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8" r:id="rId3"/>
    <p:sldMasterId id="2147483676" r:id="rId4"/>
  </p:sldMasterIdLst>
  <p:notesMasterIdLst>
    <p:notesMasterId r:id="rId41"/>
  </p:notesMasterIdLst>
  <p:handoutMasterIdLst>
    <p:handoutMasterId r:id="rId42"/>
  </p:handoutMasterIdLst>
  <p:sldIdLst>
    <p:sldId id="259" r:id="rId5"/>
    <p:sldId id="1047" r:id="rId6"/>
    <p:sldId id="325" r:id="rId7"/>
    <p:sldId id="363" r:id="rId8"/>
    <p:sldId id="276" r:id="rId9"/>
    <p:sldId id="1048" r:id="rId10"/>
    <p:sldId id="282" r:id="rId11"/>
    <p:sldId id="1055" r:id="rId12"/>
    <p:sldId id="1050" r:id="rId13"/>
    <p:sldId id="1056" r:id="rId14"/>
    <p:sldId id="1052" r:id="rId15"/>
    <p:sldId id="1084" r:id="rId16"/>
    <p:sldId id="1058" r:id="rId17"/>
    <p:sldId id="1054" r:id="rId18"/>
    <p:sldId id="1061" r:id="rId19"/>
    <p:sldId id="1062" r:id="rId20"/>
    <p:sldId id="1063" r:id="rId21"/>
    <p:sldId id="1064" r:id="rId22"/>
    <p:sldId id="1066" r:id="rId23"/>
    <p:sldId id="1080" r:id="rId24"/>
    <p:sldId id="1082" r:id="rId25"/>
    <p:sldId id="1086" r:id="rId26"/>
    <p:sldId id="1069" r:id="rId27"/>
    <p:sldId id="1068" r:id="rId28"/>
    <p:sldId id="1071" r:id="rId29"/>
    <p:sldId id="1072" r:id="rId30"/>
    <p:sldId id="1073" r:id="rId31"/>
    <p:sldId id="1075" r:id="rId32"/>
    <p:sldId id="1076" r:id="rId33"/>
    <p:sldId id="1077" r:id="rId34"/>
    <p:sldId id="1081" r:id="rId35"/>
    <p:sldId id="1079" r:id="rId36"/>
    <p:sldId id="1083" r:id="rId37"/>
    <p:sldId id="261" r:id="rId38"/>
    <p:sldId id="260" r:id="rId39"/>
    <p:sldId id="420" r:id="rId40"/>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08B"/>
    <a:srgbClr val="2C3E50"/>
    <a:srgbClr val="2980B9"/>
    <a:srgbClr val="74B5E0"/>
    <a:srgbClr val="9BBB59"/>
    <a:srgbClr val="FFFFFF"/>
    <a:srgbClr val="A36AAD"/>
    <a:srgbClr val="F39C12"/>
    <a:srgbClr val="16A085"/>
    <a:srgbClr val="8CE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484" autoAdjust="0"/>
  </p:normalViewPr>
  <p:slideViewPr>
    <p:cSldViewPr>
      <p:cViewPr varScale="1">
        <p:scale>
          <a:sx n="69" d="100"/>
          <a:sy n="69" d="100"/>
        </p:scale>
        <p:origin x="720" y="66"/>
      </p:cViewPr>
      <p:guideLst>
        <p:guide orient="horz" pos="2160"/>
        <p:guide pos="3840"/>
        <p:guide pos="3839"/>
      </p:guideLst>
    </p:cSldViewPr>
  </p:slideViewPr>
  <p:outlineViewPr>
    <p:cViewPr>
      <p:scale>
        <a:sx n="33" d="100"/>
        <a:sy n="33" d="100"/>
      </p:scale>
      <p:origin x="0" y="-5032"/>
    </p:cViewPr>
  </p:outlineViewPr>
  <p:notesTextViewPr>
    <p:cViewPr>
      <p:scale>
        <a:sx n="1" d="1"/>
        <a:sy n="1" d="1"/>
      </p:scale>
      <p:origin x="0" y="0"/>
    </p:cViewPr>
  </p:notesTextViewPr>
  <p:sorterViewPr>
    <p:cViewPr>
      <p:scale>
        <a:sx n="100" d="100"/>
        <a:sy n="100" d="100"/>
      </p:scale>
      <p:origin x="0" y="-17540"/>
    </p:cViewPr>
  </p:sorterViewPr>
  <p:notesViewPr>
    <p:cSldViewPr>
      <p:cViewPr varScale="1">
        <p:scale>
          <a:sx n="51" d="100"/>
          <a:sy n="51" d="100"/>
        </p:scale>
        <p:origin x="269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ka\Downloads\1.1.1-Lineas-activas-por-servicio_y_Densidad_Dic-2018_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rika\Desktop\TESIS\Formulario%20sin%20t&#237;tulo%20(Respuest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ka\Downloads\1.1.1-Lineas-activas-por-servicio_y_Densidad_Nov-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rika\Desktop\TESIS\Tablas%20cru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'Líneas por servicio'!$A$132</c:f>
              <c:strCache>
                <c:ptCount val="1"/>
                <c:pt idx="0">
                  <c:v>Dic 2018</c:v>
                </c:pt>
              </c:strCache>
            </c:strRef>
          </c:tx>
          <c:explosion val="3"/>
          <c:dPt>
            <c:idx val="0"/>
            <c:bubble3D val="0"/>
            <c:explosion val="4"/>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45D-4748-AF2E-A3358DDE34C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45D-4748-AF2E-A3358DDE34C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45D-4748-AF2E-A3358DDE34CB}"/>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419"/>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('Líneas por servicio'!$F$11,'Líneas por servicio'!$K$11,'Líneas por servicio'!$P$11)</c:f>
              <c:strCache>
                <c:ptCount val="3"/>
                <c:pt idx="0">
                  <c:v>CONECEL</c:v>
                </c:pt>
                <c:pt idx="1">
                  <c:v>OTECEL</c:v>
                </c:pt>
                <c:pt idx="2">
                  <c:v>CNT</c:v>
                </c:pt>
              </c:strCache>
            </c:strRef>
          </c:cat>
          <c:val>
            <c:numRef>
              <c:f>('Líneas por servicio'!$F$132,'Líneas por servicio'!$K$132,'Líneas por servicio'!$P$132)</c:f>
              <c:numCache>
                <c:formatCode>#,##0</c:formatCode>
                <c:ptCount val="3"/>
                <c:pt idx="0">
                  <c:v>8248050</c:v>
                </c:pt>
                <c:pt idx="1">
                  <c:v>4679646</c:v>
                </c:pt>
                <c:pt idx="2">
                  <c:v>2845142</c:v>
                </c:pt>
              </c:numCache>
            </c:numRef>
          </c:val>
          <c:extLst>
            <c:ext xmlns:c16="http://schemas.microsoft.com/office/drawing/2014/chart" uri="{C3380CC4-5D6E-409C-BE32-E72D297353CC}">
              <c16:uniqueId val="{00000006-F45D-4748-AF2E-A3358DDE34CB}"/>
            </c:ext>
          </c:extLst>
        </c:ser>
        <c:dLbls>
          <c:dLblPos val="inEnd"/>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strRef>
              <c:f>Hoja2!$B$4:$B$17</c:f>
              <c:strCache>
                <c:ptCount val="14"/>
                <c:pt idx="0">
                  <c:v>1. Amabilidad en la atención al cliente</c:v>
                </c:pt>
                <c:pt idx="1">
                  <c:v>2. Amplitud de la cobertura territorial que se ofrece</c:v>
                </c:pt>
                <c:pt idx="2">
                  <c:v>3. Diversidad de modelos de aparatos telefónicos que se pueden adquirir</c:v>
                </c:pt>
                <c:pt idx="3">
                  <c:v>4. Variedad de las promociones, ofertas y descuentos </c:v>
                </c:pt>
                <c:pt idx="4">
                  <c:v>5. Claridad en la señal recibida</c:v>
                </c:pt>
                <c:pt idx="5">
                  <c:v>6. Rapidez en la atención del personal en los centros de atención al cliente.</c:v>
                </c:pt>
                <c:pt idx="6">
                  <c:v>7. Actividades de Responsabilidad Social que la empresa realiza</c:v>
                </c:pt>
                <c:pt idx="7">
                  <c:v>8. Amabilidad del personal en los centros de atención al cliente.</c:v>
                </c:pt>
                <c:pt idx="8">
                  <c:v>9. Lo justo y accesible de las tarifas ofrecidas (costo por minuto)</c:v>
                </c:pt>
                <c:pt idx="9">
                  <c:v>10. Lo competente de los asesores de la compañía en la aclaración de dudas.</c:v>
                </c:pt>
                <c:pt idx="10">
                  <c:v>11. Rapidez y eficiencia del personal en la atención vía telefónica.</c:v>
                </c:pt>
                <c:pt idx="11">
                  <c:v>12. Lo empático (sensible a los problemas del cliente) del personal que proporciona atención.</c:v>
                </c:pt>
                <c:pt idx="12">
                  <c:v>13. Lo eficiente en la solución de problemas por parte del personal y la compañía.</c:v>
                </c:pt>
                <c:pt idx="13">
                  <c:v>14. La cantidad y complejidad de trámites que se tienen que seguir para recibir el servicio</c:v>
                </c:pt>
              </c:strCache>
            </c:strRef>
          </c:cat>
          <c:val>
            <c:numRef>
              <c:f>Hoja2!$C$4:$C$17</c:f>
              <c:numCache>
                <c:formatCode>General</c:formatCode>
                <c:ptCount val="14"/>
                <c:pt idx="0">
                  <c:v>57</c:v>
                </c:pt>
                <c:pt idx="1">
                  <c:v>81</c:v>
                </c:pt>
                <c:pt idx="2">
                  <c:v>58</c:v>
                </c:pt>
                <c:pt idx="3">
                  <c:v>55</c:v>
                </c:pt>
                <c:pt idx="4">
                  <c:v>37</c:v>
                </c:pt>
                <c:pt idx="5">
                  <c:v>15</c:v>
                </c:pt>
                <c:pt idx="6">
                  <c:v>18</c:v>
                </c:pt>
                <c:pt idx="7">
                  <c:v>7</c:v>
                </c:pt>
                <c:pt idx="8">
                  <c:v>12</c:v>
                </c:pt>
                <c:pt idx="9">
                  <c:v>2</c:v>
                </c:pt>
                <c:pt idx="10">
                  <c:v>9</c:v>
                </c:pt>
                <c:pt idx="11">
                  <c:v>4</c:v>
                </c:pt>
                <c:pt idx="12">
                  <c:v>13</c:v>
                </c:pt>
                <c:pt idx="13">
                  <c:v>5</c:v>
                </c:pt>
              </c:numCache>
            </c:numRef>
          </c:val>
          <c:extLst>
            <c:ext xmlns:c16="http://schemas.microsoft.com/office/drawing/2014/chart" uri="{C3380CC4-5D6E-409C-BE32-E72D297353CC}">
              <c16:uniqueId val="{00000000-6899-4595-9C6F-2C44B0F57308}"/>
            </c:ext>
          </c:extLst>
        </c:ser>
        <c:ser>
          <c:idx val="1"/>
          <c:order val="1"/>
          <c:spPr>
            <a:ln w="28575" cap="rnd">
              <a:solidFill>
                <a:schemeClr val="accent2"/>
              </a:solidFill>
              <a:round/>
            </a:ln>
            <a:effectLst/>
          </c:spPr>
          <c:marker>
            <c:symbol val="none"/>
          </c:marker>
          <c:cat>
            <c:strRef>
              <c:f>Hoja2!$B$4:$B$17</c:f>
              <c:strCache>
                <c:ptCount val="14"/>
                <c:pt idx="0">
                  <c:v>1. Amabilidad en la atención al cliente</c:v>
                </c:pt>
                <c:pt idx="1">
                  <c:v>2. Amplitud de la cobertura territorial que se ofrece</c:v>
                </c:pt>
                <c:pt idx="2">
                  <c:v>3. Diversidad de modelos de aparatos telefónicos que se pueden adquirir</c:v>
                </c:pt>
                <c:pt idx="3">
                  <c:v>4. Variedad de las promociones, ofertas y descuentos </c:v>
                </c:pt>
                <c:pt idx="4">
                  <c:v>5. Claridad en la señal recibida</c:v>
                </c:pt>
                <c:pt idx="5">
                  <c:v>6. Rapidez en la atención del personal en los centros de atención al cliente.</c:v>
                </c:pt>
                <c:pt idx="6">
                  <c:v>7. Actividades de Responsabilidad Social que la empresa realiza</c:v>
                </c:pt>
                <c:pt idx="7">
                  <c:v>8. Amabilidad del personal en los centros de atención al cliente.</c:v>
                </c:pt>
                <c:pt idx="8">
                  <c:v>9. Lo justo y accesible de las tarifas ofrecidas (costo por minuto)</c:v>
                </c:pt>
                <c:pt idx="9">
                  <c:v>10. Lo competente de los asesores de la compañía en la aclaración de dudas.</c:v>
                </c:pt>
                <c:pt idx="10">
                  <c:v>11. Rapidez y eficiencia del personal en la atención vía telefónica.</c:v>
                </c:pt>
                <c:pt idx="11">
                  <c:v>12. Lo empático (sensible a los problemas del cliente) del personal que proporciona atención.</c:v>
                </c:pt>
                <c:pt idx="12">
                  <c:v>13. Lo eficiente en la solución de problemas por parte del personal y la compañía.</c:v>
                </c:pt>
                <c:pt idx="13">
                  <c:v>14. La cantidad y complejidad de trámites que se tienen que seguir para recibir el servicio</c:v>
                </c:pt>
              </c:strCache>
            </c:strRef>
          </c:cat>
          <c:val>
            <c:numRef>
              <c:f>Hoja2!$D$4:$D$17</c:f>
              <c:numCache>
                <c:formatCode>General</c:formatCode>
                <c:ptCount val="14"/>
                <c:pt idx="0">
                  <c:v>37</c:v>
                </c:pt>
                <c:pt idx="1">
                  <c:v>67</c:v>
                </c:pt>
                <c:pt idx="2">
                  <c:v>81</c:v>
                </c:pt>
                <c:pt idx="3">
                  <c:v>53</c:v>
                </c:pt>
                <c:pt idx="4">
                  <c:v>30</c:v>
                </c:pt>
                <c:pt idx="5">
                  <c:v>23</c:v>
                </c:pt>
                <c:pt idx="6">
                  <c:v>24</c:v>
                </c:pt>
                <c:pt idx="7">
                  <c:v>12</c:v>
                </c:pt>
                <c:pt idx="8">
                  <c:v>14</c:v>
                </c:pt>
                <c:pt idx="9">
                  <c:v>9</c:v>
                </c:pt>
                <c:pt idx="10">
                  <c:v>5</c:v>
                </c:pt>
                <c:pt idx="11">
                  <c:v>3</c:v>
                </c:pt>
                <c:pt idx="12">
                  <c:v>5</c:v>
                </c:pt>
                <c:pt idx="13">
                  <c:v>3</c:v>
                </c:pt>
              </c:numCache>
            </c:numRef>
          </c:val>
          <c:extLst>
            <c:ext xmlns:c16="http://schemas.microsoft.com/office/drawing/2014/chart" uri="{C3380CC4-5D6E-409C-BE32-E72D297353CC}">
              <c16:uniqueId val="{00000001-6899-4595-9C6F-2C44B0F57308}"/>
            </c:ext>
          </c:extLst>
        </c:ser>
        <c:ser>
          <c:idx val="2"/>
          <c:order val="2"/>
          <c:spPr>
            <a:ln w="28575" cap="rnd">
              <a:solidFill>
                <a:schemeClr val="accent3"/>
              </a:solidFill>
              <a:round/>
            </a:ln>
            <a:effectLst/>
          </c:spPr>
          <c:marker>
            <c:symbol val="none"/>
          </c:marker>
          <c:cat>
            <c:strRef>
              <c:f>Hoja2!$B$4:$B$17</c:f>
              <c:strCache>
                <c:ptCount val="14"/>
                <c:pt idx="0">
                  <c:v>1. Amabilidad en la atención al cliente</c:v>
                </c:pt>
                <c:pt idx="1">
                  <c:v>2. Amplitud de la cobertura territorial que se ofrece</c:v>
                </c:pt>
                <c:pt idx="2">
                  <c:v>3. Diversidad de modelos de aparatos telefónicos que se pueden adquirir</c:v>
                </c:pt>
                <c:pt idx="3">
                  <c:v>4. Variedad de las promociones, ofertas y descuentos </c:v>
                </c:pt>
                <c:pt idx="4">
                  <c:v>5. Claridad en la señal recibida</c:v>
                </c:pt>
                <c:pt idx="5">
                  <c:v>6. Rapidez en la atención del personal en los centros de atención al cliente.</c:v>
                </c:pt>
                <c:pt idx="6">
                  <c:v>7. Actividades de Responsabilidad Social que la empresa realiza</c:v>
                </c:pt>
                <c:pt idx="7">
                  <c:v>8. Amabilidad del personal en los centros de atención al cliente.</c:v>
                </c:pt>
                <c:pt idx="8">
                  <c:v>9. Lo justo y accesible de las tarifas ofrecidas (costo por minuto)</c:v>
                </c:pt>
                <c:pt idx="9">
                  <c:v>10. Lo competente de los asesores de la compañía en la aclaración de dudas.</c:v>
                </c:pt>
                <c:pt idx="10">
                  <c:v>11. Rapidez y eficiencia del personal en la atención vía telefónica.</c:v>
                </c:pt>
                <c:pt idx="11">
                  <c:v>12. Lo empático (sensible a los problemas del cliente) del personal que proporciona atención.</c:v>
                </c:pt>
                <c:pt idx="12">
                  <c:v>13. Lo eficiente en la solución de problemas por parte del personal y la compañía.</c:v>
                </c:pt>
                <c:pt idx="13">
                  <c:v>14. La cantidad y complejidad de trámites que se tienen que seguir para recibir el servicio</c:v>
                </c:pt>
              </c:strCache>
            </c:strRef>
          </c:cat>
          <c:val>
            <c:numRef>
              <c:f>Hoja2!$E$4:$E$17</c:f>
              <c:numCache>
                <c:formatCode>General</c:formatCode>
                <c:ptCount val="14"/>
                <c:pt idx="0">
                  <c:v>46</c:v>
                </c:pt>
                <c:pt idx="1">
                  <c:v>47</c:v>
                </c:pt>
                <c:pt idx="2">
                  <c:v>48</c:v>
                </c:pt>
                <c:pt idx="3">
                  <c:v>75</c:v>
                </c:pt>
                <c:pt idx="4">
                  <c:v>39</c:v>
                </c:pt>
                <c:pt idx="5">
                  <c:v>23</c:v>
                </c:pt>
                <c:pt idx="6">
                  <c:v>26</c:v>
                </c:pt>
                <c:pt idx="7">
                  <c:v>15</c:v>
                </c:pt>
                <c:pt idx="8">
                  <c:v>25</c:v>
                </c:pt>
                <c:pt idx="9">
                  <c:v>8</c:v>
                </c:pt>
                <c:pt idx="10">
                  <c:v>8</c:v>
                </c:pt>
                <c:pt idx="11">
                  <c:v>2</c:v>
                </c:pt>
                <c:pt idx="12">
                  <c:v>3</c:v>
                </c:pt>
                <c:pt idx="13">
                  <c:v>3</c:v>
                </c:pt>
              </c:numCache>
            </c:numRef>
          </c:val>
          <c:extLst>
            <c:ext xmlns:c16="http://schemas.microsoft.com/office/drawing/2014/chart" uri="{C3380CC4-5D6E-409C-BE32-E72D297353CC}">
              <c16:uniqueId val="{00000002-6899-4595-9C6F-2C44B0F57308}"/>
            </c:ext>
          </c:extLst>
        </c:ser>
        <c:ser>
          <c:idx val="3"/>
          <c:order val="3"/>
          <c:spPr>
            <a:ln w="28575" cap="rnd">
              <a:solidFill>
                <a:schemeClr val="accent4"/>
              </a:solidFill>
              <a:round/>
            </a:ln>
            <a:effectLst/>
          </c:spPr>
          <c:marker>
            <c:symbol val="none"/>
          </c:marker>
          <c:cat>
            <c:strRef>
              <c:f>Hoja2!$B$4:$B$17</c:f>
              <c:strCache>
                <c:ptCount val="14"/>
                <c:pt idx="0">
                  <c:v>1. Amabilidad en la atención al cliente</c:v>
                </c:pt>
                <c:pt idx="1">
                  <c:v>2. Amplitud de la cobertura territorial que se ofrece</c:v>
                </c:pt>
                <c:pt idx="2">
                  <c:v>3. Diversidad de modelos de aparatos telefónicos que se pueden adquirir</c:v>
                </c:pt>
                <c:pt idx="3">
                  <c:v>4. Variedad de las promociones, ofertas y descuentos </c:v>
                </c:pt>
                <c:pt idx="4">
                  <c:v>5. Claridad en la señal recibida</c:v>
                </c:pt>
                <c:pt idx="5">
                  <c:v>6. Rapidez en la atención del personal en los centros de atención al cliente.</c:v>
                </c:pt>
                <c:pt idx="6">
                  <c:v>7. Actividades de Responsabilidad Social que la empresa realiza</c:v>
                </c:pt>
                <c:pt idx="7">
                  <c:v>8. Amabilidad del personal en los centros de atención al cliente.</c:v>
                </c:pt>
                <c:pt idx="8">
                  <c:v>9. Lo justo y accesible de las tarifas ofrecidas (costo por minuto)</c:v>
                </c:pt>
                <c:pt idx="9">
                  <c:v>10. Lo competente de los asesores de la compañía en la aclaración de dudas.</c:v>
                </c:pt>
                <c:pt idx="10">
                  <c:v>11. Rapidez y eficiencia del personal en la atención vía telefónica.</c:v>
                </c:pt>
                <c:pt idx="11">
                  <c:v>12. Lo empático (sensible a los problemas del cliente) del personal que proporciona atención.</c:v>
                </c:pt>
                <c:pt idx="12">
                  <c:v>13. Lo eficiente en la solución de problemas por parte del personal y la compañía.</c:v>
                </c:pt>
                <c:pt idx="13">
                  <c:v>14. La cantidad y complejidad de trámites que se tienen que seguir para recibir el servicio</c:v>
                </c:pt>
              </c:strCache>
            </c:strRef>
          </c:cat>
          <c:val>
            <c:numRef>
              <c:f>Hoja2!$F$4:$F$17</c:f>
              <c:numCache>
                <c:formatCode>General</c:formatCode>
                <c:ptCount val="14"/>
                <c:pt idx="0">
                  <c:v>30</c:v>
                </c:pt>
                <c:pt idx="1">
                  <c:v>35</c:v>
                </c:pt>
                <c:pt idx="2">
                  <c:v>36</c:v>
                </c:pt>
                <c:pt idx="3">
                  <c:v>55</c:v>
                </c:pt>
                <c:pt idx="4">
                  <c:v>52</c:v>
                </c:pt>
                <c:pt idx="5">
                  <c:v>49</c:v>
                </c:pt>
                <c:pt idx="6">
                  <c:v>33</c:v>
                </c:pt>
                <c:pt idx="7">
                  <c:v>11</c:v>
                </c:pt>
                <c:pt idx="8">
                  <c:v>15</c:v>
                </c:pt>
                <c:pt idx="9">
                  <c:v>5</c:v>
                </c:pt>
                <c:pt idx="10">
                  <c:v>18</c:v>
                </c:pt>
                <c:pt idx="11">
                  <c:v>0</c:v>
                </c:pt>
                <c:pt idx="12">
                  <c:v>14</c:v>
                </c:pt>
                <c:pt idx="13">
                  <c:v>6</c:v>
                </c:pt>
              </c:numCache>
            </c:numRef>
          </c:val>
          <c:extLst>
            <c:ext xmlns:c16="http://schemas.microsoft.com/office/drawing/2014/chart" uri="{C3380CC4-5D6E-409C-BE32-E72D297353CC}">
              <c16:uniqueId val="{00000003-6899-4595-9C6F-2C44B0F57308}"/>
            </c:ext>
          </c:extLst>
        </c:ser>
        <c:ser>
          <c:idx val="4"/>
          <c:order val="4"/>
          <c:spPr>
            <a:ln w="28575" cap="rnd">
              <a:solidFill>
                <a:schemeClr val="accent5"/>
              </a:solidFill>
              <a:round/>
            </a:ln>
            <a:effectLst/>
          </c:spPr>
          <c:marker>
            <c:symbol val="none"/>
          </c:marker>
          <c:cat>
            <c:strRef>
              <c:f>Hoja2!$B$4:$B$17</c:f>
              <c:strCache>
                <c:ptCount val="14"/>
                <c:pt idx="0">
                  <c:v>1. Amabilidad en la atención al cliente</c:v>
                </c:pt>
                <c:pt idx="1">
                  <c:v>2. Amplitud de la cobertura territorial que se ofrece</c:v>
                </c:pt>
                <c:pt idx="2">
                  <c:v>3. Diversidad de modelos de aparatos telefónicos que se pueden adquirir</c:v>
                </c:pt>
                <c:pt idx="3">
                  <c:v>4. Variedad de las promociones, ofertas y descuentos </c:v>
                </c:pt>
                <c:pt idx="4">
                  <c:v>5. Claridad en la señal recibida</c:v>
                </c:pt>
                <c:pt idx="5">
                  <c:v>6. Rapidez en la atención del personal en los centros de atención al cliente.</c:v>
                </c:pt>
                <c:pt idx="6">
                  <c:v>7. Actividades de Responsabilidad Social que la empresa realiza</c:v>
                </c:pt>
                <c:pt idx="7">
                  <c:v>8. Amabilidad del personal en los centros de atención al cliente.</c:v>
                </c:pt>
                <c:pt idx="8">
                  <c:v>9. Lo justo y accesible de las tarifas ofrecidas (costo por minuto)</c:v>
                </c:pt>
                <c:pt idx="9">
                  <c:v>10. Lo competente de los asesores de la compañía en la aclaración de dudas.</c:v>
                </c:pt>
                <c:pt idx="10">
                  <c:v>11. Rapidez y eficiencia del personal en la atención vía telefónica.</c:v>
                </c:pt>
                <c:pt idx="11">
                  <c:v>12. Lo empático (sensible a los problemas del cliente) del personal que proporciona atención.</c:v>
                </c:pt>
                <c:pt idx="12">
                  <c:v>13. Lo eficiente en la solución de problemas por parte del personal y la compañía.</c:v>
                </c:pt>
                <c:pt idx="13">
                  <c:v>14. La cantidad y complejidad de trámites que se tienen que seguir para recibir el servicio</c:v>
                </c:pt>
              </c:strCache>
            </c:strRef>
          </c:cat>
          <c:val>
            <c:numRef>
              <c:f>Hoja2!$G$4:$G$17</c:f>
              <c:numCache>
                <c:formatCode>General</c:formatCode>
                <c:ptCount val="14"/>
                <c:pt idx="0">
                  <c:v>43</c:v>
                </c:pt>
                <c:pt idx="1">
                  <c:v>30</c:v>
                </c:pt>
                <c:pt idx="2">
                  <c:v>19</c:v>
                </c:pt>
                <c:pt idx="3">
                  <c:v>24</c:v>
                </c:pt>
                <c:pt idx="4">
                  <c:v>55</c:v>
                </c:pt>
                <c:pt idx="5">
                  <c:v>43</c:v>
                </c:pt>
                <c:pt idx="6">
                  <c:v>40</c:v>
                </c:pt>
                <c:pt idx="7">
                  <c:v>21</c:v>
                </c:pt>
                <c:pt idx="8">
                  <c:v>25</c:v>
                </c:pt>
                <c:pt idx="9">
                  <c:v>8</c:v>
                </c:pt>
                <c:pt idx="10">
                  <c:v>16</c:v>
                </c:pt>
                <c:pt idx="11">
                  <c:v>11</c:v>
                </c:pt>
                <c:pt idx="12">
                  <c:v>14</c:v>
                </c:pt>
                <c:pt idx="13">
                  <c:v>14</c:v>
                </c:pt>
              </c:numCache>
            </c:numRef>
          </c:val>
          <c:extLst>
            <c:ext xmlns:c16="http://schemas.microsoft.com/office/drawing/2014/chart" uri="{C3380CC4-5D6E-409C-BE32-E72D297353CC}">
              <c16:uniqueId val="{00000004-6899-4595-9C6F-2C44B0F57308}"/>
            </c:ext>
          </c:extLst>
        </c:ser>
        <c:dLbls>
          <c:showLegendKey val="0"/>
          <c:showVal val="0"/>
          <c:showCatName val="0"/>
          <c:showSerName val="0"/>
          <c:showPercent val="0"/>
          <c:showBubbleSize val="0"/>
        </c:dLbls>
        <c:axId val="2073056687"/>
        <c:axId val="585671407"/>
      </c:radarChart>
      <c:catAx>
        <c:axId val="207305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crossAx val="585671407"/>
        <c:crosses val="autoZero"/>
        <c:auto val="1"/>
        <c:lblAlgn val="ctr"/>
        <c:lblOffset val="100"/>
        <c:noMultiLvlLbl val="0"/>
      </c:catAx>
      <c:valAx>
        <c:axId val="585671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crossAx val="207305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lumMod val="25000"/>
            </a:schemeClr>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7533832818404E-2"/>
          <c:y val="4.8850574712643681E-2"/>
          <c:w val="0.72731643762937903"/>
          <c:h val="0.71458850538254581"/>
        </c:manualLayout>
      </c:layout>
      <c:barChart>
        <c:barDir val="col"/>
        <c:grouping val="clustered"/>
        <c:varyColors val="0"/>
        <c:ser>
          <c:idx val="0"/>
          <c:order val="0"/>
          <c:tx>
            <c:strRef>
              <c:f>'Líneas por servicio'!$F$11</c:f>
              <c:strCache>
                <c:ptCount val="1"/>
                <c:pt idx="0">
                  <c:v>CONECEL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elete val="1"/>
          </c:dLbls>
          <c:cat>
            <c:strRef>
              <c:f>('Líneas por servicio'!$A$12,'Líneas por servicio'!$A$24,'Líneas por servicio'!$A$36,'Líneas por servicio'!$A$48,'Líneas por servicio'!$A$60,'Líneas por servicio'!$A$72,'Líneas por servicio'!$A$84,'Líneas por servicio'!$A$96,'Líneas por servicio'!$A$108,'Líneas por servicio'!$A$120,'Líneas por servicio'!$A$132,'Líneas por servicio'!$A$133,'Líneas por servicio'!$A$134,'Líneas por servicio'!$A$135,'Líneas por servicio'!$A$136,'Líneas por servicio'!$A$137,'Líneas por servicio'!$A$138,'Líneas por servicio'!$A$139:$A$140,'Líneas por servicio'!$A$141,'Líneas por servicio'!$A$142,'Líneas por servicio'!$A$143)</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('Líneas por servicio'!$F$12,'Líneas por servicio'!$F$24,'Líneas por servicio'!$F$36,'Líneas por servicio'!$F$48,'Líneas por servicio'!$F$60,'Líneas por servicio'!$F$72,'Líneas por servicio'!$F$84,'Líneas por servicio'!$F$96,'Líneas por servicio'!$F$108,'Líneas por servicio'!$F$120,'Líneas por servicio'!$F$132,'Líneas por servicio'!$F$133,'Líneas por servicio'!$F$134,'Líneas por servicio'!$F$135,'Líneas por servicio'!$F$136,'Líneas por servicio'!$F$137,'Líneas por servicio'!$F$138,'Líneas por servicio'!$F$139:$F$140,'Líneas por servicio'!$F$141,'Líneas por servicio'!$F$142,'Líneas por servicio'!$F$143)</c:f>
              <c:numCache>
                <c:formatCode>#,##0</c:formatCode>
                <c:ptCount val="11"/>
                <c:pt idx="0">
                  <c:v>8156359</c:v>
                </c:pt>
                <c:pt idx="1">
                  <c:v>9291268</c:v>
                </c:pt>
                <c:pt idx="2">
                  <c:v>10470502</c:v>
                </c:pt>
                <c:pt idx="3">
                  <c:v>11057316</c:v>
                </c:pt>
                <c:pt idx="4">
                  <c:v>11757906</c:v>
                </c:pt>
                <c:pt idx="5">
                  <c:v>12030886</c:v>
                </c:pt>
                <c:pt idx="6">
                  <c:v>11772020</c:v>
                </c:pt>
                <c:pt idx="7">
                  <c:v>8658619</c:v>
                </c:pt>
                <c:pt idx="8">
                  <c:v>8726823</c:v>
                </c:pt>
                <c:pt idx="9">
                  <c:v>7960263</c:v>
                </c:pt>
                <c:pt idx="10">
                  <c:v>8248050</c:v>
                </c:pt>
              </c:numCache>
            </c:numRef>
          </c:val>
          <c:extLst>
            <c:ext xmlns:c16="http://schemas.microsoft.com/office/drawing/2014/chart" uri="{C3380CC4-5D6E-409C-BE32-E72D297353CC}">
              <c16:uniqueId val="{00000000-5BA2-40E0-B5E4-CB4BCA0C63B0}"/>
            </c:ext>
          </c:extLst>
        </c:ser>
        <c:ser>
          <c:idx val="1"/>
          <c:order val="1"/>
          <c:tx>
            <c:strRef>
              <c:f>'Líneas por servicio'!$K$11</c:f>
              <c:strCache>
                <c:ptCount val="1"/>
                <c:pt idx="0">
                  <c:v>OTECEL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elete val="1"/>
          </c:dLbls>
          <c:cat>
            <c:strRef>
              <c:f>('Líneas por servicio'!$A$12,'Líneas por servicio'!$A$24,'Líneas por servicio'!$A$36,'Líneas por servicio'!$A$48,'Líneas por servicio'!$A$60,'Líneas por servicio'!$A$72,'Líneas por servicio'!$A$84,'Líneas por servicio'!$A$96,'Líneas por servicio'!$A$108,'Líneas por servicio'!$A$120,'Líneas por servicio'!$A$132,'Líneas por servicio'!$A$133,'Líneas por servicio'!$A$134,'Líneas por servicio'!$A$135,'Líneas por servicio'!$A$136,'Líneas por servicio'!$A$137,'Líneas por servicio'!$A$138,'Líneas por servicio'!$A$139:$A$140,'Líneas por servicio'!$A$141,'Líneas por servicio'!$A$142,'Líneas por servicio'!$A$143)</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('Líneas por servicio'!$K$12,'Líneas por servicio'!$K$24,'Líneas por servicio'!$K$36,'Líneas por servicio'!$K$48,'Líneas por servicio'!$K$60,'Líneas por servicio'!$K$72,'Líneas por servicio'!$K$84,'Líneas por servicio'!$K$96,'Líneas por servicio'!$K$108,'Líneas por servicio'!$K$120,'Líneas por servicio'!$K$132,'Líneas por servicio'!$K$133,'Líneas por servicio'!$K$134,'Líneas por servicio'!$K$135,'Líneas por servicio'!$K$136,'Líneas por servicio'!$K$137,'Líneas por servicio'!$K$138,'Líneas por servicio'!$K$139:$K$140,'Líneas por servicio'!$K$141,'Líneas por servicio'!$K$142,'Líneas por servicio'!$K$143)</c:f>
              <c:numCache>
                <c:formatCode>#,##0</c:formatCode>
                <c:ptCount val="11"/>
                <c:pt idx="0">
                  <c:v>3211922</c:v>
                </c:pt>
                <c:pt idx="1">
                  <c:v>3806432</c:v>
                </c:pt>
                <c:pt idx="2">
                  <c:v>4314599</c:v>
                </c:pt>
                <c:pt idx="3">
                  <c:v>4513874</c:v>
                </c:pt>
                <c:pt idx="4">
                  <c:v>5019686</c:v>
                </c:pt>
                <c:pt idx="5">
                  <c:v>5148308</c:v>
                </c:pt>
                <c:pt idx="6">
                  <c:v>5055645</c:v>
                </c:pt>
                <c:pt idx="7">
                  <c:v>4134698</c:v>
                </c:pt>
                <c:pt idx="8">
                  <c:v>4580092</c:v>
                </c:pt>
                <c:pt idx="9">
                  <c:v>4549024</c:v>
                </c:pt>
                <c:pt idx="10">
                  <c:v>4679646</c:v>
                </c:pt>
              </c:numCache>
            </c:numRef>
          </c:val>
          <c:extLst>
            <c:ext xmlns:c16="http://schemas.microsoft.com/office/drawing/2014/chart" uri="{C3380CC4-5D6E-409C-BE32-E72D297353CC}">
              <c16:uniqueId val="{00000001-5BA2-40E0-B5E4-CB4BCA0C63B0}"/>
            </c:ext>
          </c:extLst>
        </c:ser>
        <c:ser>
          <c:idx val="2"/>
          <c:order val="2"/>
          <c:tx>
            <c:strRef>
              <c:f>'Líneas por servicio'!$P$11</c:f>
              <c:strCache>
                <c:ptCount val="1"/>
                <c:pt idx="0">
                  <c:v>CNT</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elete val="1"/>
          </c:dLbls>
          <c:cat>
            <c:strRef>
              <c:f>('Líneas por servicio'!$A$12,'Líneas por servicio'!$A$24,'Líneas por servicio'!$A$36,'Líneas por servicio'!$A$48,'Líneas por servicio'!$A$60,'Líneas por servicio'!$A$72,'Líneas por servicio'!$A$84,'Líneas por servicio'!$A$96,'Líneas por servicio'!$A$108,'Líneas por servicio'!$A$120,'Líneas por servicio'!$A$132,'Líneas por servicio'!$A$133,'Líneas por servicio'!$A$134,'Líneas por servicio'!$A$135,'Líneas por servicio'!$A$136,'Líneas por servicio'!$A$137,'Líneas por servicio'!$A$138,'Líneas por servicio'!$A$139:$A$140,'Líneas por servicio'!$A$141,'Líneas por servicio'!$A$142,'Líneas por servicio'!$A$143)</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('Líneas por servicio'!$P$12,'Líneas por servicio'!$P$24,'Líneas por servicio'!$P$36,'Líneas por servicio'!$P$48,'Líneas por servicio'!$P$60,'Líneas por servicio'!$P$72,'Líneas por servicio'!$P$84,'Líneas por servicio'!$P$96,'Líneas por servicio'!$P$108,'Líneas por servicio'!$P$120,'Líneas por servicio'!$P$132,'Líneas por servicio'!$P$133,'Líneas por servicio'!$P$134,'Líneas por servicio'!$P$135,'Líneas por servicio'!$P$136,'Líneas por servicio'!$P$137,'Líneas por servicio'!$P$138,'Líneas por servicio'!$P$139:$P$140,'Líneas por servicio'!$P$141,'Líneas por servicio'!$P$142,'Líneas por servicio'!$P$143)</c:f>
              <c:numCache>
                <c:formatCode>#,##0</c:formatCode>
                <c:ptCount val="11"/>
                <c:pt idx="0">
                  <c:v>323967</c:v>
                </c:pt>
                <c:pt idx="1">
                  <c:v>356900</c:v>
                </c:pt>
                <c:pt idx="2">
                  <c:v>333730</c:v>
                </c:pt>
                <c:pt idx="3">
                  <c:v>303368</c:v>
                </c:pt>
                <c:pt idx="4">
                  <c:v>309271</c:v>
                </c:pt>
                <c:pt idx="5">
                  <c:v>362560</c:v>
                </c:pt>
                <c:pt idx="6">
                  <c:v>776892</c:v>
                </c:pt>
                <c:pt idx="7">
                  <c:v>1065703</c:v>
                </c:pt>
                <c:pt idx="8">
                  <c:v>1541219</c:v>
                </c:pt>
                <c:pt idx="9">
                  <c:v>2142117</c:v>
                </c:pt>
                <c:pt idx="10">
                  <c:v>2845142</c:v>
                </c:pt>
              </c:numCache>
            </c:numRef>
          </c:val>
          <c:extLst>
            <c:ext xmlns:c16="http://schemas.microsoft.com/office/drawing/2014/chart" uri="{C3380CC4-5D6E-409C-BE32-E72D297353CC}">
              <c16:uniqueId val="{00000002-5BA2-40E0-B5E4-CB4BCA0C63B0}"/>
            </c:ext>
          </c:extLst>
        </c:ser>
        <c:dLbls>
          <c:showLegendKey val="0"/>
          <c:showVal val="1"/>
          <c:showCatName val="0"/>
          <c:showSerName val="0"/>
          <c:showPercent val="0"/>
          <c:showBubbleSize val="0"/>
        </c:dLbls>
        <c:gapWidth val="150"/>
        <c:axId val="223378816"/>
        <c:axId val="223381616"/>
      </c:barChart>
      <c:lineChart>
        <c:grouping val="standard"/>
        <c:varyColors val="0"/>
        <c:ser>
          <c:idx val="3"/>
          <c:order val="3"/>
          <c:tx>
            <c:strRef>
              <c:f>'Líneas por servicio'!$S$10:$S$11</c:f>
              <c:strCache>
                <c:ptCount val="2"/>
                <c:pt idx="0">
                  <c:v>DENSIDAD NACIONAL DE LÍNEAS ACTIVAS</c:v>
                </c:pt>
              </c:strCache>
            </c:strRef>
          </c:tx>
          <c:spPr>
            <a:ln w="31750" cap="rnd">
              <a:solidFill>
                <a:schemeClr val="accent4"/>
              </a:solidFill>
              <a:round/>
            </a:ln>
            <a:effectLst>
              <a:outerShdw blurRad="40000" dist="23000" dir="5400000" rotWithShape="0">
                <a:srgbClr val="000000">
                  <a:alpha val="35000"/>
                </a:srgbClr>
              </a:outerShdw>
            </a:effectLst>
          </c:spPr>
          <c:marker>
            <c:symbol val="circl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B-5BA2-40E0-B5E4-CB4BCA0C63B0}"/>
                </c:ext>
              </c:extLst>
            </c:dLbl>
            <c:dLbl>
              <c:idx val="3"/>
              <c:delete val="1"/>
              <c:extLst>
                <c:ext xmlns:c15="http://schemas.microsoft.com/office/drawing/2012/chart" uri="{CE6537A1-D6FC-4f65-9D91-7224C49458BB}"/>
                <c:ext xmlns:c16="http://schemas.microsoft.com/office/drawing/2014/chart" uri="{C3380CC4-5D6E-409C-BE32-E72D297353CC}">
                  <c16:uniqueId val="{0000000A-5BA2-40E0-B5E4-CB4BCA0C63B0}"/>
                </c:ext>
              </c:extLst>
            </c:dLbl>
            <c:dLbl>
              <c:idx val="4"/>
              <c:delete val="1"/>
              <c:extLst>
                <c:ext xmlns:c15="http://schemas.microsoft.com/office/drawing/2012/chart" uri="{CE6537A1-D6FC-4f65-9D91-7224C49458BB}"/>
                <c:ext xmlns:c16="http://schemas.microsoft.com/office/drawing/2014/chart" uri="{C3380CC4-5D6E-409C-BE32-E72D297353CC}">
                  <c16:uniqueId val="{00000009-5BA2-40E0-B5E4-CB4BCA0C63B0}"/>
                </c:ext>
              </c:extLst>
            </c:dLbl>
            <c:dLbl>
              <c:idx val="5"/>
              <c:delete val="1"/>
              <c:extLst>
                <c:ext xmlns:c15="http://schemas.microsoft.com/office/drawing/2012/chart" uri="{CE6537A1-D6FC-4f65-9D91-7224C49458BB}"/>
                <c:ext xmlns:c16="http://schemas.microsoft.com/office/drawing/2014/chart" uri="{C3380CC4-5D6E-409C-BE32-E72D297353CC}">
                  <c16:uniqueId val="{00000007-5BA2-40E0-B5E4-CB4BCA0C63B0}"/>
                </c:ext>
              </c:extLst>
            </c:dLbl>
            <c:dLbl>
              <c:idx val="6"/>
              <c:delete val="1"/>
              <c:extLst>
                <c:ext xmlns:c15="http://schemas.microsoft.com/office/drawing/2012/chart" uri="{CE6537A1-D6FC-4f65-9D91-7224C49458BB}"/>
                <c:ext xmlns:c16="http://schemas.microsoft.com/office/drawing/2014/chart" uri="{C3380CC4-5D6E-409C-BE32-E72D297353CC}">
                  <c16:uniqueId val="{00000006-5BA2-40E0-B5E4-CB4BCA0C63B0}"/>
                </c:ext>
              </c:extLst>
            </c:dLbl>
            <c:dLbl>
              <c:idx val="7"/>
              <c:delete val="1"/>
              <c:extLst>
                <c:ext xmlns:c15="http://schemas.microsoft.com/office/drawing/2012/chart" uri="{CE6537A1-D6FC-4f65-9D91-7224C49458BB}"/>
                <c:ext xmlns:c16="http://schemas.microsoft.com/office/drawing/2014/chart" uri="{C3380CC4-5D6E-409C-BE32-E72D297353CC}">
                  <c16:uniqueId val="{00000003-5BA2-40E0-B5E4-CB4BCA0C63B0}"/>
                </c:ext>
              </c:extLst>
            </c:dLbl>
            <c:dLbl>
              <c:idx val="8"/>
              <c:delete val="1"/>
              <c:extLst>
                <c:ext xmlns:c15="http://schemas.microsoft.com/office/drawing/2012/chart" uri="{CE6537A1-D6FC-4f65-9D91-7224C49458BB}"/>
                <c:ext xmlns:c16="http://schemas.microsoft.com/office/drawing/2014/chart" uri="{C3380CC4-5D6E-409C-BE32-E72D297353CC}">
                  <c16:uniqueId val="{00000005-5BA2-40E0-B5E4-CB4BCA0C63B0}"/>
                </c:ext>
              </c:extLst>
            </c:dLbl>
            <c:dLbl>
              <c:idx val="10"/>
              <c:layout>
                <c:manualLayout>
                  <c:x val="-3.8324398196118929E-2"/>
                  <c:y val="-4.1258014064133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A2-40E0-B5E4-CB4BCA0C63B0}"/>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s-419"/>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('Líneas por servicio'!$A$12,'Líneas por servicio'!$A$24,'Líneas por servicio'!$A$36,'Líneas por servicio'!$A$48,'Líneas por servicio'!$A$60,'Líneas por servicio'!$A$72,'Líneas por servicio'!$A$84,'Líneas por servicio'!$A$96,'Líneas por servicio'!$A$97:$A$106,'Líneas por servicio'!$A$107)</c:f>
              <c:strCache>
                <c:ptCount val="11"/>
                <c:pt idx="0">
                  <c:v>2008</c:v>
                </c:pt>
                <c:pt idx="1">
                  <c:v>2009</c:v>
                </c:pt>
                <c:pt idx="2">
                  <c:v>2010</c:v>
                </c:pt>
                <c:pt idx="3">
                  <c:v>2011</c:v>
                </c:pt>
                <c:pt idx="4">
                  <c:v>2012</c:v>
                </c:pt>
                <c:pt idx="5">
                  <c:v>2013</c:v>
                </c:pt>
                <c:pt idx="6">
                  <c:v>2014</c:v>
                </c:pt>
                <c:pt idx="7">
                  <c:v>2015</c:v>
                </c:pt>
                <c:pt idx="8">
                  <c:v>Ene 2016</c:v>
                </c:pt>
                <c:pt idx="9">
                  <c:v>Feb 2016</c:v>
                </c:pt>
                <c:pt idx="10">
                  <c:v>Mar 2016</c:v>
                </c:pt>
              </c:strCache>
            </c:strRef>
          </c:cat>
          <c:val>
            <c:numRef>
              <c:f>('Líneas por servicio'!$S$12,'Líneas por servicio'!$S$24,'Líneas por servicio'!$S$36,'Líneas por servicio'!$S$48,'Líneas por servicio'!$S$60,'Líneas por servicio'!$S$72,'Líneas por servicio'!$S$84,'Líneas por servicio'!$S$96,'Líneas por servicio'!$S$108,'Líneas por servicio'!$S$120,'Líneas por servicio'!$S$132,'Líneas por servicio'!$S$133,'Líneas por servicio'!$S$134,'Líneas por servicio'!$S$135,'Líneas por servicio'!$S$136,'Líneas por servicio'!$S$137,'Líneas por servicio'!$S$138,'Líneas por servicio'!$S$139:$S$140,'Líneas por servicio'!$S$141,'Líneas por servicio'!$S$142,'Líneas por servicio'!$S$143)</c:f>
              <c:numCache>
                <c:formatCode>0.00%</c:formatCode>
                <c:ptCount val="11"/>
                <c:pt idx="0">
                  <c:v>0.84695165082167123</c:v>
                </c:pt>
                <c:pt idx="1">
                  <c:v>0.96066895106326011</c:v>
                </c:pt>
                <c:pt idx="2">
                  <c:v>1.0438659194162958</c:v>
                </c:pt>
                <c:pt idx="3">
                  <c:v>1.0750803522189971</c:v>
                </c:pt>
                <c:pt idx="4">
                  <c:v>1.1008886491845578</c:v>
                </c:pt>
                <c:pt idx="5">
                  <c:v>1.112014777540993</c:v>
                </c:pt>
                <c:pt idx="6">
                  <c:v>1.0983992728482472</c:v>
                </c:pt>
                <c:pt idx="7">
                  <c:v>0.85135160703057289</c:v>
                </c:pt>
                <c:pt idx="8">
                  <c:v>0.89832274271590407</c:v>
                </c:pt>
                <c:pt idx="9">
                  <c:v>0.87330417154413453</c:v>
                </c:pt>
                <c:pt idx="10">
                  <c:v>0.92653821138517034</c:v>
                </c:pt>
              </c:numCache>
            </c:numRef>
          </c:val>
          <c:smooth val="0"/>
          <c:extLst>
            <c:ext xmlns:c16="http://schemas.microsoft.com/office/drawing/2014/chart" uri="{C3380CC4-5D6E-409C-BE32-E72D297353CC}">
              <c16:uniqueId val="{00000004-5BA2-40E0-B5E4-CB4BCA0C63B0}"/>
            </c:ext>
          </c:extLst>
        </c:ser>
        <c:dLbls>
          <c:showLegendKey val="0"/>
          <c:showVal val="1"/>
          <c:showCatName val="0"/>
          <c:showSerName val="0"/>
          <c:showPercent val="0"/>
          <c:showBubbleSize val="0"/>
        </c:dLbls>
        <c:marker val="1"/>
        <c:smooth val="0"/>
        <c:axId val="223380496"/>
        <c:axId val="223381056"/>
      </c:lineChart>
      <c:catAx>
        <c:axId val="223378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crossAx val="223381616"/>
        <c:crosses val="autoZero"/>
        <c:auto val="1"/>
        <c:lblAlgn val="ctr"/>
        <c:lblOffset val="100"/>
        <c:noMultiLvlLbl val="0"/>
      </c:catAx>
      <c:valAx>
        <c:axId val="2233816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crossAx val="223378816"/>
        <c:crosses val="autoZero"/>
        <c:crossBetween val="between"/>
      </c:valAx>
      <c:valAx>
        <c:axId val="22338105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crossAx val="223380496"/>
        <c:crosses val="max"/>
        <c:crossBetween val="between"/>
      </c:valAx>
      <c:catAx>
        <c:axId val="223380496"/>
        <c:scaling>
          <c:orientation val="minMax"/>
        </c:scaling>
        <c:delete val="1"/>
        <c:axPos val="b"/>
        <c:numFmt formatCode="General" sourceLinked="1"/>
        <c:majorTickMark val="none"/>
        <c:minorTickMark val="none"/>
        <c:tickLblPos val="nextTo"/>
        <c:crossAx val="223381056"/>
        <c:crosses val="autoZero"/>
        <c:auto val="1"/>
        <c:lblAlgn val="ctr"/>
        <c:lblOffset val="100"/>
        <c:noMultiLvlLbl val="0"/>
      </c:catAx>
      <c:spPr>
        <a:noFill/>
        <a:ln>
          <a:noFill/>
        </a:ln>
        <a:effectLst/>
      </c:spPr>
    </c:plotArea>
    <c:legend>
      <c:legendPos val="b"/>
      <c:layout>
        <c:manualLayout>
          <c:xMode val="edge"/>
          <c:yMode val="edge"/>
          <c:x val="2.9947777911297838E-2"/>
          <c:y val="0.86073742831988809"/>
          <c:w val="0.89999991497543352"/>
          <c:h val="5.51915682974816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r>
              <a:rPr lang="es-ES" dirty="0"/>
              <a:t>Dimensiones de RSE</a:t>
            </a:r>
            <a:endParaRPr lang="es-419" noProof="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endParaRPr lang="es-419"/>
        </a:p>
      </c:txPr>
    </c:title>
    <c:autoTitleDeleted val="0"/>
    <c:plotArea>
      <c:layout/>
      <c:barChart>
        <c:barDir val="col"/>
        <c:grouping val="clustered"/>
        <c:varyColors val="0"/>
        <c:ser>
          <c:idx val="0"/>
          <c:order val="0"/>
          <c:tx>
            <c:strRef>
              <c:f>Hoja2!$C$11</c:f>
              <c:strCache>
                <c:ptCount val="1"/>
                <c:pt idx="0">
                  <c:v>Nivel de percepción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6="http://schemas.microsoft.com/office/drawing/2014/chart" uri="{C3380CC4-5D6E-409C-BE32-E72D297353CC}">
                  <c16:uniqueId val="{00000002-A7E3-400F-B395-7E5F0E221F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Hoja2!$A$12:$A$16</c:f>
              <c:strCache>
                <c:ptCount val="5"/>
                <c:pt idx="0">
                  <c:v>Percepción Económica </c:v>
                </c:pt>
                <c:pt idx="1">
                  <c:v>Percepción Legal </c:v>
                </c:pt>
                <c:pt idx="2">
                  <c:v>Percepción Ética</c:v>
                </c:pt>
                <c:pt idx="3">
                  <c:v>Percepción Medioambiental </c:v>
                </c:pt>
                <c:pt idx="4">
                  <c:v>Percepción Filantrópica </c:v>
                </c:pt>
              </c:strCache>
            </c:strRef>
          </c:cat>
          <c:val>
            <c:numRef>
              <c:f>Hoja2!$C$12:$C$16</c:f>
              <c:numCache>
                <c:formatCode>0.00%</c:formatCode>
                <c:ptCount val="5"/>
                <c:pt idx="0">
                  <c:v>0.7270833333333333</c:v>
                </c:pt>
                <c:pt idx="1">
                  <c:v>0.84375</c:v>
                </c:pt>
                <c:pt idx="2">
                  <c:v>0.83229166666666665</c:v>
                </c:pt>
                <c:pt idx="3">
                  <c:v>0.84062499999999996</c:v>
                </c:pt>
                <c:pt idx="4">
                  <c:v>0.7505208333333333</c:v>
                </c:pt>
              </c:numCache>
            </c:numRef>
          </c:val>
          <c:extLst>
            <c:ext xmlns:c16="http://schemas.microsoft.com/office/drawing/2014/chart" uri="{C3380CC4-5D6E-409C-BE32-E72D297353CC}">
              <c16:uniqueId val="{00000000-A7E3-400F-B395-7E5F0E221F61}"/>
            </c:ext>
          </c:extLst>
        </c:ser>
        <c:dLbls>
          <c:showLegendKey val="0"/>
          <c:showVal val="1"/>
          <c:showCatName val="0"/>
          <c:showSerName val="0"/>
          <c:showPercent val="0"/>
          <c:showBubbleSize val="0"/>
        </c:dLbls>
        <c:gapWidth val="150"/>
        <c:overlap val="-25"/>
        <c:axId val="706355311"/>
        <c:axId val="604755903"/>
      </c:barChart>
      <c:catAx>
        <c:axId val="7063553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604755903"/>
        <c:crosses val="autoZero"/>
        <c:auto val="1"/>
        <c:lblAlgn val="ctr"/>
        <c:lblOffset val="100"/>
        <c:noMultiLvlLbl val="0"/>
      </c:catAx>
      <c:valAx>
        <c:axId val="604755903"/>
        <c:scaling>
          <c:orientation val="minMax"/>
        </c:scaling>
        <c:delete val="1"/>
        <c:axPos val="l"/>
        <c:numFmt formatCode="0.00%" sourceLinked="1"/>
        <c:majorTickMark val="none"/>
        <c:minorTickMark val="none"/>
        <c:tickLblPos val="nextTo"/>
        <c:crossAx val="7063553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r>
              <a:rPr lang="es-419" noProof="0" dirty="0"/>
              <a:t>Dimensiones de lealtad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endParaRPr lang="es-419"/>
        </a:p>
      </c:txPr>
    </c:title>
    <c:autoTitleDeleted val="0"/>
    <c:plotArea>
      <c:layout>
        <c:manualLayout>
          <c:layoutTarget val="inner"/>
          <c:xMode val="edge"/>
          <c:yMode val="edge"/>
          <c:x val="2.4250777691367627E-2"/>
          <c:y val="0.34987538162325676"/>
          <c:w val="0.95149844461726474"/>
          <c:h val="0.47079616470571156"/>
        </c:manualLayout>
      </c:layout>
      <c:barChart>
        <c:barDir val="col"/>
        <c:grouping val="clustered"/>
        <c:varyColors val="0"/>
        <c:ser>
          <c:idx val="0"/>
          <c:order val="0"/>
          <c:tx>
            <c:strRef>
              <c:f>Hoja2!$C$19</c:f>
              <c:strCache>
                <c:ptCount val="1"/>
                <c:pt idx="0">
                  <c:v>Nivel de lealtad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6="http://schemas.microsoft.com/office/drawing/2014/chart" uri="{C3380CC4-5D6E-409C-BE32-E72D297353CC}">
                  <c16:uniqueId val="{00000001-EA43-4D44-AD2C-49EA4ADC41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Hoja2!$A$20:$A$25</c:f>
              <c:strCache>
                <c:ptCount val="6"/>
                <c:pt idx="0">
                  <c:v>Calidad Funcional </c:v>
                </c:pt>
                <c:pt idx="1">
                  <c:v>Calidad Técnica </c:v>
                </c:pt>
                <c:pt idx="2">
                  <c:v>Confianza </c:v>
                </c:pt>
                <c:pt idx="3">
                  <c:v>Satisfacción </c:v>
                </c:pt>
                <c:pt idx="4">
                  <c:v>Frecuencia de compra </c:v>
                </c:pt>
                <c:pt idx="5">
                  <c:v>Ciclo de vida </c:v>
                </c:pt>
              </c:strCache>
            </c:strRef>
          </c:cat>
          <c:val>
            <c:numRef>
              <c:f>Hoja2!$C$20:$C$25</c:f>
              <c:numCache>
                <c:formatCode>#,#00%</c:formatCode>
                <c:ptCount val="6"/>
                <c:pt idx="0">
                  <c:v>0.73645833333333333</c:v>
                </c:pt>
                <c:pt idx="1">
                  <c:v>0.75</c:v>
                </c:pt>
                <c:pt idx="2">
                  <c:v>0.75624999999999998</c:v>
                </c:pt>
                <c:pt idx="3">
                  <c:v>0.73593750000000002</c:v>
                </c:pt>
                <c:pt idx="4">
                  <c:v>0.71354166666666674</c:v>
                </c:pt>
                <c:pt idx="5">
                  <c:v>0.75208333333333333</c:v>
                </c:pt>
              </c:numCache>
            </c:numRef>
          </c:val>
          <c:extLst>
            <c:ext xmlns:c16="http://schemas.microsoft.com/office/drawing/2014/chart" uri="{C3380CC4-5D6E-409C-BE32-E72D297353CC}">
              <c16:uniqueId val="{00000000-EA43-4D44-AD2C-49EA4ADC4130}"/>
            </c:ext>
          </c:extLst>
        </c:ser>
        <c:dLbls>
          <c:showLegendKey val="0"/>
          <c:showVal val="1"/>
          <c:showCatName val="0"/>
          <c:showSerName val="0"/>
          <c:showPercent val="0"/>
          <c:showBubbleSize val="0"/>
        </c:dLbls>
        <c:gapWidth val="150"/>
        <c:overlap val="-25"/>
        <c:axId val="594357487"/>
        <c:axId val="604801663"/>
      </c:barChart>
      <c:catAx>
        <c:axId val="5943574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604801663"/>
        <c:crosses val="autoZero"/>
        <c:auto val="1"/>
        <c:lblAlgn val="ctr"/>
        <c:lblOffset val="100"/>
        <c:noMultiLvlLbl val="0"/>
      </c:catAx>
      <c:valAx>
        <c:axId val="604801663"/>
        <c:scaling>
          <c:orientation val="minMax"/>
        </c:scaling>
        <c:delete val="1"/>
        <c:axPos val="l"/>
        <c:numFmt formatCode="#,#00%" sourceLinked="1"/>
        <c:majorTickMark val="none"/>
        <c:minorTickMark val="none"/>
        <c:tickLblPos val="nextTo"/>
        <c:crossAx val="594357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7554084910407"/>
          <c:y val="6.599877470629234E-3"/>
          <c:w val="0.85341885389326333"/>
          <c:h val="0.8416746864975212"/>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3A2-45FB-82FC-48A50A14517E}"/>
              </c:ext>
            </c:extLst>
          </c:dPt>
          <c:dLbls>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Hoja2!$A$28:$A$29</c:f>
              <c:strCache>
                <c:ptCount val="2"/>
                <c:pt idx="0">
                  <c:v>Nivel de percepción de RSE </c:v>
                </c:pt>
                <c:pt idx="1">
                  <c:v>Nivel de Lealtad</c:v>
                </c:pt>
              </c:strCache>
            </c:strRef>
          </c:cat>
          <c:val>
            <c:numRef>
              <c:f>Hoja2!$C$28:$C$29</c:f>
              <c:numCache>
                <c:formatCode>#,#00%</c:formatCode>
                <c:ptCount val="2"/>
                <c:pt idx="0" formatCode="0.00%">
                  <c:v>0.79885416666666675</c:v>
                </c:pt>
                <c:pt idx="1">
                  <c:v>0.7407118055555556</c:v>
                </c:pt>
              </c:numCache>
            </c:numRef>
          </c:val>
          <c:extLst>
            <c:ext xmlns:c16="http://schemas.microsoft.com/office/drawing/2014/chart" uri="{C3380CC4-5D6E-409C-BE32-E72D297353CC}">
              <c16:uniqueId val="{00000000-33A2-45FB-82FC-48A50A14517E}"/>
            </c:ext>
          </c:extLst>
        </c:ser>
        <c:dLbls>
          <c:dLblPos val="outEnd"/>
          <c:showLegendKey val="0"/>
          <c:showVal val="1"/>
          <c:showCatName val="0"/>
          <c:showSerName val="0"/>
          <c:showPercent val="0"/>
          <c:showBubbleSize val="0"/>
        </c:dLbls>
        <c:gapWidth val="100"/>
        <c:overlap val="-24"/>
        <c:axId val="604718159"/>
        <c:axId val="474789263"/>
      </c:barChart>
      <c:catAx>
        <c:axId val="6047181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474789263"/>
        <c:crosses val="autoZero"/>
        <c:auto val="1"/>
        <c:lblAlgn val="ctr"/>
        <c:lblOffset val="100"/>
        <c:noMultiLvlLbl val="0"/>
      </c:catAx>
      <c:valAx>
        <c:axId val="474789263"/>
        <c:scaling>
          <c:orientation val="minMax"/>
        </c:scaling>
        <c:delete val="1"/>
        <c:axPos val="l"/>
        <c:numFmt formatCode="0.00%" sourceLinked="1"/>
        <c:majorTickMark val="none"/>
        <c:minorTickMark val="none"/>
        <c:tickLblPos val="nextTo"/>
        <c:crossAx val="60471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S" dirty="0"/>
              <a:t>Resultados</a:t>
            </a:r>
            <a:r>
              <a:rPr lang="es-ES" baseline="0" dirty="0"/>
              <a:t> por género</a:t>
            </a:r>
            <a:endParaRPr lang="es-419"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307186588569915E-2"/>
          <c:y val="0.20703417617756475"/>
          <c:w val="0.94738562682286021"/>
          <c:h val="0.55731445866700291"/>
        </c:manualLayout>
      </c:layout>
      <c:bar3DChart>
        <c:barDir val="col"/>
        <c:grouping val="clustered"/>
        <c:varyColors val="0"/>
        <c:ser>
          <c:idx val="0"/>
          <c:order val="0"/>
          <c:tx>
            <c:strRef>
              <c:f>Hoja14!$F$31</c:f>
              <c:strCache>
                <c:ptCount val="1"/>
                <c:pt idx="0">
                  <c:v>Nivel de percepción de RSE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2.3915624171427195E-3"/>
                  <c:y val="-2.8028248943817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D9-48A6-8468-86E0CDB164F8}"/>
                </c:ext>
              </c:extLst>
            </c:dLbl>
            <c:dLbl>
              <c:idx val="1"/>
              <c:layout>
                <c:manualLayout>
                  <c:x val="1.1957812085713598E-2"/>
                  <c:y val="-1.6016142253609939E-2"/>
                </c:manualLayout>
              </c:layout>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D9-48A6-8468-86E0CDB164F8}"/>
                </c:ext>
              </c:extLst>
            </c:dLbl>
            <c:dLbl>
              <c:idx val="2"/>
              <c:layout>
                <c:manualLayout>
                  <c:x val="2.3915624171427105E-2"/>
                  <c:y val="-8.0080711268049696E-3"/>
                </c:manualLayout>
              </c:layout>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D9-48A6-8468-86E0CDB164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Hoja14!$E$32:$E$34</c:f>
              <c:strCache>
                <c:ptCount val="3"/>
                <c:pt idx="0">
                  <c:v>Comunidad LGBTI</c:v>
                </c:pt>
                <c:pt idx="1">
                  <c:v>Femenino</c:v>
                </c:pt>
                <c:pt idx="2">
                  <c:v>Masculino</c:v>
                </c:pt>
              </c:strCache>
            </c:strRef>
          </c:cat>
          <c:val>
            <c:numRef>
              <c:f>Hoja14!$F$32:$F$34</c:f>
              <c:numCache>
                <c:formatCode>#,#00%</c:formatCode>
                <c:ptCount val="3"/>
                <c:pt idx="0">
                  <c:v>0.74285714285714288</c:v>
                </c:pt>
                <c:pt idx="1">
                  <c:v>0.79789473684210521</c:v>
                </c:pt>
                <c:pt idx="2">
                  <c:v>0.80238095238095253</c:v>
                </c:pt>
              </c:numCache>
            </c:numRef>
          </c:val>
          <c:extLst>
            <c:ext xmlns:c16="http://schemas.microsoft.com/office/drawing/2014/chart" uri="{C3380CC4-5D6E-409C-BE32-E72D297353CC}">
              <c16:uniqueId val="{00000000-E7D9-48A6-8468-86E0CDB164F8}"/>
            </c:ext>
          </c:extLst>
        </c:ser>
        <c:ser>
          <c:idx val="1"/>
          <c:order val="1"/>
          <c:tx>
            <c:strRef>
              <c:f>Hoja14!$G$31</c:f>
              <c:strCache>
                <c:ptCount val="1"/>
                <c:pt idx="0">
                  <c:v>Nivel de lealtad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2.391562417142715E-2"/>
                  <c:y val="-2.8028091304622055E-2"/>
                </c:manualLayout>
              </c:layout>
              <c:showLegendKey val="0"/>
              <c:showVal val="1"/>
              <c:showCatName val="0"/>
              <c:showSerName val="0"/>
              <c:showPercent val="0"/>
              <c:showBubbleSize val="0"/>
              <c:extLst>
                <c:ext xmlns:c15="http://schemas.microsoft.com/office/drawing/2012/chart" uri="{CE6537A1-D6FC-4f65-9D91-7224C49458BB}">
                  <c15:layout>
                    <c:manualLayout>
                      <c:w val="7.1639158049509488E-2"/>
                      <c:h val="6.7107636042625624E-2"/>
                    </c:manualLayout>
                  </c15:layout>
                </c:ext>
                <c:ext xmlns:c16="http://schemas.microsoft.com/office/drawing/2014/chart" uri="{C3380CC4-5D6E-409C-BE32-E72D297353CC}">
                  <c16:uniqueId val="{00000002-E7D9-48A6-8468-86E0CDB164F8}"/>
                </c:ext>
              </c:extLst>
            </c:dLbl>
            <c:dLbl>
              <c:idx val="1"/>
              <c:layout>
                <c:manualLayout>
                  <c:x val="2.1524061754284476E-2"/>
                  <c:y val="-2.0020177817012423E-2"/>
                </c:manualLayout>
              </c:layout>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D9-48A6-8468-86E0CDB164F8}"/>
                </c:ext>
              </c:extLst>
            </c:dLbl>
            <c:dLbl>
              <c:idx val="2"/>
              <c:layout>
                <c:manualLayout>
                  <c:x val="3.1090311422855264E-2"/>
                  <c:y val="-1.6016142253609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D9-48A6-8468-86E0CDB164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Hoja14!$E$32:$E$34</c:f>
              <c:strCache>
                <c:ptCount val="3"/>
                <c:pt idx="0">
                  <c:v>Comunidad LGBTI</c:v>
                </c:pt>
                <c:pt idx="1">
                  <c:v>Femenino</c:v>
                </c:pt>
                <c:pt idx="2">
                  <c:v>Masculino</c:v>
                </c:pt>
              </c:strCache>
            </c:strRef>
          </c:cat>
          <c:val>
            <c:numRef>
              <c:f>Hoja14!$G$32:$G$34</c:f>
              <c:numCache>
                <c:formatCode>#,#00%</c:formatCode>
                <c:ptCount val="3"/>
                <c:pt idx="0">
                  <c:v>0.69523809523809521</c:v>
                </c:pt>
                <c:pt idx="1">
                  <c:v>0.74577352472089342</c:v>
                </c:pt>
                <c:pt idx="2">
                  <c:v>0.73630952380952364</c:v>
                </c:pt>
              </c:numCache>
            </c:numRef>
          </c:val>
          <c:extLst>
            <c:ext xmlns:c16="http://schemas.microsoft.com/office/drawing/2014/chart" uri="{C3380CC4-5D6E-409C-BE32-E72D297353CC}">
              <c16:uniqueId val="{00000001-E7D9-48A6-8468-86E0CDB164F8}"/>
            </c:ext>
          </c:extLst>
        </c:ser>
        <c:dLbls>
          <c:showLegendKey val="0"/>
          <c:showVal val="1"/>
          <c:showCatName val="0"/>
          <c:showSerName val="0"/>
          <c:showPercent val="0"/>
          <c:showBubbleSize val="0"/>
        </c:dLbls>
        <c:gapWidth val="150"/>
        <c:shape val="box"/>
        <c:axId val="697424319"/>
        <c:axId val="604777535"/>
        <c:axId val="0"/>
      </c:bar3DChart>
      <c:catAx>
        <c:axId val="6974243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crossAx val="604777535"/>
        <c:crosses val="autoZero"/>
        <c:auto val="1"/>
        <c:lblAlgn val="ctr"/>
        <c:lblOffset val="100"/>
        <c:noMultiLvlLbl val="0"/>
      </c:catAx>
      <c:valAx>
        <c:axId val="604777535"/>
        <c:scaling>
          <c:orientation val="minMax"/>
        </c:scaling>
        <c:delete val="1"/>
        <c:axPos val="l"/>
        <c:numFmt formatCode="#,#00%" sourceLinked="1"/>
        <c:majorTickMark val="none"/>
        <c:minorTickMark val="none"/>
        <c:tickLblPos val="nextTo"/>
        <c:crossAx val="697424319"/>
        <c:crosses val="autoZero"/>
        <c:crossBetween val="between"/>
      </c:valAx>
      <c:spPr>
        <a:noFill/>
        <a:ln>
          <a:noFill/>
        </a:ln>
        <a:effectLst/>
      </c:spPr>
    </c:plotArea>
    <c:legend>
      <c:legendPos val="t"/>
      <c:layout>
        <c:manualLayout>
          <c:xMode val="edge"/>
          <c:yMode val="edge"/>
          <c:x val="0.13564659562031481"/>
          <c:y val="0.90679393404376063"/>
          <c:w val="0.68471242295159895"/>
          <c:h val="6.92389054277415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r>
              <a:rPr lang="es-419"/>
              <a:t>Resultado por ocupación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Hoja14!$F$20</c:f>
              <c:strCache>
                <c:ptCount val="1"/>
                <c:pt idx="0">
                  <c:v>Nivel de percepción de RSE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4"/>
              <c:layout>
                <c:manualLayout>
                  <c:x val="4.0083930068376241E-3"/>
                  <c:y val="-1.6330490027856987E-2"/>
                </c:manualLayout>
              </c:layout>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D-47EA-899E-8EACF1FB8F4A}"/>
                </c:ext>
              </c:extLst>
            </c:dLbl>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Hoja14!$E$21:$E$25</c:f>
              <c:strCache>
                <c:ptCount val="5"/>
                <c:pt idx="0">
                  <c:v>Cuenta propia</c:v>
                </c:pt>
                <c:pt idx="1">
                  <c:v>Empleado/a del Estado</c:v>
                </c:pt>
                <c:pt idx="2">
                  <c:v>Empleado/a del sector privado</c:v>
                </c:pt>
                <c:pt idx="3">
                  <c:v>Empleado/a doméstico/a</c:v>
                </c:pt>
                <c:pt idx="4">
                  <c:v>Estudiante</c:v>
                </c:pt>
              </c:strCache>
            </c:strRef>
          </c:cat>
          <c:val>
            <c:numRef>
              <c:f>Hoja14!$F$21:$F$25</c:f>
              <c:numCache>
                <c:formatCode>#,#00%</c:formatCode>
                <c:ptCount val="5"/>
                <c:pt idx="0">
                  <c:v>0.77800000000000036</c:v>
                </c:pt>
                <c:pt idx="1">
                  <c:v>0.77371428571428558</c:v>
                </c:pt>
                <c:pt idx="2">
                  <c:v>0.81107692307692303</c:v>
                </c:pt>
                <c:pt idx="3">
                  <c:v>0.77619047619047621</c:v>
                </c:pt>
                <c:pt idx="4">
                  <c:v>0.82084507042253507</c:v>
                </c:pt>
              </c:numCache>
            </c:numRef>
          </c:val>
          <c:extLst>
            <c:ext xmlns:c16="http://schemas.microsoft.com/office/drawing/2014/chart" uri="{C3380CC4-5D6E-409C-BE32-E72D297353CC}">
              <c16:uniqueId val="{00000000-235D-47EA-899E-8EACF1FB8F4A}"/>
            </c:ext>
          </c:extLst>
        </c:ser>
        <c:ser>
          <c:idx val="1"/>
          <c:order val="1"/>
          <c:tx>
            <c:strRef>
              <c:f>Hoja14!$G$20</c:f>
              <c:strCache>
                <c:ptCount val="1"/>
                <c:pt idx="0">
                  <c:v>Nivel de lealtad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2046161537606933E-2"/>
                  <c:y val="-1.306439202228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5D-47EA-899E-8EACF1FB8F4A}"/>
                </c:ext>
              </c:extLst>
            </c:dLbl>
            <c:dLbl>
              <c:idx val="1"/>
              <c:layout>
                <c:manualLayout>
                  <c:x val="1.803776853076931E-2"/>
                  <c:y val="-3.2660980055714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5D-47EA-899E-8EACF1FB8F4A}"/>
                </c:ext>
              </c:extLst>
            </c:dLbl>
            <c:dLbl>
              <c:idx val="2"/>
              <c:layout>
                <c:manualLayout>
                  <c:x val="2.6054554544444556E-2"/>
                  <c:y val="5.98777717223471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5D-47EA-899E-8EACF1FB8F4A}"/>
                </c:ext>
              </c:extLst>
            </c:dLbl>
            <c:dLbl>
              <c:idx val="3"/>
              <c:layout>
                <c:manualLayout>
                  <c:x val="2.2046161537606933E-2"/>
                  <c:y val="-1.2858653571229499E-7"/>
                </c:manualLayout>
              </c:layout>
              <c:showLegendKey val="0"/>
              <c:showVal val="1"/>
              <c:showCatName val="0"/>
              <c:showSerName val="0"/>
              <c:showPercent val="0"/>
              <c:showBubbleSize val="0"/>
              <c:extLst>
                <c:ext xmlns:c15="http://schemas.microsoft.com/office/drawing/2012/chart" uri="{CE6537A1-D6FC-4f65-9D91-7224C49458BB}">
                  <c15:layout>
                    <c:manualLayout>
                      <c:w val="6.0035627354536367E-2"/>
                      <c:h val="5.4739802573376614E-2"/>
                    </c:manualLayout>
                  </c15:layout>
                </c:ext>
                <c:ext xmlns:c16="http://schemas.microsoft.com/office/drawing/2014/chart" uri="{C3380CC4-5D6E-409C-BE32-E72D297353CC}">
                  <c16:uniqueId val="{00000005-235D-47EA-899E-8EACF1FB8F4A}"/>
                </c:ext>
              </c:extLst>
            </c:dLbl>
            <c:dLbl>
              <c:idx val="4"/>
              <c:layout>
                <c:manualLayout>
                  <c:x val="2.0041965034188119E-2"/>
                  <c:y val="-6.5321960111427947E-3"/>
                </c:manualLayout>
              </c:layout>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5D-47EA-899E-8EACF1FB8F4A}"/>
                </c:ext>
              </c:extLst>
            </c:dLbl>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Hoja14!$E$21:$E$25</c:f>
              <c:strCache>
                <c:ptCount val="5"/>
                <c:pt idx="0">
                  <c:v>Cuenta propia</c:v>
                </c:pt>
                <c:pt idx="1">
                  <c:v>Empleado/a del Estado</c:v>
                </c:pt>
                <c:pt idx="2">
                  <c:v>Empleado/a del sector privado</c:v>
                </c:pt>
                <c:pt idx="3">
                  <c:v>Empleado/a doméstico/a</c:v>
                </c:pt>
                <c:pt idx="4">
                  <c:v>Estudiante</c:v>
                </c:pt>
              </c:strCache>
            </c:strRef>
          </c:cat>
          <c:val>
            <c:numRef>
              <c:f>Hoja14!$G$21:$G$25</c:f>
              <c:numCache>
                <c:formatCode>#,#00%</c:formatCode>
                <c:ptCount val="5"/>
                <c:pt idx="0">
                  <c:v>0.70333333333333348</c:v>
                </c:pt>
                <c:pt idx="1">
                  <c:v>0.7428571428571431</c:v>
                </c:pt>
                <c:pt idx="2">
                  <c:v>0.74769230769230766</c:v>
                </c:pt>
                <c:pt idx="3">
                  <c:v>0.71666666666666679</c:v>
                </c:pt>
                <c:pt idx="4">
                  <c:v>0.77042253521126713</c:v>
                </c:pt>
              </c:numCache>
            </c:numRef>
          </c:val>
          <c:extLst>
            <c:ext xmlns:c16="http://schemas.microsoft.com/office/drawing/2014/chart" uri="{C3380CC4-5D6E-409C-BE32-E72D297353CC}">
              <c16:uniqueId val="{00000001-235D-47EA-899E-8EACF1FB8F4A}"/>
            </c:ext>
          </c:extLst>
        </c:ser>
        <c:dLbls>
          <c:showLegendKey val="0"/>
          <c:showVal val="1"/>
          <c:showCatName val="0"/>
          <c:showSerName val="0"/>
          <c:showPercent val="0"/>
          <c:showBubbleSize val="0"/>
        </c:dLbls>
        <c:gapWidth val="150"/>
        <c:shape val="box"/>
        <c:axId val="474080143"/>
        <c:axId val="604756735"/>
        <c:axId val="0"/>
      </c:bar3DChart>
      <c:catAx>
        <c:axId val="474080143"/>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604756735"/>
        <c:crosses val="autoZero"/>
        <c:auto val="1"/>
        <c:lblAlgn val="ctr"/>
        <c:lblOffset val="100"/>
        <c:noMultiLvlLbl val="0"/>
      </c:catAx>
      <c:valAx>
        <c:axId val="604756735"/>
        <c:scaling>
          <c:orientation val="minMax"/>
        </c:scaling>
        <c:delete val="1"/>
        <c:axPos val="l"/>
        <c:numFmt formatCode="#,#00%" sourceLinked="1"/>
        <c:majorTickMark val="out"/>
        <c:minorTickMark val="none"/>
        <c:tickLblPos val="nextTo"/>
        <c:crossAx val="474080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r>
              <a:rPr lang="es-419" dirty="0"/>
              <a:t>Resultados por</a:t>
            </a:r>
            <a:r>
              <a:rPr lang="es-419" baseline="0" dirty="0"/>
              <a:t> operadora</a:t>
            </a:r>
            <a:endParaRPr lang="es-419"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Hoja14!$F$40</c:f>
              <c:strCache>
                <c:ptCount val="1"/>
                <c:pt idx="0">
                  <c:v>Nivel de percepción de RSE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6.0994742605388029E-3"/>
                  <c:y val="-1.5320512356536104E-2"/>
                </c:manualLayout>
              </c:layout>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FD-4B05-9D53-732B845A679B}"/>
                </c:ext>
              </c:extLst>
            </c:dLbl>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Hoja14!$E$41:$E$44</c:f>
              <c:strCache>
                <c:ptCount val="4"/>
                <c:pt idx="0">
                  <c:v>Claro</c:v>
                </c:pt>
                <c:pt idx="1">
                  <c:v>CNT</c:v>
                </c:pt>
                <c:pt idx="2">
                  <c:v>Movistar</c:v>
                </c:pt>
                <c:pt idx="3">
                  <c:v>Tuenti</c:v>
                </c:pt>
              </c:strCache>
            </c:strRef>
          </c:cat>
          <c:val>
            <c:numRef>
              <c:f>Hoja14!$F$41:$F$44</c:f>
              <c:numCache>
                <c:formatCode>#,#00%</c:formatCode>
                <c:ptCount val="4"/>
                <c:pt idx="0">
                  <c:v>0.79325000000000001</c:v>
                </c:pt>
                <c:pt idx="1">
                  <c:v>0.77920000000000023</c:v>
                </c:pt>
                <c:pt idx="2">
                  <c:v>0.80961240310077542</c:v>
                </c:pt>
                <c:pt idx="3">
                  <c:v>0.80977777777777749</c:v>
                </c:pt>
              </c:numCache>
            </c:numRef>
          </c:val>
          <c:extLst>
            <c:ext xmlns:c16="http://schemas.microsoft.com/office/drawing/2014/chart" uri="{C3380CC4-5D6E-409C-BE32-E72D297353CC}">
              <c16:uniqueId val="{00000000-0CFD-4B05-9D53-732B845A679B}"/>
            </c:ext>
          </c:extLst>
        </c:ser>
        <c:ser>
          <c:idx val="1"/>
          <c:order val="1"/>
          <c:tx>
            <c:strRef>
              <c:f>Hoja14!$G$40</c:f>
              <c:strCache>
                <c:ptCount val="1"/>
                <c:pt idx="0">
                  <c:v>Nivel de lealtad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165790434231338E-2"/>
                  <c:y val="-7.021820380077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FD-4B05-9D53-732B845A679B}"/>
                </c:ext>
              </c:extLst>
            </c:dLbl>
            <c:dLbl>
              <c:idx val="1"/>
              <c:layout>
                <c:manualLayout>
                  <c:x val="1.2198948521077606E-2"/>
                  <c:y val="-1.1490384267402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FD-4B05-9D53-732B845A679B}"/>
                </c:ext>
              </c:extLst>
            </c:dLbl>
            <c:dLbl>
              <c:idx val="2"/>
              <c:layout>
                <c:manualLayout>
                  <c:x val="1.6265264694770066E-2"/>
                  <c:y val="-7.0218203800774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D-4B05-9D53-732B845A679B}"/>
                </c:ext>
              </c:extLst>
            </c:dLbl>
            <c:dLbl>
              <c:idx val="3"/>
              <c:layout>
                <c:manualLayout>
                  <c:x val="3.2530529389540284E-2"/>
                  <c:y val="-1.5320512356536068E-2"/>
                </c:manualLayout>
              </c:layout>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D-4B05-9D53-732B845A679B}"/>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Hoja14!$E$41:$E$44</c:f>
              <c:strCache>
                <c:ptCount val="4"/>
                <c:pt idx="0">
                  <c:v>Claro</c:v>
                </c:pt>
                <c:pt idx="1">
                  <c:v>CNT</c:v>
                </c:pt>
                <c:pt idx="2">
                  <c:v>Movistar</c:v>
                </c:pt>
                <c:pt idx="3">
                  <c:v>Tuenti</c:v>
                </c:pt>
              </c:strCache>
            </c:strRef>
          </c:cat>
          <c:val>
            <c:numRef>
              <c:f>Hoja14!$G$41:$G$44</c:f>
              <c:numCache>
                <c:formatCode>#,#00%</c:formatCode>
                <c:ptCount val="4"/>
                <c:pt idx="0">
                  <c:v>0.73520833333333324</c:v>
                </c:pt>
                <c:pt idx="1">
                  <c:v>0.72066666666666668</c:v>
                </c:pt>
                <c:pt idx="2">
                  <c:v>0.73178294573643377</c:v>
                </c:pt>
                <c:pt idx="3">
                  <c:v>0.80814814814814806</c:v>
                </c:pt>
              </c:numCache>
            </c:numRef>
          </c:val>
          <c:extLst>
            <c:ext xmlns:c16="http://schemas.microsoft.com/office/drawing/2014/chart" uri="{C3380CC4-5D6E-409C-BE32-E72D297353CC}">
              <c16:uniqueId val="{00000001-0CFD-4B05-9D53-732B845A679B}"/>
            </c:ext>
          </c:extLst>
        </c:ser>
        <c:dLbls>
          <c:showLegendKey val="0"/>
          <c:showVal val="1"/>
          <c:showCatName val="0"/>
          <c:showSerName val="0"/>
          <c:showPercent val="0"/>
          <c:showBubbleSize val="0"/>
        </c:dLbls>
        <c:gapWidth val="150"/>
        <c:shape val="box"/>
        <c:axId val="604836895"/>
        <c:axId val="604781695"/>
        <c:axId val="0"/>
      </c:bar3DChart>
      <c:catAx>
        <c:axId val="6048368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604781695"/>
        <c:crosses val="autoZero"/>
        <c:auto val="1"/>
        <c:lblAlgn val="ctr"/>
        <c:lblOffset val="100"/>
        <c:noMultiLvlLbl val="0"/>
      </c:catAx>
      <c:valAx>
        <c:axId val="604781695"/>
        <c:scaling>
          <c:orientation val="minMax"/>
        </c:scaling>
        <c:delete val="1"/>
        <c:axPos val="l"/>
        <c:numFmt formatCode="#,#00%" sourceLinked="1"/>
        <c:majorTickMark val="none"/>
        <c:minorTickMark val="none"/>
        <c:tickLblPos val="nextTo"/>
        <c:crossAx val="604836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r>
              <a:rPr lang="es-419" dirty="0"/>
              <a:t>Tiempo como usuario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lumMod val="25000"/>
                </a:schemeClr>
              </a:solidFill>
              <a:latin typeface="+mn-lt"/>
              <a:ea typeface="+mn-ea"/>
              <a:cs typeface="+mn-cs"/>
            </a:defRPr>
          </a:pPr>
          <a:endParaRPr lang="es-419"/>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031811280228127E-3"/>
          <c:y val="0.15114633232473079"/>
          <c:w val="0.94826500759174903"/>
          <c:h val="0.61765958466488469"/>
        </c:manualLayout>
      </c:layout>
      <c:bar3DChart>
        <c:barDir val="col"/>
        <c:grouping val="clustered"/>
        <c:varyColors val="0"/>
        <c:ser>
          <c:idx val="0"/>
          <c:order val="0"/>
          <c:tx>
            <c:strRef>
              <c:f>Hoja14!$F$58</c:f>
              <c:strCache>
                <c:ptCount val="1"/>
                <c:pt idx="0">
                  <c:v>Nivel de percepción de RSE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extLst>
                <c:ext xmlns:c16="http://schemas.microsoft.com/office/drawing/2014/chart" uri="{C3380CC4-5D6E-409C-BE32-E72D297353CC}">
                  <c16:uniqueId val="{00000006-405A-4A2A-AB0C-584A42DBAE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Hoja14!$E$59:$E$62</c:f>
              <c:strCache>
                <c:ptCount val="4"/>
                <c:pt idx="0">
                  <c:v>De 1 a 2 años</c:v>
                </c:pt>
                <c:pt idx="1">
                  <c:v>De 3 a 4 años</c:v>
                </c:pt>
                <c:pt idx="2">
                  <c:v>Más de 4 años</c:v>
                </c:pt>
                <c:pt idx="3">
                  <c:v>Menos de un año</c:v>
                </c:pt>
              </c:strCache>
            </c:strRef>
          </c:cat>
          <c:val>
            <c:numRef>
              <c:f>Hoja14!$F$59:$F$62</c:f>
              <c:numCache>
                <c:formatCode>#,#00%</c:formatCode>
                <c:ptCount val="4"/>
                <c:pt idx="0">
                  <c:v>0.77333333333333321</c:v>
                </c:pt>
                <c:pt idx="1">
                  <c:v>0.83200000000000007</c:v>
                </c:pt>
                <c:pt idx="2">
                  <c:v>0.81951690821256018</c:v>
                </c:pt>
                <c:pt idx="3">
                  <c:v>0.74742857142857155</c:v>
                </c:pt>
              </c:numCache>
            </c:numRef>
          </c:val>
          <c:extLst>
            <c:ext xmlns:c16="http://schemas.microsoft.com/office/drawing/2014/chart" uri="{C3380CC4-5D6E-409C-BE32-E72D297353CC}">
              <c16:uniqueId val="{00000000-405A-4A2A-AB0C-584A42DBAE91}"/>
            </c:ext>
          </c:extLst>
        </c:ser>
        <c:ser>
          <c:idx val="1"/>
          <c:order val="1"/>
          <c:tx>
            <c:strRef>
              <c:f>Hoja14!$G$58</c:f>
              <c:strCache>
                <c:ptCount val="1"/>
                <c:pt idx="0">
                  <c:v>Nivel de lealtad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703181128022791E-3"/>
                  <c:y val="-6.91644283532772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A-4A2A-AB0C-584A42DBAE91}"/>
                </c:ext>
              </c:extLst>
            </c:dLbl>
            <c:dLbl>
              <c:idx val="1"/>
              <c:layout>
                <c:manualLayout>
                  <c:x val="2.3515905640114063E-2"/>
                  <c:y val="-6.33999935883675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5A-4A2A-AB0C-584A42DBAE91}"/>
                </c:ext>
              </c:extLst>
            </c:dLbl>
            <c:dLbl>
              <c:idx val="2"/>
              <c:layout>
                <c:manualLayout>
                  <c:x val="1.4109543384068437E-2"/>
                  <c:y val="-3.45822141766383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A-4A2A-AB0C-584A42DBAE91}"/>
                </c:ext>
              </c:extLst>
            </c:dLbl>
            <c:dLbl>
              <c:idx val="3"/>
              <c:layout>
                <c:manualLayout>
                  <c:x val="1.8812724512091251E-2"/>
                  <c:y val="-1.0374528102541983E-2"/>
                </c:manualLayout>
              </c:layout>
              <c:showLegendKey val="0"/>
              <c:showVal val="1"/>
              <c:showCatName val="0"/>
              <c:showSerName val="0"/>
              <c:showPercent val="0"/>
              <c:showBubbleSize val="0"/>
              <c:extLst>
                <c:ext xmlns:c15="http://schemas.microsoft.com/office/drawing/2012/chart" uri="{CE6537A1-D6FC-4f65-9D91-7224C49458BB}">
                  <c15:layout>
                    <c:manualLayout>
                      <c:w val="7.0441802762656006E-2"/>
                      <c:h val="5.7959790960045825E-2"/>
                    </c:manualLayout>
                  </c15:layout>
                </c:ext>
                <c:ext xmlns:c16="http://schemas.microsoft.com/office/drawing/2014/chart" uri="{C3380CC4-5D6E-409C-BE32-E72D297353CC}">
                  <c16:uniqueId val="{00000005-405A-4A2A-AB0C-584A42DBAE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Hoja14!$E$59:$E$62</c:f>
              <c:strCache>
                <c:ptCount val="4"/>
                <c:pt idx="0">
                  <c:v>De 1 a 2 años</c:v>
                </c:pt>
                <c:pt idx="1">
                  <c:v>De 3 a 4 años</c:v>
                </c:pt>
                <c:pt idx="2">
                  <c:v>Más de 4 años</c:v>
                </c:pt>
                <c:pt idx="3">
                  <c:v>Menos de un año</c:v>
                </c:pt>
              </c:strCache>
            </c:strRef>
          </c:cat>
          <c:val>
            <c:numRef>
              <c:f>Hoja14!$G$59:$G$62</c:f>
              <c:numCache>
                <c:formatCode>#,#00%</c:formatCode>
                <c:ptCount val="4"/>
                <c:pt idx="0">
                  <c:v>0.75324074074074088</c:v>
                </c:pt>
                <c:pt idx="1">
                  <c:v>0.74761904761904774</c:v>
                </c:pt>
                <c:pt idx="2">
                  <c:v>0.74589371980676344</c:v>
                </c:pt>
                <c:pt idx="3">
                  <c:v>0.70904761904761915</c:v>
                </c:pt>
              </c:numCache>
            </c:numRef>
          </c:val>
          <c:extLst>
            <c:ext xmlns:c16="http://schemas.microsoft.com/office/drawing/2014/chart" uri="{C3380CC4-5D6E-409C-BE32-E72D297353CC}">
              <c16:uniqueId val="{00000001-405A-4A2A-AB0C-584A42DBAE91}"/>
            </c:ext>
          </c:extLst>
        </c:ser>
        <c:dLbls>
          <c:showLegendKey val="0"/>
          <c:showVal val="1"/>
          <c:showCatName val="0"/>
          <c:showSerName val="0"/>
          <c:showPercent val="0"/>
          <c:showBubbleSize val="0"/>
        </c:dLbls>
        <c:gapWidth val="150"/>
        <c:shape val="box"/>
        <c:axId val="474095343"/>
        <c:axId val="604785023"/>
        <c:axId val="0"/>
      </c:bar3DChart>
      <c:catAx>
        <c:axId val="4740953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crossAx val="604785023"/>
        <c:crosses val="autoZero"/>
        <c:auto val="1"/>
        <c:lblAlgn val="ctr"/>
        <c:lblOffset val="100"/>
        <c:noMultiLvlLbl val="0"/>
      </c:catAx>
      <c:valAx>
        <c:axId val="604785023"/>
        <c:scaling>
          <c:orientation val="minMax"/>
        </c:scaling>
        <c:delete val="1"/>
        <c:axPos val="l"/>
        <c:numFmt formatCode="#,#00%" sourceLinked="1"/>
        <c:majorTickMark val="none"/>
        <c:minorTickMark val="none"/>
        <c:tickLblPos val="nextTo"/>
        <c:crossAx val="474095343"/>
        <c:crosses val="autoZero"/>
        <c:crossBetween val="between"/>
      </c:valAx>
      <c:spPr>
        <a:noFill/>
        <a:ln>
          <a:noFill/>
        </a:ln>
        <a:effectLst/>
      </c:spPr>
    </c:plotArea>
    <c:legend>
      <c:legendPos val="t"/>
      <c:layout>
        <c:manualLayout>
          <c:xMode val="edge"/>
          <c:yMode val="edge"/>
          <c:x val="0.12057197348442765"/>
          <c:y val="0.90076293265889851"/>
          <c:w val="0.72123041884235084"/>
          <c:h val="6.65236542344968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25000"/>
            </a:schemeClr>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8E682-B53C-49D7-93F3-64A5F8CA0A9F}" type="doc">
      <dgm:prSet loTypeId="urn:microsoft.com/office/officeart/2005/8/layout/radial5" loCatId="cycle" qsTypeId="urn:microsoft.com/office/officeart/2005/8/quickstyle/3d4" qsCatId="3D" csTypeId="urn:microsoft.com/office/officeart/2005/8/colors/colorful2" csCatId="colorful" phldr="1"/>
      <dgm:spPr/>
      <dgm:t>
        <a:bodyPr/>
        <a:lstStyle/>
        <a:p>
          <a:endParaRPr lang="x-none"/>
        </a:p>
      </dgm:t>
    </dgm:pt>
    <dgm:pt modelId="{1C3E3D2B-625E-4942-9085-3A93E1DBF0F5}">
      <dgm:prSet phldrT="[Texto]" custT="1"/>
      <dgm:spPr/>
      <dgm:t>
        <a:bodyPr/>
        <a:lstStyle/>
        <a:p>
          <a:r>
            <a:rPr lang="es-ES" sz="1600" dirty="0">
              <a:solidFill>
                <a:schemeClr val="bg2">
                  <a:lumMod val="10000"/>
                </a:schemeClr>
              </a:solidFill>
            </a:rPr>
            <a:t>Servicios de telefonía móvil en el DMQ</a:t>
          </a:r>
          <a:endParaRPr lang="x-none" sz="1600" dirty="0">
            <a:solidFill>
              <a:schemeClr val="bg2">
                <a:lumMod val="10000"/>
              </a:schemeClr>
            </a:solidFill>
          </a:endParaRPr>
        </a:p>
      </dgm:t>
    </dgm:pt>
    <dgm:pt modelId="{C3BF53FC-E733-4512-B9F9-7CD88C650BE0}" type="parTrans" cxnId="{76E58906-E354-431E-A249-9BF1A5AF20C4}">
      <dgm:prSet/>
      <dgm:spPr/>
      <dgm:t>
        <a:bodyPr/>
        <a:lstStyle/>
        <a:p>
          <a:endParaRPr lang="x-none" sz="2400">
            <a:solidFill>
              <a:schemeClr val="bg2">
                <a:lumMod val="10000"/>
              </a:schemeClr>
            </a:solidFill>
          </a:endParaRPr>
        </a:p>
      </dgm:t>
    </dgm:pt>
    <dgm:pt modelId="{38CA8BC8-1D1C-47CD-9250-602118451079}" type="sibTrans" cxnId="{76E58906-E354-431E-A249-9BF1A5AF20C4}">
      <dgm:prSet/>
      <dgm:spPr/>
      <dgm:t>
        <a:bodyPr/>
        <a:lstStyle/>
        <a:p>
          <a:endParaRPr lang="x-none" sz="2400">
            <a:solidFill>
              <a:schemeClr val="bg2">
                <a:lumMod val="10000"/>
              </a:schemeClr>
            </a:solidFill>
          </a:endParaRPr>
        </a:p>
      </dgm:t>
    </dgm:pt>
    <dgm:pt modelId="{62EBB367-6342-4175-9AB4-FE528176B36C}">
      <dgm:prSet phldrT="[Texto]" custT="1"/>
      <dgm:spPr/>
      <dgm:t>
        <a:bodyPr/>
        <a:lstStyle/>
        <a:p>
          <a:r>
            <a:rPr lang="es-ES" sz="1400" dirty="0">
              <a:solidFill>
                <a:schemeClr val="bg2">
                  <a:lumMod val="10000"/>
                </a:schemeClr>
              </a:solidFill>
            </a:rPr>
            <a:t>RSE como estrategia de marketing</a:t>
          </a:r>
          <a:endParaRPr lang="x-none" sz="1400" dirty="0">
            <a:solidFill>
              <a:schemeClr val="bg2">
                <a:lumMod val="10000"/>
              </a:schemeClr>
            </a:solidFill>
          </a:endParaRPr>
        </a:p>
      </dgm:t>
    </dgm:pt>
    <dgm:pt modelId="{8D20E1CF-A9CA-4A7E-A6D1-FAE32A7B5F60}" type="parTrans" cxnId="{A282EAF7-D93D-42D2-9C8B-E46CC4983AD7}">
      <dgm:prSet custT="1"/>
      <dgm:spPr/>
      <dgm:t>
        <a:bodyPr/>
        <a:lstStyle/>
        <a:p>
          <a:endParaRPr lang="x-none" sz="1400">
            <a:solidFill>
              <a:schemeClr val="bg2">
                <a:lumMod val="10000"/>
              </a:schemeClr>
            </a:solidFill>
          </a:endParaRPr>
        </a:p>
      </dgm:t>
    </dgm:pt>
    <dgm:pt modelId="{83C5ED04-73AA-4CA7-B51C-C1278651FD1D}" type="sibTrans" cxnId="{A282EAF7-D93D-42D2-9C8B-E46CC4983AD7}">
      <dgm:prSet/>
      <dgm:spPr/>
      <dgm:t>
        <a:bodyPr/>
        <a:lstStyle/>
        <a:p>
          <a:endParaRPr lang="x-none" sz="2400">
            <a:solidFill>
              <a:schemeClr val="bg2">
                <a:lumMod val="10000"/>
              </a:schemeClr>
            </a:solidFill>
          </a:endParaRPr>
        </a:p>
      </dgm:t>
    </dgm:pt>
    <dgm:pt modelId="{5EBDF523-B47B-4F10-B5C5-C497A7C7B582}">
      <dgm:prSet phldrT="[Texto]" custT="1"/>
      <dgm:spPr/>
      <dgm:t>
        <a:bodyPr/>
        <a:lstStyle/>
        <a:p>
          <a:r>
            <a:rPr lang="es-ES" sz="1400" dirty="0">
              <a:solidFill>
                <a:schemeClr val="bg2">
                  <a:lumMod val="10000"/>
                </a:schemeClr>
              </a:solidFill>
            </a:rPr>
            <a:t>Incremento de líneas activas en un 5,32% del 2017 al 2018</a:t>
          </a:r>
          <a:endParaRPr lang="x-none" sz="1400" dirty="0">
            <a:solidFill>
              <a:schemeClr val="bg2">
                <a:lumMod val="10000"/>
              </a:schemeClr>
            </a:solidFill>
          </a:endParaRPr>
        </a:p>
      </dgm:t>
    </dgm:pt>
    <dgm:pt modelId="{E40E7730-9753-473F-9B6A-7F7AE7025DF4}" type="parTrans" cxnId="{9777FC51-CF97-46A0-9B0E-05939CC98080}">
      <dgm:prSet custT="1"/>
      <dgm:spPr/>
      <dgm:t>
        <a:bodyPr/>
        <a:lstStyle/>
        <a:p>
          <a:endParaRPr lang="x-none" sz="1400">
            <a:solidFill>
              <a:schemeClr val="bg2">
                <a:lumMod val="10000"/>
              </a:schemeClr>
            </a:solidFill>
          </a:endParaRPr>
        </a:p>
      </dgm:t>
    </dgm:pt>
    <dgm:pt modelId="{5FFBDF2F-FB17-43D7-974B-5DE8BA755063}" type="sibTrans" cxnId="{9777FC51-CF97-46A0-9B0E-05939CC98080}">
      <dgm:prSet/>
      <dgm:spPr/>
      <dgm:t>
        <a:bodyPr/>
        <a:lstStyle/>
        <a:p>
          <a:endParaRPr lang="x-none" sz="2400">
            <a:solidFill>
              <a:schemeClr val="bg2">
                <a:lumMod val="10000"/>
              </a:schemeClr>
            </a:solidFill>
          </a:endParaRPr>
        </a:p>
      </dgm:t>
    </dgm:pt>
    <dgm:pt modelId="{FE2970F3-6FFB-4883-A7AC-EDDA8B21CDE7}">
      <dgm:prSet phldrT="[Texto]" custT="1"/>
      <dgm:spPr/>
      <dgm:t>
        <a:bodyPr/>
        <a:lstStyle/>
        <a:p>
          <a:r>
            <a:rPr lang="es-ES" sz="1400" dirty="0">
              <a:solidFill>
                <a:schemeClr val="bg2">
                  <a:lumMod val="10000"/>
                </a:schemeClr>
              </a:solidFill>
            </a:rPr>
            <a:t>Solo se realizan investigaciones con manufactureras</a:t>
          </a:r>
          <a:endParaRPr lang="x-none" sz="1400" dirty="0">
            <a:solidFill>
              <a:schemeClr val="bg2">
                <a:lumMod val="10000"/>
              </a:schemeClr>
            </a:solidFill>
          </a:endParaRPr>
        </a:p>
      </dgm:t>
    </dgm:pt>
    <dgm:pt modelId="{A1308E05-EDD0-4ADA-8CA9-362462153C82}" type="parTrans" cxnId="{B1A428D5-40FC-46E0-9D64-2B9990B0DA81}">
      <dgm:prSet custT="1"/>
      <dgm:spPr/>
      <dgm:t>
        <a:bodyPr/>
        <a:lstStyle/>
        <a:p>
          <a:endParaRPr lang="es-EC" sz="2400">
            <a:solidFill>
              <a:schemeClr val="bg2">
                <a:lumMod val="10000"/>
              </a:schemeClr>
            </a:solidFill>
          </a:endParaRPr>
        </a:p>
      </dgm:t>
    </dgm:pt>
    <dgm:pt modelId="{F385B521-CF61-4C89-AB1B-0AC9D70CDD0E}" type="sibTrans" cxnId="{B1A428D5-40FC-46E0-9D64-2B9990B0DA81}">
      <dgm:prSet/>
      <dgm:spPr/>
      <dgm:t>
        <a:bodyPr/>
        <a:lstStyle/>
        <a:p>
          <a:endParaRPr lang="es-EC" sz="2000">
            <a:solidFill>
              <a:schemeClr val="bg2">
                <a:lumMod val="10000"/>
              </a:schemeClr>
            </a:solidFill>
          </a:endParaRPr>
        </a:p>
      </dgm:t>
    </dgm:pt>
    <dgm:pt modelId="{C7D06843-F707-42C0-A4A0-53DBD309E8BE}">
      <dgm:prSet phldrT="[Texto]" custT="1"/>
      <dgm:spPr/>
      <dgm:t>
        <a:bodyPr/>
        <a:lstStyle/>
        <a:p>
          <a:r>
            <a:rPr lang="es-ES" sz="1400" dirty="0">
              <a:solidFill>
                <a:schemeClr val="bg2">
                  <a:lumMod val="10000"/>
                </a:schemeClr>
              </a:solidFill>
            </a:rPr>
            <a:t>Preocupación ambiental</a:t>
          </a:r>
          <a:endParaRPr lang="x-none" sz="1400" dirty="0">
            <a:solidFill>
              <a:schemeClr val="bg2">
                <a:lumMod val="10000"/>
              </a:schemeClr>
            </a:solidFill>
          </a:endParaRPr>
        </a:p>
      </dgm:t>
    </dgm:pt>
    <dgm:pt modelId="{27BA4D87-637E-4B20-AAF3-3A3CE6F621F2}" type="parTrans" cxnId="{A5BF0013-8572-425F-8D82-C54938F9A2CA}">
      <dgm:prSet custT="1"/>
      <dgm:spPr/>
      <dgm:t>
        <a:bodyPr/>
        <a:lstStyle/>
        <a:p>
          <a:endParaRPr lang="es-EC" sz="2400">
            <a:solidFill>
              <a:schemeClr val="bg2">
                <a:lumMod val="10000"/>
              </a:schemeClr>
            </a:solidFill>
          </a:endParaRPr>
        </a:p>
      </dgm:t>
    </dgm:pt>
    <dgm:pt modelId="{34A2C082-6B46-4C47-A02A-31B722EF2C63}" type="sibTrans" cxnId="{A5BF0013-8572-425F-8D82-C54938F9A2CA}">
      <dgm:prSet/>
      <dgm:spPr/>
      <dgm:t>
        <a:bodyPr/>
        <a:lstStyle/>
        <a:p>
          <a:endParaRPr lang="es-EC" sz="2000">
            <a:solidFill>
              <a:schemeClr val="bg2">
                <a:lumMod val="10000"/>
              </a:schemeClr>
            </a:solidFill>
          </a:endParaRPr>
        </a:p>
      </dgm:t>
    </dgm:pt>
    <dgm:pt modelId="{3E0CA1FE-D4D0-47A9-B98D-3BD5415750F9}" type="pres">
      <dgm:prSet presAssocID="{6468E682-B53C-49D7-93F3-64A5F8CA0A9F}" presName="Name0" presStyleCnt="0">
        <dgm:presLayoutVars>
          <dgm:chMax val="1"/>
          <dgm:dir/>
          <dgm:animLvl val="ctr"/>
          <dgm:resizeHandles val="exact"/>
        </dgm:presLayoutVars>
      </dgm:prSet>
      <dgm:spPr/>
    </dgm:pt>
    <dgm:pt modelId="{D854C900-A9BA-4F3B-8C99-3878CAFE9512}" type="pres">
      <dgm:prSet presAssocID="{1C3E3D2B-625E-4942-9085-3A93E1DBF0F5}" presName="centerShape" presStyleLbl="node0" presStyleIdx="0" presStyleCnt="1" custScaleX="126129" custScaleY="99493"/>
      <dgm:spPr/>
    </dgm:pt>
    <dgm:pt modelId="{9DE18BFD-C934-428F-A728-97AACE7BACA1}" type="pres">
      <dgm:prSet presAssocID="{A1308E05-EDD0-4ADA-8CA9-362462153C82}" presName="parTrans" presStyleLbl="sibTrans2D1" presStyleIdx="0" presStyleCnt="4"/>
      <dgm:spPr/>
    </dgm:pt>
    <dgm:pt modelId="{881CF8AF-C92F-47B1-B10E-1F7B198E1FE0}" type="pres">
      <dgm:prSet presAssocID="{A1308E05-EDD0-4ADA-8CA9-362462153C82}" presName="connectorText" presStyleLbl="sibTrans2D1" presStyleIdx="0" presStyleCnt="4"/>
      <dgm:spPr/>
    </dgm:pt>
    <dgm:pt modelId="{77473C09-32F7-446A-A195-C096C4A29E3E}" type="pres">
      <dgm:prSet presAssocID="{FE2970F3-6FFB-4883-A7AC-EDDA8B21CDE7}" presName="node" presStyleLbl="node1" presStyleIdx="0" presStyleCnt="4" custScaleX="123719" custRadScaleRad="100003" custRadScaleInc="1368">
        <dgm:presLayoutVars>
          <dgm:bulletEnabled val="1"/>
        </dgm:presLayoutVars>
      </dgm:prSet>
      <dgm:spPr/>
    </dgm:pt>
    <dgm:pt modelId="{F0B5CB44-49C4-4CAD-BF85-385DC0AB76EA}" type="pres">
      <dgm:prSet presAssocID="{8D20E1CF-A9CA-4A7E-A6D1-FAE32A7B5F60}" presName="parTrans" presStyleLbl="sibTrans2D1" presStyleIdx="1" presStyleCnt="4"/>
      <dgm:spPr/>
    </dgm:pt>
    <dgm:pt modelId="{0EB62118-AFAA-41FD-BED4-63D8AA1B49EB}" type="pres">
      <dgm:prSet presAssocID="{8D20E1CF-A9CA-4A7E-A6D1-FAE32A7B5F60}" presName="connectorText" presStyleLbl="sibTrans2D1" presStyleIdx="1" presStyleCnt="4"/>
      <dgm:spPr/>
    </dgm:pt>
    <dgm:pt modelId="{8D29D1DF-8139-4588-A04B-AEE7654900B0}" type="pres">
      <dgm:prSet presAssocID="{62EBB367-6342-4175-9AB4-FE528176B36C}" presName="node" presStyleLbl="node1" presStyleIdx="1" presStyleCnt="4" custScaleX="110974" custRadScaleRad="100003" custRadScaleInc="-1368">
        <dgm:presLayoutVars>
          <dgm:bulletEnabled val="1"/>
        </dgm:presLayoutVars>
      </dgm:prSet>
      <dgm:spPr/>
    </dgm:pt>
    <dgm:pt modelId="{2AFF72C3-5747-430B-BC0B-4FD965DAA11E}" type="pres">
      <dgm:prSet presAssocID="{27BA4D87-637E-4B20-AAF3-3A3CE6F621F2}" presName="parTrans" presStyleLbl="sibTrans2D1" presStyleIdx="2" presStyleCnt="4"/>
      <dgm:spPr/>
    </dgm:pt>
    <dgm:pt modelId="{1C0AB32E-F09E-4AD7-88EA-313197CB8D03}" type="pres">
      <dgm:prSet presAssocID="{27BA4D87-637E-4B20-AAF3-3A3CE6F621F2}" presName="connectorText" presStyleLbl="sibTrans2D1" presStyleIdx="2" presStyleCnt="4"/>
      <dgm:spPr/>
    </dgm:pt>
    <dgm:pt modelId="{494C47D4-C131-4328-8A0A-6334ED476B8F}" type="pres">
      <dgm:prSet presAssocID="{C7D06843-F707-42C0-A4A0-53DBD309E8BE}" presName="node" presStyleLbl="node1" presStyleIdx="2" presStyleCnt="4" custScaleX="110974" custRadScaleRad="100184" custRadScaleInc="-455">
        <dgm:presLayoutVars>
          <dgm:bulletEnabled val="1"/>
        </dgm:presLayoutVars>
      </dgm:prSet>
      <dgm:spPr/>
    </dgm:pt>
    <dgm:pt modelId="{D2E9BC47-BF97-45AF-9FCE-B6F6FD54B9D3}" type="pres">
      <dgm:prSet presAssocID="{E40E7730-9753-473F-9B6A-7F7AE7025DF4}" presName="parTrans" presStyleLbl="sibTrans2D1" presStyleIdx="3" presStyleCnt="4"/>
      <dgm:spPr/>
    </dgm:pt>
    <dgm:pt modelId="{33BADA65-C3A0-4B15-A171-AE95B927AA2A}" type="pres">
      <dgm:prSet presAssocID="{E40E7730-9753-473F-9B6A-7F7AE7025DF4}" presName="connectorText" presStyleLbl="sibTrans2D1" presStyleIdx="3" presStyleCnt="4"/>
      <dgm:spPr/>
    </dgm:pt>
    <dgm:pt modelId="{445C93ED-0A3D-4FB3-BD63-AD17928D120D}" type="pres">
      <dgm:prSet presAssocID="{5EBDF523-B47B-4F10-B5C5-C497A7C7B582}" presName="node" presStyleLbl="node1" presStyleIdx="3" presStyleCnt="4" custScaleX="110974" custRadScaleRad="99380" custRadScaleInc="688">
        <dgm:presLayoutVars>
          <dgm:bulletEnabled val="1"/>
        </dgm:presLayoutVars>
      </dgm:prSet>
      <dgm:spPr/>
    </dgm:pt>
  </dgm:ptLst>
  <dgm:cxnLst>
    <dgm:cxn modelId="{76E58906-E354-431E-A249-9BF1A5AF20C4}" srcId="{6468E682-B53C-49D7-93F3-64A5F8CA0A9F}" destId="{1C3E3D2B-625E-4942-9085-3A93E1DBF0F5}" srcOrd="0" destOrd="0" parTransId="{C3BF53FC-E733-4512-B9F9-7CD88C650BE0}" sibTransId="{38CA8BC8-1D1C-47CD-9250-602118451079}"/>
    <dgm:cxn modelId="{A5BF0013-8572-425F-8D82-C54938F9A2CA}" srcId="{1C3E3D2B-625E-4942-9085-3A93E1DBF0F5}" destId="{C7D06843-F707-42C0-A4A0-53DBD309E8BE}" srcOrd="2" destOrd="0" parTransId="{27BA4D87-637E-4B20-AAF3-3A3CE6F621F2}" sibTransId="{34A2C082-6B46-4C47-A02A-31B722EF2C63}"/>
    <dgm:cxn modelId="{AB9E2F1A-142C-4D90-9D74-656BB41D133B}" type="presOf" srcId="{A1308E05-EDD0-4ADA-8CA9-362462153C82}" destId="{9DE18BFD-C934-428F-A728-97AACE7BACA1}" srcOrd="0" destOrd="0" presId="urn:microsoft.com/office/officeart/2005/8/layout/radial5"/>
    <dgm:cxn modelId="{A1A4402A-1671-4D3E-AA54-358F6713F2AB}" type="presOf" srcId="{8D20E1CF-A9CA-4A7E-A6D1-FAE32A7B5F60}" destId="{0EB62118-AFAA-41FD-BED4-63D8AA1B49EB}" srcOrd="1" destOrd="0" presId="urn:microsoft.com/office/officeart/2005/8/layout/radial5"/>
    <dgm:cxn modelId="{A5FEC439-CB3B-4E0F-B7B3-B067AF475C5A}" type="presOf" srcId="{E40E7730-9753-473F-9B6A-7F7AE7025DF4}" destId="{D2E9BC47-BF97-45AF-9FCE-B6F6FD54B9D3}" srcOrd="0" destOrd="0" presId="urn:microsoft.com/office/officeart/2005/8/layout/radial5"/>
    <dgm:cxn modelId="{DBA9D53A-CF83-4087-B106-75988DCB60AE}" type="presOf" srcId="{E40E7730-9753-473F-9B6A-7F7AE7025DF4}" destId="{33BADA65-C3A0-4B15-A171-AE95B927AA2A}" srcOrd="1" destOrd="0" presId="urn:microsoft.com/office/officeart/2005/8/layout/radial5"/>
    <dgm:cxn modelId="{F295A540-C500-436B-BFA9-A8E7989C2FCC}" type="presOf" srcId="{8D20E1CF-A9CA-4A7E-A6D1-FAE32A7B5F60}" destId="{F0B5CB44-49C4-4CAD-BF85-385DC0AB76EA}" srcOrd="0" destOrd="0" presId="urn:microsoft.com/office/officeart/2005/8/layout/radial5"/>
    <dgm:cxn modelId="{229E0E68-056C-49D0-98A8-5A967D06B0FC}" type="presOf" srcId="{27BA4D87-637E-4B20-AAF3-3A3CE6F621F2}" destId="{1C0AB32E-F09E-4AD7-88EA-313197CB8D03}" srcOrd="1" destOrd="0" presId="urn:microsoft.com/office/officeart/2005/8/layout/radial5"/>
    <dgm:cxn modelId="{11A5B94D-3C90-4874-8C4B-A37DA6C8A09E}" type="presOf" srcId="{A1308E05-EDD0-4ADA-8CA9-362462153C82}" destId="{881CF8AF-C92F-47B1-B10E-1F7B198E1FE0}" srcOrd="1" destOrd="0" presId="urn:microsoft.com/office/officeart/2005/8/layout/radial5"/>
    <dgm:cxn modelId="{04FB686E-8D5A-4977-89F5-BACA07DF1F52}" type="presOf" srcId="{27BA4D87-637E-4B20-AAF3-3A3CE6F621F2}" destId="{2AFF72C3-5747-430B-BC0B-4FD965DAA11E}" srcOrd="0" destOrd="0" presId="urn:microsoft.com/office/officeart/2005/8/layout/radial5"/>
    <dgm:cxn modelId="{783DBE6E-7C51-42C2-8E99-21E805269FD5}" type="presOf" srcId="{C7D06843-F707-42C0-A4A0-53DBD309E8BE}" destId="{494C47D4-C131-4328-8A0A-6334ED476B8F}" srcOrd="0" destOrd="0" presId="urn:microsoft.com/office/officeart/2005/8/layout/radial5"/>
    <dgm:cxn modelId="{95A36450-D26D-4DEF-8D36-3E1E8317FD95}" type="presOf" srcId="{6468E682-B53C-49D7-93F3-64A5F8CA0A9F}" destId="{3E0CA1FE-D4D0-47A9-B98D-3BD5415750F9}" srcOrd="0" destOrd="0" presId="urn:microsoft.com/office/officeart/2005/8/layout/radial5"/>
    <dgm:cxn modelId="{9777FC51-CF97-46A0-9B0E-05939CC98080}" srcId="{1C3E3D2B-625E-4942-9085-3A93E1DBF0F5}" destId="{5EBDF523-B47B-4F10-B5C5-C497A7C7B582}" srcOrd="3" destOrd="0" parTransId="{E40E7730-9753-473F-9B6A-7F7AE7025DF4}" sibTransId="{5FFBDF2F-FB17-43D7-974B-5DE8BA755063}"/>
    <dgm:cxn modelId="{B0167581-774D-4992-B9E1-8BC391C792D9}" type="presOf" srcId="{1C3E3D2B-625E-4942-9085-3A93E1DBF0F5}" destId="{D854C900-A9BA-4F3B-8C99-3878CAFE9512}" srcOrd="0" destOrd="0" presId="urn:microsoft.com/office/officeart/2005/8/layout/radial5"/>
    <dgm:cxn modelId="{0A0A0495-EECD-41C4-A5DD-5E7F48449AD3}" type="presOf" srcId="{5EBDF523-B47B-4F10-B5C5-C497A7C7B582}" destId="{445C93ED-0A3D-4FB3-BD63-AD17928D120D}" srcOrd="0" destOrd="0" presId="urn:microsoft.com/office/officeart/2005/8/layout/radial5"/>
    <dgm:cxn modelId="{016828C5-DFBD-466F-862B-6B4ABDE9354C}" type="presOf" srcId="{FE2970F3-6FFB-4883-A7AC-EDDA8B21CDE7}" destId="{77473C09-32F7-446A-A195-C096C4A29E3E}" srcOrd="0" destOrd="0" presId="urn:microsoft.com/office/officeart/2005/8/layout/radial5"/>
    <dgm:cxn modelId="{B1A428D5-40FC-46E0-9D64-2B9990B0DA81}" srcId="{1C3E3D2B-625E-4942-9085-3A93E1DBF0F5}" destId="{FE2970F3-6FFB-4883-A7AC-EDDA8B21CDE7}" srcOrd="0" destOrd="0" parTransId="{A1308E05-EDD0-4ADA-8CA9-362462153C82}" sibTransId="{F385B521-CF61-4C89-AB1B-0AC9D70CDD0E}"/>
    <dgm:cxn modelId="{9A7106E1-6099-4C11-B46E-94836057CA65}" type="presOf" srcId="{62EBB367-6342-4175-9AB4-FE528176B36C}" destId="{8D29D1DF-8139-4588-A04B-AEE7654900B0}" srcOrd="0" destOrd="0" presId="urn:microsoft.com/office/officeart/2005/8/layout/radial5"/>
    <dgm:cxn modelId="{A282EAF7-D93D-42D2-9C8B-E46CC4983AD7}" srcId="{1C3E3D2B-625E-4942-9085-3A93E1DBF0F5}" destId="{62EBB367-6342-4175-9AB4-FE528176B36C}" srcOrd="1" destOrd="0" parTransId="{8D20E1CF-A9CA-4A7E-A6D1-FAE32A7B5F60}" sibTransId="{83C5ED04-73AA-4CA7-B51C-C1278651FD1D}"/>
    <dgm:cxn modelId="{1E7C8BC9-DA9C-4C8E-95D1-B3461B092E36}" type="presParOf" srcId="{3E0CA1FE-D4D0-47A9-B98D-3BD5415750F9}" destId="{D854C900-A9BA-4F3B-8C99-3878CAFE9512}" srcOrd="0" destOrd="0" presId="urn:microsoft.com/office/officeart/2005/8/layout/radial5"/>
    <dgm:cxn modelId="{2BB58BB3-F4BB-45E6-A47C-EF6FCBE0147C}" type="presParOf" srcId="{3E0CA1FE-D4D0-47A9-B98D-3BD5415750F9}" destId="{9DE18BFD-C934-428F-A728-97AACE7BACA1}" srcOrd="1" destOrd="0" presId="urn:microsoft.com/office/officeart/2005/8/layout/radial5"/>
    <dgm:cxn modelId="{B30C9E1B-DDDC-489C-A679-8877DED6B162}" type="presParOf" srcId="{9DE18BFD-C934-428F-A728-97AACE7BACA1}" destId="{881CF8AF-C92F-47B1-B10E-1F7B198E1FE0}" srcOrd="0" destOrd="0" presId="urn:microsoft.com/office/officeart/2005/8/layout/radial5"/>
    <dgm:cxn modelId="{9B41BAB2-5AE8-4F95-9A97-2876B18B7F64}" type="presParOf" srcId="{3E0CA1FE-D4D0-47A9-B98D-3BD5415750F9}" destId="{77473C09-32F7-446A-A195-C096C4A29E3E}" srcOrd="2" destOrd="0" presId="urn:microsoft.com/office/officeart/2005/8/layout/radial5"/>
    <dgm:cxn modelId="{BFDDA34C-6700-4AC9-BDAD-2FC46C49D190}" type="presParOf" srcId="{3E0CA1FE-D4D0-47A9-B98D-3BD5415750F9}" destId="{F0B5CB44-49C4-4CAD-BF85-385DC0AB76EA}" srcOrd="3" destOrd="0" presId="urn:microsoft.com/office/officeart/2005/8/layout/radial5"/>
    <dgm:cxn modelId="{4217D30A-4562-4C11-8156-060A64EBF392}" type="presParOf" srcId="{F0B5CB44-49C4-4CAD-BF85-385DC0AB76EA}" destId="{0EB62118-AFAA-41FD-BED4-63D8AA1B49EB}" srcOrd="0" destOrd="0" presId="urn:microsoft.com/office/officeart/2005/8/layout/radial5"/>
    <dgm:cxn modelId="{C698C5AB-A125-4794-9CC5-6A4B80BB9F53}" type="presParOf" srcId="{3E0CA1FE-D4D0-47A9-B98D-3BD5415750F9}" destId="{8D29D1DF-8139-4588-A04B-AEE7654900B0}" srcOrd="4" destOrd="0" presId="urn:microsoft.com/office/officeart/2005/8/layout/radial5"/>
    <dgm:cxn modelId="{22161733-A6FC-49CD-920B-B404276E2DBE}" type="presParOf" srcId="{3E0CA1FE-D4D0-47A9-B98D-3BD5415750F9}" destId="{2AFF72C3-5747-430B-BC0B-4FD965DAA11E}" srcOrd="5" destOrd="0" presId="urn:microsoft.com/office/officeart/2005/8/layout/radial5"/>
    <dgm:cxn modelId="{3E912A28-4A65-40CA-A0F7-AB6116471B55}" type="presParOf" srcId="{2AFF72C3-5747-430B-BC0B-4FD965DAA11E}" destId="{1C0AB32E-F09E-4AD7-88EA-313197CB8D03}" srcOrd="0" destOrd="0" presId="urn:microsoft.com/office/officeart/2005/8/layout/radial5"/>
    <dgm:cxn modelId="{044FC73C-6577-4E6B-BC92-1BD05EB88B11}" type="presParOf" srcId="{3E0CA1FE-D4D0-47A9-B98D-3BD5415750F9}" destId="{494C47D4-C131-4328-8A0A-6334ED476B8F}" srcOrd="6" destOrd="0" presId="urn:microsoft.com/office/officeart/2005/8/layout/radial5"/>
    <dgm:cxn modelId="{E8E9FA6F-CE94-48DD-A98D-3EBA65DB7798}" type="presParOf" srcId="{3E0CA1FE-D4D0-47A9-B98D-3BD5415750F9}" destId="{D2E9BC47-BF97-45AF-9FCE-B6F6FD54B9D3}" srcOrd="7" destOrd="0" presId="urn:microsoft.com/office/officeart/2005/8/layout/radial5"/>
    <dgm:cxn modelId="{D02BE5FB-67F1-4FCC-847C-F0AB29CDF54C}" type="presParOf" srcId="{D2E9BC47-BF97-45AF-9FCE-B6F6FD54B9D3}" destId="{33BADA65-C3A0-4B15-A171-AE95B927AA2A}" srcOrd="0" destOrd="0" presId="urn:microsoft.com/office/officeart/2005/8/layout/radial5"/>
    <dgm:cxn modelId="{42DF7271-CDA1-4F3F-8CF2-C74F9B49AB54}" type="presParOf" srcId="{3E0CA1FE-D4D0-47A9-B98D-3BD5415750F9}" destId="{445C93ED-0A3D-4FB3-BD63-AD17928D120D}"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0668F9-2BD8-4347-999B-7F2AFE7AB60D}"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es-EC"/>
        </a:p>
      </dgm:t>
    </dgm:pt>
    <dgm:pt modelId="{66838258-745F-4E1C-8CED-9E3E535B4A60}">
      <dgm:prSet phldrT="[Texto]"/>
      <dgm:spPr/>
      <dgm:t>
        <a:bodyPr/>
        <a:lstStyle/>
        <a:p>
          <a:r>
            <a:rPr lang="es-EC" dirty="0"/>
            <a:t>Calidad Técnica</a:t>
          </a:r>
        </a:p>
      </dgm:t>
    </dgm:pt>
    <dgm:pt modelId="{CB696621-A12D-4C7E-9D1E-CCC620ADA578}" type="parTrans" cxnId="{279F3C13-91CD-4055-A702-41103FBFF1C2}">
      <dgm:prSet/>
      <dgm:spPr/>
      <dgm:t>
        <a:bodyPr/>
        <a:lstStyle/>
        <a:p>
          <a:endParaRPr lang="es-EC"/>
        </a:p>
      </dgm:t>
    </dgm:pt>
    <dgm:pt modelId="{46DD696C-FE66-4A31-B56B-33C38CDBC535}" type="sibTrans" cxnId="{279F3C13-91CD-4055-A702-41103FBFF1C2}">
      <dgm:prSet/>
      <dgm:spPr/>
      <dgm:t>
        <a:bodyPr/>
        <a:lstStyle/>
        <a:p>
          <a:endParaRPr lang="es-EC"/>
        </a:p>
      </dgm:t>
    </dgm:pt>
    <dgm:pt modelId="{363C77C2-70EB-4C41-91EB-469AB01455EB}">
      <dgm:prSet phldrT="[Texto]"/>
      <dgm:spPr/>
      <dgm:t>
        <a:bodyPr/>
        <a:lstStyle/>
        <a:p>
          <a:r>
            <a:rPr lang="es-EC" dirty="0">
              <a:solidFill>
                <a:schemeClr val="bg2">
                  <a:lumMod val="25000"/>
                </a:schemeClr>
              </a:solidFill>
            </a:rPr>
            <a:t>Cumple con las expectativas previstas </a:t>
          </a:r>
        </a:p>
      </dgm:t>
    </dgm:pt>
    <dgm:pt modelId="{A297BD30-547C-4E30-BA19-9C35DE46D6F5}" type="parTrans" cxnId="{257738C1-042D-4F8B-A342-A320FA8B9B2D}">
      <dgm:prSet/>
      <dgm:spPr/>
      <dgm:t>
        <a:bodyPr/>
        <a:lstStyle/>
        <a:p>
          <a:endParaRPr lang="es-EC"/>
        </a:p>
      </dgm:t>
    </dgm:pt>
    <dgm:pt modelId="{03E9BE79-2A50-4485-9779-56BD297B9A89}" type="sibTrans" cxnId="{257738C1-042D-4F8B-A342-A320FA8B9B2D}">
      <dgm:prSet/>
      <dgm:spPr/>
      <dgm:t>
        <a:bodyPr/>
        <a:lstStyle/>
        <a:p>
          <a:endParaRPr lang="es-EC"/>
        </a:p>
      </dgm:t>
    </dgm:pt>
    <dgm:pt modelId="{BD44F8CB-E430-46E7-9AB8-4A9FB1070A1D}">
      <dgm:prSet phldrT="[Texto]"/>
      <dgm:spPr/>
      <dgm:t>
        <a:bodyPr/>
        <a:lstStyle/>
        <a:p>
          <a:r>
            <a:rPr lang="es-EC" dirty="0"/>
            <a:t>Calidad Funcional </a:t>
          </a:r>
        </a:p>
      </dgm:t>
    </dgm:pt>
    <dgm:pt modelId="{3CB2B26C-6E8B-4AEF-A3A8-6B880E745C1F}" type="parTrans" cxnId="{0B7001C7-A46D-4EBD-8580-3024E5755199}">
      <dgm:prSet/>
      <dgm:spPr/>
      <dgm:t>
        <a:bodyPr/>
        <a:lstStyle/>
        <a:p>
          <a:endParaRPr lang="es-EC"/>
        </a:p>
      </dgm:t>
    </dgm:pt>
    <dgm:pt modelId="{82478C13-1ED6-4AED-B5BF-C06A5419D505}" type="sibTrans" cxnId="{0B7001C7-A46D-4EBD-8580-3024E5755199}">
      <dgm:prSet/>
      <dgm:spPr/>
      <dgm:t>
        <a:bodyPr/>
        <a:lstStyle/>
        <a:p>
          <a:endParaRPr lang="es-EC"/>
        </a:p>
      </dgm:t>
    </dgm:pt>
    <dgm:pt modelId="{266EBD7A-5E7F-4E41-9AFC-D53604673D40}">
      <dgm:prSet phldrT="[Texto]"/>
      <dgm:spPr/>
      <dgm:t>
        <a:bodyPr/>
        <a:lstStyle/>
        <a:p>
          <a:r>
            <a:rPr lang="es-EC" dirty="0">
              <a:solidFill>
                <a:schemeClr val="bg2">
                  <a:lumMod val="25000"/>
                </a:schemeClr>
              </a:solidFill>
            </a:rPr>
            <a:t>Relaciones  interpersonales</a:t>
          </a:r>
          <a:endParaRPr lang="es-EC" dirty="0">
            <a:solidFill>
              <a:schemeClr val="bg2">
                <a:lumMod val="10000"/>
              </a:schemeClr>
            </a:solidFill>
          </a:endParaRPr>
        </a:p>
      </dgm:t>
    </dgm:pt>
    <dgm:pt modelId="{3B86AD62-1DC6-4548-9D20-094E2CC6D4E1}" type="parTrans" cxnId="{E7DE9DC5-8B5B-47DC-A853-AB8415572857}">
      <dgm:prSet/>
      <dgm:spPr/>
      <dgm:t>
        <a:bodyPr/>
        <a:lstStyle/>
        <a:p>
          <a:endParaRPr lang="es-EC"/>
        </a:p>
      </dgm:t>
    </dgm:pt>
    <dgm:pt modelId="{4E0FBC1C-9FA6-49A3-AB7C-73082EA9F9BB}" type="sibTrans" cxnId="{E7DE9DC5-8B5B-47DC-A853-AB8415572857}">
      <dgm:prSet/>
      <dgm:spPr/>
      <dgm:t>
        <a:bodyPr/>
        <a:lstStyle/>
        <a:p>
          <a:endParaRPr lang="es-EC"/>
        </a:p>
      </dgm:t>
    </dgm:pt>
    <dgm:pt modelId="{E85E1C0F-28CD-4E5C-9D8D-F55611E5EA63}">
      <dgm:prSet phldrT="[Texto]"/>
      <dgm:spPr/>
      <dgm:t>
        <a:bodyPr/>
        <a:lstStyle/>
        <a:p>
          <a:r>
            <a:rPr lang="es-EC" dirty="0"/>
            <a:t>Confianza</a:t>
          </a:r>
        </a:p>
      </dgm:t>
    </dgm:pt>
    <dgm:pt modelId="{08C98BEB-3C35-4C87-B6FD-17E07843FABF}" type="parTrans" cxnId="{977165C0-F786-4125-BA85-19F48E471EE9}">
      <dgm:prSet/>
      <dgm:spPr/>
      <dgm:t>
        <a:bodyPr/>
        <a:lstStyle/>
        <a:p>
          <a:endParaRPr lang="es-EC"/>
        </a:p>
      </dgm:t>
    </dgm:pt>
    <dgm:pt modelId="{65D0DCC6-402E-427A-90CD-1D9DE9621AA8}" type="sibTrans" cxnId="{977165C0-F786-4125-BA85-19F48E471EE9}">
      <dgm:prSet/>
      <dgm:spPr/>
      <dgm:t>
        <a:bodyPr/>
        <a:lstStyle/>
        <a:p>
          <a:endParaRPr lang="es-EC"/>
        </a:p>
      </dgm:t>
    </dgm:pt>
    <dgm:pt modelId="{83301D46-3A92-480C-B01D-C14A6D623655}">
      <dgm:prSet phldrT="[Texto]"/>
      <dgm:spPr/>
      <dgm:t>
        <a:bodyPr/>
        <a:lstStyle/>
        <a:p>
          <a:r>
            <a:rPr lang="es-EC" dirty="0">
              <a:solidFill>
                <a:schemeClr val="bg2">
                  <a:lumMod val="25000"/>
                </a:schemeClr>
              </a:solidFill>
            </a:rPr>
            <a:t>Evaluación de la experiencia de compra y el consumo del servicio en el tiempo</a:t>
          </a:r>
        </a:p>
      </dgm:t>
    </dgm:pt>
    <dgm:pt modelId="{80DF2865-E6A4-48BA-99AF-6563743281A8}" type="parTrans" cxnId="{06435731-8778-4BCF-BA76-CC74C1339782}">
      <dgm:prSet/>
      <dgm:spPr/>
      <dgm:t>
        <a:bodyPr/>
        <a:lstStyle/>
        <a:p>
          <a:endParaRPr lang="es-EC"/>
        </a:p>
      </dgm:t>
    </dgm:pt>
    <dgm:pt modelId="{5D8BD557-856F-44BD-86E3-D25F9AC01F4E}" type="sibTrans" cxnId="{06435731-8778-4BCF-BA76-CC74C1339782}">
      <dgm:prSet/>
      <dgm:spPr/>
      <dgm:t>
        <a:bodyPr/>
        <a:lstStyle/>
        <a:p>
          <a:endParaRPr lang="es-EC"/>
        </a:p>
      </dgm:t>
    </dgm:pt>
    <dgm:pt modelId="{0E2E58E1-DD79-4B49-B1F8-6AC79B9409B1}">
      <dgm:prSet phldrT="[Texto]"/>
      <dgm:spPr/>
      <dgm:t>
        <a:bodyPr/>
        <a:lstStyle/>
        <a:p>
          <a:r>
            <a:rPr lang="es-EC"/>
            <a:t>Satisfacción </a:t>
          </a:r>
          <a:endParaRPr lang="es-EC" dirty="0"/>
        </a:p>
      </dgm:t>
    </dgm:pt>
    <dgm:pt modelId="{F9D24C27-B5F1-4364-80AC-51ED5A5D46DD}" type="parTrans" cxnId="{56A97EBA-6B77-4C32-B9A0-9BF113532BF2}">
      <dgm:prSet/>
      <dgm:spPr/>
      <dgm:t>
        <a:bodyPr/>
        <a:lstStyle/>
        <a:p>
          <a:endParaRPr lang="es-EC"/>
        </a:p>
      </dgm:t>
    </dgm:pt>
    <dgm:pt modelId="{2A5224C3-9F0F-4624-875F-7F2525BB9A1D}" type="sibTrans" cxnId="{56A97EBA-6B77-4C32-B9A0-9BF113532BF2}">
      <dgm:prSet/>
      <dgm:spPr/>
      <dgm:t>
        <a:bodyPr/>
        <a:lstStyle/>
        <a:p>
          <a:endParaRPr lang="es-EC"/>
        </a:p>
      </dgm:t>
    </dgm:pt>
    <dgm:pt modelId="{287E9D17-79B9-4CB7-B890-8D3BDF6025FC}">
      <dgm:prSet/>
      <dgm:spPr/>
      <dgm:t>
        <a:bodyPr/>
        <a:lstStyle/>
        <a:p>
          <a:r>
            <a:rPr lang="es-EC" dirty="0">
              <a:solidFill>
                <a:schemeClr val="bg2">
                  <a:lumMod val="25000"/>
                </a:schemeClr>
              </a:solidFill>
            </a:rPr>
            <a:t>Percepción voluntaria por parte del consumidor, que se basa en experiencias pasadas y permite prever el futuro</a:t>
          </a:r>
        </a:p>
      </dgm:t>
    </dgm:pt>
    <dgm:pt modelId="{804CF083-0715-4F59-98A8-46340A751744}" type="parTrans" cxnId="{41783C9F-3A2B-4555-9155-6B876AF37AAF}">
      <dgm:prSet/>
      <dgm:spPr/>
      <dgm:t>
        <a:bodyPr/>
        <a:lstStyle/>
        <a:p>
          <a:endParaRPr lang="es-EC"/>
        </a:p>
      </dgm:t>
    </dgm:pt>
    <dgm:pt modelId="{AE0403E7-3667-4986-84C5-9B045B2F0458}" type="sibTrans" cxnId="{41783C9F-3A2B-4555-9155-6B876AF37AAF}">
      <dgm:prSet/>
      <dgm:spPr/>
      <dgm:t>
        <a:bodyPr/>
        <a:lstStyle/>
        <a:p>
          <a:endParaRPr lang="es-EC"/>
        </a:p>
      </dgm:t>
    </dgm:pt>
    <dgm:pt modelId="{E1D8FB78-B03D-467E-A97B-54722E7A6F5E}">
      <dgm:prSet/>
      <dgm:spPr/>
      <dgm:t>
        <a:bodyPr/>
        <a:lstStyle/>
        <a:p>
          <a:r>
            <a:rPr lang="es-EC" dirty="0">
              <a:solidFill>
                <a:schemeClr val="bg2">
                  <a:lumMod val="25000"/>
                </a:schemeClr>
              </a:solidFill>
            </a:rPr>
            <a:t>Solución de problemas </a:t>
          </a:r>
        </a:p>
      </dgm:t>
    </dgm:pt>
    <dgm:pt modelId="{1165A0CD-6BAD-45DA-A9F2-9157F56C9826}" type="parTrans" cxnId="{2EEACF90-421E-4A0D-9869-5890D53948F6}">
      <dgm:prSet/>
      <dgm:spPr/>
      <dgm:t>
        <a:bodyPr/>
        <a:lstStyle/>
        <a:p>
          <a:endParaRPr lang="es-EC"/>
        </a:p>
      </dgm:t>
    </dgm:pt>
    <dgm:pt modelId="{2845190C-859E-4AB5-B456-F23F56450DCB}" type="sibTrans" cxnId="{2EEACF90-421E-4A0D-9869-5890D53948F6}">
      <dgm:prSet/>
      <dgm:spPr/>
      <dgm:t>
        <a:bodyPr/>
        <a:lstStyle/>
        <a:p>
          <a:endParaRPr lang="es-EC"/>
        </a:p>
      </dgm:t>
    </dgm:pt>
    <dgm:pt modelId="{BA03EC47-972A-4FFD-9EB7-B25E2DC6C5FE}">
      <dgm:prSet phldrT="[Texto]"/>
      <dgm:spPr/>
      <dgm:t>
        <a:bodyPr/>
        <a:lstStyle/>
        <a:p>
          <a:r>
            <a:rPr lang="es-EC" dirty="0">
              <a:solidFill>
                <a:schemeClr val="bg1"/>
              </a:solidFill>
            </a:rPr>
            <a:t>Frecuencia de compra</a:t>
          </a:r>
        </a:p>
      </dgm:t>
    </dgm:pt>
    <dgm:pt modelId="{7E6C2FA9-6BFA-4A13-8C5F-EB61B4C3E830}" type="parTrans" cxnId="{014D4D66-F536-40A3-AA0E-3ED7C2F1B72D}">
      <dgm:prSet/>
      <dgm:spPr/>
      <dgm:t>
        <a:bodyPr/>
        <a:lstStyle/>
        <a:p>
          <a:endParaRPr lang="es-419"/>
        </a:p>
      </dgm:t>
    </dgm:pt>
    <dgm:pt modelId="{F52B0D77-147D-4989-9784-E929DB25CED5}" type="sibTrans" cxnId="{014D4D66-F536-40A3-AA0E-3ED7C2F1B72D}">
      <dgm:prSet/>
      <dgm:spPr/>
      <dgm:t>
        <a:bodyPr/>
        <a:lstStyle/>
        <a:p>
          <a:endParaRPr lang="es-419"/>
        </a:p>
      </dgm:t>
    </dgm:pt>
    <dgm:pt modelId="{28AEE068-2AEE-4047-BE7A-86D91DEAC48E}">
      <dgm:prSet phldrT="[Texto]"/>
      <dgm:spPr/>
      <dgm:t>
        <a:bodyPr/>
        <a:lstStyle/>
        <a:p>
          <a:r>
            <a:rPr lang="es-EC">
              <a:solidFill>
                <a:schemeClr val="bg1"/>
              </a:solidFill>
            </a:rPr>
            <a:t>Ciclo de vida del cliente</a:t>
          </a:r>
          <a:endParaRPr lang="es-EC" dirty="0">
            <a:solidFill>
              <a:schemeClr val="bg1"/>
            </a:solidFill>
          </a:endParaRPr>
        </a:p>
      </dgm:t>
    </dgm:pt>
    <dgm:pt modelId="{4677D139-8BFF-48A6-B706-1F0F236BD91F}" type="parTrans" cxnId="{47CDDBFC-2D72-4E04-9534-82537A5EF6CE}">
      <dgm:prSet/>
      <dgm:spPr/>
      <dgm:t>
        <a:bodyPr/>
        <a:lstStyle/>
        <a:p>
          <a:endParaRPr lang="es-419"/>
        </a:p>
      </dgm:t>
    </dgm:pt>
    <dgm:pt modelId="{0DB51588-CBFB-4CBB-BB16-AD8D42B680B7}" type="sibTrans" cxnId="{47CDDBFC-2D72-4E04-9534-82537A5EF6CE}">
      <dgm:prSet/>
      <dgm:spPr/>
      <dgm:t>
        <a:bodyPr/>
        <a:lstStyle/>
        <a:p>
          <a:endParaRPr lang="es-419"/>
        </a:p>
      </dgm:t>
    </dgm:pt>
    <dgm:pt modelId="{236658B4-7C21-4B2F-8771-6E7EB492BD0B}">
      <dgm:prSet/>
      <dgm:spPr/>
      <dgm:t>
        <a:bodyPr/>
        <a:lstStyle/>
        <a:p>
          <a:r>
            <a:rPr lang="es-ES" dirty="0">
              <a:solidFill>
                <a:schemeClr val="bg2">
                  <a:lumMod val="25000"/>
                </a:schemeClr>
              </a:solidFill>
            </a:rPr>
            <a:t>Indica la manera en que el usuario o consumidor está respondiendo a un producto, servicio o marca, </a:t>
          </a:r>
          <a:endParaRPr lang="es-419" dirty="0">
            <a:solidFill>
              <a:schemeClr val="bg2">
                <a:lumMod val="25000"/>
              </a:schemeClr>
            </a:solidFill>
          </a:endParaRPr>
        </a:p>
      </dgm:t>
    </dgm:pt>
    <dgm:pt modelId="{6F08A1C1-A1D2-4DD6-AAE7-FA153E98C483}" type="parTrans" cxnId="{4238B199-5041-43B3-8726-9D4C70A4274F}">
      <dgm:prSet/>
      <dgm:spPr/>
      <dgm:t>
        <a:bodyPr/>
        <a:lstStyle/>
        <a:p>
          <a:endParaRPr lang="es-419"/>
        </a:p>
      </dgm:t>
    </dgm:pt>
    <dgm:pt modelId="{1EC24A6B-6537-4990-82F5-4F855BA08A0D}" type="sibTrans" cxnId="{4238B199-5041-43B3-8726-9D4C70A4274F}">
      <dgm:prSet/>
      <dgm:spPr/>
      <dgm:t>
        <a:bodyPr/>
        <a:lstStyle/>
        <a:p>
          <a:endParaRPr lang="es-419"/>
        </a:p>
      </dgm:t>
    </dgm:pt>
    <dgm:pt modelId="{D7B4C0C1-BA9B-42CB-A9F3-CA038842DDF7}">
      <dgm:prSet/>
      <dgm:spPr/>
      <dgm:t>
        <a:bodyPr/>
        <a:lstStyle/>
        <a:p>
          <a:r>
            <a:rPr lang="es-ES" dirty="0">
              <a:solidFill>
                <a:schemeClr val="bg2">
                  <a:lumMod val="25000"/>
                </a:schemeClr>
              </a:solidFill>
            </a:rPr>
            <a:t>El progreso de la relación con un cliente es un ciclo vital </a:t>
          </a:r>
          <a:endParaRPr lang="es-419" dirty="0">
            <a:solidFill>
              <a:schemeClr val="bg2">
                <a:lumMod val="25000"/>
              </a:schemeClr>
            </a:solidFill>
          </a:endParaRPr>
        </a:p>
      </dgm:t>
    </dgm:pt>
    <dgm:pt modelId="{8E2E1B86-E070-4052-A798-67CCA63A28E1}" type="parTrans" cxnId="{00AF7FF3-D518-4F45-ACF4-63280CAD390B}">
      <dgm:prSet/>
      <dgm:spPr/>
      <dgm:t>
        <a:bodyPr/>
        <a:lstStyle/>
        <a:p>
          <a:endParaRPr lang="es-419"/>
        </a:p>
      </dgm:t>
    </dgm:pt>
    <dgm:pt modelId="{6675F431-1428-4A1C-A8BD-7360949D8054}" type="sibTrans" cxnId="{00AF7FF3-D518-4F45-ACF4-63280CAD390B}">
      <dgm:prSet/>
      <dgm:spPr/>
      <dgm:t>
        <a:bodyPr/>
        <a:lstStyle/>
        <a:p>
          <a:endParaRPr lang="es-419"/>
        </a:p>
      </dgm:t>
    </dgm:pt>
    <dgm:pt modelId="{68444DF4-DEA9-4807-9DD1-625DD3BA445B}" type="pres">
      <dgm:prSet presAssocID="{DE0668F9-2BD8-4347-999B-7F2AFE7AB60D}" presName="Name0" presStyleCnt="0">
        <dgm:presLayoutVars>
          <dgm:dir/>
          <dgm:resizeHandles val="exact"/>
        </dgm:presLayoutVars>
      </dgm:prSet>
      <dgm:spPr/>
    </dgm:pt>
    <dgm:pt modelId="{01BCFEEC-B13D-4220-B3CC-5CB4EE987DD4}" type="pres">
      <dgm:prSet presAssocID="{66838258-745F-4E1C-8CED-9E3E535B4A60}" presName="node" presStyleLbl="node1" presStyleIdx="0" presStyleCnt="6">
        <dgm:presLayoutVars>
          <dgm:bulletEnabled val="1"/>
        </dgm:presLayoutVars>
      </dgm:prSet>
      <dgm:spPr/>
    </dgm:pt>
    <dgm:pt modelId="{01BF199B-0348-4636-A628-9B42E326A8A7}" type="pres">
      <dgm:prSet presAssocID="{46DD696C-FE66-4A31-B56B-33C38CDBC535}" presName="sibTrans" presStyleCnt="0"/>
      <dgm:spPr/>
    </dgm:pt>
    <dgm:pt modelId="{0285238A-9618-41E3-A94D-2470E7DCFB79}" type="pres">
      <dgm:prSet presAssocID="{BD44F8CB-E430-46E7-9AB8-4A9FB1070A1D}" presName="node" presStyleLbl="node1" presStyleIdx="1" presStyleCnt="6">
        <dgm:presLayoutVars>
          <dgm:bulletEnabled val="1"/>
        </dgm:presLayoutVars>
      </dgm:prSet>
      <dgm:spPr/>
    </dgm:pt>
    <dgm:pt modelId="{67B1FCF9-E3F8-4389-9B10-DAB3E759A093}" type="pres">
      <dgm:prSet presAssocID="{82478C13-1ED6-4AED-B5BF-C06A5419D505}" presName="sibTrans" presStyleCnt="0"/>
      <dgm:spPr/>
    </dgm:pt>
    <dgm:pt modelId="{7F58D2DE-8E5A-4271-B9B6-079549C48532}" type="pres">
      <dgm:prSet presAssocID="{E85E1C0F-28CD-4E5C-9D8D-F55611E5EA63}" presName="node" presStyleLbl="node1" presStyleIdx="2" presStyleCnt="6">
        <dgm:presLayoutVars>
          <dgm:bulletEnabled val="1"/>
        </dgm:presLayoutVars>
      </dgm:prSet>
      <dgm:spPr/>
    </dgm:pt>
    <dgm:pt modelId="{BD03699D-BC4C-4BD2-A5F8-B9BD089A76E9}" type="pres">
      <dgm:prSet presAssocID="{65D0DCC6-402E-427A-90CD-1D9DE9621AA8}" presName="sibTrans" presStyleCnt="0"/>
      <dgm:spPr/>
    </dgm:pt>
    <dgm:pt modelId="{3D65AEDE-3DDD-46D4-A800-608A4E4A4075}" type="pres">
      <dgm:prSet presAssocID="{0E2E58E1-DD79-4B49-B1F8-6AC79B9409B1}" presName="node" presStyleLbl="node1" presStyleIdx="3" presStyleCnt="6">
        <dgm:presLayoutVars>
          <dgm:bulletEnabled val="1"/>
        </dgm:presLayoutVars>
      </dgm:prSet>
      <dgm:spPr/>
    </dgm:pt>
    <dgm:pt modelId="{C1269394-8055-4282-A997-EA271E4EE7C4}" type="pres">
      <dgm:prSet presAssocID="{2A5224C3-9F0F-4624-875F-7F2525BB9A1D}" presName="sibTrans" presStyleCnt="0"/>
      <dgm:spPr/>
    </dgm:pt>
    <dgm:pt modelId="{ED540EAE-0BD4-4E44-8CB7-1D021D104F4B}" type="pres">
      <dgm:prSet presAssocID="{BA03EC47-972A-4FFD-9EB7-B25E2DC6C5FE}" presName="node" presStyleLbl="node1" presStyleIdx="4" presStyleCnt="6">
        <dgm:presLayoutVars>
          <dgm:bulletEnabled val="1"/>
        </dgm:presLayoutVars>
      </dgm:prSet>
      <dgm:spPr/>
    </dgm:pt>
    <dgm:pt modelId="{DE870196-ED85-4B95-97E3-82A5AC46CEB1}" type="pres">
      <dgm:prSet presAssocID="{F52B0D77-147D-4989-9784-E929DB25CED5}" presName="sibTrans" presStyleCnt="0"/>
      <dgm:spPr/>
    </dgm:pt>
    <dgm:pt modelId="{77FDF68E-132C-493C-A3D5-4EE601F07C2D}" type="pres">
      <dgm:prSet presAssocID="{28AEE068-2AEE-4047-BE7A-86D91DEAC48E}" presName="node" presStyleLbl="node1" presStyleIdx="5" presStyleCnt="6">
        <dgm:presLayoutVars>
          <dgm:bulletEnabled val="1"/>
        </dgm:presLayoutVars>
      </dgm:prSet>
      <dgm:spPr/>
    </dgm:pt>
  </dgm:ptLst>
  <dgm:cxnLst>
    <dgm:cxn modelId="{5C760E01-BF53-42BD-8750-C8C9113D9A65}" type="presOf" srcId="{DE0668F9-2BD8-4347-999B-7F2AFE7AB60D}" destId="{68444DF4-DEA9-4807-9DD1-625DD3BA445B}" srcOrd="0" destOrd="0" presId="urn:microsoft.com/office/officeart/2005/8/layout/hList6"/>
    <dgm:cxn modelId="{02E11205-1CAC-4AB2-9D34-50FD58E0A84C}" type="presOf" srcId="{83301D46-3A92-480C-B01D-C14A6D623655}" destId="{3D65AEDE-3DDD-46D4-A800-608A4E4A4075}" srcOrd="0" destOrd="1" presId="urn:microsoft.com/office/officeart/2005/8/layout/hList6"/>
    <dgm:cxn modelId="{9FE20C11-DC9D-438F-94EE-72DC31383B3E}" type="presOf" srcId="{BA03EC47-972A-4FFD-9EB7-B25E2DC6C5FE}" destId="{ED540EAE-0BD4-4E44-8CB7-1D021D104F4B}" srcOrd="0" destOrd="0" presId="urn:microsoft.com/office/officeart/2005/8/layout/hList6"/>
    <dgm:cxn modelId="{EC7A3C11-D862-4C2C-B35C-19812D53077D}" type="presOf" srcId="{BD44F8CB-E430-46E7-9AB8-4A9FB1070A1D}" destId="{0285238A-9618-41E3-A94D-2470E7DCFB79}" srcOrd="0" destOrd="0" presId="urn:microsoft.com/office/officeart/2005/8/layout/hList6"/>
    <dgm:cxn modelId="{279F3C13-91CD-4055-A702-41103FBFF1C2}" srcId="{DE0668F9-2BD8-4347-999B-7F2AFE7AB60D}" destId="{66838258-745F-4E1C-8CED-9E3E535B4A60}" srcOrd="0" destOrd="0" parTransId="{CB696621-A12D-4C7E-9D1E-CCC620ADA578}" sibTransId="{46DD696C-FE66-4A31-B56B-33C38CDBC535}"/>
    <dgm:cxn modelId="{4A534214-06EA-49FF-A93E-C69F3330EB42}" type="presOf" srcId="{D7B4C0C1-BA9B-42CB-A9F3-CA038842DDF7}" destId="{77FDF68E-132C-493C-A3D5-4EE601F07C2D}" srcOrd="0" destOrd="1" presId="urn:microsoft.com/office/officeart/2005/8/layout/hList6"/>
    <dgm:cxn modelId="{168F3A1B-AF74-4596-ADF8-9C3A3E045FE1}" type="presOf" srcId="{0E2E58E1-DD79-4B49-B1F8-6AC79B9409B1}" destId="{3D65AEDE-3DDD-46D4-A800-608A4E4A4075}" srcOrd="0" destOrd="0" presId="urn:microsoft.com/office/officeart/2005/8/layout/hList6"/>
    <dgm:cxn modelId="{2ACB0C30-9ADC-4E6D-BB85-3DC81CFC6ED2}" type="presOf" srcId="{363C77C2-70EB-4C41-91EB-469AB01455EB}" destId="{01BCFEEC-B13D-4220-B3CC-5CB4EE987DD4}" srcOrd="0" destOrd="1" presId="urn:microsoft.com/office/officeart/2005/8/layout/hList6"/>
    <dgm:cxn modelId="{06435731-8778-4BCF-BA76-CC74C1339782}" srcId="{0E2E58E1-DD79-4B49-B1F8-6AC79B9409B1}" destId="{83301D46-3A92-480C-B01D-C14A6D623655}" srcOrd="0" destOrd="0" parTransId="{80DF2865-E6A4-48BA-99AF-6563743281A8}" sibTransId="{5D8BD557-856F-44BD-86E3-D25F9AC01F4E}"/>
    <dgm:cxn modelId="{014D4D66-F536-40A3-AA0E-3ED7C2F1B72D}" srcId="{DE0668F9-2BD8-4347-999B-7F2AFE7AB60D}" destId="{BA03EC47-972A-4FFD-9EB7-B25E2DC6C5FE}" srcOrd="4" destOrd="0" parTransId="{7E6C2FA9-6BFA-4A13-8C5F-EB61B4C3E830}" sibTransId="{F52B0D77-147D-4989-9784-E929DB25CED5}"/>
    <dgm:cxn modelId="{C24F676A-76F5-469F-B8A0-B3B4520C50C0}" type="presOf" srcId="{28AEE068-2AEE-4047-BE7A-86D91DEAC48E}" destId="{77FDF68E-132C-493C-A3D5-4EE601F07C2D}" srcOrd="0" destOrd="0" presId="urn:microsoft.com/office/officeart/2005/8/layout/hList6"/>
    <dgm:cxn modelId="{572FCE4A-76C0-42C6-ADC2-591FE2CB201B}" type="presOf" srcId="{287E9D17-79B9-4CB7-B890-8D3BDF6025FC}" destId="{7F58D2DE-8E5A-4271-B9B6-079549C48532}" srcOrd="0" destOrd="1" presId="urn:microsoft.com/office/officeart/2005/8/layout/hList6"/>
    <dgm:cxn modelId="{2EEACF90-421E-4A0D-9869-5890D53948F6}" srcId="{BD44F8CB-E430-46E7-9AB8-4A9FB1070A1D}" destId="{E1D8FB78-B03D-467E-A97B-54722E7A6F5E}" srcOrd="1" destOrd="0" parTransId="{1165A0CD-6BAD-45DA-A9F2-9157F56C9826}" sibTransId="{2845190C-859E-4AB5-B456-F23F56450DCB}"/>
    <dgm:cxn modelId="{4238B199-5041-43B3-8726-9D4C70A4274F}" srcId="{BA03EC47-972A-4FFD-9EB7-B25E2DC6C5FE}" destId="{236658B4-7C21-4B2F-8771-6E7EB492BD0B}" srcOrd="0" destOrd="0" parTransId="{6F08A1C1-A1D2-4DD6-AAE7-FA153E98C483}" sibTransId="{1EC24A6B-6537-4990-82F5-4F855BA08A0D}"/>
    <dgm:cxn modelId="{41783C9F-3A2B-4555-9155-6B876AF37AAF}" srcId="{E85E1C0F-28CD-4E5C-9D8D-F55611E5EA63}" destId="{287E9D17-79B9-4CB7-B890-8D3BDF6025FC}" srcOrd="0" destOrd="0" parTransId="{804CF083-0715-4F59-98A8-46340A751744}" sibTransId="{AE0403E7-3667-4986-84C5-9B045B2F0458}"/>
    <dgm:cxn modelId="{48DE1AAD-0255-46C2-9885-72DEF9E2856A}" type="presOf" srcId="{266EBD7A-5E7F-4E41-9AFC-D53604673D40}" destId="{0285238A-9618-41E3-A94D-2470E7DCFB79}" srcOrd="0" destOrd="1" presId="urn:microsoft.com/office/officeart/2005/8/layout/hList6"/>
    <dgm:cxn modelId="{56A97EBA-6B77-4C32-B9A0-9BF113532BF2}" srcId="{DE0668F9-2BD8-4347-999B-7F2AFE7AB60D}" destId="{0E2E58E1-DD79-4B49-B1F8-6AC79B9409B1}" srcOrd="3" destOrd="0" parTransId="{F9D24C27-B5F1-4364-80AC-51ED5A5D46DD}" sibTransId="{2A5224C3-9F0F-4624-875F-7F2525BB9A1D}"/>
    <dgm:cxn modelId="{977165C0-F786-4125-BA85-19F48E471EE9}" srcId="{DE0668F9-2BD8-4347-999B-7F2AFE7AB60D}" destId="{E85E1C0F-28CD-4E5C-9D8D-F55611E5EA63}" srcOrd="2" destOrd="0" parTransId="{08C98BEB-3C35-4C87-B6FD-17E07843FABF}" sibTransId="{65D0DCC6-402E-427A-90CD-1D9DE9621AA8}"/>
    <dgm:cxn modelId="{257738C1-042D-4F8B-A342-A320FA8B9B2D}" srcId="{66838258-745F-4E1C-8CED-9E3E535B4A60}" destId="{363C77C2-70EB-4C41-91EB-469AB01455EB}" srcOrd="0" destOrd="0" parTransId="{A297BD30-547C-4E30-BA19-9C35DE46D6F5}" sibTransId="{03E9BE79-2A50-4485-9779-56BD297B9A89}"/>
    <dgm:cxn modelId="{D5719EC3-1DF9-49D0-BFC6-90903B2A4047}" type="presOf" srcId="{E1D8FB78-B03D-467E-A97B-54722E7A6F5E}" destId="{0285238A-9618-41E3-A94D-2470E7DCFB79}" srcOrd="0" destOrd="2" presId="urn:microsoft.com/office/officeart/2005/8/layout/hList6"/>
    <dgm:cxn modelId="{E7DE9DC5-8B5B-47DC-A853-AB8415572857}" srcId="{BD44F8CB-E430-46E7-9AB8-4A9FB1070A1D}" destId="{266EBD7A-5E7F-4E41-9AFC-D53604673D40}" srcOrd="0" destOrd="0" parTransId="{3B86AD62-1DC6-4548-9D20-094E2CC6D4E1}" sibTransId="{4E0FBC1C-9FA6-49A3-AB7C-73082EA9F9BB}"/>
    <dgm:cxn modelId="{0B7001C7-A46D-4EBD-8580-3024E5755199}" srcId="{DE0668F9-2BD8-4347-999B-7F2AFE7AB60D}" destId="{BD44F8CB-E430-46E7-9AB8-4A9FB1070A1D}" srcOrd="1" destOrd="0" parTransId="{3CB2B26C-6E8B-4AEF-A3A8-6B880E745C1F}" sibTransId="{82478C13-1ED6-4AED-B5BF-C06A5419D505}"/>
    <dgm:cxn modelId="{ACC753CD-8145-4B85-9FFA-AC2C4BEC12B4}" type="presOf" srcId="{66838258-745F-4E1C-8CED-9E3E535B4A60}" destId="{01BCFEEC-B13D-4220-B3CC-5CB4EE987DD4}" srcOrd="0" destOrd="0" presId="urn:microsoft.com/office/officeart/2005/8/layout/hList6"/>
    <dgm:cxn modelId="{D8D646DA-9AB4-41AD-937D-28286075DCC9}" type="presOf" srcId="{236658B4-7C21-4B2F-8771-6E7EB492BD0B}" destId="{ED540EAE-0BD4-4E44-8CB7-1D021D104F4B}" srcOrd="0" destOrd="1" presId="urn:microsoft.com/office/officeart/2005/8/layout/hList6"/>
    <dgm:cxn modelId="{00AF7FF3-D518-4F45-ACF4-63280CAD390B}" srcId="{28AEE068-2AEE-4047-BE7A-86D91DEAC48E}" destId="{D7B4C0C1-BA9B-42CB-A9F3-CA038842DDF7}" srcOrd="0" destOrd="0" parTransId="{8E2E1B86-E070-4052-A798-67CCA63A28E1}" sibTransId="{6675F431-1428-4A1C-A8BD-7360949D8054}"/>
    <dgm:cxn modelId="{47CDDBFC-2D72-4E04-9534-82537A5EF6CE}" srcId="{DE0668F9-2BD8-4347-999B-7F2AFE7AB60D}" destId="{28AEE068-2AEE-4047-BE7A-86D91DEAC48E}" srcOrd="5" destOrd="0" parTransId="{4677D139-8BFF-48A6-B706-1F0F236BD91F}" sibTransId="{0DB51588-CBFB-4CBB-BB16-AD8D42B680B7}"/>
    <dgm:cxn modelId="{5F3DC0FE-46D0-4393-A539-810DED3D49A3}" type="presOf" srcId="{E85E1C0F-28CD-4E5C-9D8D-F55611E5EA63}" destId="{7F58D2DE-8E5A-4271-B9B6-079549C48532}" srcOrd="0" destOrd="0" presId="urn:microsoft.com/office/officeart/2005/8/layout/hList6"/>
    <dgm:cxn modelId="{39BA1AA3-2D6F-4725-800A-8A489AEC9612}" type="presParOf" srcId="{68444DF4-DEA9-4807-9DD1-625DD3BA445B}" destId="{01BCFEEC-B13D-4220-B3CC-5CB4EE987DD4}" srcOrd="0" destOrd="0" presId="urn:microsoft.com/office/officeart/2005/8/layout/hList6"/>
    <dgm:cxn modelId="{A519DC14-85B3-4BBB-AE73-AF4950ED1450}" type="presParOf" srcId="{68444DF4-DEA9-4807-9DD1-625DD3BA445B}" destId="{01BF199B-0348-4636-A628-9B42E326A8A7}" srcOrd="1" destOrd="0" presId="urn:microsoft.com/office/officeart/2005/8/layout/hList6"/>
    <dgm:cxn modelId="{A225390B-C12C-42D2-A297-A9F4C37EEC3A}" type="presParOf" srcId="{68444DF4-DEA9-4807-9DD1-625DD3BA445B}" destId="{0285238A-9618-41E3-A94D-2470E7DCFB79}" srcOrd="2" destOrd="0" presId="urn:microsoft.com/office/officeart/2005/8/layout/hList6"/>
    <dgm:cxn modelId="{8B7CF23F-A64D-47DE-9B7F-090AFE8CEAE3}" type="presParOf" srcId="{68444DF4-DEA9-4807-9DD1-625DD3BA445B}" destId="{67B1FCF9-E3F8-4389-9B10-DAB3E759A093}" srcOrd="3" destOrd="0" presId="urn:microsoft.com/office/officeart/2005/8/layout/hList6"/>
    <dgm:cxn modelId="{1CD7D37E-95D0-4160-8757-FEF38EC64A29}" type="presParOf" srcId="{68444DF4-DEA9-4807-9DD1-625DD3BA445B}" destId="{7F58D2DE-8E5A-4271-B9B6-079549C48532}" srcOrd="4" destOrd="0" presId="urn:microsoft.com/office/officeart/2005/8/layout/hList6"/>
    <dgm:cxn modelId="{0344C17A-A7AD-4476-B52F-67F79CABA20B}" type="presParOf" srcId="{68444DF4-DEA9-4807-9DD1-625DD3BA445B}" destId="{BD03699D-BC4C-4BD2-A5F8-B9BD089A76E9}" srcOrd="5" destOrd="0" presId="urn:microsoft.com/office/officeart/2005/8/layout/hList6"/>
    <dgm:cxn modelId="{E359D8E4-CE17-4251-ADCB-62FAC6ED2C93}" type="presParOf" srcId="{68444DF4-DEA9-4807-9DD1-625DD3BA445B}" destId="{3D65AEDE-3DDD-46D4-A800-608A4E4A4075}" srcOrd="6" destOrd="0" presId="urn:microsoft.com/office/officeart/2005/8/layout/hList6"/>
    <dgm:cxn modelId="{2BACD11C-7953-43E0-B97D-BFC8FF773CE5}" type="presParOf" srcId="{68444DF4-DEA9-4807-9DD1-625DD3BA445B}" destId="{C1269394-8055-4282-A997-EA271E4EE7C4}" srcOrd="7" destOrd="0" presId="urn:microsoft.com/office/officeart/2005/8/layout/hList6"/>
    <dgm:cxn modelId="{389F0419-ED9F-493F-890F-4B43D6538F3F}" type="presParOf" srcId="{68444DF4-DEA9-4807-9DD1-625DD3BA445B}" destId="{ED540EAE-0BD4-4E44-8CB7-1D021D104F4B}" srcOrd="8" destOrd="0" presId="urn:microsoft.com/office/officeart/2005/8/layout/hList6"/>
    <dgm:cxn modelId="{82BB2134-65D4-4FA1-87F9-16BBB9B3E4D0}" type="presParOf" srcId="{68444DF4-DEA9-4807-9DD1-625DD3BA445B}" destId="{DE870196-ED85-4B95-97E3-82A5AC46CEB1}" srcOrd="9" destOrd="0" presId="urn:microsoft.com/office/officeart/2005/8/layout/hList6"/>
    <dgm:cxn modelId="{06887AD7-5D2A-4E29-9D5A-836483855C75}" type="presParOf" srcId="{68444DF4-DEA9-4807-9DD1-625DD3BA445B}" destId="{77FDF68E-132C-493C-A3D5-4EE601F07C2D}"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E4FC95-7A71-4AEA-88E5-C8DBAAAA542D}"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s-419"/>
        </a:p>
      </dgm:t>
    </dgm:pt>
    <dgm:pt modelId="{E15543DF-3423-48AB-898B-61AD6C427800}">
      <dgm:prSet phldrT="[Texto]"/>
      <dgm:spPr/>
      <dgm:t>
        <a:bodyPr/>
        <a:lstStyle/>
        <a:p>
          <a:r>
            <a:rPr lang="es-ES" dirty="0">
              <a:solidFill>
                <a:schemeClr val="accent3">
                  <a:lumMod val="75000"/>
                </a:schemeClr>
              </a:solidFill>
            </a:rPr>
            <a:t>Enfoque</a:t>
          </a:r>
          <a:endParaRPr lang="es-419" dirty="0">
            <a:solidFill>
              <a:schemeClr val="accent3">
                <a:lumMod val="75000"/>
              </a:schemeClr>
            </a:solidFill>
          </a:endParaRPr>
        </a:p>
      </dgm:t>
    </dgm:pt>
    <dgm:pt modelId="{DF54A0FF-7B6C-4E01-8FE0-750205E016C6}" type="parTrans" cxnId="{FF6387AB-9A0F-4F3A-B647-760F5B7E8092}">
      <dgm:prSet/>
      <dgm:spPr/>
      <dgm:t>
        <a:bodyPr/>
        <a:lstStyle/>
        <a:p>
          <a:endParaRPr lang="es-419"/>
        </a:p>
      </dgm:t>
    </dgm:pt>
    <dgm:pt modelId="{CB8919DC-73A9-4B3B-B65C-7F3578D16E05}" type="sibTrans" cxnId="{FF6387AB-9A0F-4F3A-B647-760F5B7E8092}">
      <dgm:prSet/>
      <dgm:spPr/>
      <dgm:t>
        <a:bodyPr/>
        <a:lstStyle/>
        <a:p>
          <a:endParaRPr lang="es-419"/>
        </a:p>
      </dgm:t>
    </dgm:pt>
    <dgm:pt modelId="{10E06B54-EF73-49E4-A094-CFF47CB7D1CA}">
      <dgm:prSet phldrT="[Texto]"/>
      <dgm:spPr/>
      <dgm:t>
        <a:bodyPr/>
        <a:lstStyle/>
        <a:p>
          <a:r>
            <a:rPr lang="es-ES" dirty="0">
              <a:solidFill>
                <a:schemeClr val="bg2">
                  <a:lumMod val="25000"/>
                </a:schemeClr>
              </a:solidFill>
            </a:rPr>
            <a:t>Mixto</a:t>
          </a:r>
          <a:endParaRPr lang="es-419" dirty="0">
            <a:solidFill>
              <a:schemeClr val="bg2">
                <a:lumMod val="25000"/>
              </a:schemeClr>
            </a:solidFill>
          </a:endParaRPr>
        </a:p>
      </dgm:t>
    </dgm:pt>
    <dgm:pt modelId="{9DF6E818-3B8B-4A9F-B736-F817166D12C7}" type="parTrans" cxnId="{8D8D7905-0A6E-4297-B621-606596E15BD0}">
      <dgm:prSet/>
      <dgm:spPr/>
      <dgm:t>
        <a:bodyPr/>
        <a:lstStyle/>
        <a:p>
          <a:endParaRPr lang="es-419"/>
        </a:p>
      </dgm:t>
    </dgm:pt>
    <dgm:pt modelId="{5B4AA672-2CAD-4D03-831C-013CE1B23C35}" type="sibTrans" cxnId="{8D8D7905-0A6E-4297-B621-606596E15BD0}">
      <dgm:prSet/>
      <dgm:spPr/>
      <dgm:t>
        <a:bodyPr/>
        <a:lstStyle/>
        <a:p>
          <a:endParaRPr lang="es-419"/>
        </a:p>
      </dgm:t>
    </dgm:pt>
    <dgm:pt modelId="{1A214368-F063-4ADB-9DF8-117AF8DBE6F1}">
      <dgm:prSet phldrT="[Texto]"/>
      <dgm:spPr/>
      <dgm:t>
        <a:bodyPr/>
        <a:lstStyle/>
        <a:p>
          <a:r>
            <a:rPr lang="es-ES" dirty="0">
              <a:solidFill>
                <a:schemeClr val="accent2">
                  <a:lumMod val="75000"/>
                </a:schemeClr>
              </a:solidFill>
            </a:rPr>
            <a:t>Diseño</a:t>
          </a:r>
          <a:endParaRPr lang="es-419" dirty="0">
            <a:solidFill>
              <a:schemeClr val="accent2">
                <a:lumMod val="75000"/>
              </a:schemeClr>
            </a:solidFill>
          </a:endParaRPr>
        </a:p>
      </dgm:t>
    </dgm:pt>
    <dgm:pt modelId="{B415D377-52BB-4EE5-A86B-A0640D592550}" type="parTrans" cxnId="{B93A6AA1-2694-4694-86EB-71822F6A9842}">
      <dgm:prSet/>
      <dgm:spPr/>
      <dgm:t>
        <a:bodyPr/>
        <a:lstStyle/>
        <a:p>
          <a:endParaRPr lang="es-419"/>
        </a:p>
      </dgm:t>
    </dgm:pt>
    <dgm:pt modelId="{D687C746-6FC4-44CE-8055-E5380B20220E}" type="sibTrans" cxnId="{B93A6AA1-2694-4694-86EB-71822F6A9842}">
      <dgm:prSet/>
      <dgm:spPr/>
      <dgm:t>
        <a:bodyPr/>
        <a:lstStyle/>
        <a:p>
          <a:endParaRPr lang="es-419"/>
        </a:p>
      </dgm:t>
    </dgm:pt>
    <dgm:pt modelId="{394D3B49-7AD3-4F13-8144-44C6526690ED}">
      <dgm:prSet phldrT="[Texto]"/>
      <dgm:spPr/>
      <dgm:t>
        <a:bodyPr/>
        <a:lstStyle/>
        <a:p>
          <a:r>
            <a:rPr lang="es-ES" dirty="0">
              <a:solidFill>
                <a:schemeClr val="bg2">
                  <a:lumMod val="25000"/>
                </a:schemeClr>
              </a:solidFill>
            </a:rPr>
            <a:t>No experimental </a:t>
          </a:r>
          <a:endParaRPr lang="es-419" dirty="0">
            <a:solidFill>
              <a:schemeClr val="bg2">
                <a:lumMod val="25000"/>
              </a:schemeClr>
            </a:solidFill>
          </a:endParaRPr>
        </a:p>
      </dgm:t>
    </dgm:pt>
    <dgm:pt modelId="{EE4E4140-9023-4D16-B8AF-FF6E82C62790}" type="parTrans" cxnId="{B53AF81F-521C-448D-AA90-940860DB4152}">
      <dgm:prSet/>
      <dgm:spPr/>
      <dgm:t>
        <a:bodyPr/>
        <a:lstStyle/>
        <a:p>
          <a:endParaRPr lang="es-419"/>
        </a:p>
      </dgm:t>
    </dgm:pt>
    <dgm:pt modelId="{44C5CF04-FC15-4437-931E-545731488B10}" type="sibTrans" cxnId="{B53AF81F-521C-448D-AA90-940860DB4152}">
      <dgm:prSet/>
      <dgm:spPr/>
      <dgm:t>
        <a:bodyPr/>
        <a:lstStyle/>
        <a:p>
          <a:endParaRPr lang="es-419"/>
        </a:p>
      </dgm:t>
    </dgm:pt>
    <dgm:pt modelId="{42786A62-4504-4C4F-BDDA-1313A5AA214A}">
      <dgm:prSet phldrT="[Texto]"/>
      <dgm:spPr/>
      <dgm:t>
        <a:bodyPr/>
        <a:lstStyle/>
        <a:p>
          <a:r>
            <a:rPr lang="es-ES" dirty="0">
              <a:solidFill>
                <a:schemeClr val="bg2">
                  <a:lumMod val="25000"/>
                </a:schemeClr>
              </a:solidFill>
            </a:rPr>
            <a:t>Correlacional – causal </a:t>
          </a:r>
          <a:endParaRPr lang="es-419" dirty="0">
            <a:solidFill>
              <a:schemeClr val="bg2">
                <a:lumMod val="25000"/>
              </a:schemeClr>
            </a:solidFill>
          </a:endParaRPr>
        </a:p>
      </dgm:t>
    </dgm:pt>
    <dgm:pt modelId="{FCFAEEC3-4806-4917-ADB9-9B79265724BA}" type="parTrans" cxnId="{6BE7CADC-BF30-4625-98AB-2B4AFCC48C73}">
      <dgm:prSet/>
      <dgm:spPr/>
      <dgm:t>
        <a:bodyPr/>
        <a:lstStyle/>
        <a:p>
          <a:endParaRPr lang="es-419"/>
        </a:p>
      </dgm:t>
    </dgm:pt>
    <dgm:pt modelId="{5E5BB38E-8D4B-4BE8-8C0D-0E787F89AC7D}" type="sibTrans" cxnId="{6BE7CADC-BF30-4625-98AB-2B4AFCC48C73}">
      <dgm:prSet/>
      <dgm:spPr/>
      <dgm:t>
        <a:bodyPr/>
        <a:lstStyle/>
        <a:p>
          <a:endParaRPr lang="es-419"/>
        </a:p>
      </dgm:t>
    </dgm:pt>
    <dgm:pt modelId="{28390F64-E19D-4487-BCAD-259A1B6950FA}">
      <dgm:prSet phldrT="[Texto]"/>
      <dgm:spPr/>
      <dgm:t>
        <a:bodyPr/>
        <a:lstStyle/>
        <a:p>
          <a:r>
            <a:rPr lang="es-ES" dirty="0"/>
            <a:t>Alcance </a:t>
          </a:r>
          <a:endParaRPr lang="es-419" dirty="0"/>
        </a:p>
      </dgm:t>
    </dgm:pt>
    <dgm:pt modelId="{7C708F03-BFC4-4F50-A6FA-5A7E79072CE3}" type="parTrans" cxnId="{97372645-9C23-4A8A-BC5F-EEF54492492F}">
      <dgm:prSet/>
      <dgm:spPr/>
      <dgm:t>
        <a:bodyPr/>
        <a:lstStyle/>
        <a:p>
          <a:endParaRPr lang="es-419"/>
        </a:p>
      </dgm:t>
    </dgm:pt>
    <dgm:pt modelId="{AC235FF2-7DF3-4130-BFCD-27232B11C8FB}" type="sibTrans" cxnId="{97372645-9C23-4A8A-BC5F-EEF54492492F}">
      <dgm:prSet/>
      <dgm:spPr/>
      <dgm:t>
        <a:bodyPr/>
        <a:lstStyle/>
        <a:p>
          <a:endParaRPr lang="es-419"/>
        </a:p>
      </dgm:t>
    </dgm:pt>
    <dgm:pt modelId="{47364B89-2A93-474E-940B-62A2E6AA99EA}">
      <dgm:prSet phldrT="[Texto]"/>
      <dgm:spPr/>
      <dgm:t>
        <a:bodyPr/>
        <a:lstStyle/>
        <a:p>
          <a:r>
            <a:rPr lang="es-ES" dirty="0">
              <a:solidFill>
                <a:schemeClr val="bg2">
                  <a:lumMod val="25000"/>
                </a:schemeClr>
              </a:solidFill>
            </a:rPr>
            <a:t>Correlacional explicativo</a:t>
          </a:r>
          <a:endParaRPr lang="es-419" dirty="0">
            <a:solidFill>
              <a:schemeClr val="bg2">
                <a:lumMod val="25000"/>
              </a:schemeClr>
            </a:solidFill>
          </a:endParaRPr>
        </a:p>
      </dgm:t>
    </dgm:pt>
    <dgm:pt modelId="{8E28F3C2-EF31-40E3-BE2B-0299B3F2D9DC}" type="parTrans" cxnId="{A6EC357B-5C83-4D9F-8F79-B4C36B707EF5}">
      <dgm:prSet/>
      <dgm:spPr/>
      <dgm:t>
        <a:bodyPr/>
        <a:lstStyle/>
        <a:p>
          <a:endParaRPr lang="es-419"/>
        </a:p>
      </dgm:t>
    </dgm:pt>
    <dgm:pt modelId="{18A0021E-6DBE-40AB-B7DC-F8E88A169ECB}" type="sibTrans" cxnId="{A6EC357B-5C83-4D9F-8F79-B4C36B707EF5}">
      <dgm:prSet/>
      <dgm:spPr/>
      <dgm:t>
        <a:bodyPr/>
        <a:lstStyle/>
        <a:p>
          <a:endParaRPr lang="es-419"/>
        </a:p>
      </dgm:t>
    </dgm:pt>
    <dgm:pt modelId="{1CB8127E-3375-4FAC-BF77-D012A620A953}">
      <dgm:prSet phldrT="[Texto]"/>
      <dgm:spPr/>
      <dgm:t>
        <a:bodyPr/>
        <a:lstStyle/>
        <a:p>
          <a:r>
            <a:rPr lang="es-ES" dirty="0">
              <a:solidFill>
                <a:schemeClr val="bg2">
                  <a:lumMod val="25000"/>
                </a:schemeClr>
              </a:solidFill>
            </a:rPr>
            <a:t>Transaccional </a:t>
          </a:r>
          <a:endParaRPr lang="es-419" dirty="0">
            <a:solidFill>
              <a:schemeClr val="bg2">
                <a:lumMod val="25000"/>
              </a:schemeClr>
            </a:solidFill>
          </a:endParaRPr>
        </a:p>
      </dgm:t>
    </dgm:pt>
    <dgm:pt modelId="{8D645A36-C3F1-42D5-9BC8-9A57C0826BC5}" type="parTrans" cxnId="{1CEEAD44-9D7E-42AC-8B0A-3D87E6318D37}">
      <dgm:prSet/>
      <dgm:spPr/>
      <dgm:t>
        <a:bodyPr/>
        <a:lstStyle/>
        <a:p>
          <a:endParaRPr lang="es-419"/>
        </a:p>
      </dgm:t>
    </dgm:pt>
    <dgm:pt modelId="{E2657D16-3A59-4A71-9121-032E8D51648C}" type="sibTrans" cxnId="{1CEEAD44-9D7E-42AC-8B0A-3D87E6318D37}">
      <dgm:prSet/>
      <dgm:spPr/>
      <dgm:t>
        <a:bodyPr/>
        <a:lstStyle/>
        <a:p>
          <a:endParaRPr lang="es-419"/>
        </a:p>
      </dgm:t>
    </dgm:pt>
    <dgm:pt modelId="{F1C28657-06D7-4CCF-B1DE-26CD7FE4AE92}" type="pres">
      <dgm:prSet presAssocID="{84E4FC95-7A71-4AEA-88E5-C8DBAAAA542D}" presName="Name0" presStyleCnt="0">
        <dgm:presLayoutVars>
          <dgm:dir/>
          <dgm:animOne val="branch"/>
          <dgm:animLvl val="lvl"/>
        </dgm:presLayoutVars>
      </dgm:prSet>
      <dgm:spPr/>
    </dgm:pt>
    <dgm:pt modelId="{EBCF28F5-B116-4D55-9D2C-73A8458EC679}" type="pres">
      <dgm:prSet presAssocID="{E15543DF-3423-48AB-898B-61AD6C427800}" presName="chaos" presStyleCnt="0"/>
      <dgm:spPr/>
    </dgm:pt>
    <dgm:pt modelId="{E60780EA-EF96-4578-A8DB-1C7B6964156D}" type="pres">
      <dgm:prSet presAssocID="{E15543DF-3423-48AB-898B-61AD6C427800}" presName="parTx1" presStyleLbl="revTx" presStyleIdx="0" presStyleCnt="5"/>
      <dgm:spPr/>
    </dgm:pt>
    <dgm:pt modelId="{A64CA067-54DF-4C97-8545-B0B461758A30}" type="pres">
      <dgm:prSet presAssocID="{E15543DF-3423-48AB-898B-61AD6C427800}" presName="desTx1" presStyleLbl="revTx" presStyleIdx="1" presStyleCnt="5">
        <dgm:presLayoutVars>
          <dgm:bulletEnabled val="1"/>
        </dgm:presLayoutVars>
      </dgm:prSet>
      <dgm:spPr/>
    </dgm:pt>
    <dgm:pt modelId="{8863722A-DD93-40A2-B26C-5AC8F6CB4BAC}" type="pres">
      <dgm:prSet presAssocID="{E15543DF-3423-48AB-898B-61AD6C427800}" presName="c1" presStyleLbl="node1" presStyleIdx="0" presStyleCnt="19"/>
      <dgm:spPr/>
    </dgm:pt>
    <dgm:pt modelId="{D6B40318-19F3-44F7-89C0-C16EEA6B81DB}" type="pres">
      <dgm:prSet presAssocID="{E15543DF-3423-48AB-898B-61AD6C427800}" presName="c2" presStyleLbl="node1" presStyleIdx="1" presStyleCnt="19"/>
      <dgm:spPr/>
    </dgm:pt>
    <dgm:pt modelId="{3E1B1EC8-7A00-4606-B3A1-12DE2B1F905A}" type="pres">
      <dgm:prSet presAssocID="{E15543DF-3423-48AB-898B-61AD6C427800}" presName="c3" presStyleLbl="node1" presStyleIdx="2" presStyleCnt="19"/>
      <dgm:spPr/>
    </dgm:pt>
    <dgm:pt modelId="{7BF53475-8C3D-457E-B03C-6EBE6F117183}" type="pres">
      <dgm:prSet presAssocID="{E15543DF-3423-48AB-898B-61AD6C427800}" presName="c4" presStyleLbl="node1" presStyleIdx="3" presStyleCnt="19"/>
      <dgm:spPr/>
    </dgm:pt>
    <dgm:pt modelId="{B31B2D21-3D6F-4181-8AC7-459346B4CF48}" type="pres">
      <dgm:prSet presAssocID="{E15543DF-3423-48AB-898B-61AD6C427800}" presName="c5" presStyleLbl="node1" presStyleIdx="4" presStyleCnt="19"/>
      <dgm:spPr/>
    </dgm:pt>
    <dgm:pt modelId="{5972ADC5-2149-4B59-8982-2AE531E9790B}" type="pres">
      <dgm:prSet presAssocID="{E15543DF-3423-48AB-898B-61AD6C427800}" presName="c6" presStyleLbl="node1" presStyleIdx="5" presStyleCnt="19"/>
      <dgm:spPr/>
    </dgm:pt>
    <dgm:pt modelId="{61D83A09-191B-447F-9927-4165C5AE35CA}" type="pres">
      <dgm:prSet presAssocID="{E15543DF-3423-48AB-898B-61AD6C427800}" presName="c7" presStyleLbl="node1" presStyleIdx="6" presStyleCnt="19"/>
      <dgm:spPr/>
    </dgm:pt>
    <dgm:pt modelId="{B8EE24B8-4497-43FB-9BD9-D49408B5FE55}" type="pres">
      <dgm:prSet presAssocID="{E15543DF-3423-48AB-898B-61AD6C427800}" presName="c8" presStyleLbl="node1" presStyleIdx="7" presStyleCnt="19"/>
      <dgm:spPr/>
    </dgm:pt>
    <dgm:pt modelId="{C5038525-097F-4988-B438-AB3772874B6F}" type="pres">
      <dgm:prSet presAssocID="{E15543DF-3423-48AB-898B-61AD6C427800}" presName="c9" presStyleLbl="node1" presStyleIdx="8" presStyleCnt="19"/>
      <dgm:spPr/>
    </dgm:pt>
    <dgm:pt modelId="{3520C950-5CDD-4B6C-B199-22DD3B2B7434}" type="pres">
      <dgm:prSet presAssocID="{E15543DF-3423-48AB-898B-61AD6C427800}" presName="c10" presStyleLbl="node1" presStyleIdx="9" presStyleCnt="19"/>
      <dgm:spPr/>
    </dgm:pt>
    <dgm:pt modelId="{80075317-DBCD-41A4-8561-C8B390F2B230}" type="pres">
      <dgm:prSet presAssocID="{E15543DF-3423-48AB-898B-61AD6C427800}" presName="c11" presStyleLbl="node1" presStyleIdx="10" presStyleCnt="19"/>
      <dgm:spPr/>
    </dgm:pt>
    <dgm:pt modelId="{DB7DE45D-3B2E-4937-8275-4BBD45355B35}" type="pres">
      <dgm:prSet presAssocID="{E15543DF-3423-48AB-898B-61AD6C427800}" presName="c12" presStyleLbl="node1" presStyleIdx="11" presStyleCnt="19"/>
      <dgm:spPr/>
    </dgm:pt>
    <dgm:pt modelId="{DFA825DD-624F-400A-ACBF-C7444D5520C7}" type="pres">
      <dgm:prSet presAssocID="{E15543DF-3423-48AB-898B-61AD6C427800}" presName="c13" presStyleLbl="node1" presStyleIdx="12" presStyleCnt="19"/>
      <dgm:spPr/>
    </dgm:pt>
    <dgm:pt modelId="{1828FCA6-EC14-4900-8D0F-BB03D63D9CE4}" type="pres">
      <dgm:prSet presAssocID="{E15543DF-3423-48AB-898B-61AD6C427800}" presName="c14" presStyleLbl="node1" presStyleIdx="13" presStyleCnt="19"/>
      <dgm:spPr/>
    </dgm:pt>
    <dgm:pt modelId="{BCD3B662-C5BA-4226-B8F6-5229233D149F}" type="pres">
      <dgm:prSet presAssocID="{E15543DF-3423-48AB-898B-61AD6C427800}" presName="c15" presStyleLbl="node1" presStyleIdx="14" presStyleCnt="19"/>
      <dgm:spPr/>
    </dgm:pt>
    <dgm:pt modelId="{0DAC1E5C-5B17-40A2-BAD3-32B8CEF7C19F}" type="pres">
      <dgm:prSet presAssocID="{E15543DF-3423-48AB-898B-61AD6C427800}" presName="c16" presStyleLbl="node1" presStyleIdx="15" presStyleCnt="19"/>
      <dgm:spPr/>
    </dgm:pt>
    <dgm:pt modelId="{2DFE77BA-4E84-4527-BBFE-74A86B57AF05}" type="pres">
      <dgm:prSet presAssocID="{E15543DF-3423-48AB-898B-61AD6C427800}" presName="c17" presStyleLbl="node1" presStyleIdx="16" presStyleCnt="19"/>
      <dgm:spPr/>
    </dgm:pt>
    <dgm:pt modelId="{89D0B60F-4B18-43CE-9234-E3BCAEFA2119}" type="pres">
      <dgm:prSet presAssocID="{E15543DF-3423-48AB-898B-61AD6C427800}" presName="c18" presStyleLbl="node1" presStyleIdx="17" presStyleCnt="19"/>
      <dgm:spPr/>
    </dgm:pt>
    <dgm:pt modelId="{D4F2ED8F-A936-4F1C-90CE-71F2DEDD66CC}" type="pres">
      <dgm:prSet presAssocID="{CB8919DC-73A9-4B3B-B65C-7F3578D16E05}" presName="chevronComposite1" presStyleCnt="0"/>
      <dgm:spPr/>
    </dgm:pt>
    <dgm:pt modelId="{A28E35A4-1722-40F3-83A9-6C884E5C47A0}" type="pres">
      <dgm:prSet presAssocID="{CB8919DC-73A9-4B3B-B65C-7F3578D16E05}" presName="chevron1" presStyleLbl="sibTrans2D1" presStyleIdx="0" presStyleCnt="2"/>
      <dgm:spPr/>
    </dgm:pt>
    <dgm:pt modelId="{7FFD4B12-287D-41B7-90BE-CE275231E59E}" type="pres">
      <dgm:prSet presAssocID="{CB8919DC-73A9-4B3B-B65C-7F3578D16E05}" presName="spChevron1" presStyleCnt="0"/>
      <dgm:spPr/>
    </dgm:pt>
    <dgm:pt modelId="{733729B0-6B78-4EA2-88F1-E23B520A313E}" type="pres">
      <dgm:prSet presAssocID="{1A214368-F063-4ADB-9DF8-117AF8DBE6F1}" presName="middle" presStyleCnt="0"/>
      <dgm:spPr/>
    </dgm:pt>
    <dgm:pt modelId="{E6ED5BA9-A0D2-44A7-8DCF-1E7D224C8099}" type="pres">
      <dgm:prSet presAssocID="{1A214368-F063-4ADB-9DF8-117AF8DBE6F1}" presName="parTxMid" presStyleLbl="revTx" presStyleIdx="2" presStyleCnt="5"/>
      <dgm:spPr/>
    </dgm:pt>
    <dgm:pt modelId="{9F353222-C785-45CA-879F-A7F17B82DD6C}" type="pres">
      <dgm:prSet presAssocID="{1A214368-F063-4ADB-9DF8-117AF8DBE6F1}" presName="desTxMid" presStyleLbl="revTx" presStyleIdx="3" presStyleCnt="5">
        <dgm:presLayoutVars>
          <dgm:bulletEnabled val="1"/>
        </dgm:presLayoutVars>
      </dgm:prSet>
      <dgm:spPr/>
    </dgm:pt>
    <dgm:pt modelId="{639B72F4-964A-47D2-9A90-E5CC9F6C811C}" type="pres">
      <dgm:prSet presAssocID="{1A214368-F063-4ADB-9DF8-117AF8DBE6F1}" presName="spMid" presStyleCnt="0"/>
      <dgm:spPr/>
    </dgm:pt>
    <dgm:pt modelId="{06B80601-A217-4BA2-8D46-6D9C0BF91C85}" type="pres">
      <dgm:prSet presAssocID="{D687C746-6FC4-44CE-8055-E5380B20220E}" presName="chevronComposite1" presStyleCnt="0"/>
      <dgm:spPr/>
    </dgm:pt>
    <dgm:pt modelId="{5425C6ED-80E7-49CF-8C55-B71A97F8857F}" type="pres">
      <dgm:prSet presAssocID="{D687C746-6FC4-44CE-8055-E5380B20220E}" presName="chevron1" presStyleLbl="sibTrans2D1" presStyleIdx="1" presStyleCnt="2"/>
      <dgm:spPr/>
    </dgm:pt>
    <dgm:pt modelId="{6F0307B5-7372-4AD2-8FD6-A1BA3C5454C3}" type="pres">
      <dgm:prSet presAssocID="{D687C746-6FC4-44CE-8055-E5380B20220E}" presName="spChevron1" presStyleCnt="0"/>
      <dgm:spPr/>
    </dgm:pt>
    <dgm:pt modelId="{0E2B05DD-C556-4E5F-9084-80D7703322BC}" type="pres">
      <dgm:prSet presAssocID="{28390F64-E19D-4487-BCAD-259A1B6950FA}" presName="last" presStyleCnt="0"/>
      <dgm:spPr/>
    </dgm:pt>
    <dgm:pt modelId="{2B7EE45A-57F9-4B8B-957B-5B3A1381B5D3}" type="pres">
      <dgm:prSet presAssocID="{28390F64-E19D-4487-BCAD-259A1B6950FA}" presName="circleTx" presStyleLbl="node1" presStyleIdx="18" presStyleCnt="19"/>
      <dgm:spPr/>
    </dgm:pt>
    <dgm:pt modelId="{B520252E-18FC-4D58-8FAF-240109F48537}" type="pres">
      <dgm:prSet presAssocID="{28390F64-E19D-4487-BCAD-259A1B6950FA}" presName="desTxN" presStyleLbl="revTx" presStyleIdx="4" presStyleCnt="5">
        <dgm:presLayoutVars>
          <dgm:bulletEnabled val="1"/>
        </dgm:presLayoutVars>
      </dgm:prSet>
      <dgm:spPr/>
    </dgm:pt>
    <dgm:pt modelId="{21626E9B-A00D-4803-B7DF-74137EEFB7A3}" type="pres">
      <dgm:prSet presAssocID="{28390F64-E19D-4487-BCAD-259A1B6950FA}" presName="spN" presStyleCnt="0"/>
      <dgm:spPr/>
    </dgm:pt>
  </dgm:ptLst>
  <dgm:cxnLst>
    <dgm:cxn modelId="{8D8D7905-0A6E-4297-B621-606596E15BD0}" srcId="{E15543DF-3423-48AB-898B-61AD6C427800}" destId="{10E06B54-EF73-49E4-A094-CFF47CB7D1CA}" srcOrd="0" destOrd="0" parTransId="{9DF6E818-3B8B-4A9F-B736-F817166D12C7}" sibTransId="{5B4AA672-2CAD-4D03-831C-013CE1B23C35}"/>
    <dgm:cxn modelId="{C5DB2513-88E3-4C96-9A3E-862AA61D1977}" type="presOf" srcId="{47364B89-2A93-474E-940B-62A2E6AA99EA}" destId="{B520252E-18FC-4D58-8FAF-240109F48537}" srcOrd="0" destOrd="0" presId="urn:microsoft.com/office/officeart/2009/3/layout/RandomtoResultProcess"/>
    <dgm:cxn modelId="{B53AF81F-521C-448D-AA90-940860DB4152}" srcId="{1A214368-F063-4ADB-9DF8-117AF8DBE6F1}" destId="{394D3B49-7AD3-4F13-8144-44C6526690ED}" srcOrd="0" destOrd="0" parTransId="{EE4E4140-9023-4D16-B8AF-FF6E82C62790}" sibTransId="{44C5CF04-FC15-4437-931E-545731488B10}"/>
    <dgm:cxn modelId="{170BF42C-A7D7-4564-AE19-B74A0B1A8117}" type="presOf" srcId="{84E4FC95-7A71-4AEA-88E5-C8DBAAAA542D}" destId="{F1C28657-06D7-4CCF-B1DE-26CD7FE4AE92}" srcOrd="0" destOrd="0" presId="urn:microsoft.com/office/officeart/2009/3/layout/RandomtoResultProcess"/>
    <dgm:cxn modelId="{06BD8D63-7383-45E0-942B-C42CDBDD43D2}" type="presOf" srcId="{10E06B54-EF73-49E4-A094-CFF47CB7D1CA}" destId="{A64CA067-54DF-4C97-8545-B0B461758A30}" srcOrd="0" destOrd="0" presId="urn:microsoft.com/office/officeart/2009/3/layout/RandomtoResultProcess"/>
    <dgm:cxn modelId="{1CEEAD44-9D7E-42AC-8B0A-3D87E6318D37}" srcId="{1A214368-F063-4ADB-9DF8-117AF8DBE6F1}" destId="{1CB8127E-3375-4FAC-BF77-D012A620A953}" srcOrd="1" destOrd="0" parTransId="{8D645A36-C3F1-42D5-9BC8-9A57C0826BC5}" sibTransId="{E2657D16-3A59-4A71-9121-032E8D51648C}"/>
    <dgm:cxn modelId="{97372645-9C23-4A8A-BC5F-EEF54492492F}" srcId="{84E4FC95-7A71-4AEA-88E5-C8DBAAAA542D}" destId="{28390F64-E19D-4487-BCAD-259A1B6950FA}" srcOrd="2" destOrd="0" parTransId="{7C708F03-BFC4-4F50-A6FA-5A7E79072CE3}" sibTransId="{AC235FF2-7DF3-4130-BFCD-27232B11C8FB}"/>
    <dgm:cxn modelId="{4500F674-A0E6-457B-A114-38364B0D9FA9}" type="presOf" srcId="{394D3B49-7AD3-4F13-8144-44C6526690ED}" destId="{9F353222-C785-45CA-879F-A7F17B82DD6C}" srcOrd="0" destOrd="0" presId="urn:microsoft.com/office/officeart/2009/3/layout/RandomtoResultProcess"/>
    <dgm:cxn modelId="{A6EC357B-5C83-4D9F-8F79-B4C36B707EF5}" srcId="{28390F64-E19D-4487-BCAD-259A1B6950FA}" destId="{47364B89-2A93-474E-940B-62A2E6AA99EA}" srcOrd="0" destOrd="0" parTransId="{8E28F3C2-EF31-40E3-BE2B-0299B3F2D9DC}" sibTransId="{18A0021E-6DBE-40AB-B7DC-F8E88A169ECB}"/>
    <dgm:cxn modelId="{11FA0180-571A-4175-906E-5307C96BA58F}" type="presOf" srcId="{42786A62-4504-4C4F-BDDA-1313A5AA214A}" destId="{9F353222-C785-45CA-879F-A7F17B82DD6C}" srcOrd="0" destOrd="2" presId="urn:microsoft.com/office/officeart/2009/3/layout/RandomtoResultProcess"/>
    <dgm:cxn modelId="{03EB9D8B-3224-4B7F-B3E6-E3CC8A24D107}" type="presOf" srcId="{E15543DF-3423-48AB-898B-61AD6C427800}" destId="{E60780EA-EF96-4578-A8DB-1C7B6964156D}" srcOrd="0" destOrd="0" presId="urn:microsoft.com/office/officeart/2009/3/layout/RandomtoResultProcess"/>
    <dgm:cxn modelId="{7524B795-BA85-49C3-99CD-B56A66C3DA9C}" type="presOf" srcId="{1CB8127E-3375-4FAC-BF77-D012A620A953}" destId="{9F353222-C785-45CA-879F-A7F17B82DD6C}" srcOrd="0" destOrd="1" presId="urn:microsoft.com/office/officeart/2009/3/layout/RandomtoResultProcess"/>
    <dgm:cxn modelId="{B93A6AA1-2694-4694-86EB-71822F6A9842}" srcId="{84E4FC95-7A71-4AEA-88E5-C8DBAAAA542D}" destId="{1A214368-F063-4ADB-9DF8-117AF8DBE6F1}" srcOrd="1" destOrd="0" parTransId="{B415D377-52BB-4EE5-A86B-A0640D592550}" sibTransId="{D687C746-6FC4-44CE-8055-E5380B20220E}"/>
    <dgm:cxn modelId="{F249ABA1-DF07-4DA8-800C-802F5891C052}" type="presOf" srcId="{28390F64-E19D-4487-BCAD-259A1B6950FA}" destId="{2B7EE45A-57F9-4B8B-957B-5B3A1381B5D3}" srcOrd="0" destOrd="0" presId="urn:microsoft.com/office/officeart/2009/3/layout/RandomtoResultProcess"/>
    <dgm:cxn modelId="{FF6387AB-9A0F-4F3A-B647-760F5B7E8092}" srcId="{84E4FC95-7A71-4AEA-88E5-C8DBAAAA542D}" destId="{E15543DF-3423-48AB-898B-61AD6C427800}" srcOrd="0" destOrd="0" parTransId="{DF54A0FF-7B6C-4E01-8FE0-750205E016C6}" sibTransId="{CB8919DC-73A9-4B3B-B65C-7F3578D16E05}"/>
    <dgm:cxn modelId="{6BE7CADC-BF30-4625-98AB-2B4AFCC48C73}" srcId="{1A214368-F063-4ADB-9DF8-117AF8DBE6F1}" destId="{42786A62-4504-4C4F-BDDA-1313A5AA214A}" srcOrd="2" destOrd="0" parTransId="{FCFAEEC3-4806-4917-ADB9-9B79265724BA}" sibTransId="{5E5BB38E-8D4B-4BE8-8C0D-0E787F89AC7D}"/>
    <dgm:cxn modelId="{997825E4-A88D-41D6-AAED-4898DC7E2ED4}" type="presOf" srcId="{1A214368-F063-4ADB-9DF8-117AF8DBE6F1}" destId="{E6ED5BA9-A0D2-44A7-8DCF-1E7D224C8099}" srcOrd="0" destOrd="0" presId="urn:microsoft.com/office/officeart/2009/3/layout/RandomtoResultProcess"/>
    <dgm:cxn modelId="{54B0DFD7-984E-44F2-B8C2-0F93A1886E87}" type="presParOf" srcId="{F1C28657-06D7-4CCF-B1DE-26CD7FE4AE92}" destId="{EBCF28F5-B116-4D55-9D2C-73A8458EC679}" srcOrd="0" destOrd="0" presId="urn:microsoft.com/office/officeart/2009/3/layout/RandomtoResultProcess"/>
    <dgm:cxn modelId="{CB7BD910-B510-47B8-9BEE-9D41938AD92B}" type="presParOf" srcId="{EBCF28F5-B116-4D55-9D2C-73A8458EC679}" destId="{E60780EA-EF96-4578-A8DB-1C7B6964156D}" srcOrd="0" destOrd="0" presId="urn:microsoft.com/office/officeart/2009/3/layout/RandomtoResultProcess"/>
    <dgm:cxn modelId="{FDCF49B5-BEDA-4A5D-AC23-19195224FFC5}" type="presParOf" srcId="{EBCF28F5-B116-4D55-9D2C-73A8458EC679}" destId="{A64CA067-54DF-4C97-8545-B0B461758A30}" srcOrd="1" destOrd="0" presId="urn:microsoft.com/office/officeart/2009/3/layout/RandomtoResultProcess"/>
    <dgm:cxn modelId="{F2A9265C-F18E-43B7-867A-0481C36DABE4}" type="presParOf" srcId="{EBCF28F5-B116-4D55-9D2C-73A8458EC679}" destId="{8863722A-DD93-40A2-B26C-5AC8F6CB4BAC}" srcOrd="2" destOrd="0" presId="urn:microsoft.com/office/officeart/2009/3/layout/RandomtoResultProcess"/>
    <dgm:cxn modelId="{E48812CD-FC18-47A7-BF98-7BF5F52AF201}" type="presParOf" srcId="{EBCF28F5-B116-4D55-9D2C-73A8458EC679}" destId="{D6B40318-19F3-44F7-89C0-C16EEA6B81DB}" srcOrd="3" destOrd="0" presId="urn:microsoft.com/office/officeart/2009/3/layout/RandomtoResultProcess"/>
    <dgm:cxn modelId="{863C5004-37A7-4904-B43F-6DFB841CE89F}" type="presParOf" srcId="{EBCF28F5-B116-4D55-9D2C-73A8458EC679}" destId="{3E1B1EC8-7A00-4606-B3A1-12DE2B1F905A}" srcOrd="4" destOrd="0" presId="urn:microsoft.com/office/officeart/2009/3/layout/RandomtoResultProcess"/>
    <dgm:cxn modelId="{ACEE36A8-32E5-4F03-B008-EB97BD8322C8}" type="presParOf" srcId="{EBCF28F5-B116-4D55-9D2C-73A8458EC679}" destId="{7BF53475-8C3D-457E-B03C-6EBE6F117183}" srcOrd="5" destOrd="0" presId="urn:microsoft.com/office/officeart/2009/3/layout/RandomtoResultProcess"/>
    <dgm:cxn modelId="{922797F8-E736-4BCA-862D-D3BA9536D338}" type="presParOf" srcId="{EBCF28F5-B116-4D55-9D2C-73A8458EC679}" destId="{B31B2D21-3D6F-4181-8AC7-459346B4CF48}" srcOrd="6" destOrd="0" presId="urn:microsoft.com/office/officeart/2009/3/layout/RandomtoResultProcess"/>
    <dgm:cxn modelId="{B728734D-7702-4C75-BD97-9414DC1BB43D}" type="presParOf" srcId="{EBCF28F5-B116-4D55-9D2C-73A8458EC679}" destId="{5972ADC5-2149-4B59-8982-2AE531E9790B}" srcOrd="7" destOrd="0" presId="urn:microsoft.com/office/officeart/2009/3/layout/RandomtoResultProcess"/>
    <dgm:cxn modelId="{27E30D7C-D215-43D1-8AB3-BB0A4ADE553A}" type="presParOf" srcId="{EBCF28F5-B116-4D55-9D2C-73A8458EC679}" destId="{61D83A09-191B-447F-9927-4165C5AE35CA}" srcOrd="8" destOrd="0" presId="urn:microsoft.com/office/officeart/2009/3/layout/RandomtoResultProcess"/>
    <dgm:cxn modelId="{A633C3CF-4D99-4B7A-AD96-A6CBA9FC9BA2}" type="presParOf" srcId="{EBCF28F5-B116-4D55-9D2C-73A8458EC679}" destId="{B8EE24B8-4497-43FB-9BD9-D49408B5FE55}" srcOrd="9" destOrd="0" presId="urn:microsoft.com/office/officeart/2009/3/layout/RandomtoResultProcess"/>
    <dgm:cxn modelId="{B09CCCAF-70D1-4390-A3B8-46A7D82C3837}" type="presParOf" srcId="{EBCF28F5-B116-4D55-9D2C-73A8458EC679}" destId="{C5038525-097F-4988-B438-AB3772874B6F}" srcOrd="10" destOrd="0" presId="urn:microsoft.com/office/officeart/2009/3/layout/RandomtoResultProcess"/>
    <dgm:cxn modelId="{89393488-A4E5-4643-A76B-DB7D612696AA}" type="presParOf" srcId="{EBCF28F5-B116-4D55-9D2C-73A8458EC679}" destId="{3520C950-5CDD-4B6C-B199-22DD3B2B7434}" srcOrd="11" destOrd="0" presId="urn:microsoft.com/office/officeart/2009/3/layout/RandomtoResultProcess"/>
    <dgm:cxn modelId="{A3058967-DF5F-424E-BAC4-D178271FD454}" type="presParOf" srcId="{EBCF28F5-B116-4D55-9D2C-73A8458EC679}" destId="{80075317-DBCD-41A4-8561-C8B390F2B230}" srcOrd="12" destOrd="0" presId="urn:microsoft.com/office/officeart/2009/3/layout/RandomtoResultProcess"/>
    <dgm:cxn modelId="{8CA7D41F-9DD1-45B7-BA08-C9EC555ED098}" type="presParOf" srcId="{EBCF28F5-B116-4D55-9D2C-73A8458EC679}" destId="{DB7DE45D-3B2E-4937-8275-4BBD45355B35}" srcOrd="13" destOrd="0" presId="urn:microsoft.com/office/officeart/2009/3/layout/RandomtoResultProcess"/>
    <dgm:cxn modelId="{852411F7-C477-48C2-A861-7D15B42AFDB6}" type="presParOf" srcId="{EBCF28F5-B116-4D55-9D2C-73A8458EC679}" destId="{DFA825DD-624F-400A-ACBF-C7444D5520C7}" srcOrd="14" destOrd="0" presId="urn:microsoft.com/office/officeart/2009/3/layout/RandomtoResultProcess"/>
    <dgm:cxn modelId="{CB935391-8288-44D6-AD32-8BC3E87EBA84}" type="presParOf" srcId="{EBCF28F5-B116-4D55-9D2C-73A8458EC679}" destId="{1828FCA6-EC14-4900-8D0F-BB03D63D9CE4}" srcOrd="15" destOrd="0" presId="urn:microsoft.com/office/officeart/2009/3/layout/RandomtoResultProcess"/>
    <dgm:cxn modelId="{A54AA614-0DE6-4EC4-BFCF-B32787FE12D9}" type="presParOf" srcId="{EBCF28F5-B116-4D55-9D2C-73A8458EC679}" destId="{BCD3B662-C5BA-4226-B8F6-5229233D149F}" srcOrd="16" destOrd="0" presId="urn:microsoft.com/office/officeart/2009/3/layout/RandomtoResultProcess"/>
    <dgm:cxn modelId="{2B35A55A-AAAD-4A1A-B65C-8E4475F056BB}" type="presParOf" srcId="{EBCF28F5-B116-4D55-9D2C-73A8458EC679}" destId="{0DAC1E5C-5B17-40A2-BAD3-32B8CEF7C19F}" srcOrd="17" destOrd="0" presId="urn:microsoft.com/office/officeart/2009/3/layout/RandomtoResultProcess"/>
    <dgm:cxn modelId="{E6C46243-9596-461D-A064-F6EA52AA174A}" type="presParOf" srcId="{EBCF28F5-B116-4D55-9D2C-73A8458EC679}" destId="{2DFE77BA-4E84-4527-BBFE-74A86B57AF05}" srcOrd="18" destOrd="0" presId="urn:microsoft.com/office/officeart/2009/3/layout/RandomtoResultProcess"/>
    <dgm:cxn modelId="{0F7BB72B-DA6C-4EF3-BBF5-D4EA2C1C2056}" type="presParOf" srcId="{EBCF28F5-B116-4D55-9D2C-73A8458EC679}" destId="{89D0B60F-4B18-43CE-9234-E3BCAEFA2119}" srcOrd="19" destOrd="0" presId="urn:microsoft.com/office/officeart/2009/3/layout/RandomtoResultProcess"/>
    <dgm:cxn modelId="{930973E9-4388-4589-8892-9848F7372548}" type="presParOf" srcId="{F1C28657-06D7-4CCF-B1DE-26CD7FE4AE92}" destId="{D4F2ED8F-A936-4F1C-90CE-71F2DEDD66CC}" srcOrd="1" destOrd="0" presId="urn:microsoft.com/office/officeart/2009/3/layout/RandomtoResultProcess"/>
    <dgm:cxn modelId="{86EF591B-6E82-4F5C-A2A4-BD1196F50D12}" type="presParOf" srcId="{D4F2ED8F-A936-4F1C-90CE-71F2DEDD66CC}" destId="{A28E35A4-1722-40F3-83A9-6C884E5C47A0}" srcOrd="0" destOrd="0" presId="urn:microsoft.com/office/officeart/2009/3/layout/RandomtoResultProcess"/>
    <dgm:cxn modelId="{BAEB4EDA-4B35-4AD5-A867-5EE3DBD53F58}" type="presParOf" srcId="{D4F2ED8F-A936-4F1C-90CE-71F2DEDD66CC}" destId="{7FFD4B12-287D-41B7-90BE-CE275231E59E}" srcOrd="1" destOrd="0" presId="urn:microsoft.com/office/officeart/2009/3/layout/RandomtoResultProcess"/>
    <dgm:cxn modelId="{104124F9-DB2B-48AB-A368-4310E0372381}" type="presParOf" srcId="{F1C28657-06D7-4CCF-B1DE-26CD7FE4AE92}" destId="{733729B0-6B78-4EA2-88F1-E23B520A313E}" srcOrd="2" destOrd="0" presId="urn:microsoft.com/office/officeart/2009/3/layout/RandomtoResultProcess"/>
    <dgm:cxn modelId="{6AA36FC7-57B5-4333-9780-64B32958DCD4}" type="presParOf" srcId="{733729B0-6B78-4EA2-88F1-E23B520A313E}" destId="{E6ED5BA9-A0D2-44A7-8DCF-1E7D224C8099}" srcOrd="0" destOrd="0" presId="urn:microsoft.com/office/officeart/2009/3/layout/RandomtoResultProcess"/>
    <dgm:cxn modelId="{699D4917-4397-412F-8785-2C09A6488A58}" type="presParOf" srcId="{733729B0-6B78-4EA2-88F1-E23B520A313E}" destId="{9F353222-C785-45CA-879F-A7F17B82DD6C}" srcOrd="1" destOrd="0" presId="urn:microsoft.com/office/officeart/2009/3/layout/RandomtoResultProcess"/>
    <dgm:cxn modelId="{0ABB5A7E-AA43-4423-BF11-BE90C5BB1980}" type="presParOf" srcId="{733729B0-6B78-4EA2-88F1-E23B520A313E}" destId="{639B72F4-964A-47D2-9A90-E5CC9F6C811C}" srcOrd="2" destOrd="0" presId="urn:microsoft.com/office/officeart/2009/3/layout/RandomtoResultProcess"/>
    <dgm:cxn modelId="{A3349871-5016-405D-8728-302ED0C7C949}" type="presParOf" srcId="{F1C28657-06D7-4CCF-B1DE-26CD7FE4AE92}" destId="{06B80601-A217-4BA2-8D46-6D9C0BF91C85}" srcOrd="3" destOrd="0" presId="urn:microsoft.com/office/officeart/2009/3/layout/RandomtoResultProcess"/>
    <dgm:cxn modelId="{FDA8E386-8033-45F7-923A-D02FE91CABB5}" type="presParOf" srcId="{06B80601-A217-4BA2-8D46-6D9C0BF91C85}" destId="{5425C6ED-80E7-49CF-8C55-B71A97F8857F}" srcOrd="0" destOrd="0" presId="urn:microsoft.com/office/officeart/2009/3/layout/RandomtoResultProcess"/>
    <dgm:cxn modelId="{662DEC94-7A0C-441E-9FA1-A632EC89592F}" type="presParOf" srcId="{06B80601-A217-4BA2-8D46-6D9C0BF91C85}" destId="{6F0307B5-7372-4AD2-8FD6-A1BA3C5454C3}" srcOrd="1" destOrd="0" presId="urn:microsoft.com/office/officeart/2009/3/layout/RandomtoResultProcess"/>
    <dgm:cxn modelId="{87F760DC-B31A-4345-B3FE-74F894557D65}" type="presParOf" srcId="{F1C28657-06D7-4CCF-B1DE-26CD7FE4AE92}" destId="{0E2B05DD-C556-4E5F-9084-80D7703322BC}" srcOrd="4" destOrd="0" presId="urn:microsoft.com/office/officeart/2009/3/layout/RandomtoResultProcess"/>
    <dgm:cxn modelId="{31A5036C-DEEB-4DF5-97C0-1231392C1597}" type="presParOf" srcId="{0E2B05DD-C556-4E5F-9084-80D7703322BC}" destId="{2B7EE45A-57F9-4B8B-957B-5B3A1381B5D3}" srcOrd="0" destOrd="0" presId="urn:microsoft.com/office/officeart/2009/3/layout/RandomtoResultProcess"/>
    <dgm:cxn modelId="{197705C8-1487-4705-8185-F44F0517C533}" type="presParOf" srcId="{0E2B05DD-C556-4E5F-9084-80D7703322BC}" destId="{B520252E-18FC-4D58-8FAF-240109F48537}" srcOrd="1" destOrd="0" presId="urn:microsoft.com/office/officeart/2009/3/layout/RandomtoResultProcess"/>
    <dgm:cxn modelId="{69164890-306F-4221-A053-E63DC5D988B7}" type="presParOf" srcId="{0E2B05DD-C556-4E5F-9084-80D7703322BC}" destId="{21626E9B-A00D-4803-B7DF-74137EEFB7A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CEFBDC-DECD-4F5A-B911-5F3CA3FAEC77}" type="doc">
      <dgm:prSet loTypeId="urn:microsoft.com/office/officeart/2005/8/layout/lProcess3" loCatId="process" qsTypeId="urn:microsoft.com/office/officeart/2005/8/quickstyle/simple4" qsCatId="simple" csTypeId="urn:microsoft.com/office/officeart/2005/8/colors/accent2_2" csCatId="accent2" phldr="1"/>
      <dgm:spPr/>
      <dgm:t>
        <a:bodyPr/>
        <a:lstStyle/>
        <a:p>
          <a:endParaRPr lang="es-419"/>
        </a:p>
      </dgm:t>
    </dgm:pt>
    <dgm:pt modelId="{F6EAB7FE-232F-45AD-AE50-1306F676AC43}">
      <dgm:prSet phldrT="[Texto]" custT="1"/>
      <dgm:spPr/>
      <dgm:t>
        <a:bodyPr/>
        <a:lstStyle/>
        <a:p>
          <a:r>
            <a:rPr lang="es-ES" sz="2400" dirty="0"/>
            <a:t>Tipo de muestra </a:t>
          </a:r>
          <a:endParaRPr lang="es-419" sz="2400" dirty="0"/>
        </a:p>
      </dgm:t>
    </dgm:pt>
    <dgm:pt modelId="{9319CBCC-BBCC-4BB9-B48A-507D817D2240}" type="parTrans" cxnId="{79589338-EF0E-4B47-ABDD-59B0D4DC7A57}">
      <dgm:prSet/>
      <dgm:spPr/>
      <dgm:t>
        <a:bodyPr/>
        <a:lstStyle/>
        <a:p>
          <a:endParaRPr lang="es-419" sz="1600"/>
        </a:p>
      </dgm:t>
    </dgm:pt>
    <dgm:pt modelId="{60D2AE54-DDE8-4416-BF75-87554365FC0B}" type="sibTrans" cxnId="{79589338-EF0E-4B47-ABDD-59B0D4DC7A57}">
      <dgm:prSet/>
      <dgm:spPr/>
      <dgm:t>
        <a:bodyPr/>
        <a:lstStyle/>
        <a:p>
          <a:endParaRPr lang="es-419" sz="1600"/>
        </a:p>
      </dgm:t>
    </dgm:pt>
    <dgm:pt modelId="{FAD1AA4B-B375-4D62-A631-26F32EE9C2F6}">
      <dgm:prSet phldrT="[Texto]" custT="1"/>
      <dgm:spPr/>
      <dgm:t>
        <a:bodyPr/>
        <a:lstStyle/>
        <a:p>
          <a:r>
            <a:rPr lang="es-ES" sz="1800" dirty="0">
              <a:solidFill>
                <a:schemeClr val="accent2">
                  <a:lumMod val="75000"/>
                </a:schemeClr>
              </a:solidFill>
            </a:rPr>
            <a:t>No probabilístico</a:t>
          </a:r>
          <a:endParaRPr lang="es-419" sz="1800" dirty="0">
            <a:solidFill>
              <a:schemeClr val="accent2">
                <a:lumMod val="75000"/>
              </a:schemeClr>
            </a:solidFill>
          </a:endParaRPr>
        </a:p>
      </dgm:t>
    </dgm:pt>
    <dgm:pt modelId="{06CB4234-6258-4EEB-AF73-3734B7F3F044}" type="parTrans" cxnId="{B4D55F29-D1CE-4D7C-B96D-5CFD6A151961}">
      <dgm:prSet/>
      <dgm:spPr/>
      <dgm:t>
        <a:bodyPr/>
        <a:lstStyle/>
        <a:p>
          <a:endParaRPr lang="es-419" sz="1600"/>
        </a:p>
      </dgm:t>
    </dgm:pt>
    <dgm:pt modelId="{01046040-C238-4912-9244-79B554CE2C4F}" type="sibTrans" cxnId="{B4D55F29-D1CE-4D7C-B96D-5CFD6A151961}">
      <dgm:prSet/>
      <dgm:spPr/>
      <dgm:t>
        <a:bodyPr/>
        <a:lstStyle/>
        <a:p>
          <a:endParaRPr lang="es-419" sz="1600"/>
        </a:p>
      </dgm:t>
    </dgm:pt>
    <dgm:pt modelId="{CEE5E803-8D07-4E44-9C33-DFA97F07FE77}">
      <dgm:prSet phldrT="[Texto]" custT="1"/>
      <dgm:spPr/>
      <dgm:t>
        <a:bodyPr/>
        <a:lstStyle/>
        <a:p>
          <a:r>
            <a:rPr lang="es-ES" sz="1800" dirty="0">
              <a:solidFill>
                <a:schemeClr val="accent2">
                  <a:lumMod val="75000"/>
                </a:schemeClr>
              </a:solidFill>
            </a:rPr>
            <a:t>La elección de los elementos no depende de la probabilidad </a:t>
          </a:r>
          <a:endParaRPr lang="es-419" sz="1800" dirty="0">
            <a:solidFill>
              <a:schemeClr val="accent2">
                <a:lumMod val="75000"/>
              </a:schemeClr>
            </a:solidFill>
          </a:endParaRPr>
        </a:p>
      </dgm:t>
    </dgm:pt>
    <dgm:pt modelId="{F24F84FB-0149-4DD4-9E33-A9A5278B0A88}" type="parTrans" cxnId="{05C6180D-57E9-44BF-AC37-46987A2EF8F7}">
      <dgm:prSet/>
      <dgm:spPr/>
      <dgm:t>
        <a:bodyPr/>
        <a:lstStyle/>
        <a:p>
          <a:endParaRPr lang="es-419" sz="1600"/>
        </a:p>
      </dgm:t>
    </dgm:pt>
    <dgm:pt modelId="{BC551353-C6AB-4B07-8E45-39B8A357AFDC}" type="sibTrans" cxnId="{05C6180D-57E9-44BF-AC37-46987A2EF8F7}">
      <dgm:prSet/>
      <dgm:spPr/>
      <dgm:t>
        <a:bodyPr/>
        <a:lstStyle/>
        <a:p>
          <a:endParaRPr lang="es-419" sz="1600"/>
        </a:p>
      </dgm:t>
    </dgm:pt>
    <dgm:pt modelId="{FD106F49-895D-436F-9ADF-56F1C1E8C1E6}" type="pres">
      <dgm:prSet presAssocID="{90CEFBDC-DECD-4F5A-B911-5F3CA3FAEC77}" presName="Name0" presStyleCnt="0">
        <dgm:presLayoutVars>
          <dgm:chPref val="3"/>
          <dgm:dir/>
          <dgm:animLvl val="lvl"/>
          <dgm:resizeHandles/>
        </dgm:presLayoutVars>
      </dgm:prSet>
      <dgm:spPr/>
    </dgm:pt>
    <dgm:pt modelId="{F63DFF01-1259-4AFC-A12D-36EA56DE9A38}" type="pres">
      <dgm:prSet presAssocID="{F6EAB7FE-232F-45AD-AE50-1306F676AC43}" presName="horFlow" presStyleCnt="0"/>
      <dgm:spPr/>
    </dgm:pt>
    <dgm:pt modelId="{13956EEE-733D-4FBB-BD7D-93470C5580C3}" type="pres">
      <dgm:prSet presAssocID="{F6EAB7FE-232F-45AD-AE50-1306F676AC43}" presName="bigChev" presStyleLbl="node1" presStyleIdx="0" presStyleCnt="1"/>
      <dgm:spPr/>
    </dgm:pt>
    <dgm:pt modelId="{1EBFDD53-16C2-42FC-A1F2-0F832505EB95}" type="pres">
      <dgm:prSet presAssocID="{06CB4234-6258-4EEB-AF73-3734B7F3F044}" presName="parTrans" presStyleCnt="0"/>
      <dgm:spPr/>
    </dgm:pt>
    <dgm:pt modelId="{11165A49-3199-4106-9BF3-192747119116}" type="pres">
      <dgm:prSet presAssocID="{FAD1AA4B-B375-4D62-A631-26F32EE9C2F6}" presName="node" presStyleLbl="alignAccFollowNode1" presStyleIdx="0" presStyleCnt="2">
        <dgm:presLayoutVars>
          <dgm:bulletEnabled val="1"/>
        </dgm:presLayoutVars>
      </dgm:prSet>
      <dgm:spPr/>
    </dgm:pt>
    <dgm:pt modelId="{96AAE217-B64B-4587-AEAA-ED9514D6DC7C}" type="pres">
      <dgm:prSet presAssocID="{01046040-C238-4912-9244-79B554CE2C4F}" presName="sibTrans" presStyleCnt="0"/>
      <dgm:spPr/>
    </dgm:pt>
    <dgm:pt modelId="{B458D1EC-3E07-4025-BAD9-1EC34E3B1B1F}" type="pres">
      <dgm:prSet presAssocID="{CEE5E803-8D07-4E44-9C33-DFA97F07FE77}" presName="node" presStyleLbl="alignAccFollowNode1" presStyleIdx="1" presStyleCnt="2" custScaleX="129238">
        <dgm:presLayoutVars>
          <dgm:bulletEnabled val="1"/>
        </dgm:presLayoutVars>
      </dgm:prSet>
      <dgm:spPr/>
    </dgm:pt>
  </dgm:ptLst>
  <dgm:cxnLst>
    <dgm:cxn modelId="{05C6180D-57E9-44BF-AC37-46987A2EF8F7}" srcId="{F6EAB7FE-232F-45AD-AE50-1306F676AC43}" destId="{CEE5E803-8D07-4E44-9C33-DFA97F07FE77}" srcOrd="1" destOrd="0" parTransId="{F24F84FB-0149-4DD4-9E33-A9A5278B0A88}" sibTransId="{BC551353-C6AB-4B07-8E45-39B8A357AFDC}"/>
    <dgm:cxn modelId="{DE19B116-CB3C-487D-8AE1-D987E04ECCB2}" type="presOf" srcId="{CEE5E803-8D07-4E44-9C33-DFA97F07FE77}" destId="{B458D1EC-3E07-4025-BAD9-1EC34E3B1B1F}" srcOrd="0" destOrd="0" presId="urn:microsoft.com/office/officeart/2005/8/layout/lProcess3"/>
    <dgm:cxn modelId="{2344391E-36AC-4904-9B64-ACF26BE99D72}" type="presOf" srcId="{F6EAB7FE-232F-45AD-AE50-1306F676AC43}" destId="{13956EEE-733D-4FBB-BD7D-93470C5580C3}" srcOrd="0" destOrd="0" presId="urn:microsoft.com/office/officeart/2005/8/layout/lProcess3"/>
    <dgm:cxn modelId="{B4D55F29-D1CE-4D7C-B96D-5CFD6A151961}" srcId="{F6EAB7FE-232F-45AD-AE50-1306F676AC43}" destId="{FAD1AA4B-B375-4D62-A631-26F32EE9C2F6}" srcOrd="0" destOrd="0" parTransId="{06CB4234-6258-4EEB-AF73-3734B7F3F044}" sibTransId="{01046040-C238-4912-9244-79B554CE2C4F}"/>
    <dgm:cxn modelId="{79589338-EF0E-4B47-ABDD-59B0D4DC7A57}" srcId="{90CEFBDC-DECD-4F5A-B911-5F3CA3FAEC77}" destId="{F6EAB7FE-232F-45AD-AE50-1306F676AC43}" srcOrd="0" destOrd="0" parTransId="{9319CBCC-BBCC-4BB9-B48A-507D817D2240}" sibTransId="{60D2AE54-DDE8-4416-BF75-87554365FC0B}"/>
    <dgm:cxn modelId="{E7DC927E-1DDD-46FA-BF7D-67D9193BB294}" type="presOf" srcId="{FAD1AA4B-B375-4D62-A631-26F32EE9C2F6}" destId="{11165A49-3199-4106-9BF3-192747119116}" srcOrd="0" destOrd="0" presId="urn:microsoft.com/office/officeart/2005/8/layout/lProcess3"/>
    <dgm:cxn modelId="{050D21B9-9AE9-4FD0-BD62-A46493921B7E}" type="presOf" srcId="{90CEFBDC-DECD-4F5A-B911-5F3CA3FAEC77}" destId="{FD106F49-895D-436F-9ADF-56F1C1E8C1E6}" srcOrd="0" destOrd="0" presId="urn:microsoft.com/office/officeart/2005/8/layout/lProcess3"/>
    <dgm:cxn modelId="{12FF5FCA-B250-456B-8EEC-61C3AB1F715C}" type="presParOf" srcId="{FD106F49-895D-436F-9ADF-56F1C1E8C1E6}" destId="{F63DFF01-1259-4AFC-A12D-36EA56DE9A38}" srcOrd="0" destOrd="0" presId="urn:microsoft.com/office/officeart/2005/8/layout/lProcess3"/>
    <dgm:cxn modelId="{AE242ACC-0EED-48A6-A3C1-A44CD3CD13E3}" type="presParOf" srcId="{F63DFF01-1259-4AFC-A12D-36EA56DE9A38}" destId="{13956EEE-733D-4FBB-BD7D-93470C5580C3}" srcOrd="0" destOrd="0" presId="urn:microsoft.com/office/officeart/2005/8/layout/lProcess3"/>
    <dgm:cxn modelId="{3CABFDD5-537F-4DDC-98B9-8E14AD75727E}" type="presParOf" srcId="{F63DFF01-1259-4AFC-A12D-36EA56DE9A38}" destId="{1EBFDD53-16C2-42FC-A1F2-0F832505EB95}" srcOrd="1" destOrd="0" presId="urn:microsoft.com/office/officeart/2005/8/layout/lProcess3"/>
    <dgm:cxn modelId="{77E99A0C-9842-46AC-802E-576B0DF3C454}" type="presParOf" srcId="{F63DFF01-1259-4AFC-A12D-36EA56DE9A38}" destId="{11165A49-3199-4106-9BF3-192747119116}" srcOrd="2" destOrd="0" presId="urn:microsoft.com/office/officeart/2005/8/layout/lProcess3"/>
    <dgm:cxn modelId="{BB59E1BF-7AFC-478B-9EC9-B75334D764D1}" type="presParOf" srcId="{F63DFF01-1259-4AFC-A12D-36EA56DE9A38}" destId="{96AAE217-B64B-4587-AEAA-ED9514D6DC7C}" srcOrd="3" destOrd="0" presId="urn:microsoft.com/office/officeart/2005/8/layout/lProcess3"/>
    <dgm:cxn modelId="{2BD90648-C675-40FC-A6A6-2FDFB39EADA9}" type="presParOf" srcId="{F63DFF01-1259-4AFC-A12D-36EA56DE9A38}" destId="{B458D1EC-3E07-4025-BAD9-1EC34E3B1B1F}"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B77F7D-B8C4-4318-B7D6-690B4C8A187B}"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s-419"/>
        </a:p>
      </dgm:t>
    </dgm:pt>
    <dgm:pt modelId="{68F66351-1B90-456B-A89C-078E987F91EB}">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a:solidFill>
                <a:schemeClr val="accent2">
                  <a:lumMod val="75000"/>
                </a:schemeClr>
              </a:solidFill>
            </a:rPr>
            <a:t>Población DMQ</a:t>
          </a:r>
          <a:endParaRPr lang="es-419" dirty="0">
            <a:solidFill>
              <a:schemeClr val="accent2">
                <a:lumMod val="75000"/>
              </a:schemeClr>
            </a:solidFill>
          </a:endParaRPr>
        </a:p>
      </dgm:t>
    </dgm:pt>
    <dgm:pt modelId="{C44AE001-6C1E-4628-A486-C1E86D7A76B9}" type="parTrans" cxnId="{086F7AC0-7357-4496-ACFD-BAC86F327AFA}">
      <dgm:prSet/>
      <dgm:spPr/>
      <dgm:t>
        <a:bodyPr/>
        <a:lstStyle/>
        <a:p>
          <a:endParaRPr lang="es-419"/>
        </a:p>
      </dgm:t>
    </dgm:pt>
    <dgm:pt modelId="{CFF823A5-AB27-49A6-9B64-B7CD845B6F59}" type="sibTrans" cxnId="{086F7AC0-7357-4496-ACFD-BAC86F327AFA}">
      <dgm:prSet/>
      <dgm:spPr/>
      <dgm:t>
        <a:bodyPr/>
        <a:lstStyle/>
        <a:p>
          <a:endParaRPr lang="es-419"/>
        </a:p>
      </dgm:t>
    </dgm:pt>
    <dgm:pt modelId="{AE708DDD-72B5-40CB-B9E0-2C655553FBBF}">
      <dgm:prSet phldrT="[Texto]" custT="1"/>
      <dgm:spPr/>
      <dgm:t>
        <a:bodyPr/>
        <a:lstStyle/>
        <a:p>
          <a:r>
            <a:rPr lang="es-ES" sz="2000" dirty="0">
              <a:solidFill>
                <a:schemeClr val="tx2"/>
              </a:solidFill>
            </a:rPr>
            <a:t>2.239.191 habitantes</a:t>
          </a:r>
          <a:endParaRPr lang="es-419" sz="2000" dirty="0">
            <a:solidFill>
              <a:schemeClr val="tx2"/>
            </a:solidFill>
          </a:endParaRPr>
        </a:p>
      </dgm:t>
    </dgm:pt>
    <dgm:pt modelId="{24A5D32A-39B4-4D28-A317-8DCE563A12E7}" type="parTrans" cxnId="{5DE49BA0-AE4C-45F8-A4E9-539CFC189700}">
      <dgm:prSet/>
      <dgm:spPr/>
      <dgm:t>
        <a:bodyPr/>
        <a:lstStyle/>
        <a:p>
          <a:endParaRPr lang="es-419"/>
        </a:p>
      </dgm:t>
    </dgm:pt>
    <dgm:pt modelId="{6CFB84EB-49AF-45A5-956A-F466126BF2A9}" type="sibTrans" cxnId="{5DE49BA0-AE4C-45F8-A4E9-539CFC189700}">
      <dgm:prSet/>
      <dgm:spPr/>
      <dgm:t>
        <a:bodyPr/>
        <a:lstStyle/>
        <a:p>
          <a:endParaRPr lang="es-419"/>
        </a:p>
      </dgm:t>
    </dgm:pt>
    <dgm:pt modelId="{58BF9A44-43D1-4E8F-85A1-173574E44FD9}">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a:solidFill>
                <a:schemeClr val="accent2">
                  <a:lumMod val="75000"/>
                </a:schemeClr>
              </a:solidFill>
            </a:rPr>
            <a:t>Hombres y mujeres de 15 a 74 años del DMQ </a:t>
          </a:r>
          <a:endParaRPr lang="es-419" dirty="0">
            <a:solidFill>
              <a:schemeClr val="accent2">
                <a:lumMod val="75000"/>
              </a:schemeClr>
            </a:solidFill>
          </a:endParaRPr>
        </a:p>
      </dgm:t>
    </dgm:pt>
    <dgm:pt modelId="{BA377B1D-4D4A-483D-B641-3EAA717C9715}" type="parTrans" cxnId="{373C436C-CE00-4031-9244-854C097C7436}">
      <dgm:prSet/>
      <dgm:spPr/>
      <dgm:t>
        <a:bodyPr/>
        <a:lstStyle/>
        <a:p>
          <a:endParaRPr lang="es-419"/>
        </a:p>
      </dgm:t>
    </dgm:pt>
    <dgm:pt modelId="{D77535E6-C5F1-43C1-A48A-3723EEE72D63}" type="sibTrans" cxnId="{373C436C-CE00-4031-9244-854C097C7436}">
      <dgm:prSet/>
      <dgm:spPr/>
      <dgm:t>
        <a:bodyPr/>
        <a:lstStyle/>
        <a:p>
          <a:endParaRPr lang="es-419"/>
        </a:p>
      </dgm:t>
    </dgm:pt>
    <dgm:pt modelId="{9DA9DB4E-1388-4E9C-9632-52FC8CE19C07}">
      <dgm:prSet phldrT="[Texto]" custT="1"/>
      <dgm:spPr/>
      <dgm:t>
        <a:bodyPr/>
        <a:lstStyle/>
        <a:p>
          <a:r>
            <a:rPr lang="es-ES" sz="2000" dirty="0">
              <a:solidFill>
                <a:schemeClr val="tx2"/>
              </a:solidFill>
            </a:rPr>
            <a:t>69.97% </a:t>
          </a:r>
          <a:endParaRPr lang="es-419" sz="2000" dirty="0">
            <a:solidFill>
              <a:schemeClr val="tx2"/>
            </a:solidFill>
          </a:endParaRPr>
        </a:p>
      </dgm:t>
    </dgm:pt>
    <dgm:pt modelId="{93D1EC9E-685F-42E1-9BD9-FB2E676DC5DD}" type="parTrans" cxnId="{611C25A8-0DA8-45BA-8F40-A796000718D0}">
      <dgm:prSet/>
      <dgm:spPr/>
      <dgm:t>
        <a:bodyPr/>
        <a:lstStyle/>
        <a:p>
          <a:endParaRPr lang="es-419"/>
        </a:p>
      </dgm:t>
    </dgm:pt>
    <dgm:pt modelId="{83A2D045-AAAA-4AB3-8BCF-37C56BF3334A}" type="sibTrans" cxnId="{611C25A8-0DA8-45BA-8F40-A796000718D0}">
      <dgm:prSet/>
      <dgm:spPr/>
      <dgm:t>
        <a:bodyPr/>
        <a:lstStyle/>
        <a:p>
          <a:endParaRPr lang="es-419"/>
        </a:p>
      </dgm:t>
    </dgm:pt>
    <dgm:pt modelId="{31E2E68C-BFE5-4E58-B1D2-F1981886E399}">
      <dgm:prSet phldrT="[Texto]" custT="1"/>
      <dgm:spPr/>
      <dgm:t>
        <a:bodyPr/>
        <a:lstStyle/>
        <a:p>
          <a:r>
            <a:rPr lang="es-ES" sz="2000" dirty="0">
              <a:solidFill>
                <a:schemeClr val="tx2"/>
              </a:solidFill>
            </a:rPr>
            <a:t>1.556.762 habitantes</a:t>
          </a:r>
          <a:endParaRPr lang="es-419" sz="2000" dirty="0">
            <a:solidFill>
              <a:schemeClr val="tx2"/>
            </a:solidFill>
          </a:endParaRPr>
        </a:p>
      </dgm:t>
    </dgm:pt>
    <dgm:pt modelId="{03ECAB26-3CB3-47BD-BCA3-22A9AFA373DB}" type="parTrans" cxnId="{2C0C51AF-438E-4968-8456-E161677E8A1B}">
      <dgm:prSet/>
      <dgm:spPr/>
      <dgm:t>
        <a:bodyPr/>
        <a:lstStyle/>
        <a:p>
          <a:endParaRPr lang="es-419"/>
        </a:p>
      </dgm:t>
    </dgm:pt>
    <dgm:pt modelId="{C01C8AC2-FF46-4FB2-A0EE-D63B59059DA0}" type="sibTrans" cxnId="{2C0C51AF-438E-4968-8456-E161677E8A1B}">
      <dgm:prSet/>
      <dgm:spPr/>
      <dgm:t>
        <a:bodyPr/>
        <a:lstStyle/>
        <a:p>
          <a:endParaRPr lang="es-419"/>
        </a:p>
      </dgm:t>
    </dgm:pt>
    <dgm:pt modelId="{1E10C645-63FC-4DA2-AB5F-6FCB14D6F8F2}">
      <dgm:prSet phldrT="[Texto]"/>
      <dgm:spPr/>
      <dgm:t>
        <a:bodyPr/>
        <a:lstStyle/>
        <a:p>
          <a:endParaRPr lang="es-419" sz="2300" dirty="0"/>
        </a:p>
      </dgm:t>
    </dgm:pt>
    <dgm:pt modelId="{65C43533-1465-4A91-8AE4-A466C71E989D}" type="parTrans" cxnId="{72D1FB04-E459-43D4-8AB7-7066EEE4B425}">
      <dgm:prSet/>
      <dgm:spPr/>
      <dgm:t>
        <a:bodyPr/>
        <a:lstStyle/>
        <a:p>
          <a:endParaRPr lang="es-419"/>
        </a:p>
      </dgm:t>
    </dgm:pt>
    <dgm:pt modelId="{C28DEC2F-AB39-4B46-8BC8-9C721CAD27F9}" type="sibTrans" cxnId="{72D1FB04-E459-43D4-8AB7-7066EEE4B425}">
      <dgm:prSet/>
      <dgm:spPr/>
      <dgm:t>
        <a:bodyPr/>
        <a:lstStyle/>
        <a:p>
          <a:endParaRPr lang="es-419"/>
        </a:p>
      </dgm:t>
    </dgm:pt>
    <dgm:pt modelId="{35E29BC9-D204-475F-9EA3-3D01856411E1}" type="pres">
      <dgm:prSet presAssocID="{3AB77F7D-B8C4-4318-B7D6-690B4C8A187B}" presName="Name0" presStyleCnt="0">
        <dgm:presLayoutVars>
          <dgm:dir/>
          <dgm:animLvl val="lvl"/>
          <dgm:resizeHandles/>
        </dgm:presLayoutVars>
      </dgm:prSet>
      <dgm:spPr/>
    </dgm:pt>
    <dgm:pt modelId="{E4703B69-FBD9-4396-A157-7A8B3F3A5327}" type="pres">
      <dgm:prSet presAssocID="{68F66351-1B90-456B-A89C-078E987F91EB}" presName="linNode" presStyleCnt="0"/>
      <dgm:spPr/>
    </dgm:pt>
    <dgm:pt modelId="{23186951-D66C-4A5E-831F-5FA167CDD142}" type="pres">
      <dgm:prSet presAssocID="{68F66351-1B90-456B-A89C-078E987F91EB}" presName="parentShp" presStyleLbl="node1" presStyleIdx="0" presStyleCnt="2">
        <dgm:presLayoutVars>
          <dgm:bulletEnabled val="1"/>
        </dgm:presLayoutVars>
      </dgm:prSet>
      <dgm:spPr/>
    </dgm:pt>
    <dgm:pt modelId="{B5F6C642-0F2C-4EC8-A21A-32B40BE042B7}" type="pres">
      <dgm:prSet presAssocID="{68F66351-1B90-456B-A89C-078E987F91EB}" presName="childShp" presStyleLbl="bgAccFollowNode1" presStyleIdx="0" presStyleCnt="2">
        <dgm:presLayoutVars>
          <dgm:bulletEnabled val="1"/>
        </dgm:presLayoutVars>
      </dgm:prSet>
      <dgm:spPr/>
    </dgm:pt>
    <dgm:pt modelId="{51F64554-B8D9-47ED-A49F-9CBB8B597347}" type="pres">
      <dgm:prSet presAssocID="{CFF823A5-AB27-49A6-9B64-B7CD845B6F59}" presName="spacing" presStyleCnt="0"/>
      <dgm:spPr/>
    </dgm:pt>
    <dgm:pt modelId="{3CB6927C-27FC-49AD-934E-BCF95965FB0A}" type="pres">
      <dgm:prSet presAssocID="{58BF9A44-43D1-4E8F-85A1-173574E44FD9}" presName="linNode" presStyleCnt="0"/>
      <dgm:spPr/>
    </dgm:pt>
    <dgm:pt modelId="{2F852441-2D95-4050-8438-450AD9E8E80E}" type="pres">
      <dgm:prSet presAssocID="{58BF9A44-43D1-4E8F-85A1-173574E44FD9}" presName="parentShp" presStyleLbl="node1" presStyleIdx="1" presStyleCnt="2">
        <dgm:presLayoutVars>
          <dgm:bulletEnabled val="1"/>
        </dgm:presLayoutVars>
      </dgm:prSet>
      <dgm:spPr/>
    </dgm:pt>
    <dgm:pt modelId="{72F375C1-3346-41DA-9AC7-B5D16E0D85AD}" type="pres">
      <dgm:prSet presAssocID="{58BF9A44-43D1-4E8F-85A1-173574E44FD9}" presName="childShp" presStyleLbl="bgAccFollowNode1" presStyleIdx="1" presStyleCnt="2">
        <dgm:presLayoutVars>
          <dgm:bulletEnabled val="1"/>
        </dgm:presLayoutVars>
      </dgm:prSet>
      <dgm:spPr/>
    </dgm:pt>
  </dgm:ptLst>
  <dgm:cxnLst>
    <dgm:cxn modelId="{72D1FB04-E459-43D4-8AB7-7066EEE4B425}" srcId="{68F66351-1B90-456B-A89C-078E987F91EB}" destId="{1E10C645-63FC-4DA2-AB5F-6FCB14D6F8F2}" srcOrd="0" destOrd="0" parTransId="{65C43533-1465-4A91-8AE4-A466C71E989D}" sibTransId="{C28DEC2F-AB39-4B46-8BC8-9C721CAD27F9}"/>
    <dgm:cxn modelId="{50244314-9938-48B5-8406-D54067745F1F}" type="presOf" srcId="{AE708DDD-72B5-40CB-B9E0-2C655553FBBF}" destId="{B5F6C642-0F2C-4EC8-A21A-32B40BE042B7}" srcOrd="0" destOrd="1" presId="urn:microsoft.com/office/officeart/2005/8/layout/vList6"/>
    <dgm:cxn modelId="{F6A91520-6A90-47A2-B6CA-8ECC9BA91D3C}" type="presOf" srcId="{9DA9DB4E-1388-4E9C-9632-52FC8CE19C07}" destId="{72F375C1-3346-41DA-9AC7-B5D16E0D85AD}" srcOrd="0" destOrd="0" presId="urn:microsoft.com/office/officeart/2005/8/layout/vList6"/>
    <dgm:cxn modelId="{32C3A366-3D45-48C8-87F9-BC08CDDA80D0}" type="presOf" srcId="{58BF9A44-43D1-4E8F-85A1-173574E44FD9}" destId="{2F852441-2D95-4050-8438-450AD9E8E80E}" srcOrd="0" destOrd="0" presId="urn:microsoft.com/office/officeart/2005/8/layout/vList6"/>
    <dgm:cxn modelId="{373C436C-CE00-4031-9244-854C097C7436}" srcId="{3AB77F7D-B8C4-4318-B7D6-690B4C8A187B}" destId="{58BF9A44-43D1-4E8F-85A1-173574E44FD9}" srcOrd="1" destOrd="0" parTransId="{BA377B1D-4D4A-483D-B641-3EAA717C9715}" sibTransId="{D77535E6-C5F1-43C1-A48A-3723EEE72D63}"/>
    <dgm:cxn modelId="{CC341379-C0AC-4304-A811-39393E834D44}" type="presOf" srcId="{68F66351-1B90-456B-A89C-078E987F91EB}" destId="{23186951-D66C-4A5E-831F-5FA167CDD142}" srcOrd="0" destOrd="0" presId="urn:microsoft.com/office/officeart/2005/8/layout/vList6"/>
    <dgm:cxn modelId="{B4727E80-3729-40B9-BF91-1A275FF3DACF}" type="presOf" srcId="{3AB77F7D-B8C4-4318-B7D6-690B4C8A187B}" destId="{35E29BC9-D204-475F-9EA3-3D01856411E1}" srcOrd="0" destOrd="0" presId="urn:microsoft.com/office/officeart/2005/8/layout/vList6"/>
    <dgm:cxn modelId="{5DE49BA0-AE4C-45F8-A4E9-539CFC189700}" srcId="{68F66351-1B90-456B-A89C-078E987F91EB}" destId="{AE708DDD-72B5-40CB-B9E0-2C655553FBBF}" srcOrd="1" destOrd="0" parTransId="{24A5D32A-39B4-4D28-A317-8DCE563A12E7}" sibTransId="{6CFB84EB-49AF-45A5-956A-F466126BF2A9}"/>
    <dgm:cxn modelId="{611C25A8-0DA8-45BA-8F40-A796000718D0}" srcId="{58BF9A44-43D1-4E8F-85A1-173574E44FD9}" destId="{9DA9DB4E-1388-4E9C-9632-52FC8CE19C07}" srcOrd="0" destOrd="0" parTransId="{93D1EC9E-685F-42E1-9BD9-FB2E676DC5DD}" sibTransId="{83A2D045-AAAA-4AB3-8BCF-37C56BF3334A}"/>
    <dgm:cxn modelId="{2C0C51AF-438E-4968-8456-E161677E8A1B}" srcId="{58BF9A44-43D1-4E8F-85A1-173574E44FD9}" destId="{31E2E68C-BFE5-4E58-B1D2-F1981886E399}" srcOrd="1" destOrd="0" parTransId="{03ECAB26-3CB3-47BD-BCA3-22A9AFA373DB}" sibTransId="{C01C8AC2-FF46-4FB2-A0EE-D63B59059DA0}"/>
    <dgm:cxn modelId="{086F7AC0-7357-4496-ACFD-BAC86F327AFA}" srcId="{3AB77F7D-B8C4-4318-B7D6-690B4C8A187B}" destId="{68F66351-1B90-456B-A89C-078E987F91EB}" srcOrd="0" destOrd="0" parTransId="{C44AE001-6C1E-4628-A486-C1E86D7A76B9}" sibTransId="{CFF823A5-AB27-49A6-9B64-B7CD845B6F59}"/>
    <dgm:cxn modelId="{BEAE91DC-AA15-4099-B014-142AD3375377}" type="presOf" srcId="{31E2E68C-BFE5-4E58-B1D2-F1981886E399}" destId="{72F375C1-3346-41DA-9AC7-B5D16E0D85AD}" srcOrd="0" destOrd="1" presId="urn:microsoft.com/office/officeart/2005/8/layout/vList6"/>
    <dgm:cxn modelId="{3C3943F2-A3DF-4BA7-8B11-F629F928ADAC}" type="presOf" srcId="{1E10C645-63FC-4DA2-AB5F-6FCB14D6F8F2}" destId="{B5F6C642-0F2C-4EC8-A21A-32B40BE042B7}" srcOrd="0" destOrd="0" presId="urn:microsoft.com/office/officeart/2005/8/layout/vList6"/>
    <dgm:cxn modelId="{2A5E627D-0BC6-4F3D-A15D-A8ACE9033F07}" type="presParOf" srcId="{35E29BC9-D204-475F-9EA3-3D01856411E1}" destId="{E4703B69-FBD9-4396-A157-7A8B3F3A5327}" srcOrd="0" destOrd="0" presId="urn:microsoft.com/office/officeart/2005/8/layout/vList6"/>
    <dgm:cxn modelId="{61836D9A-DB84-4F30-AA23-A23DFF22DB0A}" type="presParOf" srcId="{E4703B69-FBD9-4396-A157-7A8B3F3A5327}" destId="{23186951-D66C-4A5E-831F-5FA167CDD142}" srcOrd="0" destOrd="0" presId="urn:microsoft.com/office/officeart/2005/8/layout/vList6"/>
    <dgm:cxn modelId="{4A0619B3-E017-4FD5-9A8C-4DEAC162DD2E}" type="presParOf" srcId="{E4703B69-FBD9-4396-A157-7A8B3F3A5327}" destId="{B5F6C642-0F2C-4EC8-A21A-32B40BE042B7}" srcOrd="1" destOrd="0" presId="urn:microsoft.com/office/officeart/2005/8/layout/vList6"/>
    <dgm:cxn modelId="{7E8EEEC4-52EC-4E10-B452-E64CCD7CD373}" type="presParOf" srcId="{35E29BC9-D204-475F-9EA3-3D01856411E1}" destId="{51F64554-B8D9-47ED-A49F-9CBB8B597347}" srcOrd="1" destOrd="0" presId="urn:microsoft.com/office/officeart/2005/8/layout/vList6"/>
    <dgm:cxn modelId="{0EB54630-7C4B-4F40-91F5-5F39F247A96A}" type="presParOf" srcId="{35E29BC9-D204-475F-9EA3-3D01856411E1}" destId="{3CB6927C-27FC-49AD-934E-BCF95965FB0A}" srcOrd="2" destOrd="0" presId="urn:microsoft.com/office/officeart/2005/8/layout/vList6"/>
    <dgm:cxn modelId="{27472F44-FC54-4F2B-9D9A-99E52E357F4F}" type="presParOf" srcId="{3CB6927C-27FC-49AD-934E-BCF95965FB0A}" destId="{2F852441-2D95-4050-8438-450AD9E8E80E}" srcOrd="0" destOrd="0" presId="urn:microsoft.com/office/officeart/2005/8/layout/vList6"/>
    <dgm:cxn modelId="{46455373-3DBD-442B-9DE6-5A7E415EFFAE}" type="presParOf" srcId="{3CB6927C-27FC-49AD-934E-BCF95965FB0A}" destId="{72F375C1-3346-41DA-9AC7-B5D16E0D85AD}"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66E16F-A852-4A82-85C7-63CFC47655A8}" type="doc">
      <dgm:prSet loTypeId="urn:microsoft.com/office/officeart/2008/layout/VerticalCircleList" loCatId="list" qsTypeId="urn:microsoft.com/office/officeart/2005/8/quickstyle/simple4" qsCatId="simple" csTypeId="urn:microsoft.com/office/officeart/2005/8/colors/accent1_2" csCatId="accent1" phldr="1"/>
      <dgm:spPr/>
      <dgm:t>
        <a:bodyPr/>
        <a:lstStyle/>
        <a:p>
          <a:endParaRPr lang="x-none"/>
        </a:p>
      </dgm:t>
    </dgm:pt>
    <dgm:pt modelId="{B6F6328F-8E17-4CE0-B640-1D57EB3A26A8}">
      <dgm:prSet phldrT="[Texto]" custT="1"/>
      <dgm:spPr/>
      <dgm:t>
        <a:bodyPr/>
        <a:lstStyle/>
        <a:p>
          <a:pPr algn="l"/>
          <a:r>
            <a:rPr lang="es-ES" sz="1200">
              <a:solidFill>
                <a:schemeClr val="bg2">
                  <a:lumMod val="25000"/>
                </a:schemeClr>
              </a:solidFill>
              <a:latin typeface="Calibri" panose="020F0502020204030204" pitchFamily="34" charset="0"/>
              <a:cs typeface="Calibri" panose="020F0502020204030204" pitchFamily="34" charset="0"/>
            </a:rPr>
            <a:t>1. </a:t>
          </a:r>
          <a:r>
            <a:rPr lang="x-none" sz="1200">
              <a:solidFill>
                <a:schemeClr val="bg2">
                  <a:lumMod val="25000"/>
                </a:schemeClr>
              </a:solidFill>
              <a:latin typeface="Calibri" panose="020F0502020204030204" pitchFamily="34" charset="0"/>
              <a:cs typeface="Calibri" panose="020F0502020204030204" pitchFamily="34" charset="0"/>
            </a:rPr>
            <a:t>Totalmente </a:t>
          </a:r>
          <a:r>
            <a:rPr lang="es-ES" sz="1200">
              <a:solidFill>
                <a:schemeClr val="bg2">
                  <a:lumMod val="25000"/>
                </a:schemeClr>
              </a:solidFill>
              <a:latin typeface="Calibri" panose="020F0502020204030204" pitchFamily="34" charset="0"/>
              <a:cs typeface="Calibri" panose="020F0502020204030204" pitchFamily="34" charset="0"/>
            </a:rPr>
            <a:t>en </a:t>
          </a:r>
          <a:r>
            <a:rPr lang="x-none" sz="1200">
              <a:solidFill>
                <a:schemeClr val="bg2">
                  <a:lumMod val="25000"/>
                </a:schemeClr>
              </a:solidFill>
              <a:latin typeface="Calibri" panose="020F0502020204030204" pitchFamily="34" charset="0"/>
              <a:cs typeface="Calibri" panose="020F0502020204030204" pitchFamily="34" charset="0"/>
            </a:rPr>
            <a:t>de</a:t>
          </a:r>
          <a:r>
            <a:rPr lang="es-ES" sz="1200">
              <a:solidFill>
                <a:schemeClr val="bg2">
                  <a:lumMod val="25000"/>
                </a:schemeClr>
              </a:solidFill>
              <a:latin typeface="Calibri" panose="020F0502020204030204" pitchFamily="34" charset="0"/>
              <a:cs typeface="Calibri" panose="020F0502020204030204" pitchFamily="34" charset="0"/>
            </a:rPr>
            <a:t>s</a:t>
          </a:r>
          <a:r>
            <a:rPr lang="x-none" sz="1200">
              <a:solidFill>
                <a:schemeClr val="bg2">
                  <a:lumMod val="25000"/>
                </a:schemeClr>
              </a:solidFill>
              <a:latin typeface="Calibri" panose="020F0502020204030204" pitchFamily="34" charset="0"/>
              <a:cs typeface="Calibri" panose="020F0502020204030204" pitchFamily="34" charset="0"/>
            </a:rPr>
            <a:t>acuerdo</a:t>
          </a:r>
          <a:endParaRPr lang="x-none" sz="1200" dirty="0">
            <a:solidFill>
              <a:schemeClr val="bg2">
                <a:lumMod val="25000"/>
              </a:schemeClr>
            </a:solidFill>
            <a:latin typeface="Calibri" panose="020F0502020204030204" pitchFamily="34" charset="0"/>
            <a:cs typeface="Calibri" panose="020F0502020204030204" pitchFamily="34" charset="0"/>
          </a:endParaRPr>
        </a:p>
      </dgm:t>
    </dgm:pt>
    <dgm:pt modelId="{56E6EDB5-27FB-4A06-A80F-FFBB29635A24}" type="parTrans" cxnId="{802AF6C3-FB6B-4A20-9153-40E3B11124E5}">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1AE06FEF-1056-4944-BF3A-710AA767C36E}" type="sibTrans" cxnId="{802AF6C3-FB6B-4A20-9153-40E3B11124E5}">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CD7ADD67-A300-4FE8-9320-9528784E2801}">
      <dgm:prSet phldrT="[Texto]" custT="1"/>
      <dgm:spPr/>
      <dgm:t>
        <a:bodyPr/>
        <a:lstStyle/>
        <a:p>
          <a:pPr algn="l"/>
          <a:r>
            <a:rPr lang="es-ES" sz="1200">
              <a:solidFill>
                <a:schemeClr val="bg2">
                  <a:lumMod val="25000"/>
                </a:schemeClr>
              </a:solidFill>
              <a:latin typeface="Calibri" panose="020F0502020204030204" pitchFamily="34" charset="0"/>
              <a:cs typeface="Calibri" panose="020F0502020204030204" pitchFamily="34" charset="0"/>
            </a:rPr>
            <a:t>2. En d</a:t>
          </a:r>
          <a:r>
            <a:rPr lang="x-none" sz="1200">
              <a:solidFill>
                <a:schemeClr val="bg2">
                  <a:lumMod val="25000"/>
                </a:schemeClr>
              </a:solidFill>
              <a:latin typeface="Calibri" panose="020F0502020204030204" pitchFamily="34" charset="0"/>
              <a:cs typeface="Calibri" panose="020F0502020204030204" pitchFamily="34" charset="0"/>
            </a:rPr>
            <a:t>e</a:t>
          </a:r>
          <a:r>
            <a:rPr lang="es-ES" sz="1200">
              <a:solidFill>
                <a:schemeClr val="bg2">
                  <a:lumMod val="25000"/>
                </a:schemeClr>
              </a:solidFill>
              <a:latin typeface="Calibri" panose="020F0502020204030204" pitchFamily="34" charset="0"/>
              <a:cs typeface="Calibri" panose="020F0502020204030204" pitchFamily="34" charset="0"/>
            </a:rPr>
            <a:t>s</a:t>
          </a:r>
          <a:r>
            <a:rPr lang="x-none" sz="1200">
              <a:solidFill>
                <a:schemeClr val="bg2">
                  <a:lumMod val="25000"/>
                </a:schemeClr>
              </a:solidFill>
              <a:latin typeface="Calibri" panose="020F0502020204030204" pitchFamily="34" charset="0"/>
              <a:cs typeface="Calibri" panose="020F0502020204030204" pitchFamily="34" charset="0"/>
            </a:rPr>
            <a:t>acuerdo</a:t>
          </a:r>
        </a:p>
      </dgm:t>
    </dgm:pt>
    <dgm:pt modelId="{2C5067F7-D2B3-451C-9D40-2CA24B5491C9}" type="parTrans" cxnId="{92C7F0A0-7FBD-4734-87D1-BDFA0F9971A3}">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84A50B6D-17AA-4C49-A044-D90C04A64D4A}" type="sibTrans" cxnId="{92C7F0A0-7FBD-4734-87D1-BDFA0F9971A3}">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CE6C8CC5-5979-4677-839C-80418ED4E7F4}">
      <dgm:prSet phldrT="[Texto]" custT="1"/>
      <dgm:spPr/>
      <dgm:t>
        <a:bodyPr/>
        <a:lstStyle/>
        <a:p>
          <a:pPr algn="l"/>
          <a:r>
            <a:rPr lang="es-ES" sz="1200">
              <a:solidFill>
                <a:schemeClr val="bg2">
                  <a:lumMod val="25000"/>
                </a:schemeClr>
              </a:solidFill>
              <a:latin typeface="Calibri" panose="020F0502020204030204" pitchFamily="34" charset="0"/>
              <a:cs typeface="Calibri" panose="020F0502020204030204" pitchFamily="34" charset="0"/>
            </a:rPr>
            <a:t>3. Ni de acuero ni en desacuredo</a:t>
          </a:r>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029C5988-C0C1-45A3-B2DA-345CB7FA0E8F}" type="parTrans" cxnId="{D2A6DD0B-FDFB-449C-A5B5-1120EAD6D9E6}">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4D81EB84-B0B3-43FB-94F0-37087B0E754F}" type="sibTrans" cxnId="{D2A6DD0B-FDFB-449C-A5B5-1120EAD6D9E6}">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C4AF9051-C90D-421D-9DF7-5EB0D550510F}">
      <dgm:prSet phldrT="[Texto]" custT="1"/>
      <dgm:spPr/>
      <dgm:t>
        <a:bodyPr/>
        <a:lstStyle/>
        <a:p>
          <a:pPr algn="l"/>
          <a:r>
            <a:rPr lang="es-ES" sz="1200">
              <a:solidFill>
                <a:schemeClr val="bg2">
                  <a:lumMod val="25000"/>
                </a:schemeClr>
              </a:solidFill>
              <a:latin typeface="Calibri" panose="020F0502020204030204" pitchFamily="34" charset="0"/>
              <a:cs typeface="Calibri" panose="020F0502020204030204" pitchFamily="34" charset="0"/>
            </a:rPr>
            <a:t>4. De</a:t>
          </a:r>
          <a:r>
            <a:rPr lang="x-none" sz="1200">
              <a:solidFill>
                <a:schemeClr val="bg2">
                  <a:lumMod val="25000"/>
                </a:schemeClr>
              </a:solidFill>
              <a:latin typeface="Calibri" panose="020F0502020204030204" pitchFamily="34" charset="0"/>
              <a:cs typeface="Calibri" panose="020F0502020204030204" pitchFamily="34" charset="0"/>
            </a:rPr>
            <a:t> deacuerdo</a:t>
          </a:r>
        </a:p>
      </dgm:t>
    </dgm:pt>
    <dgm:pt modelId="{6229AE35-8EFA-4F23-8E41-826ED6C43DF9}" type="parTrans" cxnId="{B67E7E1E-4EDC-4191-B5A9-AF1494B117D0}">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3E6D9012-DCE6-4722-9142-2E9FB29DA25C}" type="sibTrans" cxnId="{B67E7E1E-4EDC-4191-B5A9-AF1494B117D0}">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BAC5BB96-0A42-4F67-A1B7-F6B26D5FFA94}">
      <dgm:prSet phldrT="[Texto]" custT="1"/>
      <dgm:spPr/>
      <dgm:t>
        <a:bodyPr/>
        <a:lstStyle/>
        <a:p>
          <a:pPr algn="l"/>
          <a:r>
            <a:rPr lang="es-ES" sz="1200">
              <a:solidFill>
                <a:schemeClr val="bg2">
                  <a:lumMod val="25000"/>
                </a:schemeClr>
              </a:solidFill>
              <a:latin typeface="Calibri" panose="020F0502020204030204" pitchFamily="34" charset="0"/>
              <a:cs typeface="Calibri" panose="020F0502020204030204" pitchFamily="34" charset="0"/>
            </a:rPr>
            <a:t> 5. </a:t>
          </a:r>
          <a:r>
            <a:rPr lang="x-none" sz="1200">
              <a:solidFill>
                <a:schemeClr val="bg2">
                  <a:lumMod val="25000"/>
                </a:schemeClr>
              </a:solidFill>
              <a:latin typeface="Calibri" panose="020F0502020204030204" pitchFamily="34" charset="0"/>
              <a:cs typeface="Calibri" panose="020F0502020204030204" pitchFamily="34" charset="0"/>
            </a:rPr>
            <a:t>Totalmente deacuerdo</a:t>
          </a:r>
        </a:p>
      </dgm:t>
    </dgm:pt>
    <dgm:pt modelId="{F3CCF6BA-10CB-43F1-B0EC-E04F2F7E200F}" type="parTrans" cxnId="{C9BE0CB0-EF48-4678-835F-38090872C630}">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052F454A-F26E-41A9-8E6E-12819940F907}" type="sibTrans" cxnId="{C9BE0CB0-EF48-4678-835F-38090872C630}">
      <dgm:prSet/>
      <dgm:spPr/>
      <dgm:t>
        <a:bodyPr/>
        <a:lstStyle/>
        <a:p>
          <a:pPr algn="l"/>
          <a:endParaRPr lang="x-none" sz="1200">
            <a:solidFill>
              <a:schemeClr val="bg2">
                <a:lumMod val="25000"/>
              </a:schemeClr>
            </a:solidFill>
            <a:latin typeface="Calibri" panose="020F0502020204030204" pitchFamily="34" charset="0"/>
            <a:cs typeface="Calibri" panose="020F0502020204030204" pitchFamily="34" charset="0"/>
          </a:endParaRPr>
        </a:p>
      </dgm:t>
    </dgm:pt>
    <dgm:pt modelId="{8C5E1054-F7C7-4809-AB8E-2B70B9D573A5}" type="pres">
      <dgm:prSet presAssocID="{2066E16F-A852-4A82-85C7-63CFC47655A8}" presName="Name0" presStyleCnt="0">
        <dgm:presLayoutVars>
          <dgm:dir/>
        </dgm:presLayoutVars>
      </dgm:prSet>
      <dgm:spPr/>
    </dgm:pt>
    <dgm:pt modelId="{A34FD787-63AE-4515-8E44-0F79173455DD}" type="pres">
      <dgm:prSet presAssocID="{B6F6328F-8E17-4CE0-B640-1D57EB3A26A8}" presName="noChildren" presStyleCnt="0"/>
      <dgm:spPr/>
    </dgm:pt>
    <dgm:pt modelId="{0001373A-004A-4F36-B40C-77F285C88DDD}" type="pres">
      <dgm:prSet presAssocID="{B6F6328F-8E17-4CE0-B640-1D57EB3A26A8}" presName="gap" presStyleCnt="0"/>
      <dgm:spPr/>
    </dgm:pt>
    <dgm:pt modelId="{6A229CAE-49B6-4D21-9B5E-D6E94FBADC10}" type="pres">
      <dgm:prSet presAssocID="{B6F6328F-8E17-4CE0-B640-1D57EB3A26A8}" presName="medCircle2" presStyleLbl="vennNode1" presStyleIdx="0" presStyleCnt="5" custLinFactNeighborX="36831" custLinFactNeighborY="-255"/>
      <dgm:spPr/>
    </dgm:pt>
    <dgm:pt modelId="{7259C991-E09A-43F5-930A-BD491C95D966}" type="pres">
      <dgm:prSet presAssocID="{B6F6328F-8E17-4CE0-B640-1D57EB3A26A8}" presName="txLvlOnly1" presStyleLbl="revTx" presStyleIdx="0" presStyleCnt="5" custScaleX="157814" custLinFactNeighborX="32651" custLinFactNeighborY="6766"/>
      <dgm:spPr/>
    </dgm:pt>
    <dgm:pt modelId="{FB246315-B118-453C-95FC-4788E945DD30}" type="pres">
      <dgm:prSet presAssocID="{CD7ADD67-A300-4FE8-9320-9528784E2801}" presName="noChildren" presStyleCnt="0"/>
      <dgm:spPr/>
    </dgm:pt>
    <dgm:pt modelId="{AD840E95-403C-41E1-9CB0-6BAC6E32D207}" type="pres">
      <dgm:prSet presAssocID="{CD7ADD67-A300-4FE8-9320-9528784E2801}" presName="gap" presStyleCnt="0"/>
      <dgm:spPr/>
    </dgm:pt>
    <dgm:pt modelId="{DA71A9F9-8DC0-4AFD-ACB0-6C0366F41795}" type="pres">
      <dgm:prSet presAssocID="{CD7ADD67-A300-4FE8-9320-9528784E2801}" presName="medCircle2" presStyleLbl="vennNode1" presStyleIdx="1" presStyleCnt="5"/>
      <dgm:spPr/>
    </dgm:pt>
    <dgm:pt modelId="{C66AD7A8-905F-4E07-9C75-6C66F3FAE640}" type="pres">
      <dgm:prSet presAssocID="{CD7ADD67-A300-4FE8-9320-9528784E2801}" presName="txLvlOnly1" presStyleLbl="revTx" presStyleIdx="1" presStyleCnt="5"/>
      <dgm:spPr/>
    </dgm:pt>
    <dgm:pt modelId="{30A329B7-881D-48D7-8DA5-CCC41EE66313}" type="pres">
      <dgm:prSet presAssocID="{CE6C8CC5-5979-4677-839C-80418ED4E7F4}" presName="noChildren" presStyleCnt="0"/>
      <dgm:spPr/>
    </dgm:pt>
    <dgm:pt modelId="{94D1543A-CE35-4C60-A667-091B73197EAE}" type="pres">
      <dgm:prSet presAssocID="{CE6C8CC5-5979-4677-839C-80418ED4E7F4}" presName="gap" presStyleCnt="0"/>
      <dgm:spPr/>
    </dgm:pt>
    <dgm:pt modelId="{15605DAF-456E-4C51-8D5E-0417E3E04414}" type="pres">
      <dgm:prSet presAssocID="{CE6C8CC5-5979-4677-839C-80418ED4E7F4}" presName="medCircle2" presStyleLbl="vennNode1" presStyleIdx="2" presStyleCnt="5"/>
      <dgm:spPr/>
    </dgm:pt>
    <dgm:pt modelId="{F12BD464-7BEF-42C6-8474-7074FE73D845}" type="pres">
      <dgm:prSet presAssocID="{CE6C8CC5-5979-4677-839C-80418ED4E7F4}" presName="txLvlOnly1" presStyleLbl="revTx" presStyleIdx="2" presStyleCnt="5"/>
      <dgm:spPr/>
    </dgm:pt>
    <dgm:pt modelId="{63DC74D9-105A-4724-B3A2-2C164737E8EA}" type="pres">
      <dgm:prSet presAssocID="{C4AF9051-C90D-421D-9DF7-5EB0D550510F}" presName="noChildren" presStyleCnt="0"/>
      <dgm:spPr/>
    </dgm:pt>
    <dgm:pt modelId="{81CFEAC7-B1F8-4EE8-8A95-B542544A381D}" type="pres">
      <dgm:prSet presAssocID="{C4AF9051-C90D-421D-9DF7-5EB0D550510F}" presName="gap" presStyleCnt="0"/>
      <dgm:spPr/>
    </dgm:pt>
    <dgm:pt modelId="{70452885-068B-4DF8-BD3B-20D59A17E944}" type="pres">
      <dgm:prSet presAssocID="{C4AF9051-C90D-421D-9DF7-5EB0D550510F}" presName="medCircle2" presStyleLbl="vennNode1" presStyleIdx="3" presStyleCnt="5"/>
      <dgm:spPr/>
    </dgm:pt>
    <dgm:pt modelId="{EA24AA74-BD2B-48F8-BA3A-7F1AB7FC7D55}" type="pres">
      <dgm:prSet presAssocID="{C4AF9051-C90D-421D-9DF7-5EB0D550510F}" presName="txLvlOnly1" presStyleLbl="revTx" presStyleIdx="3" presStyleCnt="5"/>
      <dgm:spPr/>
    </dgm:pt>
    <dgm:pt modelId="{90A2EF50-A315-495F-973A-BFEE5F116936}" type="pres">
      <dgm:prSet presAssocID="{BAC5BB96-0A42-4F67-A1B7-F6B26D5FFA94}" presName="noChildren" presStyleCnt="0"/>
      <dgm:spPr/>
    </dgm:pt>
    <dgm:pt modelId="{5C4A0182-D5CE-4305-A261-8CC2B84EAF29}" type="pres">
      <dgm:prSet presAssocID="{BAC5BB96-0A42-4F67-A1B7-F6B26D5FFA94}" presName="gap" presStyleCnt="0"/>
      <dgm:spPr/>
    </dgm:pt>
    <dgm:pt modelId="{EFDBA1C2-3A9D-4D11-BD65-B47BF0525B08}" type="pres">
      <dgm:prSet presAssocID="{BAC5BB96-0A42-4F67-A1B7-F6B26D5FFA94}" presName="medCircle2" presStyleLbl="vennNode1" presStyleIdx="4" presStyleCnt="5" custLinFactNeighborX="43540"/>
      <dgm:spPr/>
    </dgm:pt>
    <dgm:pt modelId="{E3BFCE6B-4CF5-42C9-8123-1A8E9FB335CC}" type="pres">
      <dgm:prSet presAssocID="{BAC5BB96-0A42-4F67-A1B7-F6B26D5FFA94}" presName="txLvlOnly1" presStyleLbl="revTx" presStyleIdx="4" presStyleCnt="5" custScaleX="164103" custLinFactNeighborX="38468" custLinFactNeighborY="292"/>
      <dgm:spPr/>
    </dgm:pt>
  </dgm:ptLst>
  <dgm:cxnLst>
    <dgm:cxn modelId="{3D114409-6D90-42DB-93B3-140B2465BAC5}" type="presOf" srcId="{B6F6328F-8E17-4CE0-B640-1D57EB3A26A8}" destId="{7259C991-E09A-43F5-930A-BD491C95D966}" srcOrd="0" destOrd="0" presId="urn:microsoft.com/office/officeart/2008/layout/VerticalCircleList"/>
    <dgm:cxn modelId="{D2A6DD0B-FDFB-449C-A5B5-1120EAD6D9E6}" srcId="{2066E16F-A852-4A82-85C7-63CFC47655A8}" destId="{CE6C8CC5-5979-4677-839C-80418ED4E7F4}" srcOrd="2" destOrd="0" parTransId="{029C5988-C0C1-45A3-B2DA-345CB7FA0E8F}" sibTransId="{4D81EB84-B0B3-43FB-94F0-37087B0E754F}"/>
    <dgm:cxn modelId="{B3C7AC12-EA3C-4C88-8260-A2921E44F603}" type="presOf" srcId="{BAC5BB96-0A42-4F67-A1B7-F6B26D5FFA94}" destId="{E3BFCE6B-4CF5-42C9-8123-1A8E9FB335CC}" srcOrd="0" destOrd="0" presId="urn:microsoft.com/office/officeart/2008/layout/VerticalCircleList"/>
    <dgm:cxn modelId="{B67E7E1E-4EDC-4191-B5A9-AF1494B117D0}" srcId="{2066E16F-A852-4A82-85C7-63CFC47655A8}" destId="{C4AF9051-C90D-421D-9DF7-5EB0D550510F}" srcOrd="3" destOrd="0" parTransId="{6229AE35-8EFA-4F23-8E41-826ED6C43DF9}" sibTransId="{3E6D9012-DCE6-4722-9142-2E9FB29DA25C}"/>
    <dgm:cxn modelId="{A6ED835B-65AC-4ADD-B8AC-5CC59B19B998}" type="presOf" srcId="{C4AF9051-C90D-421D-9DF7-5EB0D550510F}" destId="{EA24AA74-BD2B-48F8-BA3A-7F1AB7FC7D55}" srcOrd="0" destOrd="0" presId="urn:microsoft.com/office/officeart/2008/layout/VerticalCircleList"/>
    <dgm:cxn modelId="{92C7F0A0-7FBD-4734-87D1-BDFA0F9971A3}" srcId="{2066E16F-A852-4A82-85C7-63CFC47655A8}" destId="{CD7ADD67-A300-4FE8-9320-9528784E2801}" srcOrd="1" destOrd="0" parTransId="{2C5067F7-D2B3-451C-9D40-2CA24B5491C9}" sibTransId="{84A50B6D-17AA-4C49-A044-D90C04A64D4A}"/>
    <dgm:cxn modelId="{C9BE0CB0-EF48-4678-835F-38090872C630}" srcId="{2066E16F-A852-4A82-85C7-63CFC47655A8}" destId="{BAC5BB96-0A42-4F67-A1B7-F6B26D5FFA94}" srcOrd="4" destOrd="0" parTransId="{F3CCF6BA-10CB-43F1-B0EC-E04F2F7E200F}" sibTransId="{052F454A-F26E-41A9-8E6E-12819940F907}"/>
    <dgm:cxn modelId="{40D10FBA-FDE8-4E6D-88D7-71995C408056}" type="presOf" srcId="{CD7ADD67-A300-4FE8-9320-9528784E2801}" destId="{C66AD7A8-905F-4E07-9C75-6C66F3FAE640}" srcOrd="0" destOrd="0" presId="urn:microsoft.com/office/officeart/2008/layout/VerticalCircleList"/>
    <dgm:cxn modelId="{802AF6C3-FB6B-4A20-9153-40E3B11124E5}" srcId="{2066E16F-A852-4A82-85C7-63CFC47655A8}" destId="{B6F6328F-8E17-4CE0-B640-1D57EB3A26A8}" srcOrd="0" destOrd="0" parTransId="{56E6EDB5-27FB-4A06-A80F-FFBB29635A24}" sibTransId="{1AE06FEF-1056-4944-BF3A-710AA767C36E}"/>
    <dgm:cxn modelId="{8B91A1E4-9842-45F6-AADE-F778B231C9A0}" type="presOf" srcId="{CE6C8CC5-5979-4677-839C-80418ED4E7F4}" destId="{F12BD464-7BEF-42C6-8474-7074FE73D845}" srcOrd="0" destOrd="0" presId="urn:microsoft.com/office/officeart/2008/layout/VerticalCircleList"/>
    <dgm:cxn modelId="{DF528CE5-AE58-4201-8613-42661D901954}" type="presOf" srcId="{2066E16F-A852-4A82-85C7-63CFC47655A8}" destId="{8C5E1054-F7C7-4809-AB8E-2B70B9D573A5}" srcOrd="0" destOrd="0" presId="urn:microsoft.com/office/officeart/2008/layout/VerticalCircleList"/>
    <dgm:cxn modelId="{AA304B9F-9525-4F17-9BFF-B77CF90CD9AB}" type="presParOf" srcId="{8C5E1054-F7C7-4809-AB8E-2B70B9D573A5}" destId="{A34FD787-63AE-4515-8E44-0F79173455DD}" srcOrd="0" destOrd="0" presId="urn:microsoft.com/office/officeart/2008/layout/VerticalCircleList"/>
    <dgm:cxn modelId="{04FA4F0B-0A16-402D-9AC8-6259DA60D2F6}" type="presParOf" srcId="{A34FD787-63AE-4515-8E44-0F79173455DD}" destId="{0001373A-004A-4F36-B40C-77F285C88DDD}" srcOrd="0" destOrd="0" presId="urn:microsoft.com/office/officeart/2008/layout/VerticalCircleList"/>
    <dgm:cxn modelId="{6B02199E-2F5A-4F26-9B6E-A0E599BA25BA}" type="presParOf" srcId="{A34FD787-63AE-4515-8E44-0F79173455DD}" destId="{6A229CAE-49B6-4D21-9B5E-D6E94FBADC10}" srcOrd="1" destOrd="0" presId="urn:microsoft.com/office/officeart/2008/layout/VerticalCircleList"/>
    <dgm:cxn modelId="{4F3FAF5A-4ED6-4F6F-BE7D-1A3BF8436E45}" type="presParOf" srcId="{A34FD787-63AE-4515-8E44-0F79173455DD}" destId="{7259C991-E09A-43F5-930A-BD491C95D966}" srcOrd="2" destOrd="0" presId="urn:microsoft.com/office/officeart/2008/layout/VerticalCircleList"/>
    <dgm:cxn modelId="{71C965B9-BFFD-4AB3-91A7-9A73BFE18CB7}" type="presParOf" srcId="{8C5E1054-F7C7-4809-AB8E-2B70B9D573A5}" destId="{FB246315-B118-453C-95FC-4788E945DD30}" srcOrd="1" destOrd="0" presId="urn:microsoft.com/office/officeart/2008/layout/VerticalCircleList"/>
    <dgm:cxn modelId="{9D14392D-B415-46A4-9928-C50FA39095F0}" type="presParOf" srcId="{FB246315-B118-453C-95FC-4788E945DD30}" destId="{AD840E95-403C-41E1-9CB0-6BAC6E32D207}" srcOrd="0" destOrd="0" presId="urn:microsoft.com/office/officeart/2008/layout/VerticalCircleList"/>
    <dgm:cxn modelId="{53B32FE8-3DDF-4A93-8E69-9834882673F9}" type="presParOf" srcId="{FB246315-B118-453C-95FC-4788E945DD30}" destId="{DA71A9F9-8DC0-4AFD-ACB0-6C0366F41795}" srcOrd="1" destOrd="0" presId="urn:microsoft.com/office/officeart/2008/layout/VerticalCircleList"/>
    <dgm:cxn modelId="{2DD79FF8-63B0-45E3-8EB7-C9C179A36CE9}" type="presParOf" srcId="{FB246315-B118-453C-95FC-4788E945DD30}" destId="{C66AD7A8-905F-4E07-9C75-6C66F3FAE640}" srcOrd="2" destOrd="0" presId="urn:microsoft.com/office/officeart/2008/layout/VerticalCircleList"/>
    <dgm:cxn modelId="{9947F226-200D-4936-8B15-43027A82BD57}" type="presParOf" srcId="{8C5E1054-F7C7-4809-AB8E-2B70B9D573A5}" destId="{30A329B7-881D-48D7-8DA5-CCC41EE66313}" srcOrd="2" destOrd="0" presId="urn:microsoft.com/office/officeart/2008/layout/VerticalCircleList"/>
    <dgm:cxn modelId="{6B773611-31D2-4F4F-B1E7-1104F4E27FF2}" type="presParOf" srcId="{30A329B7-881D-48D7-8DA5-CCC41EE66313}" destId="{94D1543A-CE35-4C60-A667-091B73197EAE}" srcOrd="0" destOrd="0" presId="urn:microsoft.com/office/officeart/2008/layout/VerticalCircleList"/>
    <dgm:cxn modelId="{78E37A8B-D284-4666-95D4-B3BFF9D7CE57}" type="presParOf" srcId="{30A329B7-881D-48D7-8DA5-CCC41EE66313}" destId="{15605DAF-456E-4C51-8D5E-0417E3E04414}" srcOrd="1" destOrd="0" presId="urn:microsoft.com/office/officeart/2008/layout/VerticalCircleList"/>
    <dgm:cxn modelId="{46DC4C69-A972-4457-822F-D6C1ED70BE6B}" type="presParOf" srcId="{30A329B7-881D-48D7-8DA5-CCC41EE66313}" destId="{F12BD464-7BEF-42C6-8474-7074FE73D845}" srcOrd="2" destOrd="0" presId="urn:microsoft.com/office/officeart/2008/layout/VerticalCircleList"/>
    <dgm:cxn modelId="{538D6068-1136-4E38-96BB-C7A14D36729B}" type="presParOf" srcId="{8C5E1054-F7C7-4809-AB8E-2B70B9D573A5}" destId="{63DC74D9-105A-4724-B3A2-2C164737E8EA}" srcOrd="3" destOrd="0" presId="urn:microsoft.com/office/officeart/2008/layout/VerticalCircleList"/>
    <dgm:cxn modelId="{122CAC14-C2EB-478D-8638-C00EE4C9505B}" type="presParOf" srcId="{63DC74D9-105A-4724-B3A2-2C164737E8EA}" destId="{81CFEAC7-B1F8-4EE8-8A95-B542544A381D}" srcOrd="0" destOrd="0" presId="urn:microsoft.com/office/officeart/2008/layout/VerticalCircleList"/>
    <dgm:cxn modelId="{FA5CD945-EA15-44DF-9736-3729BA4BDA2D}" type="presParOf" srcId="{63DC74D9-105A-4724-B3A2-2C164737E8EA}" destId="{70452885-068B-4DF8-BD3B-20D59A17E944}" srcOrd="1" destOrd="0" presId="urn:microsoft.com/office/officeart/2008/layout/VerticalCircleList"/>
    <dgm:cxn modelId="{5044751C-15B2-4C78-ACA1-44E0CC63188F}" type="presParOf" srcId="{63DC74D9-105A-4724-B3A2-2C164737E8EA}" destId="{EA24AA74-BD2B-48F8-BA3A-7F1AB7FC7D55}" srcOrd="2" destOrd="0" presId="urn:microsoft.com/office/officeart/2008/layout/VerticalCircleList"/>
    <dgm:cxn modelId="{76DF4C2D-EF4B-4255-9E6A-4CBA11354ABA}" type="presParOf" srcId="{8C5E1054-F7C7-4809-AB8E-2B70B9D573A5}" destId="{90A2EF50-A315-495F-973A-BFEE5F116936}" srcOrd="4" destOrd="0" presId="urn:microsoft.com/office/officeart/2008/layout/VerticalCircleList"/>
    <dgm:cxn modelId="{F6B66308-6106-41EC-AC0A-A1B602AED3E8}" type="presParOf" srcId="{90A2EF50-A315-495F-973A-BFEE5F116936}" destId="{5C4A0182-D5CE-4305-A261-8CC2B84EAF29}" srcOrd="0" destOrd="0" presId="urn:microsoft.com/office/officeart/2008/layout/VerticalCircleList"/>
    <dgm:cxn modelId="{A96459F4-0AFB-467A-8A2D-B62364D52936}" type="presParOf" srcId="{90A2EF50-A315-495F-973A-BFEE5F116936}" destId="{EFDBA1C2-3A9D-4D11-BD65-B47BF0525B08}" srcOrd="1" destOrd="0" presId="urn:microsoft.com/office/officeart/2008/layout/VerticalCircleList"/>
    <dgm:cxn modelId="{D937E4BA-578D-4EA4-A020-D91F85B9544E}" type="presParOf" srcId="{90A2EF50-A315-495F-973A-BFEE5F116936}" destId="{E3BFCE6B-4CF5-42C9-8123-1A8E9FB335CC}" srcOrd="2" destOrd="0" presId="urn:microsoft.com/office/officeart/2008/layout/VerticalCircleLis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D7BFCE-6C1C-4078-94D0-6754425DBC1E}"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419"/>
        </a:p>
      </dgm:t>
    </dgm:pt>
    <dgm:pt modelId="{1389071A-D778-4910-A02A-83C7D1E82919}">
      <dgm:prSet phldrT="[Texto]"/>
      <dgm:spPr/>
      <dgm:t>
        <a:bodyPr/>
        <a:lstStyle/>
        <a:p>
          <a:r>
            <a:rPr lang="es-ES" dirty="0"/>
            <a:t>Personas de 50 a 54 años</a:t>
          </a:r>
          <a:endParaRPr lang="es-419" dirty="0"/>
        </a:p>
      </dgm:t>
    </dgm:pt>
    <dgm:pt modelId="{B3766F9C-7092-423C-880B-6EA5CC0AF0EA}" type="parTrans" cxnId="{08828C60-1662-45DD-9921-08B38DB0AEE4}">
      <dgm:prSet/>
      <dgm:spPr/>
      <dgm:t>
        <a:bodyPr/>
        <a:lstStyle/>
        <a:p>
          <a:endParaRPr lang="es-419"/>
        </a:p>
      </dgm:t>
    </dgm:pt>
    <dgm:pt modelId="{9C69B7DE-DEA5-426A-B402-262618CA8C60}" type="sibTrans" cxnId="{08828C60-1662-45DD-9921-08B38DB0AEE4}">
      <dgm:prSet/>
      <dgm:spPr/>
      <dgm:t>
        <a:bodyPr/>
        <a:lstStyle/>
        <a:p>
          <a:endParaRPr lang="es-419"/>
        </a:p>
      </dgm:t>
    </dgm:pt>
    <dgm:pt modelId="{4FD7AC3E-7D10-4F59-A699-C4462622A3AB}">
      <dgm:prSet phldrT="[Texto]"/>
      <dgm:spPr/>
      <dgm:t>
        <a:bodyPr/>
        <a:lstStyle/>
        <a:p>
          <a:r>
            <a:rPr lang="es-ES" dirty="0"/>
            <a:t>Género masculino y femenino</a:t>
          </a:r>
          <a:endParaRPr lang="es-419" dirty="0"/>
        </a:p>
      </dgm:t>
    </dgm:pt>
    <dgm:pt modelId="{5E21DE28-4AC5-404D-9522-13B51C33C880}" type="parTrans" cxnId="{2366CBD7-47CE-4C12-BC17-AEE5ED1C3A78}">
      <dgm:prSet/>
      <dgm:spPr/>
      <dgm:t>
        <a:bodyPr/>
        <a:lstStyle/>
        <a:p>
          <a:endParaRPr lang="es-419"/>
        </a:p>
      </dgm:t>
    </dgm:pt>
    <dgm:pt modelId="{448BACD4-42B1-4E51-A13E-0155FD2F675B}" type="sibTrans" cxnId="{2366CBD7-47CE-4C12-BC17-AEE5ED1C3A78}">
      <dgm:prSet/>
      <dgm:spPr/>
      <dgm:t>
        <a:bodyPr/>
        <a:lstStyle/>
        <a:p>
          <a:endParaRPr lang="es-419"/>
        </a:p>
      </dgm:t>
    </dgm:pt>
    <dgm:pt modelId="{229ADDF2-62FE-40C4-BD19-152E562B35AE}">
      <dgm:prSet phldrT="[Texto]"/>
      <dgm:spPr/>
      <dgm:t>
        <a:bodyPr/>
        <a:lstStyle/>
        <a:p>
          <a:r>
            <a:rPr lang="es-ES" dirty="0"/>
            <a:t>Estudiantes</a:t>
          </a:r>
          <a:endParaRPr lang="es-419" dirty="0"/>
        </a:p>
      </dgm:t>
    </dgm:pt>
    <dgm:pt modelId="{CEFA9DAD-B0BA-49DB-B92E-ED76D02B946B}" type="parTrans" cxnId="{E92D1316-3FCA-4147-A0D4-A56B1346EB0E}">
      <dgm:prSet/>
      <dgm:spPr/>
      <dgm:t>
        <a:bodyPr/>
        <a:lstStyle/>
        <a:p>
          <a:endParaRPr lang="es-419"/>
        </a:p>
      </dgm:t>
    </dgm:pt>
    <dgm:pt modelId="{B2BBFEDC-C940-4505-9779-D2BA1109F083}" type="sibTrans" cxnId="{E92D1316-3FCA-4147-A0D4-A56B1346EB0E}">
      <dgm:prSet/>
      <dgm:spPr/>
      <dgm:t>
        <a:bodyPr/>
        <a:lstStyle/>
        <a:p>
          <a:endParaRPr lang="es-419"/>
        </a:p>
      </dgm:t>
    </dgm:pt>
    <dgm:pt modelId="{A50A4B55-BEA8-4F6C-8ECF-BC5D99E9670E}">
      <dgm:prSet phldrT="[Texto]"/>
      <dgm:spPr/>
      <dgm:t>
        <a:bodyPr/>
        <a:lstStyle/>
        <a:p>
          <a:r>
            <a:rPr lang="es-ES" dirty="0"/>
            <a:t>Movistar </a:t>
          </a:r>
          <a:endParaRPr lang="es-419" dirty="0"/>
        </a:p>
      </dgm:t>
    </dgm:pt>
    <dgm:pt modelId="{BC6E36E0-7277-41FD-85F4-2ACDA29BBA93}" type="parTrans" cxnId="{FDACB027-9E0A-496C-92A0-280897E6581D}">
      <dgm:prSet/>
      <dgm:spPr/>
      <dgm:t>
        <a:bodyPr/>
        <a:lstStyle/>
        <a:p>
          <a:endParaRPr lang="es-419"/>
        </a:p>
      </dgm:t>
    </dgm:pt>
    <dgm:pt modelId="{887389A8-EC7F-4BF8-9DEB-D15E3365720B}" type="sibTrans" cxnId="{FDACB027-9E0A-496C-92A0-280897E6581D}">
      <dgm:prSet/>
      <dgm:spPr/>
      <dgm:t>
        <a:bodyPr/>
        <a:lstStyle/>
        <a:p>
          <a:endParaRPr lang="es-419"/>
        </a:p>
      </dgm:t>
    </dgm:pt>
    <dgm:pt modelId="{44B26786-0E95-4C92-A16E-547FC843601A}">
      <dgm:prSet phldrT="[Texto]"/>
      <dgm:spPr/>
      <dgm:t>
        <a:bodyPr/>
        <a:lstStyle/>
        <a:p>
          <a:r>
            <a:rPr lang="es-ES" dirty="0"/>
            <a:t>De 3 a 4 años como usuario  </a:t>
          </a:r>
          <a:endParaRPr lang="es-419" dirty="0"/>
        </a:p>
      </dgm:t>
    </dgm:pt>
    <dgm:pt modelId="{C1BAC1AA-E551-4A94-BBED-6599C1A394EB}" type="parTrans" cxnId="{EE1FF688-D052-4E76-82E0-62327781CF12}">
      <dgm:prSet/>
      <dgm:spPr/>
      <dgm:t>
        <a:bodyPr/>
        <a:lstStyle/>
        <a:p>
          <a:endParaRPr lang="es-419"/>
        </a:p>
      </dgm:t>
    </dgm:pt>
    <dgm:pt modelId="{71B582D6-0C6D-4795-9645-3759FEC1EA19}" type="sibTrans" cxnId="{EE1FF688-D052-4E76-82E0-62327781CF12}">
      <dgm:prSet/>
      <dgm:spPr/>
      <dgm:t>
        <a:bodyPr/>
        <a:lstStyle/>
        <a:p>
          <a:endParaRPr lang="es-419"/>
        </a:p>
      </dgm:t>
    </dgm:pt>
    <dgm:pt modelId="{E2096F16-4DC3-4044-9F12-841C34B21A3C}" type="pres">
      <dgm:prSet presAssocID="{E2D7BFCE-6C1C-4078-94D0-6754425DBC1E}" presName="diagram" presStyleCnt="0">
        <dgm:presLayoutVars>
          <dgm:dir/>
          <dgm:resizeHandles val="exact"/>
        </dgm:presLayoutVars>
      </dgm:prSet>
      <dgm:spPr/>
    </dgm:pt>
    <dgm:pt modelId="{D70C27D8-6AE9-4E2C-AE34-34CA8DCACAB6}" type="pres">
      <dgm:prSet presAssocID="{1389071A-D778-4910-A02A-83C7D1E82919}" presName="node" presStyleLbl="node1" presStyleIdx="0" presStyleCnt="5">
        <dgm:presLayoutVars>
          <dgm:bulletEnabled val="1"/>
        </dgm:presLayoutVars>
      </dgm:prSet>
      <dgm:spPr/>
    </dgm:pt>
    <dgm:pt modelId="{17D466BE-F616-40B8-8A68-74D63249FEF2}" type="pres">
      <dgm:prSet presAssocID="{9C69B7DE-DEA5-426A-B402-262618CA8C60}" presName="sibTrans" presStyleCnt="0"/>
      <dgm:spPr/>
    </dgm:pt>
    <dgm:pt modelId="{421D990A-9BE7-44C0-BC02-8A037F9D8DBA}" type="pres">
      <dgm:prSet presAssocID="{4FD7AC3E-7D10-4F59-A699-C4462622A3AB}" presName="node" presStyleLbl="node1" presStyleIdx="1" presStyleCnt="5">
        <dgm:presLayoutVars>
          <dgm:bulletEnabled val="1"/>
        </dgm:presLayoutVars>
      </dgm:prSet>
      <dgm:spPr/>
    </dgm:pt>
    <dgm:pt modelId="{AF0370A5-98B8-4E1C-978F-A6A3A8223DE9}" type="pres">
      <dgm:prSet presAssocID="{448BACD4-42B1-4E51-A13E-0155FD2F675B}" presName="sibTrans" presStyleCnt="0"/>
      <dgm:spPr/>
    </dgm:pt>
    <dgm:pt modelId="{52196F42-1B30-4EA1-93F4-C219ADD371CC}" type="pres">
      <dgm:prSet presAssocID="{229ADDF2-62FE-40C4-BD19-152E562B35AE}" presName="node" presStyleLbl="node1" presStyleIdx="2" presStyleCnt="5">
        <dgm:presLayoutVars>
          <dgm:bulletEnabled val="1"/>
        </dgm:presLayoutVars>
      </dgm:prSet>
      <dgm:spPr/>
    </dgm:pt>
    <dgm:pt modelId="{DCC2BB27-9E97-4061-8E5C-ABC356CE1AFB}" type="pres">
      <dgm:prSet presAssocID="{B2BBFEDC-C940-4505-9779-D2BA1109F083}" presName="sibTrans" presStyleCnt="0"/>
      <dgm:spPr/>
    </dgm:pt>
    <dgm:pt modelId="{8C3935AB-91DE-4E30-90DE-DE5E0C57314A}" type="pres">
      <dgm:prSet presAssocID="{A50A4B55-BEA8-4F6C-8ECF-BC5D99E9670E}" presName="node" presStyleLbl="node1" presStyleIdx="3" presStyleCnt="5">
        <dgm:presLayoutVars>
          <dgm:bulletEnabled val="1"/>
        </dgm:presLayoutVars>
      </dgm:prSet>
      <dgm:spPr/>
    </dgm:pt>
    <dgm:pt modelId="{B51FD2CD-D553-49F7-A020-AF8B530056F6}" type="pres">
      <dgm:prSet presAssocID="{887389A8-EC7F-4BF8-9DEB-D15E3365720B}" presName="sibTrans" presStyleCnt="0"/>
      <dgm:spPr/>
    </dgm:pt>
    <dgm:pt modelId="{E8E391DE-BC66-4A02-A3F8-86BD36BAA20D}" type="pres">
      <dgm:prSet presAssocID="{44B26786-0E95-4C92-A16E-547FC843601A}" presName="node" presStyleLbl="node1" presStyleIdx="4" presStyleCnt="5">
        <dgm:presLayoutVars>
          <dgm:bulletEnabled val="1"/>
        </dgm:presLayoutVars>
      </dgm:prSet>
      <dgm:spPr/>
    </dgm:pt>
  </dgm:ptLst>
  <dgm:cxnLst>
    <dgm:cxn modelId="{E92D1316-3FCA-4147-A0D4-A56B1346EB0E}" srcId="{E2D7BFCE-6C1C-4078-94D0-6754425DBC1E}" destId="{229ADDF2-62FE-40C4-BD19-152E562B35AE}" srcOrd="2" destOrd="0" parTransId="{CEFA9DAD-B0BA-49DB-B92E-ED76D02B946B}" sibTransId="{B2BBFEDC-C940-4505-9779-D2BA1109F083}"/>
    <dgm:cxn modelId="{E44D0B18-D604-4C30-BD73-D4C2BB5F7FCD}" type="presOf" srcId="{44B26786-0E95-4C92-A16E-547FC843601A}" destId="{E8E391DE-BC66-4A02-A3F8-86BD36BAA20D}" srcOrd="0" destOrd="0" presId="urn:microsoft.com/office/officeart/2005/8/layout/default"/>
    <dgm:cxn modelId="{FDACB027-9E0A-496C-92A0-280897E6581D}" srcId="{E2D7BFCE-6C1C-4078-94D0-6754425DBC1E}" destId="{A50A4B55-BEA8-4F6C-8ECF-BC5D99E9670E}" srcOrd="3" destOrd="0" parTransId="{BC6E36E0-7277-41FD-85F4-2ACDA29BBA93}" sibTransId="{887389A8-EC7F-4BF8-9DEB-D15E3365720B}"/>
    <dgm:cxn modelId="{9402F633-F565-4C3A-823E-5D0AA5DFD709}" type="presOf" srcId="{4FD7AC3E-7D10-4F59-A699-C4462622A3AB}" destId="{421D990A-9BE7-44C0-BC02-8A037F9D8DBA}" srcOrd="0" destOrd="0" presId="urn:microsoft.com/office/officeart/2005/8/layout/default"/>
    <dgm:cxn modelId="{DFE42535-6DB7-4B71-AF39-C542E753C5A9}" type="presOf" srcId="{A50A4B55-BEA8-4F6C-8ECF-BC5D99E9670E}" destId="{8C3935AB-91DE-4E30-90DE-DE5E0C57314A}" srcOrd="0" destOrd="0" presId="urn:microsoft.com/office/officeart/2005/8/layout/default"/>
    <dgm:cxn modelId="{08828C60-1662-45DD-9921-08B38DB0AEE4}" srcId="{E2D7BFCE-6C1C-4078-94D0-6754425DBC1E}" destId="{1389071A-D778-4910-A02A-83C7D1E82919}" srcOrd="0" destOrd="0" parTransId="{B3766F9C-7092-423C-880B-6EA5CC0AF0EA}" sibTransId="{9C69B7DE-DEA5-426A-B402-262618CA8C60}"/>
    <dgm:cxn modelId="{5901426A-810C-484E-8DD0-5924F88D7054}" type="presOf" srcId="{1389071A-D778-4910-A02A-83C7D1E82919}" destId="{D70C27D8-6AE9-4E2C-AE34-34CA8DCACAB6}" srcOrd="0" destOrd="0" presId="urn:microsoft.com/office/officeart/2005/8/layout/default"/>
    <dgm:cxn modelId="{1A243883-DD45-433E-9436-EB75118F551F}" type="presOf" srcId="{E2D7BFCE-6C1C-4078-94D0-6754425DBC1E}" destId="{E2096F16-4DC3-4044-9F12-841C34B21A3C}" srcOrd="0" destOrd="0" presId="urn:microsoft.com/office/officeart/2005/8/layout/default"/>
    <dgm:cxn modelId="{EE1FF688-D052-4E76-82E0-62327781CF12}" srcId="{E2D7BFCE-6C1C-4078-94D0-6754425DBC1E}" destId="{44B26786-0E95-4C92-A16E-547FC843601A}" srcOrd="4" destOrd="0" parTransId="{C1BAC1AA-E551-4A94-BBED-6599C1A394EB}" sibTransId="{71B582D6-0C6D-4795-9645-3759FEC1EA19}"/>
    <dgm:cxn modelId="{597D38CE-3F7F-409E-AFED-78D9572108C5}" type="presOf" srcId="{229ADDF2-62FE-40C4-BD19-152E562B35AE}" destId="{52196F42-1B30-4EA1-93F4-C219ADD371CC}" srcOrd="0" destOrd="0" presId="urn:microsoft.com/office/officeart/2005/8/layout/default"/>
    <dgm:cxn modelId="{2366CBD7-47CE-4C12-BC17-AEE5ED1C3A78}" srcId="{E2D7BFCE-6C1C-4078-94D0-6754425DBC1E}" destId="{4FD7AC3E-7D10-4F59-A699-C4462622A3AB}" srcOrd="1" destOrd="0" parTransId="{5E21DE28-4AC5-404D-9522-13B51C33C880}" sibTransId="{448BACD4-42B1-4E51-A13E-0155FD2F675B}"/>
    <dgm:cxn modelId="{E86D8F74-223A-4587-BEDB-73DE9ABA988B}" type="presParOf" srcId="{E2096F16-4DC3-4044-9F12-841C34B21A3C}" destId="{D70C27D8-6AE9-4E2C-AE34-34CA8DCACAB6}" srcOrd="0" destOrd="0" presId="urn:microsoft.com/office/officeart/2005/8/layout/default"/>
    <dgm:cxn modelId="{09F52FE7-F105-4C5C-A511-E59BC06DB57A}" type="presParOf" srcId="{E2096F16-4DC3-4044-9F12-841C34B21A3C}" destId="{17D466BE-F616-40B8-8A68-74D63249FEF2}" srcOrd="1" destOrd="0" presId="urn:microsoft.com/office/officeart/2005/8/layout/default"/>
    <dgm:cxn modelId="{9A478607-32B1-466D-82C9-70E6BE68B3C1}" type="presParOf" srcId="{E2096F16-4DC3-4044-9F12-841C34B21A3C}" destId="{421D990A-9BE7-44C0-BC02-8A037F9D8DBA}" srcOrd="2" destOrd="0" presId="urn:microsoft.com/office/officeart/2005/8/layout/default"/>
    <dgm:cxn modelId="{59689FED-8712-408A-909E-9D65D6DD993A}" type="presParOf" srcId="{E2096F16-4DC3-4044-9F12-841C34B21A3C}" destId="{AF0370A5-98B8-4E1C-978F-A6A3A8223DE9}" srcOrd="3" destOrd="0" presId="urn:microsoft.com/office/officeart/2005/8/layout/default"/>
    <dgm:cxn modelId="{0292ED9E-DC8F-4924-9FBD-A114B2076200}" type="presParOf" srcId="{E2096F16-4DC3-4044-9F12-841C34B21A3C}" destId="{52196F42-1B30-4EA1-93F4-C219ADD371CC}" srcOrd="4" destOrd="0" presId="urn:microsoft.com/office/officeart/2005/8/layout/default"/>
    <dgm:cxn modelId="{539FB618-2212-424A-A04B-86DD8E906874}" type="presParOf" srcId="{E2096F16-4DC3-4044-9F12-841C34B21A3C}" destId="{DCC2BB27-9E97-4061-8E5C-ABC356CE1AFB}" srcOrd="5" destOrd="0" presId="urn:microsoft.com/office/officeart/2005/8/layout/default"/>
    <dgm:cxn modelId="{E864FEAA-E56E-4223-A055-2325A0481228}" type="presParOf" srcId="{E2096F16-4DC3-4044-9F12-841C34B21A3C}" destId="{8C3935AB-91DE-4E30-90DE-DE5E0C57314A}" srcOrd="6" destOrd="0" presId="urn:microsoft.com/office/officeart/2005/8/layout/default"/>
    <dgm:cxn modelId="{5FB70135-0F00-484D-BFD3-4585A06359C9}" type="presParOf" srcId="{E2096F16-4DC3-4044-9F12-841C34B21A3C}" destId="{B51FD2CD-D553-49F7-A020-AF8B530056F6}" srcOrd="7" destOrd="0" presId="urn:microsoft.com/office/officeart/2005/8/layout/default"/>
    <dgm:cxn modelId="{1ABDF59B-9D4B-484C-AB06-29E90CB454F9}" type="presParOf" srcId="{E2096F16-4DC3-4044-9F12-841C34B21A3C}" destId="{E8E391DE-BC66-4A02-A3F8-86BD36BAA2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D7BFCE-6C1C-4078-94D0-6754425DBC1E}"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s-419"/>
        </a:p>
      </dgm:t>
    </dgm:pt>
    <dgm:pt modelId="{1389071A-D778-4910-A02A-83C7D1E82919}">
      <dgm:prSet phldrT="[Texto]"/>
      <dgm:spPr/>
      <dgm:t>
        <a:bodyPr/>
        <a:lstStyle/>
        <a:p>
          <a:r>
            <a:rPr lang="es-ES" dirty="0"/>
            <a:t>Personas de 50 a 54 años</a:t>
          </a:r>
          <a:endParaRPr lang="es-419" dirty="0"/>
        </a:p>
      </dgm:t>
    </dgm:pt>
    <dgm:pt modelId="{B3766F9C-7092-423C-880B-6EA5CC0AF0EA}" type="parTrans" cxnId="{08828C60-1662-45DD-9921-08B38DB0AEE4}">
      <dgm:prSet/>
      <dgm:spPr/>
      <dgm:t>
        <a:bodyPr/>
        <a:lstStyle/>
        <a:p>
          <a:endParaRPr lang="es-419"/>
        </a:p>
      </dgm:t>
    </dgm:pt>
    <dgm:pt modelId="{9C69B7DE-DEA5-426A-B402-262618CA8C60}" type="sibTrans" cxnId="{08828C60-1662-45DD-9921-08B38DB0AEE4}">
      <dgm:prSet/>
      <dgm:spPr/>
      <dgm:t>
        <a:bodyPr/>
        <a:lstStyle/>
        <a:p>
          <a:endParaRPr lang="es-419"/>
        </a:p>
      </dgm:t>
    </dgm:pt>
    <dgm:pt modelId="{4FD7AC3E-7D10-4F59-A699-C4462622A3AB}">
      <dgm:prSet phldrT="[Texto]"/>
      <dgm:spPr/>
      <dgm:t>
        <a:bodyPr/>
        <a:lstStyle/>
        <a:p>
          <a:r>
            <a:rPr lang="es-ES" dirty="0"/>
            <a:t>Comunidad LGBTI</a:t>
          </a:r>
          <a:endParaRPr lang="es-419" dirty="0"/>
        </a:p>
      </dgm:t>
    </dgm:pt>
    <dgm:pt modelId="{5E21DE28-4AC5-404D-9522-13B51C33C880}" type="parTrans" cxnId="{2366CBD7-47CE-4C12-BC17-AEE5ED1C3A78}">
      <dgm:prSet/>
      <dgm:spPr/>
      <dgm:t>
        <a:bodyPr/>
        <a:lstStyle/>
        <a:p>
          <a:endParaRPr lang="es-419"/>
        </a:p>
      </dgm:t>
    </dgm:pt>
    <dgm:pt modelId="{448BACD4-42B1-4E51-A13E-0155FD2F675B}" type="sibTrans" cxnId="{2366CBD7-47CE-4C12-BC17-AEE5ED1C3A78}">
      <dgm:prSet/>
      <dgm:spPr/>
      <dgm:t>
        <a:bodyPr/>
        <a:lstStyle/>
        <a:p>
          <a:endParaRPr lang="es-419"/>
        </a:p>
      </dgm:t>
    </dgm:pt>
    <dgm:pt modelId="{229ADDF2-62FE-40C4-BD19-152E562B35AE}">
      <dgm:prSet phldrT="[Texto]"/>
      <dgm:spPr/>
      <dgm:t>
        <a:bodyPr/>
        <a:lstStyle/>
        <a:p>
          <a:r>
            <a:rPr lang="es-ES" dirty="0"/>
            <a:t>Estudiantes</a:t>
          </a:r>
          <a:endParaRPr lang="es-419" dirty="0"/>
        </a:p>
      </dgm:t>
    </dgm:pt>
    <dgm:pt modelId="{CEFA9DAD-B0BA-49DB-B92E-ED76D02B946B}" type="parTrans" cxnId="{E92D1316-3FCA-4147-A0D4-A56B1346EB0E}">
      <dgm:prSet/>
      <dgm:spPr/>
      <dgm:t>
        <a:bodyPr/>
        <a:lstStyle/>
        <a:p>
          <a:endParaRPr lang="es-419"/>
        </a:p>
      </dgm:t>
    </dgm:pt>
    <dgm:pt modelId="{B2BBFEDC-C940-4505-9779-D2BA1109F083}" type="sibTrans" cxnId="{E92D1316-3FCA-4147-A0D4-A56B1346EB0E}">
      <dgm:prSet/>
      <dgm:spPr/>
      <dgm:t>
        <a:bodyPr/>
        <a:lstStyle/>
        <a:p>
          <a:endParaRPr lang="es-419"/>
        </a:p>
      </dgm:t>
    </dgm:pt>
    <dgm:pt modelId="{A50A4B55-BEA8-4F6C-8ECF-BC5D99E9670E}">
      <dgm:prSet phldrT="[Texto]"/>
      <dgm:spPr/>
      <dgm:t>
        <a:bodyPr/>
        <a:lstStyle/>
        <a:p>
          <a:r>
            <a:rPr lang="es-ES" dirty="0"/>
            <a:t>Tuenti </a:t>
          </a:r>
          <a:endParaRPr lang="es-419" dirty="0"/>
        </a:p>
      </dgm:t>
    </dgm:pt>
    <dgm:pt modelId="{BC6E36E0-7277-41FD-85F4-2ACDA29BBA93}" type="parTrans" cxnId="{FDACB027-9E0A-496C-92A0-280897E6581D}">
      <dgm:prSet/>
      <dgm:spPr/>
      <dgm:t>
        <a:bodyPr/>
        <a:lstStyle/>
        <a:p>
          <a:endParaRPr lang="es-419"/>
        </a:p>
      </dgm:t>
    </dgm:pt>
    <dgm:pt modelId="{887389A8-EC7F-4BF8-9DEB-D15E3365720B}" type="sibTrans" cxnId="{FDACB027-9E0A-496C-92A0-280897E6581D}">
      <dgm:prSet/>
      <dgm:spPr/>
      <dgm:t>
        <a:bodyPr/>
        <a:lstStyle/>
        <a:p>
          <a:endParaRPr lang="es-419"/>
        </a:p>
      </dgm:t>
    </dgm:pt>
    <dgm:pt modelId="{44B26786-0E95-4C92-A16E-547FC843601A}">
      <dgm:prSet phldrT="[Texto]"/>
      <dgm:spPr/>
      <dgm:t>
        <a:bodyPr/>
        <a:lstStyle/>
        <a:p>
          <a:r>
            <a:rPr lang="es-ES" dirty="0"/>
            <a:t>De 3 a 4 años como usuario  </a:t>
          </a:r>
          <a:endParaRPr lang="es-419" dirty="0"/>
        </a:p>
      </dgm:t>
    </dgm:pt>
    <dgm:pt modelId="{C1BAC1AA-E551-4A94-BBED-6599C1A394EB}" type="parTrans" cxnId="{EE1FF688-D052-4E76-82E0-62327781CF12}">
      <dgm:prSet/>
      <dgm:spPr/>
      <dgm:t>
        <a:bodyPr/>
        <a:lstStyle/>
        <a:p>
          <a:endParaRPr lang="es-419"/>
        </a:p>
      </dgm:t>
    </dgm:pt>
    <dgm:pt modelId="{71B582D6-0C6D-4795-9645-3759FEC1EA19}" type="sibTrans" cxnId="{EE1FF688-D052-4E76-82E0-62327781CF12}">
      <dgm:prSet/>
      <dgm:spPr/>
      <dgm:t>
        <a:bodyPr/>
        <a:lstStyle/>
        <a:p>
          <a:endParaRPr lang="es-419"/>
        </a:p>
      </dgm:t>
    </dgm:pt>
    <dgm:pt modelId="{E2096F16-4DC3-4044-9F12-841C34B21A3C}" type="pres">
      <dgm:prSet presAssocID="{E2D7BFCE-6C1C-4078-94D0-6754425DBC1E}" presName="diagram" presStyleCnt="0">
        <dgm:presLayoutVars>
          <dgm:dir/>
          <dgm:resizeHandles val="exact"/>
        </dgm:presLayoutVars>
      </dgm:prSet>
      <dgm:spPr/>
    </dgm:pt>
    <dgm:pt modelId="{D70C27D8-6AE9-4E2C-AE34-34CA8DCACAB6}" type="pres">
      <dgm:prSet presAssocID="{1389071A-D778-4910-A02A-83C7D1E82919}" presName="node" presStyleLbl="node1" presStyleIdx="0" presStyleCnt="5">
        <dgm:presLayoutVars>
          <dgm:bulletEnabled val="1"/>
        </dgm:presLayoutVars>
      </dgm:prSet>
      <dgm:spPr/>
    </dgm:pt>
    <dgm:pt modelId="{17D466BE-F616-40B8-8A68-74D63249FEF2}" type="pres">
      <dgm:prSet presAssocID="{9C69B7DE-DEA5-426A-B402-262618CA8C60}" presName="sibTrans" presStyleCnt="0"/>
      <dgm:spPr/>
    </dgm:pt>
    <dgm:pt modelId="{421D990A-9BE7-44C0-BC02-8A037F9D8DBA}" type="pres">
      <dgm:prSet presAssocID="{4FD7AC3E-7D10-4F59-A699-C4462622A3AB}" presName="node" presStyleLbl="node1" presStyleIdx="1" presStyleCnt="5">
        <dgm:presLayoutVars>
          <dgm:bulletEnabled val="1"/>
        </dgm:presLayoutVars>
      </dgm:prSet>
      <dgm:spPr/>
    </dgm:pt>
    <dgm:pt modelId="{AF0370A5-98B8-4E1C-978F-A6A3A8223DE9}" type="pres">
      <dgm:prSet presAssocID="{448BACD4-42B1-4E51-A13E-0155FD2F675B}" presName="sibTrans" presStyleCnt="0"/>
      <dgm:spPr/>
    </dgm:pt>
    <dgm:pt modelId="{52196F42-1B30-4EA1-93F4-C219ADD371CC}" type="pres">
      <dgm:prSet presAssocID="{229ADDF2-62FE-40C4-BD19-152E562B35AE}" presName="node" presStyleLbl="node1" presStyleIdx="2" presStyleCnt="5">
        <dgm:presLayoutVars>
          <dgm:bulletEnabled val="1"/>
        </dgm:presLayoutVars>
      </dgm:prSet>
      <dgm:spPr/>
    </dgm:pt>
    <dgm:pt modelId="{DCC2BB27-9E97-4061-8E5C-ABC356CE1AFB}" type="pres">
      <dgm:prSet presAssocID="{B2BBFEDC-C940-4505-9779-D2BA1109F083}" presName="sibTrans" presStyleCnt="0"/>
      <dgm:spPr/>
    </dgm:pt>
    <dgm:pt modelId="{8C3935AB-91DE-4E30-90DE-DE5E0C57314A}" type="pres">
      <dgm:prSet presAssocID="{A50A4B55-BEA8-4F6C-8ECF-BC5D99E9670E}" presName="node" presStyleLbl="node1" presStyleIdx="3" presStyleCnt="5" custLinFactNeighborX="3547" custLinFactNeighborY="2436">
        <dgm:presLayoutVars>
          <dgm:bulletEnabled val="1"/>
        </dgm:presLayoutVars>
      </dgm:prSet>
      <dgm:spPr/>
    </dgm:pt>
    <dgm:pt modelId="{B51FD2CD-D553-49F7-A020-AF8B530056F6}" type="pres">
      <dgm:prSet presAssocID="{887389A8-EC7F-4BF8-9DEB-D15E3365720B}" presName="sibTrans" presStyleCnt="0"/>
      <dgm:spPr/>
    </dgm:pt>
    <dgm:pt modelId="{E8E391DE-BC66-4A02-A3F8-86BD36BAA20D}" type="pres">
      <dgm:prSet presAssocID="{44B26786-0E95-4C92-A16E-547FC843601A}" presName="node" presStyleLbl="node1" presStyleIdx="4" presStyleCnt="5">
        <dgm:presLayoutVars>
          <dgm:bulletEnabled val="1"/>
        </dgm:presLayoutVars>
      </dgm:prSet>
      <dgm:spPr/>
    </dgm:pt>
  </dgm:ptLst>
  <dgm:cxnLst>
    <dgm:cxn modelId="{E92D1316-3FCA-4147-A0D4-A56B1346EB0E}" srcId="{E2D7BFCE-6C1C-4078-94D0-6754425DBC1E}" destId="{229ADDF2-62FE-40C4-BD19-152E562B35AE}" srcOrd="2" destOrd="0" parTransId="{CEFA9DAD-B0BA-49DB-B92E-ED76D02B946B}" sibTransId="{B2BBFEDC-C940-4505-9779-D2BA1109F083}"/>
    <dgm:cxn modelId="{E44D0B18-D604-4C30-BD73-D4C2BB5F7FCD}" type="presOf" srcId="{44B26786-0E95-4C92-A16E-547FC843601A}" destId="{E8E391DE-BC66-4A02-A3F8-86BD36BAA20D}" srcOrd="0" destOrd="0" presId="urn:microsoft.com/office/officeart/2005/8/layout/default"/>
    <dgm:cxn modelId="{FDACB027-9E0A-496C-92A0-280897E6581D}" srcId="{E2D7BFCE-6C1C-4078-94D0-6754425DBC1E}" destId="{A50A4B55-BEA8-4F6C-8ECF-BC5D99E9670E}" srcOrd="3" destOrd="0" parTransId="{BC6E36E0-7277-41FD-85F4-2ACDA29BBA93}" sibTransId="{887389A8-EC7F-4BF8-9DEB-D15E3365720B}"/>
    <dgm:cxn modelId="{9402F633-F565-4C3A-823E-5D0AA5DFD709}" type="presOf" srcId="{4FD7AC3E-7D10-4F59-A699-C4462622A3AB}" destId="{421D990A-9BE7-44C0-BC02-8A037F9D8DBA}" srcOrd="0" destOrd="0" presId="urn:microsoft.com/office/officeart/2005/8/layout/default"/>
    <dgm:cxn modelId="{DFE42535-6DB7-4B71-AF39-C542E753C5A9}" type="presOf" srcId="{A50A4B55-BEA8-4F6C-8ECF-BC5D99E9670E}" destId="{8C3935AB-91DE-4E30-90DE-DE5E0C57314A}" srcOrd="0" destOrd="0" presId="urn:microsoft.com/office/officeart/2005/8/layout/default"/>
    <dgm:cxn modelId="{08828C60-1662-45DD-9921-08B38DB0AEE4}" srcId="{E2D7BFCE-6C1C-4078-94D0-6754425DBC1E}" destId="{1389071A-D778-4910-A02A-83C7D1E82919}" srcOrd="0" destOrd="0" parTransId="{B3766F9C-7092-423C-880B-6EA5CC0AF0EA}" sibTransId="{9C69B7DE-DEA5-426A-B402-262618CA8C60}"/>
    <dgm:cxn modelId="{5901426A-810C-484E-8DD0-5924F88D7054}" type="presOf" srcId="{1389071A-D778-4910-A02A-83C7D1E82919}" destId="{D70C27D8-6AE9-4E2C-AE34-34CA8DCACAB6}" srcOrd="0" destOrd="0" presId="urn:microsoft.com/office/officeart/2005/8/layout/default"/>
    <dgm:cxn modelId="{1A243883-DD45-433E-9436-EB75118F551F}" type="presOf" srcId="{E2D7BFCE-6C1C-4078-94D0-6754425DBC1E}" destId="{E2096F16-4DC3-4044-9F12-841C34B21A3C}" srcOrd="0" destOrd="0" presId="urn:microsoft.com/office/officeart/2005/8/layout/default"/>
    <dgm:cxn modelId="{EE1FF688-D052-4E76-82E0-62327781CF12}" srcId="{E2D7BFCE-6C1C-4078-94D0-6754425DBC1E}" destId="{44B26786-0E95-4C92-A16E-547FC843601A}" srcOrd="4" destOrd="0" parTransId="{C1BAC1AA-E551-4A94-BBED-6599C1A394EB}" sibTransId="{71B582D6-0C6D-4795-9645-3759FEC1EA19}"/>
    <dgm:cxn modelId="{597D38CE-3F7F-409E-AFED-78D9572108C5}" type="presOf" srcId="{229ADDF2-62FE-40C4-BD19-152E562B35AE}" destId="{52196F42-1B30-4EA1-93F4-C219ADD371CC}" srcOrd="0" destOrd="0" presId="urn:microsoft.com/office/officeart/2005/8/layout/default"/>
    <dgm:cxn modelId="{2366CBD7-47CE-4C12-BC17-AEE5ED1C3A78}" srcId="{E2D7BFCE-6C1C-4078-94D0-6754425DBC1E}" destId="{4FD7AC3E-7D10-4F59-A699-C4462622A3AB}" srcOrd="1" destOrd="0" parTransId="{5E21DE28-4AC5-404D-9522-13B51C33C880}" sibTransId="{448BACD4-42B1-4E51-A13E-0155FD2F675B}"/>
    <dgm:cxn modelId="{E86D8F74-223A-4587-BEDB-73DE9ABA988B}" type="presParOf" srcId="{E2096F16-4DC3-4044-9F12-841C34B21A3C}" destId="{D70C27D8-6AE9-4E2C-AE34-34CA8DCACAB6}" srcOrd="0" destOrd="0" presId="urn:microsoft.com/office/officeart/2005/8/layout/default"/>
    <dgm:cxn modelId="{09F52FE7-F105-4C5C-A511-E59BC06DB57A}" type="presParOf" srcId="{E2096F16-4DC3-4044-9F12-841C34B21A3C}" destId="{17D466BE-F616-40B8-8A68-74D63249FEF2}" srcOrd="1" destOrd="0" presId="urn:microsoft.com/office/officeart/2005/8/layout/default"/>
    <dgm:cxn modelId="{9A478607-32B1-466D-82C9-70E6BE68B3C1}" type="presParOf" srcId="{E2096F16-4DC3-4044-9F12-841C34B21A3C}" destId="{421D990A-9BE7-44C0-BC02-8A037F9D8DBA}" srcOrd="2" destOrd="0" presId="urn:microsoft.com/office/officeart/2005/8/layout/default"/>
    <dgm:cxn modelId="{59689FED-8712-408A-909E-9D65D6DD993A}" type="presParOf" srcId="{E2096F16-4DC3-4044-9F12-841C34B21A3C}" destId="{AF0370A5-98B8-4E1C-978F-A6A3A8223DE9}" srcOrd="3" destOrd="0" presId="urn:microsoft.com/office/officeart/2005/8/layout/default"/>
    <dgm:cxn modelId="{0292ED9E-DC8F-4924-9FBD-A114B2076200}" type="presParOf" srcId="{E2096F16-4DC3-4044-9F12-841C34B21A3C}" destId="{52196F42-1B30-4EA1-93F4-C219ADD371CC}" srcOrd="4" destOrd="0" presId="urn:microsoft.com/office/officeart/2005/8/layout/default"/>
    <dgm:cxn modelId="{539FB618-2212-424A-A04B-86DD8E906874}" type="presParOf" srcId="{E2096F16-4DC3-4044-9F12-841C34B21A3C}" destId="{DCC2BB27-9E97-4061-8E5C-ABC356CE1AFB}" srcOrd="5" destOrd="0" presId="urn:microsoft.com/office/officeart/2005/8/layout/default"/>
    <dgm:cxn modelId="{E864FEAA-E56E-4223-A055-2325A0481228}" type="presParOf" srcId="{E2096F16-4DC3-4044-9F12-841C34B21A3C}" destId="{8C3935AB-91DE-4E30-90DE-DE5E0C57314A}" srcOrd="6" destOrd="0" presId="urn:microsoft.com/office/officeart/2005/8/layout/default"/>
    <dgm:cxn modelId="{5FB70135-0F00-484D-BFD3-4585A06359C9}" type="presParOf" srcId="{E2096F16-4DC3-4044-9F12-841C34B21A3C}" destId="{B51FD2CD-D553-49F7-A020-AF8B530056F6}" srcOrd="7" destOrd="0" presId="urn:microsoft.com/office/officeart/2005/8/layout/default"/>
    <dgm:cxn modelId="{1ABDF59B-9D4B-484C-AB06-29E90CB454F9}" type="presParOf" srcId="{E2096F16-4DC3-4044-9F12-841C34B21A3C}" destId="{E8E391DE-BC66-4A02-A3F8-86BD36BAA20D}"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12AFA8-2D0F-4FE5-9ECC-F0F66D4B5DF8}"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419"/>
        </a:p>
      </dgm:t>
    </dgm:pt>
    <dgm:pt modelId="{B9CFE78E-1ACA-4F57-B33B-1C8A32EEE460}">
      <dgm:prSet phldrT="[Texto]"/>
      <dgm:spPr/>
      <dgm:t>
        <a:bodyPr/>
        <a:lstStyle/>
        <a:p>
          <a:r>
            <a:rPr lang="es-ES" dirty="0"/>
            <a:t>Distribución libre </a:t>
          </a:r>
          <a:endParaRPr lang="es-419" dirty="0"/>
        </a:p>
      </dgm:t>
    </dgm:pt>
    <dgm:pt modelId="{F7E427D8-99F2-4B58-8A63-34E6CED3CF86}" type="parTrans" cxnId="{A0E68F84-9347-400E-9BE1-DB6B879ACBCB}">
      <dgm:prSet/>
      <dgm:spPr/>
      <dgm:t>
        <a:bodyPr/>
        <a:lstStyle/>
        <a:p>
          <a:endParaRPr lang="es-419"/>
        </a:p>
      </dgm:t>
    </dgm:pt>
    <dgm:pt modelId="{6BBF40EE-29EE-41FC-899C-486BDB43C8C7}" type="sibTrans" cxnId="{A0E68F84-9347-400E-9BE1-DB6B879ACBCB}">
      <dgm:prSet/>
      <dgm:spPr/>
      <dgm:t>
        <a:bodyPr/>
        <a:lstStyle/>
        <a:p>
          <a:endParaRPr lang="es-419"/>
        </a:p>
      </dgm:t>
    </dgm:pt>
    <dgm:pt modelId="{5DD1943F-E985-4D5B-BDB9-CDAD1157004F}">
      <dgm:prSet phldrT="[Texto]"/>
      <dgm:spPr/>
      <dgm:t>
        <a:bodyPr/>
        <a:lstStyle/>
        <a:p>
          <a:r>
            <a:rPr lang="es-ES" dirty="0"/>
            <a:t>Pruebas no paramétricas</a:t>
          </a:r>
          <a:endParaRPr lang="es-419" dirty="0"/>
        </a:p>
      </dgm:t>
    </dgm:pt>
    <dgm:pt modelId="{34E84F0A-41C8-4266-AA90-E35220E1CD62}" type="parTrans" cxnId="{7207B457-D845-4722-B4AC-2EC3846370BA}">
      <dgm:prSet/>
      <dgm:spPr/>
      <dgm:t>
        <a:bodyPr/>
        <a:lstStyle/>
        <a:p>
          <a:endParaRPr lang="es-419"/>
        </a:p>
      </dgm:t>
    </dgm:pt>
    <dgm:pt modelId="{581C2B68-26D6-4A4A-931B-8EE85FF8B1B0}" type="sibTrans" cxnId="{7207B457-D845-4722-B4AC-2EC3846370BA}">
      <dgm:prSet/>
      <dgm:spPr/>
      <dgm:t>
        <a:bodyPr/>
        <a:lstStyle/>
        <a:p>
          <a:endParaRPr lang="es-419"/>
        </a:p>
      </dgm:t>
    </dgm:pt>
    <dgm:pt modelId="{67794ABA-0F7F-4925-B510-5481D69D96D2}">
      <dgm:prSet phldrT="[Texto]"/>
      <dgm:spPr/>
      <dgm:t>
        <a:bodyPr/>
        <a:lstStyle/>
        <a:p>
          <a:r>
            <a:rPr lang="es-ES" b="0" i="0" dirty="0"/>
            <a:t>Correlación Rho de Spearman </a:t>
          </a:r>
          <a:endParaRPr lang="es-419" b="0" i="0" dirty="0"/>
        </a:p>
      </dgm:t>
    </dgm:pt>
    <dgm:pt modelId="{767888B0-A29A-4B06-8F5D-BBE9197DA615}" type="sibTrans" cxnId="{84263077-C225-45FA-A27E-0871A9A82776}">
      <dgm:prSet/>
      <dgm:spPr/>
      <dgm:t>
        <a:bodyPr/>
        <a:lstStyle/>
        <a:p>
          <a:endParaRPr lang="es-419"/>
        </a:p>
      </dgm:t>
    </dgm:pt>
    <dgm:pt modelId="{2BD621CC-681E-46DA-AADC-1B80E156BB1E}" type="parTrans" cxnId="{84263077-C225-45FA-A27E-0871A9A82776}">
      <dgm:prSet/>
      <dgm:spPr/>
      <dgm:t>
        <a:bodyPr/>
        <a:lstStyle/>
        <a:p>
          <a:endParaRPr lang="es-419"/>
        </a:p>
      </dgm:t>
    </dgm:pt>
    <dgm:pt modelId="{3F12EC6B-5DAC-494A-9128-2B69063BB243}" type="pres">
      <dgm:prSet presAssocID="{4C12AFA8-2D0F-4FE5-9ECC-F0F66D4B5DF8}" presName="Name0" presStyleCnt="0">
        <dgm:presLayoutVars>
          <dgm:dir/>
          <dgm:resizeHandles val="exact"/>
        </dgm:presLayoutVars>
      </dgm:prSet>
      <dgm:spPr/>
    </dgm:pt>
    <dgm:pt modelId="{2A60037F-F55B-457E-865B-8DA61168C9A3}" type="pres">
      <dgm:prSet presAssocID="{B9CFE78E-1ACA-4F57-B33B-1C8A32EEE460}" presName="node" presStyleLbl="node1" presStyleIdx="0" presStyleCnt="3">
        <dgm:presLayoutVars>
          <dgm:bulletEnabled val="1"/>
        </dgm:presLayoutVars>
      </dgm:prSet>
      <dgm:spPr/>
    </dgm:pt>
    <dgm:pt modelId="{20B36F6D-7B03-4B65-91B4-D7C182794107}" type="pres">
      <dgm:prSet presAssocID="{6BBF40EE-29EE-41FC-899C-486BDB43C8C7}" presName="sibTrans" presStyleLbl="sibTrans2D1" presStyleIdx="0" presStyleCnt="2"/>
      <dgm:spPr/>
    </dgm:pt>
    <dgm:pt modelId="{22AE5F11-6077-4861-9FA5-23FF58F60D29}" type="pres">
      <dgm:prSet presAssocID="{6BBF40EE-29EE-41FC-899C-486BDB43C8C7}" presName="connectorText" presStyleLbl="sibTrans2D1" presStyleIdx="0" presStyleCnt="2"/>
      <dgm:spPr/>
    </dgm:pt>
    <dgm:pt modelId="{0E0AD7E6-0636-4C64-9D5B-684B4EA9AF0A}" type="pres">
      <dgm:prSet presAssocID="{5DD1943F-E985-4D5B-BDB9-CDAD1157004F}" presName="node" presStyleLbl="node1" presStyleIdx="1" presStyleCnt="3">
        <dgm:presLayoutVars>
          <dgm:bulletEnabled val="1"/>
        </dgm:presLayoutVars>
      </dgm:prSet>
      <dgm:spPr/>
    </dgm:pt>
    <dgm:pt modelId="{F82B2107-BB3B-4ABD-8EF1-7F22B699F3AF}" type="pres">
      <dgm:prSet presAssocID="{581C2B68-26D6-4A4A-931B-8EE85FF8B1B0}" presName="sibTrans" presStyleLbl="sibTrans2D1" presStyleIdx="1" presStyleCnt="2"/>
      <dgm:spPr/>
    </dgm:pt>
    <dgm:pt modelId="{B7D89A63-D9E2-469E-978A-AACDF69A5653}" type="pres">
      <dgm:prSet presAssocID="{581C2B68-26D6-4A4A-931B-8EE85FF8B1B0}" presName="connectorText" presStyleLbl="sibTrans2D1" presStyleIdx="1" presStyleCnt="2"/>
      <dgm:spPr/>
    </dgm:pt>
    <dgm:pt modelId="{CE5F27AD-E3AE-496F-B7C6-854E15F7D1A7}" type="pres">
      <dgm:prSet presAssocID="{67794ABA-0F7F-4925-B510-5481D69D96D2}" presName="node" presStyleLbl="node1" presStyleIdx="2" presStyleCnt="3">
        <dgm:presLayoutVars>
          <dgm:bulletEnabled val="1"/>
        </dgm:presLayoutVars>
      </dgm:prSet>
      <dgm:spPr/>
    </dgm:pt>
  </dgm:ptLst>
  <dgm:cxnLst>
    <dgm:cxn modelId="{69CA572F-E6A0-426B-B6A8-8FB6657886F0}" type="presOf" srcId="{6BBF40EE-29EE-41FC-899C-486BDB43C8C7}" destId="{20B36F6D-7B03-4B65-91B4-D7C182794107}" srcOrd="0" destOrd="0" presId="urn:microsoft.com/office/officeart/2005/8/layout/process1"/>
    <dgm:cxn modelId="{E6701336-77F2-4A38-961F-AD24E73F8B01}" type="presOf" srcId="{4C12AFA8-2D0F-4FE5-9ECC-F0F66D4B5DF8}" destId="{3F12EC6B-5DAC-494A-9128-2B69063BB243}" srcOrd="0" destOrd="0" presId="urn:microsoft.com/office/officeart/2005/8/layout/process1"/>
    <dgm:cxn modelId="{07FC5D46-B762-4FE7-A8EE-B7BEC4E15924}" type="presOf" srcId="{67794ABA-0F7F-4925-B510-5481D69D96D2}" destId="{CE5F27AD-E3AE-496F-B7C6-854E15F7D1A7}" srcOrd="0" destOrd="0" presId="urn:microsoft.com/office/officeart/2005/8/layout/process1"/>
    <dgm:cxn modelId="{84263077-C225-45FA-A27E-0871A9A82776}" srcId="{4C12AFA8-2D0F-4FE5-9ECC-F0F66D4B5DF8}" destId="{67794ABA-0F7F-4925-B510-5481D69D96D2}" srcOrd="2" destOrd="0" parTransId="{2BD621CC-681E-46DA-AADC-1B80E156BB1E}" sibTransId="{767888B0-A29A-4B06-8F5D-BBE9197DA615}"/>
    <dgm:cxn modelId="{7207B457-D845-4722-B4AC-2EC3846370BA}" srcId="{4C12AFA8-2D0F-4FE5-9ECC-F0F66D4B5DF8}" destId="{5DD1943F-E985-4D5B-BDB9-CDAD1157004F}" srcOrd="1" destOrd="0" parTransId="{34E84F0A-41C8-4266-AA90-E35220E1CD62}" sibTransId="{581C2B68-26D6-4A4A-931B-8EE85FF8B1B0}"/>
    <dgm:cxn modelId="{E7AE3F83-9A01-4183-B1F4-1DEC28239DFB}" type="presOf" srcId="{5DD1943F-E985-4D5B-BDB9-CDAD1157004F}" destId="{0E0AD7E6-0636-4C64-9D5B-684B4EA9AF0A}" srcOrd="0" destOrd="0" presId="urn:microsoft.com/office/officeart/2005/8/layout/process1"/>
    <dgm:cxn modelId="{A0E68F84-9347-400E-9BE1-DB6B879ACBCB}" srcId="{4C12AFA8-2D0F-4FE5-9ECC-F0F66D4B5DF8}" destId="{B9CFE78E-1ACA-4F57-B33B-1C8A32EEE460}" srcOrd="0" destOrd="0" parTransId="{F7E427D8-99F2-4B58-8A63-34E6CED3CF86}" sibTransId="{6BBF40EE-29EE-41FC-899C-486BDB43C8C7}"/>
    <dgm:cxn modelId="{C98F4D8D-0775-4A0F-BA26-6B74C0C94963}" type="presOf" srcId="{581C2B68-26D6-4A4A-931B-8EE85FF8B1B0}" destId="{F82B2107-BB3B-4ABD-8EF1-7F22B699F3AF}" srcOrd="0" destOrd="0" presId="urn:microsoft.com/office/officeart/2005/8/layout/process1"/>
    <dgm:cxn modelId="{CA0F8C8E-99A4-47F4-97F8-8A62AB45D7E3}" type="presOf" srcId="{6BBF40EE-29EE-41FC-899C-486BDB43C8C7}" destId="{22AE5F11-6077-4861-9FA5-23FF58F60D29}" srcOrd="1" destOrd="0" presId="urn:microsoft.com/office/officeart/2005/8/layout/process1"/>
    <dgm:cxn modelId="{4B01F690-0306-442D-B7F9-8AC9F249E265}" type="presOf" srcId="{581C2B68-26D6-4A4A-931B-8EE85FF8B1B0}" destId="{B7D89A63-D9E2-469E-978A-AACDF69A5653}" srcOrd="1" destOrd="0" presId="urn:microsoft.com/office/officeart/2005/8/layout/process1"/>
    <dgm:cxn modelId="{BB9E74E7-58D1-40AA-9D52-9893EFBB9E66}" type="presOf" srcId="{B9CFE78E-1ACA-4F57-B33B-1C8A32EEE460}" destId="{2A60037F-F55B-457E-865B-8DA61168C9A3}" srcOrd="0" destOrd="0" presId="urn:microsoft.com/office/officeart/2005/8/layout/process1"/>
    <dgm:cxn modelId="{A595DFE6-7897-4E19-94E9-F76FE2249C84}" type="presParOf" srcId="{3F12EC6B-5DAC-494A-9128-2B69063BB243}" destId="{2A60037F-F55B-457E-865B-8DA61168C9A3}" srcOrd="0" destOrd="0" presId="urn:microsoft.com/office/officeart/2005/8/layout/process1"/>
    <dgm:cxn modelId="{C27E9ECF-D1F5-4D87-8D6E-C675A248C33E}" type="presParOf" srcId="{3F12EC6B-5DAC-494A-9128-2B69063BB243}" destId="{20B36F6D-7B03-4B65-91B4-D7C182794107}" srcOrd="1" destOrd="0" presId="urn:microsoft.com/office/officeart/2005/8/layout/process1"/>
    <dgm:cxn modelId="{A66EAC4A-9BEB-4F54-B579-1428C8E404E8}" type="presParOf" srcId="{20B36F6D-7B03-4B65-91B4-D7C182794107}" destId="{22AE5F11-6077-4861-9FA5-23FF58F60D29}" srcOrd="0" destOrd="0" presId="urn:microsoft.com/office/officeart/2005/8/layout/process1"/>
    <dgm:cxn modelId="{93FFC768-5938-4781-B11B-007B40DC0F2A}" type="presParOf" srcId="{3F12EC6B-5DAC-494A-9128-2B69063BB243}" destId="{0E0AD7E6-0636-4C64-9D5B-684B4EA9AF0A}" srcOrd="2" destOrd="0" presId="urn:microsoft.com/office/officeart/2005/8/layout/process1"/>
    <dgm:cxn modelId="{0E468A47-CBA2-4B82-B051-381632315528}" type="presParOf" srcId="{3F12EC6B-5DAC-494A-9128-2B69063BB243}" destId="{F82B2107-BB3B-4ABD-8EF1-7F22B699F3AF}" srcOrd="3" destOrd="0" presId="urn:microsoft.com/office/officeart/2005/8/layout/process1"/>
    <dgm:cxn modelId="{A945FF18-DE11-4AB6-BFCA-1E2E2C128FB0}" type="presParOf" srcId="{F82B2107-BB3B-4ABD-8EF1-7F22B699F3AF}" destId="{B7D89A63-D9E2-469E-978A-AACDF69A5653}" srcOrd="0" destOrd="0" presId="urn:microsoft.com/office/officeart/2005/8/layout/process1"/>
    <dgm:cxn modelId="{7FDDBE25-55EB-4156-B08F-C7109D6CE1FC}" type="presParOf" srcId="{3F12EC6B-5DAC-494A-9128-2B69063BB243}" destId="{CE5F27AD-E3AE-496F-B7C6-854E15F7D1A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2C282-A4F7-4B9B-8B95-CA60C28144EB}" type="doc">
      <dgm:prSet loTypeId="urn:microsoft.com/office/officeart/2009/layout/ReverseList" loCatId="relationship" qsTypeId="urn:microsoft.com/office/officeart/2005/8/quickstyle/simple5" qsCatId="simple" csTypeId="urn:microsoft.com/office/officeart/2005/8/colors/colorful2" csCatId="colorful" phldr="1"/>
      <dgm:spPr/>
      <dgm:t>
        <a:bodyPr/>
        <a:lstStyle/>
        <a:p>
          <a:endParaRPr lang="es-EC"/>
        </a:p>
      </dgm:t>
    </dgm:pt>
    <dgm:pt modelId="{6E208378-055F-47FD-AE4D-062C22D2F3FE}">
      <dgm:prSet phldrT="[Texto]" custT="1"/>
      <dgm:spPr/>
      <dgm:t>
        <a:bodyPr/>
        <a:lstStyle/>
        <a:p>
          <a:pPr algn="l"/>
          <a:endParaRPr lang="es-EC" sz="2700" b="1">
            <a:latin typeface="Times New Roman" panose="02020603050405020304" pitchFamily="18" charset="0"/>
            <a:cs typeface="Times New Roman" panose="02020603050405020304" pitchFamily="18" charset="0"/>
          </a:endParaRPr>
        </a:p>
        <a:p>
          <a:pPr algn="l"/>
          <a:endParaRPr lang="es-EC" sz="2400" b="0">
            <a:latin typeface="Times New Roman" panose="02020603050405020304" pitchFamily="18" charset="0"/>
            <a:cs typeface="Times New Roman" panose="02020603050405020304" pitchFamily="18" charset="0"/>
          </a:endParaRPr>
        </a:p>
        <a:p>
          <a:pPr algn="l"/>
          <a:r>
            <a:rPr lang="es-EC" sz="2700" b="1">
              <a:latin typeface="Times New Roman" panose="02020603050405020304" pitchFamily="18" charset="0"/>
              <a:cs typeface="Times New Roman" panose="02020603050405020304" pitchFamily="18" charset="0"/>
            </a:rPr>
            <a:t> </a:t>
          </a:r>
          <a:endParaRPr lang="es-EC" sz="2700" b="1" dirty="0">
            <a:latin typeface="Times New Roman" panose="02020603050405020304" pitchFamily="18" charset="0"/>
            <a:cs typeface="Times New Roman" panose="02020603050405020304" pitchFamily="18" charset="0"/>
          </a:endParaRPr>
        </a:p>
      </dgm:t>
    </dgm:pt>
    <dgm:pt modelId="{E1761B81-C947-4CED-BFAF-A6262124B1DD}" type="parTrans" cxnId="{03103A65-7E1A-4E91-98E8-1F4B548029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0121222C-1951-4FB2-A610-C22E932BE59E}" type="sibTrans" cxnId="{03103A65-7E1A-4E91-98E8-1F4B548029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3A364609-9B4D-4180-AB27-9F6593B93DA5}">
      <dgm:prSet phldrT="[Texto]" custT="1"/>
      <dgm:spPr/>
      <dgm:t>
        <a:bodyPr/>
        <a:lstStyle/>
        <a:p>
          <a:pPr algn="ctr"/>
          <a:endParaRPr lang="es-EC" sz="3700" b="1" dirty="0">
            <a:solidFill>
              <a:schemeClr val="bg1"/>
            </a:solidFill>
            <a:latin typeface="Times New Roman" panose="02020603050405020304" pitchFamily="18" charset="0"/>
            <a:cs typeface="Times New Roman" panose="02020603050405020304" pitchFamily="18" charset="0"/>
          </a:endParaRPr>
        </a:p>
      </dgm:t>
    </dgm:pt>
    <dgm:pt modelId="{17A6F535-3677-4E0D-8D91-8B762ED3A2F7}" type="parTrans" cxnId="{8FC1B96E-A988-4311-B969-A774A0C455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0C0B8BDE-269D-4FD6-814A-F28652CEA358}" type="sibTrans" cxnId="{8FC1B96E-A988-4311-B969-A774A0C45517}">
      <dgm:prSet/>
      <dgm:spPr/>
      <dgm:t>
        <a:bodyPr/>
        <a:lstStyle/>
        <a:p>
          <a:endParaRPr lang="es-EC">
            <a:solidFill>
              <a:schemeClr val="bg1"/>
            </a:solidFill>
            <a:latin typeface="Times New Roman" panose="02020603050405020304" pitchFamily="18" charset="0"/>
            <a:cs typeface="Times New Roman" panose="02020603050405020304" pitchFamily="18" charset="0"/>
          </a:endParaRPr>
        </a:p>
      </dgm:t>
    </dgm:pt>
    <dgm:pt modelId="{42B99E24-AC15-4A64-8E12-6691CFBD5054}" type="pres">
      <dgm:prSet presAssocID="{0452C282-A4F7-4B9B-8B95-CA60C28144EB}" presName="Name0" presStyleCnt="0">
        <dgm:presLayoutVars>
          <dgm:chMax val="2"/>
          <dgm:chPref val="2"/>
          <dgm:animLvl val="lvl"/>
        </dgm:presLayoutVars>
      </dgm:prSet>
      <dgm:spPr/>
    </dgm:pt>
    <dgm:pt modelId="{5DDE0D48-4204-4346-A3C4-FF05AF9EE81D}" type="pres">
      <dgm:prSet presAssocID="{0452C282-A4F7-4B9B-8B95-CA60C28144EB}" presName="LeftText" presStyleLbl="revTx" presStyleIdx="0" presStyleCnt="0">
        <dgm:presLayoutVars>
          <dgm:bulletEnabled val="1"/>
        </dgm:presLayoutVars>
      </dgm:prSet>
      <dgm:spPr/>
    </dgm:pt>
    <dgm:pt modelId="{5BB15BBA-F117-4350-9B4D-3C1D2E132ED3}" type="pres">
      <dgm:prSet presAssocID="{0452C282-A4F7-4B9B-8B95-CA60C28144EB}" presName="LeftNode" presStyleLbl="bgImgPlace1" presStyleIdx="0" presStyleCnt="2" custScaleX="213277" custScaleY="148813" custLinFactNeighborX="-53187" custLinFactNeighborY="4209">
        <dgm:presLayoutVars>
          <dgm:chMax val="2"/>
          <dgm:chPref val="2"/>
        </dgm:presLayoutVars>
      </dgm:prSet>
      <dgm:spPr/>
    </dgm:pt>
    <dgm:pt modelId="{48DE0968-3148-4169-8AA2-A91CDC1D1E7C}" type="pres">
      <dgm:prSet presAssocID="{0452C282-A4F7-4B9B-8B95-CA60C28144EB}" presName="RightText" presStyleLbl="revTx" presStyleIdx="0" presStyleCnt="0">
        <dgm:presLayoutVars>
          <dgm:bulletEnabled val="1"/>
        </dgm:presLayoutVars>
      </dgm:prSet>
      <dgm:spPr/>
    </dgm:pt>
    <dgm:pt modelId="{9D2A4832-6924-4815-A73A-B24BD0EF3BA0}" type="pres">
      <dgm:prSet presAssocID="{0452C282-A4F7-4B9B-8B95-CA60C28144EB}" presName="RightNode" presStyleLbl="bgImgPlace1" presStyleIdx="1" presStyleCnt="2" custScaleX="184755" custScaleY="149118" custLinFactNeighborX="28193" custLinFactNeighborY="3377">
        <dgm:presLayoutVars>
          <dgm:chMax val="0"/>
          <dgm:chPref val="0"/>
        </dgm:presLayoutVars>
      </dgm:prSet>
      <dgm:spPr/>
    </dgm:pt>
    <dgm:pt modelId="{432575A8-50D6-4E70-A07E-07A4D05C9FD3}" type="pres">
      <dgm:prSet presAssocID="{0452C282-A4F7-4B9B-8B95-CA60C28144EB}" presName="TopArrow" presStyleLbl="node1" presStyleIdx="0" presStyleCnt="2" custScaleX="41589" custScaleY="46660" custLinFactNeighborX="-9415" custLinFactNeighborY="-24222"/>
      <dgm:spPr/>
    </dgm:pt>
    <dgm:pt modelId="{3F860553-0B23-4222-9D0E-98447DE82DF9}" type="pres">
      <dgm:prSet presAssocID="{0452C282-A4F7-4B9B-8B95-CA60C28144EB}" presName="BottomArrow" presStyleLbl="node1" presStyleIdx="1" presStyleCnt="2" custScaleX="38739" custScaleY="41088" custLinFactNeighborX="-10155" custLinFactNeighborY="36743"/>
      <dgm:spPr/>
    </dgm:pt>
  </dgm:ptLst>
  <dgm:cxnLst>
    <dgm:cxn modelId="{03103A65-7E1A-4E91-98E8-1F4B54802917}" srcId="{0452C282-A4F7-4B9B-8B95-CA60C28144EB}" destId="{6E208378-055F-47FD-AE4D-062C22D2F3FE}" srcOrd="0" destOrd="0" parTransId="{E1761B81-C947-4CED-BFAF-A6262124B1DD}" sibTransId="{0121222C-1951-4FB2-A610-C22E932BE59E}"/>
    <dgm:cxn modelId="{8FC1B96E-A988-4311-B969-A774A0C45517}" srcId="{0452C282-A4F7-4B9B-8B95-CA60C28144EB}" destId="{3A364609-9B4D-4180-AB27-9F6593B93DA5}" srcOrd="1" destOrd="0" parTransId="{17A6F535-3677-4E0D-8D91-8B762ED3A2F7}" sibTransId="{0C0B8BDE-269D-4FD6-814A-F28652CEA358}"/>
    <dgm:cxn modelId="{6BB32C4F-BBE0-4C8B-89AF-D823D9140DEB}" type="presOf" srcId="{6E208378-055F-47FD-AE4D-062C22D2F3FE}" destId="{5BB15BBA-F117-4350-9B4D-3C1D2E132ED3}" srcOrd="1" destOrd="0" presId="urn:microsoft.com/office/officeart/2009/layout/ReverseList"/>
    <dgm:cxn modelId="{74FF73A6-D867-4957-BC34-33AC2652A89B}" type="presOf" srcId="{6E208378-055F-47FD-AE4D-062C22D2F3FE}" destId="{5DDE0D48-4204-4346-A3C4-FF05AF9EE81D}" srcOrd="0" destOrd="0" presId="urn:microsoft.com/office/officeart/2009/layout/ReverseList"/>
    <dgm:cxn modelId="{7713DDA7-110C-4A2A-88D9-4019ADBFEEF3}" type="presOf" srcId="{3A364609-9B4D-4180-AB27-9F6593B93DA5}" destId="{48DE0968-3148-4169-8AA2-A91CDC1D1E7C}" srcOrd="0" destOrd="0" presId="urn:microsoft.com/office/officeart/2009/layout/ReverseList"/>
    <dgm:cxn modelId="{FD9159B0-4CC9-4713-9DC9-505AE9FA96FF}" type="presOf" srcId="{3A364609-9B4D-4180-AB27-9F6593B93DA5}" destId="{9D2A4832-6924-4815-A73A-B24BD0EF3BA0}" srcOrd="1" destOrd="0" presId="urn:microsoft.com/office/officeart/2009/layout/ReverseList"/>
    <dgm:cxn modelId="{481B50FC-38CD-4E6C-88BC-515259AF12EC}" type="presOf" srcId="{0452C282-A4F7-4B9B-8B95-CA60C28144EB}" destId="{42B99E24-AC15-4A64-8E12-6691CFBD5054}" srcOrd="0" destOrd="0" presId="urn:microsoft.com/office/officeart/2009/layout/ReverseList"/>
    <dgm:cxn modelId="{D21F0212-DA1C-474B-9DD9-C175CAB03AF1}" type="presParOf" srcId="{42B99E24-AC15-4A64-8E12-6691CFBD5054}" destId="{5DDE0D48-4204-4346-A3C4-FF05AF9EE81D}" srcOrd="0" destOrd="0" presId="urn:microsoft.com/office/officeart/2009/layout/ReverseList"/>
    <dgm:cxn modelId="{B85F6055-64F1-4D95-BB30-138146652F29}" type="presParOf" srcId="{42B99E24-AC15-4A64-8E12-6691CFBD5054}" destId="{5BB15BBA-F117-4350-9B4D-3C1D2E132ED3}" srcOrd="1" destOrd="0" presId="urn:microsoft.com/office/officeart/2009/layout/ReverseList"/>
    <dgm:cxn modelId="{49658218-1917-4950-B261-A5BCC4814E17}" type="presParOf" srcId="{42B99E24-AC15-4A64-8E12-6691CFBD5054}" destId="{48DE0968-3148-4169-8AA2-A91CDC1D1E7C}" srcOrd="2" destOrd="0" presId="urn:microsoft.com/office/officeart/2009/layout/ReverseList"/>
    <dgm:cxn modelId="{DCBA9C6D-77D4-4847-9596-15E9EA00A523}" type="presParOf" srcId="{42B99E24-AC15-4A64-8E12-6691CFBD5054}" destId="{9D2A4832-6924-4815-A73A-B24BD0EF3BA0}" srcOrd="3" destOrd="0" presId="urn:microsoft.com/office/officeart/2009/layout/ReverseList"/>
    <dgm:cxn modelId="{BA2A4175-BB2F-4507-8469-5811EA1C14F4}" type="presParOf" srcId="{42B99E24-AC15-4A64-8E12-6691CFBD5054}" destId="{432575A8-50D6-4E70-A07E-07A4D05C9FD3}" srcOrd="4" destOrd="0" presId="urn:microsoft.com/office/officeart/2009/layout/ReverseList"/>
    <dgm:cxn modelId="{BFC09998-8258-4DEE-A2B0-ADDD6A24276A}" type="presParOf" srcId="{42B99E24-AC15-4A64-8E12-6691CFBD5054}" destId="{3F860553-0B23-4222-9D0E-98447DE82DF9}"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FDD4F-9374-4D0D-AFD5-99B837D2976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x-none"/>
        </a:p>
      </dgm:t>
    </dgm:pt>
    <dgm:pt modelId="{DFEEEBCC-4A4D-4F4F-99E9-47222AD58154}">
      <dgm:prSet phldrT="[Texto]"/>
      <dgm:spPr/>
      <dgm:t>
        <a:bodyPr/>
        <a:lstStyle/>
        <a:p>
          <a:pPr algn="ctr"/>
          <a:r>
            <a:rPr lang="es-EC" dirty="0">
              <a:solidFill>
                <a:schemeClr val="bg2">
                  <a:lumMod val="25000"/>
                </a:schemeClr>
              </a:solidFill>
            </a:rPr>
            <a:t>Analizar la incidencia de la Responsabilidad Social Empresarial en la lealtad hacia el servicio de telefonía móvil en el Distrito Metropolitano de Quito, correlacionándolas para identificar el comportamiento del usuario frente a las actividades de responsabilidad social de la empresa. </a:t>
          </a:r>
          <a:endParaRPr lang="x-none" dirty="0">
            <a:solidFill>
              <a:schemeClr val="bg2">
                <a:lumMod val="25000"/>
              </a:schemeClr>
            </a:solidFill>
          </a:endParaRPr>
        </a:p>
      </dgm:t>
    </dgm:pt>
    <dgm:pt modelId="{3315E165-1DED-4B1F-BFF2-9A2AC97648F6}" type="parTrans" cxnId="{87B6730A-3466-494C-9C7B-8CB2359D8774}">
      <dgm:prSet/>
      <dgm:spPr/>
      <dgm:t>
        <a:bodyPr/>
        <a:lstStyle/>
        <a:p>
          <a:pPr algn="just"/>
          <a:endParaRPr lang="x-none">
            <a:solidFill>
              <a:schemeClr val="bg2">
                <a:lumMod val="25000"/>
              </a:schemeClr>
            </a:solidFill>
          </a:endParaRPr>
        </a:p>
      </dgm:t>
    </dgm:pt>
    <dgm:pt modelId="{0F1CE9D8-BF87-4016-A416-75420B45196C}" type="sibTrans" cxnId="{87B6730A-3466-494C-9C7B-8CB2359D8774}">
      <dgm:prSet/>
      <dgm:spPr/>
      <dgm:t>
        <a:bodyPr/>
        <a:lstStyle/>
        <a:p>
          <a:pPr algn="just"/>
          <a:endParaRPr lang="x-none">
            <a:solidFill>
              <a:schemeClr val="bg2">
                <a:lumMod val="25000"/>
              </a:schemeClr>
            </a:solidFill>
          </a:endParaRPr>
        </a:p>
      </dgm:t>
    </dgm:pt>
    <dgm:pt modelId="{67B1F86E-4E2B-4ECE-9EA1-B74C7CFD0894}">
      <dgm:prSet phldrT="[Texto]"/>
      <dgm:spPr/>
      <dgm:t>
        <a:bodyPr/>
        <a:lstStyle/>
        <a:p>
          <a:pPr algn="just">
            <a:buFont typeface="+mj-lt"/>
            <a:buNone/>
          </a:pPr>
          <a:r>
            <a:rPr lang="es-EC" dirty="0">
              <a:solidFill>
                <a:schemeClr val="bg2">
                  <a:lumMod val="25000"/>
                </a:schemeClr>
              </a:solidFill>
            </a:rPr>
            <a:t>Elaborar un marco teórico, referencial y conceptual basándose en fuentes primarias y secundarias que sustenten la presente investigación.</a:t>
          </a:r>
          <a:endParaRPr lang="x-none" dirty="0">
            <a:solidFill>
              <a:schemeClr val="bg2">
                <a:lumMod val="25000"/>
              </a:schemeClr>
            </a:solidFill>
          </a:endParaRPr>
        </a:p>
      </dgm:t>
    </dgm:pt>
    <dgm:pt modelId="{DAE22F64-D3EA-49A0-8D5F-75C6D37B12A5}" type="parTrans" cxnId="{AB295B86-3B68-4BDB-B913-AA1EC909E2B4}">
      <dgm:prSet/>
      <dgm:spPr/>
      <dgm:t>
        <a:bodyPr/>
        <a:lstStyle/>
        <a:p>
          <a:pPr algn="just"/>
          <a:endParaRPr lang="x-none">
            <a:solidFill>
              <a:schemeClr val="bg2">
                <a:lumMod val="25000"/>
              </a:schemeClr>
            </a:solidFill>
          </a:endParaRPr>
        </a:p>
      </dgm:t>
    </dgm:pt>
    <dgm:pt modelId="{C28CF7DD-E083-4B62-8120-4AD14A3F567C}" type="sibTrans" cxnId="{AB295B86-3B68-4BDB-B913-AA1EC909E2B4}">
      <dgm:prSet/>
      <dgm:spPr/>
      <dgm:t>
        <a:bodyPr/>
        <a:lstStyle/>
        <a:p>
          <a:pPr algn="just"/>
          <a:endParaRPr lang="x-none">
            <a:solidFill>
              <a:schemeClr val="bg2">
                <a:lumMod val="25000"/>
              </a:schemeClr>
            </a:solidFill>
          </a:endParaRPr>
        </a:p>
      </dgm:t>
    </dgm:pt>
    <dgm:pt modelId="{C9383FB7-6ECF-4E7D-95CB-149963EEBAD0}">
      <dgm:prSet phldrT="[Texto]"/>
      <dgm:spPr/>
      <dgm:t>
        <a:bodyPr/>
        <a:lstStyle/>
        <a:p>
          <a:pPr algn="just">
            <a:buFont typeface="+mj-lt"/>
            <a:buNone/>
          </a:pPr>
          <a:r>
            <a:rPr lang="es-EC">
              <a:solidFill>
                <a:schemeClr val="bg2">
                  <a:lumMod val="25000"/>
                </a:schemeClr>
              </a:solidFill>
            </a:rPr>
            <a:t>Identificar el grado de percepción que tienen los usuarios de telefonía móvil sobre las actividades de Responsabilidad Social que realizan las empresas operadoras, utilizando una encuesta personal.</a:t>
          </a:r>
          <a:endParaRPr lang="x-none" dirty="0">
            <a:solidFill>
              <a:schemeClr val="bg2">
                <a:lumMod val="25000"/>
              </a:schemeClr>
            </a:solidFill>
          </a:endParaRPr>
        </a:p>
      </dgm:t>
    </dgm:pt>
    <dgm:pt modelId="{09672CEE-4255-439F-BA3B-1CE75D7839F7}" type="parTrans" cxnId="{13D2C81D-735A-474A-833A-7E292CEFC8B8}">
      <dgm:prSet/>
      <dgm:spPr/>
      <dgm:t>
        <a:bodyPr/>
        <a:lstStyle/>
        <a:p>
          <a:pPr algn="just"/>
          <a:endParaRPr lang="x-none">
            <a:solidFill>
              <a:schemeClr val="bg2">
                <a:lumMod val="25000"/>
              </a:schemeClr>
            </a:solidFill>
          </a:endParaRPr>
        </a:p>
      </dgm:t>
    </dgm:pt>
    <dgm:pt modelId="{91E20982-E7AA-491C-9E31-E1E86C4C0ECE}" type="sibTrans" cxnId="{13D2C81D-735A-474A-833A-7E292CEFC8B8}">
      <dgm:prSet/>
      <dgm:spPr/>
      <dgm:t>
        <a:bodyPr/>
        <a:lstStyle/>
        <a:p>
          <a:pPr algn="just"/>
          <a:endParaRPr lang="x-none">
            <a:solidFill>
              <a:schemeClr val="bg2">
                <a:lumMod val="25000"/>
              </a:schemeClr>
            </a:solidFill>
          </a:endParaRPr>
        </a:p>
      </dgm:t>
    </dgm:pt>
    <dgm:pt modelId="{81330F74-069B-4B2F-94BC-B36178E51C7D}">
      <dgm:prSet phldrT="[Texto]"/>
      <dgm:spPr/>
      <dgm:t>
        <a:bodyPr/>
        <a:lstStyle/>
        <a:p>
          <a:pPr algn="just">
            <a:buFont typeface="+mj-lt"/>
            <a:buNone/>
          </a:pPr>
          <a:r>
            <a:rPr lang="es-EC" dirty="0">
              <a:solidFill>
                <a:schemeClr val="bg2">
                  <a:lumMod val="25000"/>
                </a:schemeClr>
              </a:solidFill>
            </a:rPr>
            <a:t>Determinar el nivel de lealtad que tienen los usuarios hacia las operadoras de telefonía móvil, aplicando un instrumento que contiene dimensiones específicas para ello. </a:t>
          </a:r>
          <a:endParaRPr lang="x-none" dirty="0">
            <a:solidFill>
              <a:schemeClr val="bg2">
                <a:lumMod val="25000"/>
              </a:schemeClr>
            </a:solidFill>
          </a:endParaRPr>
        </a:p>
      </dgm:t>
    </dgm:pt>
    <dgm:pt modelId="{1465FF18-B871-4D30-A3DB-8B750A54B707}" type="parTrans" cxnId="{E759E42B-0E90-49C3-B467-E1EDF254047B}">
      <dgm:prSet/>
      <dgm:spPr/>
      <dgm:t>
        <a:bodyPr/>
        <a:lstStyle/>
        <a:p>
          <a:pPr algn="just"/>
          <a:endParaRPr lang="x-none">
            <a:solidFill>
              <a:schemeClr val="bg2">
                <a:lumMod val="25000"/>
              </a:schemeClr>
            </a:solidFill>
          </a:endParaRPr>
        </a:p>
      </dgm:t>
    </dgm:pt>
    <dgm:pt modelId="{A0506310-DFCC-4C04-9606-B4AF672249A7}" type="sibTrans" cxnId="{E759E42B-0E90-49C3-B467-E1EDF254047B}">
      <dgm:prSet/>
      <dgm:spPr/>
      <dgm:t>
        <a:bodyPr/>
        <a:lstStyle/>
        <a:p>
          <a:pPr algn="just"/>
          <a:endParaRPr lang="x-none">
            <a:solidFill>
              <a:schemeClr val="bg2">
                <a:lumMod val="25000"/>
              </a:schemeClr>
            </a:solidFill>
          </a:endParaRPr>
        </a:p>
      </dgm:t>
    </dgm:pt>
    <dgm:pt modelId="{9B09D420-F720-4A43-B390-702B543042DE}">
      <dgm:prSet phldrT="[Texto]"/>
      <dgm:spPr/>
      <dgm:t>
        <a:bodyPr/>
        <a:lstStyle/>
        <a:p>
          <a:pPr algn="just">
            <a:buFont typeface="+mj-lt"/>
            <a:buNone/>
          </a:pPr>
          <a:r>
            <a:rPr lang="es-EC" dirty="0">
              <a:solidFill>
                <a:schemeClr val="bg2">
                  <a:lumMod val="25000"/>
                </a:schemeClr>
              </a:solidFill>
            </a:rPr>
            <a:t>Correlacionar las dimensiones de Responsabilidad Social Empresarial con la variable lealtad, utilizando la herramienta estadística SPSS para conocer qué dimensiones tienen mayor influencia en la lealtad del usuario. </a:t>
          </a:r>
          <a:endParaRPr lang="x-none" dirty="0">
            <a:solidFill>
              <a:schemeClr val="bg2">
                <a:lumMod val="25000"/>
              </a:schemeClr>
            </a:solidFill>
          </a:endParaRPr>
        </a:p>
      </dgm:t>
    </dgm:pt>
    <dgm:pt modelId="{6D3AF333-6BBF-4D84-A1BC-1FFF658325EA}" type="parTrans" cxnId="{36585180-19A1-4309-B7A8-41EDE120BD01}">
      <dgm:prSet/>
      <dgm:spPr/>
      <dgm:t>
        <a:bodyPr/>
        <a:lstStyle/>
        <a:p>
          <a:pPr algn="just"/>
          <a:endParaRPr lang="x-none">
            <a:solidFill>
              <a:schemeClr val="bg2">
                <a:lumMod val="25000"/>
              </a:schemeClr>
            </a:solidFill>
          </a:endParaRPr>
        </a:p>
      </dgm:t>
    </dgm:pt>
    <dgm:pt modelId="{E5BCD426-CB60-4101-A260-858335DC73EE}" type="sibTrans" cxnId="{36585180-19A1-4309-B7A8-41EDE120BD01}">
      <dgm:prSet/>
      <dgm:spPr/>
      <dgm:t>
        <a:bodyPr/>
        <a:lstStyle/>
        <a:p>
          <a:pPr algn="just"/>
          <a:endParaRPr lang="x-none">
            <a:solidFill>
              <a:schemeClr val="bg2">
                <a:lumMod val="25000"/>
              </a:schemeClr>
            </a:solidFill>
          </a:endParaRPr>
        </a:p>
      </dgm:t>
    </dgm:pt>
    <dgm:pt modelId="{4092FB24-AC71-469E-B73C-3BBA84A9B12F}">
      <dgm:prSet phldrT="[Texto]"/>
      <dgm:spPr/>
      <dgm:t>
        <a:bodyPr/>
        <a:lstStyle/>
        <a:p>
          <a:pPr algn="just">
            <a:buFont typeface="+mj-lt"/>
            <a:buNone/>
          </a:pPr>
          <a:r>
            <a:rPr lang="es-EC" dirty="0">
              <a:solidFill>
                <a:schemeClr val="bg2">
                  <a:lumMod val="25000"/>
                </a:schemeClr>
              </a:solidFill>
            </a:rPr>
            <a:t>Conocer si las actividades de Responsabilidad Social que realizan las empresas operadoras, se basan en las materias fundamentales establecidas por la norma ISO-26000, utilizando el instrumento recomendado por la misma norma.</a:t>
          </a:r>
          <a:endParaRPr lang="x-none" dirty="0">
            <a:solidFill>
              <a:schemeClr val="bg2">
                <a:lumMod val="25000"/>
              </a:schemeClr>
            </a:solidFill>
          </a:endParaRPr>
        </a:p>
      </dgm:t>
    </dgm:pt>
    <dgm:pt modelId="{6DF31197-574D-4CD8-9E2B-F3109C7DF333}" type="parTrans" cxnId="{0F4ED46A-6BE5-416D-A4B1-64BA5FB788FE}">
      <dgm:prSet/>
      <dgm:spPr/>
      <dgm:t>
        <a:bodyPr/>
        <a:lstStyle/>
        <a:p>
          <a:pPr algn="just"/>
          <a:endParaRPr lang="x-none">
            <a:solidFill>
              <a:schemeClr val="bg2">
                <a:lumMod val="25000"/>
              </a:schemeClr>
            </a:solidFill>
          </a:endParaRPr>
        </a:p>
      </dgm:t>
    </dgm:pt>
    <dgm:pt modelId="{34325DFA-B06B-44FD-907C-E37606617201}" type="sibTrans" cxnId="{0F4ED46A-6BE5-416D-A4B1-64BA5FB788FE}">
      <dgm:prSet/>
      <dgm:spPr/>
      <dgm:t>
        <a:bodyPr/>
        <a:lstStyle/>
        <a:p>
          <a:pPr algn="just"/>
          <a:endParaRPr lang="x-none">
            <a:solidFill>
              <a:schemeClr val="bg2">
                <a:lumMod val="25000"/>
              </a:schemeClr>
            </a:solidFill>
          </a:endParaRPr>
        </a:p>
      </dgm:t>
    </dgm:pt>
    <dgm:pt modelId="{118E8E8C-6224-415F-82A7-B3C2D02DC3CB}" type="pres">
      <dgm:prSet presAssocID="{566FDD4F-9374-4D0D-AFD5-99B837D2976C}" presName="vert0" presStyleCnt="0">
        <dgm:presLayoutVars>
          <dgm:dir/>
          <dgm:animOne val="branch"/>
          <dgm:animLvl val="lvl"/>
        </dgm:presLayoutVars>
      </dgm:prSet>
      <dgm:spPr/>
    </dgm:pt>
    <dgm:pt modelId="{26E91F89-DD46-4269-B742-AA68603BB4AE}" type="pres">
      <dgm:prSet presAssocID="{DFEEEBCC-4A4D-4F4F-99E9-47222AD58154}" presName="thickLine" presStyleLbl="alignNode1" presStyleIdx="0" presStyleCnt="1"/>
      <dgm:spPr/>
    </dgm:pt>
    <dgm:pt modelId="{0C15F5FF-7D60-4207-BF32-F001C4502BD3}" type="pres">
      <dgm:prSet presAssocID="{DFEEEBCC-4A4D-4F4F-99E9-47222AD58154}" presName="horz1" presStyleCnt="0"/>
      <dgm:spPr/>
    </dgm:pt>
    <dgm:pt modelId="{67E52F04-BB47-4DC4-8C72-8D39E016C998}" type="pres">
      <dgm:prSet presAssocID="{DFEEEBCC-4A4D-4F4F-99E9-47222AD58154}" presName="tx1" presStyleLbl="revTx" presStyleIdx="0" presStyleCnt="6"/>
      <dgm:spPr/>
    </dgm:pt>
    <dgm:pt modelId="{717DBD98-A543-4A76-835A-C5EDA89C1554}" type="pres">
      <dgm:prSet presAssocID="{DFEEEBCC-4A4D-4F4F-99E9-47222AD58154}" presName="vert1" presStyleCnt="0"/>
      <dgm:spPr/>
    </dgm:pt>
    <dgm:pt modelId="{184DCC18-F53F-432C-9EEB-1D910A7CD181}" type="pres">
      <dgm:prSet presAssocID="{67B1F86E-4E2B-4ECE-9EA1-B74C7CFD0894}" presName="vertSpace2a" presStyleCnt="0"/>
      <dgm:spPr/>
    </dgm:pt>
    <dgm:pt modelId="{E675CB23-7E2C-4D2A-8240-FD07491E1794}" type="pres">
      <dgm:prSet presAssocID="{67B1F86E-4E2B-4ECE-9EA1-B74C7CFD0894}" presName="horz2" presStyleCnt="0"/>
      <dgm:spPr/>
    </dgm:pt>
    <dgm:pt modelId="{4AFBCAE5-D264-460D-A3B3-E3DAE2117868}" type="pres">
      <dgm:prSet presAssocID="{67B1F86E-4E2B-4ECE-9EA1-B74C7CFD0894}" presName="horzSpace2" presStyleCnt="0"/>
      <dgm:spPr/>
    </dgm:pt>
    <dgm:pt modelId="{72E660B6-E1C4-4C01-8AB0-74455517109E}" type="pres">
      <dgm:prSet presAssocID="{67B1F86E-4E2B-4ECE-9EA1-B74C7CFD0894}" presName="tx2" presStyleLbl="revTx" presStyleIdx="1" presStyleCnt="6"/>
      <dgm:spPr/>
    </dgm:pt>
    <dgm:pt modelId="{92C00C72-3AD6-4CF6-8FD6-98A74AD260C0}" type="pres">
      <dgm:prSet presAssocID="{67B1F86E-4E2B-4ECE-9EA1-B74C7CFD0894}" presName="vert2" presStyleCnt="0"/>
      <dgm:spPr/>
    </dgm:pt>
    <dgm:pt modelId="{06C5B16D-29EC-472C-A9BF-34580B3D0FB9}" type="pres">
      <dgm:prSet presAssocID="{67B1F86E-4E2B-4ECE-9EA1-B74C7CFD0894}" presName="thinLine2b" presStyleLbl="callout" presStyleIdx="0" presStyleCnt="5"/>
      <dgm:spPr/>
    </dgm:pt>
    <dgm:pt modelId="{DA765787-6599-452D-A66E-E8515843AA02}" type="pres">
      <dgm:prSet presAssocID="{67B1F86E-4E2B-4ECE-9EA1-B74C7CFD0894}" presName="vertSpace2b" presStyleCnt="0"/>
      <dgm:spPr/>
    </dgm:pt>
    <dgm:pt modelId="{8B87195A-23D9-4297-9221-6AF9D0145769}" type="pres">
      <dgm:prSet presAssocID="{C9383FB7-6ECF-4E7D-95CB-149963EEBAD0}" presName="horz2" presStyleCnt="0"/>
      <dgm:spPr/>
    </dgm:pt>
    <dgm:pt modelId="{3BA29A9E-E840-4166-B957-21E0CF0A466C}" type="pres">
      <dgm:prSet presAssocID="{C9383FB7-6ECF-4E7D-95CB-149963EEBAD0}" presName="horzSpace2" presStyleCnt="0"/>
      <dgm:spPr/>
    </dgm:pt>
    <dgm:pt modelId="{03E57495-A0D6-4CC4-B52F-0363C4048AE9}" type="pres">
      <dgm:prSet presAssocID="{C9383FB7-6ECF-4E7D-95CB-149963EEBAD0}" presName="tx2" presStyleLbl="revTx" presStyleIdx="2" presStyleCnt="6"/>
      <dgm:spPr/>
    </dgm:pt>
    <dgm:pt modelId="{5F71966D-8C17-4790-8F5C-859089B21529}" type="pres">
      <dgm:prSet presAssocID="{C9383FB7-6ECF-4E7D-95CB-149963EEBAD0}" presName="vert2" presStyleCnt="0"/>
      <dgm:spPr/>
    </dgm:pt>
    <dgm:pt modelId="{5515B7F5-7FBA-4A39-A22F-21BA0EC05675}" type="pres">
      <dgm:prSet presAssocID="{C9383FB7-6ECF-4E7D-95CB-149963EEBAD0}" presName="thinLine2b" presStyleLbl="callout" presStyleIdx="1" presStyleCnt="5"/>
      <dgm:spPr/>
    </dgm:pt>
    <dgm:pt modelId="{FEB545ED-6A3E-4378-96DE-1D049D38DB4A}" type="pres">
      <dgm:prSet presAssocID="{C9383FB7-6ECF-4E7D-95CB-149963EEBAD0}" presName="vertSpace2b" presStyleCnt="0"/>
      <dgm:spPr/>
    </dgm:pt>
    <dgm:pt modelId="{EB8DAE13-0980-470E-B96A-B4DE0CD93A55}" type="pres">
      <dgm:prSet presAssocID="{81330F74-069B-4B2F-94BC-B36178E51C7D}" presName="horz2" presStyleCnt="0"/>
      <dgm:spPr/>
    </dgm:pt>
    <dgm:pt modelId="{0ACAC9DF-E0DD-4E26-8550-C29DEDBC8B78}" type="pres">
      <dgm:prSet presAssocID="{81330F74-069B-4B2F-94BC-B36178E51C7D}" presName="horzSpace2" presStyleCnt="0"/>
      <dgm:spPr/>
    </dgm:pt>
    <dgm:pt modelId="{23A153BB-DE4C-44EE-8D61-DA5FD6C94667}" type="pres">
      <dgm:prSet presAssocID="{81330F74-069B-4B2F-94BC-B36178E51C7D}" presName="tx2" presStyleLbl="revTx" presStyleIdx="3" presStyleCnt="6"/>
      <dgm:spPr/>
    </dgm:pt>
    <dgm:pt modelId="{9AB5EF47-C425-4733-818F-4994058A768A}" type="pres">
      <dgm:prSet presAssocID="{81330F74-069B-4B2F-94BC-B36178E51C7D}" presName="vert2" presStyleCnt="0"/>
      <dgm:spPr/>
    </dgm:pt>
    <dgm:pt modelId="{1D50E05A-15B6-4C62-99AC-2AE089F76A7B}" type="pres">
      <dgm:prSet presAssocID="{81330F74-069B-4B2F-94BC-B36178E51C7D}" presName="thinLine2b" presStyleLbl="callout" presStyleIdx="2" presStyleCnt="5"/>
      <dgm:spPr/>
    </dgm:pt>
    <dgm:pt modelId="{3979509C-BAA4-46D1-A4C8-8AB6EEF70442}" type="pres">
      <dgm:prSet presAssocID="{81330F74-069B-4B2F-94BC-B36178E51C7D}" presName="vertSpace2b" presStyleCnt="0"/>
      <dgm:spPr/>
    </dgm:pt>
    <dgm:pt modelId="{0EE483FA-5D58-4B5C-B53C-2286AA36C48B}" type="pres">
      <dgm:prSet presAssocID="{9B09D420-F720-4A43-B390-702B543042DE}" presName="horz2" presStyleCnt="0"/>
      <dgm:spPr/>
    </dgm:pt>
    <dgm:pt modelId="{54CE3146-2C7F-43CB-B989-91226672896C}" type="pres">
      <dgm:prSet presAssocID="{9B09D420-F720-4A43-B390-702B543042DE}" presName="horzSpace2" presStyleCnt="0"/>
      <dgm:spPr/>
    </dgm:pt>
    <dgm:pt modelId="{AFE68004-F760-4FC9-ACDA-FDED67AEE1E6}" type="pres">
      <dgm:prSet presAssocID="{9B09D420-F720-4A43-B390-702B543042DE}" presName="tx2" presStyleLbl="revTx" presStyleIdx="4" presStyleCnt="6"/>
      <dgm:spPr/>
    </dgm:pt>
    <dgm:pt modelId="{6F3E2442-5CCA-404B-A250-2DB2035BD3C5}" type="pres">
      <dgm:prSet presAssocID="{9B09D420-F720-4A43-B390-702B543042DE}" presName="vert2" presStyleCnt="0"/>
      <dgm:spPr/>
    </dgm:pt>
    <dgm:pt modelId="{59108F54-BFA4-420A-B9CA-4BB3ADC39AB7}" type="pres">
      <dgm:prSet presAssocID="{9B09D420-F720-4A43-B390-702B543042DE}" presName="thinLine2b" presStyleLbl="callout" presStyleIdx="3" presStyleCnt="5"/>
      <dgm:spPr/>
    </dgm:pt>
    <dgm:pt modelId="{343B4224-5E77-4731-95F7-1D060F0BA72F}" type="pres">
      <dgm:prSet presAssocID="{9B09D420-F720-4A43-B390-702B543042DE}" presName="vertSpace2b" presStyleCnt="0"/>
      <dgm:spPr/>
    </dgm:pt>
    <dgm:pt modelId="{5836A139-EE58-4D66-90FC-EB15080BE1C9}" type="pres">
      <dgm:prSet presAssocID="{4092FB24-AC71-469E-B73C-3BBA84A9B12F}" presName="horz2" presStyleCnt="0"/>
      <dgm:spPr/>
    </dgm:pt>
    <dgm:pt modelId="{A64F35EB-DBF1-459B-AB07-FC7CB412A4D2}" type="pres">
      <dgm:prSet presAssocID="{4092FB24-AC71-469E-B73C-3BBA84A9B12F}" presName="horzSpace2" presStyleCnt="0"/>
      <dgm:spPr/>
    </dgm:pt>
    <dgm:pt modelId="{E2434FFE-3F6C-418F-B45D-BB2816BFBBEC}" type="pres">
      <dgm:prSet presAssocID="{4092FB24-AC71-469E-B73C-3BBA84A9B12F}" presName="tx2" presStyleLbl="revTx" presStyleIdx="5" presStyleCnt="6"/>
      <dgm:spPr/>
    </dgm:pt>
    <dgm:pt modelId="{8383734A-5B76-45C9-92E4-A3FA7563AEB9}" type="pres">
      <dgm:prSet presAssocID="{4092FB24-AC71-469E-B73C-3BBA84A9B12F}" presName="vert2" presStyleCnt="0"/>
      <dgm:spPr/>
    </dgm:pt>
    <dgm:pt modelId="{56404120-F2E2-4EB4-9705-745C146741C7}" type="pres">
      <dgm:prSet presAssocID="{4092FB24-AC71-469E-B73C-3BBA84A9B12F}" presName="thinLine2b" presStyleLbl="callout" presStyleIdx="4" presStyleCnt="5"/>
      <dgm:spPr/>
    </dgm:pt>
    <dgm:pt modelId="{144C3B7C-6610-4078-9C28-D266DBB13A52}" type="pres">
      <dgm:prSet presAssocID="{4092FB24-AC71-469E-B73C-3BBA84A9B12F}" presName="vertSpace2b" presStyleCnt="0"/>
      <dgm:spPr/>
    </dgm:pt>
  </dgm:ptLst>
  <dgm:cxnLst>
    <dgm:cxn modelId="{87B6730A-3466-494C-9C7B-8CB2359D8774}" srcId="{566FDD4F-9374-4D0D-AFD5-99B837D2976C}" destId="{DFEEEBCC-4A4D-4F4F-99E9-47222AD58154}" srcOrd="0" destOrd="0" parTransId="{3315E165-1DED-4B1F-BFF2-9A2AC97648F6}" sibTransId="{0F1CE9D8-BF87-4016-A416-75420B45196C}"/>
    <dgm:cxn modelId="{13D2C81D-735A-474A-833A-7E292CEFC8B8}" srcId="{DFEEEBCC-4A4D-4F4F-99E9-47222AD58154}" destId="{C9383FB7-6ECF-4E7D-95CB-149963EEBAD0}" srcOrd="1" destOrd="0" parTransId="{09672CEE-4255-439F-BA3B-1CE75D7839F7}" sibTransId="{91E20982-E7AA-491C-9E31-E1E86C4C0ECE}"/>
    <dgm:cxn modelId="{8C949225-23EC-49B6-A925-51352D8659D0}" type="presOf" srcId="{C9383FB7-6ECF-4E7D-95CB-149963EEBAD0}" destId="{03E57495-A0D6-4CC4-B52F-0363C4048AE9}" srcOrd="0" destOrd="0" presId="urn:microsoft.com/office/officeart/2008/layout/LinedList"/>
    <dgm:cxn modelId="{E759E42B-0E90-49C3-B467-E1EDF254047B}" srcId="{DFEEEBCC-4A4D-4F4F-99E9-47222AD58154}" destId="{81330F74-069B-4B2F-94BC-B36178E51C7D}" srcOrd="2" destOrd="0" parTransId="{1465FF18-B871-4D30-A3DB-8B750A54B707}" sibTransId="{A0506310-DFCC-4C04-9606-B4AF672249A7}"/>
    <dgm:cxn modelId="{2C661736-A457-4AFB-9203-74DFC901A4D5}" type="presOf" srcId="{4092FB24-AC71-469E-B73C-3BBA84A9B12F}" destId="{E2434FFE-3F6C-418F-B45D-BB2816BFBBEC}" srcOrd="0" destOrd="0" presId="urn:microsoft.com/office/officeart/2008/layout/LinedList"/>
    <dgm:cxn modelId="{CC5C635F-A92D-4C26-B7F2-5EA9F69D8771}" type="presOf" srcId="{566FDD4F-9374-4D0D-AFD5-99B837D2976C}" destId="{118E8E8C-6224-415F-82A7-B3C2D02DC3CB}" srcOrd="0" destOrd="0" presId="urn:microsoft.com/office/officeart/2008/layout/LinedList"/>
    <dgm:cxn modelId="{0F4ED46A-6BE5-416D-A4B1-64BA5FB788FE}" srcId="{DFEEEBCC-4A4D-4F4F-99E9-47222AD58154}" destId="{4092FB24-AC71-469E-B73C-3BBA84A9B12F}" srcOrd="4" destOrd="0" parTransId="{6DF31197-574D-4CD8-9E2B-F3109C7DF333}" sibTransId="{34325DFA-B06B-44FD-907C-E37606617201}"/>
    <dgm:cxn modelId="{E8E6DD6A-BB75-42F3-93C6-0A40EA9AD56B}" type="presOf" srcId="{67B1F86E-4E2B-4ECE-9EA1-B74C7CFD0894}" destId="{72E660B6-E1C4-4C01-8AB0-74455517109E}" srcOrd="0" destOrd="0" presId="urn:microsoft.com/office/officeart/2008/layout/LinedList"/>
    <dgm:cxn modelId="{36585180-19A1-4309-B7A8-41EDE120BD01}" srcId="{DFEEEBCC-4A4D-4F4F-99E9-47222AD58154}" destId="{9B09D420-F720-4A43-B390-702B543042DE}" srcOrd="3" destOrd="0" parTransId="{6D3AF333-6BBF-4D84-A1BC-1FFF658325EA}" sibTransId="{E5BCD426-CB60-4101-A260-858335DC73EE}"/>
    <dgm:cxn modelId="{E8F2CF85-767C-4C03-8E73-F30A4DFBCA32}" type="presOf" srcId="{DFEEEBCC-4A4D-4F4F-99E9-47222AD58154}" destId="{67E52F04-BB47-4DC4-8C72-8D39E016C998}" srcOrd="0" destOrd="0" presId="urn:microsoft.com/office/officeart/2008/layout/LinedList"/>
    <dgm:cxn modelId="{AB295B86-3B68-4BDB-B913-AA1EC909E2B4}" srcId="{DFEEEBCC-4A4D-4F4F-99E9-47222AD58154}" destId="{67B1F86E-4E2B-4ECE-9EA1-B74C7CFD0894}" srcOrd="0" destOrd="0" parTransId="{DAE22F64-D3EA-49A0-8D5F-75C6D37B12A5}" sibTransId="{C28CF7DD-E083-4B62-8120-4AD14A3F567C}"/>
    <dgm:cxn modelId="{AC75098F-C565-4AB2-9AC4-D34287179C93}" type="presOf" srcId="{81330F74-069B-4B2F-94BC-B36178E51C7D}" destId="{23A153BB-DE4C-44EE-8D61-DA5FD6C94667}" srcOrd="0" destOrd="0" presId="urn:microsoft.com/office/officeart/2008/layout/LinedList"/>
    <dgm:cxn modelId="{17756DFB-CD3B-4197-901C-DAEF818A6487}" type="presOf" srcId="{9B09D420-F720-4A43-B390-702B543042DE}" destId="{AFE68004-F760-4FC9-ACDA-FDED67AEE1E6}" srcOrd="0" destOrd="0" presId="urn:microsoft.com/office/officeart/2008/layout/LinedList"/>
    <dgm:cxn modelId="{7FA81A06-98F8-43F3-8F40-D271B7B641F2}" type="presParOf" srcId="{118E8E8C-6224-415F-82A7-B3C2D02DC3CB}" destId="{26E91F89-DD46-4269-B742-AA68603BB4AE}" srcOrd="0" destOrd="0" presId="urn:microsoft.com/office/officeart/2008/layout/LinedList"/>
    <dgm:cxn modelId="{577FA1C7-BD85-4622-9A58-E3746D49BFE3}" type="presParOf" srcId="{118E8E8C-6224-415F-82A7-B3C2D02DC3CB}" destId="{0C15F5FF-7D60-4207-BF32-F001C4502BD3}" srcOrd="1" destOrd="0" presId="urn:microsoft.com/office/officeart/2008/layout/LinedList"/>
    <dgm:cxn modelId="{6303D164-FB32-4090-B243-C1E60D827CD4}" type="presParOf" srcId="{0C15F5FF-7D60-4207-BF32-F001C4502BD3}" destId="{67E52F04-BB47-4DC4-8C72-8D39E016C998}" srcOrd="0" destOrd="0" presId="urn:microsoft.com/office/officeart/2008/layout/LinedList"/>
    <dgm:cxn modelId="{C17FBE1B-0D26-44D5-BC44-BCA9298ABEF3}" type="presParOf" srcId="{0C15F5FF-7D60-4207-BF32-F001C4502BD3}" destId="{717DBD98-A543-4A76-835A-C5EDA89C1554}" srcOrd="1" destOrd="0" presId="urn:microsoft.com/office/officeart/2008/layout/LinedList"/>
    <dgm:cxn modelId="{9268968F-DEC7-4BA1-9C96-5F5B3F34AD5B}" type="presParOf" srcId="{717DBD98-A543-4A76-835A-C5EDA89C1554}" destId="{184DCC18-F53F-432C-9EEB-1D910A7CD181}" srcOrd="0" destOrd="0" presId="urn:microsoft.com/office/officeart/2008/layout/LinedList"/>
    <dgm:cxn modelId="{29C56F93-B124-4E7F-9D55-E89976B21E4D}" type="presParOf" srcId="{717DBD98-A543-4A76-835A-C5EDA89C1554}" destId="{E675CB23-7E2C-4D2A-8240-FD07491E1794}" srcOrd="1" destOrd="0" presId="urn:microsoft.com/office/officeart/2008/layout/LinedList"/>
    <dgm:cxn modelId="{49090DBF-20D5-4233-9D81-924E8DCD7899}" type="presParOf" srcId="{E675CB23-7E2C-4D2A-8240-FD07491E1794}" destId="{4AFBCAE5-D264-460D-A3B3-E3DAE2117868}" srcOrd="0" destOrd="0" presId="urn:microsoft.com/office/officeart/2008/layout/LinedList"/>
    <dgm:cxn modelId="{31C05D07-4122-4744-B6B8-DD2B4CB3E878}" type="presParOf" srcId="{E675CB23-7E2C-4D2A-8240-FD07491E1794}" destId="{72E660B6-E1C4-4C01-8AB0-74455517109E}" srcOrd="1" destOrd="0" presId="urn:microsoft.com/office/officeart/2008/layout/LinedList"/>
    <dgm:cxn modelId="{AC5E2EC6-B877-4C14-8C5C-DB5FF4E10129}" type="presParOf" srcId="{E675CB23-7E2C-4D2A-8240-FD07491E1794}" destId="{92C00C72-3AD6-4CF6-8FD6-98A74AD260C0}" srcOrd="2" destOrd="0" presId="urn:microsoft.com/office/officeart/2008/layout/LinedList"/>
    <dgm:cxn modelId="{4ABF727F-7D69-4C7D-9D40-0C560FA24A3A}" type="presParOf" srcId="{717DBD98-A543-4A76-835A-C5EDA89C1554}" destId="{06C5B16D-29EC-472C-A9BF-34580B3D0FB9}" srcOrd="2" destOrd="0" presId="urn:microsoft.com/office/officeart/2008/layout/LinedList"/>
    <dgm:cxn modelId="{CCE5D73C-D6EA-433D-87CE-4CF6268B5BEC}" type="presParOf" srcId="{717DBD98-A543-4A76-835A-C5EDA89C1554}" destId="{DA765787-6599-452D-A66E-E8515843AA02}" srcOrd="3" destOrd="0" presId="urn:microsoft.com/office/officeart/2008/layout/LinedList"/>
    <dgm:cxn modelId="{3F077BA2-BBF1-40FD-BE42-998212A451B3}" type="presParOf" srcId="{717DBD98-A543-4A76-835A-C5EDA89C1554}" destId="{8B87195A-23D9-4297-9221-6AF9D0145769}" srcOrd="4" destOrd="0" presId="urn:microsoft.com/office/officeart/2008/layout/LinedList"/>
    <dgm:cxn modelId="{43D4D544-2815-453C-9E20-9B1AD78B5793}" type="presParOf" srcId="{8B87195A-23D9-4297-9221-6AF9D0145769}" destId="{3BA29A9E-E840-4166-B957-21E0CF0A466C}" srcOrd="0" destOrd="0" presId="urn:microsoft.com/office/officeart/2008/layout/LinedList"/>
    <dgm:cxn modelId="{0DEFE5E1-EF90-4EBA-B240-FB167DDDC2A7}" type="presParOf" srcId="{8B87195A-23D9-4297-9221-6AF9D0145769}" destId="{03E57495-A0D6-4CC4-B52F-0363C4048AE9}" srcOrd="1" destOrd="0" presId="urn:microsoft.com/office/officeart/2008/layout/LinedList"/>
    <dgm:cxn modelId="{44C3E995-C744-4DF9-A8FF-E909271B3E22}" type="presParOf" srcId="{8B87195A-23D9-4297-9221-6AF9D0145769}" destId="{5F71966D-8C17-4790-8F5C-859089B21529}" srcOrd="2" destOrd="0" presId="urn:microsoft.com/office/officeart/2008/layout/LinedList"/>
    <dgm:cxn modelId="{83162202-B582-42C4-97D1-7B710E0F7D9C}" type="presParOf" srcId="{717DBD98-A543-4A76-835A-C5EDA89C1554}" destId="{5515B7F5-7FBA-4A39-A22F-21BA0EC05675}" srcOrd="5" destOrd="0" presId="urn:microsoft.com/office/officeart/2008/layout/LinedList"/>
    <dgm:cxn modelId="{2059C42D-77CC-47B4-800D-907DA100B66F}" type="presParOf" srcId="{717DBD98-A543-4A76-835A-C5EDA89C1554}" destId="{FEB545ED-6A3E-4378-96DE-1D049D38DB4A}" srcOrd="6" destOrd="0" presId="urn:microsoft.com/office/officeart/2008/layout/LinedList"/>
    <dgm:cxn modelId="{E9394F16-553E-4136-B892-5DA9D133AA04}" type="presParOf" srcId="{717DBD98-A543-4A76-835A-C5EDA89C1554}" destId="{EB8DAE13-0980-470E-B96A-B4DE0CD93A55}" srcOrd="7" destOrd="0" presId="urn:microsoft.com/office/officeart/2008/layout/LinedList"/>
    <dgm:cxn modelId="{41CFA5A5-76C0-4828-BCC5-A82149A8A6B5}" type="presParOf" srcId="{EB8DAE13-0980-470E-B96A-B4DE0CD93A55}" destId="{0ACAC9DF-E0DD-4E26-8550-C29DEDBC8B78}" srcOrd="0" destOrd="0" presId="urn:microsoft.com/office/officeart/2008/layout/LinedList"/>
    <dgm:cxn modelId="{8AB06D64-DF70-4A13-8315-4B42A9F01463}" type="presParOf" srcId="{EB8DAE13-0980-470E-B96A-B4DE0CD93A55}" destId="{23A153BB-DE4C-44EE-8D61-DA5FD6C94667}" srcOrd="1" destOrd="0" presId="urn:microsoft.com/office/officeart/2008/layout/LinedList"/>
    <dgm:cxn modelId="{BBC49B14-5CFD-479A-9997-D8C9DE9D6700}" type="presParOf" srcId="{EB8DAE13-0980-470E-B96A-B4DE0CD93A55}" destId="{9AB5EF47-C425-4733-818F-4994058A768A}" srcOrd="2" destOrd="0" presId="urn:microsoft.com/office/officeart/2008/layout/LinedList"/>
    <dgm:cxn modelId="{64BB96DA-A62A-4A05-B246-8B868FDC55BB}" type="presParOf" srcId="{717DBD98-A543-4A76-835A-C5EDA89C1554}" destId="{1D50E05A-15B6-4C62-99AC-2AE089F76A7B}" srcOrd="8" destOrd="0" presId="urn:microsoft.com/office/officeart/2008/layout/LinedList"/>
    <dgm:cxn modelId="{9550F8BF-7F0F-41C3-B82E-966BF1933FD2}" type="presParOf" srcId="{717DBD98-A543-4A76-835A-C5EDA89C1554}" destId="{3979509C-BAA4-46D1-A4C8-8AB6EEF70442}" srcOrd="9" destOrd="0" presId="urn:microsoft.com/office/officeart/2008/layout/LinedList"/>
    <dgm:cxn modelId="{58712A85-F1B2-45CA-B26F-ABC4080E7AC0}" type="presParOf" srcId="{717DBD98-A543-4A76-835A-C5EDA89C1554}" destId="{0EE483FA-5D58-4B5C-B53C-2286AA36C48B}" srcOrd="10" destOrd="0" presId="urn:microsoft.com/office/officeart/2008/layout/LinedList"/>
    <dgm:cxn modelId="{D7E44467-48A7-4D38-A245-7EDB2CD73862}" type="presParOf" srcId="{0EE483FA-5D58-4B5C-B53C-2286AA36C48B}" destId="{54CE3146-2C7F-43CB-B989-91226672896C}" srcOrd="0" destOrd="0" presId="urn:microsoft.com/office/officeart/2008/layout/LinedList"/>
    <dgm:cxn modelId="{149700EB-5328-40B1-806E-82EC1CC2F880}" type="presParOf" srcId="{0EE483FA-5D58-4B5C-B53C-2286AA36C48B}" destId="{AFE68004-F760-4FC9-ACDA-FDED67AEE1E6}" srcOrd="1" destOrd="0" presId="urn:microsoft.com/office/officeart/2008/layout/LinedList"/>
    <dgm:cxn modelId="{42B07EF2-29C1-4A49-81A0-63B5A469D159}" type="presParOf" srcId="{0EE483FA-5D58-4B5C-B53C-2286AA36C48B}" destId="{6F3E2442-5CCA-404B-A250-2DB2035BD3C5}" srcOrd="2" destOrd="0" presId="urn:microsoft.com/office/officeart/2008/layout/LinedList"/>
    <dgm:cxn modelId="{D9A6F394-CA8E-43CE-BB17-8024E6864311}" type="presParOf" srcId="{717DBD98-A543-4A76-835A-C5EDA89C1554}" destId="{59108F54-BFA4-420A-B9CA-4BB3ADC39AB7}" srcOrd="11" destOrd="0" presId="urn:microsoft.com/office/officeart/2008/layout/LinedList"/>
    <dgm:cxn modelId="{FCD924E1-86C9-4E04-A772-6DEBA581E1E4}" type="presParOf" srcId="{717DBD98-A543-4A76-835A-C5EDA89C1554}" destId="{343B4224-5E77-4731-95F7-1D060F0BA72F}" srcOrd="12" destOrd="0" presId="urn:microsoft.com/office/officeart/2008/layout/LinedList"/>
    <dgm:cxn modelId="{47F8DA22-2CD9-4F68-B89E-70A3B740630C}" type="presParOf" srcId="{717DBD98-A543-4A76-835A-C5EDA89C1554}" destId="{5836A139-EE58-4D66-90FC-EB15080BE1C9}" srcOrd="13" destOrd="0" presId="urn:microsoft.com/office/officeart/2008/layout/LinedList"/>
    <dgm:cxn modelId="{6E48688E-C841-481D-94B1-35A9E397BF39}" type="presParOf" srcId="{5836A139-EE58-4D66-90FC-EB15080BE1C9}" destId="{A64F35EB-DBF1-459B-AB07-FC7CB412A4D2}" srcOrd="0" destOrd="0" presId="urn:microsoft.com/office/officeart/2008/layout/LinedList"/>
    <dgm:cxn modelId="{6E469287-D4CA-45B2-AD4A-6B63924C7BD0}" type="presParOf" srcId="{5836A139-EE58-4D66-90FC-EB15080BE1C9}" destId="{E2434FFE-3F6C-418F-B45D-BB2816BFBBEC}" srcOrd="1" destOrd="0" presId="urn:microsoft.com/office/officeart/2008/layout/LinedList"/>
    <dgm:cxn modelId="{FBAB5AB4-EC9D-4C46-9672-F3C1C1114059}" type="presParOf" srcId="{5836A139-EE58-4D66-90FC-EB15080BE1C9}" destId="{8383734A-5B76-45C9-92E4-A3FA7563AEB9}" srcOrd="2" destOrd="0" presId="urn:microsoft.com/office/officeart/2008/layout/LinedList"/>
    <dgm:cxn modelId="{EA51F261-2E29-486A-81CA-B68C2B6C9995}" type="presParOf" srcId="{717DBD98-A543-4A76-835A-C5EDA89C1554}" destId="{56404120-F2E2-4EB4-9705-745C146741C7}" srcOrd="14" destOrd="0" presId="urn:microsoft.com/office/officeart/2008/layout/LinedList"/>
    <dgm:cxn modelId="{928E4433-2270-40AC-88B7-5F298126F8D5}" type="presParOf" srcId="{717DBD98-A543-4A76-835A-C5EDA89C1554}" destId="{144C3B7C-6610-4078-9C28-D266DBB13A5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3ABD7B-2FAA-4232-A5A6-78F1909E1C78}" type="doc">
      <dgm:prSet loTypeId="urn:microsoft.com/office/officeart/2005/8/layout/hList3" loCatId="list" qsTypeId="urn:microsoft.com/office/officeart/2005/8/quickstyle/simple2" qsCatId="simple" csTypeId="urn:microsoft.com/office/officeart/2005/8/colors/accent2_1" csCatId="accent2" phldr="1"/>
      <dgm:spPr/>
      <dgm:t>
        <a:bodyPr/>
        <a:lstStyle/>
        <a:p>
          <a:endParaRPr lang="x-none"/>
        </a:p>
      </dgm:t>
    </dgm:pt>
    <dgm:pt modelId="{E8745ACB-30BC-471A-862A-40B55F0C39A9}">
      <dgm:prSet phldrT="[Texto]"/>
      <dgm:spPr/>
      <dgm:t>
        <a:bodyPr/>
        <a:lstStyle/>
        <a:p>
          <a:r>
            <a:rPr lang="es-EC" dirty="0"/>
            <a:t>La Responsabilidad Social Empresarial incide directa y positivamente en la lealtad hacia el servicio de telefonía móvil en el Distrito Metropolitano de Quito.</a:t>
          </a:r>
          <a:endParaRPr lang="x-none" dirty="0"/>
        </a:p>
      </dgm:t>
    </dgm:pt>
    <dgm:pt modelId="{25B36B21-F798-41A6-A5D1-C31308486FE8}" type="parTrans" cxnId="{C6C81CBD-AC15-4696-8B37-18C337B4DA41}">
      <dgm:prSet/>
      <dgm:spPr/>
      <dgm:t>
        <a:bodyPr/>
        <a:lstStyle/>
        <a:p>
          <a:endParaRPr lang="x-none"/>
        </a:p>
      </dgm:t>
    </dgm:pt>
    <dgm:pt modelId="{E48917B9-55FA-468B-AE19-74182DC662D3}" type="sibTrans" cxnId="{C6C81CBD-AC15-4696-8B37-18C337B4DA41}">
      <dgm:prSet/>
      <dgm:spPr/>
      <dgm:t>
        <a:bodyPr/>
        <a:lstStyle/>
        <a:p>
          <a:endParaRPr lang="x-none"/>
        </a:p>
      </dgm:t>
    </dgm:pt>
    <dgm:pt modelId="{709BFCB6-8091-44E4-B59B-51203852F75A}">
      <dgm:prSet phldrT="[Texto]"/>
      <dgm:spPr/>
      <dgm:t>
        <a:bodyPr/>
        <a:lstStyle/>
        <a:p>
          <a:r>
            <a:rPr lang="es-EC" dirty="0">
              <a:solidFill>
                <a:schemeClr val="bg2">
                  <a:lumMod val="25000"/>
                </a:schemeClr>
              </a:solidFill>
            </a:rPr>
            <a:t>H1: La percepción que tienen los usuarios de telefonía móvil sobre la Responsabilidad Social Empresarial es favorable.</a:t>
          </a:r>
          <a:endParaRPr lang="x-none" dirty="0">
            <a:solidFill>
              <a:schemeClr val="bg2">
                <a:lumMod val="25000"/>
              </a:schemeClr>
            </a:solidFill>
          </a:endParaRPr>
        </a:p>
      </dgm:t>
    </dgm:pt>
    <dgm:pt modelId="{D62AF798-2EE8-4BFB-AB8E-18C069C19744}" type="parTrans" cxnId="{4CA26326-25FA-4094-97D6-E7E4DA27706C}">
      <dgm:prSet/>
      <dgm:spPr/>
      <dgm:t>
        <a:bodyPr/>
        <a:lstStyle/>
        <a:p>
          <a:endParaRPr lang="x-none"/>
        </a:p>
      </dgm:t>
    </dgm:pt>
    <dgm:pt modelId="{8799CE97-E911-40E4-BE93-00A6A4B05339}" type="sibTrans" cxnId="{4CA26326-25FA-4094-97D6-E7E4DA27706C}">
      <dgm:prSet/>
      <dgm:spPr/>
      <dgm:t>
        <a:bodyPr/>
        <a:lstStyle/>
        <a:p>
          <a:endParaRPr lang="x-none"/>
        </a:p>
      </dgm:t>
    </dgm:pt>
    <dgm:pt modelId="{E2222595-DB3C-4D39-977A-D579F4D9F58C}">
      <dgm:prSet phldrT="[Texto]"/>
      <dgm:spPr/>
      <dgm:t>
        <a:bodyPr/>
        <a:lstStyle/>
        <a:p>
          <a:r>
            <a:rPr lang="es-EC" dirty="0">
              <a:solidFill>
                <a:schemeClr val="bg2">
                  <a:lumMod val="25000"/>
                </a:schemeClr>
              </a:solidFill>
            </a:rPr>
            <a:t>H2: </a:t>
          </a:r>
          <a:r>
            <a:rPr lang="es-ES" dirty="0">
              <a:solidFill>
                <a:schemeClr val="bg2">
                  <a:lumMod val="25000"/>
                </a:schemeClr>
              </a:solidFill>
            </a:rPr>
            <a:t>Los factores de Responsabilidad Social Empresarial, influyen significativamente en la lealtad del usuario hacia el servicio de telefonía móvil.</a:t>
          </a:r>
          <a:endParaRPr lang="x-none" dirty="0">
            <a:solidFill>
              <a:schemeClr val="bg2">
                <a:lumMod val="25000"/>
              </a:schemeClr>
            </a:solidFill>
          </a:endParaRPr>
        </a:p>
      </dgm:t>
    </dgm:pt>
    <dgm:pt modelId="{95EDB45C-2BF0-430C-A175-230F1CE77BB6}" type="parTrans" cxnId="{56E3EEA8-B52C-4649-8451-059871A1062E}">
      <dgm:prSet/>
      <dgm:spPr/>
      <dgm:t>
        <a:bodyPr/>
        <a:lstStyle/>
        <a:p>
          <a:endParaRPr lang="x-none"/>
        </a:p>
      </dgm:t>
    </dgm:pt>
    <dgm:pt modelId="{65B30414-A8E8-4AF9-B4DB-3427CF92495A}" type="sibTrans" cxnId="{56E3EEA8-B52C-4649-8451-059871A1062E}">
      <dgm:prSet/>
      <dgm:spPr/>
      <dgm:t>
        <a:bodyPr/>
        <a:lstStyle/>
        <a:p>
          <a:endParaRPr lang="x-none"/>
        </a:p>
      </dgm:t>
    </dgm:pt>
    <dgm:pt modelId="{AA7BD4B3-448F-4C38-8DB0-575D3426F3C2}">
      <dgm:prSet phldrT="[Texto]"/>
      <dgm:spPr/>
      <dgm:t>
        <a:bodyPr/>
        <a:lstStyle/>
        <a:p>
          <a:r>
            <a:rPr lang="es-EC" dirty="0">
              <a:solidFill>
                <a:schemeClr val="bg2">
                  <a:lumMod val="25000"/>
                </a:schemeClr>
              </a:solidFill>
            </a:rPr>
            <a:t>H3: El grado de lealtad que tienen los usuarios con las operadoras de telefonía móvil es alto. </a:t>
          </a:r>
          <a:endParaRPr lang="x-none" dirty="0">
            <a:solidFill>
              <a:schemeClr val="bg2">
                <a:lumMod val="25000"/>
              </a:schemeClr>
            </a:solidFill>
          </a:endParaRPr>
        </a:p>
      </dgm:t>
    </dgm:pt>
    <dgm:pt modelId="{784C0865-0701-464F-8180-92E5A72DCBCC}" type="parTrans" cxnId="{23F15E3D-A39E-4410-B5D9-783DFBF636EE}">
      <dgm:prSet/>
      <dgm:spPr/>
      <dgm:t>
        <a:bodyPr/>
        <a:lstStyle/>
        <a:p>
          <a:endParaRPr lang="x-none"/>
        </a:p>
      </dgm:t>
    </dgm:pt>
    <dgm:pt modelId="{A3A07D33-D6E6-4515-81E5-E8883C719D89}" type="sibTrans" cxnId="{23F15E3D-A39E-4410-B5D9-783DFBF636EE}">
      <dgm:prSet/>
      <dgm:spPr/>
      <dgm:t>
        <a:bodyPr/>
        <a:lstStyle/>
        <a:p>
          <a:endParaRPr lang="x-none"/>
        </a:p>
      </dgm:t>
    </dgm:pt>
    <dgm:pt modelId="{1D0F0ABA-6821-41F0-8060-7BFBC7D4E109}" type="pres">
      <dgm:prSet presAssocID="{F33ABD7B-2FAA-4232-A5A6-78F1909E1C78}" presName="composite" presStyleCnt="0">
        <dgm:presLayoutVars>
          <dgm:chMax val="1"/>
          <dgm:dir/>
          <dgm:resizeHandles val="exact"/>
        </dgm:presLayoutVars>
      </dgm:prSet>
      <dgm:spPr/>
    </dgm:pt>
    <dgm:pt modelId="{0024D490-E877-46CF-BF8E-60EBF2F40992}" type="pres">
      <dgm:prSet presAssocID="{E8745ACB-30BC-471A-862A-40B55F0C39A9}" presName="roof" presStyleLbl="dkBgShp" presStyleIdx="0" presStyleCnt="2" custLinFactNeighborX="-6768" custLinFactNeighborY="-50318"/>
      <dgm:spPr/>
    </dgm:pt>
    <dgm:pt modelId="{CEFCB0C9-8C00-4570-A78B-CFBAF7FFB54F}" type="pres">
      <dgm:prSet presAssocID="{E8745ACB-30BC-471A-862A-40B55F0C39A9}" presName="pillars" presStyleCnt="0"/>
      <dgm:spPr/>
    </dgm:pt>
    <dgm:pt modelId="{85E13007-1D1A-42CB-9B70-A7C7136B696A}" type="pres">
      <dgm:prSet presAssocID="{E8745ACB-30BC-471A-862A-40B55F0C39A9}" presName="pillar1" presStyleLbl="node1" presStyleIdx="0" presStyleCnt="3">
        <dgm:presLayoutVars>
          <dgm:bulletEnabled val="1"/>
        </dgm:presLayoutVars>
      </dgm:prSet>
      <dgm:spPr/>
    </dgm:pt>
    <dgm:pt modelId="{A1D9FD3E-0CB1-48D3-956B-38763FAD3EB8}" type="pres">
      <dgm:prSet presAssocID="{E2222595-DB3C-4D39-977A-D579F4D9F58C}" presName="pillarX" presStyleLbl="node1" presStyleIdx="1" presStyleCnt="3">
        <dgm:presLayoutVars>
          <dgm:bulletEnabled val="1"/>
        </dgm:presLayoutVars>
      </dgm:prSet>
      <dgm:spPr/>
    </dgm:pt>
    <dgm:pt modelId="{DB81215A-D20F-40F3-A49C-2C5ED572DE79}" type="pres">
      <dgm:prSet presAssocID="{AA7BD4B3-448F-4C38-8DB0-575D3426F3C2}" presName="pillarX" presStyleLbl="node1" presStyleIdx="2" presStyleCnt="3">
        <dgm:presLayoutVars>
          <dgm:bulletEnabled val="1"/>
        </dgm:presLayoutVars>
      </dgm:prSet>
      <dgm:spPr/>
    </dgm:pt>
    <dgm:pt modelId="{71F949F0-0CA4-4946-B350-B12EF4F9CCCD}" type="pres">
      <dgm:prSet presAssocID="{E8745ACB-30BC-471A-862A-40B55F0C39A9}" presName="base" presStyleLbl="dkBgShp" presStyleIdx="1" presStyleCnt="2"/>
      <dgm:spPr/>
    </dgm:pt>
  </dgm:ptLst>
  <dgm:cxnLst>
    <dgm:cxn modelId="{EB8AC720-2C9F-4CC6-BB84-190FA860D88E}" type="presOf" srcId="{E2222595-DB3C-4D39-977A-D579F4D9F58C}" destId="{A1D9FD3E-0CB1-48D3-956B-38763FAD3EB8}" srcOrd="0" destOrd="0" presId="urn:microsoft.com/office/officeart/2005/8/layout/hList3"/>
    <dgm:cxn modelId="{4CA26326-25FA-4094-97D6-E7E4DA27706C}" srcId="{E8745ACB-30BC-471A-862A-40B55F0C39A9}" destId="{709BFCB6-8091-44E4-B59B-51203852F75A}" srcOrd="0" destOrd="0" parTransId="{D62AF798-2EE8-4BFB-AB8E-18C069C19744}" sibTransId="{8799CE97-E911-40E4-BE93-00A6A4B05339}"/>
    <dgm:cxn modelId="{23F15E3D-A39E-4410-B5D9-783DFBF636EE}" srcId="{E8745ACB-30BC-471A-862A-40B55F0C39A9}" destId="{AA7BD4B3-448F-4C38-8DB0-575D3426F3C2}" srcOrd="2" destOrd="0" parTransId="{784C0865-0701-464F-8180-92E5A72DCBCC}" sibTransId="{A3A07D33-D6E6-4515-81E5-E8883C719D89}"/>
    <dgm:cxn modelId="{56E3EEA8-B52C-4649-8451-059871A1062E}" srcId="{E8745ACB-30BC-471A-862A-40B55F0C39A9}" destId="{E2222595-DB3C-4D39-977A-D579F4D9F58C}" srcOrd="1" destOrd="0" parTransId="{95EDB45C-2BF0-430C-A175-230F1CE77BB6}" sibTransId="{65B30414-A8E8-4AF9-B4DB-3427CF92495A}"/>
    <dgm:cxn modelId="{B15195B6-F80C-4B70-A6D8-420F261AB811}" type="presOf" srcId="{709BFCB6-8091-44E4-B59B-51203852F75A}" destId="{85E13007-1D1A-42CB-9B70-A7C7136B696A}" srcOrd="0" destOrd="0" presId="urn:microsoft.com/office/officeart/2005/8/layout/hList3"/>
    <dgm:cxn modelId="{837AD5B7-D546-41B8-ACED-366D0311749C}" type="presOf" srcId="{E8745ACB-30BC-471A-862A-40B55F0C39A9}" destId="{0024D490-E877-46CF-BF8E-60EBF2F40992}" srcOrd="0" destOrd="0" presId="urn:microsoft.com/office/officeart/2005/8/layout/hList3"/>
    <dgm:cxn modelId="{C6C81CBD-AC15-4696-8B37-18C337B4DA41}" srcId="{F33ABD7B-2FAA-4232-A5A6-78F1909E1C78}" destId="{E8745ACB-30BC-471A-862A-40B55F0C39A9}" srcOrd="0" destOrd="0" parTransId="{25B36B21-F798-41A6-A5D1-C31308486FE8}" sibTransId="{E48917B9-55FA-468B-AE19-74182DC662D3}"/>
    <dgm:cxn modelId="{B5F1F4E8-4F9C-4375-9438-C7D93A4489FC}" type="presOf" srcId="{AA7BD4B3-448F-4C38-8DB0-575D3426F3C2}" destId="{DB81215A-D20F-40F3-A49C-2C5ED572DE79}" srcOrd="0" destOrd="0" presId="urn:microsoft.com/office/officeart/2005/8/layout/hList3"/>
    <dgm:cxn modelId="{09844DFC-2CD5-408B-8C85-992A72BC6CF5}" type="presOf" srcId="{F33ABD7B-2FAA-4232-A5A6-78F1909E1C78}" destId="{1D0F0ABA-6821-41F0-8060-7BFBC7D4E109}" srcOrd="0" destOrd="0" presId="urn:microsoft.com/office/officeart/2005/8/layout/hList3"/>
    <dgm:cxn modelId="{336FDA42-94BA-487A-B494-B12E3AF9E3A3}" type="presParOf" srcId="{1D0F0ABA-6821-41F0-8060-7BFBC7D4E109}" destId="{0024D490-E877-46CF-BF8E-60EBF2F40992}" srcOrd="0" destOrd="0" presId="urn:microsoft.com/office/officeart/2005/8/layout/hList3"/>
    <dgm:cxn modelId="{B7E22B46-AE14-424B-AC00-78A8F3B1B2D3}" type="presParOf" srcId="{1D0F0ABA-6821-41F0-8060-7BFBC7D4E109}" destId="{CEFCB0C9-8C00-4570-A78B-CFBAF7FFB54F}" srcOrd="1" destOrd="0" presId="urn:microsoft.com/office/officeart/2005/8/layout/hList3"/>
    <dgm:cxn modelId="{68A6E463-C449-4230-88F5-A46F6CEEE7BD}" type="presParOf" srcId="{CEFCB0C9-8C00-4570-A78B-CFBAF7FFB54F}" destId="{85E13007-1D1A-42CB-9B70-A7C7136B696A}" srcOrd="0" destOrd="0" presId="urn:microsoft.com/office/officeart/2005/8/layout/hList3"/>
    <dgm:cxn modelId="{7FE8AAE4-518C-44BA-A43E-620089EDD697}" type="presParOf" srcId="{CEFCB0C9-8C00-4570-A78B-CFBAF7FFB54F}" destId="{A1D9FD3E-0CB1-48D3-956B-38763FAD3EB8}" srcOrd="1" destOrd="0" presId="urn:microsoft.com/office/officeart/2005/8/layout/hList3"/>
    <dgm:cxn modelId="{EC2B912C-2257-4DDC-AE09-0116EFD8077A}" type="presParOf" srcId="{CEFCB0C9-8C00-4570-A78B-CFBAF7FFB54F}" destId="{DB81215A-D20F-40F3-A49C-2C5ED572DE79}" srcOrd="2" destOrd="0" presId="urn:microsoft.com/office/officeart/2005/8/layout/hList3"/>
    <dgm:cxn modelId="{C46C1026-D2C1-4DCA-B690-CB14A1B72E5C}" type="presParOf" srcId="{1D0F0ABA-6821-41F0-8060-7BFBC7D4E109}" destId="{71F949F0-0CA4-4946-B350-B12EF4F9CCC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EE91F-7AE0-4E39-B586-62A8536D1776}" type="doc">
      <dgm:prSet loTypeId="urn:microsoft.com/office/officeart/2005/8/layout/hProcess11" loCatId="process" qsTypeId="urn:microsoft.com/office/officeart/2005/8/quickstyle/simple3" qsCatId="simple" csTypeId="urn:microsoft.com/office/officeart/2005/8/colors/accent1_2" csCatId="accent1" phldr="1"/>
      <dgm:spPr/>
    </dgm:pt>
    <dgm:pt modelId="{904D9135-DAE9-41BD-93DD-39E20EFE8865}">
      <dgm:prSet phldrT="[Texto]"/>
      <dgm:spPr/>
      <dgm:t>
        <a:bodyPr/>
        <a:lstStyle/>
        <a:p>
          <a:r>
            <a:rPr lang="es-EC" dirty="0">
              <a:solidFill>
                <a:schemeClr val="bg2">
                  <a:lumMod val="25000"/>
                </a:schemeClr>
              </a:solidFill>
            </a:rPr>
            <a:t>Bowen </a:t>
          </a:r>
          <a:r>
            <a:rPr lang="es-ES" dirty="0">
              <a:solidFill>
                <a:schemeClr val="bg2">
                  <a:lumMod val="25000"/>
                </a:schemeClr>
              </a:solidFill>
            </a:rPr>
            <a:t>(1953), primera relación empresa-sociedad</a:t>
          </a:r>
          <a:endParaRPr lang="x-none" dirty="0">
            <a:solidFill>
              <a:schemeClr val="bg2">
                <a:lumMod val="25000"/>
              </a:schemeClr>
            </a:solidFill>
          </a:endParaRPr>
        </a:p>
      </dgm:t>
    </dgm:pt>
    <dgm:pt modelId="{8B8E83E1-C1AB-4E6E-9A6A-21A02EC95343}" type="parTrans" cxnId="{1C1CBE42-D881-4652-B922-96BEE4966098}">
      <dgm:prSet/>
      <dgm:spPr/>
      <dgm:t>
        <a:bodyPr/>
        <a:lstStyle/>
        <a:p>
          <a:endParaRPr lang="x-none">
            <a:solidFill>
              <a:schemeClr val="bg2">
                <a:lumMod val="25000"/>
              </a:schemeClr>
            </a:solidFill>
          </a:endParaRPr>
        </a:p>
      </dgm:t>
    </dgm:pt>
    <dgm:pt modelId="{D122256F-A2F5-42B3-B00A-68A2C87A5D47}" type="sibTrans" cxnId="{1C1CBE42-D881-4652-B922-96BEE4966098}">
      <dgm:prSet/>
      <dgm:spPr/>
      <dgm:t>
        <a:bodyPr/>
        <a:lstStyle/>
        <a:p>
          <a:endParaRPr lang="x-none">
            <a:solidFill>
              <a:schemeClr val="bg2">
                <a:lumMod val="25000"/>
              </a:schemeClr>
            </a:solidFill>
          </a:endParaRPr>
        </a:p>
      </dgm:t>
    </dgm:pt>
    <dgm:pt modelId="{8B9E71B3-6AD2-4624-8BDD-A8AA2D9B6D08}">
      <dgm:prSet phldrT="[Texto]"/>
      <dgm:spPr/>
      <dgm:t>
        <a:bodyPr/>
        <a:lstStyle/>
        <a:p>
          <a:r>
            <a:rPr lang="es-EC" dirty="0" err="1">
              <a:solidFill>
                <a:schemeClr val="bg2">
                  <a:lumMod val="25000"/>
                </a:schemeClr>
              </a:solidFill>
            </a:rPr>
            <a:t>Heald</a:t>
          </a:r>
          <a:r>
            <a:rPr lang="es-EC" dirty="0">
              <a:solidFill>
                <a:schemeClr val="bg2">
                  <a:lumMod val="25000"/>
                </a:schemeClr>
              </a:solidFill>
            </a:rPr>
            <a:t> </a:t>
          </a:r>
          <a:r>
            <a:rPr lang="es-ES" dirty="0">
              <a:solidFill>
                <a:schemeClr val="bg2">
                  <a:lumMod val="25000"/>
                </a:schemeClr>
              </a:solidFill>
            </a:rPr>
            <a:t>(1957), conciencia corporativa</a:t>
          </a:r>
          <a:endParaRPr lang="x-none" dirty="0">
            <a:solidFill>
              <a:schemeClr val="bg2">
                <a:lumMod val="25000"/>
              </a:schemeClr>
            </a:solidFill>
          </a:endParaRPr>
        </a:p>
      </dgm:t>
    </dgm:pt>
    <dgm:pt modelId="{A1101E4E-8E3E-49E6-B493-737585618E71}" type="parTrans" cxnId="{18C0B19B-2E94-43F1-BAF5-7CD4A4346FFC}">
      <dgm:prSet/>
      <dgm:spPr/>
      <dgm:t>
        <a:bodyPr/>
        <a:lstStyle/>
        <a:p>
          <a:endParaRPr lang="x-none">
            <a:solidFill>
              <a:schemeClr val="bg2">
                <a:lumMod val="25000"/>
              </a:schemeClr>
            </a:solidFill>
          </a:endParaRPr>
        </a:p>
      </dgm:t>
    </dgm:pt>
    <dgm:pt modelId="{88C7A0AC-999F-4352-AEDE-2555260BB9F1}" type="sibTrans" cxnId="{18C0B19B-2E94-43F1-BAF5-7CD4A4346FFC}">
      <dgm:prSet/>
      <dgm:spPr/>
      <dgm:t>
        <a:bodyPr/>
        <a:lstStyle/>
        <a:p>
          <a:endParaRPr lang="x-none">
            <a:solidFill>
              <a:schemeClr val="bg2">
                <a:lumMod val="25000"/>
              </a:schemeClr>
            </a:solidFill>
          </a:endParaRPr>
        </a:p>
      </dgm:t>
    </dgm:pt>
    <dgm:pt modelId="{D630F885-8D45-41BA-ABE1-DC10A368B926}">
      <dgm:prSet phldrT="[Texto]"/>
      <dgm:spPr/>
      <dgm:t>
        <a:bodyPr/>
        <a:lstStyle/>
        <a:p>
          <a:r>
            <a:rPr lang="es-EC" dirty="0">
              <a:solidFill>
                <a:schemeClr val="bg2">
                  <a:lumMod val="25000"/>
                </a:schemeClr>
              </a:solidFill>
            </a:rPr>
            <a:t>Frederick</a:t>
          </a:r>
          <a:r>
            <a:rPr lang="es-ES" dirty="0">
              <a:solidFill>
                <a:schemeClr val="bg2">
                  <a:lumMod val="25000"/>
                </a:schemeClr>
              </a:solidFill>
            </a:rPr>
            <a:t> (1960), </a:t>
          </a:r>
          <a:r>
            <a:rPr lang="es-EC" dirty="0">
              <a:solidFill>
                <a:schemeClr val="bg2">
                  <a:lumMod val="25000"/>
                </a:schemeClr>
              </a:solidFill>
            </a:rPr>
            <a:t>poder empresarial</a:t>
          </a:r>
          <a:endParaRPr lang="x-none" dirty="0">
            <a:solidFill>
              <a:schemeClr val="bg2">
                <a:lumMod val="25000"/>
              </a:schemeClr>
            </a:solidFill>
          </a:endParaRPr>
        </a:p>
      </dgm:t>
    </dgm:pt>
    <dgm:pt modelId="{4CDA3F0F-F18E-46FC-A8F2-F6CE1D34F018}" type="parTrans" cxnId="{3434B114-15E3-49FB-8B0A-E877A97795EF}">
      <dgm:prSet/>
      <dgm:spPr/>
      <dgm:t>
        <a:bodyPr/>
        <a:lstStyle/>
        <a:p>
          <a:endParaRPr lang="x-none">
            <a:solidFill>
              <a:schemeClr val="bg2">
                <a:lumMod val="25000"/>
              </a:schemeClr>
            </a:solidFill>
          </a:endParaRPr>
        </a:p>
      </dgm:t>
    </dgm:pt>
    <dgm:pt modelId="{5C78622D-99F2-441E-88C9-411EA7EBE94C}" type="sibTrans" cxnId="{3434B114-15E3-49FB-8B0A-E877A97795EF}">
      <dgm:prSet/>
      <dgm:spPr/>
      <dgm:t>
        <a:bodyPr/>
        <a:lstStyle/>
        <a:p>
          <a:endParaRPr lang="x-none">
            <a:solidFill>
              <a:schemeClr val="bg2">
                <a:lumMod val="25000"/>
              </a:schemeClr>
            </a:solidFill>
          </a:endParaRPr>
        </a:p>
      </dgm:t>
    </dgm:pt>
    <dgm:pt modelId="{46DFF6CE-100D-48DD-957B-7FFE707D0CDF}">
      <dgm:prSet phldrT="[Texto]"/>
      <dgm:spPr/>
      <dgm:t>
        <a:bodyPr/>
        <a:lstStyle/>
        <a:p>
          <a:r>
            <a:rPr lang="es-EC" dirty="0">
              <a:solidFill>
                <a:schemeClr val="bg2">
                  <a:lumMod val="25000"/>
                </a:schemeClr>
              </a:solidFill>
            </a:rPr>
            <a:t>Friedman</a:t>
          </a:r>
          <a:r>
            <a:rPr lang="es-ES" dirty="0">
              <a:solidFill>
                <a:schemeClr val="bg2">
                  <a:lumMod val="25000"/>
                </a:schemeClr>
              </a:solidFill>
            </a:rPr>
            <a:t> (1970), maximizar beneficios para accionistas</a:t>
          </a:r>
          <a:endParaRPr lang="x-none" dirty="0">
            <a:solidFill>
              <a:schemeClr val="bg2">
                <a:lumMod val="25000"/>
              </a:schemeClr>
            </a:solidFill>
          </a:endParaRPr>
        </a:p>
      </dgm:t>
    </dgm:pt>
    <dgm:pt modelId="{1783DDE7-0793-4069-B3F0-C4CD4487C65A}" type="parTrans" cxnId="{80C31C57-300E-4494-AD16-49266C9ED610}">
      <dgm:prSet/>
      <dgm:spPr/>
      <dgm:t>
        <a:bodyPr/>
        <a:lstStyle/>
        <a:p>
          <a:endParaRPr lang="x-none">
            <a:solidFill>
              <a:schemeClr val="bg2">
                <a:lumMod val="25000"/>
              </a:schemeClr>
            </a:solidFill>
          </a:endParaRPr>
        </a:p>
      </dgm:t>
    </dgm:pt>
    <dgm:pt modelId="{1DF87D0B-46A3-4E74-A6D7-1A216665FBEC}" type="sibTrans" cxnId="{80C31C57-300E-4494-AD16-49266C9ED610}">
      <dgm:prSet/>
      <dgm:spPr/>
      <dgm:t>
        <a:bodyPr/>
        <a:lstStyle/>
        <a:p>
          <a:endParaRPr lang="x-none">
            <a:solidFill>
              <a:schemeClr val="bg2">
                <a:lumMod val="25000"/>
              </a:schemeClr>
            </a:solidFill>
          </a:endParaRPr>
        </a:p>
      </dgm:t>
    </dgm:pt>
    <dgm:pt modelId="{08D98021-DFDB-4832-A63B-F5DC44747F63}">
      <dgm:prSet phldrT="[Texto]"/>
      <dgm:spPr/>
      <dgm:t>
        <a:bodyPr/>
        <a:lstStyle/>
        <a:p>
          <a:r>
            <a:rPr lang="es-EC" dirty="0">
              <a:solidFill>
                <a:schemeClr val="bg2">
                  <a:lumMod val="25000"/>
                </a:schemeClr>
              </a:solidFill>
            </a:rPr>
            <a:t>Carroll </a:t>
          </a:r>
          <a:r>
            <a:rPr lang="es-ES" dirty="0">
              <a:solidFill>
                <a:schemeClr val="bg2">
                  <a:lumMod val="25000"/>
                </a:schemeClr>
              </a:solidFill>
            </a:rPr>
            <a:t>(1999), principios de buen ciudadano</a:t>
          </a:r>
          <a:endParaRPr lang="x-none" dirty="0">
            <a:solidFill>
              <a:schemeClr val="bg2">
                <a:lumMod val="25000"/>
              </a:schemeClr>
            </a:solidFill>
          </a:endParaRPr>
        </a:p>
      </dgm:t>
    </dgm:pt>
    <dgm:pt modelId="{A25CD2F3-692B-4CA1-95D5-F43EE3DEAF8B}" type="parTrans" cxnId="{B7A02C40-738B-4020-A31F-F3EF8E352508}">
      <dgm:prSet/>
      <dgm:spPr/>
      <dgm:t>
        <a:bodyPr/>
        <a:lstStyle/>
        <a:p>
          <a:endParaRPr lang="x-none">
            <a:solidFill>
              <a:schemeClr val="bg2">
                <a:lumMod val="25000"/>
              </a:schemeClr>
            </a:solidFill>
          </a:endParaRPr>
        </a:p>
      </dgm:t>
    </dgm:pt>
    <dgm:pt modelId="{5603187F-5B3A-439A-B7AC-BE401A1835DB}" type="sibTrans" cxnId="{B7A02C40-738B-4020-A31F-F3EF8E352508}">
      <dgm:prSet/>
      <dgm:spPr/>
      <dgm:t>
        <a:bodyPr/>
        <a:lstStyle/>
        <a:p>
          <a:endParaRPr lang="x-none">
            <a:solidFill>
              <a:schemeClr val="bg2">
                <a:lumMod val="25000"/>
              </a:schemeClr>
            </a:solidFill>
          </a:endParaRPr>
        </a:p>
      </dgm:t>
    </dgm:pt>
    <dgm:pt modelId="{1A09D88A-B723-4C9E-95BD-E40A9F0671AE}">
      <dgm:prSet phldrT="[Texto]"/>
      <dgm:spPr/>
      <dgm:t>
        <a:bodyPr/>
        <a:lstStyle/>
        <a:p>
          <a:r>
            <a:rPr lang="es-ES" dirty="0">
              <a:solidFill>
                <a:schemeClr val="bg2">
                  <a:lumMod val="25000"/>
                </a:schemeClr>
              </a:solidFill>
            </a:rPr>
            <a:t>Drucker (1984), problemas sociales como oportunidades</a:t>
          </a:r>
          <a:endParaRPr lang="x-none" dirty="0">
            <a:solidFill>
              <a:schemeClr val="bg2">
                <a:lumMod val="25000"/>
              </a:schemeClr>
            </a:solidFill>
          </a:endParaRPr>
        </a:p>
      </dgm:t>
    </dgm:pt>
    <dgm:pt modelId="{5E9DFCC2-B336-4D6F-BCE2-51E19FA15458}" type="parTrans" cxnId="{2F7C40A0-D24F-4D43-839E-112ACB4A1856}">
      <dgm:prSet/>
      <dgm:spPr/>
      <dgm:t>
        <a:bodyPr/>
        <a:lstStyle/>
        <a:p>
          <a:endParaRPr lang="x-none">
            <a:solidFill>
              <a:schemeClr val="bg2">
                <a:lumMod val="25000"/>
              </a:schemeClr>
            </a:solidFill>
          </a:endParaRPr>
        </a:p>
      </dgm:t>
    </dgm:pt>
    <dgm:pt modelId="{617596BC-54C0-4227-842E-2C7D8E6DE577}" type="sibTrans" cxnId="{2F7C40A0-D24F-4D43-839E-112ACB4A1856}">
      <dgm:prSet/>
      <dgm:spPr/>
      <dgm:t>
        <a:bodyPr/>
        <a:lstStyle/>
        <a:p>
          <a:endParaRPr lang="x-none">
            <a:solidFill>
              <a:schemeClr val="bg2">
                <a:lumMod val="25000"/>
              </a:schemeClr>
            </a:solidFill>
          </a:endParaRPr>
        </a:p>
      </dgm:t>
    </dgm:pt>
    <dgm:pt modelId="{78CEBE33-5073-4A37-ABAB-206A00FC7984}">
      <dgm:prSet phldrT="[Texto]"/>
      <dgm:spPr/>
      <dgm:t>
        <a:bodyPr/>
        <a:lstStyle/>
        <a:p>
          <a:r>
            <a:rPr lang="es-EC" dirty="0">
              <a:solidFill>
                <a:schemeClr val="bg2">
                  <a:lumMod val="25000"/>
                </a:schemeClr>
              </a:solidFill>
            </a:rPr>
            <a:t>Porter</a:t>
          </a:r>
          <a:r>
            <a:rPr lang="es-ES" dirty="0">
              <a:solidFill>
                <a:schemeClr val="bg2">
                  <a:lumMod val="25000"/>
                </a:schemeClr>
              </a:solidFill>
            </a:rPr>
            <a:t> (2006), las empresas deben rendir cuentas</a:t>
          </a:r>
          <a:endParaRPr lang="x-none" dirty="0">
            <a:solidFill>
              <a:schemeClr val="bg2">
                <a:lumMod val="25000"/>
              </a:schemeClr>
            </a:solidFill>
          </a:endParaRPr>
        </a:p>
      </dgm:t>
    </dgm:pt>
    <dgm:pt modelId="{8104199D-83D5-4C12-955E-D8A34E057074}" type="parTrans" cxnId="{6D463C0B-5B7F-4795-BF11-610DBBC461BE}">
      <dgm:prSet/>
      <dgm:spPr/>
      <dgm:t>
        <a:bodyPr/>
        <a:lstStyle/>
        <a:p>
          <a:endParaRPr lang="x-none">
            <a:solidFill>
              <a:schemeClr val="bg2">
                <a:lumMod val="25000"/>
              </a:schemeClr>
            </a:solidFill>
          </a:endParaRPr>
        </a:p>
      </dgm:t>
    </dgm:pt>
    <dgm:pt modelId="{E2AFD2F4-1254-44D2-BDFE-0D85E514470C}" type="sibTrans" cxnId="{6D463C0B-5B7F-4795-BF11-610DBBC461BE}">
      <dgm:prSet/>
      <dgm:spPr/>
      <dgm:t>
        <a:bodyPr/>
        <a:lstStyle/>
        <a:p>
          <a:endParaRPr lang="x-none">
            <a:solidFill>
              <a:schemeClr val="bg2">
                <a:lumMod val="25000"/>
              </a:schemeClr>
            </a:solidFill>
          </a:endParaRPr>
        </a:p>
      </dgm:t>
    </dgm:pt>
    <dgm:pt modelId="{A37D014E-8AFC-4C68-BFAE-D4802BA55415}" type="pres">
      <dgm:prSet presAssocID="{075EE91F-7AE0-4E39-B586-62A8536D1776}" presName="Name0" presStyleCnt="0">
        <dgm:presLayoutVars>
          <dgm:dir/>
          <dgm:resizeHandles val="exact"/>
        </dgm:presLayoutVars>
      </dgm:prSet>
      <dgm:spPr/>
    </dgm:pt>
    <dgm:pt modelId="{EDF4B1E4-6D7D-443D-81F1-58C3020A17F0}" type="pres">
      <dgm:prSet presAssocID="{075EE91F-7AE0-4E39-B586-62A8536D1776}" presName="arrow" presStyleLbl="bgShp" presStyleIdx="0" presStyleCnt="1"/>
      <dgm:spPr/>
    </dgm:pt>
    <dgm:pt modelId="{BE909EFD-D1E1-418C-93DD-A4B185F71700}" type="pres">
      <dgm:prSet presAssocID="{075EE91F-7AE0-4E39-B586-62A8536D1776}" presName="points" presStyleCnt="0"/>
      <dgm:spPr/>
    </dgm:pt>
    <dgm:pt modelId="{D9F881DB-6173-4F84-863A-ED8AA3500C05}" type="pres">
      <dgm:prSet presAssocID="{904D9135-DAE9-41BD-93DD-39E20EFE8865}" presName="compositeA" presStyleCnt="0"/>
      <dgm:spPr/>
    </dgm:pt>
    <dgm:pt modelId="{54442BBB-8722-4938-B91C-F3304BEE38B2}" type="pres">
      <dgm:prSet presAssocID="{904D9135-DAE9-41BD-93DD-39E20EFE8865}" presName="textA" presStyleLbl="revTx" presStyleIdx="0" presStyleCnt="7">
        <dgm:presLayoutVars>
          <dgm:bulletEnabled val="1"/>
        </dgm:presLayoutVars>
      </dgm:prSet>
      <dgm:spPr/>
    </dgm:pt>
    <dgm:pt modelId="{790793EB-8F65-46DC-AD22-34982CDCD58A}" type="pres">
      <dgm:prSet presAssocID="{904D9135-DAE9-41BD-93DD-39E20EFE8865}" presName="circleA" presStyleLbl="node1" presStyleIdx="0" presStyleCnt="7"/>
      <dgm:spPr/>
    </dgm:pt>
    <dgm:pt modelId="{5C7481C9-0AD3-4D54-B53B-E40D28CBA737}" type="pres">
      <dgm:prSet presAssocID="{904D9135-DAE9-41BD-93DD-39E20EFE8865}" presName="spaceA" presStyleCnt="0"/>
      <dgm:spPr/>
    </dgm:pt>
    <dgm:pt modelId="{07633D2B-86AC-4869-B3FB-368A790DD736}" type="pres">
      <dgm:prSet presAssocID="{D122256F-A2F5-42B3-B00A-68A2C87A5D47}" presName="space" presStyleCnt="0"/>
      <dgm:spPr/>
    </dgm:pt>
    <dgm:pt modelId="{661E1CAC-B217-484A-8C09-FB3B83051131}" type="pres">
      <dgm:prSet presAssocID="{8B9E71B3-6AD2-4624-8BDD-A8AA2D9B6D08}" presName="compositeB" presStyleCnt="0"/>
      <dgm:spPr/>
    </dgm:pt>
    <dgm:pt modelId="{F26734F3-A98E-4B5B-A190-71E9618C5551}" type="pres">
      <dgm:prSet presAssocID="{8B9E71B3-6AD2-4624-8BDD-A8AA2D9B6D08}" presName="textB" presStyleLbl="revTx" presStyleIdx="1" presStyleCnt="7">
        <dgm:presLayoutVars>
          <dgm:bulletEnabled val="1"/>
        </dgm:presLayoutVars>
      </dgm:prSet>
      <dgm:spPr/>
    </dgm:pt>
    <dgm:pt modelId="{D4DA4E99-E417-449A-85A1-29B783305261}" type="pres">
      <dgm:prSet presAssocID="{8B9E71B3-6AD2-4624-8BDD-A8AA2D9B6D08}" presName="circleB" presStyleLbl="node1" presStyleIdx="1" presStyleCnt="7"/>
      <dgm:spPr/>
    </dgm:pt>
    <dgm:pt modelId="{BF6B67B3-5761-415C-99AA-2FDE8110F0F7}" type="pres">
      <dgm:prSet presAssocID="{8B9E71B3-6AD2-4624-8BDD-A8AA2D9B6D08}" presName="spaceB" presStyleCnt="0"/>
      <dgm:spPr/>
    </dgm:pt>
    <dgm:pt modelId="{2E3CC800-44DC-470B-BAB0-5D546B80EB49}" type="pres">
      <dgm:prSet presAssocID="{88C7A0AC-999F-4352-AEDE-2555260BB9F1}" presName="space" presStyleCnt="0"/>
      <dgm:spPr/>
    </dgm:pt>
    <dgm:pt modelId="{F7DC383B-F6A0-437A-B1FF-3FAF1DCC70A0}" type="pres">
      <dgm:prSet presAssocID="{D630F885-8D45-41BA-ABE1-DC10A368B926}" presName="compositeA" presStyleCnt="0"/>
      <dgm:spPr/>
    </dgm:pt>
    <dgm:pt modelId="{D9600CA3-5973-42FA-A773-D8DD0BD42255}" type="pres">
      <dgm:prSet presAssocID="{D630F885-8D45-41BA-ABE1-DC10A368B926}" presName="textA" presStyleLbl="revTx" presStyleIdx="2" presStyleCnt="7">
        <dgm:presLayoutVars>
          <dgm:bulletEnabled val="1"/>
        </dgm:presLayoutVars>
      </dgm:prSet>
      <dgm:spPr/>
    </dgm:pt>
    <dgm:pt modelId="{001D82E0-86B1-4D0B-9117-751EA4A20C1C}" type="pres">
      <dgm:prSet presAssocID="{D630F885-8D45-41BA-ABE1-DC10A368B926}" presName="circleA" presStyleLbl="node1" presStyleIdx="2" presStyleCnt="7"/>
      <dgm:spPr/>
    </dgm:pt>
    <dgm:pt modelId="{9C691A1B-A0F1-4C76-8C50-B7C2C9C7C909}" type="pres">
      <dgm:prSet presAssocID="{D630F885-8D45-41BA-ABE1-DC10A368B926}" presName="spaceA" presStyleCnt="0"/>
      <dgm:spPr/>
    </dgm:pt>
    <dgm:pt modelId="{852EDD18-7769-44FD-8793-BC623CD4D2E0}" type="pres">
      <dgm:prSet presAssocID="{5C78622D-99F2-441E-88C9-411EA7EBE94C}" presName="space" presStyleCnt="0"/>
      <dgm:spPr/>
    </dgm:pt>
    <dgm:pt modelId="{BE675EA9-BA68-4F11-902B-7747C6C48B58}" type="pres">
      <dgm:prSet presAssocID="{46DFF6CE-100D-48DD-957B-7FFE707D0CDF}" presName="compositeB" presStyleCnt="0"/>
      <dgm:spPr/>
    </dgm:pt>
    <dgm:pt modelId="{4009F783-59CA-4EB9-9B43-A70C34032FCC}" type="pres">
      <dgm:prSet presAssocID="{46DFF6CE-100D-48DD-957B-7FFE707D0CDF}" presName="textB" presStyleLbl="revTx" presStyleIdx="3" presStyleCnt="7">
        <dgm:presLayoutVars>
          <dgm:bulletEnabled val="1"/>
        </dgm:presLayoutVars>
      </dgm:prSet>
      <dgm:spPr/>
    </dgm:pt>
    <dgm:pt modelId="{B7A70C70-0519-4702-817C-588D25170123}" type="pres">
      <dgm:prSet presAssocID="{46DFF6CE-100D-48DD-957B-7FFE707D0CDF}" presName="circleB" presStyleLbl="node1" presStyleIdx="3" presStyleCnt="7"/>
      <dgm:spPr/>
    </dgm:pt>
    <dgm:pt modelId="{37C98C96-9D5A-4F1E-879F-0D1F3D9CF5B7}" type="pres">
      <dgm:prSet presAssocID="{46DFF6CE-100D-48DD-957B-7FFE707D0CDF}" presName="spaceB" presStyleCnt="0"/>
      <dgm:spPr/>
    </dgm:pt>
    <dgm:pt modelId="{1E92722D-DFCD-4AFA-A07E-6A3D4C5CB51E}" type="pres">
      <dgm:prSet presAssocID="{1DF87D0B-46A3-4E74-A6D7-1A216665FBEC}" presName="space" presStyleCnt="0"/>
      <dgm:spPr/>
    </dgm:pt>
    <dgm:pt modelId="{DE64E278-41E8-45BD-97AB-B1414AF2BBF8}" type="pres">
      <dgm:prSet presAssocID="{1A09D88A-B723-4C9E-95BD-E40A9F0671AE}" presName="compositeA" presStyleCnt="0"/>
      <dgm:spPr/>
    </dgm:pt>
    <dgm:pt modelId="{6C3177AE-8FF8-4820-8297-2CC80A1C7740}" type="pres">
      <dgm:prSet presAssocID="{1A09D88A-B723-4C9E-95BD-E40A9F0671AE}" presName="textA" presStyleLbl="revTx" presStyleIdx="4" presStyleCnt="7">
        <dgm:presLayoutVars>
          <dgm:bulletEnabled val="1"/>
        </dgm:presLayoutVars>
      </dgm:prSet>
      <dgm:spPr/>
    </dgm:pt>
    <dgm:pt modelId="{62D8B856-9DDD-4293-A50E-B4ED28D3D1B4}" type="pres">
      <dgm:prSet presAssocID="{1A09D88A-B723-4C9E-95BD-E40A9F0671AE}" presName="circleA" presStyleLbl="node1" presStyleIdx="4" presStyleCnt="7"/>
      <dgm:spPr/>
    </dgm:pt>
    <dgm:pt modelId="{66E1F8B9-BA0B-44B8-89BA-D046E00D92B8}" type="pres">
      <dgm:prSet presAssocID="{1A09D88A-B723-4C9E-95BD-E40A9F0671AE}" presName="spaceA" presStyleCnt="0"/>
      <dgm:spPr/>
    </dgm:pt>
    <dgm:pt modelId="{8E00A835-6405-4527-AD85-FDB21DC8F405}" type="pres">
      <dgm:prSet presAssocID="{617596BC-54C0-4227-842E-2C7D8E6DE577}" presName="space" presStyleCnt="0"/>
      <dgm:spPr/>
    </dgm:pt>
    <dgm:pt modelId="{11B8DF69-5FD2-4B8F-942C-F0C850D88F3A}" type="pres">
      <dgm:prSet presAssocID="{08D98021-DFDB-4832-A63B-F5DC44747F63}" presName="compositeB" presStyleCnt="0"/>
      <dgm:spPr/>
    </dgm:pt>
    <dgm:pt modelId="{A5894D3E-98E5-454A-AC87-F60346EB382B}" type="pres">
      <dgm:prSet presAssocID="{08D98021-DFDB-4832-A63B-F5DC44747F63}" presName="textB" presStyleLbl="revTx" presStyleIdx="5" presStyleCnt="7">
        <dgm:presLayoutVars>
          <dgm:bulletEnabled val="1"/>
        </dgm:presLayoutVars>
      </dgm:prSet>
      <dgm:spPr/>
    </dgm:pt>
    <dgm:pt modelId="{F340F73E-43B1-411A-B3E1-1F601744DBB6}" type="pres">
      <dgm:prSet presAssocID="{08D98021-DFDB-4832-A63B-F5DC44747F63}" presName="circleB" presStyleLbl="node1" presStyleIdx="5" presStyleCnt="7"/>
      <dgm:spPr/>
    </dgm:pt>
    <dgm:pt modelId="{FB08072F-27BD-4F8B-8F37-E81B1E32B657}" type="pres">
      <dgm:prSet presAssocID="{08D98021-DFDB-4832-A63B-F5DC44747F63}" presName="spaceB" presStyleCnt="0"/>
      <dgm:spPr/>
    </dgm:pt>
    <dgm:pt modelId="{9BD83564-A755-4C9B-84C4-A45DB6E56EEE}" type="pres">
      <dgm:prSet presAssocID="{5603187F-5B3A-439A-B7AC-BE401A1835DB}" presName="space" presStyleCnt="0"/>
      <dgm:spPr/>
    </dgm:pt>
    <dgm:pt modelId="{552D60BE-83DD-4152-A577-52E1069D9AD3}" type="pres">
      <dgm:prSet presAssocID="{78CEBE33-5073-4A37-ABAB-206A00FC7984}" presName="compositeA" presStyleCnt="0"/>
      <dgm:spPr/>
    </dgm:pt>
    <dgm:pt modelId="{B2120149-A146-4FB0-812A-44B0825E6FB9}" type="pres">
      <dgm:prSet presAssocID="{78CEBE33-5073-4A37-ABAB-206A00FC7984}" presName="textA" presStyleLbl="revTx" presStyleIdx="6" presStyleCnt="7">
        <dgm:presLayoutVars>
          <dgm:bulletEnabled val="1"/>
        </dgm:presLayoutVars>
      </dgm:prSet>
      <dgm:spPr/>
    </dgm:pt>
    <dgm:pt modelId="{85DB1BB8-86F4-411D-8EA1-7FFD19F21BA7}" type="pres">
      <dgm:prSet presAssocID="{78CEBE33-5073-4A37-ABAB-206A00FC7984}" presName="circleA" presStyleLbl="node1" presStyleIdx="6" presStyleCnt="7"/>
      <dgm:spPr/>
    </dgm:pt>
    <dgm:pt modelId="{4453901D-8FEC-44E8-86A0-95C595CF4A9A}" type="pres">
      <dgm:prSet presAssocID="{78CEBE33-5073-4A37-ABAB-206A00FC7984}" presName="spaceA" presStyleCnt="0"/>
      <dgm:spPr/>
    </dgm:pt>
  </dgm:ptLst>
  <dgm:cxnLst>
    <dgm:cxn modelId="{6D463C0B-5B7F-4795-BF11-610DBBC461BE}" srcId="{075EE91F-7AE0-4E39-B586-62A8536D1776}" destId="{78CEBE33-5073-4A37-ABAB-206A00FC7984}" srcOrd="6" destOrd="0" parTransId="{8104199D-83D5-4C12-955E-D8A34E057074}" sibTransId="{E2AFD2F4-1254-44D2-BDFE-0D85E514470C}"/>
    <dgm:cxn modelId="{3434B114-15E3-49FB-8B0A-E877A97795EF}" srcId="{075EE91F-7AE0-4E39-B586-62A8536D1776}" destId="{D630F885-8D45-41BA-ABE1-DC10A368B926}" srcOrd="2" destOrd="0" parTransId="{4CDA3F0F-F18E-46FC-A8F2-F6CE1D34F018}" sibTransId="{5C78622D-99F2-441E-88C9-411EA7EBE94C}"/>
    <dgm:cxn modelId="{4B7C8935-D570-439D-AA2E-6B7108A932F2}" type="presOf" srcId="{78CEBE33-5073-4A37-ABAB-206A00FC7984}" destId="{B2120149-A146-4FB0-812A-44B0825E6FB9}" srcOrd="0" destOrd="0" presId="urn:microsoft.com/office/officeart/2005/8/layout/hProcess11"/>
    <dgm:cxn modelId="{B7A02C40-738B-4020-A31F-F3EF8E352508}" srcId="{075EE91F-7AE0-4E39-B586-62A8536D1776}" destId="{08D98021-DFDB-4832-A63B-F5DC44747F63}" srcOrd="5" destOrd="0" parTransId="{A25CD2F3-692B-4CA1-95D5-F43EE3DEAF8B}" sibTransId="{5603187F-5B3A-439A-B7AC-BE401A1835DB}"/>
    <dgm:cxn modelId="{1C1CBE42-D881-4652-B922-96BEE4966098}" srcId="{075EE91F-7AE0-4E39-B586-62A8536D1776}" destId="{904D9135-DAE9-41BD-93DD-39E20EFE8865}" srcOrd="0" destOrd="0" parTransId="{8B8E83E1-C1AB-4E6E-9A6A-21A02EC95343}" sibTransId="{D122256F-A2F5-42B3-B00A-68A2C87A5D47}"/>
    <dgm:cxn modelId="{0925A665-ABD5-4AA2-8A2D-C5DE68574AD6}" type="presOf" srcId="{08D98021-DFDB-4832-A63B-F5DC44747F63}" destId="{A5894D3E-98E5-454A-AC87-F60346EB382B}" srcOrd="0" destOrd="0" presId="urn:microsoft.com/office/officeart/2005/8/layout/hProcess11"/>
    <dgm:cxn modelId="{F2D39146-1609-4DDF-83B2-8854CDDA3200}" type="presOf" srcId="{904D9135-DAE9-41BD-93DD-39E20EFE8865}" destId="{54442BBB-8722-4938-B91C-F3304BEE38B2}" srcOrd="0" destOrd="0" presId="urn:microsoft.com/office/officeart/2005/8/layout/hProcess11"/>
    <dgm:cxn modelId="{80C31C57-300E-4494-AD16-49266C9ED610}" srcId="{075EE91F-7AE0-4E39-B586-62A8536D1776}" destId="{46DFF6CE-100D-48DD-957B-7FFE707D0CDF}" srcOrd="3" destOrd="0" parTransId="{1783DDE7-0793-4069-B3F0-C4CD4487C65A}" sibTransId="{1DF87D0B-46A3-4E74-A6D7-1A216665FBEC}"/>
    <dgm:cxn modelId="{3182AF57-1A99-4F0C-9EBA-BAFE7C0B417B}" type="presOf" srcId="{8B9E71B3-6AD2-4624-8BDD-A8AA2D9B6D08}" destId="{F26734F3-A98E-4B5B-A190-71E9618C5551}" srcOrd="0" destOrd="0" presId="urn:microsoft.com/office/officeart/2005/8/layout/hProcess11"/>
    <dgm:cxn modelId="{7EB01386-AC73-47AC-AD67-51104589CBD0}" type="presOf" srcId="{46DFF6CE-100D-48DD-957B-7FFE707D0CDF}" destId="{4009F783-59CA-4EB9-9B43-A70C34032FCC}" srcOrd="0" destOrd="0" presId="urn:microsoft.com/office/officeart/2005/8/layout/hProcess11"/>
    <dgm:cxn modelId="{18C0B19B-2E94-43F1-BAF5-7CD4A4346FFC}" srcId="{075EE91F-7AE0-4E39-B586-62A8536D1776}" destId="{8B9E71B3-6AD2-4624-8BDD-A8AA2D9B6D08}" srcOrd="1" destOrd="0" parTransId="{A1101E4E-8E3E-49E6-B493-737585618E71}" sibTransId="{88C7A0AC-999F-4352-AEDE-2555260BB9F1}"/>
    <dgm:cxn modelId="{2F7C40A0-D24F-4D43-839E-112ACB4A1856}" srcId="{075EE91F-7AE0-4E39-B586-62A8536D1776}" destId="{1A09D88A-B723-4C9E-95BD-E40A9F0671AE}" srcOrd="4" destOrd="0" parTransId="{5E9DFCC2-B336-4D6F-BCE2-51E19FA15458}" sibTransId="{617596BC-54C0-4227-842E-2C7D8E6DE577}"/>
    <dgm:cxn modelId="{B5B9E7AF-180A-41C3-97BD-702A077FFE70}" type="presOf" srcId="{1A09D88A-B723-4C9E-95BD-E40A9F0671AE}" destId="{6C3177AE-8FF8-4820-8297-2CC80A1C7740}" srcOrd="0" destOrd="0" presId="urn:microsoft.com/office/officeart/2005/8/layout/hProcess11"/>
    <dgm:cxn modelId="{02EDA8B5-D1E8-46B5-82C5-730EC5C11FBC}" type="presOf" srcId="{D630F885-8D45-41BA-ABE1-DC10A368B926}" destId="{D9600CA3-5973-42FA-A773-D8DD0BD42255}" srcOrd="0" destOrd="0" presId="urn:microsoft.com/office/officeart/2005/8/layout/hProcess11"/>
    <dgm:cxn modelId="{9BC9DDCB-1118-4A37-A5F3-30B25CAECD2C}" type="presOf" srcId="{075EE91F-7AE0-4E39-B586-62A8536D1776}" destId="{A37D014E-8AFC-4C68-BFAE-D4802BA55415}" srcOrd="0" destOrd="0" presId="urn:microsoft.com/office/officeart/2005/8/layout/hProcess11"/>
    <dgm:cxn modelId="{27121D84-1D0B-4A0E-8279-414618F924EF}" type="presParOf" srcId="{A37D014E-8AFC-4C68-BFAE-D4802BA55415}" destId="{EDF4B1E4-6D7D-443D-81F1-58C3020A17F0}" srcOrd="0" destOrd="0" presId="urn:microsoft.com/office/officeart/2005/8/layout/hProcess11"/>
    <dgm:cxn modelId="{0BFA6077-0944-43F1-8B6F-A5A6D4D79EBB}" type="presParOf" srcId="{A37D014E-8AFC-4C68-BFAE-D4802BA55415}" destId="{BE909EFD-D1E1-418C-93DD-A4B185F71700}" srcOrd="1" destOrd="0" presId="urn:microsoft.com/office/officeart/2005/8/layout/hProcess11"/>
    <dgm:cxn modelId="{26B5E446-D157-4FD2-9B2E-D8367EA5A2EC}" type="presParOf" srcId="{BE909EFD-D1E1-418C-93DD-A4B185F71700}" destId="{D9F881DB-6173-4F84-863A-ED8AA3500C05}" srcOrd="0" destOrd="0" presId="urn:microsoft.com/office/officeart/2005/8/layout/hProcess11"/>
    <dgm:cxn modelId="{0875C87F-8444-49F6-AEEF-B6956B0790D7}" type="presParOf" srcId="{D9F881DB-6173-4F84-863A-ED8AA3500C05}" destId="{54442BBB-8722-4938-B91C-F3304BEE38B2}" srcOrd="0" destOrd="0" presId="urn:microsoft.com/office/officeart/2005/8/layout/hProcess11"/>
    <dgm:cxn modelId="{46555288-2C42-48E7-A044-E492EE1DD268}" type="presParOf" srcId="{D9F881DB-6173-4F84-863A-ED8AA3500C05}" destId="{790793EB-8F65-46DC-AD22-34982CDCD58A}" srcOrd="1" destOrd="0" presId="urn:microsoft.com/office/officeart/2005/8/layout/hProcess11"/>
    <dgm:cxn modelId="{15170312-29C3-43C4-B88B-B6DF6601F00B}" type="presParOf" srcId="{D9F881DB-6173-4F84-863A-ED8AA3500C05}" destId="{5C7481C9-0AD3-4D54-B53B-E40D28CBA737}" srcOrd="2" destOrd="0" presId="urn:microsoft.com/office/officeart/2005/8/layout/hProcess11"/>
    <dgm:cxn modelId="{0893FB12-0903-4778-87C4-FE0A57D6402F}" type="presParOf" srcId="{BE909EFD-D1E1-418C-93DD-A4B185F71700}" destId="{07633D2B-86AC-4869-B3FB-368A790DD736}" srcOrd="1" destOrd="0" presId="urn:microsoft.com/office/officeart/2005/8/layout/hProcess11"/>
    <dgm:cxn modelId="{9F71A044-9997-417B-9D39-1BA1D10DEF4B}" type="presParOf" srcId="{BE909EFD-D1E1-418C-93DD-A4B185F71700}" destId="{661E1CAC-B217-484A-8C09-FB3B83051131}" srcOrd="2" destOrd="0" presId="urn:microsoft.com/office/officeart/2005/8/layout/hProcess11"/>
    <dgm:cxn modelId="{CA0D78AA-C10F-48BD-BEF8-A5B6D3240E81}" type="presParOf" srcId="{661E1CAC-B217-484A-8C09-FB3B83051131}" destId="{F26734F3-A98E-4B5B-A190-71E9618C5551}" srcOrd="0" destOrd="0" presId="urn:microsoft.com/office/officeart/2005/8/layout/hProcess11"/>
    <dgm:cxn modelId="{B4EDEB92-E4ED-4694-9DA2-38FFEE9D9CC2}" type="presParOf" srcId="{661E1CAC-B217-484A-8C09-FB3B83051131}" destId="{D4DA4E99-E417-449A-85A1-29B783305261}" srcOrd="1" destOrd="0" presId="urn:microsoft.com/office/officeart/2005/8/layout/hProcess11"/>
    <dgm:cxn modelId="{DB40CDF7-8787-421D-A163-716C5D0D49DA}" type="presParOf" srcId="{661E1CAC-B217-484A-8C09-FB3B83051131}" destId="{BF6B67B3-5761-415C-99AA-2FDE8110F0F7}" srcOrd="2" destOrd="0" presId="urn:microsoft.com/office/officeart/2005/8/layout/hProcess11"/>
    <dgm:cxn modelId="{9FC92440-0273-4F62-861D-49B2703C75DE}" type="presParOf" srcId="{BE909EFD-D1E1-418C-93DD-A4B185F71700}" destId="{2E3CC800-44DC-470B-BAB0-5D546B80EB49}" srcOrd="3" destOrd="0" presId="urn:microsoft.com/office/officeart/2005/8/layout/hProcess11"/>
    <dgm:cxn modelId="{843EC69E-DFAD-4DC4-8EEB-348A14D9274E}" type="presParOf" srcId="{BE909EFD-D1E1-418C-93DD-A4B185F71700}" destId="{F7DC383B-F6A0-437A-B1FF-3FAF1DCC70A0}" srcOrd="4" destOrd="0" presId="urn:microsoft.com/office/officeart/2005/8/layout/hProcess11"/>
    <dgm:cxn modelId="{A492FE37-9538-4197-A760-CE558772B267}" type="presParOf" srcId="{F7DC383B-F6A0-437A-B1FF-3FAF1DCC70A0}" destId="{D9600CA3-5973-42FA-A773-D8DD0BD42255}" srcOrd="0" destOrd="0" presId="urn:microsoft.com/office/officeart/2005/8/layout/hProcess11"/>
    <dgm:cxn modelId="{9DCC3A10-329C-4999-A668-D3F1822BC4F7}" type="presParOf" srcId="{F7DC383B-F6A0-437A-B1FF-3FAF1DCC70A0}" destId="{001D82E0-86B1-4D0B-9117-751EA4A20C1C}" srcOrd="1" destOrd="0" presId="urn:microsoft.com/office/officeart/2005/8/layout/hProcess11"/>
    <dgm:cxn modelId="{F3C77DB7-F194-4869-97FE-BB664724B904}" type="presParOf" srcId="{F7DC383B-F6A0-437A-B1FF-3FAF1DCC70A0}" destId="{9C691A1B-A0F1-4C76-8C50-B7C2C9C7C909}" srcOrd="2" destOrd="0" presId="urn:microsoft.com/office/officeart/2005/8/layout/hProcess11"/>
    <dgm:cxn modelId="{94EA395A-EA89-4947-A524-1C0A1B3CD763}" type="presParOf" srcId="{BE909EFD-D1E1-418C-93DD-A4B185F71700}" destId="{852EDD18-7769-44FD-8793-BC623CD4D2E0}" srcOrd="5" destOrd="0" presId="urn:microsoft.com/office/officeart/2005/8/layout/hProcess11"/>
    <dgm:cxn modelId="{8AC23933-B470-4352-815E-3BFCA15F64BB}" type="presParOf" srcId="{BE909EFD-D1E1-418C-93DD-A4B185F71700}" destId="{BE675EA9-BA68-4F11-902B-7747C6C48B58}" srcOrd="6" destOrd="0" presId="urn:microsoft.com/office/officeart/2005/8/layout/hProcess11"/>
    <dgm:cxn modelId="{72C864A4-4A20-4BD0-8F81-1BCF8605FDE7}" type="presParOf" srcId="{BE675EA9-BA68-4F11-902B-7747C6C48B58}" destId="{4009F783-59CA-4EB9-9B43-A70C34032FCC}" srcOrd="0" destOrd="0" presId="urn:microsoft.com/office/officeart/2005/8/layout/hProcess11"/>
    <dgm:cxn modelId="{22826E89-D116-42A8-8446-60B072A94CB0}" type="presParOf" srcId="{BE675EA9-BA68-4F11-902B-7747C6C48B58}" destId="{B7A70C70-0519-4702-817C-588D25170123}" srcOrd="1" destOrd="0" presId="urn:microsoft.com/office/officeart/2005/8/layout/hProcess11"/>
    <dgm:cxn modelId="{54F4BF6C-A010-4F15-AC54-A85B3EC4D931}" type="presParOf" srcId="{BE675EA9-BA68-4F11-902B-7747C6C48B58}" destId="{37C98C96-9D5A-4F1E-879F-0D1F3D9CF5B7}" srcOrd="2" destOrd="0" presId="urn:microsoft.com/office/officeart/2005/8/layout/hProcess11"/>
    <dgm:cxn modelId="{9EC0D31F-548D-423E-B57D-4C8D2095DF97}" type="presParOf" srcId="{BE909EFD-D1E1-418C-93DD-A4B185F71700}" destId="{1E92722D-DFCD-4AFA-A07E-6A3D4C5CB51E}" srcOrd="7" destOrd="0" presId="urn:microsoft.com/office/officeart/2005/8/layout/hProcess11"/>
    <dgm:cxn modelId="{E0EC4BE1-96B8-4C7E-8E7B-7A43CBE79F87}" type="presParOf" srcId="{BE909EFD-D1E1-418C-93DD-A4B185F71700}" destId="{DE64E278-41E8-45BD-97AB-B1414AF2BBF8}" srcOrd="8" destOrd="0" presId="urn:microsoft.com/office/officeart/2005/8/layout/hProcess11"/>
    <dgm:cxn modelId="{FBCB81DE-0C0D-4E00-8461-FDF9EF850AFB}" type="presParOf" srcId="{DE64E278-41E8-45BD-97AB-B1414AF2BBF8}" destId="{6C3177AE-8FF8-4820-8297-2CC80A1C7740}" srcOrd="0" destOrd="0" presId="urn:microsoft.com/office/officeart/2005/8/layout/hProcess11"/>
    <dgm:cxn modelId="{AB915DA4-F33C-4FD4-A702-D4E9D8FE426B}" type="presParOf" srcId="{DE64E278-41E8-45BD-97AB-B1414AF2BBF8}" destId="{62D8B856-9DDD-4293-A50E-B4ED28D3D1B4}" srcOrd="1" destOrd="0" presId="urn:microsoft.com/office/officeart/2005/8/layout/hProcess11"/>
    <dgm:cxn modelId="{33928929-CD7E-46BE-A7F0-0D55B7E3DD7D}" type="presParOf" srcId="{DE64E278-41E8-45BD-97AB-B1414AF2BBF8}" destId="{66E1F8B9-BA0B-44B8-89BA-D046E00D92B8}" srcOrd="2" destOrd="0" presId="urn:microsoft.com/office/officeart/2005/8/layout/hProcess11"/>
    <dgm:cxn modelId="{F24430E2-7D14-48C9-BFD4-076E95708DC7}" type="presParOf" srcId="{BE909EFD-D1E1-418C-93DD-A4B185F71700}" destId="{8E00A835-6405-4527-AD85-FDB21DC8F405}" srcOrd="9" destOrd="0" presId="urn:microsoft.com/office/officeart/2005/8/layout/hProcess11"/>
    <dgm:cxn modelId="{2BBFE644-B372-4A77-BF23-75D156765D45}" type="presParOf" srcId="{BE909EFD-D1E1-418C-93DD-A4B185F71700}" destId="{11B8DF69-5FD2-4B8F-942C-F0C850D88F3A}" srcOrd="10" destOrd="0" presId="urn:microsoft.com/office/officeart/2005/8/layout/hProcess11"/>
    <dgm:cxn modelId="{A4C2C53E-5948-4DC5-9188-299CA55E09E9}" type="presParOf" srcId="{11B8DF69-5FD2-4B8F-942C-F0C850D88F3A}" destId="{A5894D3E-98E5-454A-AC87-F60346EB382B}" srcOrd="0" destOrd="0" presId="urn:microsoft.com/office/officeart/2005/8/layout/hProcess11"/>
    <dgm:cxn modelId="{1ECDE11A-FAC6-4D94-87C2-E2B649C13C51}" type="presParOf" srcId="{11B8DF69-5FD2-4B8F-942C-F0C850D88F3A}" destId="{F340F73E-43B1-411A-B3E1-1F601744DBB6}" srcOrd="1" destOrd="0" presId="urn:microsoft.com/office/officeart/2005/8/layout/hProcess11"/>
    <dgm:cxn modelId="{C4F21508-4D64-4BCA-91AC-C59967F18B0B}" type="presParOf" srcId="{11B8DF69-5FD2-4B8F-942C-F0C850D88F3A}" destId="{FB08072F-27BD-4F8B-8F37-E81B1E32B657}" srcOrd="2" destOrd="0" presId="urn:microsoft.com/office/officeart/2005/8/layout/hProcess11"/>
    <dgm:cxn modelId="{840A65DD-17A0-44D4-83A2-CF801484A607}" type="presParOf" srcId="{BE909EFD-D1E1-418C-93DD-A4B185F71700}" destId="{9BD83564-A755-4C9B-84C4-A45DB6E56EEE}" srcOrd="11" destOrd="0" presId="urn:microsoft.com/office/officeart/2005/8/layout/hProcess11"/>
    <dgm:cxn modelId="{63B46D12-79D5-4942-88F2-C3196A2D16A7}" type="presParOf" srcId="{BE909EFD-D1E1-418C-93DD-A4B185F71700}" destId="{552D60BE-83DD-4152-A577-52E1069D9AD3}" srcOrd="12" destOrd="0" presId="urn:microsoft.com/office/officeart/2005/8/layout/hProcess11"/>
    <dgm:cxn modelId="{0D74C77A-6922-4635-BA7E-CF3022AF7E13}" type="presParOf" srcId="{552D60BE-83DD-4152-A577-52E1069D9AD3}" destId="{B2120149-A146-4FB0-812A-44B0825E6FB9}" srcOrd="0" destOrd="0" presId="urn:microsoft.com/office/officeart/2005/8/layout/hProcess11"/>
    <dgm:cxn modelId="{6A7B3B51-D774-43D0-BE5E-5F0ACA2557E9}" type="presParOf" srcId="{552D60BE-83DD-4152-A577-52E1069D9AD3}" destId="{85DB1BB8-86F4-411D-8EA1-7FFD19F21BA7}" srcOrd="1" destOrd="0" presId="urn:microsoft.com/office/officeart/2005/8/layout/hProcess11"/>
    <dgm:cxn modelId="{B5AA59D4-687F-409F-9874-FC3D4D1D8C8C}" type="presParOf" srcId="{552D60BE-83DD-4152-A577-52E1069D9AD3}" destId="{4453901D-8FEC-44E8-86A0-95C595CF4A9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3F6938-1152-4986-A216-64557C3F0133}" type="doc">
      <dgm:prSet loTypeId="urn:microsoft.com/office/officeart/2008/layout/PictureStrips" loCatId="list" qsTypeId="urn:microsoft.com/office/officeart/2005/8/quickstyle/simple4" qsCatId="simple" csTypeId="urn:microsoft.com/office/officeart/2005/8/colors/accent0_2" csCatId="mainScheme" phldr="1"/>
      <dgm:spPr/>
      <dgm:t>
        <a:bodyPr/>
        <a:lstStyle/>
        <a:p>
          <a:endParaRPr lang="x-none"/>
        </a:p>
      </dgm:t>
    </dgm:pt>
    <dgm:pt modelId="{E966FDE4-5574-464B-ABA3-A9360153C646}">
      <dgm:prSet phldrT="[Texto]" custT="1"/>
      <dgm:spPr/>
      <dgm:t>
        <a:bodyPr/>
        <a:lstStyle/>
        <a:p>
          <a:r>
            <a:rPr lang="es-ES" sz="1400" b="1"/>
            <a:t>Rendición de cuentas </a:t>
          </a:r>
          <a:endParaRPr lang="x-none" sz="1400" dirty="0"/>
        </a:p>
      </dgm:t>
    </dgm:pt>
    <dgm:pt modelId="{E18BD601-2314-4785-B766-2F6E186A0529}" type="parTrans" cxnId="{A6C22E0F-CFB0-4A55-9852-A5CC88DEE182}">
      <dgm:prSet/>
      <dgm:spPr/>
      <dgm:t>
        <a:bodyPr/>
        <a:lstStyle/>
        <a:p>
          <a:endParaRPr lang="x-none" sz="1400">
            <a:solidFill>
              <a:schemeClr val="bg2">
                <a:lumMod val="25000"/>
              </a:schemeClr>
            </a:solidFill>
          </a:endParaRPr>
        </a:p>
      </dgm:t>
    </dgm:pt>
    <dgm:pt modelId="{3E6A73FF-1123-4F67-8ED6-165296B5FC9A}" type="sibTrans" cxnId="{A6C22E0F-CFB0-4A55-9852-A5CC88DEE182}">
      <dgm:prSet/>
      <dgm:spPr/>
      <dgm:t>
        <a:bodyPr/>
        <a:lstStyle/>
        <a:p>
          <a:endParaRPr lang="x-none" sz="1400">
            <a:solidFill>
              <a:schemeClr val="bg2">
                <a:lumMod val="25000"/>
              </a:schemeClr>
            </a:solidFill>
          </a:endParaRPr>
        </a:p>
      </dgm:t>
    </dgm:pt>
    <dgm:pt modelId="{F59D7B62-F553-4601-A586-AFB1F4C20E91}">
      <dgm:prSet phldrT="[Texto]" custT="1"/>
      <dgm:spPr/>
      <dgm:t>
        <a:bodyPr/>
        <a:lstStyle/>
        <a:p>
          <a:pPr>
            <a:buFont typeface="+mj-lt"/>
            <a:buNone/>
          </a:pPr>
          <a:r>
            <a:rPr lang="es-ES" sz="1400" b="1" dirty="0"/>
            <a:t>Transparencia </a:t>
          </a:r>
          <a:endParaRPr lang="x-none" sz="1400" dirty="0"/>
        </a:p>
      </dgm:t>
    </dgm:pt>
    <dgm:pt modelId="{1FEA90DA-A91A-4729-90FA-902110261314}" type="parTrans" cxnId="{74FB1370-5B72-4265-ADF9-3267BD44F911}">
      <dgm:prSet/>
      <dgm:spPr/>
      <dgm:t>
        <a:bodyPr/>
        <a:lstStyle/>
        <a:p>
          <a:endParaRPr lang="x-none" sz="1400">
            <a:solidFill>
              <a:schemeClr val="bg2">
                <a:lumMod val="25000"/>
              </a:schemeClr>
            </a:solidFill>
          </a:endParaRPr>
        </a:p>
      </dgm:t>
    </dgm:pt>
    <dgm:pt modelId="{2669FD92-ED60-45F3-A540-29E93AFA2107}" type="sibTrans" cxnId="{74FB1370-5B72-4265-ADF9-3267BD44F911}">
      <dgm:prSet/>
      <dgm:spPr/>
      <dgm:t>
        <a:bodyPr/>
        <a:lstStyle/>
        <a:p>
          <a:endParaRPr lang="x-none" sz="1400">
            <a:solidFill>
              <a:schemeClr val="bg2">
                <a:lumMod val="25000"/>
              </a:schemeClr>
            </a:solidFill>
          </a:endParaRPr>
        </a:p>
      </dgm:t>
    </dgm:pt>
    <dgm:pt modelId="{2751B5D6-4B39-4E88-A34B-3306A2450E5F}">
      <dgm:prSet phldrT="[Texto]" custT="1"/>
      <dgm:spPr/>
      <dgm:t>
        <a:bodyPr/>
        <a:lstStyle/>
        <a:p>
          <a:r>
            <a:rPr lang="es-ES" sz="1400" b="1"/>
            <a:t>Comportamiento ético </a:t>
          </a:r>
          <a:endParaRPr lang="x-none" sz="1400" dirty="0"/>
        </a:p>
      </dgm:t>
    </dgm:pt>
    <dgm:pt modelId="{8347145B-9145-4471-9EC0-8C7AEA15D58C}" type="parTrans" cxnId="{3BF82A5F-0FC1-4F15-A0FF-36C6CA1699E4}">
      <dgm:prSet/>
      <dgm:spPr/>
      <dgm:t>
        <a:bodyPr/>
        <a:lstStyle/>
        <a:p>
          <a:endParaRPr lang="x-none" sz="1400">
            <a:solidFill>
              <a:schemeClr val="bg2">
                <a:lumMod val="25000"/>
              </a:schemeClr>
            </a:solidFill>
          </a:endParaRPr>
        </a:p>
      </dgm:t>
    </dgm:pt>
    <dgm:pt modelId="{9DF561FA-E5C9-4A58-94E5-79716DB85651}" type="sibTrans" cxnId="{3BF82A5F-0FC1-4F15-A0FF-36C6CA1699E4}">
      <dgm:prSet/>
      <dgm:spPr/>
      <dgm:t>
        <a:bodyPr/>
        <a:lstStyle/>
        <a:p>
          <a:endParaRPr lang="x-none" sz="1400">
            <a:solidFill>
              <a:schemeClr val="bg2">
                <a:lumMod val="25000"/>
              </a:schemeClr>
            </a:solidFill>
          </a:endParaRPr>
        </a:p>
      </dgm:t>
    </dgm:pt>
    <dgm:pt modelId="{D1DBEF68-17E3-4FC4-BB8B-7D89ECF840D7}">
      <dgm:prSet phldrT="[Texto]" custT="1"/>
      <dgm:spPr/>
      <dgm:t>
        <a:bodyPr/>
        <a:lstStyle/>
        <a:p>
          <a:pPr>
            <a:buFont typeface="+mj-lt"/>
            <a:buNone/>
          </a:pPr>
          <a:r>
            <a:rPr lang="es-ES" sz="1400" b="1"/>
            <a:t>Respeto a los intereses de las partes interesadas</a:t>
          </a:r>
          <a:endParaRPr lang="x-none" sz="1400" dirty="0"/>
        </a:p>
      </dgm:t>
    </dgm:pt>
    <dgm:pt modelId="{69BD85A4-2622-4941-BF8E-5DFB232EF5A7}" type="parTrans" cxnId="{F54FD2E2-32BB-4491-91A1-46F830BC0663}">
      <dgm:prSet/>
      <dgm:spPr/>
      <dgm:t>
        <a:bodyPr/>
        <a:lstStyle/>
        <a:p>
          <a:endParaRPr lang="x-none" sz="1400">
            <a:solidFill>
              <a:schemeClr val="bg2">
                <a:lumMod val="25000"/>
              </a:schemeClr>
            </a:solidFill>
          </a:endParaRPr>
        </a:p>
      </dgm:t>
    </dgm:pt>
    <dgm:pt modelId="{0CE12E83-45EB-4C84-85F5-E159C6FB5465}" type="sibTrans" cxnId="{F54FD2E2-32BB-4491-91A1-46F830BC0663}">
      <dgm:prSet/>
      <dgm:spPr/>
      <dgm:t>
        <a:bodyPr/>
        <a:lstStyle/>
        <a:p>
          <a:endParaRPr lang="x-none" sz="1400">
            <a:solidFill>
              <a:schemeClr val="bg2">
                <a:lumMod val="25000"/>
              </a:schemeClr>
            </a:solidFill>
          </a:endParaRPr>
        </a:p>
      </dgm:t>
    </dgm:pt>
    <dgm:pt modelId="{1AC44F1E-5306-460C-9AAA-D6209E2C16C8}">
      <dgm:prSet phldrT="[Texto]" custT="1"/>
      <dgm:spPr/>
      <dgm:t>
        <a:bodyPr/>
        <a:lstStyle/>
        <a:p>
          <a:r>
            <a:rPr lang="es-ES" sz="1400" b="1"/>
            <a:t>Respeto al principio de legalidad </a:t>
          </a:r>
          <a:endParaRPr lang="x-none" sz="1400" dirty="0"/>
        </a:p>
      </dgm:t>
    </dgm:pt>
    <dgm:pt modelId="{5CB85989-4346-4D95-952C-04AB813F9C73}" type="parTrans" cxnId="{AB984AB4-646A-42EC-A127-4E1FC73E0E80}">
      <dgm:prSet/>
      <dgm:spPr/>
      <dgm:t>
        <a:bodyPr/>
        <a:lstStyle/>
        <a:p>
          <a:endParaRPr lang="x-none" sz="1400">
            <a:solidFill>
              <a:schemeClr val="bg2">
                <a:lumMod val="25000"/>
              </a:schemeClr>
            </a:solidFill>
          </a:endParaRPr>
        </a:p>
      </dgm:t>
    </dgm:pt>
    <dgm:pt modelId="{75EA5057-2D76-41C4-97BB-FA1958576D38}" type="sibTrans" cxnId="{AB984AB4-646A-42EC-A127-4E1FC73E0E80}">
      <dgm:prSet/>
      <dgm:spPr/>
      <dgm:t>
        <a:bodyPr/>
        <a:lstStyle/>
        <a:p>
          <a:endParaRPr lang="x-none" sz="1400">
            <a:solidFill>
              <a:schemeClr val="bg2">
                <a:lumMod val="25000"/>
              </a:schemeClr>
            </a:solidFill>
          </a:endParaRPr>
        </a:p>
      </dgm:t>
    </dgm:pt>
    <dgm:pt modelId="{4106E8BF-0E72-4823-BDE8-FD3BA6AF32A4}">
      <dgm:prSet phldrT="[Texto]" custT="1"/>
      <dgm:spPr/>
      <dgm:t>
        <a:bodyPr/>
        <a:lstStyle/>
        <a:p>
          <a:pPr>
            <a:buFont typeface="+mj-lt"/>
            <a:buNone/>
          </a:pPr>
          <a:r>
            <a:rPr lang="es-ES" sz="1400" b="1"/>
            <a:t>Respeto a la norma internacional de comportamiento </a:t>
          </a:r>
          <a:endParaRPr lang="x-none" sz="1400" dirty="0"/>
        </a:p>
      </dgm:t>
    </dgm:pt>
    <dgm:pt modelId="{0D634874-DE6E-4C47-A622-8CA7685EA077}" type="parTrans" cxnId="{2F71F57C-93D3-4FCC-AF9C-79D3DA8AB1CA}">
      <dgm:prSet/>
      <dgm:spPr/>
      <dgm:t>
        <a:bodyPr/>
        <a:lstStyle/>
        <a:p>
          <a:endParaRPr lang="x-none" sz="1400">
            <a:solidFill>
              <a:schemeClr val="bg2">
                <a:lumMod val="25000"/>
              </a:schemeClr>
            </a:solidFill>
          </a:endParaRPr>
        </a:p>
      </dgm:t>
    </dgm:pt>
    <dgm:pt modelId="{715B0729-EBDF-4EB4-AA53-CEFC138AFBD0}" type="sibTrans" cxnId="{2F71F57C-93D3-4FCC-AF9C-79D3DA8AB1CA}">
      <dgm:prSet/>
      <dgm:spPr/>
      <dgm:t>
        <a:bodyPr/>
        <a:lstStyle/>
        <a:p>
          <a:endParaRPr lang="x-none" sz="1400">
            <a:solidFill>
              <a:schemeClr val="bg2">
                <a:lumMod val="25000"/>
              </a:schemeClr>
            </a:solidFill>
          </a:endParaRPr>
        </a:p>
      </dgm:t>
    </dgm:pt>
    <dgm:pt modelId="{4B15FD94-E4FD-49E6-8127-98A44C150E69}">
      <dgm:prSet phldrT="[Texto]" custT="1"/>
      <dgm:spPr/>
      <dgm:t>
        <a:bodyPr/>
        <a:lstStyle/>
        <a:p>
          <a:pPr>
            <a:buFont typeface="+mj-lt"/>
            <a:buNone/>
          </a:pPr>
          <a:r>
            <a:rPr lang="es-ES" sz="1400" b="1"/>
            <a:t>Respeto a los derechos humanos </a:t>
          </a:r>
          <a:endParaRPr lang="x-none" sz="1400" dirty="0"/>
        </a:p>
      </dgm:t>
    </dgm:pt>
    <dgm:pt modelId="{B0566FE4-EE28-492E-9C4B-F2F98737BF93}" type="parTrans" cxnId="{F52E03C4-B1C3-49CC-B990-D8B4276D91FF}">
      <dgm:prSet/>
      <dgm:spPr/>
      <dgm:t>
        <a:bodyPr/>
        <a:lstStyle/>
        <a:p>
          <a:endParaRPr lang="x-none" sz="1400">
            <a:solidFill>
              <a:schemeClr val="bg2">
                <a:lumMod val="25000"/>
              </a:schemeClr>
            </a:solidFill>
          </a:endParaRPr>
        </a:p>
      </dgm:t>
    </dgm:pt>
    <dgm:pt modelId="{4E27E625-D36D-4ABE-98B2-BBF4FA8E67E9}" type="sibTrans" cxnId="{F52E03C4-B1C3-49CC-B990-D8B4276D91FF}">
      <dgm:prSet/>
      <dgm:spPr/>
      <dgm:t>
        <a:bodyPr/>
        <a:lstStyle/>
        <a:p>
          <a:endParaRPr lang="x-none" sz="1400">
            <a:solidFill>
              <a:schemeClr val="bg2">
                <a:lumMod val="25000"/>
              </a:schemeClr>
            </a:solidFill>
          </a:endParaRPr>
        </a:p>
      </dgm:t>
    </dgm:pt>
    <dgm:pt modelId="{C35CCC83-1510-46B7-AA65-F4480E09519E}" type="pres">
      <dgm:prSet presAssocID="{473F6938-1152-4986-A216-64557C3F0133}" presName="Name0" presStyleCnt="0">
        <dgm:presLayoutVars>
          <dgm:dir/>
          <dgm:resizeHandles val="exact"/>
        </dgm:presLayoutVars>
      </dgm:prSet>
      <dgm:spPr/>
    </dgm:pt>
    <dgm:pt modelId="{4FAF4518-FE24-4BD7-BA9A-D8D420B06158}" type="pres">
      <dgm:prSet presAssocID="{E966FDE4-5574-464B-ABA3-A9360153C646}" presName="composite" presStyleCnt="0"/>
      <dgm:spPr/>
    </dgm:pt>
    <dgm:pt modelId="{C780E1BD-800F-438B-8294-86027144AC13}" type="pres">
      <dgm:prSet presAssocID="{E966FDE4-5574-464B-ABA3-A9360153C646}" presName="rect1" presStyleLbl="trAlignAcc1" presStyleIdx="0" presStyleCnt="7">
        <dgm:presLayoutVars>
          <dgm:bulletEnabled val="1"/>
        </dgm:presLayoutVars>
      </dgm:prSet>
      <dgm:spPr/>
    </dgm:pt>
    <dgm:pt modelId="{8190DE78-BD9E-42E2-A9B0-D77FCA5392C9}" type="pres">
      <dgm:prSet presAssocID="{E966FDE4-5574-464B-ABA3-A9360153C646}" presName="rect2" presStyleLbl="fgImgPlace1" presStyleIdx="0" presStyleCnt="7"/>
      <dgm:spPr/>
    </dgm:pt>
    <dgm:pt modelId="{C23D58FD-1458-4C4D-9256-6058493EF04E}" type="pres">
      <dgm:prSet presAssocID="{3E6A73FF-1123-4F67-8ED6-165296B5FC9A}" presName="sibTrans" presStyleCnt="0"/>
      <dgm:spPr/>
    </dgm:pt>
    <dgm:pt modelId="{01619506-6436-46B8-B868-90F9F0535C17}" type="pres">
      <dgm:prSet presAssocID="{F59D7B62-F553-4601-A586-AFB1F4C20E91}" presName="composite" presStyleCnt="0"/>
      <dgm:spPr/>
    </dgm:pt>
    <dgm:pt modelId="{EFA70899-8795-4721-A040-683E5F1AFE8B}" type="pres">
      <dgm:prSet presAssocID="{F59D7B62-F553-4601-A586-AFB1F4C20E91}" presName="rect1" presStyleLbl="trAlignAcc1" presStyleIdx="1" presStyleCnt="7">
        <dgm:presLayoutVars>
          <dgm:bulletEnabled val="1"/>
        </dgm:presLayoutVars>
      </dgm:prSet>
      <dgm:spPr/>
    </dgm:pt>
    <dgm:pt modelId="{D5622640-719A-4D4D-B0CB-31F50B251BFC}" type="pres">
      <dgm:prSet presAssocID="{F59D7B62-F553-4601-A586-AFB1F4C20E91}" presName="rect2" presStyleLbl="fgImgPlace1" presStyleIdx="1" presStyleCnt="7"/>
      <dgm:spPr/>
    </dgm:pt>
    <dgm:pt modelId="{B05DF034-06EC-4478-A825-7D05878001D6}" type="pres">
      <dgm:prSet presAssocID="{2669FD92-ED60-45F3-A540-29E93AFA2107}" presName="sibTrans" presStyleCnt="0"/>
      <dgm:spPr/>
    </dgm:pt>
    <dgm:pt modelId="{870BD8BA-FD62-4497-B44E-8875C6116561}" type="pres">
      <dgm:prSet presAssocID="{2751B5D6-4B39-4E88-A34B-3306A2450E5F}" presName="composite" presStyleCnt="0"/>
      <dgm:spPr/>
    </dgm:pt>
    <dgm:pt modelId="{49A78E81-48F2-43D9-9313-3B11567C5409}" type="pres">
      <dgm:prSet presAssocID="{2751B5D6-4B39-4E88-A34B-3306A2450E5F}" presName="rect1" presStyleLbl="trAlignAcc1" presStyleIdx="2" presStyleCnt="7">
        <dgm:presLayoutVars>
          <dgm:bulletEnabled val="1"/>
        </dgm:presLayoutVars>
      </dgm:prSet>
      <dgm:spPr/>
    </dgm:pt>
    <dgm:pt modelId="{EDECF4A9-DD74-449B-A58D-EE1E48A5E884}" type="pres">
      <dgm:prSet presAssocID="{2751B5D6-4B39-4E88-A34B-3306A2450E5F}" presName="rect2" presStyleLbl="fgImgPlace1" presStyleIdx="2" presStyleCnt="7"/>
      <dgm:spPr/>
    </dgm:pt>
    <dgm:pt modelId="{D43E42D3-EAAD-4286-B1BA-F9258F84CCEA}" type="pres">
      <dgm:prSet presAssocID="{9DF561FA-E5C9-4A58-94E5-79716DB85651}" presName="sibTrans" presStyleCnt="0"/>
      <dgm:spPr/>
    </dgm:pt>
    <dgm:pt modelId="{7CDDAC64-C915-4A70-AF50-B407320A9A40}" type="pres">
      <dgm:prSet presAssocID="{D1DBEF68-17E3-4FC4-BB8B-7D89ECF840D7}" presName="composite" presStyleCnt="0"/>
      <dgm:spPr/>
    </dgm:pt>
    <dgm:pt modelId="{48ED0267-4296-4386-B19A-7EA8C8F05C72}" type="pres">
      <dgm:prSet presAssocID="{D1DBEF68-17E3-4FC4-BB8B-7D89ECF840D7}" presName="rect1" presStyleLbl="trAlignAcc1" presStyleIdx="3" presStyleCnt="7">
        <dgm:presLayoutVars>
          <dgm:bulletEnabled val="1"/>
        </dgm:presLayoutVars>
      </dgm:prSet>
      <dgm:spPr/>
    </dgm:pt>
    <dgm:pt modelId="{0FB992DD-FB28-4828-B1AD-72CF2849A84C}" type="pres">
      <dgm:prSet presAssocID="{D1DBEF68-17E3-4FC4-BB8B-7D89ECF840D7}" presName="rect2" presStyleLbl="fgImgPlace1" presStyleIdx="3" presStyleCnt="7"/>
      <dgm:spPr/>
    </dgm:pt>
    <dgm:pt modelId="{64C4071F-A9A8-4750-81D7-B7F996463DA3}" type="pres">
      <dgm:prSet presAssocID="{0CE12E83-45EB-4C84-85F5-E159C6FB5465}" presName="sibTrans" presStyleCnt="0"/>
      <dgm:spPr/>
    </dgm:pt>
    <dgm:pt modelId="{68CE95A8-B264-4C15-8483-C48764BF90FB}" type="pres">
      <dgm:prSet presAssocID="{1AC44F1E-5306-460C-9AAA-D6209E2C16C8}" presName="composite" presStyleCnt="0"/>
      <dgm:spPr/>
    </dgm:pt>
    <dgm:pt modelId="{35AAF94F-E64B-421D-A2E0-AF8B09A65A59}" type="pres">
      <dgm:prSet presAssocID="{1AC44F1E-5306-460C-9AAA-D6209E2C16C8}" presName="rect1" presStyleLbl="trAlignAcc1" presStyleIdx="4" presStyleCnt="7">
        <dgm:presLayoutVars>
          <dgm:bulletEnabled val="1"/>
        </dgm:presLayoutVars>
      </dgm:prSet>
      <dgm:spPr/>
    </dgm:pt>
    <dgm:pt modelId="{C43C5142-8E88-4DB3-B273-7E5518F519CD}" type="pres">
      <dgm:prSet presAssocID="{1AC44F1E-5306-460C-9AAA-D6209E2C16C8}" presName="rect2" presStyleLbl="fgImgPlace1" presStyleIdx="4" presStyleCnt="7"/>
      <dgm:spPr/>
    </dgm:pt>
    <dgm:pt modelId="{18B3C224-32A7-47F9-93B0-434C72AD82C4}" type="pres">
      <dgm:prSet presAssocID="{75EA5057-2D76-41C4-97BB-FA1958576D38}" presName="sibTrans" presStyleCnt="0"/>
      <dgm:spPr/>
    </dgm:pt>
    <dgm:pt modelId="{37D41BCC-208D-4523-83B4-16D0414D05F5}" type="pres">
      <dgm:prSet presAssocID="{4106E8BF-0E72-4823-BDE8-FD3BA6AF32A4}" presName="composite" presStyleCnt="0"/>
      <dgm:spPr/>
    </dgm:pt>
    <dgm:pt modelId="{46EA983E-8253-4BB7-A489-9AEC619D2D8F}" type="pres">
      <dgm:prSet presAssocID="{4106E8BF-0E72-4823-BDE8-FD3BA6AF32A4}" presName="rect1" presStyleLbl="trAlignAcc1" presStyleIdx="5" presStyleCnt="7">
        <dgm:presLayoutVars>
          <dgm:bulletEnabled val="1"/>
        </dgm:presLayoutVars>
      </dgm:prSet>
      <dgm:spPr/>
    </dgm:pt>
    <dgm:pt modelId="{0047BCF9-FCC1-453B-A94F-A0ED6BC0F58A}" type="pres">
      <dgm:prSet presAssocID="{4106E8BF-0E72-4823-BDE8-FD3BA6AF32A4}" presName="rect2" presStyleLbl="fgImgPlace1" presStyleIdx="5" presStyleCnt="7"/>
      <dgm:spPr/>
    </dgm:pt>
    <dgm:pt modelId="{75CA1261-ABC7-4CE6-A4F6-86D1040B4039}" type="pres">
      <dgm:prSet presAssocID="{715B0729-EBDF-4EB4-AA53-CEFC138AFBD0}" presName="sibTrans" presStyleCnt="0"/>
      <dgm:spPr/>
    </dgm:pt>
    <dgm:pt modelId="{46585B24-D3B1-4301-A582-5B53D5E097A3}" type="pres">
      <dgm:prSet presAssocID="{4B15FD94-E4FD-49E6-8127-98A44C150E69}" presName="composite" presStyleCnt="0"/>
      <dgm:spPr/>
    </dgm:pt>
    <dgm:pt modelId="{37FB5766-5043-4AC9-8C41-21875C696F57}" type="pres">
      <dgm:prSet presAssocID="{4B15FD94-E4FD-49E6-8127-98A44C150E69}" presName="rect1" presStyleLbl="trAlignAcc1" presStyleIdx="6" presStyleCnt="7">
        <dgm:presLayoutVars>
          <dgm:bulletEnabled val="1"/>
        </dgm:presLayoutVars>
      </dgm:prSet>
      <dgm:spPr/>
    </dgm:pt>
    <dgm:pt modelId="{1ADE1C42-CA2D-4055-A8B9-86C51B1F70AA}" type="pres">
      <dgm:prSet presAssocID="{4B15FD94-E4FD-49E6-8127-98A44C150E69}" presName="rect2" presStyleLbl="fgImgPlace1" presStyleIdx="6" presStyleCnt="7"/>
      <dgm:spPr/>
    </dgm:pt>
  </dgm:ptLst>
  <dgm:cxnLst>
    <dgm:cxn modelId="{A6C22E0F-CFB0-4A55-9852-A5CC88DEE182}" srcId="{473F6938-1152-4986-A216-64557C3F0133}" destId="{E966FDE4-5574-464B-ABA3-A9360153C646}" srcOrd="0" destOrd="0" parTransId="{E18BD601-2314-4785-B766-2F6E186A0529}" sibTransId="{3E6A73FF-1123-4F67-8ED6-165296B5FC9A}"/>
    <dgm:cxn modelId="{EF46A112-7E5E-416A-8246-82DFEDCD38D4}" type="presOf" srcId="{2751B5D6-4B39-4E88-A34B-3306A2450E5F}" destId="{49A78E81-48F2-43D9-9313-3B11567C5409}" srcOrd="0" destOrd="0" presId="urn:microsoft.com/office/officeart/2008/layout/PictureStrips"/>
    <dgm:cxn modelId="{57E69119-6A45-4BA6-B59A-1CEE8F104332}" type="presOf" srcId="{1AC44F1E-5306-460C-9AAA-D6209E2C16C8}" destId="{35AAF94F-E64B-421D-A2E0-AF8B09A65A59}" srcOrd="0" destOrd="0" presId="urn:microsoft.com/office/officeart/2008/layout/PictureStrips"/>
    <dgm:cxn modelId="{3BF82A5F-0FC1-4F15-A0FF-36C6CA1699E4}" srcId="{473F6938-1152-4986-A216-64557C3F0133}" destId="{2751B5D6-4B39-4E88-A34B-3306A2450E5F}" srcOrd="2" destOrd="0" parTransId="{8347145B-9145-4471-9EC0-8C7AEA15D58C}" sibTransId="{9DF561FA-E5C9-4A58-94E5-79716DB85651}"/>
    <dgm:cxn modelId="{02653C62-E2E5-4514-B9D8-5CE626B9A6FC}" type="presOf" srcId="{4106E8BF-0E72-4823-BDE8-FD3BA6AF32A4}" destId="{46EA983E-8253-4BB7-A489-9AEC619D2D8F}" srcOrd="0" destOrd="0" presId="urn:microsoft.com/office/officeart/2008/layout/PictureStrips"/>
    <dgm:cxn modelId="{3D99B765-70BC-4022-A75F-DCCD5E9B225C}" type="presOf" srcId="{D1DBEF68-17E3-4FC4-BB8B-7D89ECF840D7}" destId="{48ED0267-4296-4386-B19A-7EA8C8F05C72}" srcOrd="0" destOrd="0" presId="urn:microsoft.com/office/officeart/2008/layout/PictureStrips"/>
    <dgm:cxn modelId="{74FB1370-5B72-4265-ADF9-3267BD44F911}" srcId="{473F6938-1152-4986-A216-64557C3F0133}" destId="{F59D7B62-F553-4601-A586-AFB1F4C20E91}" srcOrd="1" destOrd="0" parTransId="{1FEA90DA-A91A-4729-90FA-902110261314}" sibTransId="{2669FD92-ED60-45F3-A540-29E93AFA2107}"/>
    <dgm:cxn modelId="{2F71F57C-93D3-4FCC-AF9C-79D3DA8AB1CA}" srcId="{473F6938-1152-4986-A216-64557C3F0133}" destId="{4106E8BF-0E72-4823-BDE8-FD3BA6AF32A4}" srcOrd="5" destOrd="0" parTransId="{0D634874-DE6E-4C47-A622-8CA7685EA077}" sibTransId="{715B0729-EBDF-4EB4-AA53-CEFC138AFBD0}"/>
    <dgm:cxn modelId="{70FB158E-1D00-48FA-9303-17D097026D76}" type="presOf" srcId="{473F6938-1152-4986-A216-64557C3F0133}" destId="{C35CCC83-1510-46B7-AA65-F4480E09519E}" srcOrd="0" destOrd="0" presId="urn:microsoft.com/office/officeart/2008/layout/PictureStrips"/>
    <dgm:cxn modelId="{9EA848AD-0377-4DBC-9838-DEC82C457D53}" type="presOf" srcId="{F59D7B62-F553-4601-A586-AFB1F4C20E91}" destId="{EFA70899-8795-4721-A040-683E5F1AFE8B}" srcOrd="0" destOrd="0" presId="urn:microsoft.com/office/officeart/2008/layout/PictureStrips"/>
    <dgm:cxn modelId="{AB984AB4-646A-42EC-A127-4E1FC73E0E80}" srcId="{473F6938-1152-4986-A216-64557C3F0133}" destId="{1AC44F1E-5306-460C-9AAA-D6209E2C16C8}" srcOrd="4" destOrd="0" parTransId="{5CB85989-4346-4D95-952C-04AB813F9C73}" sibTransId="{75EA5057-2D76-41C4-97BB-FA1958576D38}"/>
    <dgm:cxn modelId="{F52E03C4-B1C3-49CC-B990-D8B4276D91FF}" srcId="{473F6938-1152-4986-A216-64557C3F0133}" destId="{4B15FD94-E4FD-49E6-8127-98A44C150E69}" srcOrd="6" destOrd="0" parTransId="{B0566FE4-EE28-492E-9C4B-F2F98737BF93}" sibTransId="{4E27E625-D36D-4ABE-98B2-BBF4FA8E67E9}"/>
    <dgm:cxn modelId="{A1A1D8DE-54FD-473A-8841-6E1953E778E3}" type="presOf" srcId="{E966FDE4-5574-464B-ABA3-A9360153C646}" destId="{C780E1BD-800F-438B-8294-86027144AC13}" srcOrd="0" destOrd="0" presId="urn:microsoft.com/office/officeart/2008/layout/PictureStrips"/>
    <dgm:cxn modelId="{F54FD2E2-32BB-4491-91A1-46F830BC0663}" srcId="{473F6938-1152-4986-A216-64557C3F0133}" destId="{D1DBEF68-17E3-4FC4-BB8B-7D89ECF840D7}" srcOrd="3" destOrd="0" parTransId="{69BD85A4-2622-4941-BF8E-5DFB232EF5A7}" sibTransId="{0CE12E83-45EB-4C84-85F5-E159C6FB5465}"/>
    <dgm:cxn modelId="{41B22DF6-6576-4C78-B711-349F74AC0A50}" type="presOf" srcId="{4B15FD94-E4FD-49E6-8127-98A44C150E69}" destId="{37FB5766-5043-4AC9-8C41-21875C696F57}" srcOrd="0" destOrd="0" presId="urn:microsoft.com/office/officeart/2008/layout/PictureStrips"/>
    <dgm:cxn modelId="{41E87A3A-DFE0-4CBC-95C9-4920A4343ED3}" type="presParOf" srcId="{C35CCC83-1510-46B7-AA65-F4480E09519E}" destId="{4FAF4518-FE24-4BD7-BA9A-D8D420B06158}" srcOrd="0" destOrd="0" presId="urn:microsoft.com/office/officeart/2008/layout/PictureStrips"/>
    <dgm:cxn modelId="{23B50A37-7999-432A-B305-723E590AA9C2}" type="presParOf" srcId="{4FAF4518-FE24-4BD7-BA9A-D8D420B06158}" destId="{C780E1BD-800F-438B-8294-86027144AC13}" srcOrd="0" destOrd="0" presId="urn:microsoft.com/office/officeart/2008/layout/PictureStrips"/>
    <dgm:cxn modelId="{7E4D5127-63C9-475C-BE2A-7A9159605F5D}" type="presParOf" srcId="{4FAF4518-FE24-4BD7-BA9A-D8D420B06158}" destId="{8190DE78-BD9E-42E2-A9B0-D77FCA5392C9}" srcOrd="1" destOrd="0" presId="urn:microsoft.com/office/officeart/2008/layout/PictureStrips"/>
    <dgm:cxn modelId="{03911DBF-0795-4708-878D-CCDF1AD5F1C6}" type="presParOf" srcId="{C35CCC83-1510-46B7-AA65-F4480E09519E}" destId="{C23D58FD-1458-4C4D-9256-6058493EF04E}" srcOrd="1" destOrd="0" presId="urn:microsoft.com/office/officeart/2008/layout/PictureStrips"/>
    <dgm:cxn modelId="{5D28487E-C85B-476A-B489-8C9295085F20}" type="presParOf" srcId="{C35CCC83-1510-46B7-AA65-F4480E09519E}" destId="{01619506-6436-46B8-B868-90F9F0535C17}" srcOrd="2" destOrd="0" presId="urn:microsoft.com/office/officeart/2008/layout/PictureStrips"/>
    <dgm:cxn modelId="{460C8D37-44DA-43B6-A227-45D5EF3D6420}" type="presParOf" srcId="{01619506-6436-46B8-B868-90F9F0535C17}" destId="{EFA70899-8795-4721-A040-683E5F1AFE8B}" srcOrd="0" destOrd="0" presId="urn:microsoft.com/office/officeart/2008/layout/PictureStrips"/>
    <dgm:cxn modelId="{752C5DC4-8E7A-4FE1-9CE9-BCDEEBA9160D}" type="presParOf" srcId="{01619506-6436-46B8-B868-90F9F0535C17}" destId="{D5622640-719A-4D4D-B0CB-31F50B251BFC}" srcOrd="1" destOrd="0" presId="urn:microsoft.com/office/officeart/2008/layout/PictureStrips"/>
    <dgm:cxn modelId="{AC8419AC-A65F-40D3-87D2-D6478B3AF196}" type="presParOf" srcId="{C35CCC83-1510-46B7-AA65-F4480E09519E}" destId="{B05DF034-06EC-4478-A825-7D05878001D6}" srcOrd="3" destOrd="0" presId="urn:microsoft.com/office/officeart/2008/layout/PictureStrips"/>
    <dgm:cxn modelId="{208AAE3E-0CFB-4C12-8AD8-6708A44859CE}" type="presParOf" srcId="{C35CCC83-1510-46B7-AA65-F4480E09519E}" destId="{870BD8BA-FD62-4497-B44E-8875C6116561}" srcOrd="4" destOrd="0" presId="urn:microsoft.com/office/officeart/2008/layout/PictureStrips"/>
    <dgm:cxn modelId="{6AF8D018-EB49-461E-A48D-76171E0443FA}" type="presParOf" srcId="{870BD8BA-FD62-4497-B44E-8875C6116561}" destId="{49A78E81-48F2-43D9-9313-3B11567C5409}" srcOrd="0" destOrd="0" presId="urn:microsoft.com/office/officeart/2008/layout/PictureStrips"/>
    <dgm:cxn modelId="{D731A360-8C04-4C71-A5BE-71FA2999169D}" type="presParOf" srcId="{870BD8BA-FD62-4497-B44E-8875C6116561}" destId="{EDECF4A9-DD74-449B-A58D-EE1E48A5E884}" srcOrd="1" destOrd="0" presId="urn:microsoft.com/office/officeart/2008/layout/PictureStrips"/>
    <dgm:cxn modelId="{7BBE3B86-3C3E-4D08-9426-124452B27100}" type="presParOf" srcId="{C35CCC83-1510-46B7-AA65-F4480E09519E}" destId="{D43E42D3-EAAD-4286-B1BA-F9258F84CCEA}" srcOrd="5" destOrd="0" presId="urn:microsoft.com/office/officeart/2008/layout/PictureStrips"/>
    <dgm:cxn modelId="{5BA73E07-9E20-481D-A894-78540DE42460}" type="presParOf" srcId="{C35CCC83-1510-46B7-AA65-F4480E09519E}" destId="{7CDDAC64-C915-4A70-AF50-B407320A9A40}" srcOrd="6" destOrd="0" presId="urn:microsoft.com/office/officeart/2008/layout/PictureStrips"/>
    <dgm:cxn modelId="{2E38300D-B6CE-4DCE-94E6-45C241FDA584}" type="presParOf" srcId="{7CDDAC64-C915-4A70-AF50-B407320A9A40}" destId="{48ED0267-4296-4386-B19A-7EA8C8F05C72}" srcOrd="0" destOrd="0" presId="urn:microsoft.com/office/officeart/2008/layout/PictureStrips"/>
    <dgm:cxn modelId="{B651BE84-556E-4BCC-94A3-ECA462EF2D8E}" type="presParOf" srcId="{7CDDAC64-C915-4A70-AF50-B407320A9A40}" destId="{0FB992DD-FB28-4828-B1AD-72CF2849A84C}" srcOrd="1" destOrd="0" presId="urn:microsoft.com/office/officeart/2008/layout/PictureStrips"/>
    <dgm:cxn modelId="{5D9693C6-9C78-4D29-A2F6-7311CD5B5831}" type="presParOf" srcId="{C35CCC83-1510-46B7-AA65-F4480E09519E}" destId="{64C4071F-A9A8-4750-81D7-B7F996463DA3}" srcOrd="7" destOrd="0" presId="urn:microsoft.com/office/officeart/2008/layout/PictureStrips"/>
    <dgm:cxn modelId="{E72AF104-E0FF-4C5D-8F64-DDEE63D0B9B1}" type="presParOf" srcId="{C35CCC83-1510-46B7-AA65-F4480E09519E}" destId="{68CE95A8-B264-4C15-8483-C48764BF90FB}" srcOrd="8" destOrd="0" presId="urn:microsoft.com/office/officeart/2008/layout/PictureStrips"/>
    <dgm:cxn modelId="{2D4CA18D-A6C6-4D04-818A-6A508699C3FE}" type="presParOf" srcId="{68CE95A8-B264-4C15-8483-C48764BF90FB}" destId="{35AAF94F-E64B-421D-A2E0-AF8B09A65A59}" srcOrd="0" destOrd="0" presId="urn:microsoft.com/office/officeart/2008/layout/PictureStrips"/>
    <dgm:cxn modelId="{A96E6D07-1961-4D68-BC40-B1DAFF625425}" type="presParOf" srcId="{68CE95A8-B264-4C15-8483-C48764BF90FB}" destId="{C43C5142-8E88-4DB3-B273-7E5518F519CD}" srcOrd="1" destOrd="0" presId="urn:microsoft.com/office/officeart/2008/layout/PictureStrips"/>
    <dgm:cxn modelId="{A887796D-2163-454C-8EF4-7EFA3E226668}" type="presParOf" srcId="{C35CCC83-1510-46B7-AA65-F4480E09519E}" destId="{18B3C224-32A7-47F9-93B0-434C72AD82C4}" srcOrd="9" destOrd="0" presId="urn:microsoft.com/office/officeart/2008/layout/PictureStrips"/>
    <dgm:cxn modelId="{85FCE63F-958D-4D3D-9177-DFE9A5639B4E}" type="presParOf" srcId="{C35CCC83-1510-46B7-AA65-F4480E09519E}" destId="{37D41BCC-208D-4523-83B4-16D0414D05F5}" srcOrd="10" destOrd="0" presId="urn:microsoft.com/office/officeart/2008/layout/PictureStrips"/>
    <dgm:cxn modelId="{504A5152-2565-4860-8F85-08780AB2A972}" type="presParOf" srcId="{37D41BCC-208D-4523-83B4-16D0414D05F5}" destId="{46EA983E-8253-4BB7-A489-9AEC619D2D8F}" srcOrd="0" destOrd="0" presId="urn:microsoft.com/office/officeart/2008/layout/PictureStrips"/>
    <dgm:cxn modelId="{02DF6047-BC27-4980-A991-ACE30DA8EBF4}" type="presParOf" srcId="{37D41BCC-208D-4523-83B4-16D0414D05F5}" destId="{0047BCF9-FCC1-453B-A94F-A0ED6BC0F58A}" srcOrd="1" destOrd="0" presId="urn:microsoft.com/office/officeart/2008/layout/PictureStrips"/>
    <dgm:cxn modelId="{058492ED-1644-412F-BC03-EDE5815E3180}" type="presParOf" srcId="{C35CCC83-1510-46B7-AA65-F4480E09519E}" destId="{75CA1261-ABC7-4CE6-A4F6-86D1040B4039}" srcOrd="11" destOrd="0" presId="urn:microsoft.com/office/officeart/2008/layout/PictureStrips"/>
    <dgm:cxn modelId="{584A07B9-1008-478D-A1D8-8D7D57B3AC0B}" type="presParOf" srcId="{C35CCC83-1510-46B7-AA65-F4480E09519E}" destId="{46585B24-D3B1-4301-A582-5B53D5E097A3}" srcOrd="12" destOrd="0" presId="urn:microsoft.com/office/officeart/2008/layout/PictureStrips"/>
    <dgm:cxn modelId="{06272F6C-1176-4BD8-8D40-26C9F792ACD0}" type="presParOf" srcId="{46585B24-D3B1-4301-A582-5B53D5E097A3}" destId="{37FB5766-5043-4AC9-8C41-21875C696F57}" srcOrd="0" destOrd="0" presId="urn:microsoft.com/office/officeart/2008/layout/PictureStrips"/>
    <dgm:cxn modelId="{5031F4DA-A168-4D4B-B8B8-319886902889}" type="presParOf" srcId="{46585B24-D3B1-4301-A582-5B53D5E097A3}" destId="{1ADE1C42-CA2D-4055-A8B9-86C51B1F70A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6502A7-24E0-4B6A-A675-A531C485BA6F}" type="doc">
      <dgm:prSet loTypeId="urn:microsoft.com/office/officeart/2008/layout/AlternatingHexagons" loCatId="list" qsTypeId="urn:microsoft.com/office/officeart/2005/8/quickstyle/simple4" qsCatId="simple" csTypeId="urn:microsoft.com/office/officeart/2005/8/colors/colorful2" csCatId="colorful" phldr="1"/>
      <dgm:spPr/>
      <dgm:t>
        <a:bodyPr/>
        <a:lstStyle/>
        <a:p>
          <a:endParaRPr lang="x-none"/>
        </a:p>
      </dgm:t>
    </dgm:pt>
    <dgm:pt modelId="{B99C4495-22E4-4FF0-8958-1F7E9BF4992D}">
      <dgm:prSet phldrT="[Texto]" custT="1"/>
      <dgm:spPr/>
      <dgm:t>
        <a:bodyPr/>
        <a:lstStyle/>
        <a:p>
          <a:r>
            <a:rPr lang="es-ES" sz="1200" b="1"/>
            <a:t>EMERGENCIA PLANETARIA</a:t>
          </a:r>
          <a:endParaRPr lang="x-none" sz="1200" b="1" dirty="0"/>
        </a:p>
      </dgm:t>
    </dgm:pt>
    <dgm:pt modelId="{37E76BE6-ABCD-4000-B349-E5E63D2A7F8D}" type="parTrans" cxnId="{E49CA777-58B6-457D-B97D-734169B8F360}">
      <dgm:prSet/>
      <dgm:spPr/>
      <dgm:t>
        <a:bodyPr/>
        <a:lstStyle/>
        <a:p>
          <a:endParaRPr lang="x-none" sz="1200" b="1">
            <a:solidFill>
              <a:schemeClr val="bg2">
                <a:lumMod val="25000"/>
              </a:schemeClr>
            </a:solidFill>
          </a:endParaRPr>
        </a:p>
      </dgm:t>
    </dgm:pt>
    <dgm:pt modelId="{280337F2-810D-424E-A990-11967EC8B7A9}" type="sibTrans" cxnId="{E49CA777-58B6-457D-B97D-734169B8F360}">
      <dgm:prSet custT="1"/>
      <dgm:spPr>
        <a:blipFill rotWithShape="0">
          <a:blip xmlns:r="http://schemas.openxmlformats.org/officeDocument/2006/relationships" r:embed="rId1"/>
          <a:srcRect/>
          <a:stretch>
            <a:fillRect l="-17000" r="-17000"/>
          </a:stretch>
        </a:blipFill>
      </dgm:spPr>
      <dgm:t>
        <a:bodyPr/>
        <a:lstStyle/>
        <a:p>
          <a:endParaRPr lang="x-none" sz="1200" b="1">
            <a:solidFill>
              <a:schemeClr val="bg2">
                <a:lumMod val="25000"/>
              </a:schemeClr>
            </a:solidFill>
          </a:endParaRPr>
        </a:p>
      </dgm:t>
    </dgm:pt>
    <dgm:pt modelId="{19C57F71-5303-4BB9-B97F-C396759221CE}">
      <dgm:prSet phldrT="[Texto]" custT="1"/>
      <dgm:spPr/>
      <dgm:t>
        <a:bodyPr/>
        <a:lstStyle/>
        <a:p>
          <a:pPr>
            <a:buFont typeface="Arial" panose="020B0604020202020204" pitchFamily="34" charset="0"/>
            <a:buNone/>
          </a:pPr>
          <a:r>
            <a:rPr lang="es-EC" sz="1400" dirty="0">
              <a:solidFill>
                <a:schemeClr val="accent2">
                  <a:lumMod val="75000"/>
                </a:schemeClr>
              </a:solidFill>
            </a:rPr>
            <a:t>Deterioro irreversible del medio ambiente </a:t>
          </a:r>
        </a:p>
        <a:p>
          <a:pPr>
            <a:buFont typeface="Arial" panose="020B0604020202020204" pitchFamily="34" charset="0"/>
            <a:buChar char="•"/>
          </a:pPr>
          <a:endParaRPr lang="x-none" sz="1400" b="1" dirty="0"/>
        </a:p>
      </dgm:t>
    </dgm:pt>
    <dgm:pt modelId="{C2BAA3E9-BC7D-41EE-9BC8-7813FE6D27B3}" type="parTrans" cxnId="{CF4DB999-D220-44E8-AFD2-B4AE7C4AF7D6}">
      <dgm:prSet/>
      <dgm:spPr/>
      <dgm:t>
        <a:bodyPr/>
        <a:lstStyle/>
        <a:p>
          <a:endParaRPr lang="x-none" sz="1200" b="1">
            <a:solidFill>
              <a:schemeClr val="bg2">
                <a:lumMod val="25000"/>
              </a:schemeClr>
            </a:solidFill>
          </a:endParaRPr>
        </a:p>
      </dgm:t>
    </dgm:pt>
    <dgm:pt modelId="{FB8A2A55-2AA8-40A8-B25F-EAEF1C60FAA7}" type="sibTrans" cxnId="{CF4DB999-D220-44E8-AFD2-B4AE7C4AF7D6}">
      <dgm:prSet/>
      <dgm:spPr/>
      <dgm:t>
        <a:bodyPr/>
        <a:lstStyle/>
        <a:p>
          <a:endParaRPr lang="x-none" sz="1200" b="1">
            <a:solidFill>
              <a:schemeClr val="bg2">
                <a:lumMod val="25000"/>
              </a:schemeClr>
            </a:solidFill>
          </a:endParaRPr>
        </a:p>
      </dgm:t>
    </dgm:pt>
    <dgm:pt modelId="{4878ACDF-3F6E-462F-8CA7-2E6BABDCDE61}">
      <dgm:prSet phldrT="[Texto]" custT="1"/>
      <dgm:spPr/>
      <dgm:t>
        <a:bodyPr/>
        <a:lstStyle/>
        <a:p>
          <a:r>
            <a:rPr lang="es-ES" sz="1200" b="1"/>
            <a:t>DERECHOS HUMANOS</a:t>
          </a:r>
          <a:endParaRPr lang="x-none" sz="1200" b="1" dirty="0"/>
        </a:p>
      </dgm:t>
    </dgm:pt>
    <dgm:pt modelId="{0B38D4C8-CBC0-4B05-97AB-0762371F9D1B}" type="parTrans" cxnId="{F9A90CF4-AE90-4578-8533-BC00853214C5}">
      <dgm:prSet/>
      <dgm:spPr/>
      <dgm:t>
        <a:bodyPr/>
        <a:lstStyle/>
        <a:p>
          <a:endParaRPr lang="x-none" sz="1200" b="1">
            <a:solidFill>
              <a:schemeClr val="bg2">
                <a:lumMod val="25000"/>
              </a:schemeClr>
            </a:solidFill>
          </a:endParaRPr>
        </a:p>
      </dgm:t>
    </dgm:pt>
    <dgm:pt modelId="{816B18F1-A4BE-429F-A69F-4BA2C9DA66EB}" type="sibTrans" cxnId="{F9A90CF4-AE90-4578-8533-BC00853214C5}">
      <dgm:prSet custT="1"/>
      <dgm:spPr>
        <a:blipFill rotWithShape="0">
          <a:blip xmlns:r="http://schemas.openxmlformats.org/officeDocument/2006/relationships" r:embed="rId2"/>
          <a:srcRect/>
          <a:stretch>
            <a:fillRect l="-21000" r="-21000"/>
          </a:stretch>
        </a:blipFill>
      </dgm:spPr>
      <dgm:t>
        <a:bodyPr/>
        <a:lstStyle/>
        <a:p>
          <a:endParaRPr lang="x-none" sz="1200" b="1">
            <a:solidFill>
              <a:schemeClr val="bg2">
                <a:lumMod val="25000"/>
              </a:schemeClr>
            </a:solidFill>
          </a:endParaRPr>
        </a:p>
      </dgm:t>
    </dgm:pt>
    <dgm:pt modelId="{A94571B7-640F-4683-B7AF-FECAC61F4E67}">
      <dgm:prSet phldrT="[Texto]" custT="1"/>
      <dgm:spPr/>
      <dgm:t>
        <a:bodyPr/>
        <a:lstStyle/>
        <a:p>
          <a:r>
            <a:rPr lang="es-EC" sz="1400" dirty="0">
              <a:solidFill>
                <a:srgbClr val="00B050"/>
              </a:solidFill>
            </a:rPr>
            <a:t>Necesidad de universalización y ampliación de los derechos humanos </a:t>
          </a:r>
          <a:endParaRPr lang="x-none" sz="1400" b="1" dirty="0">
            <a:solidFill>
              <a:srgbClr val="00B050"/>
            </a:solidFill>
          </a:endParaRPr>
        </a:p>
      </dgm:t>
    </dgm:pt>
    <dgm:pt modelId="{2BD6878D-8A84-46C7-B337-1307BD511AFA}" type="parTrans" cxnId="{479C739B-C139-4058-A849-144D636F4CB0}">
      <dgm:prSet/>
      <dgm:spPr/>
      <dgm:t>
        <a:bodyPr/>
        <a:lstStyle/>
        <a:p>
          <a:endParaRPr lang="x-none" sz="1200" b="1">
            <a:solidFill>
              <a:schemeClr val="bg2">
                <a:lumMod val="25000"/>
              </a:schemeClr>
            </a:solidFill>
          </a:endParaRPr>
        </a:p>
      </dgm:t>
    </dgm:pt>
    <dgm:pt modelId="{B1375ED0-CB74-4653-B414-6FE623FE338B}" type="sibTrans" cxnId="{479C739B-C139-4058-A849-144D636F4CB0}">
      <dgm:prSet/>
      <dgm:spPr/>
      <dgm:t>
        <a:bodyPr/>
        <a:lstStyle/>
        <a:p>
          <a:endParaRPr lang="x-none" sz="1200" b="1">
            <a:solidFill>
              <a:schemeClr val="bg2">
                <a:lumMod val="25000"/>
              </a:schemeClr>
            </a:solidFill>
          </a:endParaRPr>
        </a:p>
      </dgm:t>
    </dgm:pt>
    <dgm:pt modelId="{53CD491E-79BE-45DB-975F-FBB947D2E495}">
      <dgm:prSet phldrT="[Texto]" custT="1"/>
      <dgm:spPr/>
      <dgm:t>
        <a:bodyPr/>
        <a:lstStyle/>
        <a:p>
          <a:r>
            <a:rPr lang="es-ES" sz="1200" b="1"/>
            <a:t>DESARROLLO SOSTENIBLE </a:t>
          </a:r>
          <a:endParaRPr lang="x-none" sz="1200" b="1" dirty="0"/>
        </a:p>
      </dgm:t>
    </dgm:pt>
    <dgm:pt modelId="{E301A451-80C1-420E-BB45-E716258D7CA9}" type="parTrans" cxnId="{2BEA4387-8273-4C83-85AE-3A98999B44DD}">
      <dgm:prSet/>
      <dgm:spPr/>
      <dgm:t>
        <a:bodyPr/>
        <a:lstStyle/>
        <a:p>
          <a:endParaRPr lang="x-none" sz="1200" b="1">
            <a:solidFill>
              <a:schemeClr val="bg2">
                <a:lumMod val="25000"/>
              </a:schemeClr>
            </a:solidFill>
          </a:endParaRPr>
        </a:p>
      </dgm:t>
    </dgm:pt>
    <dgm:pt modelId="{01B36B41-D7B5-4C81-B34E-9F0D0D6F1FA5}" type="sibTrans" cxnId="{2BEA4387-8273-4C83-85AE-3A98999B44DD}">
      <dgm:prSet custT="1"/>
      <dgm:spPr>
        <a:blipFill rotWithShape="0">
          <a:blip xmlns:r="http://schemas.openxmlformats.org/officeDocument/2006/relationships" r:embed="rId3"/>
          <a:srcRect/>
          <a:stretch>
            <a:fillRect l="-32000" r="-32000"/>
          </a:stretch>
        </a:blipFill>
      </dgm:spPr>
      <dgm:t>
        <a:bodyPr/>
        <a:lstStyle/>
        <a:p>
          <a:endParaRPr lang="x-none" sz="1200" b="1">
            <a:solidFill>
              <a:schemeClr val="bg2">
                <a:lumMod val="25000"/>
              </a:schemeClr>
            </a:solidFill>
          </a:endParaRPr>
        </a:p>
      </dgm:t>
    </dgm:pt>
    <dgm:pt modelId="{248F9DC7-9372-45BB-91A6-353023BBCE7E}">
      <dgm:prSet phldrT="[Texto]" custT="1"/>
      <dgm:spPr/>
      <dgm:t>
        <a:bodyPr/>
        <a:lstStyle/>
        <a:p>
          <a:r>
            <a:rPr lang="es-EC" sz="1400" dirty="0">
              <a:solidFill>
                <a:schemeClr val="accent3">
                  <a:lumMod val="75000"/>
                </a:schemeClr>
              </a:solidFill>
            </a:rPr>
            <a:t>Satisface las necesidades de la generación presente, sin comprometer la capacidad de las generaciones futuras para satisfacer sus propias necesidades</a:t>
          </a:r>
          <a:endParaRPr lang="x-none" sz="1400" b="1" dirty="0">
            <a:solidFill>
              <a:schemeClr val="accent3">
                <a:lumMod val="75000"/>
              </a:schemeClr>
            </a:solidFill>
          </a:endParaRPr>
        </a:p>
      </dgm:t>
    </dgm:pt>
    <dgm:pt modelId="{B3EB1C4B-D787-454D-97C6-52D6D3037AEC}" type="parTrans" cxnId="{37B55A09-FF4F-4F7F-BDF4-A7278E13C1E1}">
      <dgm:prSet/>
      <dgm:spPr/>
      <dgm:t>
        <a:bodyPr/>
        <a:lstStyle/>
        <a:p>
          <a:endParaRPr lang="x-none" sz="1200" b="1">
            <a:solidFill>
              <a:schemeClr val="bg2">
                <a:lumMod val="25000"/>
              </a:schemeClr>
            </a:solidFill>
          </a:endParaRPr>
        </a:p>
      </dgm:t>
    </dgm:pt>
    <dgm:pt modelId="{E9D0C920-0CD1-450E-902D-8F47C16CE57F}" type="sibTrans" cxnId="{37B55A09-FF4F-4F7F-BDF4-A7278E13C1E1}">
      <dgm:prSet/>
      <dgm:spPr/>
      <dgm:t>
        <a:bodyPr/>
        <a:lstStyle/>
        <a:p>
          <a:endParaRPr lang="x-none" sz="1200" b="1">
            <a:solidFill>
              <a:schemeClr val="bg2">
                <a:lumMod val="25000"/>
              </a:schemeClr>
            </a:solidFill>
          </a:endParaRPr>
        </a:p>
      </dgm:t>
    </dgm:pt>
    <dgm:pt modelId="{7452F52B-1A8D-44C9-BB77-4742094EEBA3}" type="pres">
      <dgm:prSet presAssocID="{576502A7-24E0-4B6A-A675-A531C485BA6F}" presName="Name0" presStyleCnt="0">
        <dgm:presLayoutVars>
          <dgm:chMax/>
          <dgm:chPref/>
          <dgm:dir/>
          <dgm:animLvl val="lvl"/>
        </dgm:presLayoutVars>
      </dgm:prSet>
      <dgm:spPr/>
    </dgm:pt>
    <dgm:pt modelId="{1834AAC6-30DF-4DD9-A741-15A638505B5F}" type="pres">
      <dgm:prSet presAssocID="{B99C4495-22E4-4FF0-8958-1F7E9BF4992D}" presName="composite" presStyleCnt="0"/>
      <dgm:spPr/>
    </dgm:pt>
    <dgm:pt modelId="{0ADA5E34-788C-4088-AF6B-18D206B0A143}" type="pres">
      <dgm:prSet presAssocID="{B99C4495-22E4-4FF0-8958-1F7E9BF4992D}" presName="Parent1" presStyleLbl="node1" presStyleIdx="0" presStyleCnt="6">
        <dgm:presLayoutVars>
          <dgm:chMax val="1"/>
          <dgm:chPref val="1"/>
          <dgm:bulletEnabled val="1"/>
        </dgm:presLayoutVars>
      </dgm:prSet>
      <dgm:spPr/>
    </dgm:pt>
    <dgm:pt modelId="{B4262FFD-A184-4439-BB64-2D45498C9283}" type="pres">
      <dgm:prSet presAssocID="{B99C4495-22E4-4FF0-8958-1F7E9BF4992D}" presName="Childtext1" presStyleLbl="revTx" presStyleIdx="0" presStyleCnt="3">
        <dgm:presLayoutVars>
          <dgm:chMax val="0"/>
          <dgm:chPref val="0"/>
          <dgm:bulletEnabled val="1"/>
        </dgm:presLayoutVars>
      </dgm:prSet>
      <dgm:spPr/>
    </dgm:pt>
    <dgm:pt modelId="{D1BF757C-DE94-4A8E-BF26-B180FF37A8F2}" type="pres">
      <dgm:prSet presAssocID="{B99C4495-22E4-4FF0-8958-1F7E9BF4992D}" presName="BalanceSpacing" presStyleCnt="0"/>
      <dgm:spPr/>
    </dgm:pt>
    <dgm:pt modelId="{D8B67A84-9DD1-4166-8AAF-A45855D5B035}" type="pres">
      <dgm:prSet presAssocID="{B99C4495-22E4-4FF0-8958-1F7E9BF4992D}" presName="BalanceSpacing1" presStyleCnt="0"/>
      <dgm:spPr/>
    </dgm:pt>
    <dgm:pt modelId="{4B86F5C2-D1ED-4868-A133-540AB642A345}" type="pres">
      <dgm:prSet presAssocID="{280337F2-810D-424E-A990-11967EC8B7A9}" presName="Accent1Text" presStyleLbl="node1" presStyleIdx="1" presStyleCnt="6"/>
      <dgm:spPr/>
    </dgm:pt>
    <dgm:pt modelId="{031CF75D-4B04-47EF-B2E0-AE432A446EC8}" type="pres">
      <dgm:prSet presAssocID="{280337F2-810D-424E-A990-11967EC8B7A9}" presName="spaceBetweenRectangles" presStyleCnt="0"/>
      <dgm:spPr/>
    </dgm:pt>
    <dgm:pt modelId="{772741F6-DADB-4A4B-BCAC-4E320E55C8A8}" type="pres">
      <dgm:prSet presAssocID="{4878ACDF-3F6E-462F-8CA7-2E6BABDCDE61}" presName="composite" presStyleCnt="0"/>
      <dgm:spPr/>
    </dgm:pt>
    <dgm:pt modelId="{33731FA8-079F-428D-8459-E6AD33746F89}" type="pres">
      <dgm:prSet presAssocID="{4878ACDF-3F6E-462F-8CA7-2E6BABDCDE61}" presName="Parent1" presStyleLbl="node1" presStyleIdx="2" presStyleCnt="6">
        <dgm:presLayoutVars>
          <dgm:chMax val="1"/>
          <dgm:chPref val="1"/>
          <dgm:bulletEnabled val="1"/>
        </dgm:presLayoutVars>
      </dgm:prSet>
      <dgm:spPr/>
    </dgm:pt>
    <dgm:pt modelId="{D1764E20-9E4E-45A8-8FDB-5C7A224B9642}" type="pres">
      <dgm:prSet presAssocID="{4878ACDF-3F6E-462F-8CA7-2E6BABDCDE61}" presName="Childtext1" presStyleLbl="revTx" presStyleIdx="1" presStyleCnt="3">
        <dgm:presLayoutVars>
          <dgm:chMax val="0"/>
          <dgm:chPref val="0"/>
          <dgm:bulletEnabled val="1"/>
        </dgm:presLayoutVars>
      </dgm:prSet>
      <dgm:spPr/>
    </dgm:pt>
    <dgm:pt modelId="{CC2B11E5-576C-4DA9-A6A9-96654C4C08CA}" type="pres">
      <dgm:prSet presAssocID="{4878ACDF-3F6E-462F-8CA7-2E6BABDCDE61}" presName="BalanceSpacing" presStyleCnt="0"/>
      <dgm:spPr/>
    </dgm:pt>
    <dgm:pt modelId="{2E6E56F4-9A8E-4611-A7FF-3BA363D62771}" type="pres">
      <dgm:prSet presAssocID="{4878ACDF-3F6E-462F-8CA7-2E6BABDCDE61}" presName="BalanceSpacing1" presStyleCnt="0"/>
      <dgm:spPr/>
    </dgm:pt>
    <dgm:pt modelId="{BF508F13-B41D-4562-9A2F-BB7ADEB07C8C}" type="pres">
      <dgm:prSet presAssocID="{816B18F1-A4BE-429F-A69F-4BA2C9DA66EB}" presName="Accent1Text" presStyleLbl="node1" presStyleIdx="3" presStyleCnt="6"/>
      <dgm:spPr/>
    </dgm:pt>
    <dgm:pt modelId="{E09385B7-E06B-4E0D-8FC7-9B90729AF077}" type="pres">
      <dgm:prSet presAssocID="{816B18F1-A4BE-429F-A69F-4BA2C9DA66EB}" presName="spaceBetweenRectangles" presStyleCnt="0"/>
      <dgm:spPr/>
    </dgm:pt>
    <dgm:pt modelId="{267174AB-470F-46D8-A71A-57C189D11B1A}" type="pres">
      <dgm:prSet presAssocID="{53CD491E-79BE-45DB-975F-FBB947D2E495}" presName="composite" presStyleCnt="0"/>
      <dgm:spPr/>
    </dgm:pt>
    <dgm:pt modelId="{13DD75F4-3089-4BB4-B8A1-47C8DE8202B7}" type="pres">
      <dgm:prSet presAssocID="{53CD491E-79BE-45DB-975F-FBB947D2E495}" presName="Parent1" presStyleLbl="node1" presStyleIdx="4" presStyleCnt="6">
        <dgm:presLayoutVars>
          <dgm:chMax val="1"/>
          <dgm:chPref val="1"/>
          <dgm:bulletEnabled val="1"/>
        </dgm:presLayoutVars>
      </dgm:prSet>
      <dgm:spPr/>
    </dgm:pt>
    <dgm:pt modelId="{81B6A245-219A-4FF1-ADA5-44A270DC4F27}" type="pres">
      <dgm:prSet presAssocID="{53CD491E-79BE-45DB-975F-FBB947D2E495}" presName="Childtext1" presStyleLbl="revTx" presStyleIdx="2" presStyleCnt="3" custScaleX="125847" custLinFactNeighborX="11943" custLinFactNeighborY="187">
        <dgm:presLayoutVars>
          <dgm:chMax val="0"/>
          <dgm:chPref val="0"/>
          <dgm:bulletEnabled val="1"/>
        </dgm:presLayoutVars>
      </dgm:prSet>
      <dgm:spPr/>
    </dgm:pt>
    <dgm:pt modelId="{CCB52932-D0BE-43AE-8847-55EC5585307F}" type="pres">
      <dgm:prSet presAssocID="{53CD491E-79BE-45DB-975F-FBB947D2E495}" presName="BalanceSpacing" presStyleCnt="0"/>
      <dgm:spPr/>
    </dgm:pt>
    <dgm:pt modelId="{565C0472-B966-414D-AF0B-16F03E924EE9}" type="pres">
      <dgm:prSet presAssocID="{53CD491E-79BE-45DB-975F-FBB947D2E495}" presName="BalanceSpacing1" presStyleCnt="0"/>
      <dgm:spPr/>
    </dgm:pt>
    <dgm:pt modelId="{9F7D22E6-4018-44A1-801C-F48B7DD8C501}" type="pres">
      <dgm:prSet presAssocID="{01B36B41-D7B5-4C81-B34E-9F0D0D6F1FA5}" presName="Accent1Text" presStyleLbl="node1" presStyleIdx="5" presStyleCnt="6"/>
      <dgm:spPr/>
    </dgm:pt>
  </dgm:ptLst>
  <dgm:cxnLst>
    <dgm:cxn modelId="{37B55A09-FF4F-4F7F-BDF4-A7278E13C1E1}" srcId="{53CD491E-79BE-45DB-975F-FBB947D2E495}" destId="{248F9DC7-9372-45BB-91A6-353023BBCE7E}" srcOrd="0" destOrd="0" parTransId="{B3EB1C4B-D787-454D-97C6-52D6D3037AEC}" sibTransId="{E9D0C920-0CD1-450E-902D-8F47C16CE57F}"/>
    <dgm:cxn modelId="{D41FFE0D-8398-43E4-97F0-3CD0BB03F596}" type="presOf" srcId="{53CD491E-79BE-45DB-975F-FBB947D2E495}" destId="{13DD75F4-3089-4BB4-B8A1-47C8DE8202B7}" srcOrd="0" destOrd="0" presId="urn:microsoft.com/office/officeart/2008/layout/AlternatingHexagons"/>
    <dgm:cxn modelId="{EC9C2218-8BE9-4E24-93E9-6E87B20BE556}" type="presOf" srcId="{01B36B41-D7B5-4C81-B34E-9F0D0D6F1FA5}" destId="{9F7D22E6-4018-44A1-801C-F48B7DD8C501}" srcOrd="0" destOrd="0" presId="urn:microsoft.com/office/officeart/2008/layout/AlternatingHexagons"/>
    <dgm:cxn modelId="{5E5FC860-F30D-4254-9A4F-BE29B58E90F2}" type="presOf" srcId="{576502A7-24E0-4B6A-A675-A531C485BA6F}" destId="{7452F52B-1A8D-44C9-BB77-4742094EEBA3}" srcOrd="0" destOrd="0" presId="urn:microsoft.com/office/officeart/2008/layout/AlternatingHexagons"/>
    <dgm:cxn modelId="{0C9BA371-A5D1-4886-B464-6759C3E1BB03}" type="presOf" srcId="{4878ACDF-3F6E-462F-8CA7-2E6BABDCDE61}" destId="{33731FA8-079F-428D-8459-E6AD33746F89}" srcOrd="0" destOrd="0" presId="urn:microsoft.com/office/officeart/2008/layout/AlternatingHexagons"/>
    <dgm:cxn modelId="{E49CA777-58B6-457D-B97D-734169B8F360}" srcId="{576502A7-24E0-4B6A-A675-A531C485BA6F}" destId="{B99C4495-22E4-4FF0-8958-1F7E9BF4992D}" srcOrd="0" destOrd="0" parTransId="{37E76BE6-ABCD-4000-B349-E5E63D2A7F8D}" sibTransId="{280337F2-810D-424E-A990-11967EC8B7A9}"/>
    <dgm:cxn modelId="{062A0A78-5FA2-456C-B980-40875EDDE43A}" type="presOf" srcId="{248F9DC7-9372-45BB-91A6-353023BBCE7E}" destId="{81B6A245-219A-4FF1-ADA5-44A270DC4F27}" srcOrd="0" destOrd="0" presId="urn:microsoft.com/office/officeart/2008/layout/AlternatingHexagons"/>
    <dgm:cxn modelId="{9B7F8579-2C87-4439-A1F7-C86D2784BFCF}" type="presOf" srcId="{280337F2-810D-424E-A990-11967EC8B7A9}" destId="{4B86F5C2-D1ED-4868-A133-540AB642A345}" srcOrd="0" destOrd="0" presId="urn:microsoft.com/office/officeart/2008/layout/AlternatingHexagons"/>
    <dgm:cxn modelId="{2BEA4387-8273-4C83-85AE-3A98999B44DD}" srcId="{576502A7-24E0-4B6A-A675-A531C485BA6F}" destId="{53CD491E-79BE-45DB-975F-FBB947D2E495}" srcOrd="2" destOrd="0" parTransId="{E301A451-80C1-420E-BB45-E716258D7CA9}" sibTransId="{01B36B41-D7B5-4C81-B34E-9F0D0D6F1FA5}"/>
    <dgm:cxn modelId="{CF4DB999-D220-44E8-AFD2-B4AE7C4AF7D6}" srcId="{B99C4495-22E4-4FF0-8958-1F7E9BF4992D}" destId="{19C57F71-5303-4BB9-B97F-C396759221CE}" srcOrd="0" destOrd="0" parTransId="{C2BAA3E9-BC7D-41EE-9BC8-7813FE6D27B3}" sibTransId="{FB8A2A55-2AA8-40A8-B25F-EAEF1C60FAA7}"/>
    <dgm:cxn modelId="{479C739B-C139-4058-A849-144D636F4CB0}" srcId="{4878ACDF-3F6E-462F-8CA7-2E6BABDCDE61}" destId="{A94571B7-640F-4683-B7AF-FECAC61F4E67}" srcOrd="0" destOrd="0" parTransId="{2BD6878D-8A84-46C7-B337-1307BD511AFA}" sibTransId="{B1375ED0-CB74-4653-B414-6FE623FE338B}"/>
    <dgm:cxn modelId="{64EDE09D-CB65-4706-906B-013DC498F0DB}" type="presOf" srcId="{A94571B7-640F-4683-B7AF-FECAC61F4E67}" destId="{D1764E20-9E4E-45A8-8FDB-5C7A224B9642}" srcOrd="0" destOrd="0" presId="urn:microsoft.com/office/officeart/2008/layout/AlternatingHexagons"/>
    <dgm:cxn modelId="{71BA42A8-0A6F-4E1B-B14F-5B9D59A4A4CC}" type="presOf" srcId="{19C57F71-5303-4BB9-B97F-C396759221CE}" destId="{B4262FFD-A184-4439-BB64-2D45498C9283}" srcOrd="0" destOrd="0" presId="urn:microsoft.com/office/officeart/2008/layout/AlternatingHexagons"/>
    <dgm:cxn modelId="{694B18AF-9AA4-4A91-B9F6-682B4B64CF8C}" type="presOf" srcId="{B99C4495-22E4-4FF0-8958-1F7E9BF4992D}" destId="{0ADA5E34-788C-4088-AF6B-18D206B0A143}" srcOrd="0" destOrd="0" presId="urn:microsoft.com/office/officeart/2008/layout/AlternatingHexagons"/>
    <dgm:cxn modelId="{01642CC3-4401-4A26-855C-D76EE1F80785}" type="presOf" srcId="{816B18F1-A4BE-429F-A69F-4BA2C9DA66EB}" destId="{BF508F13-B41D-4562-9A2F-BB7ADEB07C8C}" srcOrd="0" destOrd="0" presId="urn:microsoft.com/office/officeart/2008/layout/AlternatingHexagons"/>
    <dgm:cxn modelId="{F9A90CF4-AE90-4578-8533-BC00853214C5}" srcId="{576502A7-24E0-4B6A-A675-A531C485BA6F}" destId="{4878ACDF-3F6E-462F-8CA7-2E6BABDCDE61}" srcOrd="1" destOrd="0" parTransId="{0B38D4C8-CBC0-4B05-97AB-0762371F9D1B}" sibTransId="{816B18F1-A4BE-429F-A69F-4BA2C9DA66EB}"/>
    <dgm:cxn modelId="{7963069A-3EE9-4352-9D5E-372E97DE8C72}" type="presParOf" srcId="{7452F52B-1A8D-44C9-BB77-4742094EEBA3}" destId="{1834AAC6-30DF-4DD9-A741-15A638505B5F}" srcOrd="0" destOrd="0" presId="urn:microsoft.com/office/officeart/2008/layout/AlternatingHexagons"/>
    <dgm:cxn modelId="{B113BD45-B192-4F49-8C83-C9ED216F1508}" type="presParOf" srcId="{1834AAC6-30DF-4DD9-A741-15A638505B5F}" destId="{0ADA5E34-788C-4088-AF6B-18D206B0A143}" srcOrd="0" destOrd="0" presId="urn:microsoft.com/office/officeart/2008/layout/AlternatingHexagons"/>
    <dgm:cxn modelId="{8BC134D3-49EE-4EB0-A65A-F71DE4C487EE}" type="presParOf" srcId="{1834AAC6-30DF-4DD9-A741-15A638505B5F}" destId="{B4262FFD-A184-4439-BB64-2D45498C9283}" srcOrd="1" destOrd="0" presId="urn:microsoft.com/office/officeart/2008/layout/AlternatingHexagons"/>
    <dgm:cxn modelId="{ED1B5D93-B54D-4BD2-A591-9F738EF9316E}" type="presParOf" srcId="{1834AAC6-30DF-4DD9-A741-15A638505B5F}" destId="{D1BF757C-DE94-4A8E-BF26-B180FF37A8F2}" srcOrd="2" destOrd="0" presId="urn:microsoft.com/office/officeart/2008/layout/AlternatingHexagons"/>
    <dgm:cxn modelId="{4CE0DF9D-D57C-4FA4-BFBB-0890AE350481}" type="presParOf" srcId="{1834AAC6-30DF-4DD9-A741-15A638505B5F}" destId="{D8B67A84-9DD1-4166-8AAF-A45855D5B035}" srcOrd="3" destOrd="0" presId="urn:microsoft.com/office/officeart/2008/layout/AlternatingHexagons"/>
    <dgm:cxn modelId="{190A604F-D0C1-462B-9E42-3ADF8FEFB8BE}" type="presParOf" srcId="{1834AAC6-30DF-4DD9-A741-15A638505B5F}" destId="{4B86F5C2-D1ED-4868-A133-540AB642A345}" srcOrd="4" destOrd="0" presId="urn:microsoft.com/office/officeart/2008/layout/AlternatingHexagons"/>
    <dgm:cxn modelId="{A34EB32C-A924-48A6-BBFA-3D04AE5E10F9}" type="presParOf" srcId="{7452F52B-1A8D-44C9-BB77-4742094EEBA3}" destId="{031CF75D-4B04-47EF-B2E0-AE432A446EC8}" srcOrd="1" destOrd="0" presId="urn:microsoft.com/office/officeart/2008/layout/AlternatingHexagons"/>
    <dgm:cxn modelId="{5FDB0323-2194-4F83-B9F1-8FD460EAC094}" type="presParOf" srcId="{7452F52B-1A8D-44C9-BB77-4742094EEBA3}" destId="{772741F6-DADB-4A4B-BCAC-4E320E55C8A8}" srcOrd="2" destOrd="0" presId="urn:microsoft.com/office/officeart/2008/layout/AlternatingHexagons"/>
    <dgm:cxn modelId="{650DAB95-C92B-44CA-9F4C-AF4AD5820B7A}" type="presParOf" srcId="{772741F6-DADB-4A4B-BCAC-4E320E55C8A8}" destId="{33731FA8-079F-428D-8459-E6AD33746F89}" srcOrd="0" destOrd="0" presId="urn:microsoft.com/office/officeart/2008/layout/AlternatingHexagons"/>
    <dgm:cxn modelId="{B9BC96CB-8988-4750-9A1C-F6196A9ED5FB}" type="presParOf" srcId="{772741F6-DADB-4A4B-BCAC-4E320E55C8A8}" destId="{D1764E20-9E4E-45A8-8FDB-5C7A224B9642}" srcOrd="1" destOrd="0" presId="urn:microsoft.com/office/officeart/2008/layout/AlternatingHexagons"/>
    <dgm:cxn modelId="{1D3BD725-F4FB-48B7-BBF8-28E124F834F0}" type="presParOf" srcId="{772741F6-DADB-4A4B-BCAC-4E320E55C8A8}" destId="{CC2B11E5-576C-4DA9-A6A9-96654C4C08CA}" srcOrd="2" destOrd="0" presId="urn:microsoft.com/office/officeart/2008/layout/AlternatingHexagons"/>
    <dgm:cxn modelId="{36F5FE06-5C03-4E26-AB41-D320CCFB2AA8}" type="presParOf" srcId="{772741F6-DADB-4A4B-BCAC-4E320E55C8A8}" destId="{2E6E56F4-9A8E-4611-A7FF-3BA363D62771}" srcOrd="3" destOrd="0" presId="urn:microsoft.com/office/officeart/2008/layout/AlternatingHexagons"/>
    <dgm:cxn modelId="{FD943BED-2DD6-4EA2-8C9C-858664A433CB}" type="presParOf" srcId="{772741F6-DADB-4A4B-BCAC-4E320E55C8A8}" destId="{BF508F13-B41D-4562-9A2F-BB7ADEB07C8C}" srcOrd="4" destOrd="0" presId="urn:microsoft.com/office/officeart/2008/layout/AlternatingHexagons"/>
    <dgm:cxn modelId="{9CF7A249-AF6D-4D92-861A-2EE9AE2FC21A}" type="presParOf" srcId="{7452F52B-1A8D-44C9-BB77-4742094EEBA3}" destId="{E09385B7-E06B-4E0D-8FC7-9B90729AF077}" srcOrd="3" destOrd="0" presId="urn:microsoft.com/office/officeart/2008/layout/AlternatingHexagons"/>
    <dgm:cxn modelId="{0E078CCA-6296-4EA3-8340-ADBBCD5D17D9}" type="presParOf" srcId="{7452F52B-1A8D-44C9-BB77-4742094EEBA3}" destId="{267174AB-470F-46D8-A71A-57C189D11B1A}" srcOrd="4" destOrd="0" presId="urn:microsoft.com/office/officeart/2008/layout/AlternatingHexagons"/>
    <dgm:cxn modelId="{3CE8641D-B67D-478E-B348-AD81FAE93E6A}" type="presParOf" srcId="{267174AB-470F-46D8-A71A-57C189D11B1A}" destId="{13DD75F4-3089-4BB4-B8A1-47C8DE8202B7}" srcOrd="0" destOrd="0" presId="urn:microsoft.com/office/officeart/2008/layout/AlternatingHexagons"/>
    <dgm:cxn modelId="{9820B825-682A-4C37-9EFA-F24DE3EB29CF}" type="presParOf" srcId="{267174AB-470F-46D8-A71A-57C189D11B1A}" destId="{81B6A245-219A-4FF1-ADA5-44A270DC4F27}" srcOrd="1" destOrd="0" presId="urn:microsoft.com/office/officeart/2008/layout/AlternatingHexagons"/>
    <dgm:cxn modelId="{3B7F6010-38C4-475F-AB9F-D82096BD9CA5}" type="presParOf" srcId="{267174AB-470F-46D8-A71A-57C189D11B1A}" destId="{CCB52932-D0BE-43AE-8847-55EC5585307F}" srcOrd="2" destOrd="0" presId="urn:microsoft.com/office/officeart/2008/layout/AlternatingHexagons"/>
    <dgm:cxn modelId="{490E0C8E-0563-45BC-A65A-CECB1C032C51}" type="presParOf" srcId="{267174AB-470F-46D8-A71A-57C189D11B1A}" destId="{565C0472-B966-414D-AF0B-16F03E924EE9}" srcOrd="3" destOrd="0" presId="urn:microsoft.com/office/officeart/2008/layout/AlternatingHexagons"/>
    <dgm:cxn modelId="{0B93FB6F-395A-44B5-AA57-CE65F73B97A1}" type="presParOf" srcId="{267174AB-470F-46D8-A71A-57C189D11B1A}" destId="{9F7D22E6-4018-44A1-801C-F48B7DD8C50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FE2ED2-EC94-475E-B599-0E03DBFDF42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x-none"/>
        </a:p>
      </dgm:t>
    </dgm:pt>
    <dgm:pt modelId="{0F40D675-E2DC-4C01-A526-8D1DE565A8C1}">
      <dgm:prSet phldrT="[Texto]" custT="1"/>
      <dgm:spPr/>
      <dgm:t>
        <a:bodyPr/>
        <a:lstStyle/>
        <a:p>
          <a:pPr algn="ctr"/>
          <a:r>
            <a:rPr lang="x-none" sz="1600" b="1">
              <a:latin typeface="Times New Roman" panose="02020603050405020304" pitchFamily="18" charset="0"/>
              <a:cs typeface="Times New Roman" panose="02020603050405020304" pitchFamily="18" charset="0"/>
            </a:rPr>
            <a:t>Derechos humanos</a:t>
          </a:r>
        </a:p>
      </dgm:t>
    </dgm:pt>
    <dgm:pt modelId="{75385BA8-A92F-44B3-9751-07FE5886CDCF}" type="parTrans" cxnId="{3959DA69-C658-477D-8B7A-696BEE5437A6}">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20718A7B-33E4-45AD-AA68-17DC92C47996}" type="sibTrans" cxnId="{3959DA69-C658-477D-8B7A-696BEE5437A6}">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2788122D-14E6-4C35-B96F-FFB4849C97AC}">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Printipio 2: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asegurarse de no actuar como cómplices de violaciones de los derechos humanos.</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94996F5D-86CC-4DC4-B2CB-F41C85BBAAE0}" type="parTrans" cxnId="{274EF573-133D-49A6-BC33-AE2FFFAB7089}">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72F4278C-4E98-4C60-A1D0-2EE2B27DEEFA}" type="sibTrans" cxnId="{274EF573-133D-49A6-BC33-AE2FFFAB7089}">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C9D06ADE-BBCE-40CA-AAF0-5E110E731744}">
      <dgm:prSet phldrT="[Texto]" custT="1"/>
      <dgm:spPr/>
      <dgm:t>
        <a:bodyPr/>
        <a:lstStyle/>
        <a:p>
          <a:pPr algn="ctr"/>
          <a:r>
            <a:rPr lang="x-none" sz="1400" b="1">
              <a:latin typeface="Times New Roman" panose="02020603050405020304" pitchFamily="18" charset="0"/>
              <a:cs typeface="Times New Roman" panose="02020603050405020304" pitchFamily="18" charset="0"/>
            </a:rPr>
            <a:t>Estándares Laborales</a:t>
          </a:r>
        </a:p>
      </dgm:t>
    </dgm:pt>
    <dgm:pt modelId="{E927092F-4019-435E-8313-4D19662DCB63}" type="parTrans" cxnId="{C6751C87-3ED2-4E91-ADDE-A6C3B85AA951}">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4DEE05E6-3E0B-4092-9D3A-DEEEBED4F70E}" type="sibTrans" cxnId="{C6751C87-3ED2-4E91-ADDE-A6C3B85AA951}">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11677D44-14B8-43A5-A14A-C779DD695E9C}">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3: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respetar la libertad de Asociación y el reconocimiento efectivo del derecho a la negociación colectiva.</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7EB8F1B7-C55F-4EDB-A2AE-F527166F6581}" type="parTrans" cxnId="{63DB53EA-308D-41B9-AFDD-0573A022CB65}">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C0E7922F-7409-4F36-896C-A24942891539}" type="sibTrans" cxnId="{63DB53EA-308D-41B9-AFDD-0573A022CB65}">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FE3F4BC7-DBE4-4B6C-BCE8-7DA5740C2BA1}">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4: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apoyar la eliminación de toda forma de trabajo forzoso o realizado bajo coacción.</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B9679B70-70FA-4B6D-A2D5-D7AD48581F30}" type="parTrans" cxnId="{5B2AF26D-6C88-4327-BB70-5340FBF1B4BF}">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DE7E4CD1-2102-4B6E-BC54-08D9AC058679}" type="sibTrans" cxnId="{5B2AF26D-6C88-4327-BB70-5340FBF1B4BF}">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B8D45942-399E-4EEB-A36B-443791478D60}">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5: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apoyar la abolición efectiva del trabajo infantil.</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5BB10F95-0CE0-49A8-8F90-D0EB14BB5EF0}" type="parTrans" cxnId="{44529488-6764-485C-BC43-C4CC4034CBBC}">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52986245-1D79-4027-92F3-D553D9F7B897}" type="sibTrans" cxnId="{44529488-6764-485C-BC43-C4CC4034CBBC}">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BF767F2E-7A0B-445D-A1B1-665BBDD2455F}">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6: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apoyar la abolición de las prácticas de discriminación en el empleo y ocupación</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5BC1282F-A944-499D-9DC9-10DFC9C1D3B6}" type="parTrans" cxnId="{95688DB5-3CAC-4BAD-B49E-8092F5840DE1}">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3A1B41E2-3E5F-46B6-94CA-327EF8A887AC}" type="sibTrans" cxnId="{95688DB5-3CAC-4BAD-B49E-8092F5840DE1}">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33399E66-4C02-473F-9FD1-A753B433A403}">
      <dgm:prSet phldrT="[Texto]" custT="1"/>
      <dgm:spPr/>
      <dgm:t>
        <a:bodyPr/>
        <a:lstStyle/>
        <a:p>
          <a:pPr algn="ctr"/>
          <a:r>
            <a:rPr lang="x-none" sz="1400" b="1">
              <a:latin typeface="Times New Roman" panose="02020603050405020304" pitchFamily="18" charset="0"/>
              <a:cs typeface="Times New Roman" panose="02020603050405020304" pitchFamily="18" charset="0"/>
            </a:rPr>
            <a:t>Medio ambiente</a:t>
          </a:r>
        </a:p>
      </dgm:t>
    </dgm:pt>
    <dgm:pt modelId="{173C0D00-10E3-4495-9D42-7F579A2F26B5}" type="parTrans" cxnId="{788096FE-4BAF-4377-9B2F-EA65505720A6}">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7F1F60A2-16BA-4EB6-9B1A-9F2E90BAB84D}" type="sibTrans" cxnId="{788096FE-4BAF-4377-9B2F-EA65505720A6}">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27AF9693-1A48-41E2-AC39-55A6CFB3227D}">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a:t>
          </a:r>
          <a:r>
            <a:rPr lang="x-none" sz="1400" dirty="0">
              <a:solidFill>
                <a:schemeClr val="bg2">
                  <a:lumMod val="25000"/>
                </a:schemeClr>
              </a:solidFill>
              <a:latin typeface="Times New Roman" panose="02020603050405020304" pitchFamily="18" charset="0"/>
              <a:cs typeface="Times New Roman" panose="02020603050405020304" pitchFamily="18" charset="0"/>
            </a:rPr>
            <a:t> 7: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deberán apoyar un enfoque de precaución respecto a los desafíos del medio ambiente.</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1B762946-1960-41DF-B7C8-67C47938CC33}" type="parTrans" cxnId="{08F51D34-8024-4C14-A757-367F5CEE961B}">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61541023-C570-4F82-9461-5F5BDDE8463B}" type="sibTrans" cxnId="{08F51D34-8024-4C14-A757-367F5CEE961B}">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47188EF4-AD45-47AA-81EF-B5584854D9F8}">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a:solidFill>
                <a:schemeClr val="bg2">
                  <a:lumMod val="25000"/>
                </a:schemeClr>
              </a:solidFill>
              <a:latin typeface="Times New Roman" panose="02020603050405020304" pitchFamily="18" charset="0"/>
              <a:cs typeface="Times New Roman" panose="02020603050405020304" pitchFamily="18" charset="0"/>
            </a:rPr>
            <a:t>Principio 8: </a:t>
          </a:r>
          <a:r>
            <a:rPr lang="es-EC" sz="1400">
              <a:solidFill>
                <a:schemeClr val="bg2">
                  <a:lumMod val="25000"/>
                </a:schemeClr>
              </a:solidFill>
              <a:latin typeface="Times New Roman" panose="02020603050405020304" pitchFamily="18" charset="0"/>
              <a:cs typeface="Times New Roman" panose="02020603050405020304" pitchFamily="18" charset="0"/>
            </a:rPr>
            <a:t>Las empresas deben fomentar las iniciativas que promuevan una mayor responsabilidad ambiental</a:t>
          </a:r>
          <a:endParaRPr lang="x-none" sz="1400">
            <a:solidFill>
              <a:schemeClr val="bg2">
                <a:lumMod val="25000"/>
              </a:schemeClr>
            </a:solidFill>
            <a:latin typeface="Times New Roman" panose="02020603050405020304" pitchFamily="18" charset="0"/>
            <a:cs typeface="Times New Roman" panose="02020603050405020304" pitchFamily="18" charset="0"/>
          </a:endParaRPr>
        </a:p>
      </dgm:t>
    </dgm:pt>
    <dgm:pt modelId="{A9C769F7-3430-4AB2-A6A3-2EFAB284316C}" type="parTrans" cxnId="{6A72FFCB-2E61-4ECD-9840-2AAE31CA49FB}">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0378C88A-AB52-4AED-BC18-BFEE088DCC97}" type="sibTrans" cxnId="{6A72FFCB-2E61-4ECD-9840-2AAE31CA49FB}">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ECE54EF0-DB46-4419-B864-295826BFD88B}">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9;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favorecer el desarrollo y la difusión de las tecnologías respetuosas con el medio ambiente</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584C8482-EE3D-45ED-9AD9-B6BC446D0340}" type="parTrans" cxnId="{E1BBFA7B-9EEC-453B-84D4-C96231ACC823}">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3E7B4C23-FEDF-4785-B457-6514C9467BB9}" type="sibTrans" cxnId="{E1BBFA7B-9EEC-453B-84D4-C96231ACC823}">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DB88BED2-57AF-4C21-82EC-FB53665A6560}">
      <dgm:prSet phldrT="[Texto]" custT="1"/>
      <dgm:spPr/>
      <dgm:t>
        <a:bodyPr/>
        <a:lstStyle/>
        <a:p>
          <a:pPr algn="ctr"/>
          <a:r>
            <a:rPr lang="x-none" sz="1400" b="1">
              <a:latin typeface="Times New Roman" panose="02020603050405020304" pitchFamily="18" charset="0"/>
              <a:cs typeface="Times New Roman" panose="02020603050405020304" pitchFamily="18" charset="0"/>
            </a:rPr>
            <a:t>Anticorrupción</a:t>
          </a:r>
          <a:r>
            <a:rPr lang="x-none" sz="1400">
              <a:latin typeface="Times New Roman" panose="02020603050405020304" pitchFamily="18" charset="0"/>
              <a:cs typeface="Times New Roman" panose="02020603050405020304" pitchFamily="18" charset="0"/>
            </a:rPr>
            <a:t> </a:t>
          </a:r>
        </a:p>
      </dgm:t>
    </dgm:pt>
    <dgm:pt modelId="{5A00B69C-F911-4A13-9C87-BB74CA273FCC}" type="parTrans" cxnId="{59C1B50D-269A-4C3F-B363-2BB3121EE368}">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D0A952D5-8557-4B70-B0B1-3AFB14C3D055}" type="sibTrans" cxnId="{59C1B50D-269A-4C3F-B363-2BB3121EE368}">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8990D896-3FE9-4D83-A06F-154E266F460A}">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10: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trabajar en contra de la corrupción en todas sus formas, incluidas la extorsión y el soborno.</a:t>
          </a:r>
          <a:endParaRPr lang="x-none" sz="1400" dirty="0">
            <a:solidFill>
              <a:schemeClr val="bg2">
                <a:lumMod val="25000"/>
              </a:schemeClr>
            </a:solidFill>
            <a:latin typeface="Times New Roman" panose="02020603050405020304" pitchFamily="18" charset="0"/>
            <a:cs typeface="Times New Roman" panose="02020603050405020304" pitchFamily="18" charset="0"/>
          </a:endParaRPr>
        </a:p>
      </dgm:t>
    </dgm:pt>
    <dgm:pt modelId="{0CA38FC5-34E3-493A-9AE4-26AFF54B1213}" type="parTrans" cxnId="{D587D75A-24C0-44BA-958C-860EAE233113}">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C731FB90-1E9B-4709-BDC5-404B67ECDEF7}" type="sibTrans" cxnId="{D587D75A-24C0-44BA-958C-860EAE233113}">
      <dgm:prSet/>
      <dgm:spPr/>
      <dgm:t>
        <a:bodyPr/>
        <a:lstStyle/>
        <a:p>
          <a:pPr algn="l"/>
          <a:endParaRPr lang="x-none" sz="1400">
            <a:latin typeface="Times New Roman" panose="02020603050405020304" pitchFamily="18" charset="0"/>
            <a:cs typeface="Times New Roman" panose="02020603050405020304" pitchFamily="18" charset="0"/>
          </a:endParaRPr>
        </a:p>
      </dgm:t>
    </dgm:pt>
    <dgm:pt modelId="{9D3B82A7-03AF-48DE-A97A-7BBBD3C331E9}">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endParaRPr lang="x-none" sz="1400">
            <a:latin typeface="Times New Roman" panose="02020603050405020304" pitchFamily="18" charset="0"/>
            <a:cs typeface="Times New Roman" panose="02020603050405020304" pitchFamily="18" charset="0"/>
          </a:endParaRPr>
        </a:p>
      </dgm:t>
    </dgm:pt>
    <dgm:pt modelId="{9C3D2BF5-C69B-4302-8646-B8C0BC87DC3F}" type="parTrans" cxnId="{7EBF6158-26CB-4E3C-8117-02935C8BA7A8}">
      <dgm:prSet/>
      <dgm:spPr/>
      <dgm:t>
        <a:bodyPr/>
        <a:lstStyle/>
        <a:p>
          <a:endParaRPr lang="x-none" sz="3200"/>
        </a:p>
      </dgm:t>
    </dgm:pt>
    <dgm:pt modelId="{6CE62AEA-838E-4EEC-B8C7-8DF6229FD559}" type="sibTrans" cxnId="{7EBF6158-26CB-4E3C-8117-02935C8BA7A8}">
      <dgm:prSet/>
      <dgm:spPr/>
      <dgm:t>
        <a:bodyPr/>
        <a:lstStyle/>
        <a:p>
          <a:endParaRPr lang="x-none" sz="3200"/>
        </a:p>
      </dgm:t>
    </dgm:pt>
    <dgm:pt modelId="{22C66CAD-675F-4C2A-A57B-6ED9C5FB4D7F}">
      <dgm:prSet phldrT="[Texto]" custT="1">
        <dgm:style>
          <a:lnRef idx="2">
            <a:schemeClr val="accent5"/>
          </a:lnRef>
          <a:fillRef idx="1">
            <a:schemeClr val="lt1"/>
          </a:fillRef>
          <a:effectRef idx="0">
            <a:schemeClr val="accent5"/>
          </a:effectRef>
          <a:fontRef idx="minor">
            <a:schemeClr val="dk1"/>
          </a:fontRef>
        </dgm:style>
      </dgm:prSet>
      <dgm:spPr/>
      <dgm:t>
        <a:bodyPr/>
        <a:lstStyle/>
        <a:p>
          <a:pPr algn="just"/>
          <a:r>
            <a:rPr lang="x-none" sz="1400" b="1" dirty="0">
              <a:solidFill>
                <a:schemeClr val="bg2">
                  <a:lumMod val="25000"/>
                </a:schemeClr>
              </a:solidFill>
              <a:latin typeface="Times New Roman" panose="02020603050405020304" pitchFamily="18" charset="0"/>
              <a:cs typeface="Times New Roman" panose="02020603050405020304" pitchFamily="18" charset="0"/>
            </a:rPr>
            <a:t>Principio 1: </a:t>
          </a:r>
          <a:r>
            <a:rPr lang="es-EC" sz="1400" dirty="0">
              <a:solidFill>
                <a:schemeClr val="bg2">
                  <a:lumMod val="25000"/>
                </a:schemeClr>
              </a:solidFill>
              <a:latin typeface="Times New Roman" panose="02020603050405020304" pitchFamily="18" charset="0"/>
              <a:cs typeface="Times New Roman" panose="02020603050405020304" pitchFamily="18" charset="0"/>
            </a:rPr>
            <a:t>Las Empresas deben apoyar y respetar la protección de los derechos humanos reconocidos universalmente, dentro de su ámbito de influencia.</a:t>
          </a:r>
          <a:endParaRPr lang="x-none" sz="1400" dirty="0">
            <a:latin typeface="Times New Roman" panose="02020603050405020304" pitchFamily="18" charset="0"/>
            <a:cs typeface="Times New Roman" panose="02020603050405020304" pitchFamily="18" charset="0"/>
          </a:endParaRPr>
        </a:p>
      </dgm:t>
    </dgm:pt>
    <dgm:pt modelId="{75324CF0-704D-4128-AB18-28C6B2E734A5}" type="parTrans" cxnId="{749723CD-51AC-4982-8204-5CEA536DCD8A}">
      <dgm:prSet/>
      <dgm:spPr/>
      <dgm:t>
        <a:bodyPr/>
        <a:lstStyle/>
        <a:p>
          <a:endParaRPr lang="x-none" sz="3200"/>
        </a:p>
      </dgm:t>
    </dgm:pt>
    <dgm:pt modelId="{38451606-5A4D-419B-8A22-1D822D33BC1F}" type="sibTrans" cxnId="{749723CD-51AC-4982-8204-5CEA536DCD8A}">
      <dgm:prSet/>
      <dgm:spPr/>
      <dgm:t>
        <a:bodyPr/>
        <a:lstStyle/>
        <a:p>
          <a:endParaRPr lang="x-none" sz="3200"/>
        </a:p>
      </dgm:t>
    </dgm:pt>
    <dgm:pt modelId="{7602B431-61C1-4D69-9F0E-6B73A88EEE0C}" type="pres">
      <dgm:prSet presAssocID="{5DFE2ED2-EC94-475E-B599-0E03DBFDF424}" presName="linear" presStyleCnt="0">
        <dgm:presLayoutVars>
          <dgm:animLvl val="lvl"/>
          <dgm:resizeHandles val="exact"/>
        </dgm:presLayoutVars>
      </dgm:prSet>
      <dgm:spPr/>
    </dgm:pt>
    <dgm:pt modelId="{0D98EB6B-3A97-4C65-B59A-C1D9E8DE2A4A}" type="pres">
      <dgm:prSet presAssocID="{0F40D675-E2DC-4C01-A526-8D1DE565A8C1}" presName="parentText" presStyleLbl="node1" presStyleIdx="0" presStyleCnt="4" custScaleY="62669" custLinFactNeighborY="2568">
        <dgm:presLayoutVars>
          <dgm:chMax val="0"/>
          <dgm:bulletEnabled val="1"/>
        </dgm:presLayoutVars>
      </dgm:prSet>
      <dgm:spPr/>
    </dgm:pt>
    <dgm:pt modelId="{F377E57A-C65B-4B61-AC47-440BF4474185}" type="pres">
      <dgm:prSet presAssocID="{0F40D675-E2DC-4C01-A526-8D1DE565A8C1}" presName="childText" presStyleLbl="revTx" presStyleIdx="0" presStyleCnt="4" custScaleY="119800" custLinFactNeighborY="3550">
        <dgm:presLayoutVars>
          <dgm:bulletEnabled val="1"/>
        </dgm:presLayoutVars>
      </dgm:prSet>
      <dgm:spPr>
        <a:prstGeom prst="roundRect">
          <a:avLst/>
        </a:prstGeom>
      </dgm:spPr>
    </dgm:pt>
    <dgm:pt modelId="{4D8A9E0F-44A6-4D60-998D-F0654BF8D93C}" type="pres">
      <dgm:prSet presAssocID="{C9D06ADE-BBCE-40CA-AAF0-5E110E731744}" presName="parentText" presStyleLbl="node1" presStyleIdx="1" presStyleCnt="4" custScaleY="71369" custLinFactNeighborY="2778">
        <dgm:presLayoutVars>
          <dgm:chMax val="0"/>
          <dgm:bulletEnabled val="1"/>
        </dgm:presLayoutVars>
      </dgm:prSet>
      <dgm:spPr/>
    </dgm:pt>
    <dgm:pt modelId="{BB95B20F-B2D9-45C4-B8EB-98D4902F3778}" type="pres">
      <dgm:prSet presAssocID="{C9D06ADE-BBCE-40CA-AAF0-5E110E731744}" presName="childText" presStyleLbl="revTx" presStyleIdx="1" presStyleCnt="4" custLinFactNeighborY="4605">
        <dgm:presLayoutVars>
          <dgm:bulletEnabled val="1"/>
        </dgm:presLayoutVars>
      </dgm:prSet>
      <dgm:spPr>
        <a:prstGeom prst="roundRect">
          <a:avLst/>
        </a:prstGeom>
      </dgm:spPr>
    </dgm:pt>
    <dgm:pt modelId="{0E6D421F-FD59-4364-9731-A6F463DCE1E1}" type="pres">
      <dgm:prSet presAssocID="{33399E66-4C02-473F-9FD1-A753B433A403}" presName="parentText" presStyleLbl="node1" presStyleIdx="2" presStyleCnt="4" custScaleY="70131" custLinFactNeighborY="3267">
        <dgm:presLayoutVars>
          <dgm:chMax val="0"/>
          <dgm:bulletEnabled val="1"/>
        </dgm:presLayoutVars>
      </dgm:prSet>
      <dgm:spPr/>
    </dgm:pt>
    <dgm:pt modelId="{9A353B67-44D3-4207-95F8-3FAA0AEB60E5}" type="pres">
      <dgm:prSet presAssocID="{33399E66-4C02-473F-9FD1-A753B433A403}" presName="childText" presStyleLbl="revTx" presStyleIdx="2" presStyleCnt="4" custLinFactNeighborY="4605">
        <dgm:presLayoutVars>
          <dgm:bulletEnabled val="1"/>
        </dgm:presLayoutVars>
      </dgm:prSet>
      <dgm:spPr>
        <a:prstGeom prst="roundRect">
          <a:avLst/>
        </a:prstGeom>
      </dgm:spPr>
    </dgm:pt>
    <dgm:pt modelId="{45F1FA78-4D1C-4630-A536-F9A44ABB7264}" type="pres">
      <dgm:prSet presAssocID="{DB88BED2-57AF-4C21-82EC-FB53665A6560}" presName="parentText" presStyleLbl="node1" presStyleIdx="3" presStyleCnt="4" custScaleY="71666" custLinFactNeighborY="5205">
        <dgm:presLayoutVars>
          <dgm:chMax val="0"/>
          <dgm:bulletEnabled val="1"/>
        </dgm:presLayoutVars>
      </dgm:prSet>
      <dgm:spPr/>
    </dgm:pt>
    <dgm:pt modelId="{04ECF2EF-F3FB-416F-BA6D-92D6AC634042}" type="pres">
      <dgm:prSet presAssocID="{DB88BED2-57AF-4C21-82EC-FB53665A6560}" presName="childText" presStyleLbl="revTx" presStyleIdx="3" presStyleCnt="4" custLinFactNeighborY="4605">
        <dgm:presLayoutVars>
          <dgm:bulletEnabled val="1"/>
        </dgm:presLayoutVars>
      </dgm:prSet>
      <dgm:spPr>
        <a:prstGeom prst="roundRect">
          <a:avLst/>
        </a:prstGeom>
      </dgm:spPr>
    </dgm:pt>
  </dgm:ptLst>
  <dgm:cxnLst>
    <dgm:cxn modelId="{630D3304-3F09-4A48-8FEA-28540FCDB994}" type="presOf" srcId="{FE3F4BC7-DBE4-4B6C-BCE8-7DA5740C2BA1}" destId="{BB95B20F-B2D9-45C4-B8EB-98D4902F3778}" srcOrd="0" destOrd="1" presId="urn:microsoft.com/office/officeart/2005/8/layout/vList2"/>
    <dgm:cxn modelId="{7270F30A-F165-4BD1-912C-FD500E062528}" type="presOf" srcId="{47188EF4-AD45-47AA-81EF-B5584854D9F8}" destId="{9A353B67-44D3-4207-95F8-3FAA0AEB60E5}" srcOrd="0" destOrd="1" presId="urn:microsoft.com/office/officeart/2005/8/layout/vList2"/>
    <dgm:cxn modelId="{59C1B50D-269A-4C3F-B363-2BB3121EE368}" srcId="{5DFE2ED2-EC94-475E-B599-0E03DBFDF424}" destId="{DB88BED2-57AF-4C21-82EC-FB53665A6560}" srcOrd="3" destOrd="0" parTransId="{5A00B69C-F911-4A13-9C87-BB74CA273FCC}" sibTransId="{D0A952D5-8557-4B70-B0B1-3AFB14C3D055}"/>
    <dgm:cxn modelId="{1F692F18-2906-48ED-9C55-53EA2D225FE4}" type="presOf" srcId="{27AF9693-1A48-41E2-AC39-55A6CFB3227D}" destId="{9A353B67-44D3-4207-95F8-3FAA0AEB60E5}" srcOrd="0" destOrd="0" presId="urn:microsoft.com/office/officeart/2005/8/layout/vList2"/>
    <dgm:cxn modelId="{FE9AE41F-BA27-49C5-9808-B812048A5395}" type="presOf" srcId="{C9D06ADE-BBCE-40CA-AAF0-5E110E731744}" destId="{4D8A9E0F-44A6-4D60-998D-F0654BF8D93C}" srcOrd="0" destOrd="0" presId="urn:microsoft.com/office/officeart/2005/8/layout/vList2"/>
    <dgm:cxn modelId="{6D60A622-96C4-4A8B-B9FB-416CEF189BF1}" type="presOf" srcId="{DB88BED2-57AF-4C21-82EC-FB53665A6560}" destId="{45F1FA78-4D1C-4630-A536-F9A44ABB7264}" srcOrd="0" destOrd="0" presId="urn:microsoft.com/office/officeart/2005/8/layout/vList2"/>
    <dgm:cxn modelId="{03946723-9AD4-496C-964B-92B433E7639F}" type="presOf" srcId="{8990D896-3FE9-4D83-A06F-154E266F460A}" destId="{04ECF2EF-F3FB-416F-BA6D-92D6AC634042}" srcOrd="0" destOrd="1" presId="urn:microsoft.com/office/officeart/2005/8/layout/vList2"/>
    <dgm:cxn modelId="{08F51D34-8024-4C14-A757-367F5CEE961B}" srcId="{33399E66-4C02-473F-9FD1-A753B433A403}" destId="{27AF9693-1A48-41E2-AC39-55A6CFB3227D}" srcOrd="0" destOrd="0" parTransId="{1B762946-1960-41DF-B7C8-67C47938CC33}" sibTransId="{61541023-C570-4F82-9461-5F5BDDE8463B}"/>
    <dgm:cxn modelId="{01DFAB5B-3882-4A88-8AE5-8B7E92DFA9ED}" type="presOf" srcId="{ECE54EF0-DB46-4419-B864-295826BFD88B}" destId="{9A353B67-44D3-4207-95F8-3FAA0AEB60E5}" srcOrd="0" destOrd="2" presId="urn:microsoft.com/office/officeart/2005/8/layout/vList2"/>
    <dgm:cxn modelId="{3959DA69-C658-477D-8B7A-696BEE5437A6}" srcId="{5DFE2ED2-EC94-475E-B599-0E03DBFDF424}" destId="{0F40D675-E2DC-4C01-A526-8D1DE565A8C1}" srcOrd="0" destOrd="0" parTransId="{75385BA8-A92F-44B3-9751-07FE5886CDCF}" sibTransId="{20718A7B-33E4-45AD-AA68-17DC92C47996}"/>
    <dgm:cxn modelId="{E243DF49-FAA7-4BBC-B0FC-2BF695C61D80}" type="presOf" srcId="{9D3B82A7-03AF-48DE-A97A-7BBBD3C331E9}" destId="{04ECF2EF-F3FB-416F-BA6D-92D6AC634042}" srcOrd="0" destOrd="0" presId="urn:microsoft.com/office/officeart/2005/8/layout/vList2"/>
    <dgm:cxn modelId="{B3A07C4C-F9EE-4EAC-A396-5FAEBF961703}" type="presOf" srcId="{0F40D675-E2DC-4C01-A526-8D1DE565A8C1}" destId="{0D98EB6B-3A97-4C65-B59A-C1D9E8DE2A4A}" srcOrd="0" destOrd="0" presId="urn:microsoft.com/office/officeart/2005/8/layout/vList2"/>
    <dgm:cxn modelId="{5B2AF26D-6C88-4327-BB70-5340FBF1B4BF}" srcId="{C9D06ADE-BBCE-40CA-AAF0-5E110E731744}" destId="{FE3F4BC7-DBE4-4B6C-BCE8-7DA5740C2BA1}" srcOrd="1" destOrd="0" parTransId="{B9679B70-70FA-4B6D-A2D5-D7AD48581F30}" sibTransId="{DE7E4CD1-2102-4B6E-BC54-08D9AC058679}"/>
    <dgm:cxn modelId="{274EF573-133D-49A6-BC33-AE2FFFAB7089}" srcId="{0F40D675-E2DC-4C01-A526-8D1DE565A8C1}" destId="{2788122D-14E6-4C35-B96F-FFB4849C97AC}" srcOrd="1" destOrd="0" parTransId="{94996F5D-86CC-4DC4-B2CB-F41C85BBAAE0}" sibTransId="{72F4278C-4E98-4C60-A1D0-2EE2B27DEEFA}"/>
    <dgm:cxn modelId="{B3D3AB75-5CF4-4FDB-B123-DF31ADFFE34F}" type="presOf" srcId="{2788122D-14E6-4C35-B96F-FFB4849C97AC}" destId="{F377E57A-C65B-4B61-AC47-440BF4474185}" srcOrd="0" destOrd="1" presId="urn:microsoft.com/office/officeart/2005/8/layout/vList2"/>
    <dgm:cxn modelId="{7EBF6158-26CB-4E3C-8117-02935C8BA7A8}" srcId="{DB88BED2-57AF-4C21-82EC-FB53665A6560}" destId="{9D3B82A7-03AF-48DE-A97A-7BBBD3C331E9}" srcOrd="0" destOrd="0" parTransId="{9C3D2BF5-C69B-4302-8646-B8C0BC87DC3F}" sibTransId="{6CE62AEA-838E-4EEC-B8C7-8DF6229FD559}"/>
    <dgm:cxn modelId="{D587D75A-24C0-44BA-958C-860EAE233113}" srcId="{DB88BED2-57AF-4C21-82EC-FB53665A6560}" destId="{8990D896-3FE9-4D83-A06F-154E266F460A}" srcOrd="1" destOrd="0" parTransId="{0CA38FC5-34E3-493A-9AE4-26AFF54B1213}" sibTransId="{C731FB90-1E9B-4709-BDC5-404B67ECDEF7}"/>
    <dgm:cxn modelId="{E1EF987B-E7C3-4D7A-B99A-D32D068663D1}" type="presOf" srcId="{BF767F2E-7A0B-445D-A1B1-665BBDD2455F}" destId="{BB95B20F-B2D9-45C4-B8EB-98D4902F3778}" srcOrd="0" destOrd="3" presId="urn:microsoft.com/office/officeart/2005/8/layout/vList2"/>
    <dgm:cxn modelId="{E1BBFA7B-9EEC-453B-84D4-C96231ACC823}" srcId="{33399E66-4C02-473F-9FD1-A753B433A403}" destId="{ECE54EF0-DB46-4419-B864-295826BFD88B}" srcOrd="2" destOrd="0" parTransId="{584C8482-EE3D-45ED-9AD9-B6BC446D0340}" sibTransId="{3E7B4C23-FEDF-4785-B457-6514C9467BB9}"/>
    <dgm:cxn modelId="{C6751C87-3ED2-4E91-ADDE-A6C3B85AA951}" srcId="{5DFE2ED2-EC94-475E-B599-0E03DBFDF424}" destId="{C9D06ADE-BBCE-40CA-AAF0-5E110E731744}" srcOrd="1" destOrd="0" parTransId="{E927092F-4019-435E-8313-4D19662DCB63}" sibTransId="{4DEE05E6-3E0B-4092-9D3A-DEEEBED4F70E}"/>
    <dgm:cxn modelId="{44529488-6764-485C-BC43-C4CC4034CBBC}" srcId="{C9D06ADE-BBCE-40CA-AAF0-5E110E731744}" destId="{B8D45942-399E-4EEB-A36B-443791478D60}" srcOrd="2" destOrd="0" parTransId="{5BB10F95-0CE0-49A8-8F90-D0EB14BB5EF0}" sibTransId="{52986245-1D79-4027-92F3-D553D9F7B897}"/>
    <dgm:cxn modelId="{0AD176B3-A2A3-4B88-8E00-57BAFE01276B}" type="presOf" srcId="{5DFE2ED2-EC94-475E-B599-0E03DBFDF424}" destId="{7602B431-61C1-4D69-9F0E-6B73A88EEE0C}" srcOrd="0" destOrd="0" presId="urn:microsoft.com/office/officeart/2005/8/layout/vList2"/>
    <dgm:cxn modelId="{95688DB5-3CAC-4BAD-B49E-8092F5840DE1}" srcId="{C9D06ADE-BBCE-40CA-AAF0-5E110E731744}" destId="{BF767F2E-7A0B-445D-A1B1-665BBDD2455F}" srcOrd="3" destOrd="0" parTransId="{5BC1282F-A944-499D-9DC9-10DFC9C1D3B6}" sibTransId="{3A1B41E2-3E5F-46B6-94CA-327EF8A887AC}"/>
    <dgm:cxn modelId="{C397A9B8-BA97-433F-8E49-4163A2FB2A10}" type="presOf" srcId="{11677D44-14B8-43A5-A14A-C779DD695E9C}" destId="{BB95B20F-B2D9-45C4-B8EB-98D4902F3778}" srcOrd="0" destOrd="0" presId="urn:microsoft.com/office/officeart/2005/8/layout/vList2"/>
    <dgm:cxn modelId="{8EF8E8C3-AA42-4F0D-BAB9-D1C65DEFA4B4}" type="presOf" srcId="{33399E66-4C02-473F-9FD1-A753B433A403}" destId="{0E6D421F-FD59-4364-9731-A6F463DCE1E1}" srcOrd="0" destOrd="0" presId="urn:microsoft.com/office/officeart/2005/8/layout/vList2"/>
    <dgm:cxn modelId="{6A72FFCB-2E61-4ECD-9840-2AAE31CA49FB}" srcId="{33399E66-4C02-473F-9FD1-A753B433A403}" destId="{47188EF4-AD45-47AA-81EF-B5584854D9F8}" srcOrd="1" destOrd="0" parTransId="{A9C769F7-3430-4AB2-A6A3-2EFAB284316C}" sibTransId="{0378C88A-AB52-4AED-BC18-BFEE088DCC97}"/>
    <dgm:cxn modelId="{749723CD-51AC-4982-8204-5CEA536DCD8A}" srcId="{0F40D675-E2DC-4C01-A526-8D1DE565A8C1}" destId="{22C66CAD-675F-4C2A-A57B-6ED9C5FB4D7F}" srcOrd="0" destOrd="0" parTransId="{75324CF0-704D-4128-AB18-28C6B2E734A5}" sibTransId="{38451606-5A4D-419B-8A22-1D822D33BC1F}"/>
    <dgm:cxn modelId="{807190E5-D2DB-43D9-BFDE-5FB49747A3C6}" type="presOf" srcId="{22C66CAD-675F-4C2A-A57B-6ED9C5FB4D7F}" destId="{F377E57A-C65B-4B61-AC47-440BF4474185}" srcOrd="0" destOrd="0" presId="urn:microsoft.com/office/officeart/2005/8/layout/vList2"/>
    <dgm:cxn modelId="{63DB53EA-308D-41B9-AFDD-0573A022CB65}" srcId="{C9D06ADE-BBCE-40CA-AAF0-5E110E731744}" destId="{11677D44-14B8-43A5-A14A-C779DD695E9C}" srcOrd="0" destOrd="0" parTransId="{7EB8F1B7-C55F-4EDB-A2AE-F527166F6581}" sibTransId="{C0E7922F-7409-4F36-896C-A24942891539}"/>
    <dgm:cxn modelId="{788096FE-4BAF-4377-9B2F-EA65505720A6}" srcId="{5DFE2ED2-EC94-475E-B599-0E03DBFDF424}" destId="{33399E66-4C02-473F-9FD1-A753B433A403}" srcOrd="2" destOrd="0" parTransId="{173C0D00-10E3-4495-9D42-7F579A2F26B5}" sibTransId="{7F1F60A2-16BA-4EB6-9B1A-9F2E90BAB84D}"/>
    <dgm:cxn modelId="{011FCDFE-BBA7-4511-8DE6-CFF53F1439FA}" type="presOf" srcId="{B8D45942-399E-4EEB-A36B-443791478D60}" destId="{BB95B20F-B2D9-45C4-B8EB-98D4902F3778}" srcOrd="0" destOrd="2" presId="urn:microsoft.com/office/officeart/2005/8/layout/vList2"/>
    <dgm:cxn modelId="{87807204-AE57-43EC-ACCF-0DDFCCBCD7B1}" type="presParOf" srcId="{7602B431-61C1-4D69-9F0E-6B73A88EEE0C}" destId="{0D98EB6B-3A97-4C65-B59A-C1D9E8DE2A4A}" srcOrd="0" destOrd="0" presId="urn:microsoft.com/office/officeart/2005/8/layout/vList2"/>
    <dgm:cxn modelId="{819DF104-194D-476B-B229-3F88EB0D03BD}" type="presParOf" srcId="{7602B431-61C1-4D69-9F0E-6B73A88EEE0C}" destId="{F377E57A-C65B-4B61-AC47-440BF4474185}" srcOrd="1" destOrd="0" presId="urn:microsoft.com/office/officeart/2005/8/layout/vList2"/>
    <dgm:cxn modelId="{29D6A100-911A-4EFB-93C7-BAC71DEB61FE}" type="presParOf" srcId="{7602B431-61C1-4D69-9F0E-6B73A88EEE0C}" destId="{4D8A9E0F-44A6-4D60-998D-F0654BF8D93C}" srcOrd="2" destOrd="0" presId="urn:microsoft.com/office/officeart/2005/8/layout/vList2"/>
    <dgm:cxn modelId="{7BADE5D5-E80E-45B2-8350-56B3AFD898C6}" type="presParOf" srcId="{7602B431-61C1-4D69-9F0E-6B73A88EEE0C}" destId="{BB95B20F-B2D9-45C4-B8EB-98D4902F3778}" srcOrd="3" destOrd="0" presId="urn:microsoft.com/office/officeart/2005/8/layout/vList2"/>
    <dgm:cxn modelId="{E0F577CF-B496-469F-8D3C-D300E1081117}" type="presParOf" srcId="{7602B431-61C1-4D69-9F0E-6B73A88EEE0C}" destId="{0E6D421F-FD59-4364-9731-A6F463DCE1E1}" srcOrd="4" destOrd="0" presId="urn:microsoft.com/office/officeart/2005/8/layout/vList2"/>
    <dgm:cxn modelId="{B371BA56-02E9-4982-BEA8-939F721729A9}" type="presParOf" srcId="{7602B431-61C1-4D69-9F0E-6B73A88EEE0C}" destId="{9A353B67-44D3-4207-95F8-3FAA0AEB60E5}" srcOrd="5" destOrd="0" presId="urn:microsoft.com/office/officeart/2005/8/layout/vList2"/>
    <dgm:cxn modelId="{E99FB60B-A993-40EC-A57A-4836DEEE23D7}" type="presParOf" srcId="{7602B431-61C1-4D69-9F0E-6B73A88EEE0C}" destId="{45F1FA78-4D1C-4630-A536-F9A44ABB7264}" srcOrd="6" destOrd="0" presId="urn:microsoft.com/office/officeart/2005/8/layout/vList2"/>
    <dgm:cxn modelId="{E03D5B15-03C8-43EC-BAE1-1B74F832FA4D}" type="presParOf" srcId="{7602B431-61C1-4D69-9F0E-6B73A88EEE0C}" destId="{04ECF2EF-F3FB-416F-BA6D-92D6AC63404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5EE91F-7AE0-4E39-B586-62A8536D1776}" type="doc">
      <dgm:prSet loTypeId="urn:microsoft.com/office/officeart/2009/3/layout/StepUpProcess" loCatId="process" qsTypeId="urn:microsoft.com/office/officeart/2005/8/quickstyle/simple5" qsCatId="simple" csTypeId="urn:microsoft.com/office/officeart/2005/8/colors/accent2_3" csCatId="accent2" phldr="1"/>
      <dgm:spPr/>
    </dgm:pt>
    <dgm:pt modelId="{904D9135-DAE9-41BD-93DD-39E20EFE8865}">
      <dgm:prSet phldrT="[Texto]"/>
      <dgm:spPr/>
      <dgm:t>
        <a:bodyPr/>
        <a:lstStyle/>
        <a:p>
          <a:r>
            <a:rPr lang="es-EC">
              <a:solidFill>
                <a:schemeClr val="bg2">
                  <a:lumMod val="25000"/>
                </a:schemeClr>
              </a:solidFill>
            </a:rPr>
            <a:t>Goodman y Malech </a:t>
          </a:r>
          <a:r>
            <a:rPr lang="es-ES">
              <a:solidFill>
                <a:schemeClr val="bg2">
                  <a:lumMod val="25000"/>
                </a:schemeClr>
              </a:solidFill>
            </a:rPr>
            <a:t>(1985), </a:t>
          </a:r>
          <a:r>
            <a:rPr lang="es-EC">
              <a:solidFill>
                <a:schemeClr val="bg2">
                  <a:lumMod val="25000"/>
                </a:schemeClr>
              </a:solidFill>
            </a:rPr>
            <a:t>administrar las quejas</a:t>
          </a:r>
          <a:endParaRPr lang="x-none" dirty="0">
            <a:solidFill>
              <a:schemeClr val="bg2">
                <a:lumMod val="25000"/>
              </a:schemeClr>
            </a:solidFill>
          </a:endParaRPr>
        </a:p>
      </dgm:t>
    </dgm:pt>
    <dgm:pt modelId="{8B8E83E1-C1AB-4E6E-9A6A-21A02EC95343}" type="parTrans" cxnId="{1C1CBE42-D881-4652-B922-96BEE4966098}">
      <dgm:prSet/>
      <dgm:spPr/>
      <dgm:t>
        <a:bodyPr/>
        <a:lstStyle/>
        <a:p>
          <a:endParaRPr lang="x-none">
            <a:solidFill>
              <a:schemeClr val="bg2">
                <a:lumMod val="25000"/>
              </a:schemeClr>
            </a:solidFill>
          </a:endParaRPr>
        </a:p>
      </dgm:t>
    </dgm:pt>
    <dgm:pt modelId="{D122256F-A2F5-42B3-B00A-68A2C87A5D47}" type="sibTrans" cxnId="{1C1CBE42-D881-4652-B922-96BEE4966098}">
      <dgm:prSet/>
      <dgm:spPr/>
      <dgm:t>
        <a:bodyPr/>
        <a:lstStyle/>
        <a:p>
          <a:endParaRPr lang="x-none">
            <a:solidFill>
              <a:schemeClr val="bg2">
                <a:lumMod val="25000"/>
              </a:schemeClr>
            </a:solidFill>
          </a:endParaRPr>
        </a:p>
      </dgm:t>
    </dgm:pt>
    <dgm:pt modelId="{8B9E71B3-6AD2-4624-8BDD-A8AA2D9B6D08}">
      <dgm:prSet phldrT="[Texto]"/>
      <dgm:spPr/>
      <dgm:t>
        <a:bodyPr/>
        <a:lstStyle/>
        <a:p>
          <a:r>
            <a:rPr lang="es-EC">
              <a:solidFill>
                <a:schemeClr val="bg2">
                  <a:lumMod val="25000"/>
                </a:schemeClr>
              </a:solidFill>
            </a:rPr>
            <a:t>Fornell y Wernerfelt </a:t>
          </a:r>
          <a:r>
            <a:rPr lang="es-ES">
              <a:solidFill>
                <a:schemeClr val="bg2">
                  <a:lumMod val="25000"/>
                </a:schemeClr>
              </a:solidFill>
            </a:rPr>
            <a:t>(1987),</a:t>
          </a:r>
          <a:r>
            <a:rPr lang="es-EC">
              <a:solidFill>
                <a:schemeClr val="bg2">
                  <a:lumMod val="25000"/>
                </a:schemeClr>
              </a:solidFill>
            </a:rPr>
            <a:t> mejorar las ventas y las cuotas de mercado</a:t>
          </a:r>
          <a:endParaRPr lang="x-none" dirty="0">
            <a:solidFill>
              <a:schemeClr val="bg2">
                <a:lumMod val="25000"/>
              </a:schemeClr>
            </a:solidFill>
          </a:endParaRPr>
        </a:p>
      </dgm:t>
    </dgm:pt>
    <dgm:pt modelId="{A1101E4E-8E3E-49E6-B493-737585618E71}" type="parTrans" cxnId="{18C0B19B-2E94-43F1-BAF5-7CD4A4346FFC}">
      <dgm:prSet/>
      <dgm:spPr/>
      <dgm:t>
        <a:bodyPr/>
        <a:lstStyle/>
        <a:p>
          <a:endParaRPr lang="x-none">
            <a:solidFill>
              <a:schemeClr val="bg2">
                <a:lumMod val="25000"/>
              </a:schemeClr>
            </a:solidFill>
          </a:endParaRPr>
        </a:p>
      </dgm:t>
    </dgm:pt>
    <dgm:pt modelId="{88C7A0AC-999F-4352-AEDE-2555260BB9F1}" type="sibTrans" cxnId="{18C0B19B-2E94-43F1-BAF5-7CD4A4346FFC}">
      <dgm:prSet/>
      <dgm:spPr/>
      <dgm:t>
        <a:bodyPr/>
        <a:lstStyle/>
        <a:p>
          <a:endParaRPr lang="x-none">
            <a:solidFill>
              <a:schemeClr val="bg2">
                <a:lumMod val="25000"/>
              </a:schemeClr>
            </a:solidFill>
          </a:endParaRPr>
        </a:p>
      </dgm:t>
    </dgm:pt>
    <dgm:pt modelId="{D630F885-8D45-41BA-ABE1-DC10A368B926}">
      <dgm:prSet phldrT="[Texto]"/>
      <dgm:spPr/>
      <dgm:t>
        <a:bodyPr/>
        <a:lstStyle/>
        <a:p>
          <a:r>
            <a:rPr lang="es-EC">
              <a:solidFill>
                <a:schemeClr val="bg2">
                  <a:lumMod val="25000"/>
                </a:schemeClr>
              </a:solidFill>
            </a:rPr>
            <a:t>Selnes </a:t>
          </a:r>
          <a:r>
            <a:rPr lang="es-ES">
              <a:solidFill>
                <a:schemeClr val="bg2">
                  <a:lumMod val="25000"/>
                </a:schemeClr>
              </a:solidFill>
            </a:rPr>
            <a:t>(1993), </a:t>
          </a:r>
          <a:r>
            <a:rPr lang="es-EC">
              <a:solidFill>
                <a:schemeClr val="bg2">
                  <a:lumMod val="25000"/>
                </a:schemeClr>
              </a:solidFill>
            </a:rPr>
            <a:t>reputación de la marca</a:t>
          </a:r>
          <a:endParaRPr lang="x-none" dirty="0">
            <a:solidFill>
              <a:schemeClr val="bg2">
                <a:lumMod val="25000"/>
              </a:schemeClr>
            </a:solidFill>
          </a:endParaRPr>
        </a:p>
      </dgm:t>
    </dgm:pt>
    <dgm:pt modelId="{4CDA3F0F-F18E-46FC-A8F2-F6CE1D34F018}" type="parTrans" cxnId="{3434B114-15E3-49FB-8B0A-E877A97795EF}">
      <dgm:prSet/>
      <dgm:spPr/>
      <dgm:t>
        <a:bodyPr/>
        <a:lstStyle/>
        <a:p>
          <a:endParaRPr lang="x-none">
            <a:solidFill>
              <a:schemeClr val="bg2">
                <a:lumMod val="25000"/>
              </a:schemeClr>
            </a:solidFill>
          </a:endParaRPr>
        </a:p>
      </dgm:t>
    </dgm:pt>
    <dgm:pt modelId="{5C78622D-99F2-441E-88C9-411EA7EBE94C}" type="sibTrans" cxnId="{3434B114-15E3-49FB-8B0A-E877A97795EF}">
      <dgm:prSet/>
      <dgm:spPr/>
      <dgm:t>
        <a:bodyPr/>
        <a:lstStyle/>
        <a:p>
          <a:endParaRPr lang="x-none">
            <a:solidFill>
              <a:schemeClr val="bg2">
                <a:lumMod val="25000"/>
              </a:schemeClr>
            </a:solidFill>
          </a:endParaRPr>
        </a:p>
      </dgm:t>
    </dgm:pt>
    <dgm:pt modelId="{46DFF6CE-100D-48DD-957B-7FFE707D0CDF}">
      <dgm:prSet phldrT="[Texto]"/>
      <dgm:spPr/>
      <dgm:t>
        <a:bodyPr/>
        <a:lstStyle/>
        <a:p>
          <a:r>
            <a:rPr lang="es-EC">
              <a:solidFill>
                <a:schemeClr val="bg2">
                  <a:lumMod val="25000"/>
                </a:schemeClr>
              </a:solidFill>
            </a:rPr>
            <a:t>Chaudhuri y Holbrook </a:t>
          </a:r>
          <a:r>
            <a:rPr lang="es-ES">
              <a:solidFill>
                <a:schemeClr val="bg2">
                  <a:lumMod val="25000"/>
                </a:schemeClr>
              </a:solidFill>
            </a:rPr>
            <a:t>(2001), precios altos, mayor lealtad </a:t>
          </a:r>
          <a:endParaRPr lang="x-none" dirty="0">
            <a:solidFill>
              <a:schemeClr val="bg2">
                <a:lumMod val="25000"/>
              </a:schemeClr>
            </a:solidFill>
          </a:endParaRPr>
        </a:p>
      </dgm:t>
    </dgm:pt>
    <dgm:pt modelId="{1783DDE7-0793-4069-B3F0-C4CD4487C65A}" type="parTrans" cxnId="{80C31C57-300E-4494-AD16-49266C9ED610}">
      <dgm:prSet/>
      <dgm:spPr/>
      <dgm:t>
        <a:bodyPr/>
        <a:lstStyle/>
        <a:p>
          <a:endParaRPr lang="x-none">
            <a:solidFill>
              <a:schemeClr val="bg2">
                <a:lumMod val="25000"/>
              </a:schemeClr>
            </a:solidFill>
          </a:endParaRPr>
        </a:p>
      </dgm:t>
    </dgm:pt>
    <dgm:pt modelId="{1DF87D0B-46A3-4E74-A6D7-1A216665FBEC}" type="sibTrans" cxnId="{80C31C57-300E-4494-AD16-49266C9ED610}">
      <dgm:prSet/>
      <dgm:spPr/>
      <dgm:t>
        <a:bodyPr/>
        <a:lstStyle/>
        <a:p>
          <a:endParaRPr lang="x-none">
            <a:solidFill>
              <a:schemeClr val="bg2">
                <a:lumMod val="25000"/>
              </a:schemeClr>
            </a:solidFill>
          </a:endParaRPr>
        </a:p>
      </dgm:t>
    </dgm:pt>
    <dgm:pt modelId="{C2F391DC-BB9B-4E82-AAA5-AB1381898371}">
      <dgm:prSet phldrT="[Texto]"/>
      <dgm:spPr/>
      <dgm:t>
        <a:bodyPr/>
        <a:lstStyle/>
        <a:p>
          <a:r>
            <a:rPr lang="es-EC" dirty="0" err="1">
              <a:solidFill>
                <a:schemeClr val="bg2">
                  <a:lumMod val="25000"/>
                </a:schemeClr>
              </a:solidFill>
            </a:rPr>
            <a:t>Bloemer</a:t>
          </a:r>
          <a:r>
            <a:rPr lang="es-EC" dirty="0">
              <a:solidFill>
                <a:schemeClr val="bg2">
                  <a:lumMod val="25000"/>
                </a:schemeClr>
              </a:solidFill>
            </a:rPr>
            <a:t> y </a:t>
          </a:r>
          <a:r>
            <a:rPr lang="es-EC" dirty="0" err="1">
              <a:solidFill>
                <a:schemeClr val="bg2">
                  <a:lumMod val="25000"/>
                </a:schemeClr>
              </a:solidFill>
            </a:rPr>
            <a:t>Kasper</a:t>
          </a:r>
          <a:r>
            <a:rPr lang="es-EC" dirty="0">
              <a:solidFill>
                <a:schemeClr val="bg2">
                  <a:lumMod val="25000"/>
                </a:schemeClr>
              </a:solidFill>
            </a:rPr>
            <a:t> </a:t>
          </a:r>
          <a:r>
            <a:rPr lang="es-ES" dirty="0">
              <a:solidFill>
                <a:schemeClr val="bg2">
                  <a:lumMod val="25000"/>
                </a:schemeClr>
              </a:solidFill>
            </a:rPr>
            <a:t>(1995), </a:t>
          </a:r>
          <a:r>
            <a:rPr lang="es-EC" dirty="0">
              <a:solidFill>
                <a:schemeClr val="bg2">
                  <a:lumMod val="25000"/>
                </a:schemeClr>
              </a:solidFill>
            </a:rPr>
            <a:t>satisfacción del consumidor</a:t>
          </a:r>
          <a:endParaRPr lang="x-none" dirty="0">
            <a:solidFill>
              <a:schemeClr val="bg2">
                <a:lumMod val="25000"/>
              </a:schemeClr>
            </a:solidFill>
          </a:endParaRPr>
        </a:p>
      </dgm:t>
    </dgm:pt>
    <dgm:pt modelId="{1EFB4C8D-8158-471A-94EF-87EA2AC433F0}" type="parTrans" cxnId="{FA80CC27-F6A5-4ED8-A14A-11F3DBE2074B}">
      <dgm:prSet/>
      <dgm:spPr/>
      <dgm:t>
        <a:bodyPr/>
        <a:lstStyle/>
        <a:p>
          <a:endParaRPr lang="x-none">
            <a:solidFill>
              <a:schemeClr val="bg2">
                <a:lumMod val="25000"/>
              </a:schemeClr>
            </a:solidFill>
          </a:endParaRPr>
        </a:p>
      </dgm:t>
    </dgm:pt>
    <dgm:pt modelId="{8F24FE93-4281-40BC-9214-CB3CF520CBC4}" type="sibTrans" cxnId="{FA80CC27-F6A5-4ED8-A14A-11F3DBE2074B}">
      <dgm:prSet/>
      <dgm:spPr/>
      <dgm:t>
        <a:bodyPr/>
        <a:lstStyle/>
        <a:p>
          <a:endParaRPr lang="x-none">
            <a:solidFill>
              <a:schemeClr val="bg2">
                <a:lumMod val="25000"/>
              </a:schemeClr>
            </a:solidFill>
          </a:endParaRPr>
        </a:p>
      </dgm:t>
    </dgm:pt>
    <dgm:pt modelId="{1A09D88A-B723-4C9E-95BD-E40A9F0671AE}">
      <dgm:prSet phldrT="[Texto]"/>
      <dgm:spPr/>
      <dgm:t>
        <a:bodyPr/>
        <a:lstStyle/>
        <a:p>
          <a:r>
            <a:rPr lang="es-EC">
              <a:solidFill>
                <a:schemeClr val="bg2">
                  <a:lumMod val="25000"/>
                </a:schemeClr>
              </a:solidFill>
            </a:rPr>
            <a:t>Sureschchandar, Rajedran, y Kamalanabhn </a:t>
          </a:r>
          <a:r>
            <a:rPr lang="es-ES">
              <a:solidFill>
                <a:schemeClr val="bg2">
                  <a:lumMod val="25000"/>
                </a:schemeClr>
              </a:solidFill>
            </a:rPr>
            <a:t>(2001), satisfacción</a:t>
          </a:r>
          <a:endParaRPr lang="x-none" dirty="0">
            <a:solidFill>
              <a:schemeClr val="bg2">
                <a:lumMod val="25000"/>
              </a:schemeClr>
            </a:solidFill>
          </a:endParaRPr>
        </a:p>
      </dgm:t>
    </dgm:pt>
    <dgm:pt modelId="{5E9DFCC2-B336-4D6F-BCE2-51E19FA15458}" type="parTrans" cxnId="{2F7C40A0-D24F-4D43-839E-112ACB4A1856}">
      <dgm:prSet/>
      <dgm:spPr/>
      <dgm:t>
        <a:bodyPr/>
        <a:lstStyle/>
        <a:p>
          <a:endParaRPr lang="x-none">
            <a:solidFill>
              <a:schemeClr val="bg2">
                <a:lumMod val="25000"/>
              </a:schemeClr>
            </a:solidFill>
          </a:endParaRPr>
        </a:p>
      </dgm:t>
    </dgm:pt>
    <dgm:pt modelId="{617596BC-54C0-4227-842E-2C7D8E6DE577}" type="sibTrans" cxnId="{2F7C40A0-D24F-4D43-839E-112ACB4A1856}">
      <dgm:prSet/>
      <dgm:spPr/>
      <dgm:t>
        <a:bodyPr/>
        <a:lstStyle/>
        <a:p>
          <a:endParaRPr lang="x-none">
            <a:solidFill>
              <a:schemeClr val="bg2">
                <a:lumMod val="25000"/>
              </a:schemeClr>
            </a:solidFill>
          </a:endParaRPr>
        </a:p>
      </dgm:t>
    </dgm:pt>
    <dgm:pt modelId="{E25EDAD4-FD39-4403-981E-204CC4B571CB}" type="pres">
      <dgm:prSet presAssocID="{075EE91F-7AE0-4E39-B586-62A8536D1776}" presName="rootnode" presStyleCnt="0">
        <dgm:presLayoutVars>
          <dgm:chMax/>
          <dgm:chPref/>
          <dgm:dir/>
          <dgm:animLvl val="lvl"/>
        </dgm:presLayoutVars>
      </dgm:prSet>
      <dgm:spPr/>
    </dgm:pt>
    <dgm:pt modelId="{8865D4FE-000D-47A8-948D-3109F1C6C2CA}" type="pres">
      <dgm:prSet presAssocID="{904D9135-DAE9-41BD-93DD-39E20EFE8865}" presName="composite" presStyleCnt="0"/>
      <dgm:spPr/>
    </dgm:pt>
    <dgm:pt modelId="{7A9B3F4B-F40E-499C-BD68-50D5E5698C79}" type="pres">
      <dgm:prSet presAssocID="{904D9135-DAE9-41BD-93DD-39E20EFE8865}" presName="LShape" presStyleLbl="alignNode1" presStyleIdx="0" presStyleCnt="11"/>
      <dgm:spPr/>
    </dgm:pt>
    <dgm:pt modelId="{E72056C0-26C3-4F14-81EC-82016AB92FD1}" type="pres">
      <dgm:prSet presAssocID="{904D9135-DAE9-41BD-93DD-39E20EFE8865}" presName="ParentText" presStyleLbl="revTx" presStyleIdx="0" presStyleCnt="6">
        <dgm:presLayoutVars>
          <dgm:chMax val="0"/>
          <dgm:chPref val="0"/>
          <dgm:bulletEnabled val="1"/>
        </dgm:presLayoutVars>
      </dgm:prSet>
      <dgm:spPr/>
    </dgm:pt>
    <dgm:pt modelId="{9411B8EE-2EC5-4535-B713-17136F7465BB}" type="pres">
      <dgm:prSet presAssocID="{904D9135-DAE9-41BD-93DD-39E20EFE8865}" presName="Triangle" presStyleLbl="alignNode1" presStyleIdx="1" presStyleCnt="11"/>
      <dgm:spPr/>
    </dgm:pt>
    <dgm:pt modelId="{99650F60-F7B6-46C4-9FAF-D448978DC309}" type="pres">
      <dgm:prSet presAssocID="{D122256F-A2F5-42B3-B00A-68A2C87A5D47}" presName="sibTrans" presStyleCnt="0"/>
      <dgm:spPr/>
    </dgm:pt>
    <dgm:pt modelId="{39727F55-F8F0-47BC-B5F4-66053DF1C071}" type="pres">
      <dgm:prSet presAssocID="{D122256F-A2F5-42B3-B00A-68A2C87A5D47}" presName="space" presStyleCnt="0"/>
      <dgm:spPr/>
    </dgm:pt>
    <dgm:pt modelId="{9AFA3CDD-94CD-429B-ADFC-7E6AEF1F1C20}" type="pres">
      <dgm:prSet presAssocID="{8B9E71B3-6AD2-4624-8BDD-A8AA2D9B6D08}" presName="composite" presStyleCnt="0"/>
      <dgm:spPr/>
    </dgm:pt>
    <dgm:pt modelId="{8F73B64F-BDA1-4780-B046-F555B35B35E8}" type="pres">
      <dgm:prSet presAssocID="{8B9E71B3-6AD2-4624-8BDD-A8AA2D9B6D08}" presName="LShape" presStyleLbl="alignNode1" presStyleIdx="2" presStyleCnt="11"/>
      <dgm:spPr/>
    </dgm:pt>
    <dgm:pt modelId="{19F6B477-7DA9-4ED3-85BF-99F59BD84D30}" type="pres">
      <dgm:prSet presAssocID="{8B9E71B3-6AD2-4624-8BDD-A8AA2D9B6D08}" presName="ParentText" presStyleLbl="revTx" presStyleIdx="1" presStyleCnt="6">
        <dgm:presLayoutVars>
          <dgm:chMax val="0"/>
          <dgm:chPref val="0"/>
          <dgm:bulletEnabled val="1"/>
        </dgm:presLayoutVars>
      </dgm:prSet>
      <dgm:spPr/>
    </dgm:pt>
    <dgm:pt modelId="{A0553813-3B4B-4830-A215-311AD6D5B045}" type="pres">
      <dgm:prSet presAssocID="{8B9E71B3-6AD2-4624-8BDD-A8AA2D9B6D08}" presName="Triangle" presStyleLbl="alignNode1" presStyleIdx="3" presStyleCnt="11"/>
      <dgm:spPr/>
    </dgm:pt>
    <dgm:pt modelId="{83540C89-AEFF-490F-BC0F-F58CA3FE3261}" type="pres">
      <dgm:prSet presAssocID="{88C7A0AC-999F-4352-AEDE-2555260BB9F1}" presName="sibTrans" presStyleCnt="0"/>
      <dgm:spPr/>
    </dgm:pt>
    <dgm:pt modelId="{A1E13A98-6C3B-4FEB-BBC5-AC370817226E}" type="pres">
      <dgm:prSet presAssocID="{88C7A0AC-999F-4352-AEDE-2555260BB9F1}" presName="space" presStyleCnt="0"/>
      <dgm:spPr/>
    </dgm:pt>
    <dgm:pt modelId="{C564A2E4-317C-451B-933B-68789E3CBC86}" type="pres">
      <dgm:prSet presAssocID="{D630F885-8D45-41BA-ABE1-DC10A368B926}" presName="composite" presStyleCnt="0"/>
      <dgm:spPr/>
    </dgm:pt>
    <dgm:pt modelId="{C4C607DD-02CD-48C1-802F-362E6B93E3C5}" type="pres">
      <dgm:prSet presAssocID="{D630F885-8D45-41BA-ABE1-DC10A368B926}" presName="LShape" presStyleLbl="alignNode1" presStyleIdx="4" presStyleCnt="11"/>
      <dgm:spPr/>
    </dgm:pt>
    <dgm:pt modelId="{85D1039D-9644-4FB2-B2B6-EF6286AADA82}" type="pres">
      <dgm:prSet presAssocID="{D630F885-8D45-41BA-ABE1-DC10A368B926}" presName="ParentText" presStyleLbl="revTx" presStyleIdx="2" presStyleCnt="6">
        <dgm:presLayoutVars>
          <dgm:chMax val="0"/>
          <dgm:chPref val="0"/>
          <dgm:bulletEnabled val="1"/>
        </dgm:presLayoutVars>
      </dgm:prSet>
      <dgm:spPr/>
    </dgm:pt>
    <dgm:pt modelId="{F38A2AD1-A9DB-4ED4-95EA-02A8E1D2C7AA}" type="pres">
      <dgm:prSet presAssocID="{D630F885-8D45-41BA-ABE1-DC10A368B926}" presName="Triangle" presStyleLbl="alignNode1" presStyleIdx="5" presStyleCnt="11"/>
      <dgm:spPr/>
    </dgm:pt>
    <dgm:pt modelId="{57113C4D-C835-429C-BB89-AE5E967B0EF4}" type="pres">
      <dgm:prSet presAssocID="{5C78622D-99F2-441E-88C9-411EA7EBE94C}" presName="sibTrans" presStyleCnt="0"/>
      <dgm:spPr/>
    </dgm:pt>
    <dgm:pt modelId="{68D763BC-EC28-4AC8-9A95-6E5D262EE3B9}" type="pres">
      <dgm:prSet presAssocID="{5C78622D-99F2-441E-88C9-411EA7EBE94C}" presName="space" presStyleCnt="0"/>
      <dgm:spPr/>
    </dgm:pt>
    <dgm:pt modelId="{C70C804D-53E5-45AF-B414-B9E7C72379DE}" type="pres">
      <dgm:prSet presAssocID="{C2F391DC-BB9B-4E82-AAA5-AB1381898371}" presName="composite" presStyleCnt="0"/>
      <dgm:spPr/>
    </dgm:pt>
    <dgm:pt modelId="{FE144D69-DC83-4776-8182-0C6A994886DE}" type="pres">
      <dgm:prSet presAssocID="{C2F391DC-BB9B-4E82-AAA5-AB1381898371}" presName="LShape" presStyleLbl="alignNode1" presStyleIdx="6" presStyleCnt="11"/>
      <dgm:spPr/>
    </dgm:pt>
    <dgm:pt modelId="{6D82463E-21E7-4B98-9BF6-CBBC94D05C8F}" type="pres">
      <dgm:prSet presAssocID="{C2F391DC-BB9B-4E82-AAA5-AB1381898371}" presName="ParentText" presStyleLbl="revTx" presStyleIdx="3" presStyleCnt="6">
        <dgm:presLayoutVars>
          <dgm:chMax val="0"/>
          <dgm:chPref val="0"/>
          <dgm:bulletEnabled val="1"/>
        </dgm:presLayoutVars>
      </dgm:prSet>
      <dgm:spPr/>
    </dgm:pt>
    <dgm:pt modelId="{34758E98-5E45-4EA9-B43B-46DC3D207090}" type="pres">
      <dgm:prSet presAssocID="{C2F391DC-BB9B-4E82-AAA5-AB1381898371}" presName="Triangle" presStyleLbl="alignNode1" presStyleIdx="7" presStyleCnt="11"/>
      <dgm:spPr/>
    </dgm:pt>
    <dgm:pt modelId="{45A4D98A-3187-4EB9-AE53-9F36CAE28641}" type="pres">
      <dgm:prSet presAssocID="{8F24FE93-4281-40BC-9214-CB3CF520CBC4}" presName="sibTrans" presStyleCnt="0"/>
      <dgm:spPr/>
    </dgm:pt>
    <dgm:pt modelId="{9C63D5EC-A9AD-4C19-A1AE-BC6371AB909D}" type="pres">
      <dgm:prSet presAssocID="{8F24FE93-4281-40BC-9214-CB3CF520CBC4}" presName="space" presStyleCnt="0"/>
      <dgm:spPr/>
    </dgm:pt>
    <dgm:pt modelId="{CEB84174-F8D0-4891-B8B2-D179F5828164}" type="pres">
      <dgm:prSet presAssocID="{46DFF6CE-100D-48DD-957B-7FFE707D0CDF}" presName="composite" presStyleCnt="0"/>
      <dgm:spPr/>
    </dgm:pt>
    <dgm:pt modelId="{4E121135-E7CF-4583-BA2A-BB774432507D}" type="pres">
      <dgm:prSet presAssocID="{46DFF6CE-100D-48DD-957B-7FFE707D0CDF}" presName="LShape" presStyleLbl="alignNode1" presStyleIdx="8" presStyleCnt="11"/>
      <dgm:spPr/>
    </dgm:pt>
    <dgm:pt modelId="{75A33F47-56D4-434F-A449-83A5D0AF4063}" type="pres">
      <dgm:prSet presAssocID="{46DFF6CE-100D-48DD-957B-7FFE707D0CDF}" presName="ParentText" presStyleLbl="revTx" presStyleIdx="4" presStyleCnt="6">
        <dgm:presLayoutVars>
          <dgm:chMax val="0"/>
          <dgm:chPref val="0"/>
          <dgm:bulletEnabled val="1"/>
        </dgm:presLayoutVars>
      </dgm:prSet>
      <dgm:spPr/>
    </dgm:pt>
    <dgm:pt modelId="{3BAD8979-5A8E-440E-A9E0-C17FA0F00EDB}" type="pres">
      <dgm:prSet presAssocID="{46DFF6CE-100D-48DD-957B-7FFE707D0CDF}" presName="Triangle" presStyleLbl="alignNode1" presStyleIdx="9" presStyleCnt="11"/>
      <dgm:spPr/>
    </dgm:pt>
    <dgm:pt modelId="{42BE7C7D-555F-4412-AD72-8A38C53A8DA3}" type="pres">
      <dgm:prSet presAssocID="{1DF87D0B-46A3-4E74-A6D7-1A216665FBEC}" presName="sibTrans" presStyleCnt="0"/>
      <dgm:spPr/>
    </dgm:pt>
    <dgm:pt modelId="{EC900878-94A9-406F-8851-D4B725D26943}" type="pres">
      <dgm:prSet presAssocID="{1DF87D0B-46A3-4E74-A6D7-1A216665FBEC}" presName="space" presStyleCnt="0"/>
      <dgm:spPr/>
    </dgm:pt>
    <dgm:pt modelId="{2EB5218E-444D-46F2-B88F-6F59B1F0B848}" type="pres">
      <dgm:prSet presAssocID="{1A09D88A-B723-4C9E-95BD-E40A9F0671AE}" presName="composite" presStyleCnt="0"/>
      <dgm:spPr/>
    </dgm:pt>
    <dgm:pt modelId="{5BDAC4E1-3E8D-43D6-98D4-5B2551818199}" type="pres">
      <dgm:prSet presAssocID="{1A09D88A-B723-4C9E-95BD-E40A9F0671AE}" presName="LShape" presStyleLbl="alignNode1" presStyleIdx="10" presStyleCnt="11"/>
      <dgm:spPr/>
    </dgm:pt>
    <dgm:pt modelId="{9C7957CE-D6F6-41C8-A0AC-B04E8D8B8B69}" type="pres">
      <dgm:prSet presAssocID="{1A09D88A-B723-4C9E-95BD-E40A9F0671AE}" presName="ParentText" presStyleLbl="revTx" presStyleIdx="5" presStyleCnt="6">
        <dgm:presLayoutVars>
          <dgm:chMax val="0"/>
          <dgm:chPref val="0"/>
          <dgm:bulletEnabled val="1"/>
        </dgm:presLayoutVars>
      </dgm:prSet>
      <dgm:spPr/>
    </dgm:pt>
  </dgm:ptLst>
  <dgm:cxnLst>
    <dgm:cxn modelId="{D45DBA01-089F-42A1-999C-85CCB6DC5C83}" type="presOf" srcId="{1A09D88A-B723-4C9E-95BD-E40A9F0671AE}" destId="{9C7957CE-D6F6-41C8-A0AC-B04E8D8B8B69}" srcOrd="0" destOrd="0" presId="urn:microsoft.com/office/officeart/2009/3/layout/StepUpProcess"/>
    <dgm:cxn modelId="{3434B114-15E3-49FB-8B0A-E877A97795EF}" srcId="{075EE91F-7AE0-4E39-B586-62A8536D1776}" destId="{D630F885-8D45-41BA-ABE1-DC10A368B926}" srcOrd="2" destOrd="0" parTransId="{4CDA3F0F-F18E-46FC-A8F2-F6CE1D34F018}" sibTransId="{5C78622D-99F2-441E-88C9-411EA7EBE94C}"/>
    <dgm:cxn modelId="{A9E33A27-9203-4D47-BBC2-F9364A7E8CF4}" type="presOf" srcId="{904D9135-DAE9-41BD-93DD-39E20EFE8865}" destId="{E72056C0-26C3-4F14-81EC-82016AB92FD1}" srcOrd="0" destOrd="0" presId="urn:microsoft.com/office/officeart/2009/3/layout/StepUpProcess"/>
    <dgm:cxn modelId="{FA80CC27-F6A5-4ED8-A14A-11F3DBE2074B}" srcId="{075EE91F-7AE0-4E39-B586-62A8536D1776}" destId="{C2F391DC-BB9B-4E82-AAA5-AB1381898371}" srcOrd="3" destOrd="0" parTransId="{1EFB4C8D-8158-471A-94EF-87EA2AC433F0}" sibTransId="{8F24FE93-4281-40BC-9214-CB3CF520CBC4}"/>
    <dgm:cxn modelId="{A167AC3B-7D9B-470E-B326-234592ADB5A6}" type="presOf" srcId="{075EE91F-7AE0-4E39-B586-62A8536D1776}" destId="{E25EDAD4-FD39-4403-981E-204CC4B571CB}" srcOrd="0" destOrd="0" presId="urn:microsoft.com/office/officeart/2009/3/layout/StepUpProcess"/>
    <dgm:cxn modelId="{28258F5B-FB3C-40C3-BF61-09FF929904C1}" type="presOf" srcId="{C2F391DC-BB9B-4E82-AAA5-AB1381898371}" destId="{6D82463E-21E7-4B98-9BF6-CBBC94D05C8F}" srcOrd="0" destOrd="0" presId="urn:microsoft.com/office/officeart/2009/3/layout/StepUpProcess"/>
    <dgm:cxn modelId="{1C1CBE42-D881-4652-B922-96BEE4966098}" srcId="{075EE91F-7AE0-4E39-B586-62A8536D1776}" destId="{904D9135-DAE9-41BD-93DD-39E20EFE8865}" srcOrd="0" destOrd="0" parTransId="{8B8E83E1-C1AB-4E6E-9A6A-21A02EC95343}" sibTransId="{D122256F-A2F5-42B3-B00A-68A2C87A5D47}"/>
    <dgm:cxn modelId="{80C31C57-300E-4494-AD16-49266C9ED610}" srcId="{075EE91F-7AE0-4E39-B586-62A8536D1776}" destId="{46DFF6CE-100D-48DD-957B-7FFE707D0CDF}" srcOrd="4" destOrd="0" parTransId="{1783DDE7-0793-4069-B3F0-C4CD4487C65A}" sibTransId="{1DF87D0B-46A3-4E74-A6D7-1A216665FBEC}"/>
    <dgm:cxn modelId="{B8EEEE82-D773-4756-A504-2838DD0DA107}" type="presOf" srcId="{46DFF6CE-100D-48DD-957B-7FFE707D0CDF}" destId="{75A33F47-56D4-434F-A449-83A5D0AF4063}" srcOrd="0" destOrd="0" presId="urn:microsoft.com/office/officeart/2009/3/layout/StepUpProcess"/>
    <dgm:cxn modelId="{18C0B19B-2E94-43F1-BAF5-7CD4A4346FFC}" srcId="{075EE91F-7AE0-4E39-B586-62A8536D1776}" destId="{8B9E71B3-6AD2-4624-8BDD-A8AA2D9B6D08}" srcOrd="1" destOrd="0" parTransId="{A1101E4E-8E3E-49E6-B493-737585618E71}" sibTransId="{88C7A0AC-999F-4352-AEDE-2555260BB9F1}"/>
    <dgm:cxn modelId="{2F7C40A0-D24F-4D43-839E-112ACB4A1856}" srcId="{075EE91F-7AE0-4E39-B586-62A8536D1776}" destId="{1A09D88A-B723-4C9E-95BD-E40A9F0671AE}" srcOrd="5" destOrd="0" parTransId="{5E9DFCC2-B336-4D6F-BCE2-51E19FA15458}" sibTransId="{617596BC-54C0-4227-842E-2C7D8E6DE577}"/>
    <dgm:cxn modelId="{E0D296F6-8CE3-4626-B180-A8B06F7FD9F0}" type="presOf" srcId="{8B9E71B3-6AD2-4624-8BDD-A8AA2D9B6D08}" destId="{19F6B477-7DA9-4ED3-85BF-99F59BD84D30}" srcOrd="0" destOrd="0" presId="urn:microsoft.com/office/officeart/2009/3/layout/StepUpProcess"/>
    <dgm:cxn modelId="{156054FB-4BD3-48D4-B85D-7E4CE0A6546B}" type="presOf" srcId="{D630F885-8D45-41BA-ABE1-DC10A368B926}" destId="{85D1039D-9644-4FB2-B2B6-EF6286AADA82}" srcOrd="0" destOrd="0" presId="urn:microsoft.com/office/officeart/2009/3/layout/StepUpProcess"/>
    <dgm:cxn modelId="{3EB73606-2630-480E-AF7C-438B269BF0B8}" type="presParOf" srcId="{E25EDAD4-FD39-4403-981E-204CC4B571CB}" destId="{8865D4FE-000D-47A8-948D-3109F1C6C2CA}" srcOrd="0" destOrd="0" presId="urn:microsoft.com/office/officeart/2009/3/layout/StepUpProcess"/>
    <dgm:cxn modelId="{8DB82E0A-8517-40A5-98B4-FF64DDC98821}" type="presParOf" srcId="{8865D4FE-000D-47A8-948D-3109F1C6C2CA}" destId="{7A9B3F4B-F40E-499C-BD68-50D5E5698C79}" srcOrd="0" destOrd="0" presId="urn:microsoft.com/office/officeart/2009/3/layout/StepUpProcess"/>
    <dgm:cxn modelId="{012C8D72-3CA7-4EF5-88C2-D01BAED081B4}" type="presParOf" srcId="{8865D4FE-000D-47A8-948D-3109F1C6C2CA}" destId="{E72056C0-26C3-4F14-81EC-82016AB92FD1}" srcOrd="1" destOrd="0" presId="urn:microsoft.com/office/officeart/2009/3/layout/StepUpProcess"/>
    <dgm:cxn modelId="{CF988321-A7EE-41CC-AA6E-08747EF5465D}" type="presParOf" srcId="{8865D4FE-000D-47A8-948D-3109F1C6C2CA}" destId="{9411B8EE-2EC5-4535-B713-17136F7465BB}" srcOrd="2" destOrd="0" presId="urn:microsoft.com/office/officeart/2009/3/layout/StepUpProcess"/>
    <dgm:cxn modelId="{B16AED1B-4B7F-4278-A951-E94F834EE8CF}" type="presParOf" srcId="{E25EDAD4-FD39-4403-981E-204CC4B571CB}" destId="{99650F60-F7B6-46C4-9FAF-D448978DC309}" srcOrd="1" destOrd="0" presId="urn:microsoft.com/office/officeart/2009/3/layout/StepUpProcess"/>
    <dgm:cxn modelId="{04D9EF1C-A727-404C-8296-0B6FFE45BF45}" type="presParOf" srcId="{99650F60-F7B6-46C4-9FAF-D448978DC309}" destId="{39727F55-F8F0-47BC-B5F4-66053DF1C071}" srcOrd="0" destOrd="0" presId="urn:microsoft.com/office/officeart/2009/3/layout/StepUpProcess"/>
    <dgm:cxn modelId="{D172ADBA-8266-4BED-B6E9-CA94A4972680}" type="presParOf" srcId="{E25EDAD4-FD39-4403-981E-204CC4B571CB}" destId="{9AFA3CDD-94CD-429B-ADFC-7E6AEF1F1C20}" srcOrd="2" destOrd="0" presId="urn:microsoft.com/office/officeart/2009/3/layout/StepUpProcess"/>
    <dgm:cxn modelId="{287C3FD1-F529-4FF3-A468-639A91B0BB75}" type="presParOf" srcId="{9AFA3CDD-94CD-429B-ADFC-7E6AEF1F1C20}" destId="{8F73B64F-BDA1-4780-B046-F555B35B35E8}" srcOrd="0" destOrd="0" presId="urn:microsoft.com/office/officeart/2009/3/layout/StepUpProcess"/>
    <dgm:cxn modelId="{7B7821D8-D9A1-4C68-A620-B3E526EFCFB2}" type="presParOf" srcId="{9AFA3CDD-94CD-429B-ADFC-7E6AEF1F1C20}" destId="{19F6B477-7DA9-4ED3-85BF-99F59BD84D30}" srcOrd="1" destOrd="0" presId="urn:microsoft.com/office/officeart/2009/3/layout/StepUpProcess"/>
    <dgm:cxn modelId="{988FCE7F-69AF-462B-BC89-9CAFA43EA73A}" type="presParOf" srcId="{9AFA3CDD-94CD-429B-ADFC-7E6AEF1F1C20}" destId="{A0553813-3B4B-4830-A215-311AD6D5B045}" srcOrd="2" destOrd="0" presId="urn:microsoft.com/office/officeart/2009/3/layout/StepUpProcess"/>
    <dgm:cxn modelId="{A8F5D6EF-9C85-437E-A32E-660E8AA20CCB}" type="presParOf" srcId="{E25EDAD4-FD39-4403-981E-204CC4B571CB}" destId="{83540C89-AEFF-490F-BC0F-F58CA3FE3261}" srcOrd="3" destOrd="0" presId="urn:microsoft.com/office/officeart/2009/3/layout/StepUpProcess"/>
    <dgm:cxn modelId="{9B321896-83A3-4F6F-A827-14294BBA2F9E}" type="presParOf" srcId="{83540C89-AEFF-490F-BC0F-F58CA3FE3261}" destId="{A1E13A98-6C3B-4FEB-BBC5-AC370817226E}" srcOrd="0" destOrd="0" presId="urn:microsoft.com/office/officeart/2009/3/layout/StepUpProcess"/>
    <dgm:cxn modelId="{4A20C9B4-FDF2-48F1-8A54-1B9BF9222259}" type="presParOf" srcId="{E25EDAD4-FD39-4403-981E-204CC4B571CB}" destId="{C564A2E4-317C-451B-933B-68789E3CBC86}" srcOrd="4" destOrd="0" presId="urn:microsoft.com/office/officeart/2009/3/layout/StepUpProcess"/>
    <dgm:cxn modelId="{A57D7872-1DF3-4855-B913-2E0FC6EE8DA5}" type="presParOf" srcId="{C564A2E4-317C-451B-933B-68789E3CBC86}" destId="{C4C607DD-02CD-48C1-802F-362E6B93E3C5}" srcOrd="0" destOrd="0" presId="urn:microsoft.com/office/officeart/2009/3/layout/StepUpProcess"/>
    <dgm:cxn modelId="{24BECA8D-8EA0-4C31-8DA9-80A287FEA7B8}" type="presParOf" srcId="{C564A2E4-317C-451B-933B-68789E3CBC86}" destId="{85D1039D-9644-4FB2-B2B6-EF6286AADA82}" srcOrd="1" destOrd="0" presId="urn:microsoft.com/office/officeart/2009/3/layout/StepUpProcess"/>
    <dgm:cxn modelId="{37CD14DA-F5CD-4AB5-949F-17F6B3334D08}" type="presParOf" srcId="{C564A2E4-317C-451B-933B-68789E3CBC86}" destId="{F38A2AD1-A9DB-4ED4-95EA-02A8E1D2C7AA}" srcOrd="2" destOrd="0" presId="urn:microsoft.com/office/officeart/2009/3/layout/StepUpProcess"/>
    <dgm:cxn modelId="{1D3AB565-71F7-4C3A-9F17-00D8CCC9F568}" type="presParOf" srcId="{E25EDAD4-FD39-4403-981E-204CC4B571CB}" destId="{57113C4D-C835-429C-BB89-AE5E967B0EF4}" srcOrd="5" destOrd="0" presId="urn:microsoft.com/office/officeart/2009/3/layout/StepUpProcess"/>
    <dgm:cxn modelId="{413A9BDF-C5EF-427B-862A-C24F85DA9A0F}" type="presParOf" srcId="{57113C4D-C835-429C-BB89-AE5E967B0EF4}" destId="{68D763BC-EC28-4AC8-9A95-6E5D262EE3B9}" srcOrd="0" destOrd="0" presId="urn:microsoft.com/office/officeart/2009/3/layout/StepUpProcess"/>
    <dgm:cxn modelId="{50EDE344-A0AD-43ED-A2D0-46587E1C8EF6}" type="presParOf" srcId="{E25EDAD4-FD39-4403-981E-204CC4B571CB}" destId="{C70C804D-53E5-45AF-B414-B9E7C72379DE}" srcOrd="6" destOrd="0" presId="urn:microsoft.com/office/officeart/2009/3/layout/StepUpProcess"/>
    <dgm:cxn modelId="{6EC0798C-1D13-4CC6-A9F6-7CC5BE57DAAA}" type="presParOf" srcId="{C70C804D-53E5-45AF-B414-B9E7C72379DE}" destId="{FE144D69-DC83-4776-8182-0C6A994886DE}" srcOrd="0" destOrd="0" presId="urn:microsoft.com/office/officeart/2009/3/layout/StepUpProcess"/>
    <dgm:cxn modelId="{092444CB-B27E-49F4-9306-0243C408C883}" type="presParOf" srcId="{C70C804D-53E5-45AF-B414-B9E7C72379DE}" destId="{6D82463E-21E7-4B98-9BF6-CBBC94D05C8F}" srcOrd="1" destOrd="0" presId="urn:microsoft.com/office/officeart/2009/3/layout/StepUpProcess"/>
    <dgm:cxn modelId="{48CC9F21-C4FC-4807-9205-F2F4A899F430}" type="presParOf" srcId="{C70C804D-53E5-45AF-B414-B9E7C72379DE}" destId="{34758E98-5E45-4EA9-B43B-46DC3D207090}" srcOrd="2" destOrd="0" presId="urn:microsoft.com/office/officeart/2009/3/layout/StepUpProcess"/>
    <dgm:cxn modelId="{C8F828D6-76BE-4D78-8A2D-0E0DC1B10E72}" type="presParOf" srcId="{E25EDAD4-FD39-4403-981E-204CC4B571CB}" destId="{45A4D98A-3187-4EB9-AE53-9F36CAE28641}" srcOrd="7" destOrd="0" presId="urn:microsoft.com/office/officeart/2009/3/layout/StepUpProcess"/>
    <dgm:cxn modelId="{4A1F8216-9D4E-4C06-8C8C-1353C399B7FD}" type="presParOf" srcId="{45A4D98A-3187-4EB9-AE53-9F36CAE28641}" destId="{9C63D5EC-A9AD-4C19-A1AE-BC6371AB909D}" srcOrd="0" destOrd="0" presId="urn:microsoft.com/office/officeart/2009/3/layout/StepUpProcess"/>
    <dgm:cxn modelId="{53256E62-7A4B-46B5-9B33-6692E59E4868}" type="presParOf" srcId="{E25EDAD4-FD39-4403-981E-204CC4B571CB}" destId="{CEB84174-F8D0-4891-B8B2-D179F5828164}" srcOrd="8" destOrd="0" presId="urn:microsoft.com/office/officeart/2009/3/layout/StepUpProcess"/>
    <dgm:cxn modelId="{CC71BB9A-3C6B-4C85-BAB9-D53C9A69A195}" type="presParOf" srcId="{CEB84174-F8D0-4891-B8B2-D179F5828164}" destId="{4E121135-E7CF-4583-BA2A-BB774432507D}" srcOrd="0" destOrd="0" presId="urn:microsoft.com/office/officeart/2009/3/layout/StepUpProcess"/>
    <dgm:cxn modelId="{4C40E8CD-118F-42A0-B1F8-14B6C2B1FB81}" type="presParOf" srcId="{CEB84174-F8D0-4891-B8B2-D179F5828164}" destId="{75A33F47-56D4-434F-A449-83A5D0AF4063}" srcOrd="1" destOrd="0" presId="urn:microsoft.com/office/officeart/2009/3/layout/StepUpProcess"/>
    <dgm:cxn modelId="{9693207B-E422-4B1F-A435-7F92DA6C26C7}" type="presParOf" srcId="{CEB84174-F8D0-4891-B8B2-D179F5828164}" destId="{3BAD8979-5A8E-440E-A9E0-C17FA0F00EDB}" srcOrd="2" destOrd="0" presId="urn:microsoft.com/office/officeart/2009/3/layout/StepUpProcess"/>
    <dgm:cxn modelId="{6B114A5A-BBEC-4EFA-A615-16B276F713AA}" type="presParOf" srcId="{E25EDAD4-FD39-4403-981E-204CC4B571CB}" destId="{42BE7C7D-555F-4412-AD72-8A38C53A8DA3}" srcOrd="9" destOrd="0" presId="urn:microsoft.com/office/officeart/2009/3/layout/StepUpProcess"/>
    <dgm:cxn modelId="{0D722D6B-3D10-4E26-BE5E-E63B5A9EFB85}" type="presParOf" srcId="{42BE7C7D-555F-4412-AD72-8A38C53A8DA3}" destId="{EC900878-94A9-406F-8851-D4B725D26943}" srcOrd="0" destOrd="0" presId="urn:microsoft.com/office/officeart/2009/3/layout/StepUpProcess"/>
    <dgm:cxn modelId="{B1C02A3D-6418-41C5-BD36-AC74FC36AD96}" type="presParOf" srcId="{E25EDAD4-FD39-4403-981E-204CC4B571CB}" destId="{2EB5218E-444D-46F2-B88F-6F59B1F0B848}" srcOrd="10" destOrd="0" presId="urn:microsoft.com/office/officeart/2009/3/layout/StepUpProcess"/>
    <dgm:cxn modelId="{1F28450C-E9DE-44E1-A33F-891B0E249D07}" type="presParOf" srcId="{2EB5218E-444D-46F2-B88F-6F59B1F0B848}" destId="{5BDAC4E1-3E8D-43D6-98D4-5B2551818199}" srcOrd="0" destOrd="0" presId="urn:microsoft.com/office/officeart/2009/3/layout/StepUpProcess"/>
    <dgm:cxn modelId="{ADB94E9A-2B6A-4DAB-B513-0EA644E0B805}" type="presParOf" srcId="{2EB5218E-444D-46F2-B88F-6F59B1F0B848}" destId="{9C7957CE-D6F6-41C8-A0AC-B04E8D8B8B6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C900-A9BA-4F3B-8C99-3878CAFE9512}">
      <dsp:nvSpPr>
        <dsp:cNvPr id="0" name=""/>
        <dsp:cNvSpPr/>
      </dsp:nvSpPr>
      <dsp:spPr>
        <a:xfrm>
          <a:off x="3661816" y="2208686"/>
          <a:ext cx="1533350" cy="120953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rPr>
            <a:t>Servicios de telefonía móvil en el DMQ</a:t>
          </a:r>
          <a:endParaRPr lang="x-none" sz="1600" kern="1200" dirty="0">
            <a:solidFill>
              <a:schemeClr val="bg2">
                <a:lumMod val="10000"/>
              </a:schemeClr>
            </a:solidFill>
          </a:endParaRPr>
        </a:p>
      </dsp:txBody>
      <dsp:txXfrm>
        <a:off x="3886370" y="2385818"/>
        <a:ext cx="1084242" cy="855272"/>
      </dsp:txXfrm>
    </dsp:sp>
    <dsp:sp modelId="{9DE18BFD-C934-428F-A728-97AACE7BACA1}">
      <dsp:nvSpPr>
        <dsp:cNvPr id="0" name=""/>
        <dsp:cNvSpPr/>
      </dsp:nvSpPr>
      <dsp:spPr>
        <a:xfrm rot="16236936">
          <a:off x="4246416" y="1605243"/>
          <a:ext cx="384712" cy="50287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solidFill>
              <a:schemeClr val="bg2">
                <a:lumMod val="10000"/>
              </a:schemeClr>
            </a:solidFill>
          </a:endParaRPr>
        </a:p>
      </dsp:txBody>
      <dsp:txXfrm>
        <a:off x="4303503" y="1763522"/>
        <a:ext cx="269298" cy="301726"/>
      </dsp:txXfrm>
    </dsp:sp>
    <dsp:sp modelId="{77473C09-32F7-446A-A195-C096C4A29E3E}">
      <dsp:nvSpPr>
        <dsp:cNvPr id="0" name=""/>
        <dsp:cNvSpPr/>
      </dsp:nvSpPr>
      <dsp:spPr>
        <a:xfrm>
          <a:off x="3535803" y="3859"/>
          <a:ext cx="1829862" cy="1479047"/>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2">
                  <a:lumMod val="10000"/>
                </a:schemeClr>
              </a:solidFill>
            </a:rPr>
            <a:t>Solo se realizan investigaciones con manufactureras</a:t>
          </a:r>
          <a:endParaRPr lang="x-none" sz="1400" kern="1200" dirty="0">
            <a:solidFill>
              <a:schemeClr val="bg2">
                <a:lumMod val="10000"/>
              </a:schemeClr>
            </a:solidFill>
          </a:endParaRPr>
        </a:p>
      </dsp:txBody>
      <dsp:txXfrm>
        <a:off x="3803780" y="220460"/>
        <a:ext cx="1293908" cy="1045845"/>
      </dsp:txXfrm>
    </dsp:sp>
    <dsp:sp modelId="{F0B5CB44-49C4-4CAD-BF85-385DC0AB76EA}">
      <dsp:nvSpPr>
        <dsp:cNvPr id="0" name=""/>
        <dsp:cNvSpPr/>
      </dsp:nvSpPr>
      <dsp:spPr>
        <a:xfrm rot="21563064">
          <a:off x="5301315" y="2551263"/>
          <a:ext cx="255924" cy="502876"/>
        </a:xfrm>
        <a:prstGeom prst="rightArrow">
          <a:avLst>
            <a:gd name="adj1" fmla="val 60000"/>
            <a:gd name="adj2" fmla="val 50000"/>
          </a:avLst>
        </a:prstGeom>
        <a:solidFill>
          <a:schemeClr val="accent2">
            <a:hueOff val="-1773400"/>
            <a:satOff val="-11317"/>
            <a:lumOff val="614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x-none" sz="1400" kern="1200">
            <a:solidFill>
              <a:schemeClr val="bg2">
                <a:lumMod val="10000"/>
              </a:schemeClr>
            </a:solidFill>
          </a:endParaRPr>
        </a:p>
      </dsp:txBody>
      <dsp:txXfrm>
        <a:off x="5301317" y="2652250"/>
        <a:ext cx="179147" cy="301726"/>
      </dsp:txXfrm>
    </dsp:sp>
    <dsp:sp modelId="{8D29D1DF-8139-4588-A04B-AEE7654900B0}">
      <dsp:nvSpPr>
        <dsp:cNvPr id="0" name=""/>
        <dsp:cNvSpPr/>
      </dsp:nvSpPr>
      <dsp:spPr>
        <a:xfrm>
          <a:off x="5677885" y="2051689"/>
          <a:ext cx="1641357" cy="1479047"/>
        </a:xfrm>
        <a:prstGeom prst="ellipse">
          <a:avLst/>
        </a:prstGeom>
        <a:solidFill>
          <a:schemeClr val="accent2">
            <a:hueOff val="-1773400"/>
            <a:satOff val="-11317"/>
            <a:lumOff val="614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2">
                  <a:lumMod val="10000"/>
                </a:schemeClr>
              </a:solidFill>
            </a:rPr>
            <a:t>RSE como estrategia de marketing</a:t>
          </a:r>
          <a:endParaRPr lang="x-none" sz="1400" kern="1200" dirty="0">
            <a:solidFill>
              <a:schemeClr val="bg2">
                <a:lumMod val="10000"/>
              </a:schemeClr>
            </a:solidFill>
          </a:endParaRPr>
        </a:p>
      </dsp:txBody>
      <dsp:txXfrm>
        <a:off x="5918256" y="2268290"/>
        <a:ext cx="1160615" cy="1045845"/>
      </dsp:txXfrm>
    </dsp:sp>
    <dsp:sp modelId="{2AFF72C3-5747-430B-BC0B-4FD965DAA11E}">
      <dsp:nvSpPr>
        <dsp:cNvPr id="0" name=""/>
        <dsp:cNvSpPr/>
      </dsp:nvSpPr>
      <dsp:spPr>
        <a:xfrm rot="5387715">
          <a:off x="4238561" y="3520658"/>
          <a:ext cx="386711" cy="502876"/>
        </a:xfrm>
        <a:prstGeom prst="rightArrow">
          <a:avLst>
            <a:gd name="adj1" fmla="val 60000"/>
            <a:gd name="adj2" fmla="val 50000"/>
          </a:avLst>
        </a:prstGeom>
        <a:solidFill>
          <a:schemeClr val="accent2">
            <a:hueOff val="-3546800"/>
            <a:satOff val="-22633"/>
            <a:lumOff val="12289"/>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C" sz="2400" kern="1200">
            <a:solidFill>
              <a:schemeClr val="bg2">
                <a:lumMod val="10000"/>
              </a:schemeClr>
            </a:solidFill>
          </a:endParaRPr>
        </a:p>
      </dsp:txBody>
      <dsp:txXfrm>
        <a:off x="4296360" y="3563227"/>
        <a:ext cx="270698" cy="301726"/>
      </dsp:txXfrm>
    </dsp:sp>
    <dsp:sp modelId="{494C47D4-C131-4328-8A0A-6334ED476B8F}">
      <dsp:nvSpPr>
        <dsp:cNvPr id="0" name=""/>
        <dsp:cNvSpPr/>
      </dsp:nvSpPr>
      <dsp:spPr>
        <a:xfrm>
          <a:off x="3615224" y="4147856"/>
          <a:ext cx="1641357" cy="1479047"/>
        </a:xfrm>
        <a:prstGeom prst="ellipse">
          <a:avLst/>
        </a:prstGeom>
        <a:solidFill>
          <a:schemeClr val="accent2">
            <a:hueOff val="-3546800"/>
            <a:satOff val="-22633"/>
            <a:lumOff val="122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2">
                  <a:lumMod val="10000"/>
                </a:schemeClr>
              </a:solidFill>
            </a:rPr>
            <a:t>Preocupación ambiental</a:t>
          </a:r>
          <a:endParaRPr lang="x-none" sz="1400" kern="1200" dirty="0">
            <a:solidFill>
              <a:schemeClr val="bg2">
                <a:lumMod val="10000"/>
              </a:schemeClr>
            </a:solidFill>
          </a:endParaRPr>
        </a:p>
      </dsp:txBody>
      <dsp:txXfrm>
        <a:off x="3855595" y="4364457"/>
        <a:ext cx="1160615" cy="1045845"/>
      </dsp:txXfrm>
    </dsp:sp>
    <dsp:sp modelId="{D2E9BC47-BF97-45AF-9FCE-B6F6FD54B9D3}">
      <dsp:nvSpPr>
        <dsp:cNvPr id="0" name=""/>
        <dsp:cNvSpPr/>
      </dsp:nvSpPr>
      <dsp:spPr>
        <a:xfrm rot="10818576">
          <a:off x="3309375" y="2556642"/>
          <a:ext cx="249073" cy="502876"/>
        </a:xfrm>
        <a:prstGeom prst="rightArrow">
          <a:avLst>
            <a:gd name="adj1" fmla="val 60000"/>
            <a:gd name="adj2" fmla="val 50000"/>
          </a:avLst>
        </a:prstGeom>
        <a:solidFill>
          <a:schemeClr val="accent2">
            <a:hueOff val="-5320199"/>
            <a:satOff val="-33950"/>
            <a:lumOff val="1843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x-none" sz="1400" kern="1200">
            <a:solidFill>
              <a:schemeClr val="bg2">
                <a:lumMod val="10000"/>
              </a:schemeClr>
            </a:solidFill>
          </a:endParaRPr>
        </a:p>
      </dsp:txBody>
      <dsp:txXfrm rot="10800000">
        <a:off x="3384096" y="2657419"/>
        <a:ext cx="174351" cy="301726"/>
      </dsp:txXfrm>
    </dsp:sp>
    <dsp:sp modelId="{445C93ED-0A3D-4FB3-BD63-AD17928D120D}">
      <dsp:nvSpPr>
        <dsp:cNvPr id="0" name=""/>
        <dsp:cNvSpPr/>
      </dsp:nvSpPr>
      <dsp:spPr>
        <a:xfrm>
          <a:off x="1550548" y="2062814"/>
          <a:ext cx="1641357" cy="1479047"/>
        </a:xfrm>
        <a:prstGeom prst="ellipse">
          <a:avLst/>
        </a:prstGeom>
        <a:solidFill>
          <a:schemeClr val="accent2">
            <a:hueOff val="-5320199"/>
            <a:satOff val="-33950"/>
            <a:lumOff val="1843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2">
                  <a:lumMod val="10000"/>
                </a:schemeClr>
              </a:solidFill>
            </a:rPr>
            <a:t>Incremento de líneas activas en un 5,32% del 2017 al 2018</a:t>
          </a:r>
          <a:endParaRPr lang="x-none" sz="1400" kern="1200" dirty="0">
            <a:solidFill>
              <a:schemeClr val="bg2">
                <a:lumMod val="10000"/>
              </a:schemeClr>
            </a:solidFill>
          </a:endParaRPr>
        </a:p>
      </dsp:txBody>
      <dsp:txXfrm>
        <a:off x="1790919" y="2279415"/>
        <a:ext cx="1160615" cy="10458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CFEEC-B13D-4220-B3CC-5CB4EE987DD4}">
      <dsp:nvSpPr>
        <dsp:cNvPr id="0" name=""/>
        <dsp:cNvSpPr/>
      </dsp:nvSpPr>
      <dsp:spPr>
        <a:xfrm rot="16200000">
          <a:off x="-1712569" y="1716569"/>
          <a:ext cx="5013236" cy="1580097"/>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dirty="0"/>
            <a:t>Calidad Técnica</a:t>
          </a:r>
        </a:p>
        <a:p>
          <a:pPr marL="114300" lvl="1" indent="-114300" algn="l" defTabSz="622300">
            <a:lnSpc>
              <a:spcPct val="90000"/>
            </a:lnSpc>
            <a:spcBef>
              <a:spcPct val="0"/>
            </a:spcBef>
            <a:spcAft>
              <a:spcPct val="15000"/>
            </a:spcAft>
            <a:buChar char="•"/>
          </a:pPr>
          <a:r>
            <a:rPr lang="es-EC" sz="1400" kern="1200" dirty="0">
              <a:solidFill>
                <a:schemeClr val="bg2">
                  <a:lumMod val="25000"/>
                </a:schemeClr>
              </a:solidFill>
            </a:rPr>
            <a:t>Cumple con las expectativas previstas </a:t>
          </a:r>
        </a:p>
      </dsp:txBody>
      <dsp:txXfrm rot="5400000">
        <a:off x="4000" y="1002647"/>
        <a:ext cx="1580097" cy="3007942"/>
      </dsp:txXfrm>
    </dsp:sp>
    <dsp:sp modelId="{0285238A-9618-41E3-A94D-2470E7DCFB79}">
      <dsp:nvSpPr>
        <dsp:cNvPr id="0" name=""/>
        <dsp:cNvSpPr/>
      </dsp:nvSpPr>
      <dsp:spPr>
        <a:xfrm rot="16200000">
          <a:off x="-13965" y="1716569"/>
          <a:ext cx="5013236" cy="1580097"/>
        </a:xfrm>
        <a:prstGeom prst="flowChartManualOperation">
          <a:avLst/>
        </a:prstGeom>
        <a:gradFill rotWithShape="0">
          <a:gsLst>
            <a:gs pos="0">
              <a:schemeClr val="accent2">
                <a:hueOff val="-1064040"/>
                <a:satOff val="-6790"/>
                <a:lumOff val="3687"/>
                <a:alphaOff val="0"/>
                <a:shade val="51000"/>
                <a:satMod val="130000"/>
              </a:schemeClr>
            </a:gs>
            <a:gs pos="80000">
              <a:schemeClr val="accent2">
                <a:hueOff val="-1064040"/>
                <a:satOff val="-6790"/>
                <a:lumOff val="3687"/>
                <a:alphaOff val="0"/>
                <a:shade val="93000"/>
                <a:satMod val="130000"/>
              </a:schemeClr>
            </a:gs>
            <a:gs pos="100000">
              <a:schemeClr val="accent2">
                <a:hueOff val="-1064040"/>
                <a:satOff val="-6790"/>
                <a:lumOff val="36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dirty="0"/>
            <a:t>Calidad Funcional </a:t>
          </a:r>
        </a:p>
        <a:p>
          <a:pPr marL="114300" lvl="1" indent="-114300" algn="l" defTabSz="622300">
            <a:lnSpc>
              <a:spcPct val="90000"/>
            </a:lnSpc>
            <a:spcBef>
              <a:spcPct val="0"/>
            </a:spcBef>
            <a:spcAft>
              <a:spcPct val="15000"/>
            </a:spcAft>
            <a:buChar char="•"/>
          </a:pPr>
          <a:r>
            <a:rPr lang="es-EC" sz="1400" kern="1200" dirty="0">
              <a:solidFill>
                <a:schemeClr val="bg2">
                  <a:lumMod val="25000"/>
                </a:schemeClr>
              </a:solidFill>
            </a:rPr>
            <a:t>Relaciones  interpersonales</a:t>
          </a:r>
          <a:endParaRPr lang="es-EC" sz="1400" kern="1200" dirty="0">
            <a:solidFill>
              <a:schemeClr val="bg2">
                <a:lumMod val="10000"/>
              </a:schemeClr>
            </a:solidFill>
          </a:endParaRPr>
        </a:p>
        <a:p>
          <a:pPr marL="114300" lvl="1" indent="-114300" algn="l" defTabSz="622300">
            <a:lnSpc>
              <a:spcPct val="90000"/>
            </a:lnSpc>
            <a:spcBef>
              <a:spcPct val="0"/>
            </a:spcBef>
            <a:spcAft>
              <a:spcPct val="15000"/>
            </a:spcAft>
            <a:buChar char="•"/>
          </a:pPr>
          <a:r>
            <a:rPr lang="es-EC" sz="1400" kern="1200" dirty="0">
              <a:solidFill>
                <a:schemeClr val="bg2">
                  <a:lumMod val="25000"/>
                </a:schemeClr>
              </a:solidFill>
            </a:rPr>
            <a:t>Solución de problemas </a:t>
          </a:r>
        </a:p>
      </dsp:txBody>
      <dsp:txXfrm rot="5400000">
        <a:off x="1702604" y="1002647"/>
        <a:ext cx="1580097" cy="3007942"/>
      </dsp:txXfrm>
    </dsp:sp>
    <dsp:sp modelId="{7F58D2DE-8E5A-4271-B9B6-079549C48532}">
      <dsp:nvSpPr>
        <dsp:cNvPr id="0" name=""/>
        <dsp:cNvSpPr/>
      </dsp:nvSpPr>
      <dsp:spPr>
        <a:xfrm rot="16200000">
          <a:off x="1684639" y="1716569"/>
          <a:ext cx="5013236" cy="1580097"/>
        </a:xfrm>
        <a:prstGeom prst="flowChartManualOperation">
          <a:avLst/>
        </a:prstGeom>
        <a:gradFill rotWithShape="0">
          <a:gsLst>
            <a:gs pos="0">
              <a:schemeClr val="accent2">
                <a:hueOff val="-2128080"/>
                <a:satOff val="-13580"/>
                <a:lumOff val="7373"/>
                <a:alphaOff val="0"/>
                <a:shade val="51000"/>
                <a:satMod val="130000"/>
              </a:schemeClr>
            </a:gs>
            <a:gs pos="80000">
              <a:schemeClr val="accent2">
                <a:hueOff val="-2128080"/>
                <a:satOff val="-13580"/>
                <a:lumOff val="7373"/>
                <a:alphaOff val="0"/>
                <a:shade val="93000"/>
                <a:satMod val="130000"/>
              </a:schemeClr>
            </a:gs>
            <a:gs pos="100000">
              <a:schemeClr val="accent2">
                <a:hueOff val="-2128080"/>
                <a:satOff val="-13580"/>
                <a:lumOff val="7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dirty="0"/>
            <a:t>Confianza</a:t>
          </a:r>
        </a:p>
        <a:p>
          <a:pPr marL="114300" lvl="1" indent="-114300" algn="l" defTabSz="622300">
            <a:lnSpc>
              <a:spcPct val="90000"/>
            </a:lnSpc>
            <a:spcBef>
              <a:spcPct val="0"/>
            </a:spcBef>
            <a:spcAft>
              <a:spcPct val="15000"/>
            </a:spcAft>
            <a:buChar char="•"/>
          </a:pPr>
          <a:r>
            <a:rPr lang="es-EC" sz="1400" kern="1200" dirty="0">
              <a:solidFill>
                <a:schemeClr val="bg2">
                  <a:lumMod val="25000"/>
                </a:schemeClr>
              </a:solidFill>
            </a:rPr>
            <a:t>Percepción voluntaria por parte del consumidor, que se basa en experiencias pasadas y permite prever el futuro</a:t>
          </a:r>
        </a:p>
      </dsp:txBody>
      <dsp:txXfrm rot="5400000">
        <a:off x="3401208" y="1002647"/>
        <a:ext cx="1580097" cy="3007942"/>
      </dsp:txXfrm>
    </dsp:sp>
    <dsp:sp modelId="{3D65AEDE-3DDD-46D4-A800-608A4E4A4075}">
      <dsp:nvSpPr>
        <dsp:cNvPr id="0" name=""/>
        <dsp:cNvSpPr/>
      </dsp:nvSpPr>
      <dsp:spPr>
        <a:xfrm rot="16200000">
          <a:off x="3383243" y="1716569"/>
          <a:ext cx="5013236" cy="1580097"/>
        </a:xfrm>
        <a:prstGeom prst="flowChartManualOperation">
          <a:avLst/>
        </a:prstGeom>
        <a:gradFill rotWithShape="0">
          <a:gsLst>
            <a:gs pos="0">
              <a:schemeClr val="accent2">
                <a:hueOff val="-3192120"/>
                <a:satOff val="-20370"/>
                <a:lumOff val="11060"/>
                <a:alphaOff val="0"/>
                <a:shade val="51000"/>
                <a:satMod val="130000"/>
              </a:schemeClr>
            </a:gs>
            <a:gs pos="80000">
              <a:schemeClr val="accent2">
                <a:hueOff val="-3192120"/>
                <a:satOff val="-20370"/>
                <a:lumOff val="11060"/>
                <a:alphaOff val="0"/>
                <a:shade val="93000"/>
                <a:satMod val="130000"/>
              </a:schemeClr>
            </a:gs>
            <a:gs pos="100000">
              <a:schemeClr val="accent2">
                <a:hueOff val="-3192120"/>
                <a:satOff val="-20370"/>
                <a:lumOff val="110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a:t>Satisfacción </a:t>
          </a:r>
          <a:endParaRPr lang="es-EC" sz="1800" kern="1200" dirty="0"/>
        </a:p>
        <a:p>
          <a:pPr marL="114300" lvl="1" indent="-114300" algn="l" defTabSz="622300">
            <a:lnSpc>
              <a:spcPct val="90000"/>
            </a:lnSpc>
            <a:spcBef>
              <a:spcPct val="0"/>
            </a:spcBef>
            <a:spcAft>
              <a:spcPct val="15000"/>
            </a:spcAft>
            <a:buChar char="•"/>
          </a:pPr>
          <a:r>
            <a:rPr lang="es-EC" sz="1400" kern="1200" dirty="0">
              <a:solidFill>
                <a:schemeClr val="bg2">
                  <a:lumMod val="25000"/>
                </a:schemeClr>
              </a:solidFill>
            </a:rPr>
            <a:t>Evaluación de la experiencia de compra y el consumo del servicio en el tiempo</a:t>
          </a:r>
        </a:p>
      </dsp:txBody>
      <dsp:txXfrm rot="5400000">
        <a:off x="5099812" y="1002647"/>
        <a:ext cx="1580097" cy="3007942"/>
      </dsp:txXfrm>
    </dsp:sp>
    <dsp:sp modelId="{ED540EAE-0BD4-4E44-8CB7-1D021D104F4B}">
      <dsp:nvSpPr>
        <dsp:cNvPr id="0" name=""/>
        <dsp:cNvSpPr/>
      </dsp:nvSpPr>
      <dsp:spPr>
        <a:xfrm rot="16200000">
          <a:off x="5081848" y="1716569"/>
          <a:ext cx="5013236" cy="1580097"/>
        </a:xfrm>
        <a:prstGeom prst="flowChartManualOperation">
          <a:avLst/>
        </a:prstGeom>
        <a:gradFill rotWithShape="0">
          <a:gsLst>
            <a:gs pos="0">
              <a:schemeClr val="accent2">
                <a:hueOff val="-4256160"/>
                <a:satOff val="-27160"/>
                <a:lumOff val="14746"/>
                <a:alphaOff val="0"/>
                <a:shade val="51000"/>
                <a:satMod val="130000"/>
              </a:schemeClr>
            </a:gs>
            <a:gs pos="80000">
              <a:schemeClr val="accent2">
                <a:hueOff val="-4256160"/>
                <a:satOff val="-27160"/>
                <a:lumOff val="14746"/>
                <a:alphaOff val="0"/>
                <a:shade val="93000"/>
                <a:satMod val="130000"/>
              </a:schemeClr>
            </a:gs>
            <a:gs pos="100000">
              <a:schemeClr val="accent2">
                <a:hueOff val="-4256160"/>
                <a:satOff val="-27160"/>
                <a:lumOff val="147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dirty="0">
              <a:solidFill>
                <a:schemeClr val="bg1"/>
              </a:solidFill>
            </a:rPr>
            <a:t>Frecuencia de compra</a:t>
          </a:r>
        </a:p>
        <a:p>
          <a:pPr marL="114300" lvl="1" indent="-114300" algn="l" defTabSz="622300">
            <a:lnSpc>
              <a:spcPct val="90000"/>
            </a:lnSpc>
            <a:spcBef>
              <a:spcPct val="0"/>
            </a:spcBef>
            <a:spcAft>
              <a:spcPct val="15000"/>
            </a:spcAft>
            <a:buChar char="•"/>
          </a:pPr>
          <a:r>
            <a:rPr lang="es-ES" sz="1400" kern="1200" dirty="0">
              <a:solidFill>
                <a:schemeClr val="bg2">
                  <a:lumMod val="25000"/>
                </a:schemeClr>
              </a:solidFill>
            </a:rPr>
            <a:t>Indica la manera en que el usuario o consumidor está respondiendo a un producto, servicio o marca, </a:t>
          </a:r>
          <a:endParaRPr lang="es-419" sz="1400" kern="1200" dirty="0">
            <a:solidFill>
              <a:schemeClr val="bg2">
                <a:lumMod val="25000"/>
              </a:schemeClr>
            </a:solidFill>
          </a:endParaRPr>
        </a:p>
      </dsp:txBody>
      <dsp:txXfrm rot="5400000">
        <a:off x="6798417" y="1002647"/>
        <a:ext cx="1580097" cy="3007942"/>
      </dsp:txXfrm>
    </dsp:sp>
    <dsp:sp modelId="{77FDF68E-132C-493C-A3D5-4EE601F07C2D}">
      <dsp:nvSpPr>
        <dsp:cNvPr id="0" name=""/>
        <dsp:cNvSpPr/>
      </dsp:nvSpPr>
      <dsp:spPr>
        <a:xfrm rot="16200000">
          <a:off x="6780452" y="1716569"/>
          <a:ext cx="5013236" cy="1580097"/>
        </a:xfrm>
        <a:prstGeom prst="flowChartManualOperation">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0" rIns="115187" bIns="0" numCol="1" spcCol="1270" anchor="t" anchorCtr="0">
          <a:noAutofit/>
        </a:bodyPr>
        <a:lstStyle/>
        <a:p>
          <a:pPr marL="0" lvl="0" indent="0" algn="l" defTabSz="800100">
            <a:lnSpc>
              <a:spcPct val="90000"/>
            </a:lnSpc>
            <a:spcBef>
              <a:spcPct val="0"/>
            </a:spcBef>
            <a:spcAft>
              <a:spcPct val="35000"/>
            </a:spcAft>
            <a:buNone/>
          </a:pPr>
          <a:r>
            <a:rPr lang="es-EC" sz="1800" kern="1200">
              <a:solidFill>
                <a:schemeClr val="bg1"/>
              </a:solidFill>
            </a:rPr>
            <a:t>Ciclo de vida del cliente</a:t>
          </a:r>
          <a:endParaRPr lang="es-EC" sz="1800" kern="1200" dirty="0">
            <a:solidFill>
              <a:schemeClr val="bg1"/>
            </a:solidFill>
          </a:endParaRPr>
        </a:p>
        <a:p>
          <a:pPr marL="114300" lvl="1" indent="-114300" algn="l" defTabSz="622300">
            <a:lnSpc>
              <a:spcPct val="90000"/>
            </a:lnSpc>
            <a:spcBef>
              <a:spcPct val="0"/>
            </a:spcBef>
            <a:spcAft>
              <a:spcPct val="15000"/>
            </a:spcAft>
            <a:buChar char="•"/>
          </a:pPr>
          <a:r>
            <a:rPr lang="es-ES" sz="1400" kern="1200" dirty="0">
              <a:solidFill>
                <a:schemeClr val="bg2">
                  <a:lumMod val="25000"/>
                </a:schemeClr>
              </a:solidFill>
            </a:rPr>
            <a:t>El progreso de la relación con un cliente es un ciclo vital </a:t>
          </a:r>
          <a:endParaRPr lang="es-419" sz="1400" kern="1200" dirty="0">
            <a:solidFill>
              <a:schemeClr val="bg2">
                <a:lumMod val="25000"/>
              </a:schemeClr>
            </a:solidFill>
          </a:endParaRPr>
        </a:p>
      </dsp:txBody>
      <dsp:txXfrm rot="5400000">
        <a:off x="8497021" y="1002647"/>
        <a:ext cx="1580097" cy="30079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780EA-EF96-4578-A8DB-1C7B6964156D}">
      <dsp:nvSpPr>
        <dsp:cNvPr id="0" name=""/>
        <dsp:cNvSpPr/>
      </dsp:nvSpPr>
      <dsp:spPr>
        <a:xfrm>
          <a:off x="187895" y="830419"/>
          <a:ext cx="2330259" cy="767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ES" sz="3100" kern="1200" dirty="0">
              <a:solidFill>
                <a:schemeClr val="accent3">
                  <a:lumMod val="75000"/>
                </a:schemeClr>
              </a:solidFill>
            </a:rPr>
            <a:t>Enfoque</a:t>
          </a:r>
          <a:endParaRPr lang="es-419" sz="3100" kern="1200" dirty="0">
            <a:solidFill>
              <a:schemeClr val="accent3">
                <a:lumMod val="75000"/>
              </a:schemeClr>
            </a:solidFill>
          </a:endParaRPr>
        </a:p>
      </dsp:txBody>
      <dsp:txXfrm>
        <a:off x="187895" y="830419"/>
        <a:ext cx="2330259" cy="767926"/>
      </dsp:txXfrm>
    </dsp:sp>
    <dsp:sp modelId="{A64CA067-54DF-4C97-8545-B0B461758A30}">
      <dsp:nvSpPr>
        <dsp:cNvPr id="0" name=""/>
        <dsp:cNvSpPr/>
      </dsp:nvSpPr>
      <dsp:spPr>
        <a:xfrm>
          <a:off x="187895" y="2449712"/>
          <a:ext cx="23302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solidFill>
                <a:schemeClr val="bg2">
                  <a:lumMod val="25000"/>
                </a:schemeClr>
              </a:solidFill>
            </a:rPr>
            <a:t>Mixto</a:t>
          </a:r>
          <a:endParaRPr lang="es-419" sz="2700" kern="1200" dirty="0">
            <a:solidFill>
              <a:schemeClr val="bg2">
                <a:lumMod val="25000"/>
              </a:schemeClr>
            </a:solidFill>
          </a:endParaRPr>
        </a:p>
      </dsp:txBody>
      <dsp:txXfrm>
        <a:off x="187895" y="2449712"/>
        <a:ext cx="2330259" cy="1438719"/>
      </dsp:txXfrm>
    </dsp:sp>
    <dsp:sp modelId="{8863722A-DD93-40A2-B26C-5AC8F6CB4BAC}">
      <dsp:nvSpPr>
        <dsp:cNvPr id="0" name=""/>
        <dsp:cNvSpPr/>
      </dsp:nvSpPr>
      <dsp:spPr>
        <a:xfrm>
          <a:off x="185247" y="596864"/>
          <a:ext cx="185361" cy="18536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40318-19F3-44F7-89C0-C16EEA6B81DB}">
      <dsp:nvSpPr>
        <dsp:cNvPr id="0" name=""/>
        <dsp:cNvSpPr/>
      </dsp:nvSpPr>
      <dsp:spPr>
        <a:xfrm>
          <a:off x="315000" y="337358"/>
          <a:ext cx="185361" cy="185361"/>
        </a:xfrm>
        <a:prstGeom prst="ellipse">
          <a:avLst/>
        </a:prstGeom>
        <a:solidFill>
          <a:schemeClr val="accent2">
            <a:hueOff val="-295567"/>
            <a:satOff val="-1886"/>
            <a:lumOff val="10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B1EC8-7A00-4606-B3A1-12DE2B1F905A}">
      <dsp:nvSpPr>
        <dsp:cNvPr id="0" name=""/>
        <dsp:cNvSpPr/>
      </dsp:nvSpPr>
      <dsp:spPr>
        <a:xfrm>
          <a:off x="626408" y="389259"/>
          <a:ext cx="291282" cy="291282"/>
        </a:xfrm>
        <a:prstGeom prst="ellipse">
          <a:avLst/>
        </a:prstGeom>
        <a:solidFill>
          <a:schemeClr val="accent2">
            <a:hueOff val="-591133"/>
            <a:satOff val="-3772"/>
            <a:lumOff val="20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53475-8C3D-457E-B03C-6EBE6F117183}">
      <dsp:nvSpPr>
        <dsp:cNvPr id="0" name=""/>
        <dsp:cNvSpPr/>
      </dsp:nvSpPr>
      <dsp:spPr>
        <a:xfrm>
          <a:off x="885914" y="103802"/>
          <a:ext cx="185361" cy="185361"/>
        </a:xfrm>
        <a:prstGeom prst="ellipse">
          <a:avLst/>
        </a:prstGeom>
        <a:solidFill>
          <a:schemeClr val="accent2">
            <a:hueOff val="-886700"/>
            <a:satOff val="-5658"/>
            <a:lumOff val="30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B2D21-3D6F-4181-8AC7-459346B4CF48}">
      <dsp:nvSpPr>
        <dsp:cNvPr id="0" name=""/>
        <dsp:cNvSpPr/>
      </dsp:nvSpPr>
      <dsp:spPr>
        <a:xfrm>
          <a:off x="1223272" y="0"/>
          <a:ext cx="185361" cy="185361"/>
        </a:xfrm>
        <a:prstGeom prst="ellipse">
          <a:avLst/>
        </a:prstGeom>
        <a:solidFill>
          <a:schemeClr val="accent2">
            <a:hueOff val="-1182267"/>
            <a:satOff val="-7544"/>
            <a:lumOff val="40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2ADC5-2149-4B59-8982-2AE531E9790B}">
      <dsp:nvSpPr>
        <dsp:cNvPr id="0" name=""/>
        <dsp:cNvSpPr/>
      </dsp:nvSpPr>
      <dsp:spPr>
        <a:xfrm>
          <a:off x="1638482" y="181654"/>
          <a:ext cx="185361" cy="185361"/>
        </a:xfrm>
        <a:prstGeom prst="ellipse">
          <a:avLst/>
        </a:prstGeom>
        <a:solidFill>
          <a:schemeClr val="accent2">
            <a:hueOff val="-1477833"/>
            <a:satOff val="-9431"/>
            <a:lumOff val="5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83A09-191B-447F-9927-4165C5AE35CA}">
      <dsp:nvSpPr>
        <dsp:cNvPr id="0" name=""/>
        <dsp:cNvSpPr/>
      </dsp:nvSpPr>
      <dsp:spPr>
        <a:xfrm>
          <a:off x="1897988" y="311407"/>
          <a:ext cx="291282" cy="291282"/>
        </a:xfrm>
        <a:prstGeom prst="ellipse">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E24B8-4497-43FB-9BD9-D49408B5FE55}">
      <dsp:nvSpPr>
        <dsp:cNvPr id="0" name=""/>
        <dsp:cNvSpPr/>
      </dsp:nvSpPr>
      <dsp:spPr>
        <a:xfrm>
          <a:off x="2261297" y="596864"/>
          <a:ext cx="185361" cy="185361"/>
        </a:xfrm>
        <a:prstGeom prst="ellipse">
          <a:avLst/>
        </a:prstGeom>
        <a:solidFill>
          <a:schemeClr val="accent2">
            <a:hueOff val="-2068966"/>
            <a:satOff val="-13203"/>
            <a:lumOff val="7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38525-097F-4988-B438-AB3772874B6F}">
      <dsp:nvSpPr>
        <dsp:cNvPr id="0" name=""/>
        <dsp:cNvSpPr/>
      </dsp:nvSpPr>
      <dsp:spPr>
        <a:xfrm>
          <a:off x="2417000" y="882320"/>
          <a:ext cx="185361" cy="185361"/>
        </a:xfrm>
        <a:prstGeom prst="ellipse">
          <a:avLst/>
        </a:prstGeom>
        <a:solidFill>
          <a:schemeClr val="accent2">
            <a:hueOff val="-2364533"/>
            <a:satOff val="-15089"/>
            <a:lumOff val="81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0C950-5CDD-4B6C-B199-22DD3B2B7434}">
      <dsp:nvSpPr>
        <dsp:cNvPr id="0" name=""/>
        <dsp:cNvSpPr/>
      </dsp:nvSpPr>
      <dsp:spPr>
        <a:xfrm>
          <a:off x="1067568" y="337358"/>
          <a:ext cx="476643" cy="476643"/>
        </a:xfrm>
        <a:prstGeom prst="ellipse">
          <a:avLst/>
        </a:prstGeom>
        <a:solidFill>
          <a:schemeClr val="accent2">
            <a:hueOff val="-2660100"/>
            <a:satOff val="-16975"/>
            <a:lumOff val="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75317-DBCD-41A4-8561-C8B390F2B230}">
      <dsp:nvSpPr>
        <dsp:cNvPr id="0" name=""/>
        <dsp:cNvSpPr/>
      </dsp:nvSpPr>
      <dsp:spPr>
        <a:xfrm>
          <a:off x="55494" y="1323481"/>
          <a:ext cx="185361" cy="185361"/>
        </a:xfrm>
        <a:prstGeom prst="ellipse">
          <a:avLst/>
        </a:prstGeom>
        <a:solidFill>
          <a:schemeClr val="accent2">
            <a:hueOff val="-2955667"/>
            <a:satOff val="-18861"/>
            <a:lumOff val="10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DE45D-3B2E-4937-8275-4BBD45355B35}">
      <dsp:nvSpPr>
        <dsp:cNvPr id="0" name=""/>
        <dsp:cNvSpPr/>
      </dsp:nvSpPr>
      <dsp:spPr>
        <a:xfrm>
          <a:off x="211198" y="1557037"/>
          <a:ext cx="291282" cy="291282"/>
        </a:xfrm>
        <a:prstGeom prst="ellipse">
          <a:avLst/>
        </a:prstGeom>
        <a:solidFill>
          <a:schemeClr val="accent2">
            <a:hueOff val="-3251233"/>
            <a:satOff val="-20747"/>
            <a:lumOff val="112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825DD-624F-400A-ACBF-C7444D5520C7}">
      <dsp:nvSpPr>
        <dsp:cNvPr id="0" name=""/>
        <dsp:cNvSpPr/>
      </dsp:nvSpPr>
      <dsp:spPr>
        <a:xfrm>
          <a:off x="600457" y="1764641"/>
          <a:ext cx="423683" cy="423683"/>
        </a:xfrm>
        <a:prstGeom prst="ellipse">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8FCA6-EC14-4900-8D0F-BB03D63D9CE4}">
      <dsp:nvSpPr>
        <dsp:cNvPr id="0" name=""/>
        <dsp:cNvSpPr/>
      </dsp:nvSpPr>
      <dsp:spPr>
        <a:xfrm>
          <a:off x="1145420" y="2102000"/>
          <a:ext cx="185361" cy="185361"/>
        </a:xfrm>
        <a:prstGeom prst="ellipse">
          <a:avLst/>
        </a:prstGeom>
        <a:solidFill>
          <a:schemeClr val="accent2">
            <a:hueOff val="-3842366"/>
            <a:satOff val="-24519"/>
            <a:lumOff val="13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3B662-C5BA-4226-B8F6-5229233D149F}">
      <dsp:nvSpPr>
        <dsp:cNvPr id="0" name=""/>
        <dsp:cNvSpPr/>
      </dsp:nvSpPr>
      <dsp:spPr>
        <a:xfrm>
          <a:off x="1249223" y="1764641"/>
          <a:ext cx="291282" cy="291282"/>
        </a:xfrm>
        <a:prstGeom prst="ellipse">
          <a:avLst/>
        </a:prstGeom>
        <a:solidFill>
          <a:schemeClr val="accent2">
            <a:hueOff val="-4137933"/>
            <a:satOff val="-26406"/>
            <a:lumOff val="143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C1E5C-5B17-40A2-BAD3-32B8CEF7C19F}">
      <dsp:nvSpPr>
        <dsp:cNvPr id="0" name=""/>
        <dsp:cNvSpPr/>
      </dsp:nvSpPr>
      <dsp:spPr>
        <a:xfrm>
          <a:off x="1508729" y="2127950"/>
          <a:ext cx="185361" cy="185361"/>
        </a:xfrm>
        <a:prstGeom prst="ellipse">
          <a:avLst/>
        </a:prstGeom>
        <a:solidFill>
          <a:schemeClr val="accent2">
            <a:hueOff val="-4433499"/>
            <a:satOff val="-28292"/>
            <a:lumOff val="15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E77BA-4E84-4527-BBFE-74A86B57AF05}">
      <dsp:nvSpPr>
        <dsp:cNvPr id="0" name=""/>
        <dsp:cNvSpPr/>
      </dsp:nvSpPr>
      <dsp:spPr>
        <a:xfrm>
          <a:off x="1742284" y="1712740"/>
          <a:ext cx="423683" cy="423683"/>
        </a:xfrm>
        <a:prstGeom prst="ellipse">
          <a:avLst/>
        </a:prstGeom>
        <a:solidFill>
          <a:schemeClr val="accent2">
            <a:hueOff val="-4729066"/>
            <a:satOff val="-30178"/>
            <a:lumOff val="163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D0B60F-4B18-43CE-9234-E3BCAEFA2119}">
      <dsp:nvSpPr>
        <dsp:cNvPr id="0" name=""/>
        <dsp:cNvSpPr/>
      </dsp:nvSpPr>
      <dsp:spPr>
        <a:xfrm>
          <a:off x="2313198" y="1608938"/>
          <a:ext cx="291282" cy="291282"/>
        </a:xfrm>
        <a:prstGeom prst="ellipse">
          <a:avLst/>
        </a:prstGeom>
        <a:solidFill>
          <a:schemeClr val="accent2">
            <a:hueOff val="-5024633"/>
            <a:satOff val="-32064"/>
            <a:lumOff val="174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E35A4-1722-40F3-83A9-6C884E5C47A0}">
      <dsp:nvSpPr>
        <dsp:cNvPr id="0" name=""/>
        <dsp:cNvSpPr/>
      </dsp:nvSpPr>
      <dsp:spPr>
        <a:xfrm>
          <a:off x="2604480" y="388827"/>
          <a:ext cx="855455" cy="163315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ED5BA9-A0D2-44A7-8DCF-1E7D224C8099}">
      <dsp:nvSpPr>
        <dsp:cNvPr id="0" name=""/>
        <dsp:cNvSpPr/>
      </dsp:nvSpPr>
      <dsp:spPr>
        <a:xfrm>
          <a:off x="3459935" y="389620"/>
          <a:ext cx="2333059" cy="1633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s-ES" sz="3100" kern="1200" dirty="0">
              <a:solidFill>
                <a:schemeClr val="accent2">
                  <a:lumMod val="75000"/>
                </a:schemeClr>
              </a:solidFill>
            </a:rPr>
            <a:t>Diseño</a:t>
          </a:r>
          <a:endParaRPr lang="es-419" sz="3100" kern="1200" dirty="0">
            <a:solidFill>
              <a:schemeClr val="accent2">
                <a:lumMod val="75000"/>
              </a:schemeClr>
            </a:solidFill>
          </a:endParaRPr>
        </a:p>
      </dsp:txBody>
      <dsp:txXfrm>
        <a:off x="3459935" y="389620"/>
        <a:ext cx="2333059" cy="1633141"/>
      </dsp:txXfrm>
    </dsp:sp>
    <dsp:sp modelId="{9F353222-C785-45CA-879F-A7F17B82DD6C}">
      <dsp:nvSpPr>
        <dsp:cNvPr id="0" name=""/>
        <dsp:cNvSpPr/>
      </dsp:nvSpPr>
      <dsp:spPr>
        <a:xfrm>
          <a:off x="3459935" y="2449712"/>
          <a:ext cx="23330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228600" lvl="1" indent="-228600" algn="l" defTabSz="933450">
            <a:lnSpc>
              <a:spcPct val="90000"/>
            </a:lnSpc>
            <a:spcBef>
              <a:spcPct val="0"/>
            </a:spcBef>
            <a:spcAft>
              <a:spcPct val="15000"/>
            </a:spcAft>
            <a:buChar char="•"/>
          </a:pPr>
          <a:r>
            <a:rPr lang="es-ES" sz="2100" kern="1200" dirty="0">
              <a:solidFill>
                <a:schemeClr val="bg2">
                  <a:lumMod val="25000"/>
                </a:schemeClr>
              </a:solidFill>
            </a:rPr>
            <a:t>No experimental </a:t>
          </a:r>
          <a:endParaRPr lang="es-419" sz="2100" kern="1200" dirty="0">
            <a:solidFill>
              <a:schemeClr val="bg2">
                <a:lumMod val="25000"/>
              </a:schemeClr>
            </a:solidFill>
          </a:endParaRPr>
        </a:p>
        <a:p>
          <a:pPr marL="228600" lvl="1" indent="-228600" algn="l" defTabSz="933450">
            <a:lnSpc>
              <a:spcPct val="90000"/>
            </a:lnSpc>
            <a:spcBef>
              <a:spcPct val="0"/>
            </a:spcBef>
            <a:spcAft>
              <a:spcPct val="15000"/>
            </a:spcAft>
            <a:buChar char="•"/>
          </a:pPr>
          <a:r>
            <a:rPr lang="es-ES" sz="2100" kern="1200" dirty="0">
              <a:solidFill>
                <a:schemeClr val="bg2">
                  <a:lumMod val="25000"/>
                </a:schemeClr>
              </a:solidFill>
            </a:rPr>
            <a:t>Transaccional </a:t>
          </a:r>
          <a:endParaRPr lang="es-419" sz="2100" kern="1200" dirty="0">
            <a:solidFill>
              <a:schemeClr val="bg2">
                <a:lumMod val="25000"/>
              </a:schemeClr>
            </a:solidFill>
          </a:endParaRPr>
        </a:p>
        <a:p>
          <a:pPr marL="228600" lvl="1" indent="-228600" algn="l" defTabSz="933450">
            <a:lnSpc>
              <a:spcPct val="90000"/>
            </a:lnSpc>
            <a:spcBef>
              <a:spcPct val="0"/>
            </a:spcBef>
            <a:spcAft>
              <a:spcPct val="15000"/>
            </a:spcAft>
            <a:buChar char="•"/>
          </a:pPr>
          <a:r>
            <a:rPr lang="es-ES" sz="2100" kern="1200" dirty="0">
              <a:solidFill>
                <a:schemeClr val="bg2">
                  <a:lumMod val="25000"/>
                </a:schemeClr>
              </a:solidFill>
            </a:rPr>
            <a:t>Correlacional – causal </a:t>
          </a:r>
          <a:endParaRPr lang="es-419" sz="2100" kern="1200" dirty="0">
            <a:solidFill>
              <a:schemeClr val="bg2">
                <a:lumMod val="25000"/>
              </a:schemeClr>
            </a:solidFill>
          </a:endParaRPr>
        </a:p>
      </dsp:txBody>
      <dsp:txXfrm>
        <a:off x="3459935" y="2449712"/>
        <a:ext cx="2333059" cy="1438719"/>
      </dsp:txXfrm>
    </dsp:sp>
    <dsp:sp modelId="{5425C6ED-80E7-49CF-8C55-B71A97F8857F}">
      <dsp:nvSpPr>
        <dsp:cNvPr id="0" name=""/>
        <dsp:cNvSpPr/>
      </dsp:nvSpPr>
      <dsp:spPr>
        <a:xfrm>
          <a:off x="5792995" y="388827"/>
          <a:ext cx="855455" cy="1633156"/>
        </a:xfrm>
        <a:prstGeom prst="chevron">
          <a:avLst>
            <a:gd name="adj" fmla="val 62310"/>
          </a:avLst>
        </a:prstGeom>
        <a:solidFill>
          <a:schemeClr val="accent2">
            <a:hueOff val="-5320199"/>
            <a:satOff val="-33950"/>
            <a:lumOff val="184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7EE45A-57F9-4B8B-957B-5B3A1381B5D3}">
      <dsp:nvSpPr>
        <dsp:cNvPr id="0" name=""/>
        <dsp:cNvSpPr/>
      </dsp:nvSpPr>
      <dsp:spPr>
        <a:xfrm>
          <a:off x="6823429" y="272967"/>
          <a:ext cx="1983100" cy="1983100"/>
        </a:xfrm>
        <a:prstGeom prst="ellipse">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s-ES" sz="3100" kern="1200" dirty="0"/>
            <a:t>Alcance </a:t>
          </a:r>
          <a:endParaRPr lang="es-419" sz="3100" kern="1200" dirty="0"/>
        </a:p>
      </dsp:txBody>
      <dsp:txXfrm>
        <a:off x="7113847" y="563385"/>
        <a:ext cx="1402264" cy="1402264"/>
      </dsp:txXfrm>
    </dsp:sp>
    <dsp:sp modelId="{B520252E-18FC-4D58-8FAF-240109F48537}">
      <dsp:nvSpPr>
        <dsp:cNvPr id="0" name=""/>
        <dsp:cNvSpPr/>
      </dsp:nvSpPr>
      <dsp:spPr>
        <a:xfrm>
          <a:off x="6648450" y="2449712"/>
          <a:ext cx="2333059" cy="143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solidFill>
                <a:schemeClr val="bg2">
                  <a:lumMod val="25000"/>
                </a:schemeClr>
              </a:solidFill>
            </a:rPr>
            <a:t>Correlacional explicativo</a:t>
          </a:r>
          <a:endParaRPr lang="es-419" sz="2700" kern="1200" dirty="0">
            <a:solidFill>
              <a:schemeClr val="bg2">
                <a:lumMod val="25000"/>
              </a:schemeClr>
            </a:solidFill>
          </a:endParaRPr>
        </a:p>
      </dsp:txBody>
      <dsp:txXfrm>
        <a:off x="6648450" y="2449712"/>
        <a:ext cx="2333059" cy="14387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56EEE-733D-4FBB-BD7D-93470C5580C3}">
      <dsp:nvSpPr>
        <dsp:cNvPr id="0" name=""/>
        <dsp:cNvSpPr/>
      </dsp:nvSpPr>
      <dsp:spPr>
        <a:xfrm>
          <a:off x="4640" y="33735"/>
          <a:ext cx="2842698" cy="1137079"/>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Tipo de muestra </a:t>
          </a:r>
          <a:endParaRPr lang="es-419" sz="2400" kern="1200" dirty="0"/>
        </a:p>
      </dsp:txBody>
      <dsp:txXfrm>
        <a:off x="573180" y="33735"/>
        <a:ext cx="1705619" cy="1137079"/>
      </dsp:txXfrm>
    </dsp:sp>
    <dsp:sp modelId="{11165A49-3199-4106-9BF3-192747119116}">
      <dsp:nvSpPr>
        <dsp:cNvPr id="0" name=""/>
        <dsp:cNvSpPr/>
      </dsp:nvSpPr>
      <dsp:spPr>
        <a:xfrm>
          <a:off x="2477788" y="130387"/>
          <a:ext cx="2359439" cy="94377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accent2">
                  <a:lumMod val="75000"/>
                </a:schemeClr>
              </a:solidFill>
            </a:rPr>
            <a:t>No probabilístico</a:t>
          </a:r>
          <a:endParaRPr lang="es-419" sz="1800" kern="1200" dirty="0">
            <a:solidFill>
              <a:schemeClr val="accent2">
                <a:lumMod val="75000"/>
              </a:schemeClr>
            </a:solidFill>
          </a:endParaRPr>
        </a:p>
      </dsp:txBody>
      <dsp:txXfrm>
        <a:off x="2949676" y="130387"/>
        <a:ext cx="1415664" cy="943775"/>
      </dsp:txXfrm>
    </dsp:sp>
    <dsp:sp modelId="{B458D1EC-3E07-4025-BAD9-1EC34E3B1B1F}">
      <dsp:nvSpPr>
        <dsp:cNvPr id="0" name=""/>
        <dsp:cNvSpPr/>
      </dsp:nvSpPr>
      <dsp:spPr>
        <a:xfrm>
          <a:off x="4506906" y="130387"/>
          <a:ext cx="3049292" cy="943775"/>
        </a:xfrm>
        <a:prstGeom prst="chevron">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accent2">
                  <a:lumMod val="75000"/>
                </a:schemeClr>
              </a:solidFill>
            </a:rPr>
            <a:t>La elección de los elementos no depende de la probabilidad </a:t>
          </a:r>
          <a:endParaRPr lang="es-419" sz="1800" kern="1200" dirty="0">
            <a:solidFill>
              <a:schemeClr val="accent2">
                <a:lumMod val="75000"/>
              </a:schemeClr>
            </a:solidFill>
          </a:endParaRPr>
        </a:p>
      </dsp:txBody>
      <dsp:txXfrm>
        <a:off x="4978794" y="130387"/>
        <a:ext cx="2105517" cy="9437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C642-0F2C-4EC8-A21A-32B40BE042B7}">
      <dsp:nvSpPr>
        <dsp:cNvPr id="0" name=""/>
        <dsp:cNvSpPr/>
      </dsp:nvSpPr>
      <dsp:spPr>
        <a:xfrm>
          <a:off x="1730192" y="386"/>
          <a:ext cx="2595289" cy="150836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1022350">
            <a:lnSpc>
              <a:spcPct val="90000"/>
            </a:lnSpc>
            <a:spcBef>
              <a:spcPct val="0"/>
            </a:spcBef>
            <a:spcAft>
              <a:spcPct val="15000"/>
            </a:spcAft>
            <a:buChar char="•"/>
          </a:pPr>
          <a:endParaRPr lang="es-419" sz="2300" kern="1200" dirty="0"/>
        </a:p>
        <a:p>
          <a:pPr marL="228600" lvl="1" indent="-228600" algn="l" defTabSz="889000">
            <a:lnSpc>
              <a:spcPct val="90000"/>
            </a:lnSpc>
            <a:spcBef>
              <a:spcPct val="0"/>
            </a:spcBef>
            <a:spcAft>
              <a:spcPct val="15000"/>
            </a:spcAft>
            <a:buChar char="•"/>
          </a:pPr>
          <a:r>
            <a:rPr lang="es-ES" sz="2000" kern="1200" dirty="0">
              <a:solidFill>
                <a:schemeClr val="tx2"/>
              </a:solidFill>
            </a:rPr>
            <a:t>2.239.191 habitantes</a:t>
          </a:r>
          <a:endParaRPr lang="es-419" sz="2000" kern="1200" dirty="0">
            <a:solidFill>
              <a:schemeClr val="tx2"/>
            </a:solidFill>
          </a:endParaRPr>
        </a:p>
      </dsp:txBody>
      <dsp:txXfrm>
        <a:off x="1730192" y="188931"/>
        <a:ext cx="2029654" cy="1131270"/>
      </dsp:txXfrm>
    </dsp:sp>
    <dsp:sp modelId="{23186951-D66C-4A5E-831F-5FA167CDD142}">
      <dsp:nvSpPr>
        <dsp:cNvPr id="0" name=""/>
        <dsp:cNvSpPr/>
      </dsp:nvSpPr>
      <dsp:spPr>
        <a:xfrm>
          <a:off x="0" y="386"/>
          <a:ext cx="1730192" cy="15083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accent2">
                  <a:lumMod val="75000"/>
                </a:schemeClr>
              </a:solidFill>
            </a:rPr>
            <a:t>Población DMQ</a:t>
          </a:r>
          <a:endParaRPr lang="es-419" sz="1900" kern="1200" dirty="0">
            <a:solidFill>
              <a:schemeClr val="accent2">
                <a:lumMod val="75000"/>
              </a:schemeClr>
            </a:solidFill>
          </a:endParaRPr>
        </a:p>
      </dsp:txBody>
      <dsp:txXfrm>
        <a:off x="73632" y="74018"/>
        <a:ext cx="1582928" cy="1361096"/>
      </dsp:txXfrm>
    </dsp:sp>
    <dsp:sp modelId="{72F375C1-3346-41DA-9AC7-B5D16E0D85AD}">
      <dsp:nvSpPr>
        <dsp:cNvPr id="0" name=""/>
        <dsp:cNvSpPr/>
      </dsp:nvSpPr>
      <dsp:spPr>
        <a:xfrm>
          <a:off x="1730192" y="1659583"/>
          <a:ext cx="2595289" cy="150836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chemeClr val="tx2"/>
              </a:solidFill>
            </a:rPr>
            <a:t>69.97% </a:t>
          </a:r>
          <a:endParaRPr lang="es-419" sz="2000" kern="1200" dirty="0">
            <a:solidFill>
              <a:schemeClr val="tx2"/>
            </a:solidFill>
          </a:endParaRPr>
        </a:p>
        <a:p>
          <a:pPr marL="228600" lvl="1" indent="-228600" algn="l" defTabSz="889000">
            <a:lnSpc>
              <a:spcPct val="90000"/>
            </a:lnSpc>
            <a:spcBef>
              <a:spcPct val="0"/>
            </a:spcBef>
            <a:spcAft>
              <a:spcPct val="15000"/>
            </a:spcAft>
            <a:buChar char="•"/>
          </a:pPr>
          <a:r>
            <a:rPr lang="es-ES" sz="2000" kern="1200" dirty="0">
              <a:solidFill>
                <a:schemeClr val="tx2"/>
              </a:solidFill>
            </a:rPr>
            <a:t>1.556.762 habitantes</a:t>
          </a:r>
          <a:endParaRPr lang="es-419" sz="2000" kern="1200" dirty="0">
            <a:solidFill>
              <a:schemeClr val="tx2"/>
            </a:solidFill>
          </a:endParaRPr>
        </a:p>
      </dsp:txBody>
      <dsp:txXfrm>
        <a:off x="1730192" y="1848128"/>
        <a:ext cx="2029654" cy="1131270"/>
      </dsp:txXfrm>
    </dsp:sp>
    <dsp:sp modelId="{2F852441-2D95-4050-8438-450AD9E8E80E}">
      <dsp:nvSpPr>
        <dsp:cNvPr id="0" name=""/>
        <dsp:cNvSpPr/>
      </dsp:nvSpPr>
      <dsp:spPr>
        <a:xfrm>
          <a:off x="0" y="1659583"/>
          <a:ext cx="1730192" cy="15083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accent2">
                  <a:lumMod val="75000"/>
                </a:schemeClr>
              </a:solidFill>
            </a:rPr>
            <a:t>Hombres y mujeres de 15 a 74 años del DMQ </a:t>
          </a:r>
          <a:endParaRPr lang="es-419" sz="1900" kern="1200" dirty="0">
            <a:solidFill>
              <a:schemeClr val="accent2">
                <a:lumMod val="75000"/>
              </a:schemeClr>
            </a:solidFill>
          </a:endParaRPr>
        </a:p>
      </dsp:txBody>
      <dsp:txXfrm>
        <a:off x="73632" y="1733215"/>
        <a:ext cx="1582928" cy="13610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29CAE-49B6-4D21-9B5E-D6E94FBADC10}">
      <dsp:nvSpPr>
        <dsp:cNvPr id="0" name=""/>
        <dsp:cNvSpPr/>
      </dsp:nvSpPr>
      <dsp:spPr>
        <a:xfrm>
          <a:off x="1457689" y="0"/>
          <a:ext cx="371010" cy="37101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7259C991-E09A-43F5-930A-BD491C95D966}">
      <dsp:nvSpPr>
        <dsp:cNvPr id="0" name=""/>
        <dsp:cNvSpPr/>
      </dsp:nvSpPr>
      <dsp:spPr>
        <a:xfrm>
          <a:off x="1580659" y="25628"/>
          <a:ext cx="3123892" cy="37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bg2">
                  <a:lumMod val="25000"/>
                </a:schemeClr>
              </a:solidFill>
              <a:latin typeface="Calibri" panose="020F0502020204030204" pitchFamily="34" charset="0"/>
              <a:cs typeface="Calibri" panose="020F0502020204030204" pitchFamily="34" charset="0"/>
            </a:rPr>
            <a:t>1. </a:t>
          </a:r>
          <a:r>
            <a:rPr lang="x-none" sz="1200" kern="1200">
              <a:solidFill>
                <a:schemeClr val="bg2">
                  <a:lumMod val="25000"/>
                </a:schemeClr>
              </a:solidFill>
              <a:latin typeface="Calibri" panose="020F0502020204030204" pitchFamily="34" charset="0"/>
              <a:cs typeface="Calibri" panose="020F0502020204030204" pitchFamily="34" charset="0"/>
            </a:rPr>
            <a:t>Totalmente </a:t>
          </a:r>
          <a:r>
            <a:rPr lang="es-ES" sz="1200" kern="1200">
              <a:solidFill>
                <a:schemeClr val="bg2">
                  <a:lumMod val="25000"/>
                </a:schemeClr>
              </a:solidFill>
              <a:latin typeface="Calibri" panose="020F0502020204030204" pitchFamily="34" charset="0"/>
              <a:cs typeface="Calibri" panose="020F0502020204030204" pitchFamily="34" charset="0"/>
            </a:rPr>
            <a:t>en </a:t>
          </a:r>
          <a:r>
            <a:rPr lang="x-none" sz="1200" kern="1200">
              <a:solidFill>
                <a:schemeClr val="bg2">
                  <a:lumMod val="25000"/>
                </a:schemeClr>
              </a:solidFill>
              <a:latin typeface="Calibri" panose="020F0502020204030204" pitchFamily="34" charset="0"/>
              <a:cs typeface="Calibri" panose="020F0502020204030204" pitchFamily="34" charset="0"/>
            </a:rPr>
            <a:t>de</a:t>
          </a:r>
          <a:r>
            <a:rPr lang="es-ES" sz="1200" kern="1200">
              <a:solidFill>
                <a:schemeClr val="bg2">
                  <a:lumMod val="25000"/>
                </a:schemeClr>
              </a:solidFill>
              <a:latin typeface="Calibri" panose="020F0502020204030204" pitchFamily="34" charset="0"/>
              <a:cs typeface="Calibri" panose="020F0502020204030204" pitchFamily="34" charset="0"/>
            </a:rPr>
            <a:t>s</a:t>
          </a:r>
          <a:r>
            <a:rPr lang="x-none" sz="1200" kern="1200">
              <a:solidFill>
                <a:schemeClr val="bg2">
                  <a:lumMod val="25000"/>
                </a:schemeClr>
              </a:solidFill>
              <a:latin typeface="Calibri" panose="020F0502020204030204" pitchFamily="34" charset="0"/>
              <a:cs typeface="Calibri" panose="020F0502020204030204" pitchFamily="34" charset="0"/>
            </a:rPr>
            <a:t>acuerdo</a:t>
          </a:r>
          <a:endParaRPr lang="x-none" sz="1200" kern="1200" dirty="0">
            <a:solidFill>
              <a:schemeClr val="bg2">
                <a:lumMod val="25000"/>
              </a:schemeClr>
            </a:solidFill>
            <a:latin typeface="Calibri" panose="020F0502020204030204" pitchFamily="34" charset="0"/>
            <a:cs typeface="Calibri" panose="020F0502020204030204" pitchFamily="34" charset="0"/>
          </a:endParaRPr>
        </a:p>
      </dsp:txBody>
      <dsp:txXfrm>
        <a:off x="1580659" y="25628"/>
        <a:ext cx="3123892" cy="371010"/>
      </dsp:txXfrm>
    </dsp:sp>
    <dsp:sp modelId="{DA71A9F9-8DC0-4AFD-ACB0-6C0366F41795}">
      <dsp:nvSpPr>
        <dsp:cNvPr id="0" name=""/>
        <dsp:cNvSpPr/>
      </dsp:nvSpPr>
      <dsp:spPr>
        <a:xfrm>
          <a:off x="1462433" y="371536"/>
          <a:ext cx="371010" cy="37101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66AD7A8-905F-4E07-9C75-6C66F3FAE640}">
      <dsp:nvSpPr>
        <dsp:cNvPr id="0" name=""/>
        <dsp:cNvSpPr/>
      </dsp:nvSpPr>
      <dsp:spPr>
        <a:xfrm>
          <a:off x="1647939" y="371536"/>
          <a:ext cx="1979477" cy="37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bg2">
                  <a:lumMod val="25000"/>
                </a:schemeClr>
              </a:solidFill>
              <a:latin typeface="Calibri" panose="020F0502020204030204" pitchFamily="34" charset="0"/>
              <a:cs typeface="Calibri" panose="020F0502020204030204" pitchFamily="34" charset="0"/>
            </a:rPr>
            <a:t>2. En d</a:t>
          </a:r>
          <a:r>
            <a:rPr lang="x-none" sz="1200" kern="1200">
              <a:solidFill>
                <a:schemeClr val="bg2">
                  <a:lumMod val="25000"/>
                </a:schemeClr>
              </a:solidFill>
              <a:latin typeface="Calibri" panose="020F0502020204030204" pitchFamily="34" charset="0"/>
              <a:cs typeface="Calibri" panose="020F0502020204030204" pitchFamily="34" charset="0"/>
            </a:rPr>
            <a:t>e</a:t>
          </a:r>
          <a:r>
            <a:rPr lang="es-ES" sz="1200" kern="1200">
              <a:solidFill>
                <a:schemeClr val="bg2">
                  <a:lumMod val="25000"/>
                </a:schemeClr>
              </a:solidFill>
              <a:latin typeface="Calibri" panose="020F0502020204030204" pitchFamily="34" charset="0"/>
              <a:cs typeface="Calibri" panose="020F0502020204030204" pitchFamily="34" charset="0"/>
            </a:rPr>
            <a:t>s</a:t>
          </a:r>
          <a:r>
            <a:rPr lang="x-none" sz="1200" kern="1200">
              <a:solidFill>
                <a:schemeClr val="bg2">
                  <a:lumMod val="25000"/>
                </a:schemeClr>
              </a:solidFill>
              <a:latin typeface="Calibri" panose="020F0502020204030204" pitchFamily="34" charset="0"/>
              <a:cs typeface="Calibri" panose="020F0502020204030204" pitchFamily="34" charset="0"/>
            </a:rPr>
            <a:t>acuerdo</a:t>
          </a:r>
        </a:p>
      </dsp:txBody>
      <dsp:txXfrm>
        <a:off x="1647939" y="371536"/>
        <a:ext cx="1979477" cy="371010"/>
      </dsp:txXfrm>
    </dsp:sp>
    <dsp:sp modelId="{15605DAF-456E-4C51-8D5E-0417E3E04414}">
      <dsp:nvSpPr>
        <dsp:cNvPr id="0" name=""/>
        <dsp:cNvSpPr/>
      </dsp:nvSpPr>
      <dsp:spPr>
        <a:xfrm>
          <a:off x="1462433" y="742547"/>
          <a:ext cx="371010" cy="37101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12BD464-7BEF-42C6-8474-7074FE73D845}">
      <dsp:nvSpPr>
        <dsp:cNvPr id="0" name=""/>
        <dsp:cNvSpPr/>
      </dsp:nvSpPr>
      <dsp:spPr>
        <a:xfrm>
          <a:off x="1647939" y="742547"/>
          <a:ext cx="1979477" cy="37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bg2">
                  <a:lumMod val="25000"/>
                </a:schemeClr>
              </a:solidFill>
              <a:latin typeface="Calibri" panose="020F0502020204030204" pitchFamily="34" charset="0"/>
              <a:cs typeface="Calibri" panose="020F0502020204030204" pitchFamily="34" charset="0"/>
            </a:rPr>
            <a:t>3. Ni de acuero ni en desacuredo</a:t>
          </a:r>
          <a:endParaRPr lang="x-none" sz="1200" kern="1200">
            <a:solidFill>
              <a:schemeClr val="bg2">
                <a:lumMod val="25000"/>
              </a:schemeClr>
            </a:solidFill>
            <a:latin typeface="Calibri" panose="020F0502020204030204" pitchFamily="34" charset="0"/>
            <a:cs typeface="Calibri" panose="020F0502020204030204" pitchFamily="34" charset="0"/>
          </a:endParaRPr>
        </a:p>
      </dsp:txBody>
      <dsp:txXfrm>
        <a:off x="1647939" y="742547"/>
        <a:ext cx="1979477" cy="371010"/>
      </dsp:txXfrm>
    </dsp:sp>
    <dsp:sp modelId="{70452885-068B-4DF8-BD3B-20D59A17E944}">
      <dsp:nvSpPr>
        <dsp:cNvPr id="0" name=""/>
        <dsp:cNvSpPr/>
      </dsp:nvSpPr>
      <dsp:spPr>
        <a:xfrm>
          <a:off x="1462433" y="1113557"/>
          <a:ext cx="371010" cy="37101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A24AA74-BD2B-48F8-BA3A-7F1AB7FC7D55}">
      <dsp:nvSpPr>
        <dsp:cNvPr id="0" name=""/>
        <dsp:cNvSpPr/>
      </dsp:nvSpPr>
      <dsp:spPr>
        <a:xfrm>
          <a:off x="1647939" y="1113557"/>
          <a:ext cx="1979477" cy="37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bg2">
                  <a:lumMod val="25000"/>
                </a:schemeClr>
              </a:solidFill>
              <a:latin typeface="Calibri" panose="020F0502020204030204" pitchFamily="34" charset="0"/>
              <a:cs typeface="Calibri" panose="020F0502020204030204" pitchFamily="34" charset="0"/>
            </a:rPr>
            <a:t>4. De</a:t>
          </a:r>
          <a:r>
            <a:rPr lang="x-none" sz="1200" kern="1200">
              <a:solidFill>
                <a:schemeClr val="bg2">
                  <a:lumMod val="25000"/>
                </a:schemeClr>
              </a:solidFill>
              <a:latin typeface="Calibri" panose="020F0502020204030204" pitchFamily="34" charset="0"/>
              <a:cs typeface="Calibri" panose="020F0502020204030204" pitchFamily="34" charset="0"/>
            </a:rPr>
            <a:t> deacuerdo</a:t>
          </a:r>
        </a:p>
      </dsp:txBody>
      <dsp:txXfrm>
        <a:off x="1647939" y="1113557"/>
        <a:ext cx="1979477" cy="371010"/>
      </dsp:txXfrm>
    </dsp:sp>
    <dsp:sp modelId="{EFDBA1C2-3A9D-4D11-BD65-B47BF0525B08}">
      <dsp:nvSpPr>
        <dsp:cNvPr id="0" name=""/>
        <dsp:cNvSpPr/>
      </dsp:nvSpPr>
      <dsp:spPr>
        <a:xfrm>
          <a:off x="1482580" y="1484568"/>
          <a:ext cx="371010" cy="37101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3BFCE6B-4CF5-42C9-8123-1A8E9FB335CC}">
      <dsp:nvSpPr>
        <dsp:cNvPr id="0" name=""/>
        <dsp:cNvSpPr/>
      </dsp:nvSpPr>
      <dsp:spPr>
        <a:xfrm>
          <a:off x="1633561" y="1485094"/>
          <a:ext cx="3248381" cy="37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bg2">
                  <a:lumMod val="25000"/>
                </a:schemeClr>
              </a:solidFill>
              <a:latin typeface="Calibri" panose="020F0502020204030204" pitchFamily="34" charset="0"/>
              <a:cs typeface="Calibri" panose="020F0502020204030204" pitchFamily="34" charset="0"/>
            </a:rPr>
            <a:t> 5. </a:t>
          </a:r>
          <a:r>
            <a:rPr lang="x-none" sz="1200" kern="1200">
              <a:solidFill>
                <a:schemeClr val="bg2">
                  <a:lumMod val="25000"/>
                </a:schemeClr>
              </a:solidFill>
              <a:latin typeface="Calibri" panose="020F0502020204030204" pitchFamily="34" charset="0"/>
              <a:cs typeface="Calibri" panose="020F0502020204030204" pitchFamily="34" charset="0"/>
            </a:rPr>
            <a:t>Totalmente deacuerdo</a:t>
          </a:r>
        </a:p>
      </dsp:txBody>
      <dsp:txXfrm>
        <a:off x="1633561" y="1485094"/>
        <a:ext cx="3248381" cy="371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27D8-6AE9-4E2C-AE34-34CA8DCACAB6}">
      <dsp:nvSpPr>
        <dsp:cNvPr id="0" name=""/>
        <dsp:cNvSpPr/>
      </dsp:nvSpPr>
      <dsp:spPr>
        <a:xfrm>
          <a:off x="601" y="196734"/>
          <a:ext cx="2345887" cy="14075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Personas de 50 a 54 años</a:t>
          </a:r>
          <a:endParaRPr lang="es-419" sz="2900" kern="1200" dirty="0"/>
        </a:p>
      </dsp:txBody>
      <dsp:txXfrm>
        <a:off x="601" y="196734"/>
        <a:ext cx="2345887" cy="1407532"/>
      </dsp:txXfrm>
    </dsp:sp>
    <dsp:sp modelId="{421D990A-9BE7-44C0-BC02-8A037F9D8DBA}">
      <dsp:nvSpPr>
        <dsp:cNvPr id="0" name=""/>
        <dsp:cNvSpPr/>
      </dsp:nvSpPr>
      <dsp:spPr>
        <a:xfrm>
          <a:off x="2581077" y="196734"/>
          <a:ext cx="2345887" cy="14075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Género masculino y femenino</a:t>
          </a:r>
          <a:endParaRPr lang="es-419" sz="2900" kern="1200" dirty="0"/>
        </a:p>
      </dsp:txBody>
      <dsp:txXfrm>
        <a:off x="2581077" y="196734"/>
        <a:ext cx="2345887" cy="1407532"/>
      </dsp:txXfrm>
    </dsp:sp>
    <dsp:sp modelId="{52196F42-1B30-4EA1-93F4-C219ADD371CC}">
      <dsp:nvSpPr>
        <dsp:cNvPr id="0" name=""/>
        <dsp:cNvSpPr/>
      </dsp:nvSpPr>
      <dsp:spPr>
        <a:xfrm>
          <a:off x="601" y="1838855"/>
          <a:ext cx="2345887" cy="14075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Estudiantes</a:t>
          </a:r>
          <a:endParaRPr lang="es-419" sz="2900" kern="1200" dirty="0"/>
        </a:p>
      </dsp:txBody>
      <dsp:txXfrm>
        <a:off x="601" y="1838855"/>
        <a:ext cx="2345887" cy="1407532"/>
      </dsp:txXfrm>
    </dsp:sp>
    <dsp:sp modelId="{8C3935AB-91DE-4E30-90DE-DE5E0C57314A}">
      <dsp:nvSpPr>
        <dsp:cNvPr id="0" name=""/>
        <dsp:cNvSpPr/>
      </dsp:nvSpPr>
      <dsp:spPr>
        <a:xfrm>
          <a:off x="2581077" y="1838855"/>
          <a:ext cx="2345887" cy="14075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Movistar </a:t>
          </a:r>
          <a:endParaRPr lang="es-419" sz="2900" kern="1200" dirty="0"/>
        </a:p>
      </dsp:txBody>
      <dsp:txXfrm>
        <a:off x="2581077" y="1838855"/>
        <a:ext cx="2345887" cy="1407532"/>
      </dsp:txXfrm>
    </dsp:sp>
    <dsp:sp modelId="{E8E391DE-BC66-4A02-A3F8-86BD36BAA20D}">
      <dsp:nvSpPr>
        <dsp:cNvPr id="0" name=""/>
        <dsp:cNvSpPr/>
      </dsp:nvSpPr>
      <dsp:spPr>
        <a:xfrm>
          <a:off x="1290839" y="3480977"/>
          <a:ext cx="2345887" cy="14075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De 3 a 4 años como usuario  </a:t>
          </a:r>
          <a:endParaRPr lang="es-419" sz="2900" kern="1200" dirty="0"/>
        </a:p>
      </dsp:txBody>
      <dsp:txXfrm>
        <a:off x="1290839" y="3480977"/>
        <a:ext cx="2345887" cy="14075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27D8-6AE9-4E2C-AE34-34CA8DCACAB6}">
      <dsp:nvSpPr>
        <dsp:cNvPr id="0" name=""/>
        <dsp:cNvSpPr/>
      </dsp:nvSpPr>
      <dsp:spPr>
        <a:xfrm>
          <a:off x="601" y="196734"/>
          <a:ext cx="2345887" cy="140753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Personas de 50 a 54 años</a:t>
          </a:r>
          <a:endParaRPr lang="es-419" sz="2900" kern="1200" dirty="0"/>
        </a:p>
      </dsp:txBody>
      <dsp:txXfrm>
        <a:off x="601" y="196734"/>
        <a:ext cx="2345887" cy="1407532"/>
      </dsp:txXfrm>
    </dsp:sp>
    <dsp:sp modelId="{421D990A-9BE7-44C0-BC02-8A037F9D8DBA}">
      <dsp:nvSpPr>
        <dsp:cNvPr id="0" name=""/>
        <dsp:cNvSpPr/>
      </dsp:nvSpPr>
      <dsp:spPr>
        <a:xfrm>
          <a:off x="2581077" y="196734"/>
          <a:ext cx="2345887" cy="140753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Comunidad LGBTI</a:t>
          </a:r>
          <a:endParaRPr lang="es-419" sz="2900" kern="1200" dirty="0"/>
        </a:p>
      </dsp:txBody>
      <dsp:txXfrm>
        <a:off x="2581077" y="196734"/>
        <a:ext cx="2345887" cy="1407532"/>
      </dsp:txXfrm>
    </dsp:sp>
    <dsp:sp modelId="{52196F42-1B30-4EA1-93F4-C219ADD371CC}">
      <dsp:nvSpPr>
        <dsp:cNvPr id="0" name=""/>
        <dsp:cNvSpPr/>
      </dsp:nvSpPr>
      <dsp:spPr>
        <a:xfrm>
          <a:off x="601" y="1838855"/>
          <a:ext cx="2345887" cy="140753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Estudiantes</a:t>
          </a:r>
          <a:endParaRPr lang="es-419" sz="2900" kern="1200" dirty="0"/>
        </a:p>
      </dsp:txBody>
      <dsp:txXfrm>
        <a:off x="601" y="1838855"/>
        <a:ext cx="2345887" cy="1407532"/>
      </dsp:txXfrm>
    </dsp:sp>
    <dsp:sp modelId="{8C3935AB-91DE-4E30-90DE-DE5E0C57314A}">
      <dsp:nvSpPr>
        <dsp:cNvPr id="0" name=""/>
        <dsp:cNvSpPr/>
      </dsp:nvSpPr>
      <dsp:spPr>
        <a:xfrm>
          <a:off x="2581679" y="1873143"/>
          <a:ext cx="2345887" cy="140753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Tuenti </a:t>
          </a:r>
          <a:endParaRPr lang="es-419" sz="2900" kern="1200" dirty="0"/>
        </a:p>
      </dsp:txBody>
      <dsp:txXfrm>
        <a:off x="2581679" y="1873143"/>
        <a:ext cx="2345887" cy="1407532"/>
      </dsp:txXfrm>
    </dsp:sp>
    <dsp:sp modelId="{E8E391DE-BC66-4A02-A3F8-86BD36BAA20D}">
      <dsp:nvSpPr>
        <dsp:cNvPr id="0" name=""/>
        <dsp:cNvSpPr/>
      </dsp:nvSpPr>
      <dsp:spPr>
        <a:xfrm>
          <a:off x="1290839" y="3480977"/>
          <a:ext cx="2345887" cy="140753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ES" sz="2900" kern="1200" dirty="0"/>
            <a:t>De 3 a 4 años como usuario  </a:t>
          </a:r>
          <a:endParaRPr lang="es-419" sz="2900" kern="1200" dirty="0"/>
        </a:p>
      </dsp:txBody>
      <dsp:txXfrm>
        <a:off x="1290839" y="3480977"/>
        <a:ext cx="2345887" cy="14075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0037F-F55B-457E-865B-8DA61168C9A3}">
      <dsp:nvSpPr>
        <dsp:cNvPr id="0" name=""/>
        <dsp:cNvSpPr/>
      </dsp:nvSpPr>
      <dsp:spPr>
        <a:xfrm>
          <a:off x="5406" y="0"/>
          <a:ext cx="1616023" cy="8899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Distribución libre </a:t>
          </a:r>
          <a:endParaRPr lang="es-419" sz="1700" kern="1200" dirty="0"/>
        </a:p>
      </dsp:txBody>
      <dsp:txXfrm>
        <a:off x="31473" y="26067"/>
        <a:ext cx="1563889" cy="837851"/>
      </dsp:txXfrm>
    </dsp:sp>
    <dsp:sp modelId="{20B36F6D-7B03-4B65-91B4-D7C182794107}">
      <dsp:nvSpPr>
        <dsp:cNvPr id="0" name=""/>
        <dsp:cNvSpPr/>
      </dsp:nvSpPr>
      <dsp:spPr>
        <a:xfrm>
          <a:off x="1783032" y="244605"/>
          <a:ext cx="342597" cy="4007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419" sz="1400" kern="1200"/>
        </a:p>
      </dsp:txBody>
      <dsp:txXfrm>
        <a:off x="1783032" y="324760"/>
        <a:ext cx="239818" cy="240463"/>
      </dsp:txXfrm>
    </dsp:sp>
    <dsp:sp modelId="{0E0AD7E6-0636-4C64-9D5B-684B4EA9AF0A}">
      <dsp:nvSpPr>
        <dsp:cNvPr id="0" name=""/>
        <dsp:cNvSpPr/>
      </dsp:nvSpPr>
      <dsp:spPr>
        <a:xfrm>
          <a:off x="2267840" y="0"/>
          <a:ext cx="1616023" cy="889985"/>
        </a:xfrm>
        <a:prstGeom prst="roundRect">
          <a:avLst>
            <a:gd name="adj" fmla="val 10000"/>
          </a:avLst>
        </a:prstGeom>
        <a:solidFill>
          <a:schemeClr val="accent2">
            <a:hueOff val="-2660100"/>
            <a:satOff val="-16975"/>
            <a:lumOff val="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Pruebas no paramétricas</a:t>
          </a:r>
          <a:endParaRPr lang="es-419" sz="1700" kern="1200" dirty="0"/>
        </a:p>
      </dsp:txBody>
      <dsp:txXfrm>
        <a:off x="2293907" y="26067"/>
        <a:ext cx="1563889" cy="837851"/>
      </dsp:txXfrm>
    </dsp:sp>
    <dsp:sp modelId="{F82B2107-BB3B-4ABD-8EF1-7F22B699F3AF}">
      <dsp:nvSpPr>
        <dsp:cNvPr id="0" name=""/>
        <dsp:cNvSpPr/>
      </dsp:nvSpPr>
      <dsp:spPr>
        <a:xfrm>
          <a:off x="4045466" y="244605"/>
          <a:ext cx="342597" cy="400773"/>
        </a:xfrm>
        <a:prstGeom prst="rightArrow">
          <a:avLst>
            <a:gd name="adj1" fmla="val 60000"/>
            <a:gd name="adj2" fmla="val 50000"/>
          </a:avLst>
        </a:prstGeom>
        <a:solidFill>
          <a:schemeClr val="accent2">
            <a:hueOff val="-5320199"/>
            <a:satOff val="-33950"/>
            <a:lumOff val="184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419" sz="1400" kern="1200"/>
        </a:p>
      </dsp:txBody>
      <dsp:txXfrm>
        <a:off x="4045466" y="324760"/>
        <a:ext cx="239818" cy="240463"/>
      </dsp:txXfrm>
    </dsp:sp>
    <dsp:sp modelId="{CE5F27AD-E3AE-496F-B7C6-854E15F7D1A7}">
      <dsp:nvSpPr>
        <dsp:cNvPr id="0" name=""/>
        <dsp:cNvSpPr/>
      </dsp:nvSpPr>
      <dsp:spPr>
        <a:xfrm>
          <a:off x="4530273" y="0"/>
          <a:ext cx="1616023" cy="889985"/>
        </a:xfrm>
        <a:prstGeom prst="roundRect">
          <a:avLst>
            <a:gd name="adj" fmla="val 1000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Correlación Rho de Spearman </a:t>
          </a:r>
          <a:endParaRPr lang="es-419" sz="1700" b="0" i="0" kern="1200" dirty="0"/>
        </a:p>
      </dsp:txBody>
      <dsp:txXfrm>
        <a:off x="4556340" y="26067"/>
        <a:ext cx="1563889" cy="837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5BBA-F117-4350-9B4D-3C1D2E132ED3}">
      <dsp:nvSpPr>
        <dsp:cNvPr id="0" name=""/>
        <dsp:cNvSpPr/>
      </dsp:nvSpPr>
      <dsp:spPr>
        <a:xfrm rot="16200000">
          <a:off x="-313255" y="541513"/>
          <a:ext cx="5045575" cy="4419064"/>
        </a:xfrm>
        <a:prstGeom prst="round2SameRect">
          <a:avLst>
            <a:gd name="adj1" fmla="val 16670"/>
            <a:gd name="adj2" fmla="val 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02870" tIns="171450" rIns="154305" bIns="171450" numCol="1" spcCol="1270" anchor="t" anchorCtr="0">
          <a:noAutofit/>
        </a:bodyPr>
        <a:lstStyle/>
        <a:p>
          <a:pPr marL="0" lvl="0" indent="0" algn="l" defTabSz="1200150">
            <a:lnSpc>
              <a:spcPct val="90000"/>
            </a:lnSpc>
            <a:spcBef>
              <a:spcPct val="0"/>
            </a:spcBef>
            <a:spcAft>
              <a:spcPct val="35000"/>
            </a:spcAft>
            <a:buNone/>
          </a:pPr>
          <a:endParaRPr lang="es-EC" sz="2700" b="1" kern="1200">
            <a:latin typeface="Times New Roman" panose="02020603050405020304" pitchFamily="18" charset="0"/>
            <a:cs typeface="Times New Roman" panose="02020603050405020304" pitchFamily="18" charset="0"/>
          </a:endParaRPr>
        </a:p>
        <a:p>
          <a:pPr marL="0" lvl="0" indent="0" algn="l" defTabSz="1200150">
            <a:lnSpc>
              <a:spcPct val="90000"/>
            </a:lnSpc>
            <a:spcBef>
              <a:spcPct val="0"/>
            </a:spcBef>
            <a:spcAft>
              <a:spcPct val="35000"/>
            </a:spcAft>
            <a:buNone/>
          </a:pPr>
          <a:endParaRPr lang="es-EC" sz="2400" b="0" kern="1200">
            <a:latin typeface="Times New Roman" panose="02020603050405020304" pitchFamily="18" charset="0"/>
            <a:cs typeface="Times New Roman" panose="02020603050405020304" pitchFamily="18" charset="0"/>
          </a:endParaRPr>
        </a:p>
        <a:p>
          <a:pPr marL="0" lvl="0" indent="0" algn="l" defTabSz="1200150">
            <a:lnSpc>
              <a:spcPct val="90000"/>
            </a:lnSpc>
            <a:spcBef>
              <a:spcPct val="0"/>
            </a:spcBef>
            <a:spcAft>
              <a:spcPct val="35000"/>
            </a:spcAft>
            <a:buNone/>
          </a:pPr>
          <a:r>
            <a:rPr lang="es-EC" sz="2700" b="1" kern="1200">
              <a:latin typeface="Times New Roman" panose="02020603050405020304" pitchFamily="18" charset="0"/>
              <a:cs typeface="Times New Roman" panose="02020603050405020304" pitchFamily="18" charset="0"/>
            </a:rPr>
            <a:t> </a:t>
          </a:r>
          <a:endParaRPr lang="es-EC" sz="2700" b="1" kern="1200" dirty="0">
            <a:latin typeface="Times New Roman" panose="02020603050405020304" pitchFamily="18" charset="0"/>
            <a:cs typeface="Times New Roman" panose="02020603050405020304" pitchFamily="18" charset="0"/>
          </a:endParaRPr>
        </a:p>
      </dsp:txBody>
      <dsp:txXfrm rot="5400000">
        <a:off x="215760" y="444018"/>
        <a:ext cx="4203304" cy="4614055"/>
      </dsp:txXfrm>
    </dsp:sp>
    <dsp:sp modelId="{9D2A4832-6924-4815-A73A-B24BD0EF3BA0}">
      <dsp:nvSpPr>
        <dsp:cNvPr id="0" name=""/>
        <dsp:cNvSpPr/>
      </dsp:nvSpPr>
      <dsp:spPr>
        <a:xfrm rot="5400000">
          <a:off x="3100011" y="831828"/>
          <a:ext cx="5055916" cy="3828093"/>
        </a:xfrm>
        <a:prstGeom prst="round2SameRect">
          <a:avLst>
            <a:gd name="adj1" fmla="val 16670"/>
            <a:gd name="adj2" fmla="val 0"/>
          </a:avLst>
        </a:prstGeom>
        <a:solidFill>
          <a:schemeClr val="accent2">
            <a:tint val="50000"/>
            <a:hueOff val="-4531274"/>
            <a:satOff val="5006"/>
            <a:lumOff val="14581"/>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211455" tIns="234950" rIns="140970" bIns="234950" numCol="1" spcCol="1270" anchor="t" anchorCtr="0">
          <a:noAutofit/>
        </a:bodyPr>
        <a:lstStyle/>
        <a:p>
          <a:pPr marL="0" lvl="0" indent="0" algn="ctr" defTabSz="1644650">
            <a:lnSpc>
              <a:spcPct val="90000"/>
            </a:lnSpc>
            <a:spcBef>
              <a:spcPct val="0"/>
            </a:spcBef>
            <a:spcAft>
              <a:spcPct val="35000"/>
            </a:spcAft>
            <a:buNone/>
          </a:pPr>
          <a:endParaRPr lang="es-EC" sz="3700" b="1" kern="1200" dirty="0">
            <a:solidFill>
              <a:schemeClr val="bg1"/>
            </a:solidFill>
            <a:latin typeface="Times New Roman" panose="02020603050405020304" pitchFamily="18" charset="0"/>
            <a:cs typeface="Times New Roman" panose="02020603050405020304" pitchFamily="18" charset="0"/>
          </a:endParaRPr>
        </a:p>
      </dsp:txBody>
      <dsp:txXfrm rot="-5400000">
        <a:off x="3713922" y="404823"/>
        <a:ext cx="3641187" cy="4682104"/>
      </dsp:txXfrm>
    </dsp:sp>
    <dsp:sp modelId="{432575A8-50D6-4E70-A07E-07A4D05C9FD3}">
      <dsp:nvSpPr>
        <dsp:cNvPr id="0" name=""/>
        <dsp:cNvSpPr/>
      </dsp:nvSpPr>
      <dsp:spPr>
        <a:xfrm>
          <a:off x="3306210" y="52759"/>
          <a:ext cx="900846" cy="1010638"/>
        </a:xfrm>
        <a:prstGeom prst="circularArrow">
          <a:avLst>
            <a:gd name="adj1" fmla="val 12500"/>
            <a:gd name="adj2" fmla="val 1142322"/>
            <a:gd name="adj3" fmla="val 20457678"/>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F860553-0B23-4222-9D0E-98447DE82DF9}">
      <dsp:nvSpPr>
        <dsp:cNvPr id="0" name=""/>
        <dsp:cNvSpPr/>
      </dsp:nvSpPr>
      <dsp:spPr>
        <a:xfrm rot="10800000">
          <a:off x="3321048" y="4541452"/>
          <a:ext cx="839113" cy="889950"/>
        </a:xfrm>
        <a:prstGeom prst="circularArrow">
          <a:avLst>
            <a:gd name="adj1" fmla="val 12500"/>
            <a:gd name="adj2" fmla="val 1142322"/>
            <a:gd name="adj3" fmla="val 20457678"/>
            <a:gd name="adj4" fmla="val 10800000"/>
            <a:gd name="adj5" fmla="val 12500"/>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91F89-DD46-4269-B742-AA68603BB4AE}">
      <dsp:nvSpPr>
        <dsp:cNvPr id="0" name=""/>
        <dsp:cNvSpPr/>
      </dsp:nvSpPr>
      <dsp:spPr>
        <a:xfrm>
          <a:off x="0" y="0"/>
          <a:ext cx="81269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E52F04-BB47-4DC4-8C72-8D39E016C998}">
      <dsp:nvSpPr>
        <dsp:cNvPr id="0" name=""/>
        <dsp:cNvSpPr/>
      </dsp:nvSpPr>
      <dsp:spPr>
        <a:xfrm>
          <a:off x="0" y="0"/>
          <a:ext cx="1625388" cy="5417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s-EC" sz="1400" kern="1200" dirty="0">
              <a:solidFill>
                <a:schemeClr val="bg2">
                  <a:lumMod val="25000"/>
                </a:schemeClr>
              </a:solidFill>
            </a:rPr>
            <a:t>Analizar la incidencia de la Responsabilidad Social Empresarial en la lealtad hacia el servicio de telefonía móvil en el Distrito Metropolitano de Quito, correlacionándolas para identificar el comportamiento del usuario frente a las actividades de responsabilidad social de la empresa. </a:t>
          </a:r>
          <a:endParaRPr lang="x-none" sz="1400" kern="1200" dirty="0">
            <a:solidFill>
              <a:schemeClr val="bg2">
                <a:lumMod val="25000"/>
              </a:schemeClr>
            </a:solidFill>
          </a:endParaRPr>
        </a:p>
      </dsp:txBody>
      <dsp:txXfrm>
        <a:off x="0" y="0"/>
        <a:ext cx="1625388" cy="5417961"/>
      </dsp:txXfrm>
    </dsp:sp>
    <dsp:sp modelId="{72E660B6-E1C4-4C01-8AB0-74455517109E}">
      <dsp:nvSpPr>
        <dsp:cNvPr id="0" name=""/>
        <dsp:cNvSpPr/>
      </dsp:nvSpPr>
      <dsp:spPr>
        <a:xfrm>
          <a:off x="1747292" y="51057"/>
          <a:ext cx="6379649" cy="102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mj-lt"/>
            <a:buNone/>
          </a:pPr>
          <a:r>
            <a:rPr lang="es-EC" sz="1600" kern="1200" dirty="0">
              <a:solidFill>
                <a:schemeClr val="bg2">
                  <a:lumMod val="25000"/>
                </a:schemeClr>
              </a:solidFill>
            </a:rPr>
            <a:t>Elaborar un marco teórico, referencial y conceptual basándose en fuentes primarias y secundarias que sustenten la presente investigación.</a:t>
          </a:r>
          <a:endParaRPr lang="x-none" sz="1600" kern="1200" dirty="0">
            <a:solidFill>
              <a:schemeClr val="bg2">
                <a:lumMod val="25000"/>
              </a:schemeClr>
            </a:solidFill>
          </a:endParaRPr>
        </a:p>
      </dsp:txBody>
      <dsp:txXfrm>
        <a:off x="1747292" y="51057"/>
        <a:ext cx="6379649" cy="1021158"/>
      </dsp:txXfrm>
    </dsp:sp>
    <dsp:sp modelId="{06C5B16D-29EC-472C-A9BF-34580B3D0FB9}">
      <dsp:nvSpPr>
        <dsp:cNvPr id="0" name=""/>
        <dsp:cNvSpPr/>
      </dsp:nvSpPr>
      <dsp:spPr>
        <a:xfrm>
          <a:off x="1625388" y="1072216"/>
          <a:ext cx="65015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E57495-A0D6-4CC4-B52F-0363C4048AE9}">
      <dsp:nvSpPr>
        <dsp:cNvPr id="0" name=""/>
        <dsp:cNvSpPr/>
      </dsp:nvSpPr>
      <dsp:spPr>
        <a:xfrm>
          <a:off x="1747292" y="1123274"/>
          <a:ext cx="6379649" cy="102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mj-lt"/>
            <a:buNone/>
          </a:pPr>
          <a:r>
            <a:rPr lang="es-EC" sz="1600" kern="1200">
              <a:solidFill>
                <a:schemeClr val="bg2">
                  <a:lumMod val="25000"/>
                </a:schemeClr>
              </a:solidFill>
            </a:rPr>
            <a:t>Identificar el grado de percepción que tienen los usuarios de telefonía móvil sobre las actividades de Responsabilidad Social que realizan las empresas operadoras, utilizando una encuesta personal.</a:t>
          </a:r>
          <a:endParaRPr lang="x-none" sz="1600" kern="1200" dirty="0">
            <a:solidFill>
              <a:schemeClr val="bg2">
                <a:lumMod val="25000"/>
              </a:schemeClr>
            </a:solidFill>
          </a:endParaRPr>
        </a:p>
      </dsp:txBody>
      <dsp:txXfrm>
        <a:off x="1747292" y="1123274"/>
        <a:ext cx="6379649" cy="1021158"/>
      </dsp:txXfrm>
    </dsp:sp>
    <dsp:sp modelId="{5515B7F5-7FBA-4A39-A22F-21BA0EC05675}">
      <dsp:nvSpPr>
        <dsp:cNvPr id="0" name=""/>
        <dsp:cNvSpPr/>
      </dsp:nvSpPr>
      <dsp:spPr>
        <a:xfrm>
          <a:off x="1625388" y="2144433"/>
          <a:ext cx="65015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3A153BB-DE4C-44EE-8D61-DA5FD6C94667}">
      <dsp:nvSpPr>
        <dsp:cNvPr id="0" name=""/>
        <dsp:cNvSpPr/>
      </dsp:nvSpPr>
      <dsp:spPr>
        <a:xfrm>
          <a:off x="1747292" y="2195491"/>
          <a:ext cx="6379649" cy="102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mj-lt"/>
            <a:buNone/>
          </a:pPr>
          <a:r>
            <a:rPr lang="es-EC" sz="1600" kern="1200" dirty="0">
              <a:solidFill>
                <a:schemeClr val="bg2">
                  <a:lumMod val="25000"/>
                </a:schemeClr>
              </a:solidFill>
            </a:rPr>
            <a:t>Determinar el nivel de lealtad que tienen los usuarios hacia las operadoras de telefonía móvil, aplicando un instrumento que contiene dimensiones específicas para ello. </a:t>
          </a:r>
          <a:endParaRPr lang="x-none" sz="1600" kern="1200" dirty="0">
            <a:solidFill>
              <a:schemeClr val="bg2">
                <a:lumMod val="25000"/>
              </a:schemeClr>
            </a:solidFill>
          </a:endParaRPr>
        </a:p>
      </dsp:txBody>
      <dsp:txXfrm>
        <a:off x="1747292" y="2195491"/>
        <a:ext cx="6379649" cy="1021158"/>
      </dsp:txXfrm>
    </dsp:sp>
    <dsp:sp modelId="{1D50E05A-15B6-4C62-99AC-2AE089F76A7B}">
      <dsp:nvSpPr>
        <dsp:cNvPr id="0" name=""/>
        <dsp:cNvSpPr/>
      </dsp:nvSpPr>
      <dsp:spPr>
        <a:xfrm>
          <a:off x="1625388" y="3216649"/>
          <a:ext cx="65015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FE68004-F760-4FC9-ACDA-FDED67AEE1E6}">
      <dsp:nvSpPr>
        <dsp:cNvPr id="0" name=""/>
        <dsp:cNvSpPr/>
      </dsp:nvSpPr>
      <dsp:spPr>
        <a:xfrm>
          <a:off x="1747292" y="3267707"/>
          <a:ext cx="6379649" cy="102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mj-lt"/>
            <a:buNone/>
          </a:pPr>
          <a:r>
            <a:rPr lang="es-EC" sz="1600" kern="1200" dirty="0">
              <a:solidFill>
                <a:schemeClr val="bg2">
                  <a:lumMod val="25000"/>
                </a:schemeClr>
              </a:solidFill>
            </a:rPr>
            <a:t>Correlacionar las dimensiones de Responsabilidad Social Empresarial con la variable lealtad, utilizando la herramienta estadística SPSS para conocer qué dimensiones tienen mayor influencia en la lealtad del usuario. </a:t>
          </a:r>
          <a:endParaRPr lang="x-none" sz="1600" kern="1200" dirty="0">
            <a:solidFill>
              <a:schemeClr val="bg2">
                <a:lumMod val="25000"/>
              </a:schemeClr>
            </a:solidFill>
          </a:endParaRPr>
        </a:p>
      </dsp:txBody>
      <dsp:txXfrm>
        <a:off x="1747292" y="3267707"/>
        <a:ext cx="6379649" cy="1021158"/>
      </dsp:txXfrm>
    </dsp:sp>
    <dsp:sp modelId="{59108F54-BFA4-420A-B9CA-4BB3ADC39AB7}">
      <dsp:nvSpPr>
        <dsp:cNvPr id="0" name=""/>
        <dsp:cNvSpPr/>
      </dsp:nvSpPr>
      <dsp:spPr>
        <a:xfrm>
          <a:off x="1625388" y="4288866"/>
          <a:ext cx="65015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2434FFE-3F6C-418F-B45D-BB2816BFBBEC}">
      <dsp:nvSpPr>
        <dsp:cNvPr id="0" name=""/>
        <dsp:cNvSpPr/>
      </dsp:nvSpPr>
      <dsp:spPr>
        <a:xfrm>
          <a:off x="1747292" y="4339924"/>
          <a:ext cx="6379649" cy="102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Font typeface="+mj-lt"/>
            <a:buNone/>
          </a:pPr>
          <a:r>
            <a:rPr lang="es-EC" sz="1600" kern="1200" dirty="0">
              <a:solidFill>
                <a:schemeClr val="bg2">
                  <a:lumMod val="25000"/>
                </a:schemeClr>
              </a:solidFill>
            </a:rPr>
            <a:t>Conocer si las actividades de Responsabilidad Social que realizan las empresas operadoras, se basan en las materias fundamentales establecidas por la norma ISO-26000, utilizando el instrumento recomendado por la misma norma.</a:t>
          </a:r>
          <a:endParaRPr lang="x-none" sz="1600" kern="1200" dirty="0">
            <a:solidFill>
              <a:schemeClr val="bg2">
                <a:lumMod val="25000"/>
              </a:schemeClr>
            </a:solidFill>
          </a:endParaRPr>
        </a:p>
      </dsp:txBody>
      <dsp:txXfrm>
        <a:off x="1747292" y="4339924"/>
        <a:ext cx="6379649" cy="1021158"/>
      </dsp:txXfrm>
    </dsp:sp>
    <dsp:sp modelId="{56404120-F2E2-4EB4-9705-745C146741C7}">
      <dsp:nvSpPr>
        <dsp:cNvPr id="0" name=""/>
        <dsp:cNvSpPr/>
      </dsp:nvSpPr>
      <dsp:spPr>
        <a:xfrm>
          <a:off x="1625388" y="5361082"/>
          <a:ext cx="65015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4D490-E877-46CF-BF8E-60EBF2F40992}">
      <dsp:nvSpPr>
        <dsp:cNvPr id="0" name=""/>
        <dsp:cNvSpPr/>
      </dsp:nvSpPr>
      <dsp:spPr>
        <a:xfrm>
          <a:off x="0" y="0"/>
          <a:ext cx="7683946" cy="1339348"/>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La Responsabilidad Social Empresarial incide directa y positivamente en la lealtad hacia el servicio de telefonía móvil en el Distrito Metropolitano de Quito.</a:t>
          </a:r>
          <a:endParaRPr lang="x-none" sz="2500" kern="1200" dirty="0"/>
        </a:p>
      </dsp:txBody>
      <dsp:txXfrm>
        <a:off x="0" y="0"/>
        <a:ext cx="7683946" cy="1339348"/>
      </dsp:txXfrm>
    </dsp:sp>
    <dsp:sp modelId="{85E13007-1D1A-42CB-9B70-A7C7136B696A}">
      <dsp:nvSpPr>
        <dsp:cNvPr id="0" name=""/>
        <dsp:cNvSpPr/>
      </dsp:nvSpPr>
      <dsp:spPr>
        <a:xfrm>
          <a:off x="3751" y="1339348"/>
          <a:ext cx="2558814" cy="2812632"/>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H1: La percepción que tienen los usuarios de telefonía móvil sobre la Responsabilidad Social Empresarial es favorable.</a:t>
          </a:r>
          <a:endParaRPr lang="x-none" sz="2100" kern="1200" dirty="0">
            <a:solidFill>
              <a:schemeClr val="bg2">
                <a:lumMod val="25000"/>
              </a:schemeClr>
            </a:solidFill>
          </a:endParaRPr>
        </a:p>
      </dsp:txBody>
      <dsp:txXfrm>
        <a:off x="3751" y="1339348"/>
        <a:ext cx="2558814" cy="2812632"/>
      </dsp:txXfrm>
    </dsp:sp>
    <dsp:sp modelId="{A1D9FD3E-0CB1-48D3-956B-38763FAD3EB8}">
      <dsp:nvSpPr>
        <dsp:cNvPr id="0" name=""/>
        <dsp:cNvSpPr/>
      </dsp:nvSpPr>
      <dsp:spPr>
        <a:xfrm>
          <a:off x="2562565" y="1339348"/>
          <a:ext cx="2558814" cy="2812632"/>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H2: </a:t>
          </a:r>
          <a:r>
            <a:rPr lang="es-ES" sz="2100" kern="1200" dirty="0">
              <a:solidFill>
                <a:schemeClr val="bg2">
                  <a:lumMod val="25000"/>
                </a:schemeClr>
              </a:solidFill>
            </a:rPr>
            <a:t>Los factores de Responsabilidad Social Empresarial, influyen significativamente en la lealtad del usuario hacia el servicio de telefonía móvil.</a:t>
          </a:r>
          <a:endParaRPr lang="x-none" sz="2100" kern="1200" dirty="0">
            <a:solidFill>
              <a:schemeClr val="bg2">
                <a:lumMod val="25000"/>
              </a:schemeClr>
            </a:solidFill>
          </a:endParaRPr>
        </a:p>
      </dsp:txBody>
      <dsp:txXfrm>
        <a:off x="2562565" y="1339348"/>
        <a:ext cx="2558814" cy="2812632"/>
      </dsp:txXfrm>
    </dsp:sp>
    <dsp:sp modelId="{DB81215A-D20F-40F3-A49C-2C5ED572DE79}">
      <dsp:nvSpPr>
        <dsp:cNvPr id="0" name=""/>
        <dsp:cNvSpPr/>
      </dsp:nvSpPr>
      <dsp:spPr>
        <a:xfrm>
          <a:off x="5121380" y="1339348"/>
          <a:ext cx="2558814" cy="2812632"/>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H3: El grado de lealtad que tienen los usuarios con las operadoras de telefonía móvil es alto. </a:t>
          </a:r>
          <a:endParaRPr lang="x-none" sz="2100" kern="1200" dirty="0">
            <a:solidFill>
              <a:schemeClr val="bg2">
                <a:lumMod val="25000"/>
              </a:schemeClr>
            </a:solidFill>
          </a:endParaRPr>
        </a:p>
      </dsp:txBody>
      <dsp:txXfrm>
        <a:off x="5121380" y="1339348"/>
        <a:ext cx="2558814" cy="2812632"/>
      </dsp:txXfrm>
    </dsp:sp>
    <dsp:sp modelId="{71F949F0-0CA4-4946-B350-B12EF4F9CCCD}">
      <dsp:nvSpPr>
        <dsp:cNvPr id="0" name=""/>
        <dsp:cNvSpPr/>
      </dsp:nvSpPr>
      <dsp:spPr>
        <a:xfrm>
          <a:off x="0" y="4151981"/>
          <a:ext cx="7683946" cy="31251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B1E4-6D7D-443D-81F1-58C3020A17F0}">
      <dsp:nvSpPr>
        <dsp:cNvPr id="0" name=""/>
        <dsp:cNvSpPr/>
      </dsp:nvSpPr>
      <dsp:spPr>
        <a:xfrm>
          <a:off x="0" y="1625388"/>
          <a:ext cx="11927855" cy="2167184"/>
        </a:xfrm>
        <a:prstGeom prst="notched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4442BBB-8722-4938-B91C-F3304BEE38B2}">
      <dsp:nvSpPr>
        <dsp:cNvPr id="0" name=""/>
        <dsp:cNvSpPr/>
      </dsp:nvSpPr>
      <dsp:spPr>
        <a:xfrm>
          <a:off x="917" y="0"/>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C" sz="1500" kern="1200" dirty="0">
              <a:solidFill>
                <a:schemeClr val="bg2">
                  <a:lumMod val="25000"/>
                </a:schemeClr>
              </a:solidFill>
            </a:rPr>
            <a:t>Bowen </a:t>
          </a:r>
          <a:r>
            <a:rPr lang="es-ES" sz="1500" kern="1200" dirty="0">
              <a:solidFill>
                <a:schemeClr val="bg2">
                  <a:lumMod val="25000"/>
                </a:schemeClr>
              </a:solidFill>
            </a:rPr>
            <a:t>(1953), primera relación empresa-sociedad</a:t>
          </a:r>
          <a:endParaRPr lang="x-none" sz="1500" kern="1200" dirty="0">
            <a:solidFill>
              <a:schemeClr val="bg2">
                <a:lumMod val="25000"/>
              </a:schemeClr>
            </a:solidFill>
          </a:endParaRPr>
        </a:p>
      </dsp:txBody>
      <dsp:txXfrm>
        <a:off x="917" y="0"/>
        <a:ext cx="1470306" cy="2167184"/>
      </dsp:txXfrm>
    </dsp:sp>
    <dsp:sp modelId="{790793EB-8F65-46DC-AD22-34982CDCD58A}">
      <dsp:nvSpPr>
        <dsp:cNvPr id="0" name=""/>
        <dsp:cNvSpPr/>
      </dsp:nvSpPr>
      <dsp:spPr>
        <a:xfrm>
          <a:off x="465172"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6734F3-A98E-4B5B-A190-71E9618C5551}">
      <dsp:nvSpPr>
        <dsp:cNvPr id="0" name=""/>
        <dsp:cNvSpPr/>
      </dsp:nvSpPr>
      <dsp:spPr>
        <a:xfrm>
          <a:off x="1544738" y="3250776"/>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s-EC" sz="1500" kern="1200" dirty="0" err="1">
              <a:solidFill>
                <a:schemeClr val="bg2">
                  <a:lumMod val="25000"/>
                </a:schemeClr>
              </a:solidFill>
            </a:rPr>
            <a:t>Heald</a:t>
          </a:r>
          <a:r>
            <a:rPr lang="es-EC" sz="1500" kern="1200" dirty="0">
              <a:solidFill>
                <a:schemeClr val="bg2">
                  <a:lumMod val="25000"/>
                </a:schemeClr>
              </a:solidFill>
            </a:rPr>
            <a:t> </a:t>
          </a:r>
          <a:r>
            <a:rPr lang="es-ES" sz="1500" kern="1200" dirty="0">
              <a:solidFill>
                <a:schemeClr val="bg2">
                  <a:lumMod val="25000"/>
                </a:schemeClr>
              </a:solidFill>
            </a:rPr>
            <a:t>(1957), conciencia corporativa</a:t>
          </a:r>
          <a:endParaRPr lang="x-none" sz="1500" kern="1200" dirty="0">
            <a:solidFill>
              <a:schemeClr val="bg2">
                <a:lumMod val="25000"/>
              </a:schemeClr>
            </a:solidFill>
          </a:endParaRPr>
        </a:p>
      </dsp:txBody>
      <dsp:txXfrm>
        <a:off x="1544738" y="3250776"/>
        <a:ext cx="1470306" cy="2167184"/>
      </dsp:txXfrm>
    </dsp:sp>
    <dsp:sp modelId="{D4DA4E99-E417-449A-85A1-29B783305261}">
      <dsp:nvSpPr>
        <dsp:cNvPr id="0" name=""/>
        <dsp:cNvSpPr/>
      </dsp:nvSpPr>
      <dsp:spPr>
        <a:xfrm>
          <a:off x="2008993"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600CA3-5973-42FA-A773-D8DD0BD42255}">
      <dsp:nvSpPr>
        <dsp:cNvPr id="0" name=""/>
        <dsp:cNvSpPr/>
      </dsp:nvSpPr>
      <dsp:spPr>
        <a:xfrm>
          <a:off x="3088560" y="0"/>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C" sz="1500" kern="1200" dirty="0">
              <a:solidFill>
                <a:schemeClr val="bg2">
                  <a:lumMod val="25000"/>
                </a:schemeClr>
              </a:solidFill>
            </a:rPr>
            <a:t>Frederick</a:t>
          </a:r>
          <a:r>
            <a:rPr lang="es-ES" sz="1500" kern="1200" dirty="0">
              <a:solidFill>
                <a:schemeClr val="bg2">
                  <a:lumMod val="25000"/>
                </a:schemeClr>
              </a:solidFill>
            </a:rPr>
            <a:t> (1960), </a:t>
          </a:r>
          <a:r>
            <a:rPr lang="es-EC" sz="1500" kern="1200" dirty="0">
              <a:solidFill>
                <a:schemeClr val="bg2">
                  <a:lumMod val="25000"/>
                </a:schemeClr>
              </a:solidFill>
            </a:rPr>
            <a:t>poder empresarial</a:t>
          </a:r>
          <a:endParaRPr lang="x-none" sz="1500" kern="1200" dirty="0">
            <a:solidFill>
              <a:schemeClr val="bg2">
                <a:lumMod val="25000"/>
              </a:schemeClr>
            </a:solidFill>
          </a:endParaRPr>
        </a:p>
      </dsp:txBody>
      <dsp:txXfrm>
        <a:off x="3088560" y="0"/>
        <a:ext cx="1470306" cy="2167184"/>
      </dsp:txXfrm>
    </dsp:sp>
    <dsp:sp modelId="{001D82E0-86B1-4D0B-9117-751EA4A20C1C}">
      <dsp:nvSpPr>
        <dsp:cNvPr id="0" name=""/>
        <dsp:cNvSpPr/>
      </dsp:nvSpPr>
      <dsp:spPr>
        <a:xfrm>
          <a:off x="3552815"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09F783-59CA-4EB9-9B43-A70C34032FCC}">
      <dsp:nvSpPr>
        <dsp:cNvPr id="0" name=""/>
        <dsp:cNvSpPr/>
      </dsp:nvSpPr>
      <dsp:spPr>
        <a:xfrm>
          <a:off x="4632381" y="3250776"/>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s-EC" sz="1500" kern="1200" dirty="0">
              <a:solidFill>
                <a:schemeClr val="bg2">
                  <a:lumMod val="25000"/>
                </a:schemeClr>
              </a:solidFill>
            </a:rPr>
            <a:t>Friedman</a:t>
          </a:r>
          <a:r>
            <a:rPr lang="es-ES" sz="1500" kern="1200" dirty="0">
              <a:solidFill>
                <a:schemeClr val="bg2">
                  <a:lumMod val="25000"/>
                </a:schemeClr>
              </a:solidFill>
            </a:rPr>
            <a:t> (1970), maximizar beneficios para accionistas</a:t>
          </a:r>
          <a:endParaRPr lang="x-none" sz="1500" kern="1200" dirty="0">
            <a:solidFill>
              <a:schemeClr val="bg2">
                <a:lumMod val="25000"/>
              </a:schemeClr>
            </a:solidFill>
          </a:endParaRPr>
        </a:p>
      </dsp:txBody>
      <dsp:txXfrm>
        <a:off x="4632381" y="3250776"/>
        <a:ext cx="1470306" cy="2167184"/>
      </dsp:txXfrm>
    </dsp:sp>
    <dsp:sp modelId="{B7A70C70-0519-4702-817C-588D25170123}">
      <dsp:nvSpPr>
        <dsp:cNvPr id="0" name=""/>
        <dsp:cNvSpPr/>
      </dsp:nvSpPr>
      <dsp:spPr>
        <a:xfrm>
          <a:off x="5096636"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3177AE-8FF8-4820-8297-2CC80A1C7740}">
      <dsp:nvSpPr>
        <dsp:cNvPr id="0" name=""/>
        <dsp:cNvSpPr/>
      </dsp:nvSpPr>
      <dsp:spPr>
        <a:xfrm>
          <a:off x="6176203" y="0"/>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S" sz="1500" kern="1200" dirty="0">
              <a:solidFill>
                <a:schemeClr val="bg2">
                  <a:lumMod val="25000"/>
                </a:schemeClr>
              </a:solidFill>
            </a:rPr>
            <a:t>Drucker (1984), problemas sociales como oportunidades</a:t>
          </a:r>
          <a:endParaRPr lang="x-none" sz="1500" kern="1200" dirty="0">
            <a:solidFill>
              <a:schemeClr val="bg2">
                <a:lumMod val="25000"/>
              </a:schemeClr>
            </a:solidFill>
          </a:endParaRPr>
        </a:p>
      </dsp:txBody>
      <dsp:txXfrm>
        <a:off x="6176203" y="0"/>
        <a:ext cx="1470306" cy="2167184"/>
      </dsp:txXfrm>
    </dsp:sp>
    <dsp:sp modelId="{62D8B856-9DDD-4293-A50E-B4ED28D3D1B4}">
      <dsp:nvSpPr>
        <dsp:cNvPr id="0" name=""/>
        <dsp:cNvSpPr/>
      </dsp:nvSpPr>
      <dsp:spPr>
        <a:xfrm>
          <a:off x="6640458"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894D3E-98E5-454A-AC87-F60346EB382B}">
      <dsp:nvSpPr>
        <dsp:cNvPr id="0" name=""/>
        <dsp:cNvSpPr/>
      </dsp:nvSpPr>
      <dsp:spPr>
        <a:xfrm>
          <a:off x="7720024" y="3250776"/>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s-EC" sz="1500" kern="1200" dirty="0">
              <a:solidFill>
                <a:schemeClr val="bg2">
                  <a:lumMod val="25000"/>
                </a:schemeClr>
              </a:solidFill>
            </a:rPr>
            <a:t>Carroll </a:t>
          </a:r>
          <a:r>
            <a:rPr lang="es-ES" sz="1500" kern="1200" dirty="0">
              <a:solidFill>
                <a:schemeClr val="bg2">
                  <a:lumMod val="25000"/>
                </a:schemeClr>
              </a:solidFill>
            </a:rPr>
            <a:t>(1999), principios de buen ciudadano</a:t>
          </a:r>
          <a:endParaRPr lang="x-none" sz="1500" kern="1200" dirty="0">
            <a:solidFill>
              <a:schemeClr val="bg2">
                <a:lumMod val="25000"/>
              </a:schemeClr>
            </a:solidFill>
          </a:endParaRPr>
        </a:p>
      </dsp:txBody>
      <dsp:txXfrm>
        <a:off x="7720024" y="3250776"/>
        <a:ext cx="1470306" cy="2167184"/>
      </dsp:txXfrm>
    </dsp:sp>
    <dsp:sp modelId="{F340F73E-43B1-411A-B3E1-1F601744DBB6}">
      <dsp:nvSpPr>
        <dsp:cNvPr id="0" name=""/>
        <dsp:cNvSpPr/>
      </dsp:nvSpPr>
      <dsp:spPr>
        <a:xfrm>
          <a:off x="8184279"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120149-A146-4FB0-812A-44B0825E6FB9}">
      <dsp:nvSpPr>
        <dsp:cNvPr id="0" name=""/>
        <dsp:cNvSpPr/>
      </dsp:nvSpPr>
      <dsp:spPr>
        <a:xfrm>
          <a:off x="9263846" y="0"/>
          <a:ext cx="1470306" cy="216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s-EC" sz="1500" kern="1200" dirty="0">
              <a:solidFill>
                <a:schemeClr val="bg2">
                  <a:lumMod val="25000"/>
                </a:schemeClr>
              </a:solidFill>
            </a:rPr>
            <a:t>Porter</a:t>
          </a:r>
          <a:r>
            <a:rPr lang="es-ES" sz="1500" kern="1200" dirty="0">
              <a:solidFill>
                <a:schemeClr val="bg2">
                  <a:lumMod val="25000"/>
                </a:schemeClr>
              </a:solidFill>
            </a:rPr>
            <a:t> (2006), las empresas deben rendir cuentas</a:t>
          </a:r>
          <a:endParaRPr lang="x-none" sz="1500" kern="1200" dirty="0">
            <a:solidFill>
              <a:schemeClr val="bg2">
                <a:lumMod val="25000"/>
              </a:schemeClr>
            </a:solidFill>
          </a:endParaRPr>
        </a:p>
      </dsp:txBody>
      <dsp:txXfrm>
        <a:off x="9263846" y="0"/>
        <a:ext cx="1470306" cy="2167184"/>
      </dsp:txXfrm>
    </dsp:sp>
    <dsp:sp modelId="{85DB1BB8-86F4-411D-8EA1-7FFD19F21BA7}">
      <dsp:nvSpPr>
        <dsp:cNvPr id="0" name=""/>
        <dsp:cNvSpPr/>
      </dsp:nvSpPr>
      <dsp:spPr>
        <a:xfrm>
          <a:off x="9728101" y="2438082"/>
          <a:ext cx="541796" cy="54179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0E1BD-800F-438B-8294-86027144AC13}">
      <dsp:nvSpPr>
        <dsp:cNvPr id="0" name=""/>
        <dsp:cNvSpPr/>
      </dsp:nvSpPr>
      <dsp:spPr>
        <a:xfrm>
          <a:off x="709827" y="283425"/>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Rendición de cuentas </a:t>
          </a:r>
          <a:endParaRPr lang="x-none" sz="1400" kern="1200" dirty="0"/>
        </a:p>
      </dsp:txBody>
      <dsp:txXfrm>
        <a:off x="709827" y="283425"/>
        <a:ext cx="3043347" cy="951046"/>
      </dsp:txXfrm>
    </dsp:sp>
    <dsp:sp modelId="{8190DE78-BD9E-42E2-A9B0-D77FCA5392C9}">
      <dsp:nvSpPr>
        <dsp:cNvPr id="0" name=""/>
        <dsp:cNvSpPr/>
      </dsp:nvSpPr>
      <dsp:spPr>
        <a:xfrm>
          <a:off x="583021" y="146052"/>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A70899-8795-4721-A040-683E5F1AFE8B}">
      <dsp:nvSpPr>
        <dsp:cNvPr id="0" name=""/>
        <dsp:cNvSpPr/>
      </dsp:nvSpPr>
      <dsp:spPr>
        <a:xfrm>
          <a:off x="4084409" y="283425"/>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b="1" kern="1200" dirty="0"/>
            <a:t>Transparencia </a:t>
          </a:r>
          <a:endParaRPr lang="x-none" sz="1400" kern="1200" dirty="0"/>
        </a:p>
      </dsp:txBody>
      <dsp:txXfrm>
        <a:off x="4084409" y="283425"/>
        <a:ext cx="3043347" cy="951046"/>
      </dsp:txXfrm>
    </dsp:sp>
    <dsp:sp modelId="{D5622640-719A-4D4D-B0CB-31F50B251BFC}">
      <dsp:nvSpPr>
        <dsp:cNvPr id="0" name=""/>
        <dsp:cNvSpPr/>
      </dsp:nvSpPr>
      <dsp:spPr>
        <a:xfrm>
          <a:off x="3957602" y="146052"/>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A78E81-48F2-43D9-9313-3B11567C5409}">
      <dsp:nvSpPr>
        <dsp:cNvPr id="0" name=""/>
        <dsp:cNvSpPr/>
      </dsp:nvSpPr>
      <dsp:spPr>
        <a:xfrm>
          <a:off x="709827" y="1480687"/>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Comportamiento ético </a:t>
          </a:r>
          <a:endParaRPr lang="x-none" sz="1400" kern="1200" dirty="0"/>
        </a:p>
      </dsp:txBody>
      <dsp:txXfrm>
        <a:off x="709827" y="1480687"/>
        <a:ext cx="3043347" cy="951046"/>
      </dsp:txXfrm>
    </dsp:sp>
    <dsp:sp modelId="{EDECF4A9-DD74-449B-A58D-EE1E48A5E884}">
      <dsp:nvSpPr>
        <dsp:cNvPr id="0" name=""/>
        <dsp:cNvSpPr/>
      </dsp:nvSpPr>
      <dsp:spPr>
        <a:xfrm>
          <a:off x="583021" y="1343314"/>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ED0267-4296-4386-B19A-7EA8C8F05C72}">
      <dsp:nvSpPr>
        <dsp:cNvPr id="0" name=""/>
        <dsp:cNvSpPr/>
      </dsp:nvSpPr>
      <dsp:spPr>
        <a:xfrm>
          <a:off x="4084409" y="1480687"/>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b="1" kern="1200"/>
            <a:t>Respeto a los intereses de las partes interesadas</a:t>
          </a:r>
          <a:endParaRPr lang="x-none" sz="1400" kern="1200" dirty="0"/>
        </a:p>
      </dsp:txBody>
      <dsp:txXfrm>
        <a:off x="4084409" y="1480687"/>
        <a:ext cx="3043347" cy="951046"/>
      </dsp:txXfrm>
    </dsp:sp>
    <dsp:sp modelId="{0FB992DD-FB28-4828-B1AD-72CF2849A84C}">
      <dsp:nvSpPr>
        <dsp:cNvPr id="0" name=""/>
        <dsp:cNvSpPr/>
      </dsp:nvSpPr>
      <dsp:spPr>
        <a:xfrm>
          <a:off x="3957602" y="1343314"/>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AAF94F-E64B-421D-A2E0-AF8B09A65A59}">
      <dsp:nvSpPr>
        <dsp:cNvPr id="0" name=""/>
        <dsp:cNvSpPr/>
      </dsp:nvSpPr>
      <dsp:spPr>
        <a:xfrm>
          <a:off x="709827" y="2677948"/>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Respeto al principio de legalidad </a:t>
          </a:r>
          <a:endParaRPr lang="x-none" sz="1400" kern="1200" dirty="0"/>
        </a:p>
      </dsp:txBody>
      <dsp:txXfrm>
        <a:off x="709827" y="2677948"/>
        <a:ext cx="3043347" cy="951046"/>
      </dsp:txXfrm>
    </dsp:sp>
    <dsp:sp modelId="{C43C5142-8E88-4DB3-B273-7E5518F519CD}">
      <dsp:nvSpPr>
        <dsp:cNvPr id="0" name=""/>
        <dsp:cNvSpPr/>
      </dsp:nvSpPr>
      <dsp:spPr>
        <a:xfrm>
          <a:off x="583021" y="2540575"/>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EA983E-8253-4BB7-A489-9AEC619D2D8F}">
      <dsp:nvSpPr>
        <dsp:cNvPr id="0" name=""/>
        <dsp:cNvSpPr/>
      </dsp:nvSpPr>
      <dsp:spPr>
        <a:xfrm>
          <a:off x="4084409" y="2677948"/>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b="1" kern="1200"/>
            <a:t>Respeto a la norma internacional de comportamiento </a:t>
          </a:r>
          <a:endParaRPr lang="x-none" sz="1400" kern="1200" dirty="0"/>
        </a:p>
      </dsp:txBody>
      <dsp:txXfrm>
        <a:off x="4084409" y="2677948"/>
        <a:ext cx="3043347" cy="951046"/>
      </dsp:txXfrm>
    </dsp:sp>
    <dsp:sp modelId="{0047BCF9-FCC1-453B-A94F-A0ED6BC0F58A}">
      <dsp:nvSpPr>
        <dsp:cNvPr id="0" name=""/>
        <dsp:cNvSpPr/>
      </dsp:nvSpPr>
      <dsp:spPr>
        <a:xfrm>
          <a:off x="3957602" y="2540575"/>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FB5766-5043-4AC9-8C41-21875C696F57}">
      <dsp:nvSpPr>
        <dsp:cNvPr id="0" name=""/>
        <dsp:cNvSpPr/>
      </dsp:nvSpPr>
      <dsp:spPr>
        <a:xfrm>
          <a:off x="2397118" y="3875210"/>
          <a:ext cx="3043347" cy="95104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4175"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s-ES" sz="1400" b="1" kern="1200"/>
            <a:t>Respeto a los derechos humanos </a:t>
          </a:r>
          <a:endParaRPr lang="x-none" sz="1400" kern="1200" dirty="0"/>
        </a:p>
      </dsp:txBody>
      <dsp:txXfrm>
        <a:off x="2397118" y="3875210"/>
        <a:ext cx="3043347" cy="951046"/>
      </dsp:txXfrm>
    </dsp:sp>
    <dsp:sp modelId="{1ADE1C42-CA2D-4055-A8B9-86C51B1F70AA}">
      <dsp:nvSpPr>
        <dsp:cNvPr id="0" name=""/>
        <dsp:cNvSpPr/>
      </dsp:nvSpPr>
      <dsp:spPr>
        <a:xfrm>
          <a:off x="2270312" y="3737836"/>
          <a:ext cx="665732" cy="998598"/>
        </a:xfrm>
        <a:prstGeom prst="rect">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E34-788C-4088-AF6B-18D206B0A143}">
      <dsp:nvSpPr>
        <dsp:cNvPr id="0" name=""/>
        <dsp:cNvSpPr/>
      </dsp:nvSpPr>
      <dsp:spPr>
        <a:xfrm rot="5400000">
          <a:off x="3498399" y="133929"/>
          <a:ext cx="2037026" cy="1772213"/>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EMERGENCIA PLANETARIA</a:t>
          </a:r>
          <a:endParaRPr lang="x-none" sz="1200" b="1" kern="1200" dirty="0"/>
        </a:p>
      </dsp:txBody>
      <dsp:txXfrm rot="-5400000">
        <a:off x="3906975" y="318960"/>
        <a:ext cx="1219873" cy="1402152"/>
      </dsp:txXfrm>
    </dsp:sp>
    <dsp:sp modelId="{B4262FFD-A184-4439-BB64-2D45498C9283}">
      <dsp:nvSpPr>
        <dsp:cNvPr id="0" name=""/>
        <dsp:cNvSpPr/>
      </dsp:nvSpPr>
      <dsp:spPr>
        <a:xfrm>
          <a:off x="5456797" y="408927"/>
          <a:ext cx="2273321" cy="122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solidFill>
                <a:schemeClr val="accent2">
                  <a:lumMod val="75000"/>
                </a:schemeClr>
              </a:solidFill>
            </a:rPr>
            <a:t>Deterioro irreversible del medio ambiente </a:t>
          </a:r>
        </a:p>
        <a:p>
          <a:pPr marL="0" lvl="0" indent="0" algn="l" defTabSz="622300">
            <a:lnSpc>
              <a:spcPct val="90000"/>
            </a:lnSpc>
            <a:spcBef>
              <a:spcPct val="0"/>
            </a:spcBef>
            <a:spcAft>
              <a:spcPct val="35000"/>
            </a:spcAft>
            <a:buFont typeface="Arial" panose="020B0604020202020204" pitchFamily="34" charset="0"/>
            <a:buNone/>
          </a:pPr>
          <a:endParaRPr lang="x-none" sz="1400" b="1" kern="1200" dirty="0"/>
        </a:p>
      </dsp:txBody>
      <dsp:txXfrm>
        <a:off x="5456797" y="408927"/>
        <a:ext cx="2273321" cy="1222215"/>
      </dsp:txXfrm>
    </dsp:sp>
    <dsp:sp modelId="{4B86F5C2-D1ED-4868-A133-540AB642A345}">
      <dsp:nvSpPr>
        <dsp:cNvPr id="0" name=""/>
        <dsp:cNvSpPr/>
      </dsp:nvSpPr>
      <dsp:spPr>
        <a:xfrm rot="5400000">
          <a:off x="1584409" y="133929"/>
          <a:ext cx="2037026" cy="1772213"/>
        </a:xfrm>
        <a:prstGeom prst="hexagon">
          <a:avLst>
            <a:gd name="adj" fmla="val 25000"/>
            <a:gd name="vf" fmla="val 115470"/>
          </a:avLst>
        </a:prstGeom>
        <a:blipFill rotWithShape="0">
          <a:blip xmlns:r="http://schemas.openxmlformats.org/officeDocument/2006/relationships" r:embed="rId1"/>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x-none" sz="1200" b="1" kern="1200">
            <a:solidFill>
              <a:schemeClr val="bg2">
                <a:lumMod val="25000"/>
              </a:schemeClr>
            </a:solidFill>
          </a:endParaRPr>
        </a:p>
      </dsp:txBody>
      <dsp:txXfrm rot="-5400000">
        <a:off x="1992985" y="318960"/>
        <a:ext cx="1219873" cy="1402152"/>
      </dsp:txXfrm>
    </dsp:sp>
    <dsp:sp modelId="{33731FA8-079F-428D-8459-E6AD33746F89}">
      <dsp:nvSpPr>
        <dsp:cNvPr id="0" name=""/>
        <dsp:cNvSpPr/>
      </dsp:nvSpPr>
      <dsp:spPr>
        <a:xfrm rot="5400000">
          <a:off x="2537738" y="1862957"/>
          <a:ext cx="2037026" cy="1772213"/>
        </a:xfrm>
        <a:prstGeom prst="hexagon">
          <a:avLst>
            <a:gd name="adj" fmla="val 25000"/>
            <a:gd name="vf" fmla="val 115470"/>
          </a:avLst>
        </a:prstGeom>
        <a:gradFill rotWithShape="0">
          <a:gsLst>
            <a:gs pos="0">
              <a:schemeClr val="accent2">
                <a:hueOff val="-2128080"/>
                <a:satOff val="-13580"/>
                <a:lumOff val="7373"/>
                <a:alphaOff val="0"/>
                <a:shade val="51000"/>
                <a:satMod val="130000"/>
              </a:schemeClr>
            </a:gs>
            <a:gs pos="80000">
              <a:schemeClr val="accent2">
                <a:hueOff val="-2128080"/>
                <a:satOff val="-13580"/>
                <a:lumOff val="7373"/>
                <a:alphaOff val="0"/>
                <a:shade val="93000"/>
                <a:satMod val="130000"/>
              </a:schemeClr>
            </a:gs>
            <a:gs pos="100000">
              <a:schemeClr val="accent2">
                <a:hueOff val="-2128080"/>
                <a:satOff val="-13580"/>
                <a:lumOff val="7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DERECHOS HUMANOS</a:t>
          </a:r>
          <a:endParaRPr lang="x-none" sz="1200" b="1" kern="1200" dirty="0"/>
        </a:p>
      </dsp:txBody>
      <dsp:txXfrm rot="-5400000">
        <a:off x="2946314" y="2047988"/>
        <a:ext cx="1219873" cy="1402152"/>
      </dsp:txXfrm>
    </dsp:sp>
    <dsp:sp modelId="{D1764E20-9E4E-45A8-8FDB-5C7A224B9642}">
      <dsp:nvSpPr>
        <dsp:cNvPr id="0" name=""/>
        <dsp:cNvSpPr/>
      </dsp:nvSpPr>
      <dsp:spPr>
        <a:xfrm>
          <a:off x="396823" y="2137956"/>
          <a:ext cx="2199988" cy="122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EC" sz="1400" kern="1200" dirty="0">
              <a:solidFill>
                <a:srgbClr val="00B050"/>
              </a:solidFill>
            </a:rPr>
            <a:t>Necesidad de universalización y ampliación de los derechos humanos </a:t>
          </a:r>
          <a:endParaRPr lang="x-none" sz="1400" b="1" kern="1200" dirty="0">
            <a:solidFill>
              <a:srgbClr val="00B050"/>
            </a:solidFill>
          </a:endParaRPr>
        </a:p>
      </dsp:txBody>
      <dsp:txXfrm>
        <a:off x="396823" y="2137956"/>
        <a:ext cx="2199988" cy="1222215"/>
      </dsp:txXfrm>
    </dsp:sp>
    <dsp:sp modelId="{BF508F13-B41D-4562-9A2F-BB7ADEB07C8C}">
      <dsp:nvSpPr>
        <dsp:cNvPr id="0" name=""/>
        <dsp:cNvSpPr/>
      </dsp:nvSpPr>
      <dsp:spPr>
        <a:xfrm rot="5400000">
          <a:off x="4451728" y="1862957"/>
          <a:ext cx="2037026" cy="1772213"/>
        </a:xfrm>
        <a:prstGeom prst="hexagon">
          <a:avLst>
            <a:gd name="adj" fmla="val 25000"/>
            <a:gd name="vf" fmla="val 115470"/>
          </a:avLst>
        </a:prstGeom>
        <a:blipFill rotWithShape="0">
          <a:blip xmlns:r="http://schemas.openxmlformats.org/officeDocument/2006/relationships" r:embed="rId2"/>
          <a:srcRect/>
          <a:stretch>
            <a:fillRect l="-21000" r="-21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x-none" sz="1200" b="1" kern="1200">
            <a:solidFill>
              <a:schemeClr val="bg2">
                <a:lumMod val="25000"/>
              </a:schemeClr>
            </a:solidFill>
          </a:endParaRPr>
        </a:p>
      </dsp:txBody>
      <dsp:txXfrm rot="-5400000">
        <a:off x="4860304" y="2047988"/>
        <a:ext cx="1219873" cy="1402152"/>
      </dsp:txXfrm>
    </dsp:sp>
    <dsp:sp modelId="{13DD75F4-3089-4BB4-B8A1-47C8DE8202B7}">
      <dsp:nvSpPr>
        <dsp:cNvPr id="0" name=""/>
        <dsp:cNvSpPr/>
      </dsp:nvSpPr>
      <dsp:spPr>
        <a:xfrm rot="5400000">
          <a:off x="3351503" y="3591985"/>
          <a:ext cx="2037026" cy="1772213"/>
        </a:xfrm>
        <a:prstGeom prst="hexagon">
          <a:avLst>
            <a:gd name="adj" fmla="val 25000"/>
            <a:gd name="vf" fmla="val 115470"/>
          </a:avLst>
        </a:prstGeom>
        <a:gradFill rotWithShape="0">
          <a:gsLst>
            <a:gs pos="0">
              <a:schemeClr val="accent2">
                <a:hueOff val="-4256160"/>
                <a:satOff val="-27160"/>
                <a:lumOff val="14746"/>
                <a:alphaOff val="0"/>
                <a:shade val="51000"/>
                <a:satMod val="130000"/>
              </a:schemeClr>
            </a:gs>
            <a:gs pos="80000">
              <a:schemeClr val="accent2">
                <a:hueOff val="-4256160"/>
                <a:satOff val="-27160"/>
                <a:lumOff val="14746"/>
                <a:alphaOff val="0"/>
                <a:shade val="93000"/>
                <a:satMod val="130000"/>
              </a:schemeClr>
            </a:gs>
            <a:gs pos="100000">
              <a:schemeClr val="accent2">
                <a:hueOff val="-4256160"/>
                <a:satOff val="-27160"/>
                <a:lumOff val="147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DESARROLLO SOSTENIBLE </a:t>
          </a:r>
          <a:endParaRPr lang="x-none" sz="1200" b="1" kern="1200" dirty="0"/>
        </a:p>
      </dsp:txBody>
      <dsp:txXfrm rot="-5400000">
        <a:off x="3760079" y="3777016"/>
        <a:ext cx="1219873" cy="1402152"/>
      </dsp:txXfrm>
    </dsp:sp>
    <dsp:sp modelId="{81B6A245-219A-4FF1-ADA5-44A270DC4F27}">
      <dsp:nvSpPr>
        <dsp:cNvPr id="0" name=""/>
        <dsp:cNvSpPr/>
      </dsp:nvSpPr>
      <dsp:spPr>
        <a:xfrm>
          <a:off x="5266035" y="3869269"/>
          <a:ext cx="2860906" cy="1222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accent3">
                  <a:lumMod val="75000"/>
                </a:schemeClr>
              </a:solidFill>
            </a:rPr>
            <a:t>Satisface las necesidades de la generación presente, sin comprometer la capacidad de las generaciones futuras para satisfacer sus propias necesidades</a:t>
          </a:r>
          <a:endParaRPr lang="x-none" sz="1400" b="1" kern="1200" dirty="0">
            <a:solidFill>
              <a:schemeClr val="accent3">
                <a:lumMod val="75000"/>
              </a:schemeClr>
            </a:solidFill>
          </a:endParaRPr>
        </a:p>
      </dsp:txBody>
      <dsp:txXfrm>
        <a:off x="5266035" y="3869269"/>
        <a:ext cx="2860906" cy="1222215"/>
      </dsp:txXfrm>
    </dsp:sp>
    <dsp:sp modelId="{9F7D22E6-4018-44A1-801C-F48B7DD8C501}">
      <dsp:nvSpPr>
        <dsp:cNvPr id="0" name=""/>
        <dsp:cNvSpPr/>
      </dsp:nvSpPr>
      <dsp:spPr>
        <a:xfrm rot="5400000">
          <a:off x="1437513" y="3591985"/>
          <a:ext cx="2037026" cy="1772213"/>
        </a:xfrm>
        <a:prstGeom prst="hexagon">
          <a:avLst>
            <a:gd name="adj" fmla="val 25000"/>
            <a:gd name="vf" fmla="val 115470"/>
          </a:avLst>
        </a:prstGeom>
        <a:blipFill rotWithShape="0">
          <a:blip xmlns:r="http://schemas.openxmlformats.org/officeDocument/2006/relationships" r:embed="rId3"/>
          <a:srcRect/>
          <a:stretch>
            <a:fillRect l="-32000" r="-32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x-none" sz="1200" b="1" kern="1200">
            <a:solidFill>
              <a:schemeClr val="bg2">
                <a:lumMod val="25000"/>
              </a:schemeClr>
            </a:solidFill>
          </a:endParaRPr>
        </a:p>
      </dsp:txBody>
      <dsp:txXfrm rot="-5400000">
        <a:off x="1846089" y="3777016"/>
        <a:ext cx="1219873" cy="1402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8EB6B-3A97-4C65-B59A-C1D9E8DE2A4A}">
      <dsp:nvSpPr>
        <dsp:cNvPr id="0" name=""/>
        <dsp:cNvSpPr/>
      </dsp:nvSpPr>
      <dsp:spPr>
        <a:xfrm>
          <a:off x="0" y="34320"/>
          <a:ext cx="9322344" cy="38714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x-none" sz="1600" b="1" kern="1200">
              <a:latin typeface="Times New Roman" panose="02020603050405020304" pitchFamily="18" charset="0"/>
              <a:cs typeface="Times New Roman" panose="02020603050405020304" pitchFamily="18" charset="0"/>
            </a:rPr>
            <a:t>Derechos humanos</a:t>
          </a:r>
        </a:p>
      </dsp:txBody>
      <dsp:txXfrm>
        <a:off x="18899" y="53219"/>
        <a:ext cx="9284546" cy="349346"/>
      </dsp:txXfrm>
    </dsp:sp>
    <dsp:sp modelId="{F377E57A-C65B-4B61-AC47-440BF4474185}">
      <dsp:nvSpPr>
        <dsp:cNvPr id="0" name=""/>
        <dsp:cNvSpPr/>
      </dsp:nvSpPr>
      <dsp:spPr>
        <a:xfrm>
          <a:off x="0" y="425414"/>
          <a:ext cx="9322344" cy="838812"/>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5984"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1: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apoyar y respetar la protección de los derechos humanos reconocidos universalmente, dentro de su ámbito de influencia.</a:t>
          </a:r>
          <a:endParaRPr lang="x-none" sz="1400" kern="1200" dirty="0">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Printipio 2: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asegurarse de no actuar como cómplices de violaciones de los derechos humanos.</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40947" y="466361"/>
        <a:ext cx="9240450" cy="756918"/>
      </dsp:txXfrm>
    </dsp:sp>
    <dsp:sp modelId="{4D8A9E0F-44A6-4D60-998D-F0654BF8D93C}">
      <dsp:nvSpPr>
        <dsp:cNvPr id="0" name=""/>
        <dsp:cNvSpPr/>
      </dsp:nvSpPr>
      <dsp:spPr>
        <a:xfrm>
          <a:off x="0" y="1275505"/>
          <a:ext cx="9322344" cy="440889"/>
        </a:xfrm>
        <a:prstGeom prst="roundRect">
          <a:avLst/>
        </a:prstGeom>
        <a:gradFill rotWithShape="0">
          <a:gsLst>
            <a:gs pos="0">
              <a:schemeClr val="accent2">
                <a:hueOff val="-1773400"/>
                <a:satOff val="-11317"/>
                <a:lumOff val="6144"/>
                <a:alphaOff val="0"/>
                <a:shade val="51000"/>
                <a:satMod val="130000"/>
              </a:schemeClr>
            </a:gs>
            <a:gs pos="80000">
              <a:schemeClr val="accent2">
                <a:hueOff val="-1773400"/>
                <a:satOff val="-11317"/>
                <a:lumOff val="6144"/>
                <a:alphaOff val="0"/>
                <a:shade val="93000"/>
                <a:satMod val="130000"/>
              </a:schemeClr>
            </a:gs>
            <a:gs pos="100000">
              <a:schemeClr val="accent2">
                <a:hueOff val="-1773400"/>
                <a:satOff val="-11317"/>
                <a:lumOff val="61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x-none" sz="1400" b="1" kern="1200">
              <a:latin typeface="Times New Roman" panose="02020603050405020304" pitchFamily="18" charset="0"/>
              <a:cs typeface="Times New Roman" panose="02020603050405020304" pitchFamily="18" charset="0"/>
            </a:rPr>
            <a:t>Estándares Laborales</a:t>
          </a:r>
        </a:p>
      </dsp:txBody>
      <dsp:txXfrm>
        <a:off x="21522" y="1297027"/>
        <a:ext cx="9279300" cy="397845"/>
      </dsp:txXfrm>
    </dsp:sp>
    <dsp:sp modelId="{BB95B20F-B2D9-45C4-B8EB-98D4902F3778}">
      <dsp:nvSpPr>
        <dsp:cNvPr id="0" name=""/>
        <dsp:cNvSpPr/>
      </dsp:nvSpPr>
      <dsp:spPr>
        <a:xfrm>
          <a:off x="0" y="1711633"/>
          <a:ext cx="9322344" cy="1195424"/>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5984"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3: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respetar la libertad de Asociación y el reconocimiento efectivo del derecho a la negociación colectiva.</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4: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apoyar la eliminación de toda forma de trabajo forzoso o realizado bajo coacción.</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5: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apoyar la abolición efectiva del trabajo infantil.</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6: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apoyar la abolición de las prácticas de discriminación en el empleo y ocupación</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8356" y="1769989"/>
        <a:ext cx="9205632" cy="1078712"/>
      </dsp:txXfrm>
    </dsp:sp>
    <dsp:sp modelId="{0E6D421F-FD59-4364-9731-A6F463DCE1E1}">
      <dsp:nvSpPr>
        <dsp:cNvPr id="0" name=""/>
        <dsp:cNvSpPr/>
      </dsp:nvSpPr>
      <dsp:spPr>
        <a:xfrm>
          <a:off x="0" y="2909854"/>
          <a:ext cx="9322344" cy="433241"/>
        </a:xfrm>
        <a:prstGeom prst="roundRect">
          <a:avLst/>
        </a:prstGeom>
        <a:gradFill rotWithShape="0">
          <a:gsLst>
            <a:gs pos="0">
              <a:schemeClr val="accent2">
                <a:hueOff val="-3546800"/>
                <a:satOff val="-22633"/>
                <a:lumOff val="12289"/>
                <a:alphaOff val="0"/>
                <a:shade val="51000"/>
                <a:satMod val="130000"/>
              </a:schemeClr>
            </a:gs>
            <a:gs pos="80000">
              <a:schemeClr val="accent2">
                <a:hueOff val="-3546800"/>
                <a:satOff val="-22633"/>
                <a:lumOff val="12289"/>
                <a:alphaOff val="0"/>
                <a:shade val="93000"/>
                <a:satMod val="130000"/>
              </a:schemeClr>
            </a:gs>
            <a:gs pos="100000">
              <a:schemeClr val="accent2">
                <a:hueOff val="-3546800"/>
                <a:satOff val="-22633"/>
                <a:lumOff val="122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x-none" sz="1400" b="1" kern="1200">
              <a:latin typeface="Times New Roman" panose="02020603050405020304" pitchFamily="18" charset="0"/>
              <a:cs typeface="Times New Roman" panose="02020603050405020304" pitchFamily="18" charset="0"/>
            </a:rPr>
            <a:t>Medio ambiente</a:t>
          </a:r>
        </a:p>
      </dsp:txBody>
      <dsp:txXfrm>
        <a:off x="21149" y="2931003"/>
        <a:ext cx="9280046" cy="390943"/>
      </dsp:txXfrm>
    </dsp:sp>
    <dsp:sp modelId="{9A353B67-44D3-4207-95F8-3FAA0AEB60E5}">
      <dsp:nvSpPr>
        <dsp:cNvPr id="0" name=""/>
        <dsp:cNvSpPr/>
      </dsp:nvSpPr>
      <dsp:spPr>
        <a:xfrm>
          <a:off x="0" y="3340300"/>
          <a:ext cx="9322344" cy="956340"/>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5984"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a:t>
          </a:r>
          <a:r>
            <a:rPr lang="x-none" sz="1400" kern="1200" dirty="0">
              <a:solidFill>
                <a:schemeClr val="bg2">
                  <a:lumMod val="25000"/>
                </a:schemeClr>
              </a:solidFill>
              <a:latin typeface="Times New Roman" panose="02020603050405020304" pitchFamily="18" charset="0"/>
              <a:cs typeface="Times New Roman" panose="02020603050405020304" pitchFamily="18" charset="0"/>
            </a:rPr>
            <a:t> 7: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deberán apoyar un enfoque de precaución respecto a los desafíos del medio ambiente.</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a:solidFill>
                <a:schemeClr val="bg2">
                  <a:lumMod val="25000"/>
                </a:schemeClr>
              </a:solidFill>
              <a:latin typeface="Times New Roman" panose="02020603050405020304" pitchFamily="18" charset="0"/>
              <a:cs typeface="Times New Roman" panose="02020603050405020304" pitchFamily="18" charset="0"/>
            </a:rPr>
            <a:t>Principio 8: </a:t>
          </a:r>
          <a:r>
            <a:rPr lang="es-EC" sz="1400" kern="1200">
              <a:solidFill>
                <a:schemeClr val="bg2">
                  <a:lumMod val="25000"/>
                </a:schemeClr>
              </a:solidFill>
              <a:latin typeface="Times New Roman" panose="02020603050405020304" pitchFamily="18" charset="0"/>
              <a:cs typeface="Times New Roman" panose="02020603050405020304" pitchFamily="18" charset="0"/>
            </a:rPr>
            <a:t>Las empresas deben fomentar las iniciativas que promuevan una mayor responsabilidad ambiental</a:t>
          </a:r>
          <a:endParaRPr lang="x-none" sz="1400" kern="1200">
            <a:solidFill>
              <a:schemeClr val="bg2">
                <a:lumMod val="25000"/>
              </a:schemeClr>
            </a:solidFill>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9;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favorecer el desarrollo y la difusión de las tecnologías respetuosas con el medio ambiente</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46685" y="3386985"/>
        <a:ext cx="9228974" cy="862970"/>
      </dsp:txXfrm>
    </dsp:sp>
    <dsp:sp modelId="{45F1FA78-4D1C-4630-A536-F9A44ABB7264}">
      <dsp:nvSpPr>
        <dsp:cNvPr id="0" name=""/>
        <dsp:cNvSpPr/>
      </dsp:nvSpPr>
      <dsp:spPr>
        <a:xfrm>
          <a:off x="0" y="4304636"/>
          <a:ext cx="9322344" cy="442723"/>
        </a:xfrm>
        <a:prstGeom prst="roundRect">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x-none" sz="1400" b="1" kern="1200">
              <a:latin typeface="Times New Roman" panose="02020603050405020304" pitchFamily="18" charset="0"/>
              <a:cs typeface="Times New Roman" panose="02020603050405020304" pitchFamily="18" charset="0"/>
            </a:rPr>
            <a:t>Anticorrupción</a:t>
          </a:r>
          <a:r>
            <a:rPr lang="x-none" sz="1400" kern="1200">
              <a:latin typeface="Times New Roman" panose="02020603050405020304" pitchFamily="18" charset="0"/>
              <a:cs typeface="Times New Roman" panose="02020603050405020304" pitchFamily="18" charset="0"/>
            </a:rPr>
            <a:t> </a:t>
          </a:r>
        </a:p>
      </dsp:txBody>
      <dsp:txXfrm>
        <a:off x="21612" y="4326248"/>
        <a:ext cx="9279120" cy="399499"/>
      </dsp:txXfrm>
    </dsp:sp>
    <dsp:sp modelId="{04ECF2EF-F3FB-416F-BA6D-92D6AC634042}">
      <dsp:nvSpPr>
        <dsp:cNvPr id="0" name=""/>
        <dsp:cNvSpPr/>
      </dsp:nvSpPr>
      <dsp:spPr>
        <a:xfrm>
          <a:off x="0" y="4727256"/>
          <a:ext cx="9322344" cy="700177"/>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5984"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x-none" sz="1400" kern="1200">
            <a:latin typeface="Times New Roman" panose="02020603050405020304" pitchFamily="18" charset="0"/>
            <a:cs typeface="Times New Roman" panose="02020603050405020304" pitchFamily="18" charset="0"/>
          </a:endParaRPr>
        </a:p>
        <a:p>
          <a:pPr marL="114300" lvl="1" indent="-114300" algn="just" defTabSz="622300">
            <a:lnSpc>
              <a:spcPct val="90000"/>
            </a:lnSpc>
            <a:spcBef>
              <a:spcPct val="0"/>
            </a:spcBef>
            <a:spcAft>
              <a:spcPct val="20000"/>
            </a:spcAft>
            <a:buChar char="•"/>
          </a:pPr>
          <a:r>
            <a:rPr lang="x-none" sz="1400" b="1" kern="1200" dirty="0">
              <a:solidFill>
                <a:schemeClr val="bg2">
                  <a:lumMod val="25000"/>
                </a:schemeClr>
              </a:solidFill>
              <a:latin typeface="Times New Roman" panose="02020603050405020304" pitchFamily="18" charset="0"/>
              <a:cs typeface="Times New Roman" panose="02020603050405020304" pitchFamily="18" charset="0"/>
            </a:rPr>
            <a:t>Principio 10: </a:t>
          </a:r>
          <a:r>
            <a:rPr lang="es-EC" sz="1400" kern="1200" dirty="0">
              <a:solidFill>
                <a:schemeClr val="bg2">
                  <a:lumMod val="25000"/>
                </a:schemeClr>
              </a:solidFill>
              <a:latin typeface="Times New Roman" panose="02020603050405020304" pitchFamily="18" charset="0"/>
              <a:cs typeface="Times New Roman" panose="02020603050405020304" pitchFamily="18" charset="0"/>
            </a:rPr>
            <a:t>Las Empresas deben trabajar en contra de la corrupción en todas sus formas, incluidas la extorsión y el soborno.</a:t>
          </a:r>
          <a:endParaRPr lang="x-none" sz="1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34180" y="4761436"/>
        <a:ext cx="9253984" cy="6318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B3F4B-F40E-499C-BD68-50D5E5698C79}">
      <dsp:nvSpPr>
        <dsp:cNvPr id="0" name=""/>
        <dsp:cNvSpPr/>
      </dsp:nvSpPr>
      <dsp:spPr>
        <a:xfrm rot="5400000">
          <a:off x="431894" y="2111218"/>
          <a:ext cx="1084865" cy="1805191"/>
        </a:xfrm>
        <a:prstGeom prst="corner">
          <a:avLst>
            <a:gd name="adj1" fmla="val 16120"/>
            <a:gd name="adj2" fmla="val 1611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72056C0-26C3-4F14-81EC-82016AB92FD1}">
      <dsp:nvSpPr>
        <dsp:cNvPr id="0" name=""/>
        <dsp:cNvSpPr/>
      </dsp:nvSpPr>
      <dsp:spPr>
        <a:xfrm>
          <a:off x="250803" y="2650582"/>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a:solidFill>
                <a:schemeClr val="bg2">
                  <a:lumMod val="25000"/>
                </a:schemeClr>
              </a:solidFill>
            </a:rPr>
            <a:t>Goodman y Malech </a:t>
          </a:r>
          <a:r>
            <a:rPr lang="es-ES" sz="1500" kern="1200">
              <a:solidFill>
                <a:schemeClr val="bg2">
                  <a:lumMod val="25000"/>
                </a:schemeClr>
              </a:solidFill>
            </a:rPr>
            <a:t>(1985), </a:t>
          </a:r>
          <a:r>
            <a:rPr lang="es-EC" sz="1500" kern="1200">
              <a:solidFill>
                <a:schemeClr val="bg2">
                  <a:lumMod val="25000"/>
                </a:schemeClr>
              </a:solidFill>
            </a:rPr>
            <a:t>administrar las quejas</a:t>
          </a:r>
          <a:endParaRPr lang="x-none" sz="1500" kern="1200" dirty="0">
            <a:solidFill>
              <a:schemeClr val="bg2">
                <a:lumMod val="25000"/>
              </a:schemeClr>
            </a:solidFill>
          </a:endParaRPr>
        </a:p>
      </dsp:txBody>
      <dsp:txXfrm>
        <a:off x="250803" y="2650582"/>
        <a:ext cx="1629737" cy="1428560"/>
      </dsp:txXfrm>
    </dsp:sp>
    <dsp:sp modelId="{9411B8EE-2EC5-4535-B713-17136F7465BB}">
      <dsp:nvSpPr>
        <dsp:cNvPr id="0" name=""/>
        <dsp:cNvSpPr/>
      </dsp:nvSpPr>
      <dsp:spPr>
        <a:xfrm>
          <a:off x="1573043" y="1978318"/>
          <a:ext cx="307497" cy="307497"/>
        </a:xfrm>
        <a:prstGeom prst="triangle">
          <a:avLst>
            <a:gd name="adj" fmla="val 100000"/>
          </a:avLst>
        </a:prstGeom>
        <a:gradFill rotWithShape="0">
          <a:gsLst>
            <a:gs pos="0">
              <a:schemeClr val="accent2">
                <a:shade val="80000"/>
                <a:hueOff val="-39258"/>
                <a:satOff val="-4972"/>
                <a:lumOff val="3566"/>
                <a:alphaOff val="0"/>
                <a:shade val="51000"/>
                <a:satMod val="130000"/>
              </a:schemeClr>
            </a:gs>
            <a:gs pos="80000">
              <a:schemeClr val="accent2">
                <a:shade val="80000"/>
                <a:hueOff val="-39258"/>
                <a:satOff val="-4972"/>
                <a:lumOff val="3566"/>
                <a:alphaOff val="0"/>
                <a:shade val="93000"/>
                <a:satMod val="130000"/>
              </a:schemeClr>
            </a:gs>
            <a:gs pos="100000">
              <a:schemeClr val="accent2">
                <a:shade val="80000"/>
                <a:hueOff val="-39258"/>
                <a:satOff val="-4972"/>
                <a:lumOff val="3566"/>
                <a:alphaOff val="0"/>
                <a:shade val="94000"/>
                <a:satMod val="135000"/>
              </a:schemeClr>
            </a:gs>
          </a:gsLst>
          <a:lin ang="16200000" scaled="0"/>
        </a:gradFill>
        <a:ln w="9525" cap="flat" cmpd="sng" algn="ctr">
          <a:solidFill>
            <a:schemeClr val="accent2">
              <a:shade val="80000"/>
              <a:hueOff val="-39258"/>
              <a:satOff val="-4972"/>
              <a:lumOff val="356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F73B64F-BDA1-4780-B046-F555B35B35E8}">
      <dsp:nvSpPr>
        <dsp:cNvPr id="0" name=""/>
        <dsp:cNvSpPr/>
      </dsp:nvSpPr>
      <dsp:spPr>
        <a:xfrm rot="5400000">
          <a:off x="2427011" y="1617525"/>
          <a:ext cx="1084865" cy="1805191"/>
        </a:xfrm>
        <a:prstGeom prst="corner">
          <a:avLst>
            <a:gd name="adj1" fmla="val 16120"/>
            <a:gd name="adj2" fmla="val 16110"/>
          </a:avLst>
        </a:prstGeom>
        <a:gradFill rotWithShape="0">
          <a:gsLst>
            <a:gs pos="0">
              <a:schemeClr val="accent2">
                <a:shade val="80000"/>
                <a:hueOff val="-78516"/>
                <a:satOff val="-9945"/>
                <a:lumOff val="7131"/>
                <a:alphaOff val="0"/>
                <a:shade val="51000"/>
                <a:satMod val="130000"/>
              </a:schemeClr>
            </a:gs>
            <a:gs pos="80000">
              <a:schemeClr val="accent2">
                <a:shade val="80000"/>
                <a:hueOff val="-78516"/>
                <a:satOff val="-9945"/>
                <a:lumOff val="7131"/>
                <a:alphaOff val="0"/>
                <a:shade val="93000"/>
                <a:satMod val="130000"/>
              </a:schemeClr>
            </a:gs>
            <a:gs pos="100000">
              <a:schemeClr val="accent2">
                <a:shade val="80000"/>
                <a:hueOff val="-78516"/>
                <a:satOff val="-9945"/>
                <a:lumOff val="7131"/>
                <a:alphaOff val="0"/>
                <a:shade val="94000"/>
                <a:satMod val="135000"/>
              </a:schemeClr>
            </a:gs>
          </a:gsLst>
          <a:lin ang="16200000" scaled="0"/>
        </a:gradFill>
        <a:ln w="9525" cap="flat" cmpd="sng" algn="ctr">
          <a:solidFill>
            <a:schemeClr val="accent2">
              <a:shade val="80000"/>
              <a:hueOff val="-78516"/>
              <a:satOff val="-9945"/>
              <a:lumOff val="713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9F6B477-7DA9-4ED3-85BF-99F59BD84D30}">
      <dsp:nvSpPr>
        <dsp:cNvPr id="0" name=""/>
        <dsp:cNvSpPr/>
      </dsp:nvSpPr>
      <dsp:spPr>
        <a:xfrm>
          <a:off x="2245920" y="2156888"/>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a:solidFill>
                <a:schemeClr val="bg2">
                  <a:lumMod val="25000"/>
                </a:schemeClr>
              </a:solidFill>
            </a:rPr>
            <a:t>Fornell y Wernerfelt </a:t>
          </a:r>
          <a:r>
            <a:rPr lang="es-ES" sz="1500" kern="1200">
              <a:solidFill>
                <a:schemeClr val="bg2">
                  <a:lumMod val="25000"/>
                </a:schemeClr>
              </a:solidFill>
            </a:rPr>
            <a:t>(1987),</a:t>
          </a:r>
          <a:r>
            <a:rPr lang="es-EC" sz="1500" kern="1200">
              <a:solidFill>
                <a:schemeClr val="bg2">
                  <a:lumMod val="25000"/>
                </a:schemeClr>
              </a:solidFill>
            </a:rPr>
            <a:t> mejorar las ventas y las cuotas de mercado</a:t>
          </a:r>
          <a:endParaRPr lang="x-none" sz="1500" kern="1200" dirty="0">
            <a:solidFill>
              <a:schemeClr val="bg2">
                <a:lumMod val="25000"/>
              </a:schemeClr>
            </a:solidFill>
          </a:endParaRPr>
        </a:p>
      </dsp:txBody>
      <dsp:txXfrm>
        <a:off x="2245920" y="2156888"/>
        <a:ext cx="1629737" cy="1428560"/>
      </dsp:txXfrm>
    </dsp:sp>
    <dsp:sp modelId="{A0553813-3B4B-4830-A215-311AD6D5B045}">
      <dsp:nvSpPr>
        <dsp:cNvPr id="0" name=""/>
        <dsp:cNvSpPr/>
      </dsp:nvSpPr>
      <dsp:spPr>
        <a:xfrm>
          <a:off x="3568159" y="1484624"/>
          <a:ext cx="307497" cy="307497"/>
        </a:xfrm>
        <a:prstGeom prst="triangle">
          <a:avLst>
            <a:gd name="adj" fmla="val 100000"/>
          </a:avLst>
        </a:prstGeom>
        <a:gradFill rotWithShape="0">
          <a:gsLst>
            <a:gs pos="0">
              <a:schemeClr val="accent2">
                <a:shade val="80000"/>
                <a:hueOff val="-117774"/>
                <a:satOff val="-14917"/>
                <a:lumOff val="10697"/>
                <a:alphaOff val="0"/>
                <a:shade val="51000"/>
                <a:satMod val="130000"/>
              </a:schemeClr>
            </a:gs>
            <a:gs pos="80000">
              <a:schemeClr val="accent2">
                <a:shade val="80000"/>
                <a:hueOff val="-117774"/>
                <a:satOff val="-14917"/>
                <a:lumOff val="10697"/>
                <a:alphaOff val="0"/>
                <a:shade val="93000"/>
                <a:satMod val="130000"/>
              </a:schemeClr>
            </a:gs>
            <a:gs pos="100000">
              <a:schemeClr val="accent2">
                <a:shade val="80000"/>
                <a:hueOff val="-117774"/>
                <a:satOff val="-14917"/>
                <a:lumOff val="10697"/>
                <a:alphaOff val="0"/>
                <a:shade val="94000"/>
                <a:satMod val="135000"/>
              </a:schemeClr>
            </a:gs>
          </a:gsLst>
          <a:lin ang="16200000" scaled="0"/>
        </a:gradFill>
        <a:ln w="9525" cap="flat" cmpd="sng" algn="ctr">
          <a:solidFill>
            <a:schemeClr val="accent2">
              <a:shade val="80000"/>
              <a:hueOff val="-117774"/>
              <a:satOff val="-14917"/>
              <a:lumOff val="1069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4C607DD-02CD-48C1-802F-362E6B93E3C5}">
      <dsp:nvSpPr>
        <dsp:cNvPr id="0" name=""/>
        <dsp:cNvSpPr/>
      </dsp:nvSpPr>
      <dsp:spPr>
        <a:xfrm rot="5400000">
          <a:off x="4422127" y="1123831"/>
          <a:ext cx="1084865" cy="1805191"/>
        </a:xfrm>
        <a:prstGeom prst="corner">
          <a:avLst>
            <a:gd name="adj1" fmla="val 16120"/>
            <a:gd name="adj2" fmla="val 16110"/>
          </a:avLst>
        </a:prstGeom>
        <a:gradFill rotWithShape="0">
          <a:gsLst>
            <a:gs pos="0">
              <a:schemeClr val="accent2">
                <a:shade val="80000"/>
                <a:hueOff val="-157032"/>
                <a:satOff val="-19889"/>
                <a:lumOff val="14262"/>
                <a:alphaOff val="0"/>
                <a:shade val="51000"/>
                <a:satMod val="130000"/>
              </a:schemeClr>
            </a:gs>
            <a:gs pos="80000">
              <a:schemeClr val="accent2">
                <a:shade val="80000"/>
                <a:hueOff val="-157032"/>
                <a:satOff val="-19889"/>
                <a:lumOff val="14262"/>
                <a:alphaOff val="0"/>
                <a:shade val="93000"/>
                <a:satMod val="130000"/>
              </a:schemeClr>
            </a:gs>
            <a:gs pos="100000">
              <a:schemeClr val="accent2">
                <a:shade val="80000"/>
                <a:hueOff val="-157032"/>
                <a:satOff val="-19889"/>
                <a:lumOff val="14262"/>
                <a:alphaOff val="0"/>
                <a:shade val="94000"/>
                <a:satMod val="135000"/>
              </a:schemeClr>
            </a:gs>
          </a:gsLst>
          <a:lin ang="16200000" scaled="0"/>
        </a:gradFill>
        <a:ln w="9525" cap="flat" cmpd="sng" algn="ctr">
          <a:solidFill>
            <a:schemeClr val="accent2">
              <a:shade val="80000"/>
              <a:hueOff val="-157032"/>
              <a:satOff val="-19889"/>
              <a:lumOff val="1426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5D1039D-9644-4FB2-B2B6-EF6286AADA82}">
      <dsp:nvSpPr>
        <dsp:cNvPr id="0" name=""/>
        <dsp:cNvSpPr/>
      </dsp:nvSpPr>
      <dsp:spPr>
        <a:xfrm>
          <a:off x="4241036" y="1663194"/>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a:solidFill>
                <a:schemeClr val="bg2">
                  <a:lumMod val="25000"/>
                </a:schemeClr>
              </a:solidFill>
            </a:rPr>
            <a:t>Selnes </a:t>
          </a:r>
          <a:r>
            <a:rPr lang="es-ES" sz="1500" kern="1200">
              <a:solidFill>
                <a:schemeClr val="bg2">
                  <a:lumMod val="25000"/>
                </a:schemeClr>
              </a:solidFill>
            </a:rPr>
            <a:t>(1993), </a:t>
          </a:r>
          <a:r>
            <a:rPr lang="es-EC" sz="1500" kern="1200">
              <a:solidFill>
                <a:schemeClr val="bg2">
                  <a:lumMod val="25000"/>
                </a:schemeClr>
              </a:solidFill>
            </a:rPr>
            <a:t>reputación de la marca</a:t>
          </a:r>
          <a:endParaRPr lang="x-none" sz="1500" kern="1200" dirty="0">
            <a:solidFill>
              <a:schemeClr val="bg2">
                <a:lumMod val="25000"/>
              </a:schemeClr>
            </a:solidFill>
          </a:endParaRPr>
        </a:p>
      </dsp:txBody>
      <dsp:txXfrm>
        <a:off x="4241036" y="1663194"/>
        <a:ext cx="1629737" cy="1428560"/>
      </dsp:txXfrm>
    </dsp:sp>
    <dsp:sp modelId="{F38A2AD1-A9DB-4ED4-95EA-02A8E1D2C7AA}">
      <dsp:nvSpPr>
        <dsp:cNvPr id="0" name=""/>
        <dsp:cNvSpPr/>
      </dsp:nvSpPr>
      <dsp:spPr>
        <a:xfrm>
          <a:off x="5563276" y="990931"/>
          <a:ext cx="307497" cy="307497"/>
        </a:xfrm>
        <a:prstGeom prst="triangle">
          <a:avLst>
            <a:gd name="adj" fmla="val 100000"/>
          </a:avLst>
        </a:prstGeom>
        <a:gradFill rotWithShape="0">
          <a:gsLst>
            <a:gs pos="0">
              <a:schemeClr val="accent2">
                <a:shade val="80000"/>
                <a:hueOff val="-196290"/>
                <a:satOff val="-24862"/>
                <a:lumOff val="17828"/>
                <a:alphaOff val="0"/>
                <a:shade val="51000"/>
                <a:satMod val="130000"/>
              </a:schemeClr>
            </a:gs>
            <a:gs pos="80000">
              <a:schemeClr val="accent2">
                <a:shade val="80000"/>
                <a:hueOff val="-196290"/>
                <a:satOff val="-24862"/>
                <a:lumOff val="17828"/>
                <a:alphaOff val="0"/>
                <a:shade val="93000"/>
                <a:satMod val="130000"/>
              </a:schemeClr>
            </a:gs>
            <a:gs pos="100000">
              <a:schemeClr val="accent2">
                <a:shade val="80000"/>
                <a:hueOff val="-196290"/>
                <a:satOff val="-24862"/>
                <a:lumOff val="17828"/>
                <a:alphaOff val="0"/>
                <a:shade val="94000"/>
                <a:satMod val="135000"/>
              </a:schemeClr>
            </a:gs>
          </a:gsLst>
          <a:lin ang="16200000" scaled="0"/>
        </a:gradFill>
        <a:ln w="9525" cap="flat" cmpd="sng" algn="ctr">
          <a:solidFill>
            <a:schemeClr val="accent2">
              <a:shade val="80000"/>
              <a:hueOff val="-196290"/>
              <a:satOff val="-24862"/>
              <a:lumOff val="178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E144D69-DC83-4776-8182-0C6A994886DE}">
      <dsp:nvSpPr>
        <dsp:cNvPr id="0" name=""/>
        <dsp:cNvSpPr/>
      </dsp:nvSpPr>
      <dsp:spPr>
        <a:xfrm rot="5400000">
          <a:off x="6417244" y="630137"/>
          <a:ext cx="1084865" cy="1805191"/>
        </a:xfrm>
        <a:prstGeom prst="corner">
          <a:avLst>
            <a:gd name="adj1" fmla="val 16120"/>
            <a:gd name="adj2" fmla="val 16110"/>
          </a:avLst>
        </a:prstGeom>
        <a:gradFill rotWithShape="0">
          <a:gsLst>
            <a:gs pos="0">
              <a:schemeClr val="accent2">
                <a:shade val="80000"/>
                <a:hueOff val="-235549"/>
                <a:satOff val="-29834"/>
                <a:lumOff val="21393"/>
                <a:alphaOff val="0"/>
                <a:shade val="51000"/>
                <a:satMod val="130000"/>
              </a:schemeClr>
            </a:gs>
            <a:gs pos="80000">
              <a:schemeClr val="accent2">
                <a:shade val="80000"/>
                <a:hueOff val="-235549"/>
                <a:satOff val="-29834"/>
                <a:lumOff val="21393"/>
                <a:alphaOff val="0"/>
                <a:shade val="93000"/>
                <a:satMod val="130000"/>
              </a:schemeClr>
            </a:gs>
            <a:gs pos="100000">
              <a:schemeClr val="accent2">
                <a:shade val="80000"/>
                <a:hueOff val="-235549"/>
                <a:satOff val="-29834"/>
                <a:lumOff val="21393"/>
                <a:alphaOff val="0"/>
                <a:shade val="94000"/>
                <a:satMod val="135000"/>
              </a:schemeClr>
            </a:gs>
          </a:gsLst>
          <a:lin ang="16200000" scaled="0"/>
        </a:gradFill>
        <a:ln w="9525" cap="flat" cmpd="sng" algn="ctr">
          <a:solidFill>
            <a:schemeClr val="accent2">
              <a:shade val="80000"/>
              <a:hueOff val="-235549"/>
              <a:satOff val="-29834"/>
              <a:lumOff val="2139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D82463E-21E7-4B98-9BF6-CBBC94D05C8F}">
      <dsp:nvSpPr>
        <dsp:cNvPr id="0" name=""/>
        <dsp:cNvSpPr/>
      </dsp:nvSpPr>
      <dsp:spPr>
        <a:xfrm>
          <a:off x="6236153" y="1169501"/>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dirty="0" err="1">
              <a:solidFill>
                <a:schemeClr val="bg2">
                  <a:lumMod val="25000"/>
                </a:schemeClr>
              </a:solidFill>
            </a:rPr>
            <a:t>Bloemer</a:t>
          </a:r>
          <a:r>
            <a:rPr lang="es-EC" sz="1500" kern="1200" dirty="0">
              <a:solidFill>
                <a:schemeClr val="bg2">
                  <a:lumMod val="25000"/>
                </a:schemeClr>
              </a:solidFill>
            </a:rPr>
            <a:t> y </a:t>
          </a:r>
          <a:r>
            <a:rPr lang="es-EC" sz="1500" kern="1200" dirty="0" err="1">
              <a:solidFill>
                <a:schemeClr val="bg2">
                  <a:lumMod val="25000"/>
                </a:schemeClr>
              </a:solidFill>
            </a:rPr>
            <a:t>Kasper</a:t>
          </a:r>
          <a:r>
            <a:rPr lang="es-EC" sz="1500" kern="1200" dirty="0">
              <a:solidFill>
                <a:schemeClr val="bg2">
                  <a:lumMod val="25000"/>
                </a:schemeClr>
              </a:solidFill>
            </a:rPr>
            <a:t> </a:t>
          </a:r>
          <a:r>
            <a:rPr lang="es-ES" sz="1500" kern="1200" dirty="0">
              <a:solidFill>
                <a:schemeClr val="bg2">
                  <a:lumMod val="25000"/>
                </a:schemeClr>
              </a:solidFill>
            </a:rPr>
            <a:t>(1995), </a:t>
          </a:r>
          <a:r>
            <a:rPr lang="es-EC" sz="1500" kern="1200" dirty="0">
              <a:solidFill>
                <a:schemeClr val="bg2">
                  <a:lumMod val="25000"/>
                </a:schemeClr>
              </a:solidFill>
            </a:rPr>
            <a:t>satisfacción del consumidor</a:t>
          </a:r>
          <a:endParaRPr lang="x-none" sz="1500" kern="1200" dirty="0">
            <a:solidFill>
              <a:schemeClr val="bg2">
                <a:lumMod val="25000"/>
              </a:schemeClr>
            </a:solidFill>
          </a:endParaRPr>
        </a:p>
      </dsp:txBody>
      <dsp:txXfrm>
        <a:off x="6236153" y="1169501"/>
        <a:ext cx="1629737" cy="1428560"/>
      </dsp:txXfrm>
    </dsp:sp>
    <dsp:sp modelId="{34758E98-5E45-4EA9-B43B-46DC3D207090}">
      <dsp:nvSpPr>
        <dsp:cNvPr id="0" name=""/>
        <dsp:cNvSpPr/>
      </dsp:nvSpPr>
      <dsp:spPr>
        <a:xfrm>
          <a:off x="7558392" y="497237"/>
          <a:ext cx="307497" cy="307497"/>
        </a:xfrm>
        <a:prstGeom prst="triangle">
          <a:avLst>
            <a:gd name="adj" fmla="val 100000"/>
          </a:avLst>
        </a:prstGeom>
        <a:gradFill rotWithShape="0">
          <a:gsLst>
            <a:gs pos="0">
              <a:schemeClr val="accent2">
                <a:shade val="80000"/>
                <a:hueOff val="-274807"/>
                <a:satOff val="-34806"/>
                <a:lumOff val="24959"/>
                <a:alphaOff val="0"/>
                <a:shade val="51000"/>
                <a:satMod val="130000"/>
              </a:schemeClr>
            </a:gs>
            <a:gs pos="80000">
              <a:schemeClr val="accent2">
                <a:shade val="80000"/>
                <a:hueOff val="-274807"/>
                <a:satOff val="-34806"/>
                <a:lumOff val="24959"/>
                <a:alphaOff val="0"/>
                <a:shade val="93000"/>
                <a:satMod val="130000"/>
              </a:schemeClr>
            </a:gs>
            <a:gs pos="100000">
              <a:schemeClr val="accent2">
                <a:shade val="80000"/>
                <a:hueOff val="-274807"/>
                <a:satOff val="-34806"/>
                <a:lumOff val="24959"/>
                <a:alphaOff val="0"/>
                <a:shade val="94000"/>
                <a:satMod val="135000"/>
              </a:schemeClr>
            </a:gs>
          </a:gsLst>
          <a:lin ang="16200000" scaled="0"/>
        </a:gradFill>
        <a:ln w="9525" cap="flat" cmpd="sng" algn="ctr">
          <a:solidFill>
            <a:schemeClr val="accent2">
              <a:shade val="80000"/>
              <a:hueOff val="-274807"/>
              <a:satOff val="-34806"/>
              <a:lumOff val="249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E121135-E7CF-4583-BA2A-BB774432507D}">
      <dsp:nvSpPr>
        <dsp:cNvPr id="0" name=""/>
        <dsp:cNvSpPr/>
      </dsp:nvSpPr>
      <dsp:spPr>
        <a:xfrm rot="5400000">
          <a:off x="8412360" y="136444"/>
          <a:ext cx="1084865" cy="1805191"/>
        </a:xfrm>
        <a:prstGeom prst="corner">
          <a:avLst>
            <a:gd name="adj1" fmla="val 16120"/>
            <a:gd name="adj2" fmla="val 16110"/>
          </a:avLst>
        </a:prstGeom>
        <a:gradFill rotWithShape="0">
          <a:gsLst>
            <a:gs pos="0">
              <a:schemeClr val="accent2">
                <a:shade val="80000"/>
                <a:hueOff val="-314065"/>
                <a:satOff val="-39778"/>
                <a:lumOff val="28524"/>
                <a:alphaOff val="0"/>
                <a:shade val="51000"/>
                <a:satMod val="130000"/>
              </a:schemeClr>
            </a:gs>
            <a:gs pos="80000">
              <a:schemeClr val="accent2">
                <a:shade val="80000"/>
                <a:hueOff val="-314065"/>
                <a:satOff val="-39778"/>
                <a:lumOff val="28524"/>
                <a:alphaOff val="0"/>
                <a:shade val="93000"/>
                <a:satMod val="130000"/>
              </a:schemeClr>
            </a:gs>
            <a:gs pos="100000">
              <a:schemeClr val="accent2">
                <a:shade val="80000"/>
                <a:hueOff val="-314065"/>
                <a:satOff val="-39778"/>
                <a:lumOff val="28524"/>
                <a:alphaOff val="0"/>
                <a:shade val="94000"/>
                <a:satMod val="135000"/>
              </a:schemeClr>
            </a:gs>
          </a:gsLst>
          <a:lin ang="16200000" scaled="0"/>
        </a:gradFill>
        <a:ln w="9525" cap="flat" cmpd="sng" algn="ctr">
          <a:solidFill>
            <a:schemeClr val="accent2">
              <a:shade val="80000"/>
              <a:hueOff val="-314065"/>
              <a:satOff val="-39778"/>
              <a:lumOff val="2852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5A33F47-56D4-434F-A449-83A5D0AF4063}">
      <dsp:nvSpPr>
        <dsp:cNvPr id="0" name=""/>
        <dsp:cNvSpPr/>
      </dsp:nvSpPr>
      <dsp:spPr>
        <a:xfrm>
          <a:off x="8231269" y="675807"/>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a:solidFill>
                <a:schemeClr val="bg2">
                  <a:lumMod val="25000"/>
                </a:schemeClr>
              </a:solidFill>
            </a:rPr>
            <a:t>Chaudhuri y Holbrook </a:t>
          </a:r>
          <a:r>
            <a:rPr lang="es-ES" sz="1500" kern="1200">
              <a:solidFill>
                <a:schemeClr val="bg2">
                  <a:lumMod val="25000"/>
                </a:schemeClr>
              </a:solidFill>
            </a:rPr>
            <a:t>(2001), precios altos, mayor lealtad </a:t>
          </a:r>
          <a:endParaRPr lang="x-none" sz="1500" kern="1200" dirty="0">
            <a:solidFill>
              <a:schemeClr val="bg2">
                <a:lumMod val="25000"/>
              </a:schemeClr>
            </a:solidFill>
          </a:endParaRPr>
        </a:p>
      </dsp:txBody>
      <dsp:txXfrm>
        <a:off x="8231269" y="675807"/>
        <a:ext cx="1629737" cy="1428560"/>
      </dsp:txXfrm>
    </dsp:sp>
    <dsp:sp modelId="{3BAD8979-5A8E-440E-A9E0-C17FA0F00EDB}">
      <dsp:nvSpPr>
        <dsp:cNvPr id="0" name=""/>
        <dsp:cNvSpPr/>
      </dsp:nvSpPr>
      <dsp:spPr>
        <a:xfrm>
          <a:off x="9553509" y="3544"/>
          <a:ext cx="307497" cy="307497"/>
        </a:xfrm>
        <a:prstGeom prst="triangle">
          <a:avLst>
            <a:gd name="adj" fmla="val 100000"/>
          </a:avLst>
        </a:prstGeom>
        <a:gradFill rotWithShape="0">
          <a:gsLst>
            <a:gs pos="0">
              <a:schemeClr val="accent2">
                <a:shade val="80000"/>
                <a:hueOff val="-353323"/>
                <a:satOff val="-44751"/>
                <a:lumOff val="32089"/>
                <a:alphaOff val="0"/>
                <a:shade val="51000"/>
                <a:satMod val="130000"/>
              </a:schemeClr>
            </a:gs>
            <a:gs pos="80000">
              <a:schemeClr val="accent2">
                <a:shade val="80000"/>
                <a:hueOff val="-353323"/>
                <a:satOff val="-44751"/>
                <a:lumOff val="32089"/>
                <a:alphaOff val="0"/>
                <a:shade val="93000"/>
                <a:satMod val="130000"/>
              </a:schemeClr>
            </a:gs>
            <a:gs pos="100000">
              <a:schemeClr val="accent2">
                <a:shade val="80000"/>
                <a:hueOff val="-353323"/>
                <a:satOff val="-44751"/>
                <a:lumOff val="32089"/>
                <a:alphaOff val="0"/>
                <a:shade val="94000"/>
                <a:satMod val="135000"/>
              </a:schemeClr>
            </a:gs>
          </a:gsLst>
          <a:lin ang="16200000" scaled="0"/>
        </a:gradFill>
        <a:ln w="9525" cap="flat" cmpd="sng" algn="ctr">
          <a:solidFill>
            <a:schemeClr val="accent2">
              <a:shade val="80000"/>
              <a:hueOff val="-353323"/>
              <a:satOff val="-44751"/>
              <a:lumOff val="3208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BDAC4E1-3E8D-43D6-98D4-5B2551818199}">
      <dsp:nvSpPr>
        <dsp:cNvPr id="0" name=""/>
        <dsp:cNvSpPr/>
      </dsp:nvSpPr>
      <dsp:spPr>
        <a:xfrm rot="5400000">
          <a:off x="10407477" y="-357249"/>
          <a:ext cx="1084865" cy="1805191"/>
        </a:xfrm>
        <a:prstGeom prst="corner">
          <a:avLst>
            <a:gd name="adj1" fmla="val 16120"/>
            <a:gd name="adj2" fmla="val 16110"/>
          </a:avLst>
        </a:prstGeom>
        <a:gradFill rotWithShape="0">
          <a:gsLst>
            <a:gs pos="0">
              <a:schemeClr val="accent2">
                <a:shade val="80000"/>
                <a:hueOff val="-392581"/>
                <a:satOff val="-49723"/>
                <a:lumOff val="35655"/>
                <a:alphaOff val="0"/>
                <a:shade val="51000"/>
                <a:satMod val="130000"/>
              </a:schemeClr>
            </a:gs>
            <a:gs pos="80000">
              <a:schemeClr val="accent2">
                <a:shade val="80000"/>
                <a:hueOff val="-392581"/>
                <a:satOff val="-49723"/>
                <a:lumOff val="35655"/>
                <a:alphaOff val="0"/>
                <a:shade val="93000"/>
                <a:satMod val="130000"/>
              </a:schemeClr>
            </a:gs>
            <a:gs pos="100000">
              <a:schemeClr val="accent2">
                <a:shade val="80000"/>
                <a:hueOff val="-392581"/>
                <a:satOff val="-49723"/>
                <a:lumOff val="35655"/>
                <a:alphaOff val="0"/>
                <a:shade val="94000"/>
                <a:satMod val="135000"/>
              </a:schemeClr>
            </a:gs>
          </a:gsLst>
          <a:lin ang="16200000" scaled="0"/>
        </a:gradFill>
        <a:ln w="9525" cap="flat" cmpd="sng" algn="ctr">
          <a:solidFill>
            <a:schemeClr val="accent2">
              <a:shade val="80000"/>
              <a:hueOff val="-392581"/>
              <a:satOff val="-49723"/>
              <a:lumOff val="3565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C7957CE-D6F6-41C8-A0AC-B04E8D8B8B69}">
      <dsp:nvSpPr>
        <dsp:cNvPr id="0" name=""/>
        <dsp:cNvSpPr/>
      </dsp:nvSpPr>
      <dsp:spPr>
        <a:xfrm>
          <a:off x="10226386" y="182114"/>
          <a:ext cx="1629737" cy="142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C" sz="1500" kern="1200">
              <a:solidFill>
                <a:schemeClr val="bg2">
                  <a:lumMod val="25000"/>
                </a:schemeClr>
              </a:solidFill>
            </a:rPr>
            <a:t>Sureschchandar, Rajedran, y Kamalanabhn </a:t>
          </a:r>
          <a:r>
            <a:rPr lang="es-ES" sz="1500" kern="1200">
              <a:solidFill>
                <a:schemeClr val="bg2">
                  <a:lumMod val="25000"/>
                </a:schemeClr>
              </a:solidFill>
            </a:rPr>
            <a:t>(2001), satisfacción</a:t>
          </a:r>
          <a:endParaRPr lang="x-none" sz="1500" kern="1200" dirty="0">
            <a:solidFill>
              <a:schemeClr val="bg2">
                <a:lumMod val="25000"/>
              </a:schemeClr>
            </a:solidFill>
          </a:endParaRPr>
        </a:p>
      </dsp:txBody>
      <dsp:txXfrm>
        <a:off x="10226386" y="182114"/>
        <a:ext cx="1629737" cy="142856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7/10/2020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7/10/2020</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3</a:t>
            </a:fld>
            <a:endParaRPr lang="es-EC"/>
          </a:p>
        </p:txBody>
      </p:sp>
    </p:spTree>
    <p:extLst>
      <p:ext uri="{BB962C8B-B14F-4D97-AF65-F5344CB8AC3E}">
        <p14:creationId xmlns:p14="http://schemas.microsoft.com/office/powerpoint/2010/main" val="359468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7D77045-401A-4D5E-BFE3-54C21A8A663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688532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558"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2"/>
            <a:ext cx="12190413"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291416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248" y="620688"/>
            <a:ext cx="769364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77" y="71414"/>
            <a:ext cx="1714246" cy="532258"/>
          </a:xfrm>
          <a:prstGeom prst="rect">
            <a:avLst/>
          </a:prstGeom>
        </p:spPr>
      </p:pic>
    </p:spTree>
    <p:extLst>
      <p:ext uri="{BB962C8B-B14F-4D97-AF65-F5344CB8AC3E}">
        <p14:creationId xmlns:p14="http://schemas.microsoft.com/office/powerpoint/2010/main" val="406121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6351"/>
            <a:ext cx="2742843" cy="365125"/>
          </a:xfrm>
          <a:prstGeom prst="rect">
            <a:avLst/>
          </a:prstGeom>
        </p:spPr>
        <p:txBody>
          <a:bodyPr/>
          <a:lstStyle/>
          <a:p>
            <a:fld id="{778F2D3C-F386-4926-8BA4-D794BB63D66A}" type="datetimeFigureOut">
              <a:rPr lang="en-US" smtClean="0"/>
              <a:t>10/7/2020</a:t>
            </a:fld>
            <a:endParaRPr lang="en-US"/>
          </a:p>
        </p:txBody>
      </p:sp>
      <p:sp>
        <p:nvSpPr>
          <p:cNvPr id="3" name="Footer Placeholder 2"/>
          <p:cNvSpPr>
            <a:spLocks noGrp="1"/>
          </p:cNvSpPr>
          <p:nvPr>
            <p:ph type="ftr" sz="quarter" idx="11"/>
          </p:nvPr>
        </p:nvSpPr>
        <p:spPr>
          <a:xfrm>
            <a:off x="4038075" y="6356351"/>
            <a:ext cx="411426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09479" y="6356351"/>
            <a:ext cx="2742843" cy="365125"/>
          </a:xfrm>
          <a:prstGeom prst="rect">
            <a:avLst/>
          </a:prstGeom>
        </p:spPr>
        <p:txBody>
          <a:bodyPr/>
          <a:lstStyle/>
          <a:p>
            <a:fld id="{17137775-5AB8-4F87-B985-DD2D3166EF79}" type="slidenum">
              <a:rPr lang="en-US" smtClean="0"/>
              <a:t>‹Nº›</a:t>
            </a:fld>
            <a:endParaRPr lang="en-US"/>
          </a:p>
        </p:txBody>
      </p:sp>
    </p:spTree>
    <p:extLst>
      <p:ext uri="{BB962C8B-B14F-4D97-AF65-F5344CB8AC3E}">
        <p14:creationId xmlns:p14="http://schemas.microsoft.com/office/powerpoint/2010/main" val="2456308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15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A9820-FE36-4D89-AAC3-4D34C2EEA2FD}"/>
              </a:ext>
            </a:extLst>
          </p:cNvPr>
          <p:cNvSpPr>
            <a:spLocks noGrp="1"/>
          </p:cNvSpPr>
          <p:nvPr>
            <p:ph type="ctrTitle"/>
          </p:nvPr>
        </p:nvSpPr>
        <p:spPr>
          <a:xfrm>
            <a:off x="1524000" y="1122363"/>
            <a:ext cx="914241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9942C92-F7AA-4D03-AAF7-A0A907ED8D51}"/>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FB901FF-553A-4D89-853A-18A121531220}"/>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FA8D50C1-F1FC-4D52-8436-45993F5A18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8592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CE7C63D-E45C-4FC8-9851-981A3F48547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6F5CAFF-93E2-43F3-AF85-3079C37E6BCF}"/>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3A20463B-89E0-423D-A60F-4E72CBD219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9450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81ED1-EC56-4A55-B2A7-FCCD58E91224}"/>
              </a:ext>
            </a:extLst>
          </p:cNvPr>
          <p:cNvSpPr>
            <a:spLocks noGrp="1"/>
          </p:cNvSpPr>
          <p:nvPr>
            <p:ph type="title"/>
          </p:nvPr>
        </p:nvSpPr>
        <p:spPr>
          <a:xfrm>
            <a:off x="831850" y="1709738"/>
            <a:ext cx="10514013"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2CC689-4ECE-4B93-BDED-6AAA986674C1}"/>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6BDA59D-E984-4E73-A16C-FBD74E6E75A3}"/>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8661F8C0-BCF1-4F44-9B64-D9ECF6F2B97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963760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E76EBD5-692F-44B0-A97E-EC08D8B298AA}"/>
              </a:ext>
            </a:extLst>
          </p:cNvPr>
          <p:cNvSpPr>
            <a:spLocks noGrp="1"/>
          </p:cNvSpPr>
          <p:nvPr>
            <p:ph sz="half" idx="1"/>
          </p:nvPr>
        </p:nvSpPr>
        <p:spPr>
          <a:xfrm>
            <a:off x="838200" y="1825625"/>
            <a:ext cx="5180013"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FFC3145-8DEA-498D-804A-EB758283610E}"/>
              </a:ext>
            </a:extLst>
          </p:cNvPr>
          <p:cNvSpPr>
            <a:spLocks noGrp="1"/>
          </p:cNvSpPr>
          <p:nvPr>
            <p:ph sz="half" idx="2"/>
          </p:nvPr>
        </p:nvSpPr>
        <p:spPr>
          <a:xfrm>
            <a:off x="617061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836ECBD-8565-415F-B5C8-89DD3BD96F49}"/>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6" name="Marcador de pie de página 5">
            <a:extLst>
              <a:ext uri="{FF2B5EF4-FFF2-40B4-BE49-F238E27FC236}">
                <a16:creationId xmlns:a16="http://schemas.microsoft.com/office/drawing/2014/main" id="{6FC895B4-4C07-4B7B-8462-B38F99442FB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2012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31CB2-4082-473F-A7F5-A047B4FFF78B}"/>
              </a:ext>
            </a:extLst>
          </p:cNvPr>
          <p:cNvSpPr>
            <a:spLocks noGrp="1"/>
          </p:cNvSpPr>
          <p:nvPr>
            <p:ph type="title"/>
          </p:nvPr>
        </p:nvSpPr>
        <p:spPr>
          <a:xfrm>
            <a:off x="839788" y="365125"/>
            <a:ext cx="10514012"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8B6945-3706-4E15-9E31-FB075B66E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EFD4B61-925F-4D8E-B94E-C285965BBF9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A623F9C-9AF8-43FA-8F42-57809BE0056A}"/>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B34AB6C-5309-41EF-830F-2EEAD8000657}"/>
              </a:ext>
            </a:extLst>
          </p:cNvPr>
          <p:cNvSpPr>
            <a:spLocks noGrp="1"/>
          </p:cNvSpPr>
          <p:nvPr>
            <p:ph sz="quarter" idx="4"/>
          </p:nvPr>
        </p:nvSpPr>
        <p:spPr>
          <a:xfrm>
            <a:off x="617061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EAD11BE-E647-4EA8-BA4C-5B985703A88F}"/>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8" name="Marcador de pie de página 7">
            <a:extLst>
              <a:ext uri="{FF2B5EF4-FFF2-40B4-BE49-F238E27FC236}">
                <a16:creationId xmlns:a16="http://schemas.microsoft.com/office/drawing/2014/main" id="{A5DD1D3B-6807-4B25-B929-1FF4645EF8D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42140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DBD3BFD-D45B-4393-BAF2-47B70241776B}"/>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4" name="Marcador de pie de página 3">
            <a:extLst>
              <a:ext uri="{FF2B5EF4-FFF2-40B4-BE49-F238E27FC236}">
                <a16:creationId xmlns:a16="http://schemas.microsoft.com/office/drawing/2014/main" id="{F7C07A62-1143-4E37-BA31-288BBC1712B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7543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A7BF13-630A-410E-A4CB-A6B29E2BDA99}"/>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3" name="Marcador de pie de página 2">
            <a:extLst>
              <a:ext uri="{FF2B5EF4-FFF2-40B4-BE49-F238E27FC236}">
                <a16:creationId xmlns:a16="http://schemas.microsoft.com/office/drawing/2014/main" id="{C588CFF9-E993-4A5B-895C-295946D2688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08034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10B56-0308-4D52-99B0-FA2D695F6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5CEBE44-6714-4CB0-82BB-F722C5E070D9}"/>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FEB61BD-9413-46C3-B271-D59A479FC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9032DF-FB1C-472D-BC19-489116F315DD}"/>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6" name="Marcador de pie de página 5">
            <a:extLst>
              <a:ext uri="{FF2B5EF4-FFF2-40B4-BE49-F238E27FC236}">
                <a16:creationId xmlns:a16="http://schemas.microsoft.com/office/drawing/2014/main" id="{D58E88A1-828F-43D2-9024-3DDE49112EA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59173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BB015-9921-4572-8969-2B4AB9B637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1E74A9E-141C-4D5A-92DD-D06574A21924}"/>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3CA396A-DFEE-4857-BDB2-66787F68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2EF2079-B415-4BBB-879A-3F6EA39C4B81}"/>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6" name="Marcador de pie de página 5">
            <a:extLst>
              <a:ext uri="{FF2B5EF4-FFF2-40B4-BE49-F238E27FC236}">
                <a16:creationId xmlns:a16="http://schemas.microsoft.com/office/drawing/2014/main" id="{6D516617-DBDF-4711-B85B-5000A987C3B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0408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3E0EC7E-C664-4B64-B75E-DFAE8741EB0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E3E0210-6206-410B-A83C-30337A779E6F}"/>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CE9763A2-C4EB-4036-8C19-247393230B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58092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AC6561-F6D6-465D-ABD6-AB9A0629F814}"/>
              </a:ext>
            </a:extLst>
          </p:cNvPr>
          <p:cNvSpPr>
            <a:spLocks noGrp="1"/>
          </p:cNvSpPr>
          <p:nvPr>
            <p:ph type="title" orient="vert"/>
          </p:nvPr>
        </p:nvSpPr>
        <p:spPr>
          <a:xfrm>
            <a:off x="8724900" y="365125"/>
            <a:ext cx="2627313"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C40CB27-461F-4ADE-96B9-2F4B52C235D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B7B068A-466F-4F42-AF02-9FAFE69CC181}"/>
              </a:ext>
            </a:extLst>
          </p:cNvPr>
          <p:cNvSpPr>
            <a:spLocks noGrp="1"/>
          </p:cNvSpPr>
          <p:nvPr>
            <p:ph type="dt" sz="half" idx="10"/>
          </p:nvPr>
        </p:nvSpPr>
        <p:spPr/>
        <p:txBody>
          <a:body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DA3B0502-F094-4D49-A559-217510F0260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2058541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10/7/2020</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987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0413"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556762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0" r:id="rId3"/>
  </p:sldLayoutIdLs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57271E-C187-43B6-A6B9-3C2B5B28E622}"/>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6F28861-06A3-47DB-8153-00581448B9A5}"/>
              </a:ext>
            </a:extLst>
          </p:cNvPr>
          <p:cNvSpPr>
            <a:spLocks noGrp="1"/>
          </p:cNvSpPr>
          <p:nvPr>
            <p:ph type="body" idx="1"/>
          </p:nvPr>
        </p:nvSpPr>
        <p:spPr>
          <a:xfrm>
            <a:off x="838200" y="1825625"/>
            <a:ext cx="10514013"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a16="http://schemas.microsoft.com/office/drawing/2014/main" id="{E29558B3-192E-4D5F-A16D-4E984FFFB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7/10/2020</a:t>
            </a:fld>
            <a:endParaRPr lang="es-EC"/>
          </a:p>
        </p:txBody>
      </p:sp>
      <p:sp>
        <p:nvSpPr>
          <p:cNvPr id="5" name="Marcador de pie de página 4">
            <a:extLst>
              <a:ext uri="{FF2B5EF4-FFF2-40B4-BE49-F238E27FC236}">
                <a16:creationId xmlns:a16="http://schemas.microsoft.com/office/drawing/2014/main" id="{2FB76A65-38CB-45F0-BAAD-952076896F52}"/>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26DA035-A1C7-4EB1-A904-4CA799B68895}"/>
              </a:ext>
            </a:extLst>
          </p:cNvPr>
          <p:cNvSpPr>
            <a:spLocks noGrp="1"/>
          </p:cNvSpPr>
          <p:nvPr>
            <p:ph type="sldNum" sz="quarter" idx="4"/>
          </p:nvPr>
        </p:nvSpPr>
        <p:spPr>
          <a:xfrm>
            <a:off x="860901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a:p>
        </p:txBody>
      </p:sp>
    </p:spTree>
    <p:extLst>
      <p:ext uri="{BB962C8B-B14F-4D97-AF65-F5344CB8AC3E}">
        <p14:creationId xmlns:p14="http://schemas.microsoft.com/office/powerpoint/2010/main" val="680544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10/7/2020</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66011470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14.pn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15.png"/><Relationship Id="rId9" Type="http://schemas.microsoft.com/office/2007/relationships/diagramDrawing" Target="../diagrams/drawing12.xml"/><Relationship Id="rId14" Type="http://schemas.microsoft.com/office/2007/relationships/diagramDrawing" Target="../diagrams/drawing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8.png"/><Relationship Id="rId7" Type="http://schemas.openxmlformats.org/officeDocument/2006/relationships/diagramQuickStyle" Target="../diagrams/quickStyle14.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9.png"/><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3.xml"/><Relationship Id="rId7" Type="http://schemas.openxmlformats.org/officeDocument/2006/relationships/diagramColors" Target="../diagrams/colors2.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908720"/>
            <a:ext cx="11039789" cy="5040559"/>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indent="0" algn="ctr">
              <a:spcBef>
                <a:spcPts val="600"/>
              </a:spcBef>
              <a:spcAft>
                <a:spcPts val="600"/>
              </a:spcAft>
              <a:buNone/>
            </a:pP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“Incidencia de </a:t>
            </a:r>
            <a:r>
              <a:rPr lang="es-EC"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 Responsabilidad Social </a:t>
            </a:r>
            <a:r>
              <a:rPr lang="es-EC"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Emp</a:t>
            </a:r>
            <a:r>
              <a:rPr lang="es-ES"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resa</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a:t>
            </a:r>
            <a:r>
              <a:rPr lang="es-ES"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ial</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s-EC"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n </a:t>
            </a:r>
            <a:r>
              <a:rPr lang="es-ES"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 leal</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ad</a:t>
            </a:r>
          </a:p>
          <a:p>
            <a:pPr indent="0" algn="ctr">
              <a:spcBef>
                <a:spcPts val="600"/>
              </a:spcBef>
              <a:spcAft>
                <a:spcPts val="600"/>
              </a:spcAft>
              <a:buNone/>
            </a:pP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h</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a:t>
            </a:r>
            <a:r>
              <a:rPr lang="es-ES"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cia</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el </a:t>
            </a:r>
            <a:r>
              <a:rPr lang="es-ES"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vicio de </a:t>
            </a:r>
            <a:r>
              <a:rPr lang="es-EC"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a:t>
            </a:r>
            <a:r>
              <a:rPr lang="es-ES"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elefonía</a:t>
            </a:r>
            <a:r>
              <a:rPr lang="es-E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s-EC" sz="16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a:t>
            </a:r>
            <a:r>
              <a:rPr lang="es-ES" sz="1600" b="1"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óvi</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a:t>
            </a:r>
            <a:r>
              <a:rPr lang="es-ES"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en</a:t>
            </a:r>
            <a:r>
              <a:rPr lang="es-EC" sz="16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el DMQ”</a:t>
            </a:r>
          </a:p>
          <a:p>
            <a:pPr indent="0" algn="ctr">
              <a:spcBef>
                <a:spcPts val="600"/>
              </a:spcBef>
              <a:spcAft>
                <a:spcPts val="600"/>
              </a:spcAft>
              <a:buNone/>
            </a:pP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Bef>
                <a:spcPts val="1200"/>
              </a:spcBef>
              <a:spcAft>
                <a:spcPts val="1200"/>
              </a:spcAft>
              <a:buNone/>
            </a:pP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Asimbaya Acaro, Erika Liseth</a:t>
            </a: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Bef>
                <a:spcPts val="1200"/>
              </a:spcBef>
              <a:spcAft>
                <a:spcPts val="1200"/>
              </a:spcAft>
              <a:buNone/>
            </a:pP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Departamento de Ciencias Económicas, Administrativas y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el Comercio</a:t>
            </a: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Bef>
                <a:spcPts val="1200"/>
              </a:spcBef>
              <a:spcAft>
                <a:spcPts val="1200"/>
              </a:spcAft>
              <a:buNone/>
            </a:pP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Carrera de Ingeniería Comercial</a:t>
            </a: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Bef>
                <a:spcPts val="1200"/>
              </a:spcBef>
              <a:spcAft>
                <a:spcPts val="1200"/>
              </a:spcAft>
              <a:buNone/>
            </a:pP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Trabajo de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itulación, previo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btención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el título </a:t>
            </a:r>
            <a:r>
              <a:rPr lang="es-EC" sz="16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 Ingeniera Comercial</a:t>
            </a: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15000"/>
              </a:lnSpc>
              <a:spcBef>
                <a:spcPts val="1200"/>
              </a:spcBef>
              <a:spcAft>
                <a:spcPts val="1200"/>
              </a:spcAft>
              <a:buNone/>
            </a:pP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Ing. Coronel Jiménez, </a:t>
            </a:r>
            <a:r>
              <a:rPr lang="es-EC" sz="16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Mercy</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Janeth</a:t>
            </a:r>
          </a:p>
          <a:p>
            <a:pPr indent="0" algn="ctr">
              <a:lnSpc>
                <a:spcPct val="150000"/>
              </a:lnSpc>
              <a:spcBef>
                <a:spcPts val="1200"/>
              </a:spcBef>
              <a:spcAft>
                <a:spcPts val="1200"/>
              </a:spcAft>
              <a:buNone/>
            </a:pPr>
            <a:r>
              <a:rPr lang="es-EC" sz="1600" dirty="0">
                <a:solidFill>
                  <a:schemeClr val="bg2">
                    <a:lumMod val="10000"/>
                  </a:schemeClr>
                </a:solidFill>
                <a:latin typeface="Calibri" panose="020F0502020204030204" pitchFamily="34" charset="0"/>
                <a:cs typeface="Calibri" panose="020F0502020204030204" pitchFamily="34" charset="0"/>
              </a:rPr>
              <a:t>25 de octubre de 2019</a:t>
            </a:r>
            <a:endParaRPr lang="es-419" sz="1600" dirty="0">
              <a:solidFill>
                <a:schemeClr val="bg2">
                  <a:lumMod val="10000"/>
                </a:schemeClr>
              </a:solidFill>
              <a:latin typeface="Calibri" panose="020F0502020204030204" pitchFamily="34" charset="0"/>
              <a:cs typeface="Calibri" panose="020F0502020204030204" pitchFamily="34" charset="0"/>
            </a:endParaRPr>
          </a:p>
          <a:p>
            <a:br>
              <a:rPr lang="es-EC" sz="1600" dirty="0">
                <a:effectLst/>
                <a:latin typeface="Calibri" panose="020F0502020204030204" pitchFamily="34" charset="0"/>
                <a:ea typeface="Calibri" panose="020F0502020204030204" pitchFamily="34" charset="0"/>
              </a:rPr>
            </a:br>
            <a:endParaRPr lang="es-419"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0" algn="ctr">
              <a:lnSpc>
                <a:spcPct val="150000"/>
              </a:lnSpc>
              <a:spcBef>
                <a:spcPts val="1200"/>
              </a:spcBef>
              <a:spcAft>
                <a:spcPts val="1200"/>
              </a:spcAft>
              <a:buNone/>
            </a:pPr>
            <a:endParaRPr lang="es-EC" sz="1600" b="1" dirty="0">
              <a:solidFill>
                <a:schemeClr val="bg2">
                  <a:lumMod val="10000"/>
                </a:schemeClr>
              </a:solidFill>
              <a:latin typeface="Calibri" panose="020F0502020204030204" pitchFamily="34" charset="0"/>
              <a:cs typeface="Calibri" panose="020F0502020204030204" pitchFamily="34" charset="0"/>
            </a:endParaRPr>
          </a:p>
          <a:p>
            <a:pPr marL="0" indent="0" algn="ctr">
              <a:buNone/>
            </a:pPr>
            <a:endParaRPr lang="es-EC" sz="1600" b="1" kern="0" dirty="0">
              <a:solidFill>
                <a:schemeClr val="bg2">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D4174BB-2F5E-4255-9EFD-747DAC3819D1}"/>
              </a:ext>
            </a:extLst>
          </p:cNvPr>
          <p:cNvSpPr/>
          <p:nvPr/>
        </p:nvSpPr>
        <p:spPr>
          <a:xfrm>
            <a:off x="0" y="116632"/>
            <a:ext cx="7556812"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RESPONSABILIAD SOCIAL EMPRESARIAL</a:t>
            </a:r>
          </a:p>
        </p:txBody>
      </p:sp>
      <p:sp>
        <p:nvSpPr>
          <p:cNvPr id="4" name="Rectángulo 3">
            <a:extLst>
              <a:ext uri="{FF2B5EF4-FFF2-40B4-BE49-F238E27FC236}">
                <a16:creationId xmlns:a16="http://schemas.microsoft.com/office/drawing/2014/main" id="{E9AAEC4B-B579-4FC9-9341-3BC51BD7446B}"/>
              </a:ext>
            </a:extLst>
          </p:cNvPr>
          <p:cNvSpPr/>
          <p:nvPr/>
        </p:nvSpPr>
        <p:spPr>
          <a:xfrm>
            <a:off x="262558" y="2776829"/>
            <a:ext cx="3330335" cy="95410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MATERIAS </a:t>
            </a:r>
          </a:p>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FUNDAMENTALES</a:t>
            </a:r>
          </a:p>
        </p:txBody>
      </p:sp>
      <p:pic>
        <p:nvPicPr>
          <p:cNvPr id="5" name="Imagen 4">
            <a:extLst>
              <a:ext uri="{FF2B5EF4-FFF2-40B4-BE49-F238E27FC236}">
                <a16:creationId xmlns:a16="http://schemas.microsoft.com/office/drawing/2014/main" id="{DCC026BC-6D1E-46F3-B3F4-5864AB70D382}"/>
              </a:ext>
            </a:extLst>
          </p:cNvPr>
          <p:cNvPicPr/>
          <p:nvPr/>
        </p:nvPicPr>
        <p:blipFill>
          <a:blip r:embed="rId2"/>
          <a:stretch>
            <a:fillRect/>
          </a:stretch>
        </p:blipFill>
        <p:spPr>
          <a:xfrm>
            <a:off x="3770653" y="661168"/>
            <a:ext cx="6696320" cy="5185430"/>
          </a:xfrm>
          <a:prstGeom prst="rect">
            <a:avLst/>
          </a:prstGeom>
        </p:spPr>
      </p:pic>
    </p:spTree>
    <p:extLst>
      <p:ext uri="{BB962C8B-B14F-4D97-AF65-F5344CB8AC3E}">
        <p14:creationId xmlns:p14="http://schemas.microsoft.com/office/powerpoint/2010/main" val="1119695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77702F5-8AAB-4E86-803C-841D12E2A24E}"/>
              </a:ext>
            </a:extLst>
          </p:cNvPr>
          <p:cNvSpPr/>
          <p:nvPr/>
        </p:nvSpPr>
        <p:spPr>
          <a:xfrm>
            <a:off x="334566" y="116632"/>
            <a:ext cx="2933945"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SOSTENIBILIDAD</a:t>
            </a:r>
          </a:p>
        </p:txBody>
      </p:sp>
      <p:graphicFrame>
        <p:nvGraphicFramePr>
          <p:cNvPr id="4" name="Diagrama 3">
            <a:extLst>
              <a:ext uri="{FF2B5EF4-FFF2-40B4-BE49-F238E27FC236}">
                <a16:creationId xmlns:a16="http://schemas.microsoft.com/office/drawing/2014/main" id="{67DBB86D-09CA-44CD-B12C-167CB4765912}"/>
              </a:ext>
            </a:extLst>
          </p:cNvPr>
          <p:cNvGraphicFramePr/>
          <p:nvPr>
            <p:extLst>
              <p:ext uri="{D42A27DB-BD31-4B8C-83A1-F6EECF244321}">
                <p14:modId xmlns:p14="http://schemas.microsoft.com/office/powerpoint/2010/main" val="1734559059"/>
              </p:ext>
            </p:extLst>
          </p:nvPr>
        </p:nvGraphicFramePr>
        <p:xfrm>
          <a:off x="2031735" y="639853"/>
          <a:ext cx="8126942" cy="549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861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5ACC1973-06BD-46E2-8382-3CEE44B1444F}"/>
              </a:ext>
            </a:extLst>
          </p:cNvPr>
          <p:cNvGraphicFramePr/>
          <p:nvPr>
            <p:extLst>
              <p:ext uri="{D42A27DB-BD31-4B8C-83A1-F6EECF244321}">
                <p14:modId xmlns:p14="http://schemas.microsoft.com/office/powerpoint/2010/main" val="790541415"/>
              </p:ext>
            </p:extLst>
          </p:nvPr>
        </p:nvGraphicFramePr>
        <p:xfrm>
          <a:off x="1126653" y="715283"/>
          <a:ext cx="9322345" cy="542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57E46B3B-D008-4DC1-835D-9F3AC08F0D5A}"/>
              </a:ext>
            </a:extLst>
          </p:cNvPr>
          <p:cNvSpPr/>
          <p:nvPr/>
        </p:nvSpPr>
        <p:spPr>
          <a:xfrm>
            <a:off x="114350" y="184004"/>
            <a:ext cx="7101752"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OBJETIVOS DE DESARROLLO SOSTENIBLE </a:t>
            </a:r>
          </a:p>
        </p:txBody>
      </p:sp>
    </p:spTree>
    <p:extLst>
      <p:ext uri="{BB962C8B-B14F-4D97-AF65-F5344CB8AC3E}">
        <p14:creationId xmlns:p14="http://schemas.microsoft.com/office/powerpoint/2010/main" val="41064033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B7E2F-186D-4F23-A343-C1D661350D26}"/>
              </a:ext>
            </a:extLst>
          </p:cNvPr>
          <p:cNvSpPr/>
          <p:nvPr/>
        </p:nvSpPr>
        <p:spPr>
          <a:xfrm>
            <a:off x="190550" y="116632"/>
            <a:ext cx="3209533"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MARCO TEÓRICO</a:t>
            </a:r>
          </a:p>
        </p:txBody>
      </p:sp>
      <p:graphicFrame>
        <p:nvGraphicFramePr>
          <p:cNvPr id="2" name="Diagrama 1">
            <a:extLst>
              <a:ext uri="{FF2B5EF4-FFF2-40B4-BE49-F238E27FC236}">
                <a16:creationId xmlns:a16="http://schemas.microsoft.com/office/drawing/2014/main" id="{C0098218-B147-404F-8F3A-524E132E076A}"/>
              </a:ext>
            </a:extLst>
          </p:cNvPr>
          <p:cNvGraphicFramePr/>
          <p:nvPr>
            <p:extLst>
              <p:ext uri="{D42A27DB-BD31-4B8C-83A1-F6EECF244321}">
                <p14:modId xmlns:p14="http://schemas.microsoft.com/office/powerpoint/2010/main" val="235723031"/>
              </p:ext>
            </p:extLst>
          </p:nvPr>
        </p:nvGraphicFramePr>
        <p:xfrm>
          <a:off x="118542" y="1844824"/>
          <a:ext cx="11927855" cy="408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ángulo 29">
            <a:extLst>
              <a:ext uri="{FF2B5EF4-FFF2-40B4-BE49-F238E27FC236}">
                <a16:creationId xmlns:a16="http://schemas.microsoft.com/office/drawing/2014/main" id="{D81F9D6D-2C19-4591-A4EF-DCC24A57115E}"/>
              </a:ext>
            </a:extLst>
          </p:cNvPr>
          <p:cNvSpPr/>
          <p:nvPr/>
        </p:nvSpPr>
        <p:spPr>
          <a:xfrm>
            <a:off x="3636966" y="692696"/>
            <a:ext cx="520591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LEALTAD DEL CONSUMIDOR </a:t>
            </a:r>
          </a:p>
        </p:txBody>
      </p:sp>
    </p:spTree>
    <p:custDataLst>
      <p:tags r:id="rId1"/>
    </p:custDataLst>
    <p:extLst>
      <p:ext uri="{BB962C8B-B14F-4D97-AF65-F5344CB8AC3E}">
        <p14:creationId xmlns:p14="http://schemas.microsoft.com/office/powerpoint/2010/main" val="659456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4">
            <a:extLst>
              <a:ext uri="{FF2B5EF4-FFF2-40B4-BE49-F238E27FC236}">
                <a16:creationId xmlns:a16="http://schemas.microsoft.com/office/drawing/2014/main" id="{FB3B7E2F-186D-4F23-A343-C1D661350D26}"/>
              </a:ext>
            </a:extLst>
          </p:cNvPr>
          <p:cNvSpPr/>
          <p:nvPr/>
        </p:nvSpPr>
        <p:spPr>
          <a:xfrm>
            <a:off x="190550" y="112757"/>
            <a:ext cx="5212774"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LEALTAD DEL CONSUMIDOR</a:t>
            </a:r>
          </a:p>
        </p:txBody>
      </p:sp>
      <p:graphicFrame>
        <p:nvGraphicFramePr>
          <p:cNvPr id="5" name="4 Diagrama"/>
          <p:cNvGraphicFramePr/>
          <p:nvPr>
            <p:extLst>
              <p:ext uri="{D42A27DB-BD31-4B8C-83A1-F6EECF244321}">
                <p14:modId xmlns:p14="http://schemas.microsoft.com/office/powerpoint/2010/main" val="315643342"/>
              </p:ext>
            </p:extLst>
          </p:nvPr>
        </p:nvGraphicFramePr>
        <p:xfrm>
          <a:off x="1054646" y="1351509"/>
          <a:ext cx="10081119" cy="501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D15D17E6-FD8F-42E4-AB9B-84B2C8DD2CC0}"/>
              </a:ext>
            </a:extLst>
          </p:cNvPr>
          <p:cNvSpPr/>
          <p:nvPr/>
        </p:nvSpPr>
        <p:spPr>
          <a:xfrm>
            <a:off x="4746920" y="722247"/>
            <a:ext cx="269657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DIMENSIONES</a:t>
            </a:r>
          </a:p>
        </p:txBody>
      </p:sp>
    </p:spTree>
    <p:extLst>
      <p:ext uri="{BB962C8B-B14F-4D97-AF65-F5344CB8AC3E}">
        <p14:creationId xmlns:p14="http://schemas.microsoft.com/office/powerpoint/2010/main" val="86151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FDE2A94-3409-44EF-96AC-BBEF9DD349D3}"/>
              </a:ext>
            </a:extLst>
          </p:cNvPr>
          <p:cNvSpPr/>
          <p:nvPr/>
        </p:nvSpPr>
        <p:spPr>
          <a:xfrm>
            <a:off x="190550" y="189898"/>
            <a:ext cx="3657155"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SITUACIÓN ACTUAL </a:t>
            </a:r>
          </a:p>
        </p:txBody>
      </p:sp>
      <p:graphicFrame>
        <p:nvGraphicFramePr>
          <p:cNvPr id="4" name="Gráfico 3">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3397579387"/>
              </p:ext>
            </p:extLst>
          </p:nvPr>
        </p:nvGraphicFramePr>
        <p:xfrm>
          <a:off x="-961578" y="2000840"/>
          <a:ext cx="6912768" cy="38263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56598333"/>
              </p:ext>
            </p:extLst>
          </p:nvPr>
        </p:nvGraphicFramePr>
        <p:xfrm>
          <a:off x="4943078" y="1700808"/>
          <a:ext cx="7056784" cy="44264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7686F9E5-4AA0-4729-9E24-60103E9AA7BE}"/>
              </a:ext>
            </a:extLst>
          </p:cNvPr>
          <p:cNvSpPr/>
          <p:nvPr/>
        </p:nvSpPr>
        <p:spPr>
          <a:xfrm>
            <a:off x="6756898" y="1124744"/>
            <a:ext cx="3429144"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b="1" dirty="0">
                <a:solidFill>
                  <a:schemeClr val="bg2">
                    <a:lumMod val="25000"/>
                  </a:schemeClr>
                </a:solidFill>
                <a:latin typeface="Times New Roman" panose="02020603050405020304" pitchFamily="18" charset="0"/>
                <a:ea typeface="Calibri" panose="020F0502020204030204" pitchFamily="34" charset="0"/>
              </a:rPr>
              <a:t>Evolución anual de líneas activas</a:t>
            </a:r>
            <a:endParaRPr lang="es-419" dirty="0">
              <a:solidFill>
                <a:schemeClr val="bg2">
                  <a:lumMod val="25000"/>
                </a:schemeClr>
              </a:solidFill>
            </a:endParaRPr>
          </a:p>
        </p:txBody>
      </p:sp>
      <p:sp>
        <p:nvSpPr>
          <p:cNvPr id="7" name="Rectángulo 6">
            <a:extLst>
              <a:ext uri="{FF2B5EF4-FFF2-40B4-BE49-F238E27FC236}">
                <a16:creationId xmlns:a16="http://schemas.microsoft.com/office/drawing/2014/main" id="{ABFCCF4A-9A86-4F86-BEC2-57267C68A5E9}"/>
              </a:ext>
            </a:extLst>
          </p:cNvPr>
          <p:cNvSpPr/>
          <p:nvPr/>
        </p:nvSpPr>
        <p:spPr>
          <a:xfrm>
            <a:off x="550590" y="1124744"/>
            <a:ext cx="388843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a:solidFill>
                  <a:schemeClr val="bg2">
                    <a:lumMod val="25000"/>
                  </a:schemeClr>
                </a:solidFill>
                <a:latin typeface="Times New Roman" panose="02020603050405020304" pitchFamily="18" charset="0"/>
                <a:ea typeface="Calibri" panose="020F0502020204030204" pitchFamily="34" charset="0"/>
              </a:rPr>
              <a:t>Participación de mercado de líneas activas a nivel nacional</a:t>
            </a:r>
            <a:endParaRPr lang="es-419" dirty="0">
              <a:solidFill>
                <a:schemeClr val="bg2">
                  <a:lumMod val="25000"/>
                </a:schemeClr>
              </a:solidFill>
            </a:endParaRPr>
          </a:p>
        </p:txBody>
      </p:sp>
      <p:sp>
        <p:nvSpPr>
          <p:cNvPr id="8" name="Rectángulo 7">
            <a:extLst>
              <a:ext uri="{FF2B5EF4-FFF2-40B4-BE49-F238E27FC236}">
                <a16:creationId xmlns:a16="http://schemas.microsoft.com/office/drawing/2014/main" id="{33F8E619-576B-46C0-A85A-628625CED2B7}"/>
              </a:ext>
            </a:extLst>
          </p:cNvPr>
          <p:cNvSpPr/>
          <p:nvPr/>
        </p:nvSpPr>
        <p:spPr>
          <a:xfrm>
            <a:off x="1765279" y="5767457"/>
            <a:ext cx="1459054" cy="276999"/>
          </a:xfrm>
          <a:prstGeom prst="rect">
            <a:avLst/>
          </a:prstGeom>
        </p:spPr>
        <p:txBody>
          <a:bodyPr wrap="none">
            <a:spAutoFit/>
          </a:bodyPr>
          <a:lstStyle/>
          <a:p>
            <a:r>
              <a:rPr lang="es-ES" sz="1200" dirty="0">
                <a:solidFill>
                  <a:schemeClr val="bg2">
                    <a:lumMod val="25000"/>
                  </a:schemeClr>
                </a:solidFill>
                <a:latin typeface="Times New Roman" panose="02020603050405020304" pitchFamily="18" charset="0"/>
                <a:ea typeface="Calibri" panose="020F0502020204030204" pitchFamily="34" charset="0"/>
              </a:rPr>
              <a:t>(ARCOTEL, 2018). </a:t>
            </a:r>
            <a:endParaRPr lang="es-419" sz="1200" dirty="0">
              <a:solidFill>
                <a:schemeClr val="bg2">
                  <a:lumMod val="25000"/>
                </a:schemeClr>
              </a:solidFill>
            </a:endParaRPr>
          </a:p>
        </p:txBody>
      </p:sp>
      <p:sp>
        <p:nvSpPr>
          <p:cNvPr id="9" name="Rectángulo 8">
            <a:extLst>
              <a:ext uri="{FF2B5EF4-FFF2-40B4-BE49-F238E27FC236}">
                <a16:creationId xmlns:a16="http://schemas.microsoft.com/office/drawing/2014/main" id="{1BA32254-243F-4D46-A7D3-7E15B757906A}"/>
              </a:ext>
            </a:extLst>
          </p:cNvPr>
          <p:cNvSpPr/>
          <p:nvPr/>
        </p:nvSpPr>
        <p:spPr>
          <a:xfrm>
            <a:off x="7741943" y="5733256"/>
            <a:ext cx="1459054" cy="276999"/>
          </a:xfrm>
          <a:prstGeom prst="rect">
            <a:avLst/>
          </a:prstGeom>
        </p:spPr>
        <p:txBody>
          <a:bodyPr wrap="none">
            <a:spAutoFit/>
          </a:bodyPr>
          <a:lstStyle/>
          <a:p>
            <a:r>
              <a:rPr lang="es-ES" sz="1200" dirty="0">
                <a:solidFill>
                  <a:schemeClr val="bg2">
                    <a:lumMod val="25000"/>
                  </a:schemeClr>
                </a:solidFill>
                <a:latin typeface="Times New Roman" panose="02020603050405020304" pitchFamily="18" charset="0"/>
                <a:ea typeface="Calibri" panose="020F0502020204030204" pitchFamily="34" charset="0"/>
              </a:rPr>
              <a:t>(ARCOTEL, 2018). </a:t>
            </a:r>
            <a:endParaRPr lang="es-419" sz="1200" dirty="0">
              <a:solidFill>
                <a:schemeClr val="bg2">
                  <a:lumMod val="25000"/>
                </a:schemeClr>
              </a:solidFill>
            </a:endParaRPr>
          </a:p>
        </p:txBody>
      </p:sp>
    </p:spTree>
    <p:extLst>
      <p:ext uri="{BB962C8B-B14F-4D97-AF65-F5344CB8AC3E}">
        <p14:creationId xmlns:p14="http://schemas.microsoft.com/office/powerpoint/2010/main" val="4104073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78A226B-9CCC-4FC3-833F-36627E166C27}"/>
              </a:ext>
            </a:extLst>
          </p:cNvPr>
          <p:cNvSpPr/>
          <p:nvPr/>
        </p:nvSpPr>
        <p:spPr>
          <a:xfrm>
            <a:off x="190550" y="189898"/>
            <a:ext cx="2866490"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METODOLOGÍA</a:t>
            </a:r>
          </a:p>
        </p:txBody>
      </p:sp>
      <p:graphicFrame>
        <p:nvGraphicFramePr>
          <p:cNvPr id="4" name="Diagrama 3">
            <a:extLst>
              <a:ext uri="{FF2B5EF4-FFF2-40B4-BE49-F238E27FC236}">
                <a16:creationId xmlns:a16="http://schemas.microsoft.com/office/drawing/2014/main" id="{B79EB0C9-EA50-4C62-976A-253056E32D38}"/>
              </a:ext>
            </a:extLst>
          </p:cNvPr>
          <p:cNvGraphicFramePr/>
          <p:nvPr>
            <p:extLst>
              <p:ext uri="{D42A27DB-BD31-4B8C-83A1-F6EECF244321}">
                <p14:modId xmlns:p14="http://schemas.microsoft.com/office/powerpoint/2010/main" val="1344750775"/>
              </p:ext>
            </p:extLst>
          </p:nvPr>
        </p:nvGraphicFramePr>
        <p:xfrm>
          <a:off x="1666714" y="1340768"/>
          <a:ext cx="903700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113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FC0371A-1DD0-402E-B07D-713CD43F7196}"/>
              </a:ext>
            </a:extLst>
          </p:cNvPr>
          <p:cNvSpPr>
            <a:spLocks noChangeArrowheads="1"/>
          </p:cNvSpPr>
          <p:nvPr/>
        </p:nvSpPr>
        <p:spPr bwMode="auto">
          <a:xfrm>
            <a:off x="0" y="726232"/>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419"/>
          </a:p>
        </p:txBody>
      </p:sp>
      <mc:AlternateContent xmlns:mc="http://schemas.openxmlformats.org/markup-compatibility/2006" xmlns:a14="http://schemas.microsoft.com/office/drawing/2010/main">
        <mc:Choice Requires="a14">
          <p:sp>
            <p:nvSpPr>
              <p:cNvPr id="17" name="5 Rectángulo">
                <a:extLst>
                  <a:ext uri="{FF2B5EF4-FFF2-40B4-BE49-F238E27FC236}">
                    <a16:creationId xmlns:a16="http://schemas.microsoft.com/office/drawing/2014/main" id="{0AA26913-6F28-487B-B9DA-2AFECC646C5E}"/>
                  </a:ext>
                </a:extLst>
              </p:cNvPr>
              <p:cNvSpPr/>
              <p:nvPr/>
            </p:nvSpPr>
            <p:spPr>
              <a:xfrm>
                <a:off x="6099695" y="3429000"/>
                <a:ext cx="4325481" cy="820748"/>
              </a:xfrm>
              <a:prstGeom prst="rect">
                <a:avLst/>
              </a:prstGeom>
            </p:spPr>
            <p:txBody>
              <a:bodyPr wrap="square">
                <a:noAutofit/>
              </a:bodyPr>
              <a:lstStyle/>
              <a:p>
                <a:pPr>
                  <a:spcAft>
                    <a:spcPts val="0"/>
                  </a:spcAft>
                </a:pPr>
                <a14:m>
                  <m:oMathPara xmlns:m="http://schemas.openxmlformats.org/officeDocument/2006/math">
                    <m:oMathParaPr>
                      <m:jc m:val="centerGroup"/>
                    </m:oMathParaPr>
                    <m:oMath xmlns:m="http://schemas.openxmlformats.org/officeDocument/2006/math">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num>
                        <m:den>
                          <m:sSup>
                            <m:sSupPr>
                              <m:ctrlPr>
                                <a:rPr lang="es-E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E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US"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US"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m:oMathPara>
                </a14:m>
                <a:endParaRPr lang="es-ES" dirty="0">
                  <a:effectLst/>
                  <a:latin typeface="Times New Roman" panose="02020603050405020304" pitchFamily="18" charset="0"/>
                  <a:ea typeface="Times New Roman" panose="02020603050405020304" pitchFamily="18" charset="0"/>
                </a:endParaRPr>
              </a:p>
            </p:txBody>
          </p:sp>
        </mc:Choice>
        <mc:Fallback xmlns="">
          <p:sp>
            <p:nvSpPr>
              <p:cNvPr id="17" name="5 Rectángulo">
                <a:extLst>
                  <a:ext uri="{FF2B5EF4-FFF2-40B4-BE49-F238E27FC236}">
                    <a16:creationId xmlns:a16="http://schemas.microsoft.com/office/drawing/2014/main" id="{0AA26913-6F28-487B-B9DA-2AFECC646C5E}"/>
                  </a:ext>
                </a:extLst>
              </p:cNvPr>
              <p:cNvSpPr>
                <a:spLocks noRot="1" noChangeAspect="1" noMove="1" noResize="1" noEditPoints="1" noAdjustHandles="1" noChangeArrowheads="1" noChangeShapeType="1" noTextEdit="1"/>
              </p:cNvSpPr>
              <p:nvPr/>
            </p:nvSpPr>
            <p:spPr>
              <a:xfrm>
                <a:off x="6099695" y="3429000"/>
                <a:ext cx="4325481" cy="820748"/>
              </a:xfrm>
              <a:prstGeom prst="rect">
                <a:avLst/>
              </a:prstGeom>
              <a:blipFill>
                <a:blip r:embed="rId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8" name="6 Rectángulo">
                <a:extLst>
                  <a:ext uri="{FF2B5EF4-FFF2-40B4-BE49-F238E27FC236}">
                    <a16:creationId xmlns:a16="http://schemas.microsoft.com/office/drawing/2014/main" id="{710CE869-EEEC-43C9-8E8B-D5BF773BE68B}"/>
                  </a:ext>
                </a:extLst>
              </p:cNvPr>
              <p:cNvSpPr/>
              <p:nvPr/>
            </p:nvSpPr>
            <p:spPr>
              <a:xfrm>
                <a:off x="6434261" y="4365104"/>
                <a:ext cx="4845521" cy="628650"/>
              </a:xfrm>
              <a:prstGeom prst="rect">
                <a:avLst/>
              </a:prstGeom>
            </p:spPr>
            <p:txBody>
              <a:bodyPr wrap="square">
                <a:noAutofit/>
              </a:bodyPr>
              <a:lstStyle/>
              <a:p>
                <a:pPr>
                  <a:spcAft>
                    <a:spcPts val="0"/>
                  </a:spcAft>
                </a:pPr>
                <a14:m>
                  <m:oMathPara xmlns:m="http://schemas.openxmlformats.org/officeDocument/2006/math">
                    <m:oMathParaPr>
                      <m:jc m:val="centerGroup"/>
                    </m:oMathParaPr>
                    <m:oMath xmlns:m="http://schemas.openxmlformats.org/officeDocument/2006/math">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1,96</m:t>
                              </m:r>
                            </m:e>
                            <m: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∗1.556.762∗0,5∗0,5</m:t>
                          </m:r>
                        </m:num>
                        <m:den>
                          <m:sSup>
                            <m:sSupPr>
                              <m:ctrlP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0,05</m:t>
                              </m:r>
                            </m:e>
                            <m: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1.556.762</m:t>
                              </m:r>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1,96</m:t>
                              </m:r>
                            </m:e>
                            <m: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s-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∗0,5∗0,5)</m:t>
                          </m:r>
                        </m:den>
                      </m:f>
                    </m:oMath>
                  </m:oMathPara>
                </a14:m>
                <a:endParaRPr lang="es-ES" sz="1600" i="1"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8" name="6 Rectángulo">
                <a:extLst>
                  <a:ext uri="{FF2B5EF4-FFF2-40B4-BE49-F238E27FC236}">
                    <a16:creationId xmlns:a16="http://schemas.microsoft.com/office/drawing/2014/main" id="{710CE869-EEEC-43C9-8E8B-D5BF773BE68B}"/>
                  </a:ext>
                </a:extLst>
              </p:cNvPr>
              <p:cNvSpPr>
                <a:spLocks noRot="1" noChangeAspect="1" noMove="1" noResize="1" noEditPoints="1" noAdjustHandles="1" noChangeArrowheads="1" noChangeShapeType="1" noTextEdit="1"/>
              </p:cNvSpPr>
              <p:nvPr/>
            </p:nvSpPr>
            <p:spPr>
              <a:xfrm>
                <a:off x="6434261" y="4365104"/>
                <a:ext cx="4845521" cy="628650"/>
              </a:xfrm>
              <a:prstGeom prst="rect">
                <a:avLst/>
              </a:prstGeom>
              <a:blipFill>
                <a:blip r:embed="rId3"/>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9" name="7 Rectángulo">
                <a:extLst>
                  <a:ext uri="{FF2B5EF4-FFF2-40B4-BE49-F238E27FC236}">
                    <a16:creationId xmlns:a16="http://schemas.microsoft.com/office/drawing/2014/main" id="{D43296CB-2CB0-493F-A425-D52AE6EEB372}"/>
                  </a:ext>
                </a:extLst>
              </p:cNvPr>
              <p:cNvSpPr/>
              <p:nvPr/>
            </p:nvSpPr>
            <p:spPr>
              <a:xfrm>
                <a:off x="6619797" y="5208944"/>
                <a:ext cx="2901305" cy="392188"/>
              </a:xfrm>
              <a:prstGeom prst="rect">
                <a:avLst/>
              </a:prstGeom>
              <a:solidFill>
                <a:schemeClr val="accent2">
                  <a:lumMod val="20000"/>
                  <a:lumOff val="80000"/>
                </a:schemeClr>
              </a:solidFill>
            </p:spPr>
            <p:txBody>
              <a:bodyPr wrap="square">
                <a:noAutofit/>
              </a:bodyPr>
              <a:lstStyle/>
              <a:p>
                <a:pPr>
                  <a:spcAft>
                    <a:spcPts val="0"/>
                  </a:spcAft>
                </a:pPr>
                <a14:m>
                  <m:oMathPara xmlns:m="http://schemas.openxmlformats.org/officeDocument/2006/math">
                    <m:oMathParaPr>
                      <m:jc m:val="centerGroup"/>
                    </m:oMathParaPr>
                    <m:oMath xmlns:m="http://schemas.openxmlformats.org/officeDocument/2006/math">
                      <m:r>
                        <a:rPr lang="es-ES" sz="160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60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=384,07 ≈384 </m:t>
                      </m:r>
                      <m:r>
                        <a:rPr lang="es-ES" sz="16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h𝑎𝑏𝑖𝑡𝑎𝑛𝑡𝑒𝑠</m:t>
                      </m:r>
                    </m:oMath>
                  </m:oMathPara>
                </a14:m>
                <a:endParaRPr lang="es-ES" sz="1600" dirty="0">
                  <a:effectLst/>
                  <a:latin typeface="Times New Roman" panose="02020603050405020304" pitchFamily="18" charset="0"/>
                  <a:ea typeface="Times New Roman" panose="02020603050405020304" pitchFamily="18" charset="0"/>
                </a:endParaRPr>
              </a:p>
            </p:txBody>
          </p:sp>
        </mc:Choice>
        <mc:Fallback xmlns="">
          <p:sp>
            <p:nvSpPr>
              <p:cNvPr id="19" name="7 Rectángulo">
                <a:extLst>
                  <a:ext uri="{FF2B5EF4-FFF2-40B4-BE49-F238E27FC236}">
                    <a16:creationId xmlns:a16="http://schemas.microsoft.com/office/drawing/2014/main" id="{D43296CB-2CB0-493F-A425-D52AE6EEB372}"/>
                  </a:ext>
                </a:extLst>
              </p:cNvPr>
              <p:cNvSpPr>
                <a:spLocks noRot="1" noChangeAspect="1" noMove="1" noResize="1" noEditPoints="1" noAdjustHandles="1" noChangeArrowheads="1" noChangeShapeType="1" noTextEdit="1"/>
              </p:cNvSpPr>
              <p:nvPr/>
            </p:nvSpPr>
            <p:spPr>
              <a:xfrm>
                <a:off x="6619797" y="5208944"/>
                <a:ext cx="2901305" cy="392188"/>
              </a:xfrm>
              <a:prstGeom prst="rect">
                <a:avLst/>
              </a:prstGeom>
              <a:blipFill>
                <a:blip r:embed="rId4"/>
                <a:stretch>
                  <a:fillRect/>
                </a:stretch>
              </a:blipFill>
            </p:spPr>
            <p:txBody>
              <a:bodyPr/>
              <a:lstStyle/>
              <a:p>
                <a:r>
                  <a:rPr lang="es-419">
                    <a:noFill/>
                  </a:rPr>
                  <a:t> </a:t>
                </a:r>
              </a:p>
            </p:txBody>
          </p:sp>
        </mc:Fallback>
      </mc:AlternateContent>
      <p:sp>
        <p:nvSpPr>
          <p:cNvPr id="20" name="Rectángulo 19">
            <a:extLst>
              <a:ext uri="{FF2B5EF4-FFF2-40B4-BE49-F238E27FC236}">
                <a16:creationId xmlns:a16="http://schemas.microsoft.com/office/drawing/2014/main" id="{3456C4CC-2229-479D-9847-D8940CCAF0CB}"/>
              </a:ext>
            </a:extLst>
          </p:cNvPr>
          <p:cNvSpPr/>
          <p:nvPr/>
        </p:nvSpPr>
        <p:spPr>
          <a:xfrm>
            <a:off x="7239324" y="2650600"/>
            <a:ext cx="2281778"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eaLnBrk="0" fontAlgn="base" hangingPunct="0">
              <a:spcBef>
                <a:spcPct val="0"/>
              </a:spcBef>
              <a:spcAft>
                <a:spcPct val="0"/>
              </a:spcAft>
            </a:pPr>
            <a:r>
              <a:rPr lang="es-EC" altLang="es-ES"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rPr>
              <a:t>Cálculo de la muestra</a:t>
            </a:r>
            <a:r>
              <a:rPr lang="es-EC" altLang="es-ES"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s-EC" altLang="es-ES" dirty="0">
              <a:solidFill>
                <a:schemeClr val="accent2">
                  <a:lumMod val="75000"/>
                </a:schemeClr>
              </a:solidFill>
              <a:ea typeface="Times New Roman" panose="02020603050405020304" pitchFamily="18" charset="0"/>
            </a:endParaRPr>
          </a:p>
        </p:txBody>
      </p:sp>
      <p:sp>
        <p:nvSpPr>
          <p:cNvPr id="21" name="Rectángulo 20">
            <a:extLst>
              <a:ext uri="{FF2B5EF4-FFF2-40B4-BE49-F238E27FC236}">
                <a16:creationId xmlns:a16="http://schemas.microsoft.com/office/drawing/2014/main" id="{4C5159F0-D456-4594-86FA-06CB276D3991}"/>
              </a:ext>
            </a:extLst>
          </p:cNvPr>
          <p:cNvSpPr/>
          <p:nvPr/>
        </p:nvSpPr>
        <p:spPr>
          <a:xfrm>
            <a:off x="190550" y="189898"/>
            <a:ext cx="4198585"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CÁLCULO DE MUESTRA </a:t>
            </a:r>
          </a:p>
        </p:txBody>
      </p:sp>
      <p:graphicFrame>
        <p:nvGraphicFramePr>
          <p:cNvPr id="22" name="Diagrama 21">
            <a:extLst>
              <a:ext uri="{FF2B5EF4-FFF2-40B4-BE49-F238E27FC236}">
                <a16:creationId xmlns:a16="http://schemas.microsoft.com/office/drawing/2014/main" id="{AFB7A362-CD61-4B54-AC44-AE7231CD0DFE}"/>
              </a:ext>
            </a:extLst>
          </p:cNvPr>
          <p:cNvGraphicFramePr/>
          <p:nvPr>
            <p:extLst>
              <p:ext uri="{D42A27DB-BD31-4B8C-83A1-F6EECF244321}">
                <p14:modId xmlns:p14="http://schemas.microsoft.com/office/powerpoint/2010/main" val="843082562"/>
              </p:ext>
            </p:extLst>
          </p:nvPr>
        </p:nvGraphicFramePr>
        <p:xfrm>
          <a:off x="2289312" y="873066"/>
          <a:ext cx="7560840" cy="1204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4" name="Diagrama 23">
            <a:extLst>
              <a:ext uri="{FF2B5EF4-FFF2-40B4-BE49-F238E27FC236}">
                <a16:creationId xmlns:a16="http://schemas.microsoft.com/office/drawing/2014/main" id="{9FDF854F-158C-4470-821F-D2C03841BF77}"/>
              </a:ext>
            </a:extLst>
          </p:cNvPr>
          <p:cNvGraphicFramePr/>
          <p:nvPr>
            <p:extLst>
              <p:ext uri="{D42A27DB-BD31-4B8C-83A1-F6EECF244321}">
                <p14:modId xmlns:p14="http://schemas.microsoft.com/office/powerpoint/2010/main" val="2840177818"/>
              </p:ext>
            </p:extLst>
          </p:nvPr>
        </p:nvGraphicFramePr>
        <p:xfrm>
          <a:off x="1275160" y="2665583"/>
          <a:ext cx="4325482" cy="31683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52320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FC811D5-9346-4191-BFFE-99A6DB65284A}"/>
              </a:ext>
            </a:extLst>
          </p:cNvPr>
          <p:cNvSpPr/>
          <p:nvPr/>
        </p:nvSpPr>
        <p:spPr>
          <a:xfrm>
            <a:off x="190550" y="189898"/>
            <a:ext cx="5588646"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DISTRIBUCIÓN DE LA MUESTRA </a:t>
            </a:r>
          </a:p>
        </p:txBody>
      </p:sp>
      <p:pic>
        <p:nvPicPr>
          <p:cNvPr id="5" name="Imagen 4">
            <a:extLst>
              <a:ext uri="{FF2B5EF4-FFF2-40B4-BE49-F238E27FC236}">
                <a16:creationId xmlns:a16="http://schemas.microsoft.com/office/drawing/2014/main" id="{21A7C122-A98E-4AA0-9425-B274F842AF89}"/>
              </a:ext>
            </a:extLst>
          </p:cNvPr>
          <p:cNvPicPr>
            <a:picLocks noChangeAspect="1"/>
          </p:cNvPicPr>
          <p:nvPr/>
        </p:nvPicPr>
        <p:blipFill>
          <a:blip r:embed="rId2"/>
          <a:stretch>
            <a:fillRect/>
          </a:stretch>
        </p:blipFill>
        <p:spPr>
          <a:xfrm>
            <a:off x="215989" y="1412776"/>
            <a:ext cx="4207894" cy="3744416"/>
          </a:xfrm>
          <a:prstGeom prst="rect">
            <a:avLst/>
          </a:prstGeom>
        </p:spPr>
      </p:pic>
      <p:graphicFrame>
        <p:nvGraphicFramePr>
          <p:cNvPr id="6" name="Tabla 5">
            <a:extLst>
              <a:ext uri="{FF2B5EF4-FFF2-40B4-BE49-F238E27FC236}">
                <a16:creationId xmlns:a16="http://schemas.microsoft.com/office/drawing/2014/main" id="{C38B7760-4C76-4AA2-A50E-553CF61653EF}"/>
              </a:ext>
            </a:extLst>
          </p:cNvPr>
          <p:cNvGraphicFramePr>
            <a:graphicFrameLocks noGrp="1"/>
          </p:cNvGraphicFramePr>
          <p:nvPr>
            <p:extLst>
              <p:ext uri="{D42A27DB-BD31-4B8C-83A1-F6EECF244321}">
                <p14:modId xmlns:p14="http://schemas.microsoft.com/office/powerpoint/2010/main" val="2209991839"/>
              </p:ext>
            </p:extLst>
          </p:nvPr>
        </p:nvGraphicFramePr>
        <p:xfrm>
          <a:off x="4655046" y="1541081"/>
          <a:ext cx="6999234" cy="3775837"/>
        </p:xfrm>
        <a:graphic>
          <a:graphicData uri="http://schemas.openxmlformats.org/drawingml/2006/table">
            <a:tbl>
              <a:tblPr firstRow="1" firstCol="1" bandRow="1"/>
              <a:tblGrid>
                <a:gridCol w="571573">
                  <a:extLst>
                    <a:ext uri="{9D8B030D-6E8A-4147-A177-3AD203B41FA5}">
                      <a16:colId xmlns:a16="http://schemas.microsoft.com/office/drawing/2014/main" val="1331277744"/>
                    </a:ext>
                  </a:extLst>
                </a:gridCol>
                <a:gridCol w="1430191">
                  <a:extLst>
                    <a:ext uri="{9D8B030D-6E8A-4147-A177-3AD203B41FA5}">
                      <a16:colId xmlns:a16="http://schemas.microsoft.com/office/drawing/2014/main" val="2520757886"/>
                    </a:ext>
                  </a:extLst>
                </a:gridCol>
                <a:gridCol w="1080120">
                  <a:extLst>
                    <a:ext uri="{9D8B030D-6E8A-4147-A177-3AD203B41FA5}">
                      <a16:colId xmlns:a16="http://schemas.microsoft.com/office/drawing/2014/main" val="951281525"/>
                    </a:ext>
                  </a:extLst>
                </a:gridCol>
                <a:gridCol w="1008112">
                  <a:extLst>
                    <a:ext uri="{9D8B030D-6E8A-4147-A177-3AD203B41FA5}">
                      <a16:colId xmlns:a16="http://schemas.microsoft.com/office/drawing/2014/main" val="2708306400"/>
                    </a:ext>
                  </a:extLst>
                </a:gridCol>
                <a:gridCol w="936104">
                  <a:extLst>
                    <a:ext uri="{9D8B030D-6E8A-4147-A177-3AD203B41FA5}">
                      <a16:colId xmlns:a16="http://schemas.microsoft.com/office/drawing/2014/main" val="2723195250"/>
                    </a:ext>
                  </a:extLst>
                </a:gridCol>
                <a:gridCol w="1008112">
                  <a:extLst>
                    <a:ext uri="{9D8B030D-6E8A-4147-A177-3AD203B41FA5}">
                      <a16:colId xmlns:a16="http://schemas.microsoft.com/office/drawing/2014/main" val="535855957"/>
                    </a:ext>
                  </a:extLst>
                </a:gridCol>
                <a:gridCol w="965022">
                  <a:extLst>
                    <a:ext uri="{9D8B030D-6E8A-4147-A177-3AD203B41FA5}">
                      <a16:colId xmlns:a16="http://schemas.microsoft.com/office/drawing/2014/main" val="1760493283"/>
                    </a:ext>
                  </a:extLst>
                </a:gridCol>
              </a:tblGrid>
              <a:tr h="323850">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Administración Zonal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Población Total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Población de 15 a 74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Población final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Población final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Muestra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70812"/>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Calderón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179.128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68,71%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123.076</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1791702"/>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Eloy Alfaro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429.112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300.691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15146009"/>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Eugenio Espejo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355.700</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73,62%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261.860</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94969116"/>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Delicia</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23.908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69,95%</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16.724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91242628"/>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 Chillos</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166.812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69,35%</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115.678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44613835"/>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Manuela Sáenz</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217.509</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70,58%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153.522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30128483"/>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Quitumbe</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319.857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66,82%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213.741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23960819"/>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Tumbaco</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157.358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67,79%</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106.673</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222980561"/>
                  </a:ext>
                </a:extLst>
              </a:tr>
              <a:tr h="190500">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l">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Mariscal </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389.807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67,93%</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264.798</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524580"/>
                  </a:ext>
                </a:extLst>
              </a:tr>
              <a:tr h="190500">
                <a:tc>
                  <a:txBody>
                    <a:bodyPr/>
                    <a:lstStyle/>
                    <a:p>
                      <a:pPr>
                        <a:lnSpc>
                          <a:spcPct val="107000"/>
                        </a:lnSpc>
                      </a:pPr>
                      <a:endParaRPr lang="es-419"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419"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2.239.191</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419" sz="12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1.556.762</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419"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Bef>
                          <a:spcPts val="1200"/>
                        </a:spcBef>
                        <a:spcAft>
                          <a:spcPts val="0"/>
                        </a:spcAft>
                      </a:pPr>
                      <a:r>
                        <a:rPr lang="es-419"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384</a:t>
                      </a:r>
                      <a:endParaRPr lang="es-419"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386309"/>
                  </a:ext>
                </a:extLst>
              </a:tr>
            </a:tbl>
          </a:graphicData>
        </a:graphic>
      </p:graphicFrame>
    </p:spTree>
    <p:extLst>
      <p:ext uri="{BB962C8B-B14F-4D97-AF65-F5344CB8AC3E}">
        <p14:creationId xmlns:p14="http://schemas.microsoft.com/office/powerpoint/2010/main" val="23220538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1E5D967-4C0C-4EFA-B246-E355A331B48D}"/>
              </a:ext>
            </a:extLst>
          </p:cNvPr>
          <p:cNvSpPr/>
          <p:nvPr/>
        </p:nvSpPr>
        <p:spPr>
          <a:xfrm>
            <a:off x="190550" y="189898"/>
            <a:ext cx="6112571"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INTRUMENTO DE INVESTIGACIÓN </a:t>
            </a:r>
          </a:p>
        </p:txBody>
      </p:sp>
      <p:sp>
        <p:nvSpPr>
          <p:cNvPr id="4" name="Rectángulo 3">
            <a:extLst>
              <a:ext uri="{FF2B5EF4-FFF2-40B4-BE49-F238E27FC236}">
                <a16:creationId xmlns:a16="http://schemas.microsoft.com/office/drawing/2014/main" id="{197AD72C-53F8-45B2-B3D8-F301EACD8BB4}"/>
              </a:ext>
            </a:extLst>
          </p:cNvPr>
          <p:cNvSpPr/>
          <p:nvPr/>
        </p:nvSpPr>
        <p:spPr>
          <a:xfrm>
            <a:off x="190550" y="1268760"/>
            <a:ext cx="27363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Encuesta personal</a:t>
            </a:r>
            <a:endParaRPr lang="es-419" dirty="0"/>
          </a:p>
        </p:txBody>
      </p:sp>
      <p:sp>
        <p:nvSpPr>
          <p:cNvPr id="5" name="Rectángulo 4">
            <a:extLst>
              <a:ext uri="{FF2B5EF4-FFF2-40B4-BE49-F238E27FC236}">
                <a16:creationId xmlns:a16="http://schemas.microsoft.com/office/drawing/2014/main" id="{361352F6-83FD-49D0-B74D-5F7F3A4E24D6}"/>
              </a:ext>
            </a:extLst>
          </p:cNvPr>
          <p:cNvSpPr/>
          <p:nvPr/>
        </p:nvSpPr>
        <p:spPr>
          <a:xfrm>
            <a:off x="3574926" y="1248979"/>
            <a:ext cx="273630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Validez </a:t>
            </a:r>
            <a:endParaRPr lang="es-419" dirty="0"/>
          </a:p>
        </p:txBody>
      </p:sp>
      <p:sp>
        <p:nvSpPr>
          <p:cNvPr id="6" name="Rectángulo 5">
            <a:extLst>
              <a:ext uri="{FF2B5EF4-FFF2-40B4-BE49-F238E27FC236}">
                <a16:creationId xmlns:a16="http://schemas.microsoft.com/office/drawing/2014/main" id="{E5A76972-0601-4BA6-8E41-9FD4F47EBEA6}"/>
              </a:ext>
            </a:extLst>
          </p:cNvPr>
          <p:cNvSpPr/>
          <p:nvPr/>
        </p:nvSpPr>
        <p:spPr>
          <a:xfrm>
            <a:off x="7679382" y="1250775"/>
            <a:ext cx="2736304"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t>Fiabilidad</a:t>
            </a:r>
            <a:endParaRPr lang="es-419" dirty="0"/>
          </a:p>
        </p:txBody>
      </p:sp>
      <p:sp>
        <p:nvSpPr>
          <p:cNvPr id="7" name="Flecha: hacia abajo 6">
            <a:extLst>
              <a:ext uri="{FF2B5EF4-FFF2-40B4-BE49-F238E27FC236}">
                <a16:creationId xmlns:a16="http://schemas.microsoft.com/office/drawing/2014/main" id="{A87FD13D-C6D7-4713-9744-D98C07818F4F}"/>
              </a:ext>
            </a:extLst>
          </p:cNvPr>
          <p:cNvSpPr/>
          <p:nvPr/>
        </p:nvSpPr>
        <p:spPr>
          <a:xfrm>
            <a:off x="1381843" y="195731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a:extLst>
              <a:ext uri="{FF2B5EF4-FFF2-40B4-BE49-F238E27FC236}">
                <a16:creationId xmlns:a16="http://schemas.microsoft.com/office/drawing/2014/main" id="{F390E6EA-723E-41D4-8E21-240616CB1319}"/>
              </a:ext>
            </a:extLst>
          </p:cNvPr>
          <p:cNvSpPr/>
          <p:nvPr/>
        </p:nvSpPr>
        <p:spPr>
          <a:xfrm>
            <a:off x="167916" y="2554704"/>
            <a:ext cx="2736304" cy="5232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2">
                    <a:lumMod val="25000"/>
                  </a:schemeClr>
                </a:solidFill>
              </a:rPr>
              <a:t>Escala de Likert</a:t>
            </a:r>
            <a:endParaRPr lang="es-419" dirty="0">
              <a:solidFill>
                <a:schemeClr val="bg2">
                  <a:lumMod val="25000"/>
                </a:schemeClr>
              </a:solidFill>
            </a:endParaRPr>
          </a:p>
        </p:txBody>
      </p:sp>
      <p:sp>
        <p:nvSpPr>
          <p:cNvPr id="9" name="Flecha: hacia abajo 8">
            <a:extLst>
              <a:ext uri="{FF2B5EF4-FFF2-40B4-BE49-F238E27FC236}">
                <a16:creationId xmlns:a16="http://schemas.microsoft.com/office/drawing/2014/main" id="{4C1148AB-083F-4002-90AA-47F31AA7088B}"/>
              </a:ext>
            </a:extLst>
          </p:cNvPr>
          <p:cNvSpPr/>
          <p:nvPr/>
        </p:nvSpPr>
        <p:spPr>
          <a:xfrm>
            <a:off x="4727054" y="1957318"/>
            <a:ext cx="432048"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10" name="Flecha: hacia abajo 9">
            <a:extLst>
              <a:ext uri="{FF2B5EF4-FFF2-40B4-BE49-F238E27FC236}">
                <a16:creationId xmlns:a16="http://schemas.microsoft.com/office/drawing/2014/main" id="{5B27B092-BBBB-4A91-BF1B-1E3E80FF6F03}"/>
              </a:ext>
            </a:extLst>
          </p:cNvPr>
          <p:cNvSpPr/>
          <p:nvPr/>
        </p:nvSpPr>
        <p:spPr>
          <a:xfrm>
            <a:off x="8831510" y="1957318"/>
            <a:ext cx="432048" cy="43204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419"/>
          </a:p>
        </p:txBody>
      </p:sp>
      <p:sp>
        <p:nvSpPr>
          <p:cNvPr id="11" name="Rectángulo 10">
            <a:extLst>
              <a:ext uri="{FF2B5EF4-FFF2-40B4-BE49-F238E27FC236}">
                <a16:creationId xmlns:a16="http://schemas.microsoft.com/office/drawing/2014/main" id="{24CCA69D-4B6F-41A7-A107-D0919293AB9C}"/>
              </a:ext>
            </a:extLst>
          </p:cNvPr>
          <p:cNvSpPr/>
          <p:nvPr/>
        </p:nvSpPr>
        <p:spPr>
          <a:xfrm>
            <a:off x="3574926" y="2554704"/>
            <a:ext cx="2736304" cy="5232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solidFill>
                  <a:schemeClr val="bg2">
                    <a:lumMod val="25000"/>
                  </a:schemeClr>
                </a:solidFill>
              </a:rPr>
              <a:t>Validación de expertos</a:t>
            </a:r>
            <a:endParaRPr lang="es-419" dirty="0">
              <a:solidFill>
                <a:schemeClr val="bg2">
                  <a:lumMod val="25000"/>
                </a:schemeClr>
              </a:solidFill>
            </a:endParaRPr>
          </a:p>
        </p:txBody>
      </p:sp>
      <p:sp>
        <p:nvSpPr>
          <p:cNvPr id="12" name="Rectángulo 11">
            <a:extLst>
              <a:ext uri="{FF2B5EF4-FFF2-40B4-BE49-F238E27FC236}">
                <a16:creationId xmlns:a16="http://schemas.microsoft.com/office/drawing/2014/main" id="{D9529888-B060-4EAE-9363-D550907155AF}"/>
              </a:ext>
            </a:extLst>
          </p:cNvPr>
          <p:cNvSpPr/>
          <p:nvPr/>
        </p:nvSpPr>
        <p:spPr>
          <a:xfrm>
            <a:off x="3574926" y="4417948"/>
            <a:ext cx="2736304" cy="5232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solidFill>
                  <a:schemeClr val="bg2">
                    <a:lumMod val="25000"/>
                  </a:schemeClr>
                </a:solidFill>
              </a:rPr>
              <a:t>Prueba piloto</a:t>
            </a:r>
            <a:endParaRPr lang="es-419" dirty="0">
              <a:solidFill>
                <a:schemeClr val="bg2">
                  <a:lumMod val="25000"/>
                </a:schemeClr>
              </a:solidFill>
            </a:endParaRPr>
          </a:p>
        </p:txBody>
      </p:sp>
      <p:sp>
        <p:nvSpPr>
          <p:cNvPr id="13" name="Elipse 12">
            <a:extLst>
              <a:ext uri="{FF2B5EF4-FFF2-40B4-BE49-F238E27FC236}">
                <a16:creationId xmlns:a16="http://schemas.microsoft.com/office/drawing/2014/main" id="{DD32AFAD-D701-4DAA-855B-2B19335575DA}"/>
              </a:ext>
            </a:extLst>
          </p:cNvPr>
          <p:cNvSpPr/>
          <p:nvPr/>
        </p:nvSpPr>
        <p:spPr>
          <a:xfrm>
            <a:off x="3286894" y="2816314"/>
            <a:ext cx="144016" cy="1086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14" name="Elipse 13">
            <a:extLst>
              <a:ext uri="{FF2B5EF4-FFF2-40B4-BE49-F238E27FC236}">
                <a16:creationId xmlns:a16="http://schemas.microsoft.com/office/drawing/2014/main" id="{0A127756-1FB5-4F09-A289-F1A5BF978FDE}"/>
              </a:ext>
            </a:extLst>
          </p:cNvPr>
          <p:cNvSpPr/>
          <p:nvPr/>
        </p:nvSpPr>
        <p:spPr>
          <a:xfrm>
            <a:off x="3286894" y="4625243"/>
            <a:ext cx="144016" cy="1086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15" name="Elipse 14">
            <a:extLst>
              <a:ext uri="{FF2B5EF4-FFF2-40B4-BE49-F238E27FC236}">
                <a16:creationId xmlns:a16="http://schemas.microsoft.com/office/drawing/2014/main" id="{4F9CC623-7828-4B87-9A0F-06C2782E1151}"/>
              </a:ext>
            </a:extLst>
          </p:cNvPr>
          <p:cNvSpPr/>
          <p:nvPr/>
        </p:nvSpPr>
        <p:spPr>
          <a:xfrm>
            <a:off x="3988972" y="3405354"/>
            <a:ext cx="1908212" cy="6480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a:t>5 expertos</a:t>
            </a:r>
            <a:endParaRPr lang="es-419" dirty="0"/>
          </a:p>
        </p:txBody>
      </p:sp>
      <p:sp>
        <p:nvSpPr>
          <p:cNvPr id="16" name="Elipse 15">
            <a:extLst>
              <a:ext uri="{FF2B5EF4-FFF2-40B4-BE49-F238E27FC236}">
                <a16:creationId xmlns:a16="http://schemas.microsoft.com/office/drawing/2014/main" id="{3CAC47D1-4244-4AA3-BEB9-10006B09A7BB}"/>
              </a:ext>
            </a:extLst>
          </p:cNvPr>
          <p:cNvSpPr/>
          <p:nvPr/>
        </p:nvSpPr>
        <p:spPr>
          <a:xfrm>
            <a:off x="3637933" y="5305690"/>
            <a:ext cx="2610290" cy="6480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a:t>30 encuestados</a:t>
            </a:r>
            <a:endParaRPr lang="es-419" dirty="0"/>
          </a:p>
        </p:txBody>
      </p:sp>
      <p:sp>
        <p:nvSpPr>
          <p:cNvPr id="18" name="Rectángulo 17">
            <a:extLst>
              <a:ext uri="{FF2B5EF4-FFF2-40B4-BE49-F238E27FC236}">
                <a16:creationId xmlns:a16="http://schemas.microsoft.com/office/drawing/2014/main" id="{B8DC9E49-37FE-47FE-B820-501CB7CCB004}"/>
              </a:ext>
            </a:extLst>
          </p:cNvPr>
          <p:cNvSpPr/>
          <p:nvPr/>
        </p:nvSpPr>
        <p:spPr>
          <a:xfrm>
            <a:off x="7679382" y="2554704"/>
            <a:ext cx="2736304"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solidFill>
                  <a:schemeClr val="bg2">
                    <a:lumMod val="25000"/>
                  </a:schemeClr>
                </a:solidFill>
              </a:rPr>
              <a:t>Alfa de Cronbach</a:t>
            </a:r>
            <a:endParaRPr lang="es-419" dirty="0">
              <a:solidFill>
                <a:schemeClr val="bg2">
                  <a:lumMod val="25000"/>
                </a:schemeClr>
              </a:solidFill>
            </a:endParaRPr>
          </a:p>
        </p:txBody>
      </p:sp>
      <p:pic>
        <p:nvPicPr>
          <p:cNvPr id="19" name="Imagen 18">
            <a:extLst>
              <a:ext uri="{FF2B5EF4-FFF2-40B4-BE49-F238E27FC236}">
                <a16:creationId xmlns:a16="http://schemas.microsoft.com/office/drawing/2014/main" id="{C986D33C-A1D1-4CF6-97EE-81E9D966AFC7}"/>
              </a:ext>
            </a:extLst>
          </p:cNvPr>
          <p:cNvPicPr>
            <a:picLocks noChangeAspect="1"/>
          </p:cNvPicPr>
          <p:nvPr/>
        </p:nvPicPr>
        <p:blipFill>
          <a:blip r:embed="rId2"/>
          <a:stretch>
            <a:fillRect/>
          </a:stretch>
        </p:blipFill>
        <p:spPr>
          <a:xfrm>
            <a:off x="7733084" y="3247158"/>
            <a:ext cx="2628900" cy="1095375"/>
          </a:xfrm>
          <a:prstGeom prst="rect">
            <a:avLst/>
          </a:prstGeom>
        </p:spPr>
      </p:pic>
      <p:pic>
        <p:nvPicPr>
          <p:cNvPr id="21" name="Imagen 20">
            <a:extLst>
              <a:ext uri="{FF2B5EF4-FFF2-40B4-BE49-F238E27FC236}">
                <a16:creationId xmlns:a16="http://schemas.microsoft.com/office/drawing/2014/main" id="{4AF999CE-7F56-45E9-BBC4-AB9EC23833F2}"/>
              </a:ext>
            </a:extLst>
          </p:cNvPr>
          <p:cNvPicPr>
            <a:picLocks noChangeAspect="1"/>
          </p:cNvPicPr>
          <p:nvPr/>
        </p:nvPicPr>
        <p:blipFill>
          <a:blip r:embed="rId3"/>
          <a:stretch>
            <a:fillRect/>
          </a:stretch>
        </p:blipFill>
        <p:spPr>
          <a:xfrm>
            <a:off x="9263558" y="4511767"/>
            <a:ext cx="2798515" cy="1066800"/>
          </a:xfrm>
          <a:prstGeom prst="rect">
            <a:avLst/>
          </a:prstGeom>
        </p:spPr>
      </p:pic>
      <p:pic>
        <p:nvPicPr>
          <p:cNvPr id="22" name="Imagen 21">
            <a:extLst>
              <a:ext uri="{FF2B5EF4-FFF2-40B4-BE49-F238E27FC236}">
                <a16:creationId xmlns:a16="http://schemas.microsoft.com/office/drawing/2014/main" id="{F2141584-069A-494F-998A-DE44581329F6}"/>
              </a:ext>
            </a:extLst>
          </p:cNvPr>
          <p:cNvPicPr>
            <a:picLocks noChangeAspect="1"/>
          </p:cNvPicPr>
          <p:nvPr/>
        </p:nvPicPr>
        <p:blipFill>
          <a:blip r:embed="rId4"/>
          <a:stretch>
            <a:fillRect/>
          </a:stretch>
        </p:blipFill>
        <p:spPr>
          <a:xfrm>
            <a:off x="6528050" y="4511767"/>
            <a:ext cx="2798515" cy="1095375"/>
          </a:xfrm>
          <a:prstGeom prst="rect">
            <a:avLst/>
          </a:prstGeom>
        </p:spPr>
      </p:pic>
      <p:graphicFrame>
        <p:nvGraphicFramePr>
          <p:cNvPr id="23" name="Diagrama 22">
            <a:extLst>
              <a:ext uri="{FF2B5EF4-FFF2-40B4-BE49-F238E27FC236}">
                <a16:creationId xmlns:a16="http://schemas.microsoft.com/office/drawing/2014/main" id="{6329670E-4251-4D2E-A347-81439194B37E}"/>
              </a:ext>
            </a:extLst>
          </p:cNvPr>
          <p:cNvGraphicFramePr/>
          <p:nvPr>
            <p:extLst>
              <p:ext uri="{D42A27DB-BD31-4B8C-83A1-F6EECF244321}">
                <p14:modId xmlns:p14="http://schemas.microsoft.com/office/powerpoint/2010/main" val="2403167520"/>
              </p:ext>
            </p:extLst>
          </p:nvPr>
        </p:nvGraphicFramePr>
        <p:xfrm>
          <a:off x="-585909" y="3367072"/>
          <a:ext cx="4992573" cy="18561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87813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p:cNvSpPr/>
          <p:nvPr/>
        </p:nvSpPr>
        <p:spPr>
          <a:xfrm flipV="1">
            <a:off x="887180" y="1477417"/>
            <a:ext cx="3286825" cy="1029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uadroTexto 2"/>
          <p:cNvSpPr txBox="1"/>
          <p:nvPr/>
        </p:nvSpPr>
        <p:spPr>
          <a:xfrm>
            <a:off x="884749" y="1116333"/>
            <a:ext cx="2254143" cy="400110"/>
          </a:xfrm>
          <a:prstGeom prst="rect">
            <a:avLst/>
          </a:prstGeom>
          <a:noFill/>
        </p:spPr>
        <p:txBody>
          <a:bodyPr wrap="none" rtlCol="0">
            <a:spAutoFit/>
          </a:bodyPr>
          <a:lstStyle/>
          <a:p>
            <a:r>
              <a:rPr lang="es-EC" sz="2000" b="1" dirty="0">
                <a:solidFill>
                  <a:schemeClr val="tx1">
                    <a:lumMod val="75000"/>
                  </a:schemeClr>
                </a:solidFill>
                <a:latin typeface="Times New Roman" panose="02020603050405020304" pitchFamily="18" charset="0"/>
                <a:cs typeface="Times New Roman" panose="02020603050405020304" pitchFamily="18" charset="0"/>
              </a:rPr>
              <a:t>INTRODUCCIÓN</a:t>
            </a:r>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2" name="Rectángulo 21"/>
          <p:cNvSpPr/>
          <p:nvPr/>
        </p:nvSpPr>
        <p:spPr>
          <a:xfrm>
            <a:off x="794956" y="3097832"/>
            <a:ext cx="3716074" cy="860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CuadroTexto 22"/>
          <p:cNvSpPr txBox="1"/>
          <p:nvPr/>
        </p:nvSpPr>
        <p:spPr>
          <a:xfrm>
            <a:off x="736090" y="2708537"/>
            <a:ext cx="2454711" cy="400110"/>
          </a:xfrm>
          <a:prstGeom prst="rect">
            <a:avLst/>
          </a:prstGeom>
          <a:noFill/>
        </p:spPr>
        <p:txBody>
          <a:bodyPr wrap="none" rtlCol="0">
            <a:spAutoFit/>
          </a:bodyPr>
          <a:lstStyle/>
          <a:p>
            <a:r>
              <a:rPr lang="es-EC" sz="2000" b="1" dirty="0">
                <a:solidFill>
                  <a:schemeClr val="tx1">
                    <a:lumMod val="75000"/>
                  </a:schemeClr>
                </a:solidFill>
                <a:latin typeface="Times New Roman" panose="02020603050405020304" pitchFamily="18" charset="0"/>
                <a:cs typeface="Times New Roman" panose="02020603050405020304" pitchFamily="18" charset="0"/>
              </a:rPr>
              <a:t>MARCO TEÓRICO</a:t>
            </a:r>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Rectángulo 24"/>
          <p:cNvSpPr/>
          <p:nvPr/>
        </p:nvSpPr>
        <p:spPr>
          <a:xfrm flipV="1">
            <a:off x="7684972" y="1533851"/>
            <a:ext cx="3944176" cy="917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uadroTexto 25"/>
          <p:cNvSpPr txBox="1"/>
          <p:nvPr/>
        </p:nvSpPr>
        <p:spPr>
          <a:xfrm>
            <a:off x="7684971" y="1105641"/>
            <a:ext cx="2203039" cy="400110"/>
          </a:xfrm>
          <a:prstGeom prst="rect">
            <a:avLst/>
          </a:prstGeom>
          <a:noFill/>
        </p:spPr>
        <p:txBody>
          <a:bodyPr wrap="none" rtlCol="0">
            <a:spAutoFit/>
          </a:bodyPr>
          <a:lstStyle/>
          <a:p>
            <a:r>
              <a:rPr lang="es-EC" sz="2000" b="1" dirty="0">
                <a:solidFill>
                  <a:schemeClr val="bg2">
                    <a:lumMod val="50000"/>
                  </a:schemeClr>
                </a:solidFill>
                <a:latin typeface="Times New Roman" panose="02020603050405020304" pitchFamily="18" charset="0"/>
                <a:cs typeface="Times New Roman" panose="02020603050405020304" pitchFamily="18" charset="0"/>
              </a:rPr>
              <a:t>METODOLOGÍA</a:t>
            </a:r>
            <a:endParaRPr lang="en-US" sz="20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18" name="Picture 2" descr="Resultado de imagen para FOCO CON IDEA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032" y="912826"/>
            <a:ext cx="3867151" cy="4048314"/>
          </a:xfrm>
          <a:prstGeom prst="rect">
            <a:avLst/>
          </a:prstGeom>
          <a:noFill/>
          <a:extLst>
            <a:ext uri="{909E8E84-426E-40DD-AFC4-6F175D3DCCD1}">
              <a14:hiddenFill xmlns:a14="http://schemas.microsoft.com/office/drawing/2010/main">
                <a:solidFill>
                  <a:srgbClr val="FFFFFF"/>
                </a:solidFill>
              </a14:hiddenFill>
            </a:ext>
          </a:extLst>
        </p:spPr>
      </p:pic>
      <p:sp>
        <p:nvSpPr>
          <p:cNvPr id="19" name="Elipse 23"/>
          <p:cNvSpPr/>
          <p:nvPr/>
        </p:nvSpPr>
        <p:spPr>
          <a:xfrm>
            <a:off x="6853627" y="1113916"/>
            <a:ext cx="575670" cy="576447"/>
          </a:xfrm>
          <a:prstGeom prst="ellipse">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200" b="1" dirty="0">
                <a:solidFill>
                  <a:schemeClr val="accent5"/>
                </a:solidFill>
                <a:latin typeface="Times New Roman" panose="02020603050405020304" pitchFamily="18" charset="0"/>
                <a:cs typeface="Times New Roman" panose="02020603050405020304" pitchFamily="18" charset="0"/>
              </a:rPr>
              <a:t>4</a:t>
            </a:r>
            <a:endParaRPr lang="en-US" b="1" dirty="0">
              <a:solidFill>
                <a:schemeClr val="accent5"/>
              </a:solidFill>
              <a:latin typeface="Times New Roman" panose="02020603050405020304" pitchFamily="18" charset="0"/>
              <a:cs typeface="Times New Roman" panose="02020603050405020304" pitchFamily="18" charset="0"/>
            </a:endParaRPr>
          </a:p>
        </p:txBody>
      </p:sp>
      <p:sp>
        <p:nvSpPr>
          <p:cNvPr id="23" name="Elipse 35"/>
          <p:cNvSpPr/>
          <p:nvPr/>
        </p:nvSpPr>
        <p:spPr>
          <a:xfrm>
            <a:off x="6548472" y="3954073"/>
            <a:ext cx="575670" cy="576447"/>
          </a:xfrm>
          <a:prstGeom prst="ellipse">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200" b="1" dirty="0">
                <a:solidFill>
                  <a:schemeClr val="accent5"/>
                </a:solidFill>
                <a:latin typeface="Times New Roman" panose="02020603050405020304" pitchFamily="18" charset="0"/>
                <a:cs typeface="Times New Roman" panose="02020603050405020304" pitchFamily="18" charset="0"/>
              </a:rPr>
              <a:t>6</a:t>
            </a:r>
            <a:endParaRPr lang="en-US" b="1" dirty="0">
              <a:solidFill>
                <a:schemeClr val="accent5"/>
              </a:solidFill>
              <a:latin typeface="Times New Roman" panose="02020603050405020304" pitchFamily="18" charset="0"/>
              <a:cs typeface="Times New Roman" panose="02020603050405020304" pitchFamily="18" charset="0"/>
            </a:endParaRPr>
          </a:p>
        </p:txBody>
      </p:sp>
      <p:sp>
        <p:nvSpPr>
          <p:cNvPr id="26" name="CuadroTexto 11"/>
          <p:cNvSpPr txBox="1"/>
          <p:nvPr/>
        </p:nvSpPr>
        <p:spPr>
          <a:xfrm>
            <a:off x="2788165" y="77962"/>
            <a:ext cx="5943114" cy="523220"/>
          </a:xfrm>
          <a:prstGeom prst="rect">
            <a:avLst/>
          </a:prstGeom>
          <a:noFill/>
        </p:spPr>
        <p:txBody>
          <a:bodyPr wrap="square" rtlCol="0">
            <a:spAutoFit/>
          </a:bodyPr>
          <a:lstStyle/>
          <a:p>
            <a:pPr algn="ctr"/>
            <a:r>
              <a:rPr lang="es-EC" sz="2800" b="1" dirty="0">
                <a:solidFill>
                  <a:srgbClr val="002060"/>
                </a:solidFill>
                <a:latin typeface="Times New Roman" panose="02020603050405020304" pitchFamily="18" charset="0"/>
                <a:ea typeface="Roboto Condensed" panose="020B0604020202020204" charset="0"/>
                <a:cs typeface="Times New Roman" panose="02020603050405020304" pitchFamily="18" charset="0"/>
              </a:rPr>
              <a:t>ÍNDICE</a:t>
            </a:r>
            <a:endParaRPr lang="en-US" sz="2800" b="1" dirty="0">
              <a:solidFill>
                <a:srgbClr val="002060"/>
              </a:solidFill>
              <a:latin typeface="Times New Roman" panose="02020603050405020304" pitchFamily="18" charset="0"/>
              <a:ea typeface="Roboto Condensed" panose="020B0604020202020204" charset="0"/>
              <a:cs typeface="Times New Roman" panose="02020603050405020304" pitchFamily="18" charset="0"/>
            </a:endParaRPr>
          </a:p>
        </p:txBody>
      </p:sp>
      <p:sp>
        <p:nvSpPr>
          <p:cNvPr id="27" name="Elipse 23"/>
          <p:cNvSpPr/>
          <p:nvPr/>
        </p:nvSpPr>
        <p:spPr>
          <a:xfrm>
            <a:off x="78914" y="1017472"/>
            <a:ext cx="575670" cy="576447"/>
          </a:xfrm>
          <a:prstGeom prst="ellipse">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3200" b="1" dirty="0">
                <a:solidFill>
                  <a:schemeClr val="accent5">
                    <a:lumMod val="75000"/>
                  </a:schemeClr>
                </a:solidFill>
                <a:latin typeface="Times New Roman" panose="02020603050405020304" pitchFamily="18" charset="0"/>
                <a:cs typeface="Times New Roman" panose="02020603050405020304" pitchFamily="18" charset="0"/>
              </a:rPr>
              <a:t>1</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CuadroTexto 32"/>
          <p:cNvSpPr txBox="1"/>
          <p:nvPr/>
        </p:nvSpPr>
        <p:spPr>
          <a:xfrm>
            <a:off x="7267219" y="3947149"/>
            <a:ext cx="4720010" cy="369332"/>
          </a:xfrm>
          <a:prstGeom prst="rect">
            <a:avLst/>
          </a:prstGeom>
          <a:noFill/>
        </p:spPr>
        <p:txBody>
          <a:bodyPr wrap="none" rtlCol="0">
            <a:spAutoFit/>
          </a:bodyPr>
          <a:lstStyle/>
          <a:p>
            <a:r>
              <a:rPr lang="es-EC" b="1" dirty="0">
                <a:solidFill>
                  <a:schemeClr val="bg2">
                    <a:lumMod val="50000"/>
                  </a:schemeClr>
                </a:solidFill>
                <a:latin typeface="Times New Roman" panose="02020603050405020304" pitchFamily="18" charset="0"/>
                <a:cs typeface="Times New Roman" panose="02020603050405020304" pitchFamily="18" charset="0"/>
              </a:rPr>
              <a:t>CONCLUSIONES Y RECOMENDACIONES</a:t>
            </a:r>
            <a:endParaRPr lang="en-US"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29" name="Rectángulo 21"/>
          <p:cNvSpPr/>
          <p:nvPr/>
        </p:nvSpPr>
        <p:spPr>
          <a:xfrm>
            <a:off x="7414393" y="4273432"/>
            <a:ext cx="4214755" cy="860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ángulo 21">
            <a:extLst>
              <a:ext uri="{FF2B5EF4-FFF2-40B4-BE49-F238E27FC236}">
                <a16:creationId xmlns:a16="http://schemas.microsoft.com/office/drawing/2014/main" id="{0DAC3C72-096A-4737-8305-FCCAD189140E}"/>
              </a:ext>
            </a:extLst>
          </p:cNvPr>
          <p:cNvSpPr/>
          <p:nvPr/>
        </p:nvSpPr>
        <p:spPr>
          <a:xfrm>
            <a:off x="1073351" y="4848121"/>
            <a:ext cx="3716074" cy="860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CuadroTexto 22">
            <a:extLst>
              <a:ext uri="{FF2B5EF4-FFF2-40B4-BE49-F238E27FC236}">
                <a16:creationId xmlns:a16="http://schemas.microsoft.com/office/drawing/2014/main" id="{7C646D96-EEB6-4B19-B5B0-8B4C0A0D1E07}"/>
              </a:ext>
            </a:extLst>
          </p:cNvPr>
          <p:cNvSpPr txBox="1"/>
          <p:nvPr/>
        </p:nvSpPr>
        <p:spPr>
          <a:xfrm>
            <a:off x="1014485" y="4470303"/>
            <a:ext cx="3119765" cy="400110"/>
          </a:xfrm>
          <a:prstGeom prst="rect">
            <a:avLst/>
          </a:prstGeom>
          <a:noFill/>
        </p:spPr>
        <p:txBody>
          <a:bodyPr wrap="none" rtlCol="0">
            <a:spAutoFit/>
          </a:bodyPr>
          <a:lstStyle/>
          <a:p>
            <a:r>
              <a:rPr lang="es-EC" sz="2000" b="1" dirty="0">
                <a:solidFill>
                  <a:schemeClr val="tx1">
                    <a:lumMod val="75000"/>
                  </a:schemeClr>
                </a:solidFill>
                <a:latin typeface="Times New Roman" panose="02020603050405020304" pitchFamily="18" charset="0"/>
                <a:cs typeface="Times New Roman" panose="02020603050405020304" pitchFamily="18" charset="0"/>
              </a:rPr>
              <a:t>MARCO REFERENCIAL</a:t>
            </a:r>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1" name="Elipse 23">
            <a:extLst>
              <a:ext uri="{FF2B5EF4-FFF2-40B4-BE49-F238E27FC236}">
                <a16:creationId xmlns:a16="http://schemas.microsoft.com/office/drawing/2014/main" id="{BB54A186-2A59-4927-8D90-AC62AFA836FD}"/>
              </a:ext>
            </a:extLst>
          </p:cNvPr>
          <p:cNvSpPr/>
          <p:nvPr/>
        </p:nvSpPr>
        <p:spPr>
          <a:xfrm>
            <a:off x="432717" y="4504673"/>
            <a:ext cx="575670" cy="576447"/>
          </a:xfrm>
          <a:prstGeom prst="ellipse">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200" b="1" dirty="0">
                <a:solidFill>
                  <a:schemeClr val="accent5"/>
                </a:solidFill>
                <a:latin typeface="Times New Roman" panose="02020603050405020304" pitchFamily="18" charset="0"/>
                <a:cs typeface="Times New Roman" panose="02020603050405020304" pitchFamily="18" charset="0"/>
              </a:rPr>
              <a:t>3</a:t>
            </a:r>
            <a:endParaRPr lang="en-US" b="1" dirty="0">
              <a:solidFill>
                <a:schemeClr val="accent5"/>
              </a:solidFill>
              <a:latin typeface="Times New Roman" panose="02020603050405020304" pitchFamily="18" charset="0"/>
              <a:cs typeface="Times New Roman" panose="02020603050405020304" pitchFamily="18" charset="0"/>
            </a:endParaRPr>
          </a:p>
        </p:txBody>
      </p:sp>
      <p:sp>
        <p:nvSpPr>
          <p:cNvPr id="34" name="Elipse 23">
            <a:extLst>
              <a:ext uri="{FF2B5EF4-FFF2-40B4-BE49-F238E27FC236}">
                <a16:creationId xmlns:a16="http://schemas.microsoft.com/office/drawing/2014/main" id="{66C232DB-9DD4-43B9-9EE4-696CF2D086D2}"/>
              </a:ext>
            </a:extLst>
          </p:cNvPr>
          <p:cNvSpPr/>
          <p:nvPr/>
        </p:nvSpPr>
        <p:spPr>
          <a:xfrm>
            <a:off x="175432" y="2708537"/>
            <a:ext cx="575670" cy="576447"/>
          </a:xfrm>
          <a:prstGeom prst="ellipse">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200" b="1" dirty="0">
                <a:solidFill>
                  <a:schemeClr val="accent5"/>
                </a:solidFill>
                <a:latin typeface="Times New Roman" panose="02020603050405020304" pitchFamily="18" charset="0"/>
                <a:cs typeface="Times New Roman" panose="02020603050405020304" pitchFamily="18" charset="0"/>
              </a:rPr>
              <a:t>2</a:t>
            </a:r>
            <a:endParaRPr lang="en-US" b="1" dirty="0">
              <a:solidFill>
                <a:schemeClr val="accent5"/>
              </a:solidFill>
              <a:latin typeface="Times New Roman" panose="02020603050405020304" pitchFamily="18" charset="0"/>
              <a:cs typeface="Times New Roman" panose="02020603050405020304" pitchFamily="18" charset="0"/>
            </a:endParaRPr>
          </a:p>
        </p:txBody>
      </p:sp>
      <p:sp>
        <p:nvSpPr>
          <p:cNvPr id="35" name="Rectángulo 24">
            <a:extLst>
              <a:ext uri="{FF2B5EF4-FFF2-40B4-BE49-F238E27FC236}">
                <a16:creationId xmlns:a16="http://schemas.microsoft.com/office/drawing/2014/main" id="{B6E0597C-E06A-48A2-9079-A3395B198891}"/>
              </a:ext>
            </a:extLst>
          </p:cNvPr>
          <p:cNvSpPr/>
          <p:nvPr/>
        </p:nvSpPr>
        <p:spPr>
          <a:xfrm flipV="1">
            <a:off x="7684972" y="2895689"/>
            <a:ext cx="3944176" cy="917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CuadroTexto 25">
            <a:extLst>
              <a:ext uri="{FF2B5EF4-FFF2-40B4-BE49-F238E27FC236}">
                <a16:creationId xmlns:a16="http://schemas.microsoft.com/office/drawing/2014/main" id="{A8BDBBA1-E01B-4823-A81C-616CCAB1F377}"/>
              </a:ext>
            </a:extLst>
          </p:cNvPr>
          <p:cNvSpPr txBox="1"/>
          <p:nvPr/>
        </p:nvSpPr>
        <p:spPr>
          <a:xfrm>
            <a:off x="7684971" y="2467479"/>
            <a:ext cx="1884555" cy="400110"/>
          </a:xfrm>
          <a:prstGeom prst="rect">
            <a:avLst/>
          </a:prstGeom>
          <a:noFill/>
        </p:spPr>
        <p:txBody>
          <a:bodyPr wrap="none" rtlCol="0">
            <a:spAutoFit/>
          </a:bodyPr>
          <a:lstStyle/>
          <a:p>
            <a:r>
              <a:rPr lang="es-EC" sz="2000" b="1" dirty="0">
                <a:solidFill>
                  <a:schemeClr val="bg2">
                    <a:lumMod val="50000"/>
                  </a:schemeClr>
                </a:solidFill>
                <a:latin typeface="Times New Roman" panose="02020603050405020304" pitchFamily="18" charset="0"/>
                <a:cs typeface="Times New Roman" panose="02020603050405020304" pitchFamily="18" charset="0"/>
              </a:rPr>
              <a:t>RESULTADOS</a:t>
            </a:r>
            <a:endParaRPr lang="en-US" sz="20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7" name="Elipse 23">
            <a:extLst>
              <a:ext uri="{FF2B5EF4-FFF2-40B4-BE49-F238E27FC236}">
                <a16:creationId xmlns:a16="http://schemas.microsoft.com/office/drawing/2014/main" id="{8120E488-8499-4D50-B200-315A52707A32}"/>
              </a:ext>
            </a:extLst>
          </p:cNvPr>
          <p:cNvSpPr/>
          <p:nvPr/>
        </p:nvSpPr>
        <p:spPr>
          <a:xfrm>
            <a:off x="6853627" y="2475754"/>
            <a:ext cx="575670" cy="576447"/>
          </a:xfrm>
          <a:prstGeom prst="ellipse">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3200" b="1" dirty="0">
                <a:solidFill>
                  <a:schemeClr val="accent5"/>
                </a:solidFill>
                <a:latin typeface="Times New Roman" panose="02020603050405020304" pitchFamily="18" charset="0"/>
                <a:cs typeface="Times New Roman" panose="02020603050405020304" pitchFamily="18" charset="0"/>
              </a:rPr>
              <a:t>5</a:t>
            </a:r>
            <a:endParaRPr lang="en-US"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95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FE18E-9202-42D0-B827-12A52DC1EE25}"/>
              </a:ext>
            </a:extLst>
          </p:cNvPr>
          <p:cNvSpPr>
            <a:spLocks noGrp="1"/>
          </p:cNvSpPr>
          <p:nvPr>
            <p:ph type="title"/>
          </p:nvPr>
        </p:nvSpPr>
        <p:spPr>
          <a:xfrm>
            <a:off x="609520" y="620688"/>
            <a:ext cx="10971372" cy="1143000"/>
          </a:xfrm>
        </p:spPr>
        <p:style>
          <a:lnRef idx="1">
            <a:schemeClr val="dk1"/>
          </a:lnRef>
          <a:fillRef idx="3">
            <a:schemeClr val="dk1"/>
          </a:fillRef>
          <a:effectRef idx="2">
            <a:schemeClr val="dk1"/>
          </a:effectRef>
          <a:fontRef idx="minor">
            <a:schemeClr val="lt1"/>
          </a:fontRef>
        </p:style>
        <p:txBody>
          <a:bodyPr/>
          <a:lstStyle/>
          <a:p>
            <a:pPr algn="ctr"/>
            <a:r>
              <a:rPr lang="es-ES" sz="6000" dirty="0">
                <a:ln w="6600">
                  <a:solidFill>
                    <a:schemeClr val="accent2"/>
                  </a:solidFill>
                  <a:prstDash val="solid"/>
                </a:ln>
                <a:solidFill>
                  <a:srgbClr val="FFFFFF"/>
                </a:solidFill>
                <a:effectLst>
                  <a:outerShdw dist="38100" dir="2700000" algn="tl" rotWithShape="0">
                    <a:schemeClr val="accent2"/>
                  </a:outerShdw>
                </a:effectLst>
              </a:rPr>
              <a:t>RESULTADOS </a:t>
            </a:r>
            <a:endParaRPr lang="es-419" sz="600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122" name="Picture 2" descr="Imagen relacionada">
            <a:extLst>
              <a:ext uri="{FF2B5EF4-FFF2-40B4-BE49-F238E27FC236}">
                <a16:creationId xmlns:a16="http://schemas.microsoft.com/office/drawing/2014/main" id="{6C91EC09-A17F-4EEC-9D02-E22B4E56F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806" y="1988840"/>
            <a:ext cx="6414468" cy="395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3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8F83FC5-B4E1-43A3-8CF0-02E046EA2D70}"/>
              </a:ext>
            </a:extLst>
          </p:cNvPr>
          <p:cNvSpPr/>
          <p:nvPr/>
        </p:nvSpPr>
        <p:spPr>
          <a:xfrm>
            <a:off x="190550" y="116632"/>
            <a:ext cx="4308167"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RESULTADOS GENERALES</a:t>
            </a:r>
          </a:p>
        </p:txBody>
      </p:sp>
      <p:graphicFrame>
        <p:nvGraphicFramePr>
          <p:cNvPr id="5" name="Gráfico 4">
            <a:extLst>
              <a:ext uri="{FF2B5EF4-FFF2-40B4-BE49-F238E27FC236}">
                <a16:creationId xmlns:a16="http://schemas.microsoft.com/office/drawing/2014/main" id="{DDB73DF1-D8B9-4496-AA1B-4D740F72AF5A}"/>
              </a:ext>
            </a:extLst>
          </p:cNvPr>
          <p:cNvGraphicFramePr>
            <a:graphicFrameLocks/>
          </p:cNvGraphicFramePr>
          <p:nvPr>
            <p:extLst>
              <p:ext uri="{D42A27DB-BD31-4B8C-83A1-F6EECF244321}">
                <p14:modId xmlns:p14="http://schemas.microsoft.com/office/powerpoint/2010/main" val="1097160534"/>
              </p:ext>
            </p:extLst>
          </p:nvPr>
        </p:nvGraphicFramePr>
        <p:xfrm>
          <a:off x="9791" y="3429000"/>
          <a:ext cx="6301439" cy="2527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A02D51A8-E070-4194-B877-D94CA40ACFD3}"/>
              </a:ext>
            </a:extLst>
          </p:cNvPr>
          <p:cNvGraphicFramePr>
            <a:graphicFrameLocks/>
          </p:cNvGraphicFramePr>
          <p:nvPr>
            <p:extLst>
              <p:ext uri="{D42A27DB-BD31-4B8C-83A1-F6EECF244321}">
                <p14:modId xmlns:p14="http://schemas.microsoft.com/office/powerpoint/2010/main" val="3055954632"/>
              </p:ext>
            </p:extLst>
          </p:nvPr>
        </p:nvGraphicFramePr>
        <p:xfrm>
          <a:off x="6101847" y="3284984"/>
          <a:ext cx="5753999" cy="2677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3E78C0AD-E9B1-41D1-AF10-4C52C56EE29C}"/>
              </a:ext>
            </a:extLst>
          </p:cNvPr>
          <p:cNvGraphicFramePr>
            <a:graphicFrameLocks/>
          </p:cNvGraphicFramePr>
          <p:nvPr>
            <p:extLst>
              <p:ext uri="{D42A27DB-BD31-4B8C-83A1-F6EECF244321}">
                <p14:modId xmlns:p14="http://schemas.microsoft.com/office/powerpoint/2010/main" val="1735304143"/>
              </p:ext>
            </p:extLst>
          </p:nvPr>
        </p:nvGraphicFramePr>
        <p:xfrm>
          <a:off x="4163922" y="597376"/>
          <a:ext cx="3875850" cy="23700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5448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EB3284A-BAAB-4BCB-98BD-1E8A39A1B321}"/>
              </a:ext>
            </a:extLst>
          </p:cNvPr>
          <p:cNvSpPr/>
          <p:nvPr/>
        </p:nvSpPr>
        <p:spPr>
          <a:xfrm>
            <a:off x="1083650" y="116632"/>
            <a:ext cx="3573414"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PERCEPCIÓN LEGAL </a:t>
            </a:r>
          </a:p>
        </p:txBody>
      </p:sp>
      <p:graphicFrame>
        <p:nvGraphicFramePr>
          <p:cNvPr id="4" name="Diagrama 3">
            <a:extLst>
              <a:ext uri="{FF2B5EF4-FFF2-40B4-BE49-F238E27FC236}">
                <a16:creationId xmlns:a16="http://schemas.microsoft.com/office/drawing/2014/main" id="{BA111180-4937-45DB-97E8-B1B7FDF38159}"/>
              </a:ext>
            </a:extLst>
          </p:cNvPr>
          <p:cNvGraphicFramePr/>
          <p:nvPr>
            <p:extLst>
              <p:ext uri="{D42A27DB-BD31-4B8C-83A1-F6EECF244321}">
                <p14:modId xmlns:p14="http://schemas.microsoft.com/office/powerpoint/2010/main" val="124292220"/>
              </p:ext>
            </p:extLst>
          </p:nvPr>
        </p:nvGraphicFramePr>
        <p:xfrm>
          <a:off x="406573" y="674132"/>
          <a:ext cx="4927567" cy="5085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0502165F-F2D4-4A6E-A5BC-A0709BB660D8}"/>
              </a:ext>
            </a:extLst>
          </p:cNvPr>
          <p:cNvSpPr/>
          <p:nvPr/>
        </p:nvSpPr>
        <p:spPr>
          <a:xfrm>
            <a:off x="7823398" y="116632"/>
            <a:ext cx="2279791"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CONFIANZA</a:t>
            </a:r>
          </a:p>
        </p:txBody>
      </p:sp>
      <p:graphicFrame>
        <p:nvGraphicFramePr>
          <p:cNvPr id="6" name="Diagrama 5">
            <a:extLst>
              <a:ext uri="{FF2B5EF4-FFF2-40B4-BE49-F238E27FC236}">
                <a16:creationId xmlns:a16="http://schemas.microsoft.com/office/drawing/2014/main" id="{69B80BF2-1CCA-4B44-A82B-0A5CF0CFAC97}"/>
              </a:ext>
            </a:extLst>
          </p:cNvPr>
          <p:cNvGraphicFramePr/>
          <p:nvPr>
            <p:extLst>
              <p:ext uri="{D42A27DB-BD31-4B8C-83A1-F6EECF244321}">
                <p14:modId xmlns:p14="http://schemas.microsoft.com/office/powerpoint/2010/main" val="1424336325"/>
              </p:ext>
            </p:extLst>
          </p:nvPr>
        </p:nvGraphicFramePr>
        <p:xfrm>
          <a:off x="6499509" y="639852"/>
          <a:ext cx="4927567" cy="50852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94734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A9ADAD64-A236-4D42-8468-03F7B14E352C}"/>
              </a:ext>
            </a:extLst>
          </p:cNvPr>
          <p:cNvGraphicFramePr>
            <a:graphicFrameLocks/>
          </p:cNvGraphicFramePr>
          <p:nvPr>
            <p:extLst>
              <p:ext uri="{D42A27DB-BD31-4B8C-83A1-F6EECF244321}">
                <p14:modId xmlns:p14="http://schemas.microsoft.com/office/powerpoint/2010/main" val="789251210"/>
              </p:ext>
            </p:extLst>
          </p:nvPr>
        </p:nvGraphicFramePr>
        <p:xfrm>
          <a:off x="5807174" y="1344216"/>
          <a:ext cx="5688632"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a:extLst>
              <a:ext uri="{FF2B5EF4-FFF2-40B4-BE49-F238E27FC236}">
                <a16:creationId xmlns:a16="http://schemas.microsoft.com/office/drawing/2014/main" id="{1CE991D9-048C-42F2-8BF7-A36C46E17EC7}"/>
              </a:ext>
            </a:extLst>
          </p:cNvPr>
          <p:cNvSpPr/>
          <p:nvPr/>
        </p:nvSpPr>
        <p:spPr>
          <a:xfrm>
            <a:off x="190550" y="116632"/>
            <a:ext cx="4696094"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RESULTADOS POR GÉNERO</a:t>
            </a:r>
          </a:p>
        </p:txBody>
      </p:sp>
      <p:pic>
        <p:nvPicPr>
          <p:cNvPr id="5" name="Imagen 4">
            <a:extLst>
              <a:ext uri="{FF2B5EF4-FFF2-40B4-BE49-F238E27FC236}">
                <a16:creationId xmlns:a16="http://schemas.microsoft.com/office/drawing/2014/main" id="{81E4AF92-EA19-4A3D-915C-B92CF977ADDE}"/>
              </a:ext>
            </a:extLst>
          </p:cNvPr>
          <p:cNvPicPr/>
          <p:nvPr/>
        </p:nvPicPr>
        <p:blipFill rotWithShape="1">
          <a:blip r:embed="rId3"/>
          <a:srcRect l="4893" t="4595" r="1295"/>
          <a:stretch/>
        </p:blipFill>
        <p:spPr bwMode="auto">
          <a:xfrm>
            <a:off x="550590" y="1546756"/>
            <a:ext cx="5544616"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0474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9B074C-C36F-4896-B7BE-06A25B5825CD}"/>
              </a:ext>
            </a:extLst>
          </p:cNvPr>
          <p:cNvPicPr/>
          <p:nvPr/>
        </p:nvPicPr>
        <p:blipFill rotWithShape="1">
          <a:blip r:embed="rId2">
            <a:extLst>
              <a:ext uri="{28A0092B-C50C-407E-A947-70E740481C1C}">
                <a14:useLocalDpi xmlns:a14="http://schemas.microsoft.com/office/drawing/2010/main" val="0"/>
              </a:ext>
            </a:extLst>
          </a:blip>
          <a:srcRect l="1602" t="2669" r="4029" b="22170"/>
          <a:stretch/>
        </p:blipFill>
        <p:spPr bwMode="auto">
          <a:xfrm>
            <a:off x="262558" y="1484784"/>
            <a:ext cx="5112568" cy="3384376"/>
          </a:xfrm>
          <a:prstGeom prst="rect">
            <a:avLst/>
          </a:prstGeom>
          <a:noFill/>
          <a:ln>
            <a:noFill/>
          </a:ln>
          <a:extLst>
            <a:ext uri="{53640926-AAD7-44D8-BBD7-CCE9431645EC}">
              <a14:shadowObscured xmlns:a14="http://schemas.microsoft.com/office/drawing/2010/main"/>
            </a:ext>
          </a:extLst>
        </p:spPr>
      </p:pic>
      <p:graphicFrame>
        <p:nvGraphicFramePr>
          <p:cNvPr id="4" name="Gráfico 3">
            <a:extLst>
              <a:ext uri="{FF2B5EF4-FFF2-40B4-BE49-F238E27FC236}">
                <a16:creationId xmlns:a16="http://schemas.microsoft.com/office/drawing/2014/main" id="{275CFB66-0995-4CCE-9C6E-E9504F3EFB8D}"/>
              </a:ext>
            </a:extLst>
          </p:cNvPr>
          <p:cNvGraphicFramePr>
            <a:graphicFrameLocks/>
          </p:cNvGraphicFramePr>
          <p:nvPr>
            <p:extLst>
              <p:ext uri="{D42A27DB-BD31-4B8C-83A1-F6EECF244321}">
                <p14:modId xmlns:p14="http://schemas.microsoft.com/office/powerpoint/2010/main" val="1699649995"/>
              </p:ext>
            </p:extLst>
          </p:nvPr>
        </p:nvGraphicFramePr>
        <p:xfrm>
          <a:off x="5375126" y="1484784"/>
          <a:ext cx="633670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D5A7353E-CC8A-4616-BBC1-35E04CA7B4B1}"/>
              </a:ext>
            </a:extLst>
          </p:cNvPr>
          <p:cNvSpPr/>
          <p:nvPr/>
        </p:nvSpPr>
        <p:spPr>
          <a:xfrm>
            <a:off x="231946" y="116632"/>
            <a:ext cx="5396414"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RESULTADOS POR OCUPACIÓN</a:t>
            </a:r>
          </a:p>
        </p:txBody>
      </p:sp>
    </p:spTree>
    <p:extLst>
      <p:ext uri="{BB962C8B-B14F-4D97-AF65-F5344CB8AC3E}">
        <p14:creationId xmlns:p14="http://schemas.microsoft.com/office/powerpoint/2010/main" val="4191347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7E4415FB-C2FB-45E8-9148-733F3788BFFB}"/>
              </a:ext>
            </a:extLst>
          </p:cNvPr>
          <p:cNvGraphicFramePr>
            <a:graphicFrameLocks/>
          </p:cNvGraphicFramePr>
          <p:nvPr>
            <p:extLst>
              <p:ext uri="{D42A27DB-BD31-4B8C-83A1-F6EECF244321}">
                <p14:modId xmlns:p14="http://schemas.microsoft.com/office/powerpoint/2010/main" val="106869788"/>
              </p:ext>
            </p:extLst>
          </p:nvPr>
        </p:nvGraphicFramePr>
        <p:xfrm>
          <a:off x="5519125" y="1916832"/>
          <a:ext cx="6246440" cy="3315816"/>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a:extLst>
              <a:ext uri="{FF2B5EF4-FFF2-40B4-BE49-F238E27FC236}">
                <a16:creationId xmlns:a16="http://schemas.microsoft.com/office/drawing/2014/main" id="{918D830D-2F04-4507-A2A8-365899BBA033}"/>
              </a:ext>
            </a:extLst>
          </p:cNvPr>
          <p:cNvPicPr/>
          <p:nvPr/>
        </p:nvPicPr>
        <p:blipFill rotWithShape="1">
          <a:blip r:embed="rId3"/>
          <a:srcRect t="3282"/>
          <a:stretch/>
        </p:blipFill>
        <p:spPr bwMode="auto">
          <a:xfrm>
            <a:off x="424848" y="1412776"/>
            <a:ext cx="5472608" cy="4032448"/>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157295AB-BF98-46EC-BDCB-A55D315388BD}"/>
              </a:ext>
            </a:extLst>
          </p:cNvPr>
          <p:cNvSpPr/>
          <p:nvPr/>
        </p:nvSpPr>
        <p:spPr>
          <a:xfrm>
            <a:off x="231946" y="116632"/>
            <a:ext cx="5423857"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RESULTADOS POR OPERADORA</a:t>
            </a:r>
          </a:p>
        </p:txBody>
      </p:sp>
    </p:spTree>
    <p:extLst>
      <p:ext uri="{BB962C8B-B14F-4D97-AF65-F5344CB8AC3E}">
        <p14:creationId xmlns:p14="http://schemas.microsoft.com/office/powerpoint/2010/main" val="841609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3E85707-FD9B-4C14-9360-771B644AAE23}"/>
              </a:ext>
            </a:extLst>
          </p:cNvPr>
          <p:cNvPicPr/>
          <p:nvPr/>
        </p:nvPicPr>
        <p:blipFill>
          <a:blip r:embed="rId2"/>
          <a:stretch>
            <a:fillRect/>
          </a:stretch>
        </p:blipFill>
        <p:spPr>
          <a:xfrm>
            <a:off x="838622" y="1196752"/>
            <a:ext cx="5256584" cy="4176464"/>
          </a:xfrm>
          <a:prstGeom prst="rect">
            <a:avLst/>
          </a:prstGeom>
        </p:spPr>
      </p:pic>
      <p:graphicFrame>
        <p:nvGraphicFramePr>
          <p:cNvPr id="6" name="Gráfico 5">
            <a:extLst>
              <a:ext uri="{FF2B5EF4-FFF2-40B4-BE49-F238E27FC236}">
                <a16:creationId xmlns:a16="http://schemas.microsoft.com/office/drawing/2014/main" id="{1D3C93B0-DCEA-4990-9896-49E3623FB1E1}"/>
              </a:ext>
            </a:extLst>
          </p:cNvPr>
          <p:cNvGraphicFramePr>
            <a:graphicFrameLocks/>
          </p:cNvGraphicFramePr>
          <p:nvPr>
            <p:extLst>
              <p:ext uri="{D42A27DB-BD31-4B8C-83A1-F6EECF244321}">
                <p14:modId xmlns:p14="http://schemas.microsoft.com/office/powerpoint/2010/main" val="1332848500"/>
              </p:ext>
            </p:extLst>
          </p:nvPr>
        </p:nvGraphicFramePr>
        <p:xfrm>
          <a:off x="6272565" y="1592796"/>
          <a:ext cx="5400600"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7DC899D2-E07A-4593-805A-9C6153DDD576}"/>
              </a:ext>
            </a:extLst>
          </p:cNvPr>
          <p:cNvSpPr/>
          <p:nvPr/>
        </p:nvSpPr>
        <p:spPr>
          <a:xfrm>
            <a:off x="231946" y="116632"/>
            <a:ext cx="8740919"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RESULTADOS POR DE USUARIO EN LA OPERADORA</a:t>
            </a:r>
          </a:p>
        </p:txBody>
      </p:sp>
    </p:spTree>
    <p:extLst>
      <p:ext uri="{BB962C8B-B14F-4D97-AF65-F5344CB8AC3E}">
        <p14:creationId xmlns:p14="http://schemas.microsoft.com/office/powerpoint/2010/main" val="479597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418CDA-79FF-4A11-8AA1-387D41F4433F}"/>
              </a:ext>
            </a:extLst>
          </p:cNvPr>
          <p:cNvSpPr/>
          <p:nvPr/>
        </p:nvSpPr>
        <p:spPr>
          <a:xfrm>
            <a:off x="231946" y="116632"/>
            <a:ext cx="4703660"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PRUEBA DE NORMALIDAD </a:t>
            </a:r>
          </a:p>
        </p:txBody>
      </p:sp>
      <p:pic>
        <p:nvPicPr>
          <p:cNvPr id="5" name="Imagen 4">
            <a:extLst>
              <a:ext uri="{FF2B5EF4-FFF2-40B4-BE49-F238E27FC236}">
                <a16:creationId xmlns:a16="http://schemas.microsoft.com/office/drawing/2014/main" id="{E82D2FF3-E95B-40E3-8222-CBFB3EEB0FC1}"/>
              </a:ext>
            </a:extLst>
          </p:cNvPr>
          <p:cNvPicPr/>
          <p:nvPr/>
        </p:nvPicPr>
        <p:blipFill>
          <a:blip r:embed="rId2"/>
          <a:stretch>
            <a:fillRect/>
          </a:stretch>
        </p:blipFill>
        <p:spPr>
          <a:xfrm>
            <a:off x="334566" y="1304764"/>
            <a:ext cx="7200800" cy="1296144"/>
          </a:xfrm>
          <a:prstGeom prst="rect">
            <a:avLst/>
          </a:prstGeom>
        </p:spPr>
      </p:pic>
      <p:graphicFrame>
        <p:nvGraphicFramePr>
          <p:cNvPr id="6" name="Diagrama 5">
            <a:extLst>
              <a:ext uri="{FF2B5EF4-FFF2-40B4-BE49-F238E27FC236}">
                <a16:creationId xmlns:a16="http://schemas.microsoft.com/office/drawing/2014/main" id="{93C809D6-88B3-4D5E-A9E1-FCF19EE087F7}"/>
              </a:ext>
            </a:extLst>
          </p:cNvPr>
          <p:cNvGraphicFramePr/>
          <p:nvPr>
            <p:extLst>
              <p:ext uri="{D42A27DB-BD31-4B8C-83A1-F6EECF244321}">
                <p14:modId xmlns:p14="http://schemas.microsoft.com/office/powerpoint/2010/main" val="585491380"/>
              </p:ext>
            </p:extLst>
          </p:nvPr>
        </p:nvGraphicFramePr>
        <p:xfrm>
          <a:off x="118542" y="3704088"/>
          <a:ext cx="6151704" cy="88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ipse 6">
            <a:extLst>
              <a:ext uri="{FF2B5EF4-FFF2-40B4-BE49-F238E27FC236}">
                <a16:creationId xmlns:a16="http://schemas.microsoft.com/office/drawing/2014/main" id="{0194481A-FE8E-4FDA-962A-6E9CB7CA31A7}"/>
              </a:ext>
            </a:extLst>
          </p:cNvPr>
          <p:cNvSpPr/>
          <p:nvPr/>
        </p:nvSpPr>
        <p:spPr>
          <a:xfrm>
            <a:off x="4150990" y="2060848"/>
            <a:ext cx="576064"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aphicFrame>
        <p:nvGraphicFramePr>
          <p:cNvPr id="8" name="Tabla 7">
            <a:extLst>
              <a:ext uri="{FF2B5EF4-FFF2-40B4-BE49-F238E27FC236}">
                <a16:creationId xmlns:a16="http://schemas.microsoft.com/office/drawing/2014/main" id="{60BB74E5-7E71-4D62-BE4A-03D366214C89}"/>
              </a:ext>
            </a:extLst>
          </p:cNvPr>
          <p:cNvGraphicFramePr>
            <a:graphicFrameLocks noGrp="1"/>
          </p:cNvGraphicFramePr>
          <p:nvPr>
            <p:extLst>
              <p:ext uri="{D42A27DB-BD31-4B8C-83A1-F6EECF244321}">
                <p14:modId xmlns:p14="http://schemas.microsoft.com/office/powerpoint/2010/main" val="2139478513"/>
              </p:ext>
            </p:extLst>
          </p:nvPr>
        </p:nvGraphicFramePr>
        <p:xfrm>
          <a:off x="6455246" y="3212976"/>
          <a:ext cx="5445501" cy="2637144"/>
        </p:xfrm>
        <a:graphic>
          <a:graphicData uri="http://schemas.openxmlformats.org/drawingml/2006/table">
            <a:tbl>
              <a:tblPr/>
              <a:tblGrid>
                <a:gridCol w="133137">
                  <a:extLst>
                    <a:ext uri="{9D8B030D-6E8A-4147-A177-3AD203B41FA5}">
                      <a16:colId xmlns:a16="http://schemas.microsoft.com/office/drawing/2014/main" val="1426559124"/>
                    </a:ext>
                  </a:extLst>
                </a:gridCol>
                <a:gridCol w="1660534">
                  <a:extLst>
                    <a:ext uri="{9D8B030D-6E8A-4147-A177-3AD203B41FA5}">
                      <a16:colId xmlns:a16="http://schemas.microsoft.com/office/drawing/2014/main" val="2076240097"/>
                    </a:ext>
                  </a:extLst>
                </a:gridCol>
                <a:gridCol w="1660534">
                  <a:extLst>
                    <a:ext uri="{9D8B030D-6E8A-4147-A177-3AD203B41FA5}">
                      <a16:colId xmlns:a16="http://schemas.microsoft.com/office/drawing/2014/main" val="1309257941"/>
                    </a:ext>
                  </a:extLst>
                </a:gridCol>
                <a:gridCol w="995648">
                  <a:extLst>
                    <a:ext uri="{9D8B030D-6E8A-4147-A177-3AD203B41FA5}">
                      <a16:colId xmlns:a16="http://schemas.microsoft.com/office/drawing/2014/main" val="941801210"/>
                    </a:ext>
                  </a:extLst>
                </a:gridCol>
                <a:gridCol w="995648">
                  <a:extLst>
                    <a:ext uri="{9D8B030D-6E8A-4147-A177-3AD203B41FA5}">
                      <a16:colId xmlns:a16="http://schemas.microsoft.com/office/drawing/2014/main" val="2790289196"/>
                    </a:ext>
                  </a:extLst>
                </a:gridCol>
              </a:tblGrid>
              <a:tr h="259202">
                <a:tc gridSpan="5">
                  <a:txBody>
                    <a:bodyPr/>
                    <a:lstStyle/>
                    <a:p>
                      <a:pPr marL="38100" marR="38100" indent="180340" algn="l">
                        <a:lnSpc>
                          <a:spcPct val="115000"/>
                        </a:lnSpc>
                        <a:spcBef>
                          <a:spcPts val="1200"/>
                        </a:spcBef>
                        <a:spcAft>
                          <a:spcPts val="0"/>
                        </a:spcAft>
                      </a:pPr>
                      <a:r>
                        <a:rPr lang="es-419"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Correlaciones</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24882419"/>
                  </a:ext>
                </a:extLst>
              </a:tr>
              <a:tr h="259202">
                <a:tc gridSpan="3">
                  <a:txBody>
                    <a:bodyPr/>
                    <a:lstStyle/>
                    <a:p>
                      <a:pPr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Rho de Spearman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419"/>
                    </a:p>
                  </a:txBody>
                  <a:tcPr/>
                </a:tc>
                <a:tc h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RSE</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5251358"/>
                  </a:ext>
                </a:extLst>
              </a:tr>
              <a:tr h="540966">
                <a:tc rowSpan="6">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Responsabilidad Social Empresarial</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,430</a:t>
                      </a:r>
                      <a:r>
                        <a:rPr lang="es-419" sz="1400" baseline="300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8016483"/>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42720857"/>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58523078"/>
                  </a:ext>
                </a:extLst>
              </a:tr>
              <a:tr h="540966">
                <a:tc vMerge="1">
                  <a:txBody>
                    <a:bodyPr/>
                    <a:lstStyle/>
                    <a:p>
                      <a:endParaRPr lang="es-419"/>
                    </a:p>
                  </a:txBody>
                  <a:tcPr/>
                </a:tc>
                <a:tc rowSpan="3">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,430</a:t>
                      </a:r>
                      <a:r>
                        <a:rPr lang="es-419" sz="1400" baseline="300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19713129"/>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5124096"/>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0116738"/>
                  </a:ext>
                </a:extLst>
              </a:tr>
            </a:tbl>
          </a:graphicData>
        </a:graphic>
      </p:graphicFrame>
    </p:spTree>
    <p:extLst>
      <p:ext uri="{BB962C8B-B14F-4D97-AF65-F5344CB8AC3E}">
        <p14:creationId xmlns:p14="http://schemas.microsoft.com/office/powerpoint/2010/main" val="3478362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701F86-754F-448E-A813-23B6068A6925}"/>
              </a:ext>
            </a:extLst>
          </p:cNvPr>
          <p:cNvSpPr/>
          <p:nvPr/>
        </p:nvSpPr>
        <p:spPr>
          <a:xfrm>
            <a:off x="231946" y="116632"/>
            <a:ext cx="5891613"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CORRELACIÓN POR DIMENSIÓN  </a:t>
            </a:r>
          </a:p>
        </p:txBody>
      </p:sp>
      <p:graphicFrame>
        <p:nvGraphicFramePr>
          <p:cNvPr id="6" name="Tabla 5">
            <a:extLst>
              <a:ext uri="{FF2B5EF4-FFF2-40B4-BE49-F238E27FC236}">
                <a16:creationId xmlns:a16="http://schemas.microsoft.com/office/drawing/2014/main" id="{981C3815-67E4-45C4-8C53-50DFAF1173EB}"/>
              </a:ext>
            </a:extLst>
          </p:cNvPr>
          <p:cNvGraphicFramePr>
            <a:graphicFrameLocks noGrp="1"/>
          </p:cNvGraphicFramePr>
          <p:nvPr>
            <p:extLst>
              <p:ext uri="{D42A27DB-BD31-4B8C-83A1-F6EECF244321}">
                <p14:modId xmlns:p14="http://schemas.microsoft.com/office/powerpoint/2010/main" val="822456847"/>
              </p:ext>
            </p:extLst>
          </p:nvPr>
        </p:nvGraphicFramePr>
        <p:xfrm>
          <a:off x="910630" y="639852"/>
          <a:ext cx="10369152" cy="5155194"/>
        </p:xfrm>
        <a:graphic>
          <a:graphicData uri="http://schemas.openxmlformats.org/drawingml/2006/table">
            <a:tbl>
              <a:tblPr/>
              <a:tblGrid>
                <a:gridCol w="1674709">
                  <a:extLst>
                    <a:ext uri="{9D8B030D-6E8A-4147-A177-3AD203B41FA5}">
                      <a16:colId xmlns:a16="http://schemas.microsoft.com/office/drawing/2014/main" val="2768197998"/>
                    </a:ext>
                  </a:extLst>
                </a:gridCol>
                <a:gridCol w="1339770">
                  <a:extLst>
                    <a:ext uri="{9D8B030D-6E8A-4147-A177-3AD203B41FA5}">
                      <a16:colId xmlns:a16="http://schemas.microsoft.com/office/drawing/2014/main" val="1330817173"/>
                    </a:ext>
                  </a:extLst>
                </a:gridCol>
                <a:gridCol w="1595254">
                  <a:extLst>
                    <a:ext uri="{9D8B030D-6E8A-4147-A177-3AD203B41FA5}">
                      <a16:colId xmlns:a16="http://schemas.microsoft.com/office/drawing/2014/main" val="4016510950"/>
                    </a:ext>
                  </a:extLst>
                </a:gridCol>
                <a:gridCol w="756122">
                  <a:extLst>
                    <a:ext uri="{9D8B030D-6E8A-4147-A177-3AD203B41FA5}">
                      <a16:colId xmlns:a16="http://schemas.microsoft.com/office/drawing/2014/main" val="1069031768"/>
                    </a:ext>
                  </a:extLst>
                </a:gridCol>
                <a:gridCol w="942650">
                  <a:extLst>
                    <a:ext uri="{9D8B030D-6E8A-4147-A177-3AD203B41FA5}">
                      <a16:colId xmlns:a16="http://schemas.microsoft.com/office/drawing/2014/main" val="3092266353"/>
                    </a:ext>
                  </a:extLst>
                </a:gridCol>
                <a:gridCol w="942650">
                  <a:extLst>
                    <a:ext uri="{9D8B030D-6E8A-4147-A177-3AD203B41FA5}">
                      <a16:colId xmlns:a16="http://schemas.microsoft.com/office/drawing/2014/main" val="903864741"/>
                    </a:ext>
                  </a:extLst>
                </a:gridCol>
                <a:gridCol w="1128304">
                  <a:extLst>
                    <a:ext uri="{9D8B030D-6E8A-4147-A177-3AD203B41FA5}">
                      <a16:colId xmlns:a16="http://schemas.microsoft.com/office/drawing/2014/main" val="1865477145"/>
                    </a:ext>
                  </a:extLst>
                </a:gridCol>
                <a:gridCol w="943456">
                  <a:extLst>
                    <a:ext uri="{9D8B030D-6E8A-4147-A177-3AD203B41FA5}">
                      <a16:colId xmlns:a16="http://schemas.microsoft.com/office/drawing/2014/main" val="3632499531"/>
                    </a:ext>
                  </a:extLst>
                </a:gridCol>
                <a:gridCol w="1046237">
                  <a:extLst>
                    <a:ext uri="{9D8B030D-6E8A-4147-A177-3AD203B41FA5}">
                      <a16:colId xmlns:a16="http://schemas.microsoft.com/office/drawing/2014/main" val="3928311277"/>
                    </a:ext>
                  </a:extLst>
                </a:gridCol>
              </a:tblGrid>
              <a:tr h="473119">
                <a:tc gridSpan="3">
                  <a:txBody>
                    <a:bodyPr/>
                    <a:lstStyle/>
                    <a:p>
                      <a:pPr indent="180340" algn="ctr">
                        <a:lnSpc>
                          <a:spcPct val="200000"/>
                        </a:lnSpc>
                        <a:spcBef>
                          <a:spcPts val="1200"/>
                        </a:spcBef>
                        <a:spcAft>
                          <a:spcPts val="0"/>
                        </a:spcAft>
                      </a:pPr>
                      <a:r>
                        <a:rPr lang="es-419"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419"/>
                    </a:p>
                  </a:txBody>
                  <a:tcPr/>
                </a:tc>
                <a:tc hMerge="1">
                  <a:txBody>
                    <a:bodyPr/>
                    <a:lstStyle/>
                    <a:p>
                      <a:endParaRPr lang="es-419"/>
                    </a:p>
                  </a:txBody>
                  <a:tcPr/>
                </a:tc>
                <a:tc>
                  <a:txBody>
                    <a:bodyPr/>
                    <a:lstStyle/>
                    <a:p>
                      <a:pPr marL="38100" marR="38100" indent="-38100" algn="ct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Calidad Funcional</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Calidad Técnica</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Confianza</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Satisfacción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44450" algn="ct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Frecuencia de Compra</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44450" algn="ct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Ciclo de vida del cliente</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139065"/>
                  </a:ext>
                </a:extLst>
              </a:tr>
              <a:tr h="370459">
                <a:tc rowSpan="15">
                  <a:txBody>
                    <a:bodyPr/>
                    <a:lstStyle/>
                    <a:p>
                      <a:pPr marL="38100" marR="38100" indent="44450" algn="ct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Rho de Spearman</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3">
                  <a:txBody>
                    <a:bodyPr/>
                    <a:lstStyle/>
                    <a:p>
                      <a:pPr marL="38100" marR="38100" indent="44450" algn="l">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Económica</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,343</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,354</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ts val="1600"/>
                        </a:lnSpc>
                        <a:spcBef>
                          <a:spcPts val="1200"/>
                        </a:spcBef>
                        <a:spcAft>
                          <a:spcPts val="0"/>
                        </a:spcAft>
                      </a:pPr>
                      <a:r>
                        <a:rPr lang="es-419" sz="1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,363</a:t>
                      </a:r>
                      <a:r>
                        <a:rPr lang="es-419" sz="1200" b="1"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,277</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,313</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98934672"/>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73097101"/>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77903351"/>
                  </a:ext>
                </a:extLst>
              </a:tr>
              <a:tr h="370459">
                <a:tc vMerge="1">
                  <a:txBody>
                    <a:bodyPr/>
                    <a:lstStyle/>
                    <a:p>
                      <a:endParaRPr lang="es-419"/>
                    </a:p>
                  </a:txBody>
                  <a:tcPr/>
                </a:tc>
                <a:tc rowSpan="3">
                  <a:txBody>
                    <a:bodyPr/>
                    <a:lstStyle/>
                    <a:p>
                      <a:pPr marL="38100" marR="38100" indent="-38100" algn="l">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Legal</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,366</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,379</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,442</a:t>
                      </a:r>
                      <a:r>
                        <a:rPr lang="es-419" sz="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,475</a:t>
                      </a:r>
                      <a:r>
                        <a:rPr lang="es-419" sz="1200" b="1"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,382</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,394</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48779452"/>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29435111"/>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90921447"/>
                  </a:ext>
                </a:extLst>
              </a:tr>
              <a:tr h="370459">
                <a:tc vMerge="1">
                  <a:txBody>
                    <a:bodyPr/>
                    <a:lstStyle/>
                    <a:p>
                      <a:endParaRPr lang="es-419"/>
                    </a:p>
                  </a:txBody>
                  <a:tcPr/>
                </a:tc>
                <a:tc rowSpan="3">
                  <a:txBody>
                    <a:bodyPr/>
                    <a:lstStyle/>
                    <a:p>
                      <a:pPr marL="38100" marR="38100" indent="44450" algn="l">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Ética</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,315</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,370</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,404</a:t>
                      </a:r>
                      <a:r>
                        <a:rPr lang="es-419" sz="1200" b="1"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,297</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,404</a:t>
                      </a:r>
                      <a:r>
                        <a:rPr lang="es-419" sz="1200" b="1"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4176731"/>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69783344"/>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3777250"/>
                  </a:ext>
                </a:extLst>
              </a:tr>
              <a:tr h="370459">
                <a:tc vMerge="1">
                  <a:txBody>
                    <a:bodyPr/>
                    <a:lstStyle/>
                    <a:p>
                      <a:endParaRPr lang="es-419"/>
                    </a:p>
                  </a:txBody>
                  <a:tcPr/>
                </a:tc>
                <a:tc rowSpan="3">
                  <a:txBody>
                    <a:bodyPr/>
                    <a:lstStyle/>
                    <a:p>
                      <a:pPr marL="38100" marR="38100" indent="44450" algn="l">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Medioambiental</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,381</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,292</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,365</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,415</a:t>
                      </a:r>
                      <a:r>
                        <a:rPr lang="es-419" sz="1200" b="1"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,293</a:t>
                      </a:r>
                      <a:r>
                        <a:rPr lang="es-419" sz="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,373</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1525815"/>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7410725"/>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47489866"/>
                  </a:ext>
                </a:extLst>
              </a:tr>
              <a:tr h="370459">
                <a:tc vMerge="1">
                  <a:txBody>
                    <a:bodyPr/>
                    <a:lstStyle/>
                    <a:p>
                      <a:endParaRPr lang="es-419"/>
                    </a:p>
                  </a:txBody>
                  <a:tcPr/>
                </a:tc>
                <a:tc rowSpan="3">
                  <a:txBody>
                    <a:bodyPr/>
                    <a:lstStyle/>
                    <a:p>
                      <a:pPr marL="38100" marR="38100" indent="-38100" algn="l">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Filantrópica</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,683</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,645</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,756</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,965</a:t>
                      </a:r>
                      <a:r>
                        <a:rPr lang="es-419" sz="1200" b="1"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,569</a:t>
                      </a:r>
                      <a:r>
                        <a:rPr lang="es-419" sz="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,674</a:t>
                      </a:r>
                      <a:r>
                        <a:rPr lang="es-419"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77063158"/>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47015772"/>
                  </a:ext>
                </a:extLst>
              </a:tr>
              <a:tr h="272564">
                <a:tc vMerge="1">
                  <a:txBody>
                    <a:bodyPr/>
                    <a:lstStyle/>
                    <a:p>
                      <a:endParaRPr lang="es-419"/>
                    </a:p>
                  </a:txBody>
                  <a:tcPr/>
                </a:tc>
                <a:tc vMerge="1">
                  <a:txBody>
                    <a:bodyPr/>
                    <a:lstStyle/>
                    <a:p>
                      <a:endParaRPr lang="es-419"/>
                    </a:p>
                  </a:txBody>
                  <a:tcPr/>
                </a:tc>
                <a:tc>
                  <a:txBody>
                    <a:bodyPr/>
                    <a:lstStyle/>
                    <a:p>
                      <a:pPr marL="38100" marR="38100" indent="180340" algn="l">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ts val="1600"/>
                        </a:lnSpc>
                        <a:spcBef>
                          <a:spcPts val="1200"/>
                        </a:spcBef>
                        <a:spcAft>
                          <a:spcPts val="0"/>
                        </a:spcAft>
                      </a:pPr>
                      <a:r>
                        <a:rPr lang="es-419"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2833235"/>
                  </a:ext>
                </a:extLst>
              </a:tr>
            </a:tbl>
          </a:graphicData>
        </a:graphic>
      </p:graphicFrame>
    </p:spTree>
    <p:extLst>
      <p:ext uri="{BB962C8B-B14F-4D97-AF65-F5344CB8AC3E}">
        <p14:creationId xmlns:p14="http://schemas.microsoft.com/office/powerpoint/2010/main" val="2838230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9B97FD5-3A89-4203-8F19-40DDB4A487C2}"/>
              </a:ext>
            </a:extLst>
          </p:cNvPr>
          <p:cNvSpPr/>
          <p:nvPr/>
        </p:nvSpPr>
        <p:spPr>
          <a:xfrm>
            <a:off x="231946" y="116632"/>
            <a:ext cx="4608954"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CONTRASTE DE HIPÓTESIS</a:t>
            </a:r>
          </a:p>
        </p:txBody>
      </p:sp>
      <p:grpSp>
        <p:nvGrpSpPr>
          <p:cNvPr id="4" name="Grupo 3">
            <a:extLst>
              <a:ext uri="{FF2B5EF4-FFF2-40B4-BE49-F238E27FC236}">
                <a16:creationId xmlns:a16="http://schemas.microsoft.com/office/drawing/2014/main" id="{99D566D0-758F-4B9D-8606-CC339B6F78AB}"/>
              </a:ext>
            </a:extLst>
          </p:cNvPr>
          <p:cNvGrpSpPr/>
          <p:nvPr/>
        </p:nvGrpSpPr>
        <p:grpSpPr>
          <a:xfrm>
            <a:off x="2350790" y="980728"/>
            <a:ext cx="7683946" cy="1339348"/>
            <a:chOff x="0" y="0"/>
            <a:chExt cx="7683946" cy="1339348"/>
          </a:xfrm>
        </p:grpSpPr>
        <p:sp>
          <p:nvSpPr>
            <p:cNvPr id="5" name="Rectángulo 4">
              <a:extLst>
                <a:ext uri="{FF2B5EF4-FFF2-40B4-BE49-F238E27FC236}">
                  <a16:creationId xmlns:a16="http://schemas.microsoft.com/office/drawing/2014/main" id="{42931546-D0AB-4E57-80AD-C61F8381B511}"/>
                </a:ext>
              </a:extLst>
            </p:cNvPr>
            <p:cNvSpPr/>
            <p:nvPr/>
          </p:nvSpPr>
          <p:spPr>
            <a:xfrm>
              <a:off x="0" y="0"/>
              <a:ext cx="7683946" cy="1339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A1607E6F-3916-46EC-A306-A56723410845}"/>
                </a:ext>
              </a:extLst>
            </p:cNvPr>
            <p:cNvSpPr txBox="1"/>
            <p:nvPr/>
          </p:nvSpPr>
          <p:spPr>
            <a:xfrm>
              <a:off x="0" y="0"/>
              <a:ext cx="7683946" cy="1339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C" sz="2500" kern="1200" dirty="0"/>
                <a:t>La Responsabilidad Social Empresarial incide directa y positivamente en la lealtad hacia el servicio de telefonía móvil en el Distrito Metropolitano de Quito.</a:t>
              </a:r>
              <a:endParaRPr lang="x-none" sz="2500" kern="1200" dirty="0"/>
            </a:p>
          </p:txBody>
        </p:sp>
      </p:grpSp>
      <p:graphicFrame>
        <p:nvGraphicFramePr>
          <p:cNvPr id="7" name="Tabla 6">
            <a:extLst>
              <a:ext uri="{FF2B5EF4-FFF2-40B4-BE49-F238E27FC236}">
                <a16:creationId xmlns:a16="http://schemas.microsoft.com/office/drawing/2014/main" id="{F6330F0B-9850-4442-9F21-C6662041D942}"/>
              </a:ext>
            </a:extLst>
          </p:cNvPr>
          <p:cNvGraphicFramePr>
            <a:graphicFrameLocks noGrp="1"/>
          </p:cNvGraphicFramePr>
          <p:nvPr>
            <p:extLst>
              <p:ext uri="{D42A27DB-BD31-4B8C-83A1-F6EECF244321}">
                <p14:modId xmlns:p14="http://schemas.microsoft.com/office/powerpoint/2010/main" val="3572362634"/>
              </p:ext>
            </p:extLst>
          </p:nvPr>
        </p:nvGraphicFramePr>
        <p:xfrm>
          <a:off x="3372455" y="2852936"/>
          <a:ext cx="5445501" cy="2637144"/>
        </p:xfrm>
        <a:graphic>
          <a:graphicData uri="http://schemas.openxmlformats.org/drawingml/2006/table">
            <a:tbl>
              <a:tblPr/>
              <a:tblGrid>
                <a:gridCol w="133137">
                  <a:extLst>
                    <a:ext uri="{9D8B030D-6E8A-4147-A177-3AD203B41FA5}">
                      <a16:colId xmlns:a16="http://schemas.microsoft.com/office/drawing/2014/main" val="1426559124"/>
                    </a:ext>
                  </a:extLst>
                </a:gridCol>
                <a:gridCol w="1660534">
                  <a:extLst>
                    <a:ext uri="{9D8B030D-6E8A-4147-A177-3AD203B41FA5}">
                      <a16:colId xmlns:a16="http://schemas.microsoft.com/office/drawing/2014/main" val="2076240097"/>
                    </a:ext>
                  </a:extLst>
                </a:gridCol>
                <a:gridCol w="1660534">
                  <a:extLst>
                    <a:ext uri="{9D8B030D-6E8A-4147-A177-3AD203B41FA5}">
                      <a16:colId xmlns:a16="http://schemas.microsoft.com/office/drawing/2014/main" val="1309257941"/>
                    </a:ext>
                  </a:extLst>
                </a:gridCol>
                <a:gridCol w="995648">
                  <a:extLst>
                    <a:ext uri="{9D8B030D-6E8A-4147-A177-3AD203B41FA5}">
                      <a16:colId xmlns:a16="http://schemas.microsoft.com/office/drawing/2014/main" val="941801210"/>
                    </a:ext>
                  </a:extLst>
                </a:gridCol>
                <a:gridCol w="995648">
                  <a:extLst>
                    <a:ext uri="{9D8B030D-6E8A-4147-A177-3AD203B41FA5}">
                      <a16:colId xmlns:a16="http://schemas.microsoft.com/office/drawing/2014/main" val="2790289196"/>
                    </a:ext>
                  </a:extLst>
                </a:gridCol>
              </a:tblGrid>
              <a:tr h="259202">
                <a:tc gridSpan="5">
                  <a:txBody>
                    <a:bodyPr/>
                    <a:lstStyle/>
                    <a:p>
                      <a:pPr marL="38100" marR="38100" indent="180340" algn="l">
                        <a:lnSpc>
                          <a:spcPct val="115000"/>
                        </a:lnSpc>
                        <a:spcBef>
                          <a:spcPts val="1200"/>
                        </a:spcBef>
                        <a:spcAft>
                          <a:spcPts val="0"/>
                        </a:spcAft>
                      </a:pPr>
                      <a:r>
                        <a:rPr lang="es-419"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Correlaciones</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24882419"/>
                  </a:ext>
                </a:extLst>
              </a:tr>
              <a:tr h="259202">
                <a:tc gridSpan="3">
                  <a:txBody>
                    <a:bodyPr/>
                    <a:lstStyle/>
                    <a:p>
                      <a:pPr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Rho de Spearman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419"/>
                    </a:p>
                  </a:txBody>
                  <a:tcPr/>
                </a:tc>
                <a:tc h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RSE</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5251358"/>
                  </a:ext>
                </a:extLst>
              </a:tr>
              <a:tr h="540966">
                <a:tc rowSpan="6">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Responsabilidad Social Empresarial</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,430</a:t>
                      </a:r>
                      <a:r>
                        <a:rPr lang="es-419" sz="1400" baseline="300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8016483"/>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42720857"/>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58523078"/>
                  </a:ext>
                </a:extLst>
              </a:tr>
              <a:tr h="540966">
                <a:tc vMerge="1">
                  <a:txBody>
                    <a:bodyPr/>
                    <a:lstStyle/>
                    <a:p>
                      <a:endParaRPr lang="es-419"/>
                    </a:p>
                  </a:txBody>
                  <a:tcPr/>
                </a:tc>
                <a:tc rowSpan="3">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,430</a:t>
                      </a:r>
                      <a:r>
                        <a:rPr lang="es-419" sz="1400" baseline="30000">
                          <a:solidFill>
                            <a:srgbClr val="0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19713129"/>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5124096"/>
                  </a:ext>
                </a:extLst>
              </a:tr>
              <a:tr h="259202">
                <a:tc vMerge="1">
                  <a:txBody>
                    <a:bodyPr/>
                    <a:lstStyle/>
                    <a:p>
                      <a:endParaRPr lang="es-419"/>
                    </a:p>
                  </a:txBody>
                  <a:tcPr/>
                </a:tc>
                <a:tc vMerge="1">
                  <a:txBody>
                    <a:bodyPr/>
                    <a:lstStyle/>
                    <a:p>
                      <a:endParaRPr lang="es-419"/>
                    </a:p>
                  </a:txBody>
                  <a:tcPr/>
                </a:tc>
                <a:tc>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ct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0116738"/>
                  </a:ext>
                </a:extLst>
              </a:tr>
            </a:tbl>
          </a:graphicData>
        </a:graphic>
      </p:graphicFrame>
    </p:spTree>
    <p:extLst>
      <p:ext uri="{BB962C8B-B14F-4D97-AF65-F5344CB8AC3E}">
        <p14:creationId xmlns:p14="http://schemas.microsoft.com/office/powerpoint/2010/main" val="2169687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3">
            <a:extLst>
              <a:ext uri="{FF2B5EF4-FFF2-40B4-BE49-F238E27FC236}">
                <a16:creationId xmlns:a16="http://schemas.microsoft.com/office/drawing/2014/main" id="{303F1C32-6E14-40F8-8B6B-F625CC64F8F9}"/>
              </a:ext>
            </a:extLst>
          </p:cNvPr>
          <p:cNvSpPr txBox="1"/>
          <p:nvPr/>
        </p:nvSpPr>
        <p:spPr>
          <a:xfrm>
            <a:off x="0" y="74424"/>
            <a:ext cx="7992888" cy="523220"/>
          </a:xfrm>
          <a:prstGeom prst="rect">
            <a:avLst/>
          </a:prstGeom>
          <a:noFill/>
        </p:spPr>
        <p:txBody>
          <a:bodyPr wrap="square" rtlCol="0" anchor="ctr">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IMPORTANCIA / JUSTIFICACIÓN DEL TEMA</a:t>
            </a:r>
          </a:p>
        </p:txBody>
      </p:sp>
      <p:graphicFrame>
        <p:nvGraphicFramePr>
          <p:cNvPr id="4" name="Diagrama 3">
            <a:extLst>
              <a:ext uri="{FF2B5EF4-FFF2-40B4-BE49-F238E27FC236}">
                <a16:creationId xmlns:a16="http://schemas.microsoft.com/office/drawing/2014/main" id="{B4293EDD-579D-4F40-9D5E-6037DC862002}"/>
              </a:ext>
            </a:extLst>
          </p:cNvPr>
          <p:cNvGraphicFramePr/>
          <p:nvPr>
            <p:extLst>
              <p:ext uri="{D42A27DB-BD31-4B8C-83A1-F6EECF244321}">
                <p14:modId xmlns:p14="http://schemas.microsoft.com/office/powerpoint/2010/main" val="3540158616"/>
              </p:ext>
            </p:extLst>
          </p:nvPr>
        </p:nvGraphicFramePr>
        <p:xfrm>
          <a:off x="1702718" y="597644"/>
          <a:ext cx="8856984" cy="5626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Resultado de imagen para justificacion de la investigac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566" y="1052736"/>
            <a:ext cx="1872208" cy="17986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69551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00BA70FA-B86B-42B2-8614-DD6CECCC8344}"/>
              </a:ext>
            </a:extLst>
          </p:cNvPr>
          <p:cNvGraphicFramePr>
            <a:graphicFrameLocks/>
          </p:cNvGraphicFramePr>
          <p:nvPr>
            <p:extLst>
              <p:ext uri="{D42A27DB-BD31-4B8C-83A1-F6EECF244321}">
                <p14:modId xmlns:p14="http://schemas.microsoft.com/office/powerpoint/2010/main" val="1495184397"/>
              </p:ext>
            </p:extLst>
          </p:nvPr>
        </p:nvGraphicFramePr>
        <p:xfrm>
          <a:off x="838622" y="260648"/>
          <a:ext cx="10297144"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084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8ACE5DD-4E23-43DE-A2C1-DA187F1A67D3}"/>
              </a:ext>
            </a:extLst>
          </p:cNvPr>
          <p:cNvGrpSpPr/>
          <p:nvPr/>
        </p:nvGrpSpPr>
        <p:grpSpPr>
          <a:xfrm>
            <a:off x="910630" y="1412776"/>
            <a:ext cx="2558814" cy="2812632"/>
            <a:chOff x="3751" y="1339348"/>
            <a:chExt cx="2558814" cy="2812632"/>
          </a:xfrm>
        </p:grpSpPr>
        <p:sp>
          <p:nvSpPr>
            <p:cNvPr id="4" name="Rectángulo 3">
              <a:extLst>
                <a:ext uri="{FF2B5EF4-FFF2-40B4-BE49-F238E27FC236}">
                  <a16:creationId xmlns:a16="http://schemas.microsoft.com/office/drawing/2014/main" id="{A200430F-D6F8-49FF-ACF0-4795587F235D}"/>
                </a:ext>
              </a:extLst>
            </p:cNvPr>
            <p:cNvSpPr/>
            <p:nvPr/>
          </p:nvSpPr>
          <p:spPr>
            <a:xfrm>
              <a:off x="3751" y="1339348"/>
              <a:ext cx="2558814" cy="2812632"/>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5" name="CuadroTexto 4">
              <a:extLst>
                <a:ext uri="{FF2B5EF4-FFF2-40B4-BE49-F238E27FC236}">
                  <a16:creationId xmlns:a16="http://schemas.microsoft.com/office/drawing/2014/main" id="{255D2125-A91D-4579-A47C-75D7A714CA44}"/>
                </a:ext>
              </a:extLst>
            </p:cNvPr>
            <p:cNvSpPr txBox="1"/>
            <p:nvPr/>
          </p:nvSpPr>
          <p:spPr>
            <a:xfrm>
              <a:off x="3751" y="1339348"/>
              <a:ext cx="2558814" cy="2812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H1: La percepción que tienen los usuarios de telefonía móvil sobre la Responsabilidad Social Empresarial es favorable.</a:t>
              </a:r>
              <a:endParaRPr lang="x-none" sz="2100" kern="1200" dirty="0">
                <a:solidFill>
                  <a:schemeClr val="bg2">
                    <a:lumMod val="25000"/>
                  </a:schemeClr>
                </a:solidFill>
              </a:endParaRPr>
            </a:p>
          </p:txBody>
        </p:sp>
      </p:grpSp>
      <p:pic>
        <p:nvPicPr>
          <p:cNvPr id="7" name="Picture 2" descr="Resultado de imagen para VISTO">
            <a:extLst>
              <a:ext uri="{FF2B5EF4-FFF2-40B4-BE49-F238E27FC236}">
                <a16:creationId xmlns:a16="http://schemas.microsoft.com/office/drawing/2014/main" id="{FA58874A-227D-4903-85E0-CA6944B3D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01" b="22999"/>
          <a:stretch/>
        </p:blipFill>
        <p:spPr bwMode="auto">
          <a:xfrm>
            <a:off x="2024064" y="4365104"/>
            <a:ext cx="247650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612E3F5-D186-4935-8493-F8569E62A0F3}"/>
              </a:ext>
            </a:extLst>
          </p:cNvPr>
          <p:cNvPicPr/>
          <p:nvPr/>
        </p:nvPicPr>
        <p:blipFill rotWithShape="1">
          <a:blip r:embed="rId3">
            <a:extLst>
              <a:ext uri="{28A0092B-C50C-407E-A947-70E740481C1C}">
                <a14:useLocalDpi xmlns:a14="http://schemas.microsoft.com/office/drawing/2010/main" val="0"/>
              </a:ext>
            </a:extLst>
          </a:blip>
          <a:srcRect l="2552" t="6176" r="787" b="2776"/>
          <a:stretch/>
        </p:blipFill>
        <p:spPr bwMode="auto">
          <a:xfrm>
            <a:off x="4439022" y="1052736"/>
            <a:ext cx="5727327" cy="40685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9264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sultado de imagen para VISTO">
            <a:extLst>
              <a:ext uri="{FF2B5EF4-FFF2-40B4-BE49-F238E27FC236}">
                <a16:creationId xmlns:a16="http://schemas.microsoft.com/office/drawing/2014/main" id="{C16C87E8-F621-4DCB-B8DC-098B39ADEB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01" b="22999"/>
          <a:stretch/>
        </p:blipFill>
        <p:spPr bwMode="auto">
          <a:xfrm>
            <a:off x="6980118" y="4140191"/>
            <a:ext cx="2476500"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FC126468-4416-46A5-84B2-23B7DCAC19EC}"/>
              </a:ext>
            </a:extLst>
          </p:cNvPr>
          <p:cNvGrpSpPr/>
          <p:nvPr/>
        </p:nvGrpSpPr>
        <p:grpSpPr>
          <a:xfrm>
            <a:off x="9263558" y="2045489"/>
            <a:ext cx="2558814" cy="2812632"/>
            <a:chOff x="2562565" y="1339348"/>
            <a:chExt cx="2558814" cy="2812632"/>
          </a:xfrm>
        </p:grpSpPr>
        <p:sp>
          <p:nvSpPr>
            <p:cNvPr id="4" name="Rectángulo 3">
              <a:extLst>
                <a:ext uri="{FF2B5EF4-FFF2-40B4-BE49-F238E27FC236}">
                  <a16:creationId xmlns:a16="http://schemas.microsoft.com/office/drawing/2014/main" id="{F04439AC-CA2E-4C17-B9C3-221A9ECC2D5F}"/>
                </a:ext>
              </a:extLst>
            </p:cNvPr>
            <p:cNvSpPr/>
            <p:nvPr/>
          </p:nvSpPr>
          <p:spPr>
            <a:xfrm>
              <a:off x="2562565" y="1339348"/>
              <a:ext cx="2558814" cy="2812632"/>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5" name="CuadroTexto 4">
              <a:extLst>
                <a:ext uri="{FF2B5EF4-FFF2-40B4-BE49-F238E27FC236}">
                  <a16:creationId xmlns:a16="http://schemas.microsoft.com/office/drawing/2014/main" id="{B4E0EFD7-BCCC-4291-AE2B-DACB282566B6}"/>
                </a:ext>
              </a:extLst>
            </p:cNvPr>
            <p:cNvSpPr txBox="1"/>
            <p:nvPr/>
          </p:nvSpPr>
          <p:spPr>
            <a:xfrm>
              <a:off x="2562565" y="1339348"/>
              <a:ext cx="2558814" cy="2812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H2: </a:t>
              </a:r>
              <a:r>
                <a:rPr lang="es-ES" sz="2100" kern="1200" dirty="0">
                  <a:solidFill>
                    <a:schemeClr val="bg2">
                      <a:lumMod val="25000"/>
                    </a:schemeClr>
                  </a:solidFill>
                </a:rPr>
                <a:t>Los factores de Responsabilidad Social Empresarial, influyen significativamente en la lealtad del usuario hacia el servicio de telefonía móvil.</a:t>
              </a:r>
              <a:endParaRPr lang="x-none" sz="2100" kern="1200" dirty="0">
                <a:solidFill>
                  <a:schemeClr val="bg2">
                    <a:lumMod val="25000"/>
                  </a:schemeClr>
                </a:solidFill>
              </a:endParaRPr>
            </a:p>
          </p:txBody>
        </p:sp>
      </p:grpSp>
      <p:graphicFrame>
        <p:nvGraphicFramePr>
          <p:cNvPr id="9" name="Tabla 8">
            <a:extLst>
              <a:ext uri="{FF2B5EF4-FFF2-40B4-BE49-F238E27FC236}">
                <a16:creationId xmlns:a16="http://schemas.microsoft.com/office/drawing/2014/main" id="{088272A4-42BF-46DC-A375-FEC1D7B3785E}"/>
              </a:ext>
            </a:extLst>
          </p:cNvPr>
          <p:cNvGraphicFramePr>
            <a:graphicFrameLocks noGrp="1"/>
          </p:cNvGraphicFramePr>
          <p:nvPr>
            <p:extLst>
              <p:ext uri="{D42A27DB-BD31-4B8C-83A1-F6EECF244321}">
                <p14:modId xmlns:p14="http://schemas.microsoft.com/office/powerpoint/2010/main" val="652571345"/>
              </p:ext>
            </p:extLst>
          </p:nvPr>
        </p:nvGraphicFramePr>
        <p:xfrm>
          <a:off x="442579" y="692696"/>
          <a:ext cx="6696744" cy="5175687"/>
        </p:xfrm>
        <a:graphic>
          <a:graphicData uri="http://schemas.openxmlformats.org/drawingml/2006/table">
            <a:tbl>
              <a:tblPr/>
              <a:tblGrid>
                <a:gridCol w="30175">
                  <a:extLst>
                    <a:ext uri="{9D8B030D-6E8A-4147-A177-3AD203B41FA5}">
                      <a16:colId xmlns:a16="http://schemas.microsoft.com/office/drawing/2014/main" val="2151940828"/>
                    </a:ext>
                  </a:extLst>
                </a:gridCol>
                <a:gridCol w="3049437">
                  <a:extLst>
                    <a:ext uri="{9D8B030D-6E8A-4147-A177-3AD203B41FA5}">
                      <a16:colId xmlns:a16="http://schemas.microsoft.com/office/drawing/2014/main" val="3151225174"/>
                    </a:ext>
                  </a:extLst>
                </a:gridCol>
                <a:gridCol w="2395254">
                  <a:extLst>
                    <a:ext uri="{9D8B030D-6E8A-4147-A177-3AD203B41FA5}">
                      <a16:colId xmlns:a16="http://schemas.microsoft.com/office/drawing/2014/main" val="560551446"/>
                    </a:ext>
                  </a:extLst>
                </a:gridCol>
                <a:gridCol w="1221878">
                  <a:extLst>
                    <a:ext uri="{9D8B030D-6E8A-4147-A177-3AD203B41FA5}">
                      <a16:colId xmlns:a16="http://schemas.microsoft.com/office/drawing/2014/main" val="4241926547"/>
                    </a:ext>
                  </a:extLst>
                </a:gridCol>
              </a:tblGrid>
              <a:tr h="176393">
                <a:tc gridSpan="3">
                  <a:txBody>
                    <a:bodyPr/>
                    <a:lstStyle/>
                    <a:p>
                      <a:pPr indent="180340" algn="ctr">
                        <a:lnSpc>
                          <a:spcPct val="115000"/>
                        </a:lnSpc>
                        <a:spcBef>
                          <a:spcPts val="1200"/>
                        </a:spcBef>
                        <a:spcAft>
                          <a:spcPts val="0"/>
                        </a:spcAft>
                      </a:pPr>
                      <a:r>
                        <a:rPr lang="es-419"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Rho de Spearman</a:t>
                      </a:r>
                      <a:endParaRPr lang="es-419"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419"/>
                    </a:p>
                  </a:txBody>
                  <a:tcPr/>
                </a:tc>
                <a:tc hMerge="1">
                  <a:txBody>
                    <a:bodyPr/>
                    <a:lstStyle/>
                    <a:p>
                      <a:endParaRPr lang="es-419"/>
                    </a:p>
                  </a:txBody>
                  <a:tcPr/>
                </a:tc>
                <a:tc>
                  <a:txBody>
                    <a:bodyPr/>
                    <a:lstStyle/>
                    <a:p>
                      <a:pPr marL="38100" marR="38100" indent="180340" algn="ctr">
                        <a:lnSpc>
                          <a:spcPct val="115000"/>
                        </a:lnSpc>
                        <a:spcBef>
                          <a:spcPts val="1200"/>
                        </a:spcBef>
                        <a:spcAft>
                          <a:spcPts val="0"/>
                        </a:spcAft>
                      </a:pPr>
                      <a:r>
                        <a:rPr lang="es-419"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0089736"/>
                  </a:ext>
                </a:extLst>
              </a:tr>
              <a:tr h="368139">
                <a:tc rowSpan="18">
                  <a:txBody>
                    <a:bodyPr/>
                    <a:lstStyle/>
                    <a:p>
                      <a:pPr marL="38100" marR="38100" indent="180340" algn="ctr">
                        <a:lnSpc>
                          <a:spcPct val="115000"/>
                        </a:lnSpc>
                        <a:spcBef>
                          <a:spcPts val="1200"/>
                        </a:spcBef>
                        <a:spcAft>
                          <a:spcPts val="0"/>
                        </a:spcAft>
                      </a:pPr>
                      <a:r>
                        <a:rPr lang="es-419"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419"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Económica </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indent="180340" algn="r">
                        <a:lnSpc>
                          <a:spcPct val="115000"/>
                        </a:lnSpc>
                        <a:spcBef>
                          <a:spcPts val="1200"/>
                        </a:spcBef>
                        <a:spcAft>
                          <a:spcPts val="0"/>
                        </a:spcAft>
                      </a:pPr>
                      <a:r>
                        <a:rPr lang="es-419" sz="14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,304</a:t>
                      </a:r>
                      <a:r>
                        <a:rPr lang="es-419" sz="1400" baseline="30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96246398"/>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65587377"/>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3193974"/>
                  </a:ext>
                </a:extLst>
              </a:tr>
              <a:tr h="368139">
                <a:tc vMerge="1">
                  <a:txBody>
                    <a:bodyPr/>
                    <a:lstStyle/>
                    <a:p>
                      <a:endParaRPr lang="es-419"/>
                    </a:p>
                  </a:txBody>
                  <a:tcPr/>
                </a:tc>
                <a:tc rowSpan="3">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Legal </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,439</a:t>
                      </a:r>
                      <a:r>
                        <a:rPr lang="es-419"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1377905"/>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81086030"/>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02526135"/>
                  </a:ext>
                </a:extLst>
              </a:tr>
              <a:tr h="368139">
                <a:tc vMerge="1">
                  <a:txBody>
                    <a:bodyPr/>
                    <a:lstStyle/>
                    <a:p>
                      <a:endParaRPr lang="es-419"/>
                    </a:p>
                  </a:txBody>
                  <a:tcPr/>
                </a:tc>
                <a:tc rowSpan="3">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Ética </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,404</a:t>
                      </a:r>
                      <a:r>
                        <a:rPr lang="es-419"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73671584"/>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24865809"/>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94474862"/>
                  </a:ext>
                </a:extLst>
              </a:tr>
              <a:tr h="368139">
                <a:tc vMerge="1">
                  <a:txBody>
                    <a:bodyPr/>
                    <a:lstStyle/>
                    <a:p>
                      <a:endParaRPr lang="es-419"/>
                    </a:p>
                  </a:txBody>
                  <a:tcPr/>
                </a:tc>
                <a:tc rowSpan="3">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Medioambiental </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,398</a:t>
                      </a:r>
                      <a:r>
                        <a:rPr lang="es-419" sz="1400" baseline="3000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0950861"/>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35896552"/>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06797548"/>
                  </a:ext>
                </a:extLst>
              </a:tr>
              <a:tr h="368139">
                <a:tc vMerge="1">
                  <a:txBody>
                    <a:bodyPr/>
                    <a:lstStyle/>
                    <a:p>
                      <a:endParaRPr lang="es-419"/>
                    </a:p>
                  </a:txBody>
                  <a:tcPr/>
                </a:tc>
                <a:tc rowSpan="3">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Percepción Filantrópica</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,815</a:t>
                      </a:r>
                      <a:r>
                        <a:rPr lang="es-419"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7652451"/>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94769820"/>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9593091"/>
                  </a:ext>
                </a:extLst>
              </a:tr>
              <a:tr h="368139">
                <a:tc vMerge="1">
                  <a:txBody>
                    <a:bodyPr/>
                    <a:lstStyle/>
                    <a:p>
                      <a:endParaRPr lang="es-419"/>
                    </a:p>
                  </a:txBody>
                  <a:tcPr/>
                </a:tc>
                <a:tc rowSpan="3">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Lealtad</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Coeficiente de correlación</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00808106"/>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 (bilateral)</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indent="180340" algn="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53210462"/>
                  </a:ext>
                </a:extLst>
              </a:tr>
              <a:tr h="176393">
                <a:tc vMerge="1">
                  <a:txBody>
                    <a:bodyPr/>
                    <a:lstStyle/>
                    <a:p>
                      <a:endParaRPr lang="es-419"/>
                    </a:p>
                  </a:txBody>
                  <a:tcPr/>
                </a:tc>
                <a:tc vMerge="1">
                  <a:txBody>
                    <a:bodyPr/>
                    <a:lstStyle/>
                    <a:p>
                      <a:endParaRPr lang="es-419"/>
                    </a:p>
                  </a:txBody>
                  <a:tcPr/>
                </a:tc>
                <a:tc>
                  <a:txBody>
                    <a:bodyPr/>
                    <a:lstStyle/>
                    <a:p>
                      <a:pPr marL="38100" marR="38100" indent="180340" algn="l">
                        <a:lnSpc>
                          <a:spcPct val="115000"/>
                        </a:lnSpc>
                        <a:spcBef>
                          <a:spcPts val="1200"/>
                        </a:spcBef>
                        <a:spcAft>
                          <a:spcPts val="0"/>
                        </a:spcAft>
                      </a:pPr>
                      <a:r>
                        <a:rPr lang="es-419"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s-419"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180340" algn="r">
                        <a:lnSpc>
                          <a:spcPct val="115000"/>
                        </a:lnSpc>
                        <a:spcBef>
                          <a:spcPts val="1200"/>
                        </a:spcBef>
                        <a:spcAft>
                          <a:spcPts val="0"/>
                        </a:spcAft>
                      </a:pPr>
                      <a:r>
                        <a:rPr lang="es-419"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384</a:t>
                      </a:r>
                      <a:endParaRPr lang="es-419"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099233"/>
                  </a:ext>
                </a:extLst>
              </a:tr>
            </a:tbl>
          </a:graphicData>
        </a:graphic>
      </p:graphicFrame>
      <p:sp>
        <p:nvSpPr>
          <p:cNvPr id="10" name="Rectángulo 9">
            <a:extLst>
              <a:ext uri="{FF2B5EF4-FFF2-40B4-BE49-F238E27FC236}">
                <a16:creationId xmlns:a16="http://schemas.microsoft.com/office/drawing/2014/main" id="{9EE4B046-23A3-45E4-BBB7-FCE16EA075A4}"/>
              </a:ext>
            </a:extLst>
          </p:cNvPr>
          <p:cNvSpPr/>
          <p:nvPr/>
        </p:nvSpPr>
        <p:spPr>
          <a:xfrm>
            <a:off x="6635267" y="4293096"/>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8348480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para VISTO">
            <a:extLst>
              <a:ext uri="{FF2B5EF4-FFF2-40B4-BE49-F238E27FC236}">
                <a16:creationId xmlns:a16="http://schemas.microsoft.com/office/drawing/2014/main" id="{6C9AFC14-24F3-4E5C-B956-EFF994C14F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01" b="22999"/>
          <a:stretch/>
        </p:blipFill>
        <p:spPr bwMode="auto">
          <a:xfrm>
            <a:off x="3305820" y="4492750"/>
            <a:ext cx="247650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700518BA-EFE6-4C0B-8D5F-B3D33D785842}"/>
              </a:ext>
            </a:extLst>
          </p:cNvPr>
          <p:cNvPicPr/>
          <p:nvPr/>
        </p:nvPicPr>
        <p:blipFill rotWithShape="1">
          <a:blip r:embed="rId3">
            <a:extLst>
              <a:ext uri="{28A0092B-C50C-407E-A947-70E740481C1C}">
                <a14:useLocalDpi xmlns:a14="http://schemas.microsoft.com/office/drawing/2010/main" val="0"/>
              </a:ext>
            </a:extLst>
          </a:blip>
          <a:srcRect l="1914" t="6375" b="2378"/>
          <a:stretch/>
        </p:blipFill>
        <p:spPr bwMode="auto">
          <a:xfrm>
            <a:off x="5519142" y="1124744"/>
            <a:ext cx="5261942" cy="3883243"/>
          </a:xfrm>
          <a:prstGeom prst="rect">
            <a:avLst/>
          </a:prstGeom>
          <a:noFill/>
          <a:ln>
            <a:noFill/>
          </a:ln>
          <a:extLst>
            <a:ext uri="{53640926-AAD7-44D8-BBD7-CCE9431645EC}">
              <a14:shadowObscured xmlns:a14="http://schemas.microsoft.com/office/drawing/2010/main"/>
            </a:ext>
          </a:extLst>
        </p:spPr>
      </p:pic>
      <p:grpSp>
        <p:nvGrpSpPr>
          <p:cNvPr id="7" name="Grupo 6">
            <a:extLst>
              <a:ext uri="{FF2B5EF4-FFF2-40B4-BE49-F238E27FC236}">
                <a16:creationId xmlns:a16="http://schemas.microsoft.com/office/drawing/2014/main" id="{CBAB3A39-E197-4A0C-B5EF-09044D9C049F}"/>
              </a:ext>
            </a:extLst>
          </p:cNvPr>
          <p:cNvGrpSpPr/>
          <p:nvPr/>
        </p:nvGrpSpPr>
        <p:grpSpPr>
          <a:xfrm>
            <a:off x="982638" y="1660049"/>
            <a:ext cx="2558814" cy="2812632"/>
            <a:chOff x="5121380" y="1339348"/>
            <a:chExt cx="2558814" cy="2812632"/>
          </a:xfrm>
        </p:grpSpPr>
        <p:sp>
          <p:nvSpPr>
            <p:cNvPr id="8" name="Rectángulo 7">
              <a:extLst>
                <a:ext uri="{FF2B5EF4-FFF2-40B4-BE49-F238E27FC236}">
                  <a16:creationId xmlns:a16="http://schemas.microsoft.com/office/drawing/2014/main" id="{51BA8DCE-9045-41DA-90D3-20C3B9FA54E7}"/>
                </a:ext>
              </a:extLst>
            </p:cNvPr>
            <p:cNvSpPr/>
            <p:nvPr/>
          </p:nvSpPr>
          <p:spPr>
            <a:xfrm>
              <a:off x="5121380" y="1339348"/>
              <a:ext cx="2558814" cy="2812632"/>
            </a:xfrm>
            <a:prstGeom prst="rect">
              <a:avLst/>
            </a:prstGeom>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CuadroTexto 8">
              <a:extLst>
                <a:ext uri="{FF2B5EF4-FFF2-40B4-BE49-F238E27FC236}">
                  <a16:creationId xmlns:a16="http://schemas.microsoft.com/office/drawing/2014/main" id="{F32B9E85-AF85-44F8-B1F5-BF7A20C5B389}"/>
                </a:ext>
              </a:extLst>
            </p:cNvPr>
            <p:cNvSpPr txBox="1"/>
            <p:nvPr/>
          </p:nvSpPr>
          <p:spPr>
            <a:xfrm>
              <a:off x="5121380" y="1339348"/>
              <a:ext cx="2558814" cy="2812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solidFill>
                    <a:schemeClr val="bg2">
                      <a:lumMod val="25000"/>
                    </a:schemeClr>
                  </a:solidFill>
                </a:rPr>
                <a:t>H3: El grado de lealtad que tienen los usuarios con las operadoras de telefonía móvil es alto. </a:t>
              </a:r>
              <a:endParaRPr lang="x-none" sz="2100" kern="1200" dirty="0">
                <a:solidFill>
                  <a:schemeClr val="bg2">
                    <a:lumMod val="25000"/>
                  </a:schemeClr>
                </a:solidFill>
              </a:endParaRPr>
            </a:p>
          </p:txBody>
        </p:sp>
      </p:grpSp>
    </p:spTree>
    <p:extLst>
      <p:ext uri="{BB962C8B-B14F-4D97-AF65-F5344CB8AC3E}">
        <p14:creationId xmlns:p14="http://schemas.microsoft.com/office/powerpoint/2010/main" val="1931989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005572" y="980729"/>
            <a:ext cx="2576549" cy="4466268"/>
            <a:chOff x="1341912" y="1365662"/>
            <a:chExt cx="2458192" cy="4349338"/>
          </a:xfrm>
          <a:effectLst>
            <a:outerShdw blurRad="50800" dist="38100" dir="8100000" algn="tr" rotWithShape="0">
              <a:prstClr val="black">
                <a:alpha val="40000"/>
              </a:prstClr>
            </a:outerShdw>
          </a:effectLst>
        </p:grpSpPr>
        <p:sp>
          <p:nvSpPr>
            <p:cNvPr id="18" name="Rectangle 17"/>
            <p:cNvSpPr/>
            <p:nvPr/>
          </p:nvSpPr>
          <p:spPr>
            <a:xfrm>
              <a:off x="1341912" y="1365662"/>
              <a:ext cx="2458192" cy="181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flipH="1">
              <a:off x="1341912" y="1365662"/>
              <a:ext cx="2458192" cy="1816925"/>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419" sz="1400" dirty="0">
                  <a:solidFill>
                    <a:schemeClr val="bg2">
                      <a:lumMod val="10000"/>
                    </a:schemeClr>
                  </a:solidFill>
                  <a:latin typeface="Maiandra GD" panose="020E0502030308020204" pitchFamily="34" charset="0"/>
                  <a:cs typeface="Times New Roman" panose="02020603050405020304" pitchFamily="18" charset="0"/>
                </a:rPr>
                <a:t>Los usuarios de telefonía móvil tienen una percepción alta del 83.7% es decir, consideran importante que las empresas realicen actividades de responsabilidad social con su entorno. Pero no es un factor determinante para escoger un servicio o mantenerse en la misma operadora.</a:t>
              </a:r>
              <a:endParaRPr lang="en-US" sz="1400" dirty="0">
                <a:solidFill>
                  <a:schemeClr val="bg2">
                    <a:lumMod val="10000"/>
                  </a:schemeClr>
                </a:solidFill>
                <a:latin typeface="Maiandra GD" panose="020E0502030308020204" pitchFamily="34" charset="0"/>
                <a:cs typeface="Times New Roman" panose="02020603050405020304" pitchFamily="18" charset="0"/>
              </a:endParaRP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24" name="Group 23"/>
          <p:cNvGrpSpPr/>
          <p:nvPr/>
        </p:nvGrpSpPr>
        <p:grpSpPr>
          <a:xfrm>
            <a:off x="8818053" y="980729"/>
            <a:ext cx="2576549" cy="4466268"/>
            <a:chOff x="1341912" y="1365662"/>
            <a:chExt cx="2458192" cy="4349338"/>
          </a:xfrm>
          <a:effectLst>
            <a:outerShdw blurRad="50800" dist="38100" dir="8100000" algn="tr" rotWithShape="0">
              <a:prstClr val="black">
                <a:alpha val="40000"/>
              </a:prstClr>
            </a:outerShdw>
          </a:effectLst>
        </p:grpSpPr>
        <p:sp>
          <p:nvSpPr>
            <p:cNvPr id="25" name="Rectangle 24"/>
            <p:cNvSpPr/>
            <p:nvPr/>
          </p:nvSpPr>
          <p:spPr>
            <a:xfrm>
              <a:off x="1341912" y="1365662"/>
              <a:ext cx="2458192" cy="181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p:cNvSpPr/>
            <p:nvPr/>
          </p:nvSpPr>
          <p:spPr>
            <a:xfrm flipH="1">
              <a:off x="1341912" y="1365662"/>
              <a:ext cx="2458192" cy="1816925"/>
            </a:xfrm>
            <a:prstGeom prst="rtTriangle">
              <a:avLst/>
            </a:prstGeom>
            <a:solidFill>
              <a:schemeClr val="accent1">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ectangle 26"/>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419" sz="1400" dirty="0">
                  <a:solidFill>
                    <a:schemeClr val="bg2">
                      <a:lumMod val="10000"/>
                    </a:schemeClr>
                  </a:solidFill>
                  <a:latin typeface="Maiandra GD" panose="020E0502030308020204" pitchFamily="34" charset="0"/>
                  <a:cs typeface="Times New Roman" panose="02020603050405020304" pitchFamily="18" charset="0"/>
                </a:rPr>
                <a:t>Las empresas de telefonía móvil realizan actividades de responsabilidad social que se relacionan con el desarrollo de la comunidad, proyectos resaltan la importancia de los derechos humanos y proyectos que cuidan el medioambiente. La cuestión es si lo realizan porque les nace o por simple reputación.</a:t>
              </a: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28" name="Group 27"/>
          <p:cNvGrpSpPr/>
          <p:nvPr/>
        </p:nvGrpSpPr>
        <p:grpSpPr>
          <a:xfrm>
            <a:off x="6213892" y="980729"/>
            <a:ext cx="2576549" cy="4466268"/>
            <a:chOff x="1341912" y="1365662"/>
            <a:chExt cx="2458192" cy="4349338"/>
          </a:xfrm>
          <a:effectLst>
            <a:outerShdw blurRad="50800" dist="38100" dir="8100000" algn="tr" rotWithShape="0">
              <a:prstClr val="black">
                <a:alpha val="40000"/>
              </a:prstClr>
            </a:outerShdw>
          </a:effectLst>
        </p:grpSpPr>
        <p:sp>
          <p:nvSpPr>
            <p:cNvPr id="29" name="Rectangle 28"/>
            <p:cNvSpPr/>
            <p:nvPr/>
          </p:nvSpPr>
          <p:spPr>
            <a:xfrm>
              <a:off x="1341912" y="1365662"/>
              <a:ext cx="2458192" cy="1816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p:nvSpPr>
          <p:spPr>
            <a:xfrm flipH="1">
              <a:off x="1341912" y="1365662"/>
              <a:ext cx="2458192" cy="1816925"/>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ectangle 3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400" dirty="0">
                  <a:solidFill>
                    <a:schemeClr val="bg2">
                      <a:lumMod val="10000"/>
                    </a:schemeClr>
                  </a:solidFill>
                  <a:latin typeface="Maiandra GD" panose="020E0502030308020204" pitchFamily="34" charset="0"/>
                  <a:cs typeface="Times New Roman" panose="02020603050405020304" pitchFamily="18" charset="0"/>
                </a:rPr>
                <a:t>Los usuarios tienen un nivel alto de lealtad con las empres telefónicas, es decir se encuentran de acuerdo con el servicio que reciben, con las ofertas y promociones, con la atención que reciben. Sin embargo el nivel de frecuencia de compra es bajo.</a:t>
              </a:r>
              <a:endParaRPr lang="en-US" sz="1400" dirty="0">
                <a:solidFill>
                  <a:schemeClr val="bg2">
                    <a:lumMod val="10000"/>
                  </a:schemeClr>
                </a:solidFill>
                <a:latin typeface="Maiandra GD" panose="020E0502030308020204" pitchFamily="34" charset="0"/>
                <a:cs typeface="Times New Roman" panose="02020603050405020304" pitchFamily="18" charset="0"/>
              </a:endParaRP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32" name="Group 31"/>
          <p:cNvGrpSpPr/>
          <p:nvPr/>
        </p:nvGrpSpPr>
        <p:grpSpPr>
          <a:xfrm>
            <a:off x="3609732" y="980729"/>
            <a:ext cx="2576549" cy="4466268"/>
            <a:chOff x="1341912" y="1365662"/>
            <a:chExt cx="2458192" cy="4349338"/>
          </a:xfrm>
          <a:effectLst>
            <a:outerShdw blurRad="50800" dist="38100" dir="8100000" algn="tr" rotWithShape="0">
              <a:prstClr val="black">
                <a:alpha val="40000"/>
              </a:prstClr>
            </a:outerShdw>
          </a:effectLst>
        </p:grpSpPr>
        <p:sp>
          <p:nvSpPr>
            <p:cNvPr id="33" name="Rectangle 32"/>
            <p:cNvSpPr/>
            <p:nvPr/>
          </p:nvSpPr>
          <p:spPr>
            <a:xfrm>
              <a:off x="1341912" y="1365662"/>
              <a:ext cx="2458192" cy="181692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ight Triangle 33"/>
            <p:cNvSpPr/>
            <p:nvPr/>
          </p:nvSpPr>
          <p:spPr>
            <a:xfrm flipH="1">
              <a:off x="1341912" y="1365662"/>
              <a:ext cx="2458192" cy="181692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400" dirty="0">
                  <a:solidFill>
                    <a:schemeClr val="bg2">
                      <a:lumMod val="10000"/>
                    </a:schemeClr>
                  </a:solidFill>
                  <a:latin typeface="Maiandra GD" panose="020E0502030308020204" pitchFamily="34" charset="0"/>
                  <a:cs typeface="Times New Roman" panose="02020603050405020304" pitchFamily="18" charset="0"/>
                </a:rPr>
                <a:t>La filantropía es un factor de la RSE que índice significativamente en la lealtad del usuario, ya que las empresas da a conocer las actividades que realiza, se relacionan con las personas. </a:t>
              </a:r>
              <a:endParaRPr lang="en-US" sz="1400" dirty="0">
                <a:solidFill>
                  <a:schemeClr val="bg2">
                    <a:lumMod val="10000"/>
                  </a:schemeClr>
                </a:solidFill>
                <a:latin typeface="Maiandra GD" panose="020E0502030308020204" pitchFamily="34" charset="0"/>
                <a:cs typeface="Times New Roman" panose="02020603050405020304" pitchFamily="18" charset="0"/>
              </a:endParaRPr>
            </a:p>
            <a:p>
              <a:pPr algn="ctr"/>
              <a:endParaRPr lang="en-US"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68" name="Group 23"/>
          <p:cNvGrpSpPr>
            <a:grpSpLocks noChangeAspect="1"/>
          </p:cNvGrpSpPr>
          <p:nvPr/>
        </p:nvGrpSpPr>
        <p:grpSpPr bwMode="auto">
          <a:xfrm>
            <a:off x="3056786" y="2171842"/>
            <a:ext cx="413446" cy="603785"/>
            <a:chOff x="1369" y="448"/>
            <a:chExt cx="858" cy="1253"/>
          </a:xfrm>
          <a:solidFill>
            <a:schemeClr val="bg2">
              <a:lumMod val="90000"/>
            </a:schemeClr>
          </a:solidFill>
        </p:grpSpPr>
        <p:sp>
          <p:nvSpPr>
            <p:cNvPr id="71" name="Freeform 25"/>
            <p:cNvSpPr>
              <a:spLocks/>
            </p:cNvSpPr>
            <p:nvPr/>
          </p:nvSpPr>
          <p:spPr bwMode="auto">
            <a:xfrm>
              <a:off x="1561" y="1465"/>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5 h 281"/>
                <a:gd name="T16" fmla="*/ 1422 w 1425"/>
                <a:gd name="T17" fmla="*/ 112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70 h 281"/>
                <a:gd name="T32" fmla="*/ 1283 w 1425"/>
                <a:gd name="T33" fmla="*/ 279 h 281"/>
                <a:gd name="T34" fmla="*/ 1247 w 1425"/>
                <a:gd name="T35" fmla="*/ 281 h 281"/>
                <a:gd name="T36" fmla="*/ 179 w 1425"/>
                <a:gd name="T37" fmla="*/ 281 h 281"/>
                <a:gd name="T38" fmla="*/ 142 w 1425"/>
                <a:gd name="T39" fmla="*/ 279 h 281"/>
                <a:gd name="T40" fmla="*/ 109 w 1425"/>
                <a:gd name="T41" fmla="*/ 270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5"/>
                  </a:lnTo>
                  <a:lnTo>
                    <a:pt x="1422" y="112"/>
                  </a:lnTo>
                  <a:lnTo>
                    <a:pt x="1425" y="140"/>
                  </a:lnTo>
                  <a:lnTo>
                    <a:pt x="1422" y="169"/>
                  </a:lnTo>
                  <a:lnTo>
                    <a:pt x="1411" y="195"/>
                  </a:lnTo>
                  <a:lnTo>
                    <a:pt x="1395" y="219"/>
                  </a:lnTo>
                  <a:lnTo>
                    <a:pt x="1372" y="239"/>
                  </a:lnTo>
                  <a:lnTo>
                    <a:pt x="1346" y="257"/>
                  </a:lnTo>
                  <a:lnTo>
                    <a:pt x="1316" y="270"/>
                  </a:lnTo>
                  <a:lnTo>
                    <a:pt x="1283" y="279"/>
                  </a:lnTo>
                  <a:lnTo>
                    <a:pt x="1247" y="281"/>
                  </a:lnTo>
                  <a:lnTo>
                    <a:pt x="179" y="281"/>
                  </a:lnTo>
                  <a:lnTo>
                    <a:pt x="142" y="279"/>
                  </a:lnTo>
                  <a:lnTo>
                    <a:pt x="109" y="270"/>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2" name="Freeform 26"/>
            <p:cNvSpPr>
              <a:spLocks/>
            </p:cNvSpPr>
            <p:nvPr/>
          </p:nvSpPr>
          <p:spPr bwMode="auto">
            <a:xfrm>
              <a:off x="1561" y="1607"/>
              <a:ext cx="475" cy="94"/>
            </a:xfrm>
            <a:custGeom>
              <a:avLst/>
              <a:gdLst>
                <a:gd name="T0" fmla="*/ 179 w 1425"/>
                <a:gd name="T1" fmla="*/ 0 h 281"/>
                <a:gd name="T2" fmla="*/ 1247 w 1425"/>
                <a:gd name="T3" fmla="*/ 0 h 281"/>
                <a:gd name="T4" fmla="*/ 1283 w 1425"/>
                <a:gd name="T5" fmla="*/ 3 h 281"/>
                <a:gd name="T6" fmla="*/ 1316 w 1425"/>
                <a:gd name="T7" fmla="*/ 12 h 281"/>
                <a:gd name="T8" fmla="*/ 1346 w 1425"/>
                <a:gd name="T9" fmla="*/ 24 h 281"/>
                <a:gd name="T10" fmla="*/ 1372 w 1425"/>
                <a:gd name="T11" fmla="*/ 41 h 281"/>
                <a:gd name="T12" fmla="*/ 1395 w 1425"/>
                <a:gd name="T13" fmla="*/ 62 h 281"/>
                <a:gd name="T14" fmla="*/ 1411 w 1425"/>
                <a:gd name="T15" fmla="*/ 86 h 281"/>
                <a:gd name="T16" fmla="*/ 1422 w 1425"/>
                <a:gd name="T17" fmla="*/ 113 h 281"/>
                <a:gd name="T18" fmla="*/ 1425 w 1425"/>
                <a:gd name="T19" fmla="*/ 140 h 281"/>
                <a:gd name="T20" fmla="*/ 1422 w 1425"/>
                <a:gd name="T21" fmla="*/ 169 h 281"/>
                <a:gd name="T22" fmla="*/ 1411 w 1425"/>
                <a:gd name="T23" fmla="*/ 195 h 281"/>
                <a:gd name="T24" fmla="*/ 1395 w 1425"/>
                <a:gd name="T25" fmla="*/ 219 h 281"/>
                <a:gd name="T26" fmla="*/ 1372 w 1425"/>
                <a:gd name="T27" fmla="*/ 239 h 281"/>
                <a:gd name="T28" fmla="*/ 1346 w 1425"/>
                <a:gd name="T29" fmla="*/ 257 h 281"/>
                <a:gd name="T30" fmla="*/ 1316 w 1425"/>
                <a:gd name="T31" fmla="*/ 269 h 281"/>
                <a:gd name="T32" fmla="*/ 1283 w 1425"/>
                <a:gd name="T33" fmla="*/ 279 h 281"/>
                <a:gd name="T34" fmla="*/ 1247 w 1425"/>
                <a:gd name="T35" fmla="*/ 281 h 281"/>
                <a:gd name="T36" fmla="*/ 179 w 1425"/>
                <a:gd name="T37" fmla="*/ 281 h 281"/>
                <a:gd name="T38" fmla="*/ 142 w 1425"/>
                <a:gd name="T39" fmla="*/ 279 h 281"/>
                <a:gd name="T40" fmla="*/ 109 w 1425"/>
                <a:gd name="T41" fmla="*/ 269 h 281"/>
                <a:gd name="T42" fmla="*/ 78 w 1425"/>
                <a:gd name="T43" fmla="*/ 257 h 281"/>
                <a:gd name="T44" fmla="*/ 53 w 1425"/>
                <a:gd name="T45" fmla="*/ 239 h 281"/>
                <a:gd name="T46" fmla="*/ 31 w 1425"/>
                <a:gd name="T47" fmla="*/ 219 h 281"/>
                <a:gd name="T48" fmla="*/ 14 w 1425"/>
                <a:gd name="T49" fmla="*/ 195 h 281"/>
                <a:gd name="T50" fmla="*/ 4 w 1425"/>
                <a:gd name="T51" fmla="*/ 169 h 281"/>
                <a:gd name="T52" fmla="*/ 0 w 1425"/>
                <a:gd name="T53" fmla="*/ 140 h 281"/>
                <a:gd name="T54" fmla="*/ 4 w 1425"/>
                <a:gd name="T55" fmla="*/ 113 h 281"/>
                <a:gd name="T56" fmla="*/ 15 w 1425"/>
                <a:gd name="T57" fmla="*/ 86 h 281"/>
                <a:gd name="T58" fmla="*/ 31 w 1425"/>
                <a:gd name="T59" fmla="*/ 62 h 281"/>
                <a:gd name="T60" fmla="*/ 53 w 1425"/>
                <a:gd name="T61" fmla="*/ 41 h 281"/>
                <a:gd name="T62" fmla="*/ 79 w 1425"/>
                <a:gd name="T63" fmla="*/ 24 h 281"/>
                <a:gd name="T64" fmla="*/ 110 w 1425"/>
                <a:gd name="T65" fmla="*/ 12 h 281"/>
                <a:gd name="T66" fmla="*/ 143 w 1425"/>
                <a:gd name="T67" fmla="*/ 3 h 281"/>
                <a:gd name="T68" fmla="*/ 179 w 1425"/>
                <a:gd name="T6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5" h="281">
                  <a:moveTo>
                    <a:pt x="179" y="0"/>
                  </a:moveTo>
                  <a:lnTo>
                    <a:pt x="1247" y="0"/>
                  </a:lnTo>
                  <a:lnTo>
                    <a:pt x="1283" y="3"/>
                  </a:lnTo>
                  <a:lnTo>
                    <a:pt x="1316" y="12"/>
                  </a:lnTo>
                  <a:lnTo>
                    <a:pt x="1346" y="24"/>
                  </a:lnTo>
                  <a:lnTo>
                    <a:pt x="1372" y="41"/>
                  </a:lnTo>
                  <a:lnTo>
                    <a:pt x="1395" y="62"/>
                  </a:lnTo>
                  <a:lnTo>
                    <a:pt x="1411" y="86"/>
                  </a:lnTo>
                  <a:lnTo>
                    <a:pt x="1422" y="113"/>
                  </a:lnTo>
                  <a:lnTo>
                    <a:pt x="1425" y="140"/>
                  </a:lnTo>
                  <a:lnTo>
                    <a:pt x="1422" y="169"/>
                  </a:lnTo>
                  <a:lnTo>
                    <a:pt x="1411" y="195"/>
                  </a:lnTo>
                  <a:lnTo>
                    <a:pt x="1395" y="219"/>
                  </a:lnTo>
                  <a:lnTo>
                    <a:pt x="1372" y="239"/>
                  </a:lnTo>
                  <a:lnTo>
                    <a:pt x="1346" y="257"/>
                  </a:lnTo>
                  <a:lnTo>
                    <a:pt x="1316" y="269"/>
                  </a:lnTo>
                  <a:lnTo>
                    <a:pt x="1283" y="279"/>
                  </a:lnTo>
                  <a:lnTo>
                    <a:pt x="1247" y="281"/>
                  </a:lnTo>
                  <a:lnTo>
                    <a:pt x="179" y="281"/>
                  </a:lnTo>
                  <a:lnTo>
                    <a:pt x="142" y="279"/>
                  </a:lnTo>
                  <a:lnTo>
                    <a:pt x="109" y="269"/>
                  </a:lnTo>
                  <a:lnTo>
                    <a:pt x="78" y="257"/>
                  </a:lnTo>
                  <a:lnTo>
                    <a:pt x="53" y="239"/>
                  </a:lnTo>
                  <a:lnTo>
                    <a:pt x="31" y="219"/>
                  </a:lnTo>
                  <a:lnTo>
                    <a:pt x="14" y="195"/>
                  </a:lnTo>
                  <a:lnTo>
                    <a:pt x="4" y="169"/>
                  </a:lnTo>
                  <a:lnTo>
                    <a:pt x="0" y="140"/>
                  </a:lnTo>
                  <a:lnTo>
                    <a:pt x="4" y="113"/>
                  </a:lnTo>
                  <a:lnTo>
                    <a:pt x="15" y="86"/>
                  </a:lnTo>
                  <a:lnTo>
                    <a:pt x="31" y="62"/>
                  </a:lnTo>
                  <a:lnTo>
                    <a:pt x="53" y="41"/>
                  </a:lnTo>
                  <a:lnTo>
                    <a:pt x="79" y="24"/>
                  </a:lnTo>
                  <a:lnTo>
                    <a:pt x="110" y="12"/>
                  </a:lnTo>
                  <a:lnTo>
                    <a:pt x="143" y="3"/>
                  </a:lnTo>
                  <a:lnTo>
                    <a:pt x="1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3" name="Freeform 27"/>
            <p:cNvSpPr>
              <a:spLocks noEditPoints="1"/>
            </p:cNvSpPr>
            <p:nvPr/>
          </p:nvSpPr>
          <p:spPr bwMode="auto">
            <a:xfrm>
              <a:off x="1369" y="448"/>
              <a:ext cx="858" cy="970"/>
            </a:xfrm>
            <a:custGeom>
              <a:avLst/>
              <a:gdLst>
                <a:gd name="T0" fmla="*/ 1025 w 2576"/>
                <a:gd name="T1" fmla="*/ 223 h 2909"/>
                <a:gd name="T2" fmla="*/ 711 w 2576"/>
                <a:gd name="T3" fmla="*/ 357 h 2909"/>
                <a:gd name="T4" fmla="*/ 456 w 2576"/>
                <a:gd name="T5" fmla="*/ 575 h 2909"/>
                <a:gd name="T6" fmla="*/ 278 w 2576"/>
                <a:gd name="T7" fmla="*/ 863 h 2909"/>
                <a:gd name="T8" fmla="*/ 195 w 2576"/>
                <a:gd name="T9" fmla="*/ 1202 h 2909"/>
                <a:gd name="T10" fmla="*/ 207 w 2576"/>
                <a:gd name="T11" fmla="*/ 1486 h 2909"/>
                <a:gd name="T12" fmla="*/ 262 w 2576"/>
                <a:gd name="T13" fmla="*/ 1693 h 2909"/>
                <a:gd name="T14" fmla="*/ 345 w 2576"/>
                <a:gd name="T15" fmla="*/ 1867 h 2909"/>
                <a:gd name="T16" fmla="*/ 439 w 2576"/>
                <a:gd name="T17" fmla="*/ 2036 h 2909"/>
                <a:gd name="T18" fmla="*/ 529 w 2576"/>
                <a:gd name="T19" fmla="*/ 2225 h 2909"/>
                <a:gd name="T20" fmla="*/ 598 w 2576"/>
                <a:gd name="T21" fmla="*/ 2463 h 2909"/>
                <a:gd name="T22" fmla="*/ 630 w 2576"/>
                <a:gd name="T23" fmla="*/ 2656 h 2909"/>
                <a:gd name="T24" fmla="*/ 702 w 2576"/>
                <a:gd name="T25" fmla="*/ 2716 h 2909"/>
                <a:gd name="T26" fmla="*/ 1894 w 2576"/>
                <a:gd name="T27" fmla="*/ 2709 h 2909"/>
                <a:gd name="T28" fmla="*/ 1950 w 2576"/>
                <a:gd name="T29" fmla="*/ 2648 h 2909"/>
                <a:gd name="T30" fmla="*/ 1963 w 2576"/>
                <a:gd name="T31" fmla="*/ 2568 h 2909"/>
                <a:gd name="T32" fmla="*/ 2007 w 2576"/>
                <a:gd name="T33" fmla="*/ 2348 h 2909"/>
                <a:gd name="T34" fmla="*/ 2087 w 2576"/>
                <a:gd name="T35" fmla="*/ 2133 h 2909"/>
                <a:gd name="T36" fmla="*/ 2183 w 2576"/>
                <a:gd name="T37" fmla="*/ 1954 h 2909"/>
                <a:gd name="T38" fmla="*/ 2275 w 2576"/>
                <a:gd name="T39" fmla="*/ 1785 h 2909"/>
                <a:gd name="T40" fmla="*/ 2347 w 2576"/>
                <a:gd name="T41" fmla="*/ 1596 h 2909"/>
                <a:gd name="T42" fmla="*/ 2384 w 2576"/>
                <a:gd name="T43" fmla="*/ 1359 h 2909"/>
                <a:gd name="T44" fmla="*/ 2354 w 2576"/>
                <a:gd name="T45" fmla="*/ 1027 h 2909"/>
                <a:gd name="T46" fmla="*/ 2221 w 2576"/>
                <a:gd name="T47" fmla="*/ 711 h 2909"/>
                <a:gd name="T48" fmla="*/ 2002 w 2576"/>
                <a:gd name="T49" fmla="*/ 456 h 2909"/>
                <a:gd name="T50" fmla="*/ 1715 w 2576"/>
                <a:gd name="T51" fmla="*/ 278 h 2909"/>
                <a:gd name="T52" fmla="*/ 1378 w 2576"/>
                <a:gd name="T53" fmla="*/ 196 h 2909"/>
                <a:gd name="T54" fmla="*/ 1479 w 2576"/>
                <a:gd name="T55" fmla="*/ 14 h 2909"/>
                <a:gd name="T56" fmla="*/ 1832 w 2576"/>
                <a:gd name="T57" fmla="*/ 120 h 2909"/>
                <a:gd name="T58" fmla="*/ 2133 w 2576"/>
                <a:gd name="T59" fmla="*/ 316 h 2909"/>
                <a:gd name="T60" fmla="*/ 2369 w 2576"/>
                <a:gd name="T61" fmla="*/ 588 h 2909"/>
                <a:gd name="T62" fmla="*/ 2522 w 2576"/>
                <a:gd name="T63" fmla="*/ 920 h 2909"/>
                <a:gd name="T64" fmla="*/ 2576 w 2576"/>
                <a:gd name="T65" fmla="*/ 1294 h 2909"/>
                <a:gd name="T66" fmla="*/ 2550 w 2576"/>
                <a:gd name="T67" fmla="*/ 1566 h 2909"/>
                <a:gd name="T68" fmla="*/ 2485 w 2576"/>
                <a:gd name="T69" fmla="*/ 1783 h 2909"/>
                <a:gd name="T70" fmla="*/ 2400 w 2576"/>
                <a:gd name="T71" fmla="*/ 1961 h 2909"/>
                <a:gd name="T72" fmla="*/ 2304 w 2576"/>
                <a:gd name="T73" fmla="*/ 2131 h 2909"/>
                <a:gd name="T74" fmla="*/ 2215 w 2576"/>
                <a:gd name="T75" fmla="*/ 2327 h 2909"/>
                <a:gd name="T76" fmla="*/ 2155 w 2576"/>
                <a:gd name="T77" fmla="*/ 2578 h 2909"/>
                <a:gd name="T78" fmla="*/ 2153 w 2576"/>
                <a:gd name="T79" fmla="*/ 2595 h 2909"/>
                <a:gd name="T80" fmla="*/ 2125 w 2576"/>
                <a:gd name="T81" fmla="*/ 2730 h 2909"/>
                <a:gd name="T82" fmla="*/ 2030 w 2576"/>
                <a:gd name="T83" fmla="*/ 2851 h 2909"/>
                <a:gd name="T84" fmla="*/ 1887 w 2576"/>
                <a:gd name="T85" fmla="*/ 2907 h 2909"/>
                <a:gd name="T86" fmla="*/ 644 w 2576"/>
                <a:gd name="T87" fmla="*/ 2897 h 2909"/>
                <a:gd name="T88" fmla="*/ 506 w 2576"/>
                <a:gd name="T89" fmla="*/ 2810 h 2909"/>
                <a:gd name="T90" fmla="*/ 432 w 2576"/>
                <a:gd name="T91" fmla="*/ 2663 h 2909"/>
                <a:gd name="T92" fmla="*/ 391 w 2576"/>
                <a:gd name="T93" fmla="*/ 2421 h 2909"/>
                <a:gd name="T94" fmla="*/ 315 w 2576"/>
                <a:gd name="T95" fmla="*/ 2214 h 2909"/>
                <a:gd name="T96" fmla="*/ 221 w 2576"/>
                <a:gd name="T97" fmla="*/ 2038 h 2909"/>
                <a:gd name="T98" fmla="*/ 132 w 2576"/>
                <a:gd name="T99" fmla="*/ 1872 h 2909"/>
                <a:gd name="T100" fmla="*/ 54 w 2576"/>
                <a:gd name="T101" fmla="*/ 1677 h 2909"/>
                <a:gd name="T102" fmla="*/ 7 w 2576"/>
                <a:gd name="T103" fmla="*/ 1434 h 2909"/>
                <a:gd name="T104" fmla="*/ 14 w 2576"/>
                <a:gd name="T105" fmla="*/ 1099 h 2909"/>
                <a:gd name="T106" fmla="*/ 121 w 2576"/>
                <a:gd name="T107" fmla="*/ 746 h 2909"/>
                <a:gd name="T108" fmla="*/ 316 w 2576"/>
                <a:gd name="T109" fmla="*/ 444 h 2909"/>
                <a:gd name="T110" fmla="*/ 587 w 2576"/>
                <a:gd name="T111" fmla="*/ 207 h 2909"/>
                <a:gd name="T112" fmla="*/ 917 w 2576"/>
                <a:gd name="T113" fmla="*/ 54 h 2909"/>
                <a:gd name="T114" fmla="*/ 1288 w 2576"/>
                <a:gd name="T115"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76" h="2909">
                  <a:moveTo>
                    <a:pt x="1288" y="192"/>
                  </a:moveTo>
                  <a:lnTo>
                    <a:pt x="1199" y="196"/>
                  </a:lnTo>
                  <a:lnTo>
                    <a:pt x="1111" y="206"/>
                  </a:lnTo>
                  <a:lnTo>
                    <a:pt x="1025" y="223"/>
                  </a:lnTo>
                  <a:lnTo>
                    <a:pt x="942" y="247"/>
                  </a:lnTo>
                  <a:lnTo>
                    <a:pt x="862" y="278"/>
                  </a:lnTo>
                  <a:lnTo>
                    <a:pt x="785" y="314"/>
                  </a:lnTo>
                  <a:lnTo>
                    <a:pt x="711" y="357"/>
                  </a:lnTo>
                  <a:lnTo>
                    <a:pt x="641" y="404"/>
                  </a:lnTo>
                  <a:lnTo>
                    <a:pt x="576" y="457"/>
                  </a:lnTo>
                  <a:lnTo>
                    <a:pt x="514" y="513"/>
                  </a:lnTo>
                  <a:lnTo>
                    <a:pt x="456" y="575"/>
                  </a:lnTo>
                  <a:lnTo>
                    <a:pt x="403" y="642"/>
                  </a:lnTo>
                  <a:lnTo>
                    <a:pt x="356" y="712"/>
                  </a:lnTo>
                  <a:lnTo>
                    <a:pt x="315" y="786"/>
                  </a:lnTo>
                  <a:lnTo>
                    <a:pt x="278" y="863"/>
                  </a:lnTo>
                  <a:lnTo>
                    <a:pt x="248" y="944"/>
                  </a:lnTo>
                  <a:lnTo>
                    <a:pt x="224" y="1028"/>
                  </a:lnTo>
                  <a:lnTo>
                    <a:pt x="207" y="1113"/>
                  </a:lnTo>
                  <a:lnTo>
                    <a:pt x="195" y="1202"/>
                  </a:lnTo>
                  <a:lnTo>
                    <a:pt x="192" y="1291"/>
                  </a:lnTo>
                  <a:lnTo>
                    <a:pt x="194" y="1360"/>
                  </a:lnTo>
                  <a:lnTo>
                    <a:pt x="199" y="1425"/>
                  </a:lnTo>
                  <a:lnTo>
                    <a:pt x="207" y="1486"/>
                  </a:lnTo>
                  <a:lnTo>
                    <a:pt x="217" y="1542"/>
                  </a:lnTo>
                  <a:lnTo>
                    <a:pt x="230" y="1595"/>
                  </a:lnTo>
                  <a:lnTo>
                    <a:pt x="245" y="1646"/>
                  </a:lnTo>
                  <a:lnTo>
                    <a:pt x="262" y="1693"/>
                  </a:lnTo>
                  <a:lnTo>
                    <a:pt x="281" y="1739"/>
                  </a:lnTo>
                  <a:lnTo>
                    <a:pt x="301" y="1783"/>
                  </a:lnTo>
                  <a:lnTo>
                    <a:pt x="323" y="1825"/>
                  </a:lnTo>
                  <a:lnTo>
                    <a:pt x="345" y="1867"/>
                  </a:lnTo>
                  <a:lnTo>
                    <a:pt x="369" y="1908"/>
                  </a:lnTo>
                  <a:lnTo>
                    <a:pt x="392" y="1951"/>
                  </a:lnTo>
                  <a:lnTo>
                    <a:pt x="416" y="1992"/>
                  </a:lnTo>
                  <a:lnTo>
                    <a:pt x="439" y="2036"/>
                  </a:lnTo>
                  <a:lnTo>
                    <a:pt x="463" y="2080"/>
                  </a:lnTo>
                  <a:lnTo>
                    <a:pt x="486" y="2126"/>
                  </a:lnTo>
                  <a:lnTo>
                    <a:pt x="508" y="2174"/>
                  </a:lnTo>
                  <a:lnTo>
                    <a:pt x="529" y="2225"/>
                  </a:lnTo>
                  <a:lnTo>
                    <a:pt x="548" y="2279"/>
                  </a:lnTo>
                  <a:lnTo>
                    <a:pt x="567" y="2336"/>
                  </a:lnTo>
                  <a:lnTo>
                    <a:pt x="583" y="2397"/>
                  </a:lnTo>
                  <a:lnTo>
                    <a:pt x="598" y="2463"/>
                  </a:lnTo>
                  <a:lnTo>
                    <a:pt x="609" y="2533"/>
                  </a:lnTo>
                  <a:lnTo>
                    <a:pt x="618" y="2609"/>
                  </a:lnTo>
                  <a:lnTo>
                    <a:pt x="622" y="2633"/>
                  </a:lnTo>
                  <a:lnTo>
                    <a:pt x="630" y="2656"/>
                  </a:lnTo>
                  <a:lnTo>
                    <a:pt x="642" y="2677"/>
                  </a:lnTo>
                  <a:lnTo>
                    <a:pt x="660" y="2694"/>
                  </a:lnTo>
                  <a:lnTo>
                    <a:pt x="679" y="2707"/>
                  </a:lnTo>
                  <a:lnTo>
                    <a:pt x="702" y="2716"/>
                  </a:lnTo>
                  <a:lnTo>
                    <a:pt x="727" y="2718"/>
                  </a:lnTo>
                  <a:lnTo>
                    <a:pt x="1849" y="2718"/>
                  </a:lnTo>
                  <a:lnTo>
                    <a:pt x="1873" y="2716"/>
                  </a:lnTo>
                  <a:lnTo>
                    <a:pt x="1894" y="2709"/>
                  </a:lnTo>
                  <a:lnTo>
                    <a:pt x="1914" y="2698"/>
                  </a:lnTo>
                  <a:lnTo>
                    <a:pt x="1931" y="2683"/>
                  </a:lnTo>
                  <a:lnTo>
                    <a:pt x="1944" y="2664"/>
                  </a:lnTo>
                  <a:lnTo>
                    <a:pt x="1950" y="2648"/>
                  </a:lnTo>
                  <a:lnTo>
                    <a:pt x="1955" y="2630"/>
                  </a:lnTo>
                  <a:lnTo>
                    <a:pt x="1959" y="2609"/>
                  </a:lnTo>
                  <a:lnTo>
                    <a:pt x="1961" y="2587"/>
                  </a:lnTo>
                  <a:lnTo>
                    <a:pt x="1963" y="2568"/>
                  </a:lnTo>
                  <a:lnTo>
                    <a:pt x="1964" y="2549"/>
                  </a:lnTo>
                  <a:lnTo>
                    <a:pt x="1977" y="2477"/>
                  </a:lnTo>
                  <a:lnTo>
                    <a:pt x="1991" y="2410"/>
                  </a:lnTo>
                  <a:lnTo>
                    <a:pt x="2007" y="2348"/>
                  </a:lnTo>
                  <a:lnTo>
                    <a:pt x="2025" y="2289"/>
                  </a:lnTo>
                  <a:lnTo>
                    <a:pt x="2045" y="2234"/>
                  </a:lnTo>
                  <a:lnTo>
                    <a:pt x="2065" y="2182"/>
                  </a:lnTo>
                  <a:lnTo>
                    <a:pt x="2087" y="2133"/>
                  </a:lnTo>
                  <a:lnTo>
                    <a:pt x="2110" y="2085"/>
                  </a:lnTo>
                  <a:lnTo>
                    <a:pt x="2134" y="2041"/>
                  </a:lnTo>
                  <a:lnTo>
                    <a:pt x="2159" y="1997"/>
                  </a:lnTo>
                  <a:lnTo>
                    <a:pt x="2183" y="1954"/>
                  </a:lnTo>
                  <a:lnTo>
                    <a:pt x="2206" y="1913"/>
                  </a:lnTo>
                  <a:lnTo>
                    <a:pt x="2230" y="1870"/>
                  </a:lnTo>
                  <a:lnTo>
                    <a:pt x="2253" y="1828"/>
                  </a:lnTo>
                  <a:lnTo>
                    <a:pt x="2275" y="1785"/>
                  </a:lnTo>
                  <a:lnTo>
                    <a:pt x="2294" y="1741"/>
                  </a:lnTo>
                  <a:lnTo>
                    <a:pt x="2314" y="1695"/>
                  </a:lnTo>
                  <a:lnTo>
                    <a:pt x="2331" y="1647"/>
                  </a:lnTo>
                  <a:lnTo>
                    <a:pt x="2347" y="1596"/>
                  </a:lnTo>
                  <a:lnTo>
                    <a:pt x="2360" y="1542"/>
                  </a:lnTo>
                  <a:lnTo>
                    <a:pt x="2371" y="1486"/>
                  </a:lnTo>
                  <a:lnTo>
                    <a:pt x="2379" y="1425"/>
                  </a:lnTo>
                  <a:lnTo>
                    <a:pt x="2384" y="1359"/>
                  </a:lnTo>
                  <a:lnTo>
                    <a:pt x="2385" y="1290"/>
                  </a:lnTo>
                  <a:lnTo>
                    <a:pt x="2382" y="1200"/>
                  </a:lnTo>
                  <a:lnTo>
                    <a:pt x="2371" y="1112"/>
                  </a:lnTo>
                  <a:lnTo>
                    <a:pt x="2354" y="1027"/>
                  </a:lnTo>
                  <a:lnTo>
                    <a:pt x="2330" y="943"/>
                  </a:lnTo>
                  <a:lnTo>
                    <a:pt x="2299" y="863"/>
                  </a:lnTo>
                  <a:lnTo>
                    <a:pt x="2263" y="786"/>
                  </a:lnTo>
                  <a:lnTo>
                    <a:pt x="2221" y="711"/>
                  </a:lnTo>
                  <a:lnTo>
                    <a:pt x="2173" y="641"/>
                  </a:lnTo>
                  <a:lnTo>
                    <a:pt x="2122" y="575"/>
                  </a:lnTo>
                  <a:lnTo>
                    <a:pt x="2064" y="513"/>
                  </a:lnTo>
                  <a:lnTo>
                    <a:pt x="2002" y="456"/>
                  </a:lnTo>
                  <a:lnTo>
                    <a:pt x="1937" y="404"/>
                  </a:lnTo>
                  <a:lnTo>
                    <a:pt x="1867" y="357"/>
                  </a:lnTo>
                  <a:lnTo>
                    <a:pt x="1792" y="314"/>
                  </a:lnTo>
                  <a:lnTo>
                    <a:pt x="1715" y="278"/>
                  </a:lnTo>
                  <a:lnTo>
                    <a:pt x="1636" y="247"/>
                  </a:lnTo>
                  <a:lnTo>
                    <a:pt x="1552" y="223"/>
                  </a:lnTo>
                  <a:lnTo>
                    <a:pt x="1467" y="206"/>
                  </a:lnTo>
                  <a:lnTo>
                    <a:pt x="1378" y="196"/>
                  </a:lnTo>
                  <a:lnTo>
                    <a:pt x="1288" y="192"/>
                  </a:lnTo>
                  <a:close/>
                  <a:moveTo>
                    <a:pt x="1288" y="0"/>
                  </a:moveTo>
                  <a:lnTo>
                    <a:pt x="1385" y="3"/>
                  </a:lnTo>
                  <a:lnTo>
                    <a:pt x="1479" y="14"/>
                  </a:lnTo>
                  <a:lnTo>
                    <a:pt x="1571" y="31"/>
                  </a:lnTo>
                  <a:lnTo>
                    <a:pt x="1661" y="54"/>
                  </a:lnTo>
                  <a:lnTo>
                    <a:pt x="1747" y="84"/>
                  </a:lnTo>
                  <a:lnTo>
                    <a:pt x="1832" y="120"/>
                  </a:lnTo>
                  <a:lnTo>
                    <a:pt x="1913" y="161"/>
                  </a:lnTo>
                  <a:lnTo>
                    <a:pt x="1990" y="208"/>
                  </a:lnTo>
                  <a:lnTo>
                    <a:pt x="2064" y="260"/>
                  </a:lnTo>
                  <a:lnTo>
                    <a:pt x="2133" y="316"/>
                  </a:lnTo>
                  <a:lnTo>
                    <a:pt x="2200" y="379"/>
                  </a:lnTo>
                  <a:lnTo>
                    <a:pt x="2261" y="444"/>
                  </a:lnTo>
                  <a:lnTo>
                    <a:pt x="2317" y="514"/>
                  </a:lnTo>
                  <a:lnTo>
                    <a:pt x="2369" y="588"/>
                  </a:lnTo>
                  <a:lnTo>
                    <a:pt x="2416" y="666"/>
                  </a:lnTo>
                  <a:lnTo>
                    <a:pt x="2456" y="748"/>
                  </a:lnTo>
                  <a:lnTo>
                    <a:pt x="2492" y="832"/>
                  </a:lnTo>
                  <a:lnTo>
                    <a:pt x="2522" y="920"/>
                  </a:lnTo>
                  <a:lnTo>
                    <a:pt x="2545" y="1009"/>
                  </a:lnTo>
                  <a:lnTo>
                    <a:pt x="2562" y="1103"/>
                  </a:lnTo>
                  <a:lnTo>
                    <a:pt x="2572" y="1197"/>
                  </a:lnTo>
                  <a:lnTo>
                    <a:pt x="2576" y="1294"/>
                  </a:lnTo>
                  <a:lnTo>
                    <a:pt x="2573" y="1368"/>
                  </a:lnTo>
                  <a:lnTo>
                    <a:pt x="2569" y="1439"/>
                  </a:lnTo>
                  <a:lnTo>
                    <a:pt x="2561" y="1504"/>
                  </a:lnTo>
                  <a:lnTo>
                    <a:pt x="2550" y="1566"/>
                  </a:lnTo>
                  <a:lnTo>
                    <a:pt x="2537" y="1625"/>
                  </a:lnTo>
                  <a:lnTo>
                    <a:pt x="2522" y="1680"/>
                  </a:lnTo>
                  <a:lnTo>
                    <a:pt x="2504" y="1733"/>
                  </a:lnTo>
                  <a:lnTo>
                    <a:pt x="2485" y="1783"/>
                  </a:lnTo>
                  <a:lnTo>
                    <a:pt x="2465" y="1831"/>
                  </a:lnTo>
                  <a:lnTo>
                    <a:pt x="2444" y="1876"/>
                  </a:lnTo>
                  <a:lnTo>
                    <a:pt x="2422" y="1920"/>
                  </a:lnTo>
                  <a:lnTo>
                    <a:pt x="2400" y="1961"/>
                  </a:lnTo>
                  <a:lnTo>
                    <a:pt x="2377" y="2003"/>
                  </a:lnTo>
                  <a:lnTo>
                    <a:pt x="2355" y="2042"/>
                  </a:lnTo>
                  <a:lnTo>
                    <a:pt x="2330" y="2087"/>
                  </a:lnTo>
                  <a:lnTo>
                    <a:pt x="2304" y="2131"/>
                  </a:lnTo>
                  <a:lnTo>
                    <a:pt x="2280" y="2177"/>
                  </a:lnTo>
                  <a:lnTo>
                    <a:pt x="2257" y="2225"/>
                  </a:lnTo>
                  <a:lnTo>
                    <a:pt x="2236" y="2274"/>
                  </a:lnTo>
                  <a:lnTo>
                    <a:pt x="2215" y="2327"/>
                  </a:lnTo>
                  <a:lnTo>
                    <a:pt x="2196" y="2383"/>
                  </a:lnTo>
                  <a:lnTo>
                    <a:pt x="2180" y="2443"/>
                  </a:lnTo>
                  <a:lnTo>
                    <a:pt x="2167" y="2508"/>
                  </a:lnTo>
                  <a:lnTo>
                    <a:pt x="2155" y="2578"/>
                  </a:lnTo>
                  <a:lnTo>
                    <a:pt x="2155" y="2581"/>
                  </a:lnTo>
                  <a:lnTo>
                    <a:pt x="2154" y="2586"/>
                  </a:lnTo>
                  <a:lnTo>
                    <a:pt x="2153" y="2591"/>
                  </a:lnTo>
                  <a:lnTo>
                    <a:pt x="2153" y="2595"/>
                  </a:lnTo>
                  <a:lnTo>
                    <a:pt x="2150" y="2625"/>
                  </a:lnTo>
                  <a:lnTo>
                    <a:pt x="2145" y="2659"/>
                  </a:lnTo>
                  <a:lnTo>
                    <a:pt x="2137" y="2693"/>
                  </a:lnTo>
                  <a:lnTo>
                    <a:pt x="2125" y="2730"/>
                  </a:lnTo>
                  <a:lnTo>
                    <a:pt x="2107" y="2764"/>
                  </a:lnTo>
                  <a:lnTo>
                    <a:pt x="2085" y="2797"/>
                  </a:lnTo>
                  <a:lnTo>
                    <a:pt x="2059" y="2825"/>
                  </a:lnTo>
                  <a:lnTo>
                    <a:pt x="2030" y="2851"/>
                  </a:lnTo>
                  <a:lnTo>
                    <a:pt x="1998" y="2871"/>
                  </a:lnTo>
                  <a:lnTo>
                    <a:pt x="1963" y="2888"/>
                  </a:lnTo>
                  <a:lnTo>
                    <a:pt x="1926" y="2900"/>
                  </a:lnTo>
                  <a:lnTo>
                    <a:pt x="1887" y="2907"/>
                  </a:lnTo>
                  <a:lnTo>
                    <a:pt x="1848" y="2909"/>
                  </a:lnTo>
                  <a:lnTo>
                    <a:pt x="727" y="2909"/>
                  </a:lnTo>
                  <a:lnTo>
                    <a:pt x="685" y="2906"/>
                  </a:lnTo>
                  <a:lnTo>
                    <a:pt x="644" y="2897"/>
                  </a:lnTo>
                  <a:lnTo>
                    <a:pt x="604" y="2883"/>
                  </a:lnTo>
                  <a:lnTo>
                    <a:pt x="568" y="2863"/>
                  </a:lnTo>
                  <a:lnTo>
                    <a:pt x="534" y="2839"/>
                  </a:lnTo>
                  <a:lnTo>
                    <a:pt x="506" y="2810"/>
                  </a:lnTo>
                  <a:lnTo>
                    <a:pt x="479" y="2778"/>
                  </a:lnTo>
                  <a:lnTo>
                    <a:pt x="458" y="2743"/>
                  </a:lnTo>
                  <a:lnTo>
                    <a:pt x="442" y="2705"/>
                  </a:lnTo>
                  <a:lnTo>
                    <a:pt x="432" y="2663"/>
                  </a:lnTo>
                  <a:lnTo>
                    <a:pt x="426" y="2621"/>
                  </a:lnTo>
                  <a:lnTo>
                    <a:pt x="417" y="2549"/>
                  </a:lnTo>
                  <a:lnTo>
                    <a:pt x="406" y="2482"/>
                  </a:lnTo>
                  <a:lnTo>
                    <a:pt x="391" y="2421"/>
                  </a:lnTo>
                  <a:lnTo>
                    <a:pt x="375" y="2365"/>
                  </a:lnTo>
                  <a:lnTo>
                    <a:pt x="356" y="2312"/>
                  </a:lnTo>
                  <a:lnTo>
                    <a:pt x="337" y="2261"/>
                  </a:lnTo>
                  <a:lnTo>
                    <a:pt x="315" y="2214"/>
                  </a:lnTo>
                  <a:lnTo>
                    <a:pt x="293" y="2169"/>
                  </a:lnTo>
                  <a:lnTo>
                    <a:pt x="270" y="2125"/>
                  </a:lnTo>
                  <a:lnTo>
                    <a:pt x="246" y="2081"/>
                  </a:lnTo>
                  <a:lnTo>
                    <a:pt x="221" y="2038"/>
                  </a:lnTo>
                  <a:lnTo>
                    <a:pt x="199" y="1998"/>
                  </a:lnTo>
                  <a:lnTo>
                    <a:pt x="176" y="1958"/>
                  </a:lnTo>
                  <a:lnTo>
                    <a:pt x="154" y="1916"/>
                  </a:lnTo>
                  <a:lnTo>
                    <a:pt x="132" y="1872"/>
                  </a:lnTo>
                  <a:lnTo>
                    <a:pt x="110" y="1826"/>
                  </a:lnTo>
                  <a:lnTo>
                    <a:pt x="91" y="1779"/>
                  </a:lnTo>
                  <a:lnTo>
                    <a:pt x="71" y="1730"/>
                  </a:lnTo>
                  <a:lnTo>
                    <a:pt x="54" y="1677"/>
                  </a:lnTo>
                  <a:lnTo>
                    <a:pt x="39" y="1622"/>
                  </a:lnTo>
                  <a:lnTo>
                    <a:pt x="25" y="1563"/>
                  </a:lnTo>
                  <a:lnTo>
                    <a:pt x="15" y="1501"/>
                  </a:lnTo>
                  <a:lnTo>
                    <a:pt x="7" y="1434"/>
                  </a:lnTo>
                  <a:lnTo>
                    <a:pt x="2" y="1364"/>
                  </a:lnTo>
                  <a:lnTo>
                    <a:pt x="0" y="1290"/>
                  </a:lnTo>
                  <a:lnTo>
                    <a:pt x="3" y="1193"/>
                  </a:lnTo>
                  <a:lnTo>
                    <a:pt x="14" y="1099"/>
                  </a:lnTo>
                  <a:lnTo>
                    <a:pt x="31" y="1007"/>
                  </a:lnTo>
                  <a:lnTo>
                    <a:pt x="55" y="917"/>
                  </a:lnTo>
                  <a:lnTo>
                    <a:pt x="85" y="831"/>
                  </a:lnTo>
                  <a:lnTo>
                    <a:pt x="121" y="746"/>
                  </a:lnTo>
                  <a:lnTo>
                    <a:pt x="161" y="665"/>
                  </a:lnTo>
                  <a:lnTo>
                    <a:pt x="208" y="588"/>
                  </a:lnTo>
                  <a:lnTo>
                    <a:pt x="260" y="513"/>
                  </a:lnTo>
                  <a:lnTo>
                    <a:pt x="316" y="444"/>
                  </a:lnTo>
                  <a:lnTo>
                    <a:pt x="378" y="377"/>
                  </a:lnTo>
                  <a:lnTo>
                    <a:pt x="444" y="316"/>
                  </a:lnTo>
                  <a:lnTo>
                    <a:pt x="514" y="259"/>
                  </a:lnTo>
                  <a:lnTo>
                    <a:pt x="587" y="207"/>
                  </a:lnTo>
                  <a:lnTo>
                    <a:pt x="665" y="161"/>
                  </a:lnTo>
                  <a:lnTo>
                    <a:pt x="746" y="120"/>
                  </a:lnTo>
                  <a:lnTo>
                    <a:pt x="830" y="84"/>
                  </a:lnTo>
                  <a:lnTo>
                    <a:pt x="917" y="54"/>
                  </a:lnTo>
                  <a:lnTo>
                    <a:pt x="1007" y="31"/>
                  </a:lnTo>
                  <a:lnTo>
                    <a:pt x="1099" y="14"/>
                  </a:lnTo>
                  <a:lnTo>
                    <a:pt x="1193" y="3"/>
                  </a:lnTo>
                  <a:lnTo>
                    <a:pt x="12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4" name="Freeform 28"/>
            <p:cNvSpPr>
              <a:spLocks/>
            </p:cNvSpPr>
            <p:nvPr/>
          </p:nvSpPr>
          <p:spPr bwMode="auto">
            <a:xfrm>
              <a:off x="1656" y="622"/>
              <a:ext cx="287" cy="458"/>
            </a:xfrm>
            <a:custGeom>
              <a:avLst/>
              <a:gdLst>
                <a:gd name="T0" fmla="*/ 851 w 860"/>
                <a:gd name="T1" fmla="*/ 0 h 1375"/>
                <a:gd name="T2" fmla="*/ 855 w 860"/>
                <a:gd name="T3" fmla="*/ 2 h 1375"/>
                <a:gd name="T4" fmla="*/ 859 w 860"/>
                <a:gd name="T5" fmla="*/ 10 h 1375"/>
                <a:gd name="T6" fmla="*/ 860 w 860"/>
                <a:gd name="T7" fmla="*/ 22 h 1375"/>
                <a:gd name="T8" fmla="*/ 860 w 860"/>
                <a:gd name="T9" fmla="*/ 43 h 1375"/>
                <a:gd name="T10" fmla="*/ 854 w 860"/>
                <a:gd name="T11" fmla="*/ 104 h 1375"/>
                <a:gd name="T12" fmla="*/ 846 w 860"/>
                <a:gd name="T13" fmla="*/ 165 h 1375"/>
                <a:gd name="T14" fmla="*/ 835 w 860"/>
                <a:gd name="T15" fmla="*/ 225 h 1375"/>
                <a:gd name="T16" fmla="*/ 820 w 860"/>
                <a:gd name="T17" fmla="*/ 284 h 1375"/>
                <a:gd name="T18" fmla="*/ 801 w 860"/>
                <a:gd name="T19" fmla="*/ 341 h 1375"/>
                <a:gd name="T20" fmla="*/ 779 w 860"/>
                <a:gd name="T21" fmla="*/ 398 h 1375"/>
                <a:gd name="T22" fmla="*/ 752 w 860"/>
                <a:gd name="T23" fmla="*/ 450 h 1375"/>
                <a:gd name="T24" fmla="*/ 714 w 860"/>
                <a:gd name="T25" fmla="*/ 513 h 1375"/>
                <a:gd name="T26" fmla="*/ 673 w 860"/>
                <a:gd name="T27" fmla="*/ 572 h 1375"/>
                <a:gd name="T28" fmla="*/ 628 w 860"/>
                <a:gd name="T29" fmla="*/ 629 h 1375"/>
                <a:gd name="T30" fmla="*/ 581 w 860"/>
                <a:gd name="T31" fmla="*/ 683 h 1375"/>
                <a:gd name="T32" fmla="*/ 532 w 860"/>
                <a:gd name="T33" fmla="*/ 736 h 1375"/>
                <a:gd name="T34" fmla="*/ 482 w 860"/>
                <a:gd name="T35" fmla="*/ 789 h 1375"/>
                <a:gd name="T36" fmla="*/ 431 w 860"/>
                <a:gd name="T37" fmla="*/ 841 h 1375"/>
                <a:gd name="T38" fmla="*/ 382 w 860"/>
                <a:gd name="T39" fmla="*/ 892 h 1375"/>
                <a:gd name="T40" fmla="*/ 332 w 860"/>
                <a:gd name="T41" fmla="*/ 947 h 1375"/>
                <a:gd name="T42" fmla="*/ 285 w 860"/>
                <a:gd name="T43" fmla="*/ 1001 h 1375"/>
                <a:gd name="T44" fmla="*/ 238 w 860"/>
                <a:gd name="T45" fmla="*/ 1062 h 1375"/>
                <a:gd name="T46" fmla="*/ 195 w 860"/>
                <a:gd name="T47" fmla="*/ 1126 h 1375"/>
                <a:gd name="T48" fmla="*/ 156 w 860"/>
                <a:gd name="T49" fmla="*/ 1194 h 1375"/>
                <a:gd name="T50" fmla="*/ 123 w 860"/>
                <a:gd name="T51" fmla="*/ 1265 h 1375"/>
                <a:gd name="T52" fmla="*/ 95 w 860"/>
                <a:gd name="T53" fmla="*/ 1337 h 1375"/>
                <a:gd name="T54" fmla="*/ 86 w 860"/>
                <a:gd name="T55" fmla="*/ 1355 h 1375"/>
                <a:gd name="T56" fmla="*/ 77 w 860"/>
                <a:gd name="T57" fmla="*/ 1368 h 1375"/>
                <a:gd name="T58" fmla="*/ 68 w 860"/>
                <a:gd name="T59" fmla="*/ 1375 h 1375"/>
                <a:gd name="T60" fmla="*/ 59 w 860"/>
                <a:gd name="T61" fmla="*/ 1375 h 1375"/>
                <a:gd name="T62" fmla="*/ 50 w 860"/>
                <a:gd name="T63" fmla="*/ 1369 h 1375"/>
                <a:gd name="T64" fmla="*/ 41 w 860"/>
                <a:gd name="T65" fmla="*/ 1357 h 1375"/>
                <a:gd name="T66" fmla="*/ 33 w 860"/>
                <a:gd name="T67" fmla="*/ 1339 h 1375"/>
                <a:gd name="T68" fmla="*/ 18 w 860"/>
                <a:gd name="T69" fmla="*/ 1281 h 1375"/>
                <a:gd name="T70" fmla="*/ 8 w 860"/>
                <a:gd name="T71" fmla="*/ 1223 h 1375"/>
                <a:gd name="T72" fmla="*/ 1 w 860"/>
                <a:gd name="T73" fmla="*/ 1163 h 1375"/>
                <a:gd name="T74" fmla="*/ 0 w 860"/>
                <a:gd name="T75" fmla="*/ 1103 h 1375"/>
                <a:gd name="T76" fmla="*/ 2 w 860"/>
                <a:gd name="T77" fmla="*/ 1043 h 1375"/>
                <a:gd name="T78" fmla="*/ 10 w 860"/>
                <a:gd name="T79" fmla="*/ 983 h 1375"/>
                <a:gd name="T80" fmla="*/ 22 w 860"/>
                <a:gd name="T81" fmla="*/ 926 h 1375"/>
                <a:gd name="T82" fmla="*/ 38 w 860"/>
                <a:gd name="T83" fmla="*/ 868 h 1375"/>
                <a:gd name="T84" fmla="*/ 60 w 860"/>
                <a:gd name="T85" fmla="*/ 813 h 1375"/>
                <a:gd name="T86" fmla="*/ 86 w 860"/>
                <a:gd name="T87" fmla="*/ 759 h 1375"/>
                <a:gd name="T88" fmla="*/ 117 w 860"/>
                <a:gd name="T89" fmla="*/ 708 h 1375"/>
                <a:gd name="T90" fmla="*/ 153 w 860"/>
                <a:gd name="T91" fmla="*/ 660 h 1375"/>
                <a:gd name="T92" fmla="*/ 207 w 860"/>
                <a:gd name="T93" fmla="*/ 600 h 1375"/>
                <a:gd name="T94" fmla="*/ 263 w 860"/>
                <a:gd name="T95" fmla="*/ 545 h 1375"/>
                <a:gd name="T96" fmla="*/ 323 w 860"/>
                <a:gd name="T97" fmla="*/ 492 h 1375"/>
                <a:gd name="T98" fmla="*/ 385 w 860"/>
                <a:gd name="T99" fmla="*/ 441 h 1375"/>
                <a:gd name="T100" fmla="*/ 448 w 860"/>
                <a:gd name="T101" fmla="*/ 393 h 1375"/>
                <a:gd name="T102" fmla="*/ 512 w 860"/>
                <a:gd name="T103" fmla="*/ 343 h 1375"/>
                <a:gd name="T104" fmla="*/ 576 w 860"/>
                <a:gd name="T105" fmla="*/ 295 h 1375"/>
                <a:gd name="T106" fmla="*/ 615 w 860"/>
                <a:gd name="T107" fmla="*/ 263 h 1375"/>
                <a:gd name="T108" fmla="*/ 654 w 860"/>
                <a:gd name="T109" fmla="*/ 230 h 1375"/>
                <a:gd name="T110" fmla="*/ 693 w 860"/>
                <a:gd name="T111" fmla="*/ 194 h 1375"/>
                <a:gd name="T112" fmla="*/ 730 w 860"/>
                <a:gd name="T113" fmla="*/ 157 h 1375"/>
                <a:gd name="T114" fmla="*/ 764 w 860"/>
                <a:gd name="T115" fmla="*/ 118 h 1375"/>
                <a:gd name="T116" fmla="*/ 796 w 860"/>
                <a:gd name="T117" fmla="*/ 76 h 1375"/>
                <a:gd name="T118" fmla="*/ 823 w 860"/>
                <a:gd name="T119" fmla="*/ 33 h 1375"/>
                <a:gd name="T120" fmla="*/ 833 w 860"/>
                <a:gd name="T121" fmla="*/ 17 h 1375"/>
                <a:gd name="T122" fmla="*/ 843 w 860"/>
                <a:gd name="T123" fmla="*/ 5 h 1375"/>
                <a:gd name="T124" fmla="*/ 851 w 860"/>
                <a:gd name="T125" fmla="*/ 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1375">
                  <a:moveTo>
                    <a:pt x="851" y="0"/>
                  </a:moveTo>
                  <a:lnTo>
                    <a:pt x="855" y="2"/>
                  </a:lnTo>
                  <a:lnTo>
                    <a:pt x="859" y="10"/>
                  </a:lnTo>
                  <a:lnTo>
                    <a:pt x="860" y="22"/>
                  </a:lnTo>
                  <a:lnTo>
                    <a:pt x="860" y="43"/>
                  </a:lnTo>
                  <a:lnTo>
                    <a:pt x="854" y="104"/>
                  </a:lnTo>
                  <a:lnTo>
                    <a:pt x="846" y="165"/>
                  </a:lnTo>
                  <a:lnTo>
                    <a:pt x="835" y="225"/>
                  </a:lnTo>
                  <a:lnTo>
                    <a:pt x="820" y="284"/>
                  </a:lnTo>
                  <a:lnTo>
                    <a:pt x="801" y="341"/>
                  </a:lnTo>
                  <a:lnTo>
                    <a:pt x="779" y="398"/>
                  </a:lnTo>
                  <a:lnTo>
                    <a:pt x="752" y="450"/>
                  </a:lnTo>
                  <a:lnTo>
                    <a:pt x="714" y="513"/>
                  </a:lnTo>
                  <a:lnTo>
                    <a:pt x="673" y="572"/>
                  </a:lnTo>
                  <a:lnTo>
                    <a:pt x="628" y="629"/>
                  </a:lnTo>
                  <a:lnTo>
                    <a:pt x="581" y="683"/>
                  </a:lnTo>
                  <a:lnTo>
                    <a:pt x="532" y="736"/>
                  </a:lnTo>
                  <a:lnTo>
                    <a:pt x="482" y="789"/>
                  </a:lnTo>
                  <a:lnTo>
                    <a:pt x="431" y="841"/>
                  </a:lnTo>
                  <a:lnTo>
                    <a:pt x="382" y="892"/>
                  </a:lnTo>
                  <a:lnTo>
                    <a:pt x="332" y="947"/>
                  </a:lnTo>
                  <a:lnTo>
                    <a:pt x="285" y="1001"/>
                  </a:lnTo>
                  <a:lnTo>
                    <a:pt x="238" y="1062"/>
                  </a:lnTo>
                  <a:lnTo>
                    <a:pt x="195" y="1126"/>
                  </a:lnTo>
                  <a:lnTo>
                    <a:pt x="156" y="1194"/>
                  </a:lnTo>
                  <a:lnTo>
                    <a:pt x="123" y="1265"/>
                  </a:lnTo>
                  <a:lnTo>
                    <a:pt x="95" y="1337"/>
                  </a:lnTo>
                  <a:lnTo>
                    <a:pt x="86" y="1355"/>
                  </a:lnTo>
                  <a:lnTo>
                    <a:pt x="77" y="1368"/>
                  </a:lnTo>
                  <a:lnTo>
                    <a:pt x="68" y="1375"/>
                  </a:lnTo>
                  <a:lnTo>
                    <a:pt x="59" y="1375"/>
                  </a:lnTo>
                  <a:lnTo>
                    <a:pt x="50" y="1369"/>
                  </a:lnTo>
                  <a:lnTo>
                    <a:pt x="41" y="1357"/>
                  </a:lnTo>
                  <a:lnTo>
                    <a:pt x="33" y="1339"/>
                  </a:lnTo>
                  <a:lnTo>
                    <a:pt x="18" y="1281"/>
                  </a:lnTo>
                  <a:lnTo>
                    <a:pt x="8" y="1223"/>
                  </a:lnTo>
                  <a:lnTo>
                    <a:pt x="1" y="1163"/>
                  </a:lnTo>
                  <a:lnTo>
                    <a:pt x="0" y="1103"/>
                  </a:lnTo>
                  <a:lnTo>
                    <a:pt x="2" y="1043"/>
                  </a:lnTo>
                  <a:lnTo>
                    <a:pt x="10" y="983"/>
                  </a:lnTo>
                  <a:lnTo>
                    <a:pt x="22" y="926"/>
                  </a:lnTo>
                  <a:lnTo>
                    <a:pt x="38" y="868"/>
                  </a:lnTo>
                  <a:lnTo>
                    <a:pt x="60" y="813"/>
                  </a:lnTo>
                  <a:lnTo>
                    <a:pt x="86" y="759"/>
                  </a:lnTo>
                  <a:lnTo>
                    <a:pt x="117" y="708"/>
                  </a:lnTo>
                  <a:lnTo>
                    <a:pt x="153" y="660"/>
                  </a:lnTo>
                  <a:lnTo>
                    <a:pt x="207" y="600"/>
                  </a:lnTo>
                  <a:lnTo>
                    <a:pt x="263" y="545"/>
                  </a:lnTo>
                  <a:lnTo>
                    <a:pt x="323" y="492"/>
                  </a:lnTo>
                  <a:lnTo>
                    <a:pt x="385" y="441"/>
                  </a:lnTo>
                  <a:lnTo>
                    <a:pt x="448" y="393"/>
                  </a:lnTo>
                  <a:lnTo>
                    <a:pt x="512" y="343"/>
                  </a:lnTo>
                  <a:lnTo>
                    <a:pt x="576" y="295"/>
                  </a:lnTo>
                  <a:lnTo>
                    <a:pt x="615" y="263"/>
                  </a:lnTo>
                  <a:lnTo>
                    <a:pt x="654" y="230"/>
                  </a:lnTo>
                  <a:lnTo>
                    <a:pt x="693" y="194"/>
                  </a:lnTo>
                  <a:lnTo>
                    <a:pt x="730" y="157"/>
                  </a:lnTo>
                  <a:lnTo>
                    <a:pt x="764" y="118"/>
                  </a:lnTo>
                  <a:lnTo>
                    <a:pt x="796" y="76"/>
                  </a:lnTo>
                  <a:lnTo>
                    <a:pt x="823" y="33"/>
                  </a:lnTo>
                  <a:lnTo>
                    <a:pt x="833" y="17"/>
                  </a:lnTo>
                  <a:lnTo>
                    <a:pt x="843" y="5"/>
                  </a:lnTo>
                  <a:lnTo>
                    <a:pt x="8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sp>
          <p:nvSpPr>
            <p:cNvPr id="75" name="Freeform 29"/>
            <p:cNvSpPr>
              <a:spLocks/>
            </p:cNvSpPr>
            <p:nvPr/>
          </p:nvSpPr>
          <p:spPr bwMode="auto">
            <a:xfrm>
              <a:off x="1693" y="749"/>
              <a:ext cx="278" cy="521"/>
            </a:xfrm>
            <a:custGeom>
              <a:avLst/>
              <a:gdLst>
                <a:gd name="T0" fmla="*/ 796 w 833"/>
                <a:gd name="T1" fmla="*/ 0 h 1563"/>
                <a:gd name="T2" fmla="*/ 808 w 833"/>
                <a:gd name="T3" fmla="*/ 20 h 1563"/>
                <a:gd name="T4" fmla="*/ 825 w 833"/>
                <a:gd name="T5" fmla="*/ 113 h 1563"/>
                <a:gd name="T6" fmla="*/ 833 w 833"/>
                <a:gd name="T7" fmla="*/ 263 h 1563"/>
                <a:gd name="T8" fmla="*/ 819 w 833"/>
                <a:gd name="T9" fmla="*/ 397 h 1563"/>
                <a:gd name="T10" fmla="*/ 789 w 833"/>
                <a:gd name="T11" fmla="*/ 513 h 1563"/>
                <a:gd name="T12" fmla="*/ 740 w 833"/>
                <a:gd name="T13" fmla="*/ 618 h 1563"/>
                <a:gd name="T14" fmla="*/ 675 w 833"/>
                <a:gd name="T15" fmla="*/ 714 h 1563"/>
                <a:gd name="T16" fmla="*/ 596 w 833"/>
                <a:gd name="T17" fmla="*/ 801 h 1563"/>
                <a:gd name="T18" fmla="*/ 504 w 833"/>
                <a:gd name="T19" fmla="*/ 881 h 1563"/>
                <a:gd name="T20" fmla="*/ 413 w 833"/>
                <a:gd name="T21" fmla="*/ 942 h 1563"/>
                <a:gd name="T22" fmla="*/ 317 w 833"/>
                <a:gd name="T23" fmla="*/ 995 h 1563"/>
                <a:gd name="T24" fmla="*/ 221 w 833"/>
                <a:gd name="T25" fmla="*/ 1050 h 1563"/>
                <a:gd name="T26" fmla="*/ 134 w 833"/>
                <a:gd name="T27" fmla="*/ 1113 h 1563"/>
                <a:gd name="T28" fmla="*/ 100 w 833"/>
                <a:gd name="T29" fmla="*/ 1266 h 1563"/>
                <a:gd name="T30" fmla="*/ 95 w 833"/>
                <a:gd name="T31" fmla="*/ 1424 h 1563"/>
                <a:gd name="T32" fmla="*/ 103 w 833"/>
                <a:gd name="T33" fmla="*/ 1520 h 1563"/>
                <a:gd name="T34" fmla="*/ 91 w 833"/>
                <a:gd name="T35" fmla="*/ 1545 h 1563"/>
                <a:gd name="T36" fmla="*/ 69 w 833"/>
                <a:gd name="T37" fmla="*/ 1560 h 1563"/>
                <a:gd name="T38" fmla="*/ 45 w 833"/>
                <a:gd name="T39" fmla="*/ 1563 h 1563"/>
                <a:gd name="T40" fmla="*/ 22 w 833"/>
                <a:gd name="T41" fmla="*/ 1554 h 1563"/>
                <a:gd name="T42" fmla="*/ 11 w 833"/>
                <a:gd name="T43" fmla="*/ 1529 h 1563"/>
                <a:gd name="T44" fmla="*/ 0 w 833"/>
                <a:gd name="T45" fmla="*/ 1363 h 1563"/>
                <a:gd name="T46" fmla="*/ 17 w 833"/>
                <a:gd name="T47" fmla="*/ 1201 h 1563"/>
                <a:gd name="T48" fmla="*/ 58 w 833"/>
                <a:gd name="T49" fmla="*/ 1042 h 1563"/>
                <a:gd name="T50" fmla="*/ 100 w 833"/>
                <a:gd name="T51" fmla="*/ 923 h 1563"/>
                <a:gd name="T52" fmla="*/ 157 w 833"/>
                <a:gd name="T53" fmla="*/ 810 h 1563"/>
                <a:gd name="T54" fmla="*/ 226 w 833"/>
                <a:gd name="T55" fmla="*/ 707 h 1563"/>
                <a:gd name="T56" fmla="*/ 312 w 833"/>
                <a:gd name="T57" fmla="*/ 612 h 1563"/>
                <a:gd name="T58" fmla="*/ 406 w 833"/>
                <a:gd name="T59" fmla="*/ 516 h 1563"/>
                <a:gd name="T60" fmla="*/ 503 w 833"/>
                <a:gd name="T61" fmla="*/ 421 h 1563"/>
                <a:gd name="T62" fmla="*/ 594 w 833"/>
                <a:gd name="T63" fmla="*/ 320 h 1563"/>
                <a:gd name="T64" fmla="*/ 674 w 833"/>
                <a:gd name="T65" fmla="*/ 214 h 1563"/>
                <a:gd name="T66" fmla="*/ 740 w 833"/>
                <a:gd name="T67" fmla="*/ 98 h 1563"/>
                <a:gd name="T68" fmla="*/ 773 w 833"/>
                <a:gd name="T69" fmla="*/ 19 h 1563"/>
                <a:gd name="T70" fmla="*/ 788 w 833"/>
                <a:gd name="T71"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3" h="1563">
                  <a:moveTo>
                    <a:pt x="788" y="0"/>
                  </a:moveTo>
                  <a:lnTo>
                    <a:pt x="796" y="0"/>
                  </a:lnTo>
                  <a:lnTo>
                    <a:pt x="803" y="7"/>
                  </a:lnTo>
                  <a:lnTo>
                    <a:pt x="808" y="20"/>
                  </a:lnTo>
                  <a:lnTo>
                    <a:pt x="813" y="38"/>
                  </a:lnTo>
                  <a:lnTo>
                    <a:pt x="825" y="113"/>
                  </a:lnTo>
                  <a:lnTo>
                    <a:pt x="831" y="188"/>
                  </a:lnTo>
                  <a:lnTo>
                    <a:pt x="833" y="263"/>
                  </a:lnTo>
                  <a:lnTo>
                    <a:pt x="827" y="336"/>
                  </a:lnTo>
                  <a:lnTo>
                    <a:pt x="819" y="397"/>
                  </a:lnTo>
                  <a:lnTo>
                    <a:pt x="806" y="456"/>
                  </a:lnTo>
                  <a:lnTo>
                    <a:pt x="789" y="513"/>
                  </a:lnTo>
                  <a:lnTo>
                    <a:pt x="766" y="567"/>
                  </a:lnTo>
                  <a:lnTo>
                    <a:pt x="740" y="618"/>
                  </a:lnTo>
                  <a:lnTo>
                    <a:pt x="710" y="667"/>
                  </a:lnTo>
                  <a:lnTo>
                    <a:pt x="675" y="714"/>
                  </a:lnTo>
                  <a:lnTo>
                    <a:pt x="637" y="759"/>
                  </a:lnTo>
                  <a:lnTo>
                    <a:pt x="596" y="801"/>
                  </a:lnTo>
                  <a:lnTo>
                    <a:pt x="551" y="842"/>
                  </a:lnTo>
                  <a:lnTo>
                    <a:pt x="504" y="881"/>
                  </a:lnTo>
                  <a:lnTo>
                    <a:pt x="460" y="912"/>
                  </a:lnTo>
                  <a:lnTo>
                    <a:pt x="413" y="942"/>
                  </a:lnTo>
                  <a:lnTo>
                    <a:pt x="365" y="968"/>
                  </a:lnTo>
                  <a:lnTo>
                    <a:pt x="317" y="995"/>
                  </a:lnTo>
                  <a:lnTo>
                    <a:pt x="268" y="1022"/>
                  </a:lnTo>
                  <a:lnTo>
                    <a:pt x="221" y="1050"/>
                  </a:lnTo>
                  <a:lnTo>
                    <a:pt x="175" y="1080"/>
                  </a:lnTo>
                  <a:lnTo>
                    <a:pt x="134" y="1113"/>
                  </a:lnTo>
                  <a:lnTo>
                    <a:pt x="113" y="1189"/>
                  </a:lnTo>
                  <a:lnTo>
                    <a:pt x="100" y="1266"/>
                  </a:lnTo>
                  <a:lnTo>
                    <a:pt x="94" y="1346"/>
                  </a:lnTo>
                  <a:lnTo>
                    <a:pt x="95" y="1424"/>
                  </a:lnTo>
                  <a:lnTo>
                    <a:pt x="103" y="1504"/>
                  </a:lnTo>
                  <a:lnTo>
                    <a:pt x="103" y="1520"/>
                  </a:lnTo>
                  <a:lnTo>
                    <a:pt x="99" y="1533"/>
                  </a:lnTo>
                  <a:lnTo>
                    <a:pt x="91" y="1545"/>
                  </a:lnTo>
                  <a:lnTo>
                    <a:pt x="82" y="1553"/>
                  </a:lnTo>
                  <a:lnTo>
                    <a:pt x="69" y="1560"/>
                  </a:lnTo>
                  <a:lnTo>
                    <a:pt x="57" y="1563"/>
                  </a:lnTo>
                  <a:lnTo>
                    <a:pt x="45" y="1563"/>
                  </a:lnTo>
                  <a:lnTo>
                    <a:pt x="33" y="1561"/>
                  </a:lnTo>
                  <a:lnTo>
                    <a:pt x="22" y="1554"/>
                  </a:lnTo>
                  <a:lnTo>
                    <a:pt x="15" y="1544"/>
                  </a:lnTo>
                  <a:lnTo>
                    <a:pt x="11" y="1529"/>
                  </a:lnTo>
                  <a:lnTo>
                    <a:pt x="3" y="1446"/>
                  </a:lnTo>
                  <a:lnTo>
                    <a:pt x="0" y="1363"/>
                  </a:lnTo>
                  <a:lnTo>
                    <a:pt x="5" y="1281"/>
                  </a:lnTo>
                  <a:lnTo>
                    <a:pt x="17" y="1201"/>
                  </a:lnTo>
                  <a:lnTo>
                    <a:pt x="35" y="1120"/>
                  </a:lnTo>
                  <a:lnTo>
                    <a:pt x="58" y="1042"/>
                  </a:lnTo>
                  <a:lnTo>
                    <a:pt x="79" y="982"/>
                  </a:lnTo>
                  <a:lnTo>
                    <a:pt x="100" y="923"/>
                  </a:lnTo>
                  <a:lnTo>
                    <a:pt x="127" y="866"/>
                  </a:lnTo>
                  <a:lnTo>
                    <a:pt x="157" y="810"/>
                  </a:lnTo>
                  <a:lnTo>
                    <a:pt x="189" y="757"/>
                  </a:lnTo>
                  <a:lnTo>
                    <a:pt x="226" y="707"/>
                  </a:lnTo>
                  <a:lnTo>
                    <a:pt x="266" y="660"/>
                  </a:lnTo>
                  <a:lnTo>
                    <a:pt x="312" y="612"/>
                  </a:lnTo>
                  <a:lnTo>
                    <a:pt x="359" y="564"/>
                  </a:lnTo>
                  <a:lnTo>
                    <a:pt x="406" y="516"/>
                  </a:lnTo>
                  <a:lnTo>
                    <a:pt x="454" y="469"/>
                  </a:lnTo>
                  <a:lnTo>
                    <a:pt x="503" y="421"/>
                  </a:lnTo>
                  <a:lnTo>
                    <a:pt x="549" y="371"/>
                  </a:lnTo>
                  <a:lnTo>
                    <a:pt x="594" y="320"/>
                  </a:lnTo>
                  <a:lnTo>
                    <a:pt x="635" y="267"/>
                  </a:lnTo>
                  <a:lnTo>
                    <a:pt x="674" y="214"/>
                  </a:lnTo>
                  <a:lnTo>
                    <a:pt x="710" y="158"/>
                  </a:lnTo>
                  <a:lnTo>
                    <a:pt x="740" y="98"/>
                  </a:lnTo>
                  <a:lnTo>
                    <a:pt x="765" y="37"/>
                  </a:lnTo>
                  <a:lnTo>
                    <a:pt x="773" y="19"/>
                  </a:lnTo>
                  <a:lnTo>
                    <a:pt x="781" y="6"/>
                  </a:lnTo>
                  <a:lnTo>
                    <a:pt x="7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p>
          </p:txBody>
        </p:sp>
      </p:grpSp>
      <p:sp>
        <p:nvSpPr>
          <p:cNvPr id="85" name="Freeform 39"/>
          <p:cNvSpPr>
            <a:spLocks noEditPoints="1"/>
          </p:cNvSpPr>
          <p:nvPr/>
        </p:nvSpPr>
        <p:spPr bwMode="auto">
          <a:xfrm>
            <a:off x="5415125" y="2199451"/>
            <a:ext cx="548569" cy="548569"/>
          </a:xfrm>
          <a:custGeom>
            <a:avLst/>
            <a:gdLst>
              <a:gd name="T0" fmla="*/ 2030 w 4444"/>
              <a:gd name="T1" fmla="*/ 1237 h 4434"/>
              <a:gd name="T2" fmla="*/ 1782 w 4444"/>
              <a:gd name="T3" fmla="*/ 1317 h 4434"/>
              <a:gd name="T4" fmla="*/ 1567 w 4444"/>
              <a:gd name="T5" fmla="*/ 1456 h 4434"/>
              <a:gd name="T6" fmla="*/ 1395 w 4444"/>
              <a:gd name="T7" fmla="*/ 1643 h 4434"/>
              <a:gd name="T8" fmla="*/ 1275 w 4444"/>
              <a:gd name="T9" fmla="*/ 1870 h 4434"/>
              <a:gd name="T10" fmla="*/ 1216 w 4444"/>
              <a:gd name="T11" fmla="*/ 2127 h 4434"/>
              <a:gd name="T12" fmla="*/ 1229 w 4444"/>
              <a:gd name="T13" fmla="*/ 2395 h 4434"/>
              <a:gd name="T14" fmla="*/ 1308 w 4444"/>
              <a:gd name="T15" fmla="*/ 2644 h 4434"/>
              <a:gd name="T16" fmla="*/ 1446 w 4444"/>
              <a:gd name="T17" fmla="*/ 2859 h 4434"/>
              <a:gd name="T18" fmla="*/ 1634 w 4444"/>
              <a:gd name="T19" fmla="*/ 3031 h 4434"/>
              <a:gd name="T20" fmla="*/ 1861 w 4444"/>
              <a:gd name="T21" fmla="*/ 3151 h 4434"/>
              <a:gd name="T22" fmla="*/ 2118 w 4444"/>
              <a:gd name="T23" fmla="*/ 3209 h 4434"/>
              <a:gd name="T24" fmla="*/ 2389 w 4444"/>
              <a:gd name="T25" fmla="*/ 3197 h 4434"/>
              <a:gd name="T26" fmla="*/ 2637 w 4444"/>
              <a:gd name="T27" fmla="*/ 3117 h 4434"/>
              <a:gd name="T28" fmla="*/ 2852 w 4444"/>
              <a:gd name="T29" fmla="*/ 2978 h 4434"/>
              <a:gd name="T30" fmla="*/ 3025 w 4444"/>
              <a:gd name="T31" fmla="*/ 2791 h 4434"/>
              <a:gd name="T32" fmla="*/ 3144 w 4444"/>
              <a:gd name="T33" fmla="*/ 2564 h 4434"/>
              <a:gd name="T34" fmla="*/ 3203 w 4444"/>
              <a:gd name="T35" fmla="*/ 2307 h 4434"/>
              <a:gd name="T36" fmla="*/ 3192 w 4444"/>
              <a:gd name="T37" fmla="*/ 2038 h 4434"/>
              <a:gd name="T38" fmla="*/ 3112 w 4444"/>
              <a:gd name="T39" fmla="*/ 1790 h 4434"/>
              <a:gd name="T40" fmla="*/ 2973 w 4444"/>
              <a:gd name="T41" fmla="*/ 1575 h 4434"/>
              <a:gd name="T42" fmla="*/ 2785 w 4444"/>
              <a:gd name="T43" fmla="*/ 1404 h 4434"/>
              <a:gd name="T44" fmla="*/ 2558 w 4444"/>
              <a:gd name="T45" fmla="*/ 1283 h 4434"/>
              <a:gd name="T46" fmla="*/ 2301 w 4444"/>
              <a:gd name="T47" fmla="*/ 1225 h 4434"/>
              <a:gd name="T48" fmla="*/ 2691 w 4444"/>
              <a:gd name="T49" fmla="*/ 0 h 4434"/>
              <a:gd name="T50" fmla="*/ 2898 w 4444"/>
              <a:gd name="T51" fmla="*/ 696 h 4434"/>
              <a:gd name="T52" fmla="*/ 3444 w 4444"/>
              <a:gd name="T53" fmla="*/ 301 h 4434"/>
              <a:gd name="T54" fmla="*/ 4124 w 4444"/>
              <a:gd name="T55" fmla="*/ 980 h 4434"/>
              <a:gd name="T56" fmla="*/ 3720 w 4444"/>
              <a:gd name="T57" fmla="*/ 1502 h 4434"/>
              <a:gd name="T58" fmla="*/ 3814 w 4444"/>
              <a:gd name="T59" fmla="*/ 1748 h 4434"/>
              <a:gd name="T60" fmla="*/ 4373 w 4444"/>
              <a:gd name="T61" fmla="*/ 2709 h 4434"/>
              <a:gd name="T62" fmla="*/ 3772 w 4444"/>
              <a:gd name="T63" fmla="*/ 2811 h 4434"/>
              <a:gd name="T64" fmla="*/ 4124 w 4444"/>
              <a:gd name="T65" fmla="*/ 3454 h 4434"/>
              <a:gd name="T66" fmla="*/ 3444 w 4444"/>
              <a:gd name="T67" fmla="*/ 4133 h 4434"/>
              <a:gd name="T68" fmla="*/ 2811 w 4444"/>
              <a:gd name="T69" fmla="*/ 3774 h 4434"/>
              <a:gd name="T70" fmla="*/ 1752 w 4444"/>
              <a:gd name="T71" fmla="*/ 4434 h 4434"/>
              <a:gd name="T72" fmla="*/ 1539 w 4444"/>
              <a:gd name="T73" fmla="*/ 3746 h 4434"/>
              <a:gd name="T74" fmla="*/ 999 w 4444"/>
              <a:gd name="T75" fmla="*/ 4133 h 4434"/>
              <a:gd name="T76" fmla="*/ 318 w 4444"/>
              <a:gd name="T77" fmla="*/ 3454 h 4434"/>
              <a:gd name="T78" fmla="*/ 705 w 4444"/>
              <a:gd name="T79" fmla="*/ 2943 h 4434"/>
              <a:gd name="T80" fmla="*/ 605 w 4444"/>
              <a:gd name="T81" fmla="*/ 2686 h 4434"/>
              <a:gd name="T82" fmla="*/ 612 w 4444"/>
              <a:gd name="T83" fmla="*/ 1725 h 4434"/>
              <a:gd name="T84" fmla="*/ 748 w 4444"/>
              <a:gd name="T85" fmla="*/ 1409 h 4434"/>
              <a:gd name="T86" fmla="*/ 999 w 4444"/>
              <a:gd name="T87" fmla="*/ 301 h 4434"/>
              <a:gd name="T88" fmla="*/ 1532 w 4444"/>
              <a:gd name="T89" fmla="*/ 692 h 4434"/>
              <a:gd name="T90" fmla="*/ 1728 w 4444"/>
              <a:gd name="T91" fmla="*/ 0 h 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44" h="4434">
                <a:moveTo>
                  <a:pt x="2210" y="1221"/>
                </a:moveTo>
                <a:lnTo>
                  <a:pt x="2118" y="1225"/>
                </a:lnTo>
                <a:lnTo>
                  <a:pt x="2030" y="1237"/>
                </a:lnTo>
                <a:lnTo>
                  <a:pt x="1944" y="1256"/>
                </a:lnTo>
                <a:lnTo>
                  <a:pt x="1861" y="1283"/>
                </a:lnTo>
                <a:lnTo>
                  <a:pt x="1782" y="1317"/>
                </a:lnTo>
                <a:lnTo>
                  <a:pt x="1706" y="1356"/>
                </a:lnTo>
                <a:lnTo>
                  <a:pt x="1634" y="1404"/>
                </a:lnTo>
                <a:lnTo>
                  <a:pt x="1567" y="1456"/>
                </a:lnTo>
                <a:lnTo>
                  <a:pt x="1505" y="1513"/>
                </a:lnTo>
                <a:lnTo>
                  <a:pt x="1446" y="1575"/>
                </a:lnTo>
                <a:lnTo>
                  <a:pt x="1395" y="1643"/>
                </a:lnTo>
                <a:lnTo>
                  <a:pt x="1348" y="1715"/>
                </a:lnTo>
                <a:lnTo>
                  <a:pt x="1308" y="1790"/>
                </a:lnTo>
                <a:lnTo>
                  <a:pt x="1275" y="1870"/>
                </a:lnTo>
                <a:lnTo>
                  <a:pt x="1248" y="1953"/>
                </a:lnTo>
                <a:lnTo>
                  <a:pt x="1229" y="2038"/>
                </a:lnTo>
                <a:lnTo>
                  <a:pt x="1216" y="2127"/>
                </a:lnTo>
                <a:lnTo>
                  <a:pt x="1212" y="2218"/>
                </a:lnTo>
                <a:lnTo>
                  <a:pt x="1216" y="2307"/>
                </a:lnTo>
                <a:lnTo>
                  <a:pt x="1229" y="2395"/>
                </a:lnTo>
                <a:lnTo>
                  <a:pt x="1248" y="2481"/>
                </a:lnTo>
                <a:lnTo>
                  <a:pt x="1275" y="2564"/>
                </a:lnTo>
                <a:lnTo>
                  <a:pt x="1308" y="2644"/>
                </a:lnTo>
                <a:lnTo>
                  <a:pt x="1348" y="2719"/>
                </a:lnTo>
                <a:lnTo>
                  <a:pt x="1395" y="2791"/>
                </a:lnTo>
                <a:lnTo>
                  <a:pt x="1446" y="2859"/>
                </a:lnTo>
                <a:lnTo>
                  <a:pt x="1505" y="2921"/>
                </a:lnTo>
                <a:lnTo>
                  <a:pt x="1567" y="2978"/>
                </a:lnTo>
                <a:lnTo>
                  <a:pt x="1634" y="3031"/>
                </a:lnTo>
                <a:lnTo>
                  <a:pt x="1706" y="3077"/>
                </a:lnTo>
                <a:lnTo>
                  <a:pt x="1782" y="3117"/>
                </a:lnTo>
                <a:lnTo>
                  <a:pt x="1861" y="3151"/>
                </a:lnTo>
                <a:lnTo>
                  <a:pt x="1944" y="3178"/>
                </a:lnTo>
                <a:lnTo>
                  <a:pt x="2030" y="3197"/>
                </a:lnTo>
                <a:lnTo>
                  <a:pt x="2118" y="3209"/>
                </a:lnTo>
                <a:lnTo>
                  <a:pt x="2210" y="3213"/>
                </a:lnTo>
                <a:lnTo>
                  <a:pt x="2301" y="3209"/>
                </a:lnTo>
                <a:lnTo>
                  <a:pt x="2389" y="3197"/>
                </a:lnTo>
                <a:lnTo>
                  <a:pt x="2475" y="3178"/>
                </a:lnTo>
                <a:lnTo>
                  <a:pt x="2558" y="3151"/>
                </a:lnTo>
                <a:lnTo>
                  <a:pt x="2637" y="3117"/>
                </a:lnTo>
                <a:lnTo>
                  <a:pt x="2713" y="3077"/>
                </a:lnTo>
                <a:lnTo>
                  <a:pt x="2785" y="3031"/>
                </a:lnTo>
                <a:lnTo>
                  <a:pt x="2852" y="2978"/>
                </a:lnTo>
                <a:lnTo>
                  <a:pt x="2914" y="2921"/>
                </a:lnTo>
                <a:lnTo>
                  <a:pt x="2973" y="2859"/>
                </a:lnTo>
                <a:lnTo>
                  <a:pt x="3025" y="2791"/>
                </a:lnTo>
                <a:lnTo>
                  <a:pt x="3071" y="2719"/>
                </a:lnTo>
                <a:lnTo>
                  <a:pt x="3112" y="2644"/>
                </a:lnTo>
                <a:lnTo>
                  <a:pt x="3144" y="2564"/>
                </a:lnTo>
                <a:lnTo>
                  <a:pt x="3172" y="2481"/>
                </a:lnTo>
                <a:lnTo>
                  <a:pt x="3192" y="2395"/>
                </a:lnTo>
                <a:lnTo>
                  <a:pt x="3203" y="2307"/>
                </a:lnTo>
                <a:lnTo>
                  <a:pt x="3207" y="2218"/>
                </a:lnTo>
                <a:lnTo>
                  <a:pt x="3203" y="2127"/>
                </a:lnTo>
                <a:lnTo>
                  <a:pt x="3192" y="2038"/>
                </a:lnTo>
                <a:lnTo>
                  <a:pt x="3172" y="1953"/>
                </a:lnTo>
                <a:lnTo>
                  <a:pt x="3144" y="1870"/>
                </a:lnTo>
                <a:lnTo>
                  <a:pt x="3112" y="1790"/>
                </a:lnTo>
                <a:lnTo>
                  <a:pt x="3071" y="1715"/>
                </a:lnTo>
                <a:lnTo>
                  <a:pt x="3025" y="1643"/>
                </a:lnTo>
                <a:lnTo>
                  <a:pt x="2973" y="1575"/>
                </a:lnTo>
                <a:lnTo>
                  <a:pt x="2914" y="1513"/>
                </a:lnTo>
                <a:lnTo>
                  <a:pt x="2852" y="1456"/>
                </a:lnTo>
                <a:lnTo>
                  <a:pt x="2785" y="1404"/>
                </a:lnTo>
                <a:lnTo>
                  <a:pt x="2713" y="1356"/>
                </a:lnTo>
                <a:lnTo>
                  <a:pt x="2637" y="1317"/>
                </a:lnTo>
                <a:lnTo>
                  <a:pt x="2558" y="1283"/>
                </a:lnTo>
                <a:lnTo>
                  <a:pt x="2475" y="1256"/>
                </a:lnTo>
                <a:lnTo>
                  <a:pt x="2389" y="1237"/>
                </a:lnTo>
                <a:lnTo>
                  <a:pt x="2301" y="1225"/>
                </a:lnTo>
                <a:lnTo>
                  <a:pt x="2210" y="1221"/>
                </a:lnTo>
                <a:close/>
                <a:moveTo>
                  <a:pt x="1728" y="0"/>
                </a:moveTo>
                <a:lnTo>
                  <a:pt x="2691" y="0"/>
                </a:lnTo>
                <a:lnTo>
                  <a:pt x="2691" y="619"/>
                </a:lnTo>
                <a:lnTo>
                  <a:pt x="2796" y="654"/>
                </a:lnTo>
                <a:lnTo>
                  <a:pt x="2898" y="696"/>
                </a:lnTo>
                <a:lnTo>
                  <a:pt x="2997" y="747"/>
                </a:lnTo>
                <a:lnTo>
                  <a:pt x="3393" y="350"/>
                </a:lnTo>
                <a:lnTo>
                  <a:pt x="3444" y="301"/>
                </a:lnTo>
                <a:lnTo>
                  <a:pt x="3494" y="350"/>
                </a:lnTo>
                <a:lnTo>
                  <a:pt x="4075" y="930"/>
                </a:lnTo>
                <a:lnTo>
                  <a:pt x="4124" y="980"/>
                </a:lnTo>
                <a:lnTo>
                  <a:pt x="4075" y="1031"/>
                </a:lnTo>
                <a:lnTo>
                  <a:pt x="3680" y="1424"/>
                </a:lnTo>
                <a:lnTo>
                  <a:pt x="3720" y="1502"/>
                </a:lnTo>
                <a:lnTo>
                  <a:pt x="3755" y="1583"/>
                </a:lnTo>
                <a:lnTo>
                  <a:pt x="3787" y="1665"/>
                </a:lnTo>
                <a:lnTo>
                  <a:pt x="3814" y="1748"/>
                </a:lnTo>
                <a:lnTo>
                  <a:pt x="4444" y="1748"/>
                </a:lnTo>
                <a:lnTo>
                  <a:pt x="4444" y="2709"/>
                </a:lnTo>
                <a:lnTo>
                  <a:pt x="4373" y="2709"/>
                </a:lnTo>
                <a:lnTo>
                  <a:pt x="4373" y="2709"/>
                </a:lnTo>
                <a:lnTo>
                  <a:pt x="3807" y="2709"/>
                </a:lnTo>
                <a:lnTo>
                  <a:pt x="3772" y="2811"/>
                </a:lnTo>
                <a:lnTo>
                  <a:pt x="3729" y="2912"/>
                </a:lnTo>
                <a:lnTo>
                  <a:pt x="3680" y="3009"/>
                </a:lnTo>
                <a:lnTo>
                  <a:pt x="4124" y="3454"/>
                </a:lnTo>
                <a:lnTo>
                  <a:pt x="4075" y="3504"/>
                </a:lnTo>
                <a:lnTo>
                  <a:pt x="3494" y="4084"/>
                </a:lnTo>
                <a:lnTo>
                  <a:pt x="3444" y="4133"/>
                </a:lnTo>
                <a:lnTo>
                  <a:pt x="2997" y="3688"/>
                </a:lnTo>
                <a:lnTo>
                  <a:pt x="2906" y="3733"/>
                </a:lnTo>
                <a:lnTo>
                  <a:pt x="2811" y="3774"/>
                </a:lnTo>
                <a:lnTo>
                  <a:pt x="2714" y="3808"/>
                </a:lnTo>
                <a:lnTo>
                  <a:pt x="2714" y="4434"/>
                </a:lnTo>
                <a:lnTo>
                  <a:pt x="1752" y="4434"/>
                </a:lnTo>
                <a:lnTo>
                  <a:pt x="1752" y="3822"/>
                </a:lnTo>
                <a:lnTo>
                  <a:pt x="1644" y="3786"/>
                </a:lnTo>
                <a:lnTo>
                  <a:pt x="1539" y="3746"/>
                </a:lnTo>
                <a:lnTo>
                  <a:pt x="1437" y="3697"/>
                </a:lnTo>
                <a:lnTo>
                  <a:pt x="1049" y="4084"/>
                </a:lnTo>
                <a:lnTo>
                  <a:pt x="999" y="4133"/>
                </a:lnTo>
                <a:lnTo>
                  <a:pt x="950" y="4084"/>
                </a:lnTo>
                <a:lnTo>
                  <a:pt x="369" y="3504"/>
                </a:lnTo>
                <a:lnTo>
                  <a:pt x="318" y="3454"/>
                </a:lnTo>
                <a:lnTo>
                  <a:pt x="369" y="3405"/>
                </a:lnTo>
                <a:lnTo>
                  <a:pt x="748" y="3024"/>
                </a:lnTo>
                <a:lnTo>
                  <a:pt x="705" y="2943"/>
                </a:lnTo>
                <a:lnTo>
                  <a:pt x="667" y="2859"/>
                </a:lnTo>
                <a:lnTo>
                  <a:pt x="634" y="2773"/>
                </a:lnTo>
                <a:lnTo>
                  <a:pt x="605" y="2686"/>
                </a:lnTo>
                <a:lnTo>
                  <a:pt x="0" y="2686"/>
                </a:lnTo>
                <a:lnTo>
                  <a:pt x="0" y="1725"/>
                </a:lnTo>
                <a:lnTo>
                  <a:pt x="612" y="1725"/>
                </a:lnTo>
                <a:lnTo>
                  <a:pt x="650" y="1617"/>
                </a:lnTo>
                <a:lnTo>
                  <a:pt x="695" y="1511"/>
                </a:lnTo>
                <a:lnTo>
                  <a:pt x="748" y="1409"/>
                </a:lnTo>
                <a:lnTo>
                  <a:pt x="369" y="1031"/>
                </a:lnTo>
                <a:lnTo>
                  <a:pt x="318" y="980"/>
                </a:lnTo>
                <a:lnTo>
                  <a:pt x="999" y="301"/>
                </a:lnTo>
                <a:lnTo>
                  <a:pt x="1049" y="350"/>
                </a:lnTo>
                <a:lnTo>
                  <a:pt x="1437" y="737"/>
                </a:lnTo>
                <a:lnTo>
                  <a:pt x="1532" y="692"/>
                </a:lnTo>
                <a:lnTo>
                  <a:pt x="1629" y="653"/>
                </a:lnTo>
                <a:lnTo>
                  <a:pt x="1728" y="619"/>
                </a:lnTo>
                <a:lnTo>
                  <a:pt x="1728" y="0"/>
                </a:lnTo>
                <a:close/>
              </a:path>
            </a:pathLst>
          </a:custGeom>
          <a:solidFill>
            <a:schemeClr val="bg2">
              <a:lumMod val="9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en-US">
              <a:solidFill>
                <a:schemeClr val="tx1">
                  <a:lumMod val="40000"/>
                  <a:lumOff val="60000"/>
                </a:schemeClr>
              </a:solidFill>
            </a:endParaRPr>
          </a:p>
        </p:txBody>
      </p:sp>
      <p:sp>
        <p:nvSpPr>
          <p:cNvPr id="12" name="Rectangle 11"/>
          <p:cNvSpPr/>
          <p:nvPr/>
        </p:nvSpPr>
        <p:spPr>
          <a:xfrm>
            <a:off x="972897"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01</a:t>
            </a:r>
            <a:endParaRPr lang="en-US" sz="4000" b="1" spc="-300" dirty="0">
              <a:solidFill>
                <a:schemeClr val="bg1"/>
              </a:solidFill>
            </a:endParaRPr>
          </a:p>
        </p:txBody>
      </p:sp>
      <p:sp>
        <p:nvSpPr>
          <p:cNvPr id="37" name="Rectangle 36"/>
          <p:cNvSpPr/>
          <p:nvPr/>
        </p:nvSpPr>
        <p:spPr>
          <a:xfrm>
            <a:off x="3582328"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02</a:t>
            </a:r>
            <a:endParaRPr lang="en-US" sz="4000" b="1" spc="-300" dirty="0">
              <a:solidFill>
                <a:schemeClr val="bg1"/>
              </a:solidFill>
            </a:endParaRPr>
          </a:p>
        </p:txBody>
      </p:sp>
      <p:sp>
        <p:nvSpPr>
          <p:cNvPr id="38" name="Rectangle 37"/>
          <p:cNvSpPr/>
          <p:nvPr/>
        </p:nvSpPr>
        <p:spPr>
          <a:xfrm>
            <a:off x="6191759"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03</a:t>
            </a:r>
            <a:endParaRPr lang="en-US" sz="4000" b="1" spc="-300" dirty="0">
              <a:solidFill>
                <a:schemeClr val="bg1"/>
              </a:solidFill>
            </a:endParaRPr>
          </a:p>
        </p:txBody>
      </p:sp>
      <p:sp>
        <p:nvSpPr>
          <p:cNvPr id="39" name="Rectangle 38"/>
          <p:cNvSpPr/>
          <p:nvPr/>
        </p:nvSpPr>
        <p:spPr>
          <a:xfrm>
            <a:off x="8801191" y="1340768"/>
            <a:ext cx="678391" cy="707886"/>
          </a:xfrm>
          <a:prstGeom prst="rect">
            <a:avLst/>
          </a:prstGeom>
        </p:spPr>
        <p:txBody>
          <a:bodyPr wrap="none">
            <a:spAutoFit/>
          </a:bodyPr>
          <a:lstStyle/>
          <a:p>
            <a:r>
              <a:rPr lang="en-US" sz="4000" b="1" kern="0" spc="-300" dirty="0">
                <a:solidFill>
                  <a:schemeClr val="bg1"/>
                </a:solidFill>
                <a:latin typeface="Arial" pitchFamily="34" charset="0"/>
                <a:cs typeface="Arial" pitchFamily="34" charset="0"/>
              </a:rPr>
              <a:t>04</a:t>
            </a:r>
            <a:endParaRPr lang="en-US" sz="4000" b="1" spc="-300" dirty="0">
              <a:solidFill>
                <a:schemeClr val="bg1"/>
              </a:solidFill>
            </a:endParaRPr>
          </a:p>
        </p:txBody>
      </p:sp>
      <p:sp>
        <p:nvSpPr>
          <p:cNvPr id="40" name="Rectángulo 39">
            <a:extLst>
              <a:ext uri="{FF2B5EF4-FFF2-40B4-BE49-F238E27FC236}">
                <a16:creationId xmlns:a16="http://schemas.microsoft.com/office/drawing/2014/main" id="{F2CB136E-9F2A-4BA3-A697-B54F51877ABA}"/>
              </a:ext>
            </a:extLst>
          </p:cNvPr>
          <p:cNvSpPr/>
          <p:nvPr/>
        </p:nvSpPr>
        <p:spPr>
          <a:xfrm>
            <a:off x="108749" y="84905"/>
            <a:ext cx="2866619"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CONCLUSIONES</a:t>
            </a:r>
          </a:p>
        </p:txBody>
      </p:sp>
      <p:pic>
        <p:nvPicPr>
          <p:cNvPr id="11266" name="Picture 2" descr="Resultado de imagen para icono administracion">
            <a:extLst>
              <a:ext uri="{FF2B5EF4-FFF2-40B4-BE49-F238E27FC236}">
                <a16:creationId xmlns:a16="http://schemas.microsoft.com/office/drawing/2014/main" id="{FEB54CB5-0931-4760-A68C-8C217DA0873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823398" y="2069308"/>
            <a:ext cx="825183" cy="8251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n relacionada">
            <a:extLst>
              <a:ext uri="{FF2B5EF4-FFF2-40B4-BE49-F238E27FC236}">
                <a16:creationId xmlns:a16="http://schemas.microsoft.com/office/drawing/2014/main" id="{D1247197-2297-494C-B993-049BB73F4757}"/>
              </a:ext>
            </a:extLst>
          </p:cNvPr>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674956" y="2142806"/>
            <a:ext cx="736508" cy="736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1825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510155" y="1133064"/>
            <a:ext cx="9170103" cy="4591870"/>
            <a:chOff x="1624082" y="982642"/>
            <a:chExt cx="9171297" cy="4592469"/>
          </a:xfrm>
          <a:effectLst>
            <a:outerShdw blurRad="50800" dist="38100" dir="16200000" rotWithShape="0">
              <a:prstClr val="black">
                <a:alpha val="40000"/>
              </a:prstClr>
            </a:outerShdw>
          </a:effectLst>
        </p:grpSpPr>
        <p:grpSp>
          <p:nvGrpSpPr>
            <p:cNvPr id="35" name="Group 34"/>
            <p:cNvGrpSpPr/>
            <p:nvPr/>
          </p:nvGrpSpPr>
          <p:grpSpPr>
            <a:xfrm>
              <a:off x="1624082" y="982642"/>
              <a:ext cx="2129053" cy="4592469"/>
              <a:chOff x="1514900" y="1491016"/>
              <a:chExt cx="1760563" cy="3770193"/>
            </a:xfrm>
          </p:grpSpPr>
          <p:grpSp>
            <p:nvGrpSpPr>
              <p:cNvPr id="9" name="Group 8"/>
              <p:cNvGrpSpPr/>
              <p:nvPr/>
            </p:nvGrpSpPr>
            <p:grpSpPr>
              <a:xfrm>
                <a:off x="1514900" y="1491016"/>
                <a:ext cx="1760563" cy="3770193"/>
                <a:chOff x="1856094" y="1579726"/>
                <a:chExt cx="1760563" cy="3770193"/>
              </a:xfrm>
            </p:grpSpPr>
            <p:sp>
              <p:nvSpPr>
                <p:cNvPr id="6" name="Rectangle 5"/>
                <p:cNvSpPr/>
                <p:nvPr/>
              </p:nvSpPr>
              <p:spPr>
                <a:xfrm>
                  <a:off x="1856094" y="2265526"/>
                  <a:ext cx="1760561" cy="10451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Oval 3"/>
                <p:cNvSpPr/>
                <p:nvPr/>
              </p:nvSpPr>
              <p:spPr>
                <a:xfrm>
                  <a:off x="2050574" y="1579726"/>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1"/>
                      </a:solidFill>
                      <a:latin typeface="Arial" panose="020B0604020202020204" pitchFamily="34" charset="0"/>
                      <a:cs typeface="Arial" panose="020B0604020202020204" pitchFamily="34" charset="0"/>
                    </a:rPr>
                    <a:t>01</a:t>
                  </a:r>
                </a:p>
              </p:txBody>
            </p:sp>
            <p:sp>
              <p:nvSpPr>
                <p:cNvPr id="5" name="Right Triangle 4"/>
                <p:cNvSpPr/>
                <p:nvPr/>
              </p:nvSpPr>
              <p:spPr>
                <a:xfrm>
                  <a:off x="1856094" y="2265526"/>
                  <a:ext cx="1760561" cy="1249052"/>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p:cNvGrpSpPr/>
                <p:nvPr/>
              </p:nvGrpSpPr>
              <p:grpSpPr>
                <a:xfrm>
                  <a:off x="1856095" y="2265526"/>
                  <a:ext cx="1760562" cy="3084393"/>
                  <a:chOff x="1856095" y="2265526"/>
                  <a:chExt cx="1760562" cy="308439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reflection blurRad="6350" stA="52000" endA="300" endPos="35000" dir="5400000" sy="-100000" algn="bl" rotWithShape="0"/>
                </a:effectLst>
              </p:grpSpPr>
              <p:sp>
                <p:nvSpPr>
                  <p:cNvPr id="2" name="Rectangle 1"/>
                  <p:cNvSpPr/>
                  <p:nvPr/>
                </p:nvSpPr>
                <p:spPr>
                  <a:xfrm>
                    <a:off x="1856096" y="3514578"/>
                    <a:ext cx="1760561" cy="183534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Right Triangle 2"/>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31" name="Rectangle 30"/>
              <p:cNvSpPr/>
              <p:nvPr/>
            </p:nvSpPr>
            <p:spPr>
              <a:xfrm>
                <a:off x="1570026" y="3164033"/>
                <a:ext cx="1650307" cy="1895269"/>
              </a:xfrm>
              <a:prstGeom prst="rect">
                <a:avLst/>
              </a:prstGeom>
            </p:spPr>
            <p:txBody>
              <a:bodyPr wrap="square">
                <a:spAutoFit/>
              </a:bodyPr>
              <a:lstStyle/>
              <a:p>
                <a:pPr algn="ctr"/>
                <a:r>
                  <a:rPr lang="es-EC" sz="1600" dirty="0">
                    <a:solidFill>
                      <a:schemeClr val="bg1"/>
                    </a:solidFill>
                    <a:latin typeface="Maiandra GD" panose="020E0502030308020204" pitchFamily="34" charset="0"/>
                    <a:cs typeface="Times New Roman" panose="02020603050405020304" pitchFamily="18" charset="0"/>
                  </a:rPr>
                  <a:t>Participar en actividades de Responsabilidad social individualmente, para crear una cultura interesada sinceramente en actividades de RS.</a:t>
                </a:r>
                <a:endParaRPr lang="en-US" sz="1600" dirty="0">
                  <a:solidFill>
                    <a:schemeClr val="bg1"/>
                  </a:solidFill>
                  <a:latin typeface="Maiandra GD" panose="020E0502030308020204" pitchFamily="34" charset="0"/>
                  <a:cs typeface="Times New Roman" panose="02020603050405020304" pitchFamily="18" charset="0"/>
                </a:endParaRPr>
              </a:p>
            </p:txBody>
          </p:sp>
        </p:grpSp>
        <p:grpSp>
          <p:nvGrpSpPr>
            <p:cNvPr id="10" name="Group 9"/>
            <p:cNvGrpSpPr/>
            <p:nvPr/>
          </p:nvGrpSpPr>
          <p:grpSpPr>
            <a:xfrm>
              <a:off x="3971497" y="982644"/>
              <a:ext cx="2129052" cy="4592467"/>
              <a:chOff x="1856094" y="1579727"/>
              <a:chExt cx="1760562" cy="3770192"/>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grpSpPr>
          <p:sp>
            <p:nvSpPr>
              <p:cNvPr id="11" name="Rectangle 10"/>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2"/>
                    </a:solidFill>
                    <a:latin typeface="Arial" panose="020B0604020202020204" pitchFamily="34" charset="0"/>
                    <a:cs typeface="Arial" panose="020B0604020202020204" pitchFamily="34" charset="0"/>
                  </a:rPr>
                  <a:t>02</a:t>
                </a:r>
                <a:endParaRPr lang="en-US" sz="2800" dirty="0">
                  <a:solidFill>
                    <a:schemeClr val="accent2"/>
                  </a:solidFill>
                </a:endParaRPr>
              </a:p>
            </p:txBody>
          </p:sp>
          <p:sp>
            <p:nvSpPr>
              <p:cNvPr id="13" name="Right Triangle 12"/>
              <p:cNvSpPr/>
              <p:nvPr/>
            </p:nvSpPr>
            <p:spPr>
              <a:xfrm>
                <a:off x="1856094" y="2265526"/>
                <a:ext cx="1760561" cy="12490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4" name="Group 13"/>
              <p:cNvGrpSpPr/>
              <p:nvPr/>
            </p:nvGrpSpPr>
            <p:grpSpPr>
              <a:xfrm>
                <a:off x="1856095" y="2265526"/>
                <a:ext cx="1760561" cy="3084393"/>
                <a:chOff x="1856095" y="2265526"/>
                <a:chExt cx="1760561" cy="3084393"/>
              </a:xfrm>
              <a:grpFill/>
              <a:effectLst>
                <a:reflection blurRad="6350" stA="52000" endA="300" endPos="35000" dir="5400000" sy="-100000" algn="bl" rotWithShape="0"/>
              </a:effectLst>
            </p:grpSpPr>
            <p:sp>
              <p:nvSpPr>
                <p:cNvPr id="15" name="Rectangle 14"/>
                <p:cNvSpPr/>
                <p:nvPr/>
              </p:nvSpPr>
              <p:spPr>
                <a:xfrm>
                  <a:off x="1856095"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ight Triangle 15"/>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17" name="Group 16"/>
            <p:cNvGrpSpPr/>
            <p:nvPr/>
          </p:nvGrpSpPr>
          <p:grpSpPr>
            <a:xfrm>
              <a:off x="6318912" y="982644"/>
              <a:ext cx="2129053" cy="4592467"/>
              <a:chOff x="1856094" y="1579727"/>
              <a:chExt cx="1760563" cy="3770192"/>
            </a:xfr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grpSpPr>
          <p:sp>
            <p:nvSpPr>
              <p:cNvPr id="18" name="Rectangle 17"/>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Oval 18"/>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3"/>
                    </a:solidFill>
                    <a:latin typeface="Arial" panose="020B0604020202020204" pitchFamily="34" charset="0"/>
                    <a:cs typeface="Arial" panose="020B0604020202020204" pitchFamily="34" charset="0"/>
                  </a:rPr>
                  <a:t>03</a:t>
                </a:r>
                <a:endParaRPr lang="en-US" sz="2800" dirty="0">
                  <a:solidFill>
                    <a:schemeClr val="accent3"/>
                  </a:solidFill>
                </a:endParaRPr>
              </a:p>
            </p:txBody>
          </p:sp>
          <p:sp>
            <p:nvSpPr>
              <p:cNvPr id="20" name="Right Triangle 19"/>
              <p:cNvSpPr/>
              <p:nvPr/>
            </p:nvSpPr>
            <p:spPr>
              <a:xfrm>
                <a:off x="1856094" y="2265526"/>
                <a:ext cx="1760561" cy="1249052"/>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1" name="Group 20"/>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2" name="Rectangle 21"/>
                <p:cNvSpPr/>
                <p:nvPr/>
              </p:nvSpPr>
              <p:spPr>
                <a:xfrm>
                  <a:off x="1856096"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ight Triangle 22"/>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4" name="Group 23"/>
            <p:cNvGrpSpPr/>
            <p:nvPr/>
          </p:nvGrpSpPr>
          <p:grpSpPr>
            <a:xfrm>
              <a:off x="8666326" y="982644"/>
              <a:ext cx="2129053" cy="4592467"/>
              <a:chOff x="1856094" y="1579727"/>
              <a:chExt cx="1760563" cy="3770192"/>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grpSpPr>
          <p:sp>
            <p:nvSpPr>
              <p:cNvPr id="25" name="Rectangle 24"/>
              <p:cNvSpPr/>
              <p:nvPr/>
            </p:nvSpPr>
            <p:spPr>
              <a:xfrm>
                <a:off x="1856094" y="2265526"/>
                <a:ext cx="1760561" cy="1045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p:cNvSpPr/>
              <p:nvPr/>
            </p:nvSpPr>
            <p:spPr>
              <a:xfrm>
                <a:off x="2050574" y="1579727"/>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300" dirty="0">
                    <a:solidFill>
                      <a:schemeClr val="accent5"/>
                    </a:solidFill>
                    <a:latin typeface="Arial" panose="020B0604020202020204" pitchFamily="34" charset="0"/>
                    <a:cs typeface="Arial" panose="020B0604020202020204" pitchFamily="34" charset="0"/>
                  </a:rPr>
                  <a:t>04</a:t>
                </a:r>
                <a:endParaRPr lang="en-US" sz="2800" dirty="0">
                  <a:solidFill>
                    <a:schemeClr val="accent5"/>
                  </a:solidFill>
                </a:endParaRPr>
              </a:p>
            </p:txBody>
          </p:sp>
          <p:sp>
            <p:nvSpPr>
              <p:cNvPr id="27" name="Right Triangle 26"/>
              <p:cNvSpPr/>
              <p:nvPr/>
            </p:nvSpPr>
            <p:spPr>
              <a:xfrm>
                <a:off x="1856094" y="2265526"/>
                <a:ext cx="1760561" cy="124905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8" name="Group 27"/>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9" name="Rectangle 28"/>
                <p:cNvSpPr/>
                <p:nvPr/>
              </p:nvSpPr>
              <p:spPr>
                <a:xfrm>
                  <a:off x="1856096" y="3514578"/>
                  <a:ext cx="1760561" cy="1835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ight Triangle 29"/>
                <p:cNvSpPr/>
                <p:nvPr/>
              </p:nvSpPr>
              <p:spPr>
                <a:xfrm flipH="1">
                  <a:off x="1856095" y="2265526"/>
                  <a:ext cx="1760561" cy="1249052"/>
                </a:xfrm>
                <a:prstGeom prst="rtTriangle">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sp>
        <p:nvSpPr>
          <p:cNvPr id="40" name="Rectángulo 39">
            <a:extLst>
              <a:ext uri="{FF2B5EF4-FFF2-40B4-BE49-F238E27FC236}">
                <a16:creationId xmlns:a16="http://schemas.microsoft.com/office/drawing/2014/main" id="{522A2A4F-37CB-4E9B-8565-A9EA6A8B7365}"/>
              </a:ext>
            </a:extLst>
          </p:cNvPr>
          <p:cNvSpPr/>
          <p:nvPr/>
        </p:nvSpPr>
        <p:spPr>
          <a:xfrm>
            <a:off x="5938" y="84905"/>
            <a:ext cx="3713004"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RECOMENDACIONES</a:t>
            </a:r>
          </a:p>
        </p:txBody>
      </p:sp>
      <p:sp>
        <p:nvSpPr>
          <p:cNvPr id="41" name="Rectangle 30">
            <a:extLst>
              <a:ext uri="{FF2B5EF4-FFF2-40B4-BE49-F238E27FC236}">
                <a16:creationId xmlns:a16="http://schemas.microsoft.com/office/drawing/2014/main" id="{CF7FD57A-4E82-4A3E-8A3C-1016C07775CC}"/>
              </a:ext>
            </a:extLst>
          </p:cNvPr>
          <p:cNvSpPr/>
          <p:nvPr/>
        </p:nvSpPr>
        <p:spPr>
          <a:xfrm>
            <a:off x="3961550" y="3169649"/>
            <a:ext cx="1920200" cy="2554545"/>
          </a:xfrm>
          <a:prstGeom prst="rect">
            <a:avLst/>
          </a:prstGeom>
        </p:spPr>
        <p:txBody>
          <a:bodyPr wrap="square">
            <a:spAutoFit/>
          </a:bodyPr>
          <a:lstStyle/>
          <a:p>
            <a:pPr algn="ctr"/>
            <a:r>
              <a:rPr lang="es-EC" sz="1600" dirty="0">
                <a:solidFill>
                  <a:schemeClr val="bg1"/>
                </a:solidFill>
                <a:latin typeface="Maiandra GD" panose="020E0502030308020204" pitchFamily="34" charset="0"/>
                <a:cs typeface="Times New Roman" panose="02020603050405020304" pitchFamily="18" charset="0"/>
              </a:rPr>
              <a:t>Dar a conocer a los usuarios la importancia de la RSE, no solo como un aspecto ambiental, sino también los factores éticos, legales y económicos.</a:t>
            </a:r>
            <a:endParaRPr lang="en-US" sz="1600" dirty="0">
              <a:solidFill>
                <a:schemeClr val="bg1"/>
              </a:solidFill>
              <a:latin typeface="Maiandra GD" panose="020E0502030308020204" pitchFamily="34" charset="0"/>
              <a:cs typeface="Times New Roman" panose="02020603050405020304" pitchFamily="18" charset="0"/>
            </a:endParaRPr>
          </a:p>
        </p:txBody>
      </p:sp>
      <p:sp>
        <p:nvSpPr>
          <p:cNvPr id="42" name="Rectangle 30">
            <a:extLst>
              <a:ext uri="{FF2B5EF4-FFF2-40B4-BE49-F238E27FC236}">
                <a16:creationId xmlns:a16="http://schemas.microsoft.com/office/drawing/2014/main" id="{4E7AA0CE-BC6E-4313-9178-B7002FCD27D8}"/>
              </a:ext>
            </a:extLst>
          </p:cNvPr>
          <p:cNvSpPr/>
          <p:nvPr/>
        </p:nvSpPr>
        <p:spPr>
          <a:xfrm>
            <a:off x="8481163" y="3244041"/>
            <a:ext cx="2269409" cy="2062103"/>
          </a:xfrm>
          <a:prstGeom prst="rect">
            <a:avLst/>
          </a:prstGeom>
        </p:spPr>
        <p:txBody>
          <a:bodyPr wrap="square">
            <a:spAutoFit/>
          </a:bodyPr>
          <a:lstStyle/>
          <a:p>
            <a:pPr algn="ctr"/>
            <a:r>
              <a:rPr lang="es-EC" sz="1600" dirty="0">
                <a:solidFill>
                  <a:schemeClr val="bg1"/>
                </a:solidFill>
                <a:latin typeface="Maiandra GD" panose="020E0502030308020204" pitchFamily="34" charset="0"/>
                <a:cs typeface="Times New Roman" panose="02020603050405020304" pitchFamily="18" charset="0"/>
              </a:rPr>
              <a:t>Crear programas de RS con apoyo de entidades del estado, para motivar a todas las empresas a realizar actividades de responsabilidad social sostenibles.</a:t>
            </a:r>
            <a:endParaRPr lang="en-US" sz="1600" dirty="0">
              <a:solidFill>
                <a:schemeClr val="bg1"/>
              </a:solidFill>
              <a:latin typeface="Maiandra GD" panose="020E0502030308020204" pitchFamily="34" charset="0"/>
              <a:cs typeface="Times New Roman" panose="02020603050405020304" pitchFamily="18" charset="0"/>
            </a:endParaRPr>
          </a:p>
        </p:txBody>
      </p:sp>
      <p:sp>
        <p:nvSpPr>
          <p:cNvPr id="43" name="Rectangle 30">
            <a:extLst>
              <a:ext uri="{FF2B5EF4-FFF2-40B4-BE49-F238E27FC236}">
                <a16:creationId xmlns:a16="http://schemas.microsoft.com/office/drawing/2014/main" id="{4708C40F-60D3-44B8-B835-3B09C44A22F8}"/>
              </a:ext>
            </a:extLst>
          </p:cNvPr>
          <p:cNvSpPr/>
          <p:nvPr/>
        </p:nvSpPr>
        <p:spPr>
          <a:xfrm>
            <a:off x="6263510" y="3244041"/>
            <a:ext cx="2010500" cy="1815882"/>
          </a:xfrm>
          <a:prstGeom prst="rect">
            <a:avLst/>
          </a:prstGeom>
        </p:spPr>
        <p:txBody>
          <a:bodyPr wrap="square">
            <a:spAutoFit/>
          </a:bodyPr>
          <a:lstStyle/>
          <a:p>
            <a:pPr lvl="0" algn="ctr"/>
            <a:r>
              <a:rPr lang="es-EC" sz="1600" dirty="0">
                <a:solidFill>
                  <a:schemeClr val="bg1"/>
                </a:solidFill>
                <a:latin typeface="Maiandra GD" panose="020E0502030308020204" pitchFamily="34" charset="0"/>
                <a:cs typeface="Times New Roman" panose="02020603050405020304" pitchFamily="18" charset="0"/>
              </a:rPr>
              <a:t>Aplicar estrategias de marketing  con la finalidad de mejorar y reforzar los niveles de frecuencia de compra en los usuarios.</a:t>
            </a:r>
          </a:p>
        </p:txBody>
      </p:sp>
    </p:spTree>
    <p:custDataLst>
      <p:tags r:id="rId1"/>
    </p:custDataLst>
    <p:extLst>
      <p:ext uri="{BB962C8B-B14F-4D97-AF65-F5344CB8AC3E}">
        <p14:creationId xmlns:p14="http://schemas.microsoft.com/office/powerpoint/2010/main" val="4028064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GRACIAS">
            <a:extLst>
              <a:ext uri="{FF2B5EF4-FFF2-40B4-BE49-F238E27FC236}">
                <a16:creationId xmlns:a16="http://schemas.microsoft.com/office/drawing/2014/main" id="{20D67AF6-273D-48C7-855F-9C3A9B023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8" t="1733" r="6256" b="6124"/>
          <a:stretch/>
        </p:blipFill>
        <p:spPr bwMode="auto">
          <a:xfrm>
            <a:off x="3034865" y="933805"/>
            <a:ext cx="6120681" cy="499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79375"/>
      </p:ext>
    </p:extLst>
  </p:cSld>
  <p:clrMapOvr>
    <a:masterClrMapping/>
  </p:clrMapOvr>
  <p:transition spd="med"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626F8A52-4795-46AF-9B10-5CC18447AA18}"/>
              </a:ext>
            </a:extLst>
          </p:cNvPr>
          <p:cNvSpPr txBox="1"/>
          <p:nvPr/>
        </p:nvSpPr>
        <p:spPr>
          <a:xfrm>
            <a:off x="190550" y="84930"/>
            <a:ext cx="8222512" cy="523220"/>
          </a:xfrm>
          <a:prstGeom prst="rect">
            <a:avLst/>
          </a:prstGeom>
          <a:noFill/>
        </p:spPr>
        <p:txBody>
          <a:bodyPr wrap="square" rtlCol="0" anchor="ctr">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PLANTEAMIENTO DEL PROBLEMA</a:t>
            </a:r>
          </a:p>
        </p:txBody>
      </p:sp>
      <p:graphicFrame>
        <p:nvGraphicFramePr>
          <p:cNvPr id="6" name="Diagrama 6"/>
          <p:cNvGraphicFramePr/>
          <p:nvPr>
            <p:extLst>
              <p:ext uri="{D42A27DB-BD31-4B8C-83A1-F6EECF244321}">
                <p14:modId xmlns:p14="http://schemas.microsoft.com/office/powerpoint/2010/main" val="1570622518"/>
              </p:ext>
            </p:extLst>
          </p:nvPr>
        </p:nvGraphicFramePr>
        <p:xfrm>
          <a:off x="2769869" y="641463"/>
          <a:ext cx="7626077" cy="5273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40"/>
          <p:cNvSpPr/>
          <p:nvPr/>
        </p:nvSpPr>
        <p:spPr>
          <a:xfrm>
            <a:off x="3451138" y="1885151"/>
            <a:ext cx="2418331" cy="694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Cultura</a:t>
            </a:r>
          </a:p>
        </p:txBody>
      </p:sp>
      <p:sp>
        <p:nvSpPr>
          <p:cNvPr id="12" name="CuadroTexto 5"/>
          <p:cNvSpPr txBox="1"/>
          <p:nvPr/>
        </p:nvSpPr>
        <p:spPr>
          <a:xfrm>
            <a:off x="2883459" y="1249201"/>
            <a:ext cx="3248930" cy="461665"/>
          </a:xfrm>
          <a:prstGeom prst="rect">
            <a:avLst/>
          </a:prstGeom>
          <a:noFill/>
        </p:spPr>
        <p:txBody>
          <a:bodyPr wrap="square" rtlCol="0">
            <a:spAutoFit/>
          </a:bodyP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CAUSAS</a:t>
            </a:r>
          </a:p>
        </p:txBody>
      </p:sp>
      <p:sp>
        <p:nvSpPr>
          <p:cNvPr id="13" name="CuadroTexto 8"/>
          <p:cNvSpPr txBox="1"/>
          <p:nvPr/>
        </p:nvSpPr>
        <p:spPr>
          <a:xfrm>
            <a:off x="7136196" y="1214029"/>
            <a:ext cx="2775434" cy="461665"/>
          </a:xfrm>
          <a:prstGeom prst="rect">
            <a:avLst/>
          </a:prstGeom>
          <a:noFill/>
        </p:spPr>
        <p:txBody>
          <a:bodyPr wrap="square" rtlCol="0">
            <a:spAutoFit/>
          </a:bodyPr>
          <a:lstStyle/>
          <a:p>
            <a:pPr algn="ctr"/>
            <a:r>
              <a:rPr lang="es-EC" sz="2400" b="1" dirty="0">
                <a:solidFill>
                  <a:schemeClr val="bg2">
                    <a:lumMod val="10000"/>
                  </a:schemeClr>
                </a:solidFill>
                <a:latin typeface="Times New Roman" panose="02020603050405020304" pitchFamily="18" charset="0"/>
                <a:cs typeface="Times New Roman" panose="02020603050405020304" pitchFamily="18" charset="0"/>
              </a:rPr>
              <a:t>EFECTOS</a:t>
            </a:r>
          </a:p>
        </p:txBody>
      </p:sp>
      <p:sp>
        <p:nvSpPr>
          <p:cNvPr id="20" name="Rectángulo 40"/>
          <p:cNvSpPr/>
          <p:nvPr/>
        </p:nvSpPr>
        <p:spPr>
          <a:xfrm>
            <a:off x="7302285" y="1885150"/>
            <a:ext cx="2413549" cy="8468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Utilizarla como herramienta de marketing</a:t>
            </a:r>
          </a:p>
        </p:txBody>
      </p:sp>
      <p:sp>
        <p:nvSpPr>
          <p:cNvPr id="22" name="Rectángulo 40"/>
          <p:cNvSpPr/>
          <p:nvPr/>
        </p:nvSpPr>
        <p:spPr>
          <a:xfrm>
            <a:off x="3465334" y="2732036"/>
            <a:ext cx="2418331" cy="694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No tienen claro el significado</a:t>
            </a:r>
          </a:p>
        </p:txBody>
      </p:sp>
      <p:sp>
        <p:nvSpPr>
          <p:cNvPr id="23" name="Rectángulo 40"/>
          <p:cNvSpPr/>
          <p:nvPr/>
        </p:nvSpPr>
        <p:spPr>
          <a:xfrm>
            <a:off x="7316481" y="2876052"/>
            <a:ext cx="2413549" cy="6944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Falta de compromiso de las empresas</a:t>
            </a:r>
          </a:p>
        </p:txBody>
      </p:sp>
      <p:sp>
        <p:nvSpPr>
          <p:cNvPr id="24" name="Rectángulo 40"/>
          <p:cNvSpPr/>
          <p:nvPr/>
        </p:nvSpPr>
        <p:spPr>
          <a:xfrm>
            <a:off x="3465992" y="3539400"/>
            <a:ext cx="2418331" cy="694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Dan importancia a otros factores</a:t>
            </a:r>
          </a:p>
        </p:txBody>
      </p:sp>
      <p:sp>
        <p:nvSpPr>
          <p:cNvPr id="25" name="Rectángulo 40"/>
          <p:cNvSpPr/>
          <p:nvPr/>
        </p:nvSpPr>
        <p:spPr>
          <a:xfrm>
            <a:off x="7317139" y="3683416"/>
            <a:ext cx="2413549" cy="6944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Enfoque inadecuado de la RSE</a:t>
            </a:r>
          </a:p>
        </p:txBody>
      </p:sp>
      <p:sp>
        <p:nvSpPr>
          <p:cNvPr id="26" name="Rectángulo 40"/>
          <p:cNvSpPr/>
          <p:nvPr/>
        </p:nvSpPr>
        <p:spPr>
          <a:xfrm>
            <a:off x="3465992" y="4318691"/>
            <a:ext cx="2418331" cy="694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Desconocimiento</a:t>
            </a:r>
          </a:p>
        </p:txBody>
      </p:sp>
      <p:sp>
        <p:nvSpPr>
          <p:cNvPr id="27" name="Rectángulo 40"/>
          <p:cNvSpPr/>
          <p:nvPr/>
        </p:nvSpPr>
        <p:spPr>
          <a:xfrm>
            <a:off x="7317139" y="4462707"/>
            <a:ext cx="2413549" cy="6944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a:solidFill>
                  <a:prstClr val="black"/>
                </a:solidFill>
                <a:latin typeface="Times New Roman" panose="02020603050405020304" pitchFamily="18" charset="0"/>
                <a:cs typeface="Times New Roman" panose="02020603050405020304" pitchFamily="18" charset="0"/>
              </a:rPr>
              <a:t>No es determinante para el usuario</a:t>
            </a:r>
          </a:p>
        </p:txBody>
      </p:sp>
      <p:sp>
        <p:nvSpPr>
          <p:cNvPr id="14" name="Rectángulo: esquinas redondeadas 13">
            <a:extLst>
              <a:ext uri="{FF2B5EF4-FFF2-40B4-BE49-F238E27FC236}">
                <a16:creationId xmlns:a16="http://schemas.microsoft.com/office/drawing/2014/main" id="{EA7C152B-B187-4581-9ABA-66D1E4C3CB2D}"/>
              </a:ext>
            </a:extLst>
          </p:cNvPr>
          <p:cNvSpPr/>
          <p:nvPr/>
        </p:nvSpPr>
        <p:spPr>
          <a:xfrm>
            <a:off x="257081" y="1314224"/>
            <a:ext cx="2188335" cy="3530108"/>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50000"/>
              </a:lnSpc>
              <a:spcBef>
                <a:spcPts val="1200"/>
              </a:spcBef>
              <a:spcAft>
                <a:spcPts val="1200"/>
              </a:spcAft>
            </a:pPr>
            <a:r>
              <a:rPr lang="es-ES" sz="16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Los usuarios de telefonía móvil en el DMQ tienen un bajo nivel de interés sobre las actividades de RSE que realizan las empresas operadoras. </a:t>
            </a:r>
            <a:endParaRPr lang="es-419" sz="24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201760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8" grpId="0" animBg="1"/>
      <p:bldP spid="12" grpId="0"/>
      <p:bldP spid="13" grpId="0"/>
      <p:bldP spid="20"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23">
            <a:extLst>
              <a:ext uri="{FF2B5EF4-FFF2-40B4-BE49-F238E27FC236}">
                <a16:creationId xmlns:a16="http://schemas.microsoft.com/office/drawing/2014/main" id="{768D84CE-0E39-4018-80EB-F89EEDE74535}"/>
              </a:ext>
            </a:extLst>
          </p:cNvPr>
          <p:cNvSpPr txBox="1"/>
          <p:nvPr/>
        </p:nvSpPr>
        <p:spPr>
          <a:xfrm>
            <a:off x="0" y="196799"/>
            <a:ext cx="2376264" cy="523220"/>
          </a:xfrm>
          <a:prstGeom prst="rect">
            <a:avLst/>
          </a:prstGeom>
          <a:noFill/>
        </p:spPr>
        <p:txBody>
          <a:bodyPr wrap="square" rtlCol="0" anchor="ctr">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OBJETIVOS</a:t>
            </a:r>
          </a:p>
        </p:txBody>
      </p:sp>
      <p:graphicFrame>
        <p:nvGraphicFramePr>
          <p:cNvPr id="2" name="Diagrama 1">
            <a:extLst>
              <a:ext uri="{FF2B5EF4-FFF2-40B4-BE49-F238E27FC236}">
                <a16:creationId xmlns:a16="http://schemas.microsoft.com/office/drawing/2014/main" id="{9DC72676-85CB-41D2-AF3B-D155C39B3987}"/>
              </a:ext>
            </a:extLst>
          </p:cNvPr>
          <p:cNvGraphicFramePr/>
          <p:nvPr>
            <p:extLst>
              <p:ext uri="{D42A27DB-BD31-4B8C-83A1-F6EECF244321}">
                <p14:modId xmlns:p14="http://schemas.microsoft.com/office/powerpoint/2010/main" val="1303982157"/>
              </p:ext>
            </p:extLst>
          </p:nvPr>
        </p:nvGraphicFramePr>
        <p:xfrm>
          <a:off x="2031735" y="720019"/>
          <a:ext cx="8126942"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686416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a:extLst>
              <a:ext uri="{FF2B5EF4-FFF2-40B4-BE49-F238E27FC236}">
                <a16:creationId xmlns:a16="http://schemas.microsoft.com/office/drawing/2014/main" id="{27103D85-C9FE-4A34-B032-1F683731E05C}"/>
              </a:ext>
            </a:extLst>
          </p:cNvPr>
          <p:cNvSpPr txBox="1"/>
          <p:nvPr/>
        </p:nvSpPr>
        <p:spPr>
          <a:xfrm>
            <a:off x="187406" y="188640"/>
            <a:ext cx="2376264" cy="523220"/>
          </a:xfrm>
          <a:prstGeom prst="rect">
            <a:avLst/>
          </a:prstGeom>
          <a:noFill/>
        </p:spPr>
        <p:txBody>
          <a:bodyPr wrap="square" rtlCol="0" anchor="ctr">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HIPÓTESIS</a:t>
            </a:r>
          </a:p>
        </p:txBody>
      </p:sp>
      <p:graphicFrame>
        <p:nvGraphicFramePr>
          <p:cNvPr id="4" name="Diagrama 3">
            <a:extLst>
              <a:ext uri="{FF2B5EF4-FFF2-40B4-BE49-F238E27FC236}">
                <a16:creationId xmlns:a16="http://schemas.microsoft.com/office/drawing/2014/main" id="{6F1547DC-4E42-48E0-97F8-3485D6CD71C6}"/>
              </a:ext>
            </a:extLst>
          </p:cNvPr>
          <p:cNvGraphicFramePr/>
          <p:nvPr>
            <p:extLst>
              <p:ext uri="{D42A27DB-BD31-4B8C-83A1-F6EECF244321}">
                <p14:modId xmlns:p14="http://schemas.microsoft.com/office/powerpoint/2010/main" val="1124188103"/>
              </p:ext>
            </p:extLst>
          </p:nvPr>
        </p:nvGraphicFramePr>
        <p:xfrm>
          <a:off x="2350790" y="1196752"/>
          <a:ext cx="768394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002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B7E2F-186D-4F23-A343-C1D661350D26}"/>
              </a:ext>
            </a:extLst>
          </p:cNvPr>
          <p:cNvSpPr/>
          <p:nvPr/>
        </p:nvSpPr>
        <p:spPr>
          <a:xfrm>
            <a:off x="118542" y="70261"/>
            <a:ext cx="3209533" cy="523220"/>
          </a:xfrm>
          <a:prstGeom prst="rect">
            <a:avLst/>
          </a:prstGeom>
        </p:spPr>
        <p:txBody>
          <a:bodyPr wrap="none">
            <a:spAutoFit/>
          </a:bodyPr>
          <a:lstStyle/>
          <a:p>
            <a:pPr lvl="0" algn="ctr"/>
            <a:r>
              <a:rPr lang="es-EC" sz="2800" b="1" dirty="0">
                <a:solidFill>
                  <a:srgbClr val="000000"/>
                </a:solidFill>
                <a:latin typeface="Maiandra GD" panose="020E0502030308020204" pitchFamily="34" charset="0"/>
                <a:cs typeface="Times New Roman" panose="02020603050405020304" pitchFamily="18" charset="0"/>
              </a:rPr>
              <a:t>MARCO TEÓRICO</a:t>
            </a:r>
          </a:p>
        </p:txBody>
      </p:sp>
      <p:graphicFrame>
        <p:nvGraphicFramePr>
          <p:cNvPr id="2" name="Diagrama 1">
            <a:extLst>
              <a:ext uri="{FF2B5EF4-FFF2-40B4-BE49-F238E27FC236}">
                <a16:creationId xmlns:a16="http://schemas.microsoft.com/office/drawing/2014/main" id="{C0098218-B147-404F-8F3A-524E132E076A}"/>
              </a:ext>
            </a:extLst>
          </p:cNvPr>
          <p:cNvGraphicFramePr/>
          <p:nvPr>
            <p:extLst>
              <p:ext uri="{D42A27DB-BD31-4B8C-83A1-F6EECF244321}">
                <p14:modId xmlns:p14="http://schemas.microsoft.com/office/powerpoint/2010/main" val="4131758610"/>
              </p:ext>
            </p:extLst>
          </p:nvPr>
        </p:nvGraphicFramePr>
        <p:xfrm>
          <a:off x="262558" y="1440039"/>
          <a:ext cx="11927855"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ctángulo 29">
            <a:extLst>
              <a:ext uri="{FF2B5EF4-FFF2-40B4-BE49-F238E27FC236}">
                <a16:creationId xmlns:a16="http://schemas.microsoft.com/office/drawing/2014/main" id="{D81F9D6D-2C19-4591-A4EF-DCC24A57115E}"/>
              </a:ext>
            </a:extLst>
          </p:cNvPr>
          <p:cNvSpPr/>
          <p:nvPr/>
        </p:nvSpPr>
        <p:spPr>
          <a:xfrm>
            <a:off x="2281758" y="692566"/>
            <a:ext cx="7626896" cy="523220"/>
          </a:xfrm>
          <a:prstGeom prst="rect">
            <a:avLst/>
          </a:prstGeom>
        </p:spPr>
        <p:txBody>
          <a:bodyPr wrap="none">
            <a:spAutoFit/>
          </a:bodyPr>
          <a:lstStyle/>
          <a:p>
            <a:pPr lvl="0" algn="ctr"/>
            <a:r>
              <a:rPr lang="es-EC" sz="2800" dirty="0">
                <a:ln w="0"/>
                <a:solidFill>
                  <a:schemeClr val="accent1"/>
                </a:solidFill>
                <a:effectLst>
                  <a:outerShdw blurRad="38100" dist="25400" dir="5400000" algn="ctr" rotWithShape="0">
                    <a:srgbClr val="6E747A">
                      <a:alpha val="43000"/>
                    </a:srgbClr>
                  </a:outerShdw>
                </a:effectLst>
                <a:cs typeface="Times New Roman" panose="02020603050405020304" pitchFamily="18" charset="0"/>
              </a:rPr>
              <a:t>RESPONSABILIDAD SOCIAL EMPRESARIAL</a:t>
            </a:r>
          </a:p>
        </p:txBody>
      </p:sp>
    </p:spTree>
    <p:custDataLst>
      <p:tags r:id="rId1"/>
    </p:custDataLst>
    <p:extLst>
      <p:ext uri="{BB962C8B-B14F-4D97-AF65-F5344CB8AC3E}">
        <p14:creationId xmlns:p14="http://schemas.microsoft.com/office/powerpoint/2010/main" val="2178090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C01A4A6-8665-4F24-BB9B-3EAF4AC245B5}"/>
              </a:ext>
            </a:extLst>
          </p:cNvPr>
          <p:cNvSpPr/>
          <p:nvPr/>
        </p:nvSpPr>
        <p:spPr>
          <a:xfrm>
            <a:off x="190550" y="111715"/>
            <a:ext cx="7556812"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RESPONSABILIAD SOCIAL EMPRESARIAL</a:t>
            </a:r>
          </a:p>
        </p:txBody>
      </p:sp>
      <p:sp>
        <p:nvSpPr>
          <p:cNvPr id="4" name="Rectángulo 3">
            <a:extLst>
              <a:ext uri="{FF2B5EF4-FFF2-40B4-BE49-F238E27FC236}">
                <a16:creationId xmlns:a16="http://schemas.microsoft.com/office/drawing/2014/main" id="{DA5A17F8-FB32-4944-89DF-6F62634369AA}"/>
              </a:ext>
            </a:extLst>
          </p:cNvPr>
          <p:cNvSpPr/>
          <p:nvPr/>
        </p:nvSpPr>
        <p:spPr>
          <a:xfrm>
            <a:off x="190550" y="836712"/>
            <a:ext cx="2696572"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DIMENSIONES</a:t>
            </a:r>
          </a:p>
        </p:txBody>
      </p:sp>
      <p:sp>
        <p:nvSpPr>
          <p:cNvPr id="2" name="1 Elipse"/>
          <p:cNvSpPr/>
          <p:nvPr/>
        </p:nvSpPr>
        <p:spPr>
          <a:xfrm>
            <a:off x="374328" y="1902623"/>
            <a:ext cx="1944216" cy="1296144"/>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solidFill>
                  <a:schemeClr val="tx1">
                    <a:lumMod val="75000"/>
                  </a:schemeClr>
                </a:solidFill>
              </a:rPr>
              <a:t>Medio Ambiental </a:t>
            </a:r>
          </a:p>
        </p:txBody>
      </p:sp>
      <p:pic>
        <p:nvPicPr>
          <p:cNvPr id="22530" name="Picture 2" descr="Pirámide de Carroll de la Responsabilidad Social Empresarial ">
            <a:extLst>
              <a:ext uri="{FF2B5EF4-FFF2-40B4-BE49-F238E27FC236}">
                <a16:creationId xmlns:a16="http://schemas.microsoft.com/office/drawing/2014/main" id="{49CE7949-4D12-4BC3-8EBC-AD8DEE97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208" y="839657"/>
            <a:ext cx="5655901"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33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039C7B2-5854-4DF9-97A1-ACADA711542B}"/>
              </a:ext>
            </a:extLst>
          </p:cNvPr>
          <p:cNvSpPr/>
          <p:nvPr/>
        </p:nvSpPr>
        <p:spPr>
          <a:xfrm>
            <a:off x="0" y="116632"/>
            <a:ext cx="7556812" cy="523220"/>
          </a:xfrm>
          <a:prstGeom prst="rect">
            <a:avLst/>
          </a:prstGeom>
        </p:spPr>
        <p:txBody>
          <a:bodyPr wrap="none">
            <a:spAutoFit/>
          </a:bodyPr>
          <a:lstStyle/>
          <a:p>
            <a:pPr lvl="0"/>
            <a:r>
              <a:rPr lang="es-EC" sz="2800" b="1" dirty="0">
                <a:solidFill>
                  <a:srgbClr val="000000"/>
                </a:solidFill>
                <a:latin typeface="Maiandra GD" panose="020E0502030308020204" pitchFamily="34" charset="0"/>
                <a:cs typeface="Times New Roman" panose="02020603050405020304" pitchFamily="18" charset="0"/>
              </a:rPr>
              <a:t>RESPONSABILIAD SOCIAL EMPRESARIAL</a:t>
            </a:r>
          </a:p>
        </p:txBody>
      </p:sp>
      <p:sp>
        <p:nvSpPr>
          <p:cNvPr id="4" name="Rectángulo 3">
            <a:extLst>
              <a:ext uri="{FF2B5EF4-FFF2-40B4-BE49-F238E27FC236}">
                <a16:creationId xmlns:a16="http://schemas.microsoft.com/office/drawing/2014/main" id="{589C12F6-EABB-48C0-9181-D8CAB8E60A57}"/>
              </a:ext>
            </a:extLst>
          </p:cNvPr>
          <p:cNvSpPr/>
          <p:nvPr/>
        </p:nvSpPr>
        <p:spPr>
          <a:xfrm>
            <a:off x="190549" y="752255"/>
            <a:ext cx="2257349"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ctr"/>
            <a:r>
              <a:rPr lang="es-EC" sz="2800" dirty="0">
                <a:ln w="0"/>
                <a:solidFill>
                  <a:schemeClr val="bg1"/>
                </a:solidFill>
                <a:effectLst>
                  <a:outerShdw blurRad="38100" dist="25400" dir="5400000" algn="ctr" rotWithShape="0">
                    <a:srgbClr val="6E747A">
                      <a:alpha val="43000"/>
                    </a:srgbClr>
                  </a:outerShdw>
                </a:effectLst>
                <a:cs typeface="Times New Roman" panose="02020603050405020304" pitchFamily="18" charset="0"/>
              </a:rPr>
              <a:t>PRINCIPIOS</a:t>
            </a:r>
          </a:p>
        </p:txBody>
      </p:sp>
      <p:graphicFrame>
        <p:nvGraphicFramePr>
          <p:cNvPr id="5" name="Diagrama 4">
            <a:extLst>
              <a:ext uri="{FF2B5EF4-FFF2-40B4-BE49-F238E27FC236}">
                <a16:creationId xmlns:a16="http://schemas.microsoft.com/office/drawing/2014/main" id="{0AB1512B-1B4B-4DEA-A887-11932901156B}"/>
              </a:ext>
            </a:extLst>
          </p:cNvPr>
          <p:cNvGraphicFramePr/>
          <p:nvPr>
            <p:extLst>
              <p:ext uri="{D42A27DB-BD31-4B8C-83A1-F6EECF244321}">
                <p14:modId xmlns:p14="http://schemas.microsoft.com/office/powerpoint/2010/main" val="4261597832"/>
              </p:ext>
            </p:extLst>
          </p:nvPr>
        </p:nvGraphicFramePr>
        <p:xfrm>
          <a:off x="1990750" y="1098322"/>
          <a:ext cx="7710778" cy="4972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n relacionada">
            <a:extLst>
              <a:ext uri="{FF2B5EF4-FFF2-40B4-BE49-F238E27FC236}">
                <a16:creationId xmlns:a16="http://schemas.microsoft.com/office/drawing/2014/main" id="{FB01B4CA-7841-450A-A422-4BE46BD6C8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9051" y="787369"/>
            <a:ext cx="1836205" cy="2081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367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0.6|0.7|0.4|49.9|10.2|26|24.7|47.2"/>
</p:tagLst>
</file>

<file path=ppt/tags/tag2.xml><?xml version="1.0" encoding="utf-8"?>
<p:tagLst xmlns:a="http://schemas.openxmlformats.org/drawingml/2006/main" xmlns:r="http://schemas.openxmlformats.org/officeDocument/2006/relationships" xmlns:p="http://schemas.openxmlformats.org/presentationml/2006/main">
  <p:tag name="TIMING" val="|0.5|46.3|38.6"/>
</p:tagLst>
</file>

<file path=ppt/tags/tag3.xml><?xml version="1.0" encoding="utf-8"?>
<p:tagLst xmlns:a="http://schemas.openxmlformats.org/drawingml/2006/main" xmlns:r="http://schemas.openxmlformats.org/officeDocument/2006/relationships" xmlns:p="http://schemas.openxmlformats.org/presentationml/2006/main">
  <p:tag name="TIMING" val="|0|27.6|0.5|6.3|11.8|12|9.7|14.1"/>
</p:tagLst>
</file>

<file path=ppt/tags/tag4.xml><?xml version="1.0" encoding="utf-8"?>
<p:tagLst xmlns:a="http://schemas.openxmlformats.org/drawingml/2006/main" xmlns:r="http://schemas.openxmlformats.org/officeDocument/2006/relationships" xmlns:p="http://schemas.openxmlformats.org/presentationml/2006/main">
  <p:tag name="TIMING" val="|0.1|1.5|1.3|0.7|219.8|67"/>
</p:tagLst>
</file>

<file path=ppt/tags/tag5.xml><?xml version="1.0" encoding="utf-8"?>
<p:tagLst xmlns:a="http://schemas.openxmlformats.org/drawingml/2006/main" xmlns:r="http://schemas.openxmlformats.org/officeDocument/2006/relationships" xmlns:p="http://schemas.openxmlformats.org/presentationml/2006/main">
  <p:tag name="TIMING" val="|0.1|1.5|1.3|0.7|219.8|67"/>
</p:tagLst>
</file>

<file path=ppt/tags/tag6.xml><?xml version="1.0" encoding="utf-8"?>
<p:tagLst xmlns:a="http://schemas.openxmlformats.org/drawingml/2006/main" xmlns:r="http://schemas.openxmlformats.org/officeDocument/2006/relationships" xmlns:p="http://schemas.openxmlformats.org/presentationml/2006/main">
  <p:tag name="TIMING" val="|0.4|0.8|24.9|38.3|34.8"/>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themeOverride>
</file>

<file path=docProps/app.xml><?xml version="1.0" encoding="utf-8"?>
<Properties xmlns="http://schemas.openxmlformats.org/officeDocument/2006/extended-properties" xmlns:vt="http://schemas.openxmlformats.org/officeDocument/2006/docPropsVTypes">
  <Template>Tema8</Template>
  <TotalTime>25066</TotalTime>
  <Words>2148</Words>
  <Application>Microsoft Office PowerPoint</Application>
  <PresentationFormat>Personalizado</PresentationFormat>
  <Paragraphs>509</Paragraphs>
  <Slides>36</Slides>
  <Notes>2</Notes>
  <HiddenSlides>0</HiddenSlides>
  <MMClips>0</MMClips>
  <ScaleCrop>false</ScaleCrop>
  <HeadingPairs>
    <vt:vector size="8" baseType="variant">
      <vt:variant>
        <vt:lpstr>Fuentes usadas</vt:lpstr>
      </vt:variant>
      <vt:variant>
        <vt:i4>7</vt:i4>
      </vt:variant>
      <vt:variant>
        <vt:lpstr>Tema</vt:lpstr>
      </vt:variant>
      <vt:variant>
        <vt:i4>4</vt:i4>
      </vt:variant>
      <vt:variant>
        <vt:lpstr>Servidores OLE incrustados</vt:lpstr>
      </vt:variant>
      <vt:variant>
        <vt:i4>1</vt:i4>
      </vt:variant>
      <vt:variant>
        <vt:lpstr>Títulos de diapositiva</vt:lpstr>
      </vt:variant>
      <vt:variant>
        <vt:i4>36</vt:i4>
      </vt:variant>
    </vt:vector>
  </HeadingPairs>
  <TitlesOfParts>
    <vt:vector size="48" baseType="lpstr">
      <vt:lpstr>Arial</vt:lpstr>
      <vt:lpstr>Calibri</vt:lpstr>
      <vt:lpstr>Calibri Light</vt:lpstr>
      <vt:lpstr>Cambria Math</vt:lpstr>
      <vt:lpstr>Maiandra GD</vt:lpstr>
      <vt:lpstr>Times New Roman</vt:lpstr>
      <vt:lpstr>Verdana</vt:lpstr>
      <vt:lpstr>Tema8</vt:lpstr>
      <vt:lpstr>Showeet theme (white grey bkgd)</vt:lpstr>
      <vt:lpstr>Diseño personalizado</vt:lpstr>
      <vt:lpstr>Blank</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Erika Asimbaya</cp:lastModifiedBy>
  <cp:revision>676</cp:revision>
  <dcterms:created xsi:type="dcterms:W3CDTF">2018-06-18T02:07:28Z</dcterms:created>
  <dcterms:modified xsi:type="dcterms:W3CDTF">2020-10-07T14:45:57Z</dcterms:modified>
</cp:coreProperties>
</file>