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7" r:id="rId2"/>
    <p:sldId id="258" r:id="rId3"/>
    <p:sldId id="256" r:id="rId4"/>
    <p:sldId id="259" r:id="rId5"/>
    <p:sldId id="260" r:id="rId6"/>
    <p:sldId id="264" r:id="rId7"/>
    <p:sldId id="265" r:id="rId8"/>
    <p:sldId id="276" r:id="rId9"/>
    <p:sldId id="261" r:id="rId10"/>
    <p:sldId id="262" r:id="rId11"/>
    <p:sldId id="263" r:id="rId12"/>
    <p:sldId id="266" r:id="rId13"/>
    <p:sldId id="267" r:id="rId14"/>
    <p:sldId id="287" r:id="rId15"/>
    <p:sldId id="288" r:id="rId16"/>
    <p:sldId id="290" r:id="rId17"/>
    <p:sldId id="289" r:id="rId18"/>
    <p:sldId id="291" r:id="rId19"/>
    <p:sldId id="292" r:id="rId20"/>
    <p:sldId id="293" r:id="rId21"/>
    <p:sldId id="275" r:id="rId22"/>
    <p:sldId id="277" r:id="rId23"/>
    <p:sldId id="274" r:id="rId24"/>
    <p:sldId id="279" r:id="rId25"/>
    <p:sldId id="280" r:id="rId26"/>
    <p:sldId id="281" r:id="rId27"/>
    <p:sldId id="294" r:id="rId28"/>
    <p:sldId id="283" r:id="rId29"/>
    <p:sldId id="284"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8.bin"/><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embeddings/oleObject9.bin"/><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embeddings/oleObject10.bin"/></Relationships>
</file>

<file path=ppt/charts/_rels/chart13.xml.rels><?xml version="1.0" encoding="UTF-8" standalone="yes"?>
<Relationships xmlns="http://schemas.openxmlformats.org/package/2006/relationships"><Relationship Id="rId3" Type="http://schemas.openxmlformats.org/officeDocument/2006/relationships/oleObject" Target="../embeddings/oleObject11.bin"/><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embeddings/oleObject12.bin"/><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embeddings/oleObject13.bin"/><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embeddings/oleObject14.bin"/><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opard\Downloads\GRUPO-1-Y-2-PRE-TES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opard\Downloads\GRUPO-1-Y-2-PRE-TES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s-EC" sz="1600" b="1" dirty="0">
                <a:solidFill>
                  <a:schemeClr val="tx1"/>
                </a:solidFill>
                <a:latin typeface="Arial" panose="020B0604020202020204" pitchFamily="34" charset="0"/>
                <a:cs typeface="Arial" panose="020B0604020202020204" pitchFamily="34" charset="0"/>
              </a:rPr>
              <a:t>ORGANIZACIÓN Y COHERENCIA</a:t>
            </a:r>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s-MX"/>
        </a:p>
      </c:txPr>
    </c:title>
    <c:autoTitleDeleted val="0"/>
    <c:plotArea>
      <c:layout>
        <c:manualLayout>
          <c:layoutTarget val="inner"/>
          <c:xMode val="edge"/>
          <c:yMode val="edge"/>
          <c:x val="2.6888384525840567E-2"/>
          <c:y val="0.11958155648240903"/>
          <c:w val="0.89069438627502906"/>
          <c:h val="0.77717035817080282"/>
        </c:manualLayout>
      </c:layout>
      <c:barChart>
        <c:barDir val="col"/>
        <c:grouping val="clustered"/>
        <c:varyColors val="0"/>
        <c:ser>
          <c:idx val="0"/>
          <c:order val="0"/>
          <c:tx>
            <c:strRef>
              <c:f>'[GRUPO-1-Y-2-PRE-TEST.xlsx]GRUPO EXPERIMENT (30STUDENTS)'!$D$3</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(30STUDENTS)'!$C$4:$C$9</c:f>
              <c:strCache>
                <c:ptCount val="6"/>
                <c:pt idx="0">
                  <c:v>Deficiente       (1)</c:v>
                </c:pt>
                <c:pt idx="1">
                  <c:v>Regular             (2)</c:v>
                </c:pt>
                <c:pt idx="2">
                  <c:v>Bueno               (3)</c:v>
                </c:pt>
                <c:pt idx="3">
                  <c:v>Muy bueno     (4)</c:v>
                </c:pt>
                <c:pt idx="4">
                  <c:v>Excelente        (5)</c:v>
                </c:pt>
                <c:pt idx="5">
                  <c:v>TOTAL</c:v>
                </c:pt>
              </c:strCache>
            </c:strRef>
          </c:cat>
          <c:val>
            <c:numRef>
              <c:f>'[GRUPO-1-Y-2-PRE-TEST.xlsx]GRUPO EXPERIMENT (30STUDENTS)'!$D$4:$D$9</c:f>
              <c:numCache>
                <c:formatCode>General</c:formatCode>
                <c:ptCount val="6"/>
                <c:pt idx="0">
                  <c:v>13</c:v>
                </c:pt>
                <c:pt idx="1">
                  <c:v>14</c:v>
                </c:pt>
                <c:pt idx="2">
                  <c:v>2</c:v>
                </c:pt>
                <c:pt idx="3">
                  <c:v>1</c:v>
                </c:pt>
                <c:pt idx="4">
                  <c:v>0</c:v>
                </c:pt>
                <c:pt idx="5">
                  <c:v>30</c:v>
                </c:pt>
              </c:numCache>
            </c:numRef>
          </c:val>
          <c:extLst xmlns:c16r2="http://schemas.microsoft.com/office/drawing/2015/06/chart">
            <c:ext xmlns:c16="http://schemas.microsoft.com/office/drawing/2014/chart" uri="{C3380CC4-5D6E-409C-BE32-E72D297353CC}">
              <c16:uniqueId val="{00000000-4083-4A5A-86C4-FBCD678F7D04}"/>
            </c:ext>
          </c:extLst>
        </c:ser>
        <c:ser>
          <c:idx val="1"/>
          <c:order val="1"/>
          <c:tx>
            <c:strRef>
              <c:f>'[GRUPO-1-Y-2-PRE-TEST.xlsx]GRUPO EXPERIMENT (30STUDENTS)'!$E$3</c:f>
              <c:strCache>
                <c:ptCount val="1"/>
                <c:pt idx="0">
                  <c:v>PORCENTAJE %</c:v>
                </c:pt>
              </c:strCache>
            </c:strRef>
          </c:tx>
          <c:spPr>
            <a:solidFill>
              <a:schemeClr val="accent2"/>
            </a:solidFill>
            <a:ln>
              <a:noFill/>
            </a:ln>
            <a:effectLst/>
          </c:spPr>
          <c:invertIfNegative val="0"/>
          <c:dLbls>
            <c:dLbl>
              <c:idx val="0"/>
              <c:layout/>
              <c:tx>
                <c:rich>
                  <a:bodyPr/>
                  <a:lstStyle/>
                  <a:p>
                    <a:fld id="{088822FE-51EF-4A65-AF3E-177B88F884C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083-4A5A-86C4-FBCD678F7D04}"/>
                </c:ext>
                <c:ext xmlns:c15="http://schemas.microsoft.com/office/drawing/2012/chart" uri="{CE6537A1-D6FC-4f65-9D91-7224C49458BB}">
                  <c15:layout/>
                  <c15:dlblFieldTable/>
                  <c15:showDataLabelsRange val="0"/>
                </c:ext>
              </c:extLst>
            </c:dLbl>
            <c:dLbl>
              <c:idx val="1"/>
              <c:layout/>
              <c:tx>
                <c:rich>
                  <a:bodyPr/>
                  <a:lstStyle/>
                  <a:p>
                    <a:fld id="{4E6555D3-6FE7-4720-AB73-E735752E098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083-4A5A-86C4-FBCD678F7D04}"/>
                </c:ext>
                <c:ext xmlns:c15="http://schemas.microsoft.com/office/drawing/2012/chart" uri="{CE6537A1-D6FC-4f65-9D91-7224C49458BB}">
                  <c15:layout/>
                  <c15:dlblFieldTable/>
                  <c15:showDataLabelsRange val="0"/>
                </c:ext>
              </c:extLst>
            </c:dLbl>
            <c:dLbl>
              <c:idx val="2"/>
              <c:layout/>
              <c:tx>
                <c:rich>
                  <a:bodyPr/>
                  <a:lstStyle/>
                  <a:p>
                    <a:fld id="{F41D6B54-0E66-429A-A44E-1B7399F16FE0}"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083-4A5A-86C4-FBCD678F7D04}"/>
                </c:ext>
                <c:ext xmlns:c15="http://schemas.microsoft.com/office/drawing/2012/chart" uri="{CE6537A1-D6FC-4f65-9D91-7224C49458BB}">
                  <c15:layout/>
                  <c15:dlblFieldTable/>
                  <c15:showDataLabelsRange val="0"/>
                </c:ext>
              </c:extLst>
            </c:dLbl>
            <c:dLbl>
              <c:idx val="3"/>
              <c:layout/>
              <c:tx>
                <c:rich>
                  <a:bodyPr/>
                  <a:lstStyle/>
                  <a:p>
                    <a:fld id="{EF3263B9-D75C-4901-B3A6-8E19C7122954}"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083-4A5A-86C4-FBCD678F7D04}"/>
                </c:ext>
                <c:ext xmlns:c15="http://schemas.microsoft.com/office/drawing/2012/chart" uri="{CE6537A1-D6FC-4f65-9D91-7224C49458BB}">
                  <c15:layout/>
                  <c15:dlblFieldTable/>
                  <c15:showDataLabelsRange val="0"/>
                </c:ext>
              </c:extLst>
            </c:dLbl>
            <c:dLbl>
              <c:idx val="4"/>
              <c:layout/>
              <c:tx>
                <c:rich>
                  <a:bodyPr/>
                  <a:lstStyle/>
                  <a:p>
                    <a:fld id="{350A2921-DA4A-4D66-81E3-3208344BF57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083-4A5A-86C4-FBCD678F7D04}"/>
                </c:ext>
                <c:ext xmlns:c15="http://schemas.microsoft.com/office/drawing/2012/chart" uri="{CE6537A1-D6FC-4f65-9D91-7224C49458BB}">
                  <c15:layout/>
                  <c15:dlblFieldTable/>
                  <c15:showDataLabelsRange val="0"/>
                </c:ext>
              </c:extLst>
            </c:dLbl>
            <c:dLbl>
              <c:idx val="5"/>
              <c:layout/>
              <c:tx>
                <c:rich>
                  <a:bodyPr/>
                  <a:lstStyle/>
                  <a:p>
                    <a:fld id="{5E4011EB-BB04-424B-8FF1-7CCA560D8F0B}" type="VALUE">
                      <a:rPr lang="en-US"/>
                      <a:pPr/>
                      <a:t>[VALOR]</a:t>
                    </a:fld>
                    <a:r>
                      <a:rPr lang="en-US"/>
                      <a:t> %</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083-4A5A-86C4-FBCD678F7D0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(30STUDENTS)'!$C$4:$C$9</c:f>
              <c:strCache>
                <c:ptCount val="6"/>
                <c:pt idx="0">
                  <c:v>Deficiente       (1)</c:v>
                </c:pt>
                <c:pt idx="1">
                  <c:v>Regular             (2)</c:v>
                </c:pt>
                <c:pt idx="2">
                  <c:v>Bueno               (3)</c:v>
                </c:pt>
                <c:pt idx="3">
                  <c:v>Muy bueno     (4)</c:v>
                </c:pt>
                <c:pt idx="4">
                  <c:v>Excelente        (5)</c:v>
                </c:pt>
                <c:pt idx="5">
                  <c:v>TOTAL</c:v>
                </c:pt>
              </c:strCache>
            </c:strRef>
          </c:cat>
          <c:val>
            <c:numRef>
              <c:f>'[GRUPO-1-Y-2-PRE-TEST.xlsx]GRUPO EXPERIMENT (30STUDENTS)'!$E$4:$E$9</c:f>
              <c:numCache>
                <c:formatCode>0</c:formatCode>
                <c:ptCount val="6"/>
                <c:pt idx="0">
                  <c:v>43.333333333333336</c:v>
                </c:pt>
                <c:pt idx="1">
                  <c:v>46.666666666666664</c:v>
                </c:pt>
                <c:pt idx="2">
                  <c:v>6.666666666666667</c:v>
                </c:pt>
                <c:pt idx="3">
                  <c:v>3.3333333333333335</c:v>
                </c:pt>
                <c:pt idx="4">
                  <c:v>0</c:v>
                </c:pt>
                <c:pt idx="5">
                  <c:v>100</c:v>
                </c:pt>
              </c:numCache>
            </c:numRef>
          </c:val>
          <c:extLst xmlns:c16r2="http://schemas.microsoft.com/office/drawing/2015/06/chart">
            <c:ext xmlns:c16="http://schemas.microsoft.com/office/drawing/2014/chart" uri="{C3380CC4-5D6E-409C-BE32-E72D297353CC}">
              <c16:uniqueId val="{00000007-4083-4A5A-86C4-FBCD678F7D04}"/>
            </c:ext>
          </c:extLst>
        </c:ser>
        <c:dLbls>
          <c:dLblPos val="outEnd"/>
          <c:showLegendKey val="0"/>
          <c:showVal val="1"/>
          <c:showCatName val="0"/>
          <c:showSerName val="0"/>
          <c:showPercent val="0"/>
          <c:showBubbleSize val="0"/>
        </c:dLbls>
        <c:gapWidth val="267"/>
        <c:axId val="-194891856"/>
        <c:axId val="-194890768"/>
      </c:barChart>
      <c:catAx>
        <c:axId val="-19489185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90768"/>
        <c:crosses val="autoZero"/>
        <c:auto val="1"/>
        <c:lblAlgn val="ctr"/>
        <c:lblOffset val="100"/>
        <c:noMultiLvlLbl val="0"/>
      </c:catAx>
      <c:valAx>
        <c:axId val="-19489076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91856"/>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b="1" baseline="0">
                <a:solidFill>
                  <a:schemeClr val="tx1"/>
                </a:solidFill>
                <a:latin typeface="Arial" panose="020B0604020202020204" pitchFamily="34" charset="0"/>
                <a:cs typeface="Arial" panose="020B0604020202020204" pitchFamily="34" charset="0"/>
              </a:rPr>
              <a:t>ORGANIZACIÓN Y COHERENCIA </a:t>
            </a:r>
            <a:endParaRPr lang="es-EC" sz="1400" b="1">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2  (30 ESTUDIANTES-3H-5H)'!$C$5</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2  (30 ESTUDIANTES-3H-5H)'!$B$6:$B$11</c:f>
              <c:strCache>
                <c:ptCount val="6"/>
                <c:pt idx="0">
                  <c:v>Deficiente       (1)</c:v>
                </c:pt>
                <c:pt idx="1">
                  <c:v>Regular             (2)</c:v>
                </c:pt>
                <c:pt idx="2">
                  <c:v>Bueno               (3)</c:v>
                </c:pt>
                <c:pt idx="3">
                  <c:v>Muy bueno     (4)</c:v>
                </c:pt>
                <c:pt idx="4">
                  <c:v>Excelente        (5)</c:v>
                </c:pt>
                <c:pt idx="5">
                  <c:v>TOTAL</c:v>
                </c:pt>
              </c:strCache>
            </c:strRef>
          </c:cat>
          <c:val>
            <c:numRef>
              <c:f>'[GRUPO 1 Y 2.xlsx]GRUPO 2  (30 ESTUDIANTES-3H-5H)'!$C$6:$C$11</c:f>
              <c:numCache>
                <c:formatCode>General</c:formatCode>
                <c:ptCount val="6"/>
                <c:pt idx="0">
                  <c:v>1</c:v>
                </c:pt>
                <c:pt idx="1">
                  <c:v>13</c:v>
                </c:pt>
                <c:pt idx="2">
                  <c:v>11</c:v>
                </c:pt>
                <c:pt idx="3">
                  <c:v>5</c:v>
                </c:pt>
                <c:pt idx="4">
                  <c:v>0</c:v>
                </c:pt>
                <c:pt idx="5">
                  <c:v>30</c:v>
                </c:pt>
              </c:numCache>
            </c:numRef>
          </c:val>
          <c:extLst xmlns:c16r2="http://schemas.microsoft.com/office/drawing/2015/06/chart">
            <c:ext xmlns:c16="http://schemas.microsoft.com/office/drawing/2014/chart" uri="{C3380CC4-5D6E-409C-BE32-E72D297353CC}">
              <c16:uniqueId val="{00000000-416B-4C26-AD44-2614D8E0EC2F}"/>
            </c:ext>
          </c:extLst>
        </c:ser>
        <c:ser>
          <c:idx val="1"/>
          <c:order val="1"/>
          <c:tx>
            <c:strRef>
              <c:f>'[GRUPO 1 Y 2.xlsx]GRUPO 2  (30 ESTUDIANTES-3H-5H)'!$D$5</c:f>
              <c:strCache>
                <c:ptCount val="1"/>
                <c:pt idx="0">
                  <c:v>PORCENTAJE %</c:v>
                </c:pt>
              </c:strCache>
            </c:strRef>
          </c:tx>
          <c:spPr>
            <a:solidFill>
              <a:schemeClr val="accent2"/>
            </a:solidFill>
            <a:ln>
              <a:noFill/>
            </a:ln>
            <a:effectLst/>
          </c:spPr>
          <c:invertIfNegative val="0"/>
          <c:dLbls>
            <c:dLbl>
              <c:idx val="0"/>
              <c:layout/>
              <c:tx>
                <c:rich>
                  <a:bodyPr/>
                  <a:lstStyle/>
                  <a:p>
                    <a:fld id="{69D486EA-961A-45EF-B84E-0733585C2660}"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16B-4C26-AD44-2614D8E0EC2F}"/>
                </c:ext>
                <c:ext xmlns:c15="http://schemas.microsoft.com/office/drawing/2012/chart" uri="{CE6537A1-D6FC-4f65-9D91-7224C49458BB}">
                  <c15:layout/>
                  <c15:dlblFieldTable/>
                  <c15:showDataLabelsRange val="0"/>
                </c:ext>
              </c:extLst>
            </c:dLbl>
            <c:dLbl>
              <c:idx val="1"/>
              <c:layout/>
              <c:tx>
                <c:rich>
                  <a:bodyPr/>
                  <a:lstStyle/>
                  <a:p>
                    <a:fld id="{D442441F-3CE6-4FB8-B929-96DEAE566FDA}"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16B-4C26-AD44-2614D8E0EC2F}"/>
                </c:ext>
                <c:ext xmlns:c15="http://schemas.microsoft.com/office/drawing/2012/chart" uri="{CE6537A1-D6FC-4f65-9D91-7224C49458BB}">
                  <c15:layout/>
                  <c15:dlblFieldTable/>
                  <c15:showDataLabelsRange val="0"/>
                </c:ext>
              </c:extLst>
            </c:dLbl>
            <c:dLbl>
              <c:idx val="2"/>
              <c:layout/>
              <c:tx>
                <c:rich>
                  <a:bodyPr/>
                  <a:lstStyle/>
                  <a:p>
                    <a:fld id="{C7D2B02D-9955-4AFD-B69B-4B3C757E4D2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16B-4C26-AD44-2614D8E0EC2F}"/>
                </c:ext>
                <c:ext xmlns:c15="http://schemas.microsoft.com/office/drawing/2012/chart" uri="{CE6537A1-D6FC-4f65-9D91-7224C49458BB}">
                  <c15:layout/>
                  <c15:dlblFieldTable/>
                  <c15:showDataLabelsRange val="0"/>
                </c:ext>
              </c:extLst>
            </c:dLbl>
            <c:dLbl>
              <c:idx val="3"/>
              <c:layout/>
              <c:tx>
                <c:rich>
                  <a:bodyPr/>
                  <a:lstStyle/>
                  <a:p>
                    <a:fld id="{6AFEE4F8-D268-4598-8EAA-0DA92A8984AF}"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16B-4C26-AD44-2614D8E0EC2F}"/>
                </c:ext>
                <c:ext xmlns:c15="http://schemas.microsoft.com/office/drawing/2012/chart" uri="{CE6537A1-D6FC-4f65-9D91-7224C49458BB}">
                  <c15:layout/>
                  <c15:dlblFieldTable/>
                  <c15:showDataLabelsRange val="0"/>
                </c:ext>
              </c:extLst>
            </c:dLbl>
            <c:dLbl>
              <c:idx val="5"/>
              <c:layout/>
              <c:tx>
                <c:rich>
                  <a:bodyPr/>
                  <a:lstStyle/>
                  <a:p>
                    <a:fld id="{D6DD012A-9AFE-4ABF-B69F-AA647D12E79F}"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16B-4C26-AD44-2614D8E0EC2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2  (30 ESTUDIANTES-3H-5H)'!$B$6:$B$11</c:f>
              <c:strCache>
                <c:ptCount val="6"/>
                <c:pt idx="0">
                  <c:v>Deficiente       (1)</c:v>
                </c:pt>
                <c:pt idx="1">
                  <c:v>Regular             (2)</c:v>
                </c:pt>
                <c:pt idx="2">
                  <c:v>Bueno               (3)</c:v>
                </c:pt>
                <c:pt idx="3">
                  <c:v>Muy bueno     (4)</c:v>
                </c:pt>
                <c:pt idx="4">
                  <c:v>Excelente        (5)</c:v>
                </c:pt>
                <c:pt idx="5">
                  <c:v>TOTAL</c:v>
                </c:pt>
              </c:strCache>
            </c:strRef>
          </c:cat>
          <c:val>
            <c:numRef>
              <c:f>'[GRUPO 1 Y 2.xlsx]GRUPO 2  (30 ESTUDIANTES-3H-5H)'!$D$6:$D$11</c:f>
              <c:numCache>
                <c:formatCode>0</c:formatCode>
                <c:ptCount val="6"/>
                <c:pt idx="0">
                  <c:v>3.3333333333333335</c:v>
                </c:pt>
                <c:pt idx="1">
                  <c:v>43.333333333333336</c:v>
                </c:pt>
                <c:pt idx="2">
                  <c:v>36.666666666666664</c:v>
                </c:pt>
                <c:pt idx="3">
                  <c:v>16.666666666666668</c:v>
                </c:pt>
                <c:pt idx="4">
                  <c:v>0</c:v>
                </c:pt>
                <c:pt idx="5">
                  <c:v>100.00000000000001</c:v>
                </c:pt>
              </c:numCache>
            </c:numRef>
          </c:val>
          <c:extLst xmlns:c16r2="http://schemas.microsoft.com/office/drawing/2015/06/chart">
            <c:ext xmlns:c16="http://schemas.microsoft.com/office/drawing/2014/chart" uri="{C3380CC4-5D6E-409C-BE32-E72D297353CC}">
              <c16:uniqueId val="{00000006-416B-4C26-AD44-2614D8E0EC2F}"/>
            </c:ext>
          </c:extLst>
        </c:ser>
        <c:dLbls>
          <c:dLblPos val="outEnd"/>
          <c:showLegendKey val="0"/>
          <c:showVal val="1"/>
          <c:showCatName val="0"/>
          <c:showSerName val="0"/>
          <c:showPercent val="0"/>
          <c:showBubbleSize val="0"/>
        </c:dLbls>
        <c:gapWidth val="267"/>
        <c:overlap val="-43"/>
        <c:axId val="-194889136"/>
        <c:axId val="-194879888"/>
      </c:barChart>
      <c:catAx>
        <c:axId val="-19488913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79888"/>
        <c:crosses val="autoZero"/>
        <c:auto val="1"/>
        <c:lblAlgn val="ctr"/>
        <c:lblOffset val="100"/>
        <c:noMultiLvlLbl val="0"/>
      </c:catAx>
      <c:valAx>
        <c:axId val="-19487988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9136"/>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dirty="0" smtClean="0">
                <a:solidFill>
                  <a:schemeClr val="tx1"/>
                </a:solidFill>
                <a:latin typeface="Arial" panose="020B0604020202020204" pitchFamily="34" charset="0"/>
                <a:cs typeface="Arial" panose="020B0604020202020204" pitchFamily="34" charset="0"/>
              </a:rPr>
              <a:t>GRAMÁTICA</a:t>
            </a:r>
            <a:endParaRPr lang="es-EC" sz="1400" dirty="0">
              <a:solidFill>
                <a:schemeClr val="tx1"/>
              </a:solidFill>
              <a:latin typeface="Arial" panose="020B0604020202020204" pitchFamily="34" charset="0"/>
              <a:cs typeface="Arial" panose="020B0604020202020204" pitchFamily="34" charset="0"/>
            </a:endParaRPr>
          </a:p>
        </c:rich>
      </c:tx>
      <c:layout>
        <c:manualLayout>
          <c:xMode val="edge"/>
          <c:yMode val="edge"/>
          <c:x val="0.39104797979797978"/>
          <c:y val="0"/>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1 (14 ESTUDIANTES -1H-3H)'!$D$21</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-1H-3H)'!$C$22:$C$27</c:f>
              <c:strCache>
                <c:ptCount val="6"/>
                <c:pt idx="0">
                  <c:v>Deficiente       (1)</c:v>
                </c:pt>
                <c:pt idx="1">
                  <c:v>Regular             (2)</c:v>
                </c:pt>
                <c:pt idx="2">
                  <c:v>Bueno               (3)</c:v>
                </c:pt>
                <c:pt idx="3">
                  <c:v>Muy bueno     (4)</c:v>
                </c:pt>
                <c:pt idx="4">
                  <c:v>Excelente        (5)</c:v>
                </c:pt>
                <c:pt idx="5">
                  <c:v>TOTAL</c:v>
                </c:pt>
              </c:strCache>
            </c:strRef>
          </c:cat>
          <c:val>
            <c:numRef>
              <c:f>'[GRUPO 1 Y 2.xlsx]GRUPO 1 (14 ESTUDIANTES -1H-3H)'!$D$22:$D$27</c:f>
              <c:numCache>
                <c:formatCode>General</c:formatCode>
                <c:ptCount val="6"/>
                <c:pt idx="0">
                  <c:v>0</c:v>
                </c:pt>
                <c:pt idx="1">
                  <c:v>2</c:v>
                </c:pt>
                <c:pt idx="2">
                  <c:v>10</c:v>
                </c:pt>
                <c:pt idx="3">
                  <c:v>14</c:v>
                </c:pt>
                <c:pt idx="4">
                  <c:v>4</c:v>
                </c:pt>
                <c:pt idx="5">
                  <c:v>30</c:v>
                </c:pt>
              </c:numCache>
            </c:numRef>
          </c:val>
          <c:extLst xmlns:c16r2="http://schemas.microsoft.com/office/drawing/2015/06/chart">
            <c:ext xmlns:c16="http://schemas.microsoft.com/office/drawing/2014/chart" uri="{C3380CC4-5D6E-409C-BE32-E72D297353CC}">
              <c16:uniqueId val="{00000000-BFB0-45D4-8AD4-01557A750D10}"/>
            </c:ext>
          </c:extLst>
        </c:ser>
        <c:ser>
          <c:idx val="1"/>
          <c:order val="1"/>
          <c:tx>
            <c:strRef>
              <c:f>'[GRUPO 1 Y 2.xlsx]GRUPO 1 (14 ESTUDIANTES -1H-3H)'!$E$21</c:f>
              <c:strCache>
                <c:ptCount val="1"/>
                <c:pt idx="0">
                  <c:v>PORCENTAJE %</c:v>
                </c:pt>
              </c:strCache>
            </c:strRef>
          </c:tx>
          <c:spPr>
            <a:solidFill>
              <a:schemeClr val="accent2"/>
            </a:solidFill>
            <a:ln>
              <a:noFill/>
            </a:ln>
            <a:effectLst/>
          </c:spPr>
          <c:invertIfNegative val="0"/>
          <c:dLbls>
            <c:dLbl>
              <c:idx val="0"/>
              <c:layout/>
              <c:tx>
                <c:rich>
                  <a:bodyPr/>
                  <a:lstStyle/>
                  <a:p>
                    <a:fld id="{CA24D57E-7AA2-4759-9A17-AEE936EF628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FB0-45D4-8AD4-01557A750D10}"/>
                </c:ext>
                <c:ext xmlns:c15="http://schemas.microsoft.com/office/drawing/2012/chart" uri="{CE6537A1-D6FC-4f65-9D91-7224C49458BB}">
                  <c15:layout/>
                  <c15:dlblFieldTable/>
                  <c15:showDataLabelsRange val="0"/>
                </c:ext>
              </c:extLst>
            </c:dLbl>
            <c:dLbl>
              <c:idx val="1"/>
              <c:layout/>
              <c:tx>
                <c:rich>
                  <a:bodyPr/>
                  <a:lstStyle/>
                  <a:p>
                    <a:fld id="{05C631AC-F21E-45D3-9751-034DF8B07FC4}"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FB0-45D4-8AD4-01557A750D10}"/>
                </c:ext>
                <c:ext xmlns:c15="http://schemas.microsoft.com/office/drawing/2012/chart" uri="{CE6537A1-D6FC-4f65-9D91-7224C49458BB}">
                  <c15:layout/>
                  <c15:dlblFieldTable/>
                  <c15:showDataLabelsRange val="0"/>
                </c:ext>
              </c:extLst>
            </c:dLbl>
            <c:dLbl>
              <c:idx val="2"/>
              <c:layout/>
              <c:tx>
                <c:rich>
                  <a:bodyPr/>
                  <a:lstStyle/>
                  <a:p>
                    <a:fld id="{9F71F6C2-D3FE-45D4-BE31-B59F8230E70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FB0-45D4-8AD4-01557A750D10}"/>
                </c:ext>
                <c:ext xmlns:c15="http://schemas.microsoft.com/office/drawing/2012/chart" uri="{CE6537A1-D6FC-4f65-9D91-7224C49458BB}">
                  <c15:layout/>
                  <c15:dlblFieldTable/>
                  <c15:showDataLabelsRange val="0"/>
                </c:ext>
              </c:extLst>
            </c:dLbl>
            <c:dLbl>
              <c:idx val="3"/>
              <c:layout/>
              <c:tx>
                <c:rich>
                  <a:bodyPr/>
                  <a:lstStyle/>
                  <a:p>
                    <a:fld id="{FCD4A4F0-4232-46B3-BA9E-DF0079A541C7}"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BFB0-45D4-8AD4-01557A750D10}"/>
                </c:ext>
                <c:ext xmlns:c15="http://schemas.microsoft.com/office/drawing/2012/chart" uri="{CE6537A1-D6FC-4f65-9D91-7224C49458BB}">
                  <c15:layout/>
                  <c15:dlblFieldTable/>
                  <c15:showDataLabelsRange val="0"/>
                </c:ext>
              </c:extLst>
            </c:dLbl>
            <c:dLbl>
              <c:idx val="4"/>
              <c:layout/>
              <c:tx>
                <c:rich>
                  <a:bodyPr/>
                  <a:lstStyle/>
                  <a:p>
                    <a:fld id="{88F766C3-3900-4664-A649-87EDC6FB8FC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FB0-45D4-8AD4-01557A750D10}"/>
                </c:ext>
                <c:ext xmlns:c15="http://schemas.microsoft.com/office/drawing/2012/chart" uri="{CE6537A1-D6FC-4f65-9D91-7224C49458BB}">
                  <c15:layout/>
                  <c15:dlblFieldTable/>
                  <c15:showDataLabelsRange val="0"/>
                </c:ext>
              </c:extLst>
            </c:dLbl>
            <c:dLbl>
              <c:idx val="5"/>
              <c:layout/>
              <c:tx>
                <c:rich>
                  <a:bodyPr/>
                  <a:lstStyle/>
                  <a:p>
                    <a:fld id="{B3D82692-3741-4FF3-A870-1A9DC685922F}"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FB0-45D4-8AD4-01557A750D10}"/>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-1H-3H)'!$C$22:$C$27</c:f>
              <c:strCache>
                <c:ptCount val="6"/>
                <c:pt idx="0">
                  <c:v>Deficiente       (1)</c:v>
                </c:pt>
                <c:pt idx="1">
                  <c:v>Regular             (2)</c:v>
                </c:pt>
                <c:pt idx="2">
                  <c:v>Bueno               (3)</c:v>
                </c:pt>
                <c:pt idx="3">
                  <c:v>Muy bueno     (4)</c:v>
                </c:pt>
                <c:pt idx="4">
                  <c:v>Excelente        (5)</c:v>
                </c:pt>
                <c:pt idx="5">
                  <c:v>TOTAL</c:v>
                </c:pt>
              </c:strCache>
            </c:strRef>
          </c:cat>
          <c:val>
            <c:numRef>
              <c:f>'[GRUPO 1 Y 2.xlsx]GRUPO 1 (14 ESTUDIANTES -1H-3H)'!$E$22:$E$27</c:f>
              <c:numCache>
                <c:formatCode>0</c:formatCode>
                <c:ptCount val="6"/>
                <c:pt idx="0">
                  <c:v>0</c:v>
                </c:pt>
                <c:pt idx="1">
                  <c:v>6.666666666666667</c:v>
                </c:pt>
                <c:pt idx="2">
                  <c:v>33.333333333333336</c:v>
                </c:pt>
                <c:pt idx="3">
                  <c:v>46.666666666666664</c:v>
                </c:pt>
                <c:pt idx="4">
                  <c:v>13.333333333333334</c:v>
                </c:pt>
                <c:pt idx="5">
                  <c:v>99.999999999999986</c:v>
                </c:pt>
              </c:numCache>
            </c:numRef>
          </c:val>
          <c:extLst xmlns:c16r2="http://schemas.microsoft.com/office/drawing/2015/06/chart">
            <c:ext xmlns:c16="http://schemas.microsoft.com/office/drawing/2014/chart" uri="{C3380CC4-5D6E-409C-BE32-E72D297353CC}">
              <c16:uniqueId val="{00000007-BFB0-45D4-8AD4-01557A750D10}"/>
            </c:ext>
          </c:extLst>
        </c:ser>
        <c:dLbls>
          <c:dLblPos val="outEnd"/>
          <c:showLegendKey val="0"/>
          <c:showVal val="1"/>
          <c:showCatName val="0"/>
          <c:showSerName val="0"/>
          <c:showPercent val="0"/>
          <c:showBubbleSize val="0"/>
        </c:dLbls>
        <c:gapWidth val="267"/>
        <c:overlap val="-43"/>
        <c:axId val="-194888048"/>
        <c:axId val="-194894032"/>
      </c:barChart>
      <c:catAx>
        <c:axId val="-19488804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94032"/>
        <c:crosses val="autoZero"/>
        <c:auto val="1"/>
        <c:lblAlgn val="ctr"/>
        <c:lblOffset val="100"/>
        <c:noMultiLvlLbl val="0"/>
      </c:catAx>
      <c:valAx>
        <c:axId val="-19489403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8048"/>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a:solidFill>
                  <a:schemeClr val="tx1"/>
                </a:solidFill>
              </a:rPr>
              <a:t>GRAMÁTICA</a:t>
            </a:r>
          </a:p>
        </c:rich>
      </c:tx>
      <c:layout>
        <c:manualLayout>
          <c:xMode val="edge"/>
          <c:yMode val="edge"/>
          <c:x val="0.38746360665478313"/>
          <c:y val="0"/>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2  (16 ESTUDIANTES-3H-5H)'!$C$27</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2  (16 ESTUDIANTES-3H-5H)'!$B$28:$B$33</c:f>
              <c:strCache>
                <c:ptCount val="6"/>
                <c:pt idx="0">
                  <c:v>Deficiente       (1)</c:v>
                </c:pt>
                <c:pt idx="1">
                  <c:v>Regular             (2)</c:v>
                </c:pt>
                <c:pt idx="2">
                  <c:v>Bueno               (3)</c:v>
                </c:pt>
                <c:pt idx="3">
                  <c:v>Muy bueno     (4)</c:v>
                </c:pt>
                <c:pt idx="4">
                  <c:v>Excelente        (5)</c:v>
                </c:pt>
                <c:pt idx="5">
                  <c:v>TOTAL</c:v>
                </c:pt>
              </c:strCache>
            </c:strRef>
          </c:cat>
          <c:val>
            <c:numRef>
              <c:f>'[GRUPO 1 Y 2.xlsx]GRUPO 2  (16 ESTUDIANTES-3H-5H)'!$C$28:$C$33</c:f>
              <c:numCache>
                <c:formatCode>General</c:formatCode>
                <c:ptCount val="6"/>
                <c:pt idx="0">
                  <c:v>3</c:v>
                </c:pt>
                <c:pt idx="1">
                  <c:v>11</c:v>
                </c:pt>
                <c:pt idx="2">
                  <c:v>9</c:v>
                </c:pt>
                <c:pt idx="3">
                  <c:v>7</c:v>
                </c:pt>
                <c:pt idx="4">
                  <c:v>0</c:v>
                </c:pt>
                <c:pt idx="5">
                  <c:v>30</c:v>
                </c:pt>
              </c:numCache>
            </c:numRef>
          </c:val>
          <c:extLst xmlns:c16r2="http://schemas.microsoft.com/office/drawing/2015/06/chart">
            <c:ext xmlns:c16="http://schemas.microsoft.com/office/drawing/2014/chart" uri="{C3380CC4-5D6E-409C-BE32-E72D297353CC}">
              <c16:uniqueId val="{00000000-0801-4070-B377-FCB22B18054D}"/>
            </c:ext>
          </c:extLst>
        </c:ser>
        <c:ser>
          <c:idx val="1"/>
          <c:order val="1"/>
          <c:tx>
            <c:strRef>
              <c:f>'[GRUPO 1 Y 2.xlsx]GRUPO 2  (16 ESTUDIANTES-3H-5H)'!$D$27</c:f>
              <c:strCache>
                <c:ptCount val="1"/>
                <c:pt idx="0">
                  <c:v>PORCENTAJE %</c:v>
                </c:pt>
              </c:strCache>
            </c:strRef>
          </c:tx>
          <c:spPr>
            <a:solidFill>
              <a:schemeClr val="accent2"/>
            </a:solidFill>
            <a:ln>
              <a:noFill/>
            </a:ln>
            <a:effectLst/>
          </c:spPr>
          <c:invertIfNegative val="0"/>
          <c:dLbls>
            <c:dLbl>
              <c:idx val="0"/>
              <c:layout/>
              <c:tx>
                <c:rich>
                  <a:bodyPr/>
                  <a:lstStyle/>
                  <a:p>
                    <a:fld id="{D691B395-E9BC-4D4C-81FC-AC87F93C3925}"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801-4070-B377-FCB22B18054D}"/>
                </c:ext>
                <c:ext xmlns:c15="http://schemas.microsoft.com/office/drawing/2012/chart" uri="{CE6537A1-D6FC-4f65-9D91-7224C49458BB}">
                  <c15:layout/>
                  <c15:dlblFieldTable/>
                  <c15:showDataLabelsRange val="0"/>
                </c:ext>
              </c:extLst>
            </c:dLbl>
            <c:dLbl>
              <c:idx val="1"/>
              <c:layout/>
              <c:tx>
                <c:rich>
                  <a:bodyPr/>
                  <a:lstStyle/>
                  <a:p>
                    <a:fld id="{C4F73DFD-AEC3-4BB2-BC90-348DE756BAA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0801-4070-B377-FCB22B18054D}"/>
                </c:ext>
                <c:ext xmlns:c15="http://schemas.microsoft.com/office/drawing/2012/chart" uri="{CE6537A1-D6FC-4f65-9D91-7224C49458BB}">
                  <c15:layout/>
                  <c15:dlblFieldTable/>
                  <c15:showDataLabelsRange val="0"/>
                </c:ext>
              </c:extLst>
            </c:dLbl>
            <c:dLbl>
              <c:idx val="2"/>
              <c:layout/>
              <c:tx>
                <c:rich>
                  <a:bodyPr/>
                  <a:lstStyle/>
                  <a:p>
                    <a:fld id="{14F0BDFE-E9F3-442E-80E7-348A03836173}"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801-4070-B377-FCB22B18054D}"/>
                </c:ext>
                <c:ext xmlns:c15="http://schemas.microsoft.com/office/drawing/2012/chart" uri="{CE6537A1-D6FC-4f65-9D91-7224C49458BB}">
                  <c15:layout/>
                  <c15:dlblFieldTable/>
                  <c15:showDataLabelsRange val="0"/>
                </c:ext>
              </c:extLst>
            </c:dLbl>
            <c:dLbl>
              <c:idx val="3"/>
              <c:layout/>
              <c:tx>
                <c:rich>
                  <a:bodyPr/>
                  <a:lstStyle/>
                  <a:p>
                    <a:fld id="{E17E6C3F-5558-4FF0-9EAF-ED3FD464E893}"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0801-4070-B377-FCB22B18054D}"/>
                </c:ext>
                <c:ext xmlns:c15="http://schemas.microsoft.com/office/drawing/2012/chart" uri="{CE6537A1-D6FC-4f65-9D91-7224C49458BB}">
                  <c15:layout/>
                  <c15:dlblFieldTable/>
                  <c15:showDataLabelsRange val="0"/>
                </c:ext>
              </c:extLst>
            </c:dLbl>
            <c:dLbl>
              <c:idx val="4"/>
              <c:layout/>
              <c:tx>
                <c:rich>
                  <a:bodyPr/>
                  <a:lstStyle/>
                  <a:p>
                    <a:fld id="{E6D6EF9C-2DD7-416C-A18A-2BC377EF0B0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801-4070-B377-FCB22B18054D}"/>
                </c:ext>
                <c:ext xmlns:c15="http://schemas.microsoft.com/office/drawing/2012/chart" uri="{CE6537A1-D6FC-4f65-9D91-7224C49458BB}">
                  <c15:layout/>
                  <c15:dlblFieldTable/>
                  <c15:showDataLabelsRange val="0"/>
                </c:ext>
              </c:extLst>
            </c:dLbl>
            <c:dLbl>
              <c:idx val="5"/>
              <c:layout/>
              <c:tx>
                <c:rich>
                  <a:bodyPr/>
                  <a:lstStyle/>
                  <a:p>
                    <a:fld id="{CA650732-C7C2-41BF-9BD2-F48AC01D0F4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0801-4070-B377-FCB22B18054D}"/>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2  (16 ESTUDIANTES-3H-5H)'!$B$28:$B$33</c:f>
              <c:strCache>
                <c:ptCount val="6"/>
                <c:pt idx="0">
                  <c:v>Deficiente       (1)</c:v>
                </c:pt>
                <c:pt idx="1">
                  <c:v>Regular             (2)</c:v>
                </c:pt>
                <c:pt idx="2">
                  <c:v>Bueno               (3)</c:v>
                </c:pt>
                <c:pt idx="3">
                  <c:v>Muy bueno     (4)</c:v>
                </c:pt>
                <c:pt idx="4">
                  <c:v>Excelente        (5)</c:v>
                </c:pt>
                <c:pt idx="5">
                  <c:v>TOTAL</c:v>
                </c:pt>
              </c:strCache>
            </c:strRef>
          </c:cat>
          <c:val>
            <c:numRef>
              <c:f>'[GRUPO 1 Y 2.xlsx]GRUPO 2  (16 ESTUDIANTES-3H-5H)'!$D$28:$D$33</c:f>
              <c:numCache>
                <c:formatCode>0</c:formatCode>
                <c:ptCount val="6"/>
                <c:pt idx="0">
                  <c:v>10</c:v>
                </c:pt>
                <c:pt idx="1">
                  <c:v>36.666666666666664</c:v>
                </c:pt>
                <c:pt idx="2">
                  <c:v>30</c:v>
                </c:pt>
                <c:pt idx="3">
                  <c:v>23.333333333333332</c:v>
                </c:pt>
                <c:pt idx="4">
                  <c:v>0</c:v>
                </c:pt>
                <c:pt idx="5">
                  <c:v>99.999999999999986</c:v>
                </c:pt>
              </c:numCache>
            </c:numRef>
          </c:val>
          <c:extLst xmlns:c16r2="http://schemas.microsoft.com/office/drawing/2015/06/chart">
            <c:ext xmlns:c16="http://schemas.microsoft.com/office/drawing/2014/chart" uri="{C3380CC4-5D6E-409C-BE32-E72D297353CC}">
              <c16:uniqueId val="{00000007-0801-4070-B377-FCB22B18054D}"/>
            </c:ext>
          </c:extLst>
        </c:ser>
        <c:dLbls>
          <c:dLblPos val="outEnd"/>
          <c:showLegendKey val="0"/>
          <c:showVal val="1"/>
          <c:showCatName val="0"/>
          <c:showSerName val="0"/>
          <c:showPercent val="0"/>
          <c:showBubbleSize val="0"/>
        </c:dLbls>
        <c:gapWidth val="267"/>
        <c:overlap val="-43"/>
        <c:axId val="-194892944"/>
        <c:axId val="-125324416"/>
      </c:barChart>
      <c:catAx>
        <c:axId val="-1948929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s-MX"/>
          </a:p>
        </c:txPr>
        <c:crossAx val="-125324416"/>
        <c:crosses val="autoZero"/>
        <c:auto val="1"/>
        <c:lblAlgn val="ctr"/>
        <c:lblOffset val="100"/>
        <c:noMultiLvlLbl val="0"/>
      </c:catAx>
      <c:valAx>
        <c:axId val="-125324416"/>
        <c:scaling>
          <c:orientation val="minMax"/>
        </c:scaling>
        <c:delete val="1"/>
        <c:axPos val="l"/>
        <c:numFmt formatCode="General" sourceLinked="1"/>
        <c:majorTickMark val="none"/>
        <c:minorTickMark val="none"/>
        <c:tickLblPos val="nextTo"/>
        <c:crossAx val="-194892944"/>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latin typeface="Arial" panose="020B0604020202020204" pitchFamily="34" charset="0"/>
          <a:cs typeface="Arial" panose="020B0604020202020204" pitchFamily="34" charset="0"/>
        </a:defRPr>
      </a:pPr>
      <a:endParaRPr lang="es-MX"/>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b="1" baseline="0" dirty="0">
                <a:solidFill>
                  <a:schemeClr val="tx1"/>
                </a:solidFill>
                <a:latin typeface="Arial" panose="020B0604020202020204" pitchFamily="34" charset="0"/>
                <a:cs typeface="Arial" panose="020B0604020202020204" pitchFamily="34" charset="0"/>
              </a:rPr>
              <a:t>VOCABULARIO</a:t>
            </a:r>
            <a:endParaRPr lang="es-EC" sz="1400" b="1" dirty="0">
              <a:solidFill>
                <a:schemeClr val="tx1"/>
              </a:solidFill>
              <a:latin typeface="Arial" panose="020B0604020202020204" pitchFamily="34" charset="0"/>
              <a:cs typeface="Arial" panose="020B0604020202020204" pitchFamily="34" charset="0"/>
            </a:endParaRPr>
          </a:p>
        </c:rich>
      </c:tx>
      <c:layout>
        <c:manualLayout>
          <c:xMode val="edge"/>
          <c:yMode val="edge"/>
          <c:x val="0.36760212418300653"/>
          <c:y val="0"/>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1 (14 ESTUDIANTES -1H-3H)'!$D$42</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-1H-3H)'!$C$43:$C$48</c:f>
              <c:strCache>
                <c:ptCount val="6"/>
                <c:pt idx="0">
                  <c:v>Deficiente       (1)</c:v>
                </c:pt>
                <c:pt idx="1">
                  <c:v>Regular             (2)</c:v>
                </c:pt>
                <c:pt idx="2">
                  <c:v>Bueno               (3)</c:v>
                </c:pt>
                <c:pt idx="3">
                  <c:v>Muy bueno     (4)</c:v>
                </c:pt>
                <c:pt idx="4">
                  <c:v>Excelente        (5)</c:v>
                </c:pt>
                <c:pt idx="5">
                  <c:v>TOTAL</c:v>
                </c:pt>
              </c:strCache>
            </c:strRef>
          </c:cat>
          <c:val>
            <c:numRef>
              <c:f>'[GRUPO 1 Y 2.xlsx]GRUPO 1 (14 ESTUDIANTES -1H-3H)'!$D$43:$D$48</c:f>
              <c:numCache>
                <c:formatCode>General</c:formatCode>
                <c:ptCount val="6"/>
                <c:pt idx="0">
                  <c:v>0</c:v>
                </c:pt>
                <c:pt idx="1">
                  <c:v>2</c:v>
                </c:pt>
                <c:pt idx="2">
                  <c:v>11</c:v>
                </c:pt>
                <c:pt idx="3">
                  <c:v>14</c:v>
                </c:pt>
                <c:pt idx="4">
                  <c:v>3</c:v>
                </c:pt>
                <c:pt idx="5">
                  <c:v>30</c:v>
                </c:pt>
              </c:numCache>
            </c:numRef>
          </c:val>
          <c:extLst xmlns:c16r2="http://schemas.microsoft.com/office/drawing/2015/06/chart">
            <c:ext xmlns:c16="http://schemas.microsoft.com/office/drawing/2014/chart" uri="{C3380CC4-5D6E-409C-BE32-E72D297353CC}">
              <c16:uniqueId val="{00000000-1DD7-4B90-9402-8C3F9B9029EE}"/>
            </c:ext>
          </c:extLst>
        </c:ser>
        <c:ser>
          <c:idx val="1"/>
          <c:order val="1"/>
          <c:tx>
            <c:strRef>
              <c:f>'[GRUPO 1 Y 2.xlsx]GRUPO 1 (14 ESTUDIANTES -1H-3H)'!$E$42</c:f>
              <c:strCache>
                <c:ptCount val="1"/>
                <c:pt idx="0">
                  <c:v>PORCENTAJE %</c:v>
                </c:pt>
              </c:strCache>
            </c:strRef>
          </c:tx>
          <c:spPr>
            <a:solidFill>
              <a:schemeClr val="accent2"/>
            </a:solidFill>
            <a:ln>
              <a:noFill/>
            </a:ln>
            <a:effectLst/>
          </c:spPr>
          <c:invertIfNegative val="0"/>
          <c:dLbls>
            <c:dLbl>
              <c:idx val="0"/>
              <c:layout/>
              <c:tx>
                <c:rich>
                  <a:bodyPr/>
                  <a:lstStyle/>
                  <a:p>
                    <a:fld id="{CD1DB38A-20BA-41AA-AB44-4B3BAFFB6234}"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DD7-4B90-9402-8C3F9B9029EE}"/>
                </c:ext>
                <c:ext xmlns:c15="http://schemas.microsoft.com/office/drawing/2012/chart" uri="{CE6537A1-D6FC-4f65-9D91-7224C49458BB}">
                  <c15:layout/>
                  <c15:dlblFieldTable/>
                  <c15:showDataLabelsRange val="0"/>
                </c:ext>
              </c:extLst>
            </c:dLbl>
            <c:dLbl>
              <c:idx val="1"/>
              <c:layout/>
              <c:tx>
                <c:rich>
                  <a:bodyPr/>
                  <a:lstStyle/>
                  <a:p>
                    <a:fld id="{447795CF-52D6-4597-9372-B676C0F163AE}"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DD7-4B90-9402-8C3F9B9029EE}"/>
                </c:ext>
                <c:ext xmlns:c15="http://schemas.microsoft.com/office/drawing/2012/chart" uri="{CE6537A1-D6FC-4f65-9D91-7224C49458BB}">
                  <c15:layout/>
                  <c15:dlblFieldTable/>
                  <c15:showDataLabelsRange val="0"/>
                </c:ext>
              </c:extLst>
            </c:dLbl>
            <c:dLbl>
              <c:idx val="2"/>
              <c:layout/>
              <c:tx>
                <c:rich>
                  <a:bodyPr/>
                  <a:lstStyle/>
                  <a:p>
                    <a:fld id="{669CBDAF-102D-4A36-8338-07616F894777}"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DD7-4B90-9402-8C3F9B9029EE}"/>
                </c:ext>
                <c:ext xmlns:c15="http://schemas.microsoft.com/office/drawing/2012/chart" uri="{CE6537A1-D6FC-4f65-9D91-7224C49458BB}">
                  <c15:layout/>
                  <c15:dlblFieldTable/>
                  <c15:showDataLabelsRange val="0"/>
                </c:ext>
              </c:extLst>
            </c:dLbl>
            <c:dLbl>
              <c:idx val="3"/>
              <c:layout/>
              <c:tx>
                <c:rich>
                  <a:bodyPr/>
                  <a:lstStyle/>
                  <a:p>
                    <a:fld id="{84142597-9F48-4FA9-A19A-A3707B907ACA}"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DD7-4B90-9402-8C3F9B9029EE}"/>
                </c:ext>
                <c:ext xmlns:c15="http://schemas.microsoft.com/office/drawing/2012/chart" uri="{CE6537A1-D6FC-4f65-9D91-7224C49458BB}">
                  <c15:layout/>
                  <c15:dlblFieldTable/>
                  <c15:showDataLabelsRange val="0"/>
                </c:ext>
              </c:extLst>
            </c:dLbl>
            <c:dLbl>
              <c:idx val="4"/>
              <c:layout/>
              <c:tx>
                <c:rich>
                  <a:bodyPr/>
                  <a:lstStyle/>
                  <a:p>
                    <a:fld id="{029A41E6-112D-4F07-A71F-FE07C752BE1F}"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DD7-4B90-9402-8C3F9B9029EE}"/>
                </c:ext>
                <c:ext xmlns:c15="http://schemas.microsoft.com/office/drawing/2012/chart" uri="{CE6537A1-D6FC-4f65-9D91-7224C49458BB}">
                  <c15:layout/>
                  <c15:dlblFieldTable/>
                  <c15:showDataLabelsRange val="0"/>
                </c:ext>
              </c:extLst>
            </c:dLbl>
            <c:dLbl>
              <c:idx val="5"/>
              <c:layout/>
              <c:tx>
                <c:rich>
                  <a:bodyPr/>
                  <a:lstStyle/>
                  <a:p>
                    <a:fld id="{55EB03C0-4E47-48A1-80FE-18ACCC7A63D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1DD7-4B90-9402-8C3F9B9029EE}"/>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-1H-3H)'!$C$43:$C$48</c:f>
              <c:strCache>
                <c:ptCount val="6"/>
                <c:pt idx="0">
                  <c:v>Deficiente       (1)</c:v>
                </c:pt>
                <c:pt idx="1">
                  <c:v>Regular             (2)</c:v>
                </c:pt>
                <c:pt idx="2">
                  <c:v>Bueno               (3)</c:v>
                </c:pt>
                <c:pt idx="3">
                  <c:v>Muy bueno     (4)</c:v>
                </c:pt>
                <c:pt idx="4">
                  <c:v>Excelente        (5)</c:v>
                </c:pt>
                <c:pt idx="5">
                  <c:v>TOTAL</c:v>
                </c:pt>
              </c:strCache>
            </c:strRef>
          </c:cat>
          <c:val>
            <c:numRef>
              <c:f>'[GRUPO 1 Y 2.xlsx]GRUPO 1 (14 ESTUDIANTES -1H-3H)'!$E$43:$E$48</c:f>
              <c:numCache>
                <c:formatCode>0</c:formatCode>
                <c:ptCount val="6"/>
                <c:pt idx="0">
                  <c:v>0</c:v>
                </c:pt>
                <c:pt idx="1">
                  <c:v>6.666666666666667</c:v>
                </c:pt>
                <c:pt idx="2">
                  <c:v>36.666666666666664</c:v>
                </c:pt>
                <c:pt idx="3">
                  <c:v>46.666666666666664</c:v>
                </c:pt>
                <c:pt idx="4">
                  <c:v>10</c:v>
                </c:pt>
                <c:pt idx="5">
                  <c:v>100</c:v>
                </c:pt>
              </c:numCache>
            </c:numRef>
          </c:val>
          <c:extLst xmlns:c16r2="http://schemas.microsoft.com/office/drawing/2015/06/chart">
            <c:ext xmlns:c16="http://schemas.microsoft.com/office/drawing/2014/chart" uri="{C3380CC4-5D6E-409C-BE32-E72D297353CC}">
              <c16:uniqueId val="{00000007-1DD7-4B90-9402-8C3F9B9029EE}"/>
            </c:ext>
          </c:extLst>
        </c:ser>
        <c:dLbls>
          <c:dLblPos val="outEnd"/>
          <c:showLegendKey val="0"/>
          <c:showVal val="1"/>
          <c:showCatName val="0"/>
          <c:showSerName val="0"/>
          <c:showPercent val="0"/>
          <c:showBubbleSize val="0"/>
        </c:dLbls>
        <c:gapWidth val="267"/>
        <c:overlap val="-43"/>
        <c:axId val="-125318432"/>
        <c:axId val="-125321152"/>
      </c:barChart>
      <c:catAx>
        <c:axId val="-12531843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25321152"/>
        <c:crosses val="autoZero"/>
        <c:auto val="1"/>
        <c:lblAlgn val="ctr"/>
        <c:lblOffset val="100"/>
        <c:noMultiLvlLbl val="0"/>
      </c:catAx>
      <c:valAx>
        <c:axId val="-12532115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25318432"/>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400" dirty="0" err="1" smtClean="0">
                <a:solidFill>
                  <a:schemeClr val="tx1"/>
                </a:solidFill>
                <a:latin typeface="Arial" panose="020B0604020202020204" pitchFamily="34" charset="0"/>
                <a:cs typeface="Arial" panose="020B0604020202020204" pitchFamily="34" charset="0"/>
              </a:rPr>
              <a:t>VOCABULARIO</a:t>
            </a:r>
            <a:endParaRPr lang="en-US" sz="1400" dirty="0">
              <a:solidFill>
                <a:schemeClr val="tx1"/>
              </a:solidFill>
              <a:latin typeface="Arial" panose="020B0604020202020204" pitchFamily="34" charset="0"/>
              <a:cs typeface="Arial" panose="020B0604020202020204" pitchFamily="34" charset="0"/>
            </a:endParaRPr>
          </a:p>
        </c:rich>
      </c:tx>
      <c:layout>
        <c:manualLayout>
          <c:xMode val="edge"/>
          <c:yMode val="edge"/>
          <c:x val="0.3723184046345811"/>
          <c:y val="6.1620572537603108E-3"/>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2  (16 ESTUDIANTES-3H-5H)'!$C$47</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2  (16 ESTUDIANTES-3H-5H)'!$B$48:$B$53</c:f>
              <c:strCache>
                <c:ptCount val="6"/>
                <c:pt idx="0">
                  <c:v>Deficiente       (1)</c:v>
                </c:pt>
                <c:pt idx="1">
                  <c:v>Regular             (2)</c:v>
                </c:pt>
                <c:pt idx="2">
                  <c:v>Bueno               (3)</c:v>
                </c:pt>
                <c:pt idx="3">
                  <c:v>Muy bueno     (4)</c:v>
                </c:pt>
                <c:pt idx="4">
                  <c:v>Excelente        (5)</c:v>
                </c:pt>
                <c:pt idx="5">
                  <c:v>TOTAL</c:v>
                </c:pt>
              </c:strCache>
            </c:strRef>
          </c:cat>
          <c:val>
            <c:numRef>
              <c:f>'[GRUPO 1 Y 2.xlsx]GRUPO 2  (16 ESTUDIANTES-3H-5H)'!$C$48:$C$53</c:f>
              <c:numCache>
                <c:formatCode>General</c:formatCode>
                <c:ptCount val="6"/>
                <c:pt idx="0">
                  <c:v>3</c:v>
                </c:pt>
                <c:pt idx="1">
                  <c:v>7</c:v>
                </c:pt>
                <c:pt idx="2">
                  <c:v>11</c:v>
                </c:pt>
                <c:pt idx="3">
                  <c:v>9</c:v>
                </c:pt>
                <c:pt idx="4">
                  <c:v>0</c:v>
                </c:pt>
                <c:pt idx="5">
                  <c:v>30</c:v>
                </c:pt>
              </c:numCache>
            </c:numRef>
          </c:val>
          <c:extLst xmlns:c16r2="http://schemas.microsoft.com/office/drawing/2015/06/chart">
            <c:ext xmlns:c16="http://schemas.microsoft.com/office/drawing/2014/chart" uri="{C3380CC4-5D6E-409C-BE32-E72D297353CC}">
              <c16:uniqueId val="{00000000-7450-43B4-92B8-297A5DBD380F}"/>
            </c:ext>
          </c:extLst>
        </c:ser>
        <c:ser>
          <c:idx val="1"/>
          <c:order val="1"/>
          <c:tx>
            <c:strRef>
              <c:f>'[GRUPO 1 Y 2.xlsx]GRUPO 2  (16 ESTUDIANTES-3H-5H)'!$D$47</c:f>
              <c:strCache>
                <c:ptCount val="1"/>
                <c:pt idx="0">
                  <c:v>PORCENTAJE %</c:v>
                </c:pt>
              </c:strCache>
            </c:strRef>
          </c:tx>
          <c:spPr>
            <a:solidFill>
              <a:schemeClr val="accent2"/>
            </a:solidFill>
            <a:ln>
              <a:noFill/>
            </a:ln>
            <a:effectLst/>
          </c:spPr>
          <c:invertIfNegative val="0"/>
          <c:dLbls>
            <c:dLbl>
              <c:idx val="0"/>
              <c:layout/>
              <c:tx>
                <c:rich>
                  <a:bodyPr/>
                  <a:lstStyle/>
                  <a:p>
                    <a:fld id="{4C9B5F35-03E0-45C0-A456-091D95E49AD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450-43B4-92B8-297A5DBD380F}"/>
                </c:ext>
                <c:ext xmlns:c15="http://schemas.microsoft.com/office/drawing/2012/chart" uri="{CE6537A1-D6FC-4f65-9D91-7224C49458BB}">
                  <c15:layout/>
                  <c15:dlblFieldTable/>
                  <c15:showDataLabelsRange val="0"/>
                </c:ext>
              </c:extLst>
            </c:dLbl>
            <c:dLbl>
              <c:idx val="1"/>
              <c:layout/>
              <c:tx>
                <c:rich>
                  <a:bodyPr/>
                  <a:lstStyle/>
                  <a:p>
                    <a:fld id="{EEDF47D9-1420-4127-BDE9-8D5A5AE4490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450-43B4-92B8-297A5DBD380F}"/>
                </c:ext>
                <c:ext xmlns:c15="http://schemas.microsoft.com/office/drawing/2012/chart" uri="{CE6537A1-D6FC-4f65-9D91-7224C49458BB}">
                  <c15:layout/>
                  <c15:dlblFieldTable/>
                  <c15:showDataLabelsRange val="0"/>
                </c:ext>
              </c:extLst>
            </c:dLbl>
            <c:dLbl>
              <c:idx val="2"/>
              <c:layout/>
              <c:tx>
                <c:rich>
                  <a:bodyPr/>
                  <a:lstStyle/>
                  <a:p>
                    <a:fld id="{EF43A308-E81C-4C42-A519-A3241F180615}"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450-43B4-92B8-297A5DBD380F}"/>
                </c:ext>
                <c:ext xmlns:c15="http://schemas.microsoft.com/office/drawing/2012/chart" uri="{CE6537A1-D6FC-4f65-9D91-7224C49458BB}">
                  <c15:layout/>
                  <c15:dlblFieldTable/>
                  <c15:showDataLabelsRange val="0"/>
                </c:ext>
              </c:extLst>
            </c:dLbl>
            <c:dLbl>
              <c:idx val="3"/>
              <c:layout/>
              <c:tx>
                <c:rich>
                  <a:bodyPr/>
                  <a:lstStyle/>
                  <a:p>
                    <a:fld id="{DD23D597-7C59-4092-B052-A2D6BEDACCE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450-43B4-92B8-297A5DBD380F}"/>
                </c:ext>
                <c:ext xmlns:c15="http://schemas.microsoft.com/office/drawing/2012/chart" uri="{CE6537A1-D6FC-4f65-9D91-7224C49458BB}">
                  <c15:layout/>
                  <c15:dlblFieldTable/>
                  <c15:showDataLabelsRange val="0"/>
                </c:ext>
              </c:extLst>
            </c:dLbl>
            <c:dLbl>
              <c:idx val="4"/>
              <c:layout/>
              <c:tx>
                <c:rich>
                  <a:bodyPr/>
                  <a:lstStyle/>
                  <a:p>
                    <a:fld id="{23F9EE92-417B-44CC-A984-602FDA92B6E9}"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450-43B4-92B8-297A5DBD380F}"/>
                </c:ext>
                <c:ext xmlns:c15="http://schemas.microsoft.com/office/drawing/2012/chart" uri="{CE6537A1-D6FC-4f65-9D91-7224C49458BB}">
                  <c15:layout/>
                  <c15:dlblFieldTable/>
                  <c15:showDataLabelsRange val="0"/>
                </c:ext>
              </c:extLst>
            </c:dLbl>
            <c:dLbl>
              <c:idx val="5"/>
              <c:layout/>
              <c:tx>
                <c:rich>
                  <a:bodyPr/>
                  <a:lstStyle/>
                  <a:p>
                    <a:fld id="{4C337FA1-D452-4FC6-B6E7-A15BAD373AB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450-43B4-92B8-297A5DBD380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2  (16 ESTUDIANTES-3H-5H)'!$B$48:$B$53</c:f>
              <c:strCache>
                <c:ptCount val="6"/>
                <c:pt idx="0">
                  <c:v>Deficiente       (1)</c:v>
                </c:pt>
                <c:pt idx="1">
                  <c:v>Regular             (2)</c:v>
                </c:pt>
                <c:pt idx="2">
                  <c:v>Bueno               (3)</c:v>
                </c:pt>
                <c:pt idx="3">
                  <c:v>Muy bueno     (4)</c:v>
                </c:pt>
                <c:pt idx="4">
                  <c:v>Excelente        (5)</c:v>
                </c:pt>
                <c:pt idx="5">
                  <c:v>TOTAL</c:v>
                </c:pt>
              </c:strCache>
            </c:strRef>
          </c:cat>
          <c:val>
            <c:numRef>
              <c:f>'[GRUPO 1 Y 2.xlsx]GRUPO 2  (16 ESTUDIANTES-3H-5H)'!$D$48:$D$53</c:f>
              <c:numCache>
                <c:formatCode>0</c:formatCode>
                <c:ptCount val="6"/>
                <c:pt idx="0">
                  <c:v>10</c:v>
                </c:pt>
                <c:pt idx="1">
                  <c:v>23.333333333333332</c:v>
                </c:pt>
                <c:pt idx="2">
                  <c:v>36.666666666666664</c:v>
                </c:pt>
                <c:pt idx="3">
                  <c:v>30</c:v>
                </c:pt>
                <c:pt idx="4">
                  <c:v>0</c:v>
                </c:pt>
                <c:pt idx="5">
                  <c:v>100</c:v>
                </c:pt>
              </c:numCache>
            </c:numRef>
          </c:val>
          <c:extLst xmlns:c16r2="http://schemas.microsoft.com/office/drawing/2015/06/chart">
            <c:ext xmlns:c16="http://schemas.microsoft.com/office/drawing/2014/chart" uri="{C3380CC4-5D6E-409C-BE32-E72D297353CC}">
              <c16:uniqueId val="{00000007-7450-43B4-92B8-297A5DBD380F}"/>
            </c:ext>
          </c:extLst>
        </c:ser>
        <c:dLbls>
          <c:dLblPos val="outEnd"/>
          <c:showLegendKey val="0"/>
          <c:showVal val="1"/>
          <c:showCatName val="0"/>
          <c:showSerName val="0"/>
          <c:showPercent val="0"/>
          <c:showBubbleSize val="0"/>
        </c:dLbls>
        <c:gapWidth val="267"/>
        <c:overlap val="-43"/>
        <c:axId val="-125325504"/>
        <c:axId val="-125317344"/>
      </c:barChart>
      <c:catAx>
        <c:axId val="-12532550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mn-lt"/>
                <a:ea typeface="+mn-ea"/>
                <a:cs typeface="+mn-cs"/>
              </a:defRPr>
            </a:pPr>
            <a:endParaRPr lang="es-MX"/>
          </a:p>
        </c:txPr>
        <c:crossAx val="-125317344"/>
        <c:crosses val="autoZero"/>
        <c:auto val="1"/>
        <c:lblAlgn val="ctr"/>
        <c:lblOffset val="100"/>
        <c:noMultiLvlLbl val="0"/>
      </c:catAx>
      <c:valAx>
        <c:axId val="-12531734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25325504"/>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baseline="0" dirty="0">
                <a:solidFill>
                  <a:schemeClr val="tx1"/>
                </a:solidFill>
                <a:latin typeface="Arial" panose="020B0604020202020204" pitchFamily="34" charset="0"/>
                <a:cs typeface="Arial" panose="020B0604020202020204" pitchFamily="34" charset="0"/>
              </a:rPr>
              <a:t>CONVENCIONES </a:t>
            </a:r>
            <a:endParaRPr lang="es-EC" sz="1400" dirty="0">
              <a:solidFill>
                <a:schemeClr val="tx1"/>
              </a:solidFill>
              <a:latin typeface="Arial" panose="020B0604020202020204" pitchFamily="34" charset="0"/>
              <a:cs typeface="Arial" panose="020B0604020202020204" pitchFamily="34" charset="0"/>
            </a:endParaRPr>
          </a:p>
        </c:rich>
      </c:tx>
      <c:layout>
        <c:manualLayout>
          <c:xMode val="edge"/>
          <c:yMode val="edge"/>
          <c:x val="0.38443348930481286"/>
          <c:y val="3.0810286268801553E-2"/>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1 (14 ESTUDIANTES -1H-3H)'!$D$64</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-1H-3H)'!$C$65:$C$70</c:f>
              <c:strCache>
                <c:ptCount val="6"/>
                <c:pt idx="0">
                  <c:v>Deficiente       (1)</c:v>
                </c:pt>
                <c:pt idx="1">
                  <c:v>Regular             (2)</c:v>
                </c:pt>
                <c:pt idx="2">
                  <c:v>Bueno               (3)</c:v>
                </c:pt>
                <c:pt idx="3">
                  <c:v>Muy bueno     (4)</c:v>
                </c:pt>
                <c:pt idx="4">
                  <c:v>Excelente        (5)</c:v>
                </c:pt>
                <c:pt idx="5">
                  <c:v>TOTAL</c:v>
                </c:pt>
              </c:strCache>
            </c:strRef>
          </c:cat>
          <c:val>
            <c:numRef>
              <c:f>'[GRUPO 1 Y 2.xlsx]GRUPO 1 (14 ESTUDIANTES -1H-3H)'!$D$65:$D$70</c:f>
              <c:numCache>
                <c:formatCode>General</c:formatCode>
                <c:ptCount val="6"/>
                <c:pt idx="0">
                  <c:v>0</c:v>
                </c:pt>
                <c:pt idx="1">
                  <c:v>2</c:v>
                </c:pt>
                <c:pt idx="2">
                  <c:v>11</c:v>
                </c:pt>
                <c:pt idx="3">
                  <c:v>13</c:v>
                </c:pt>
                <c:pt idx="4">
                  <c:v>4</c:v>
                </c:pt>
                <c:pt idx="5">
                  <c:v>30</c:v>
                </c:pt>
              </c:numCache>
            </c:numRef>
          </c:val>
          <c:extLst xmlns:c16r2="http://schemas.microsoft.com/office/drawing/2015/06/chart">
            <c:ext xmlns:c16="http://schemas.microsoft.com/office/drawing/2014/chart" uri="{C3380CC4-5D6E-409C-BE32-E72D297353CC}">
              <c16:uniqueId val="{00000000-6179-4EAE-A6C1-BED0E95B8B58}"/>
            </c:ext>
          </c:extLst>
        </c:ser>
        <c:ser>
          <c:idx val="1"/>
          <c:order val="1"/>
          <c:tx>
            <c:strRef>
              <c:f>'[GRUPO 1 Y 2.xlsx]GRUPO 1 (14 ESTUDIANTES -1H-3H)'!$E$64</c:f>
              <c:strCache>
                <c:ptCount val="1"/>
                <c:pt idx="0">
                  <c:v>PORCENTAJE %</c:v>
                </c:pt>
              </c:strCache>
            </c:strRef>
          </c:tx>
          <c:spPr>
            <a:solidFill>
              <a:schemeClr val="accent2"/>
            </a:solidFill>
            <a:ln>
              <a:noFill/>
            </a:ln>
            <a:effectLst/>
          </c:spPr>
          <c:invertIfNegative val="0"/>
          <c:dLbls>
            <c:dLbl>
              <c:idx val="0"/>
              <c:layout/>
              <c:tx>
                <c:rich>
                  <a:bodyPr/>
                  <a:lstStyle/>
                  <a:p>
                    <a:fld id="{16130058-6B19-4033-B459-6B1B3EF9746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179-4EAE-A6C1-BED0E95B8B58}"/>
                </c:ext>
                <c:ext xmlns:c15="http://schemas.microsoft.com/office/drawing/2012/chart" uri="{CE6537A1-D6FC-4f65-9D91-7224C49458BB}">
                  <c15:layout/>
                  <c15:dlblFieldTable/>
                  <c15:showDataLabelsRange val="0"/>
                </c:ext>
              </c:extLst>
            </c:dLbl>
            <c:dLbl>
              <c:idx val="1"/>
              <c:layout/>
              <c:tx>
                <c:rich>
                  <a:bodyPr/>
                  <a:lstStyle/>
                  <a:p>
                    <a:fld id="{F5A84199-80E3-470A-81CC-6F02406051A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179-4EAE-A6C1-BED0E95B8B58}"/>
                </c:ext>
                <c:ext xmlns:c15="http://schemas.microsoft.com/office/drawing/2012/chart" uri="{CE6537A1-D6FC-4f65-9D91-7224C49458BB}">
                  <c15:layout/>
                  <c15:dlblFieldTable/>
                  <c15:showDataLabelsRange val="0"/>
                </c:ext>
              </c:extLst>
            </c:dLbl>
            <c:dLbl>
              <c:idx val="2"/>
              <c:layout/>
              <c:tx>
                <c:rich>
                  <a:bodyPr/>
                  <a:lstStyle/>
                  <a:p>
                    <a:fld id="{987890E6-7731-48DC-82E5-DFE1D92B7B6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179-4EAE-A6C1-BED0E95B8B58}"/>
                </c:ext>
                <c:ext xmlns:c15="http://schemas.microsoft.com/office/drawing/2012/chart" uri="{CE6537A1-D6FC-4f65-9D91-7224C49458BB}">
                  <c15:layout/>
                  <c15:dlblFieldTable/>
                  <c15:showDataLabelsRange val="0"/>
                </c:ext>
              </c:extLst>
            </c:dLbl>
            <c:dLbl>
              <c:idx val="3"/>
              <c:layout/>
              <c:tx>
                <c:rich>
                  <a:bodyPr/>
                  <a:lstStyle/>
                  <a:p>
                    <a:fld id="{C9C97D33-1E42-43E0-8214-2FC7D45E1370}"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179-4EAE-A6C1-BED0E95B8B58}"/>
                </c:ext>
                <c:ext xmlns:c15="http://schemas.microsoft.com/office/drawing/2012/chart" uri="{CE6537A1-D6FC-4f65-9D91-7224C49458BB}">
                  <c15:layout/>
                  <c15:dlblFieldTable/>
                  <c15:showDataLabelsRange val="0"/>
                </c:ext>
              </c:extLst>
            </c:dLbl>
            <c:dLbl>
              <c:idx val="4"/>
              <c:layout/>
              <c:tx>
                <c:rich>
                  <a:bodyPr/>
                  <a:lstStyle/>
                  <a:p>
                    <a:fld id="{9C763102-E580-477D-85EE-C9D73CD2815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179-4EAE-A6C1-BED0E95B8B58}"/>
                </c:ext>
                <c:ext xmlns:c15="http://schemas.microsoft.com/office/drawing/2012/chart" uri="{CE6537A1-D6FC-4f65-9D91-7224C49458BB}">
                  <c15:layout/>
                  <c15:dlblFieldTable/>
                  <c15:showDataLabelsRange val="0"/>
                </c:ext>
              </c:extLst>
            </c:dLbl>
            <c:dLbl>
              <c:idx val="5"/>
              <c:layout/>
              <c:tx>
                <c:rich>
                  <a:bodyPr/>
                  <a:lstStyle/>
                  <a:p>
                    <a:fld id="{C07397F0-643F-4852-9C4A-9C71348939F0}"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179-4EAE-A6C1-BED0E95B8B58}"/>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-1H-3H)'!$C$65:$C$70</c:f>
              <c:strCache>
                <c:ptCount val="6"/>
                <c:pt idx="0">
                  <c:v>Deficiente       (1)</c:v>
                </c:pt>
                <c:pt idx="1">
                  <c:v>Regular             (2)</c:v>
                </c:pt>
                <c:pt idx="2">
                  <c:v>Bueno               (3)</c:v>
                </c:pt>
                <c:pt idx="3">
                  <c:v>Muy bueno     (4)</c:v>
                </c:pt>
                <c:pt idx="4">
                  <c:v>Excelente        (5)</c:v>
                </c:pt>
                <c:pt idx="5">
                  <c:v>TOTAL</c:v>
                </c:pt>
              </c:strCache>
            </c:strRef>
          </c:cat>
          <c:val>
            <c:numRef>
              <c:f>'[GRUPO 1 Y 2.xlsx]GRUPO 1 (14 ESTUDIANTES -1H-3H)'!$E$65:$E$70</c:f>
              <c:numCache>
                <c:formatCode>0</c:formatCode>
                <c:ptCount val="6"/>
                <c:pt idx="0">
                  <c:v>0</c:v>
                </c:pt>
                <c:pt idx="1">
                  <c:v>6.666666666666667</c:v>
                </c:pt>
                <c:pt idx="2">
                  <c:v>36.666666666666664</c:v>
                </c:pt>
                <c:pt idx="3">
                  <c:v>43.333333333333336</c:v>
                </c:pt>
                <c:pt idx="4">
                  <c:v>13.333333333333334</c:v>
                </c:pt>
                <c:pt idx="5">
                  <c:v>99.999999999999986</c:v>
                </c:pt>
              </c:numCache>
            </c:numRef>
          </c:val>
          <c:extLst xmlns:c16r2="http://schemas.microsoft.com/office/drawing/2015/06/chart">
            <c:ext xmlns:c16="http://schemas.microsoft.com/office/drawing/2014/chart" uri="{C3380CC4-5D6E-409C-BE32-E72D297353CC}">
              <c16:uniqueId val="{00000007-6179-4EAE-A6C1-BED0E95B8B58}"/>
            </c:ext>
          </c:extLst>
        </c:ser>
        <c:dLbls>
          <c:dLblPos val="outEnd"/>
          <c:showLegendKey val="0"/>
          <c:showVal val="1"/>
          <c:showCatName val="0"/>
          <c:showSerName val="0"/>
          <c:showPercent val="0"/>
          <c:showBubbleSize val="0"/>
        </c:dLbls>
        <c:gapWidth val="267"/>
        <c:overlap val="-43"/>
        <c:axId val="-125329312"/>
        <c:axId val="-125320608"/>
      </c:barChart>
      <c:catAx>
        <c:axId val="-12532931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25320608"/>
        <c:crosses val="autoZero"/>
        <c:auto val="1"/>
        <c:lblAlgn val="ctr"/>
        <c:lblOffset val="100"/>
        <c:noMultiLvlLbl val="0"/>
      </c:catAx>
      <c:valAx>
        <c:axId val="-12532060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25329312"/>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400" b="1" baseline="0" dirty="0">
                <a:solidFill>
                  <a:schemeClr val="tx1"/>
                </a:solidFill>
                <a:latin typeface="Arial" panose="020B0604020202020204" pitchFamily="34" charset="0"/>
                <a:cs typeface="Arial" panose="020B0604020202020204" pitchFamily="34" charset="0"/>
              </a:rPr>
              <a:t>CONVENCIONES</a:t>
            </a:r>
            <a:endParaRPr lang="es-EC" sz="1400" b="1" dirty="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2  (16 ESTUDIANTES-3H-5H)'!$C$67</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2  (16 ESTUDIANTES-3H-5H)'!$B$68:$B$73</c:f>
              <c:strCache>
                <c:ptCount val="6"/>
                <c:pt idx="0">
                  <c:v>Deficiente       (1)</c:v>
                </c:pt>
                <c:pt idx="1">
                  <c:v>Regular             (2)</c:v>
                </c:pt>
                <c:pt idx="2">
                  <c:v>Bueno               (3)</c:v>
                </c:pt>
                <c:pt idx="3">
                  <c:v>Muy bueno     (4)</c:v>
                </c:pt>
                <c:pt idx="4">
                  <c:v>Excelente        (5)</c:v>
                </c:pt>
                <c:pt idx="5">
                  <c:v>TOTAL</c:v>
                </c:pt>
              </c:strCache>
            </c:strRef>
          </c:cat>
          <c:val>
            <c:numRef>
              <c:f>'[GRUPO 1 Y 2.xlsx]GRUPO 2  (16 ESTUDIANTES-3H-5H)'!$C$68:$C$73</c:f>
              <c:numCache>
                <c:formatCode>General</c:formatCode>
                <c:ptCount val="6"/>
                <c:pt idx="0">
                  <c:v>4</c:v>
                </c:pt>
                <c:pt idx="1">
                  <c:v>11</c:v>
                </c:pt>
                <c:pt idx="2">
                  <c:v>9</c:v>
                </c:pt>
                <c:pt idx="3">
                  <c:v>6</c:v>
                </c:pt>
                <c:pt idx="4">
                  <c:v>0</c:v>
                </c:pt>
                <c:pt idx="5">
                  <c:v>30</c:v>
                </c:pt>
              </c:numCache>
            </c:numRef>
          </c:val>
          <c:extLst xmlns:c16r2="http://schemas.microsoft.com/office/drawing/2015/06/chart">
            <c:ext xmlns:c16="http://schemas.microsoft.com/office/drawing/2014/chart" uri="{C3380CC4-5D6E-409C-BE32-E72D297353CC}">
              <c16:uniqueId val="{00000000-6179-435F-8AAB-36B760363709}"/>
            </c:ext>
          </c:extLst>
        </c:ser>
        <c:ser>
          <c:idx val="1"/>
          <c:order val="1"/>
          <c:tx>
            <c:strRef>
              <c:f>'[GRUPO 1 Y 2.xlsx]GRUPO 2  (16 ESTUDIANTES-3H-5H)'!$D$67</c:f>
              <c:strCache>
                <c:ptCount val="1"/>
                <c:pt idx="0">
                  <c:v>PORCENTAJE %</c:v>
                </c:pt>
              </c:strCache>
            </c:strRef>
          </c:tx>
          <c:spPr>
            <a:solidFill>
              <a:schemeClr val="accent2"/>
            </a:solidFill>
            <a:ln>
              <a:noFill/>
            </a:ln>
            <a:effectLst/>
          </c:spPr>
          <c:invertIfNegative val="0"/>
          <c:dLbls>
            <c:dLbl>
              <c:idx val="0"/>
              <c:layout/>
              <c:tx>
                <c:rich>
                  <a:bodyPr/>
                  <a:lstStyle/>
                  <a:p>
                    <a:fld id="{E1B20384-CD8B-47FD-9E14-80F2801EDB6B}"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179-435F-8AAB-36B760363709}"/>
                </c:ext>
                <c:ext xmlns:c15="http://schemas.microsoft.com/office/drawing/2012/chart" uri="{CE6537A1-D6FC-4f65-9D91-7224C49458BB}">
                  <c15:layout/>
                  <c15:dlblFieldTable/>
                  <c15:showDataLabelsRange val="0"/>
                </c:ext>
              </c:extLst>
            </c:dLbl>
            <c:dLbl>
              <c:idx val="1"/>
              <c:layout/>
              <c:tx>
                <c:rich>
                  <a:bodyPr/>
                  <a:lstStyle/>
                  <a:p>
                    <a:fld id="{FFAA6432-8365-462D-BB60-1C2F816902F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179-435F-8AAB-36B760363709}"/>
                </c:ext>
                <c:ext xmlns:c15="http://schemas.microsoft.com/office/drawing/2012/chart" uri="{CE6537A1-D6FC-4f65-9D91-7224C49458BB}">
                  <c15:layout/>
                  <c15:dlblFieldTable/>
                  <c15:showDataLabelsRange val="0"/>
                </c:ext>
              </c:extLst>
            </c:dLbl>
            <c:dLbl>
              <c:idx val="2"/>
              <c:layout/>
              <c:tx>
                <c:rich>
                  <a:bodyPr/>
                  <a:lstStyle/>
                  <a:p>
                    <a:fld id="{9442C91B-EA22-4AA2-B434-D951823E3CDA}"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179-435F-8AAB-36B760363709}"/>
                </c:ext>
                <c:ext xmlns:c15="http://schemas.microsoft.com/office/drawing/2012/chart" uri="{CE6537A1-D6FC-4f65-9D91-7224C49458BB}">
                  <c15:layout/>
                  <c15:dlblFieldTable/>
                  <c15:showDataLabelsRange val="0"/>
                </c:ext>
              </c:extLst>
            </c:dLbl>
            <c:dLbl>
              <c:idx val="3"/>
              <c:layout/>
              <c:tx>
                <c:rich>
                  <a:bodyPr/>
                  <a:lstStyle/>
                  <a:p>
                    <a:fld id="{5396BBE3-DC0D-42A3-B302-ED58FC10982A}"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179-435F-8AAB-36B760363709}"/>
                </c:ext>
                <c:ext xmlns:c15="http://schemas.microsoft.com/office/drawing/2012/chart" uri="{CE6537A1-D6FC-4f65-9D91-7224C49458BB}">
                  <c15:layout/>
                  <c15:dlblFieldTable/>
                  <c15:showDataLabelsRange val="0"/>
                </c:ext>
              </c:extLst>
            </c:dLbl>
            <c:dLbl>
              <c:idx val="4"/>
              <c:layout/>
              <c:tx>
                <c:rich>
                  <a:bodyPr/>
                  <a:lstStyle/>
                  <a:p>
                    <a:fld id="{E5335A55-1D28-4316-9FA7-94C543424B9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179-435F-8AAB-36B760363709}"/>
                </c:ext>
                <c:ext xmlns:c15="http://schemas.microsoft.com/office/drawing/2012/chart" uri="{CE6537A1-D6FC-4f65-9D91-7224C49458BB}">
                  <c15:layout/>
                  <c15:dlblFieldTable/>
                  <c15:showDataLabelsRange val="0"/>
                </c:ext>
              </c:extLst>
            </c:dLbl>
            <c:dLbl>
              <c:idx val="5"/>
              <c:layout/>
              <c:tx>
                <c:rich>
                  <a:bodyPr/>
                  <a:lstStyle/>
                  <a:p>
                    <a:fld id="{1656540B-9D68-4EF9-8B08-34B00D5DF9C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179-435F-8AAB-36B760363709}"/>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2  (16 ESTUDIANTES-3H-5H)'!$B$68:$B$73</c:f>
              <c:strCache>
                <c:ptCount val="6"/>
                <c:pt idx="0">
                  <c:v>Deficiente       (1)</c:v>
                </c:pt>
                <c:pt idx="1">
                  <c:v>Regular             (2)</c:v>
                </c:pt>
                <c:pt idx="2">
                  <c:v>Bueno               (3)</c:v>
                </c:pt>
                <c:pt idx="3">
                  <c:v>Muy bueno     (4)</c:v>
                </c:pt>
                <c:pt idx="4">
                  <c:v>Excelente        (5)</c:v>
                </c:pt>
                <c:pt idx="5">
                  <c:v>TOTAL</c:v>
                </c:pt>
              </c:strCache>
            </c:strRef>
          </c:cat>
          <c:val>
            <c:numRef>
              <c:f>'[GRUPO 1 Y 2.xlsx]GRUPO 2  (16 ESTUDIANTES-3H-5H)'!$D$68:$D$73</c:f>
              <c:numCache>
                <c:formatCode>0</c:formatCode>
                <c:ptCount val="6"/>
                <c:pt idx="0">
                  <c:v>13.333333333333334</c:v>
                </c:pt>
                <c:pt idx="1">
                  <c:v>36.666666666666664</c:v>
                </c:pt>
                <c:pt idx="2">
                  <c:v>30</c:v>
                </c:pt>
                <c:pt idx="3">
                  <c:v>20</c:v>
                </c:pt>
                <c:pt idx="4">
                  <c:v>0</c:v>
                </c:pt>
                <c:pt idx="5">
                  <c:v>100</c:v>
                </c:pt>
              </c:numCache>
            </c:numRef>
          </c:val>
          <c:extLst xmlns:c16r2="http://schemas.microsoft.com/office/drawing/2015/06/chart">
            <c:ext xmlns:c16="http://schemas.microsoft.com/office/drawing/2014/chart" uri="{C3380CC4-5D6E-409C-BE32-E72D297353CC}">
              <c16:uniqueId val="{00000007-6179-435F-8AAB-36B760363709}"/>
            </c:ext>
          </c:extLst>
        </c:ser>
        <c:dLbls>
          <c:dLblPos val="outEnd"/>
          <c:showLegendKey val="0"/>
          <c:showVal val="1"/>
          <c:showCatName val="0"/>
          <c:showSerName val="0"/>
          <c:showPercent val="0"/>
          <c:showBubbleSize val="0"/>
        </c:dLbls>
        <c:gapWidth val="267"/>
        <c:overlap val="-43"/>
        <c:axId val="-125316800"/>
        <c:axId val="-125323328"/>
      </c:barChart>
      <c:catAx>
        <c:axId val="-12531680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25323328"/>
        <c:crosses val="autoZero"/>
        <c:auto val="1"/>
        <c:lblAlgn val="ctr"/>
        <c:lblOffset val="100"/>
        <c:noMultiLvlLbl val="0"/>
      </c:catAx>
      <c:valAx>
        <c:axId val="-12532332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25316800"/>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600">
                <a:solidFill>
                  <a:schemeClr val="tx1"/>
                </a:solidFill>
                <a:latin typeface="Arial" panose="020B0604020202020204" pitchFamily="34" charset="0"/>
                <a:cs typeface="Arial" panose="020B0604020202020204" pitchFamily="34" charset="0"/>
              </a:rPr>
              <a:t>ORGANIZACIÓN Y COHERENCIA</a:t>
            </a:r>
          </a:p>
        </c:rich>
      </c:tx>
      <c:layout>
        <c:manualLayout>
          <c:xMode val="edge"/>
          <c:yMode val="edge"/>
          <c:x val="0.24176674836601308"/>
          <c:y val="1.7002159416411713E-2"/>
        </c:manualLayout>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2.5939542483660132E-2"/>
          <c:y val="0.11831302052161273"/>
          <c:w val="0.90398414289958406"/>
          <c:h val="0.75823803653952848"/>
        </c:manualLayout>
      </c:layout>
      <c:barChart>
        <c:barDir val="col"/>
        <c:grouping val="clustered"/>
        <c:varyColors val="0"/>
        <c:ser>
          <c:idx val="0"/>
          <c:order val="0"/>
          <c:tx>
            <c:strRef>
              <c:f>'[GRUPO-1-Y-2-PRE-TEST.xlsx]GRUPO CONTROL (30STUDENTS)'!$D$3</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(30STUDENTS)'!$C$4:$C$9</c:f>
              <c:strCache>
                <c:ptCount val="6"/>
                <c:pt idx="0">
                  <c:v>Deficiente       (1)</c:v>
                </c:pt>
                <c:pt idx="1">
                  <c:v>Regular             (2)</c:v>
                </c:pt>
                <c:pt idx="2">
                  <c:v>Bueno               (3)</c:v>
                </c:pt>
                <c:pt idx="3">
                  <c:v>Muy bueno     (4)</c:v>
                </c:pt>
                <c:pt idx="4">
                  <c:v>Excelente        (5)</c:v>
                </c:pt>
                <c:pt idx="5">
                  <c:v>TOTAL</c:v>
                </c:pt>
              </c:strCache>
            </c:strRef>
          </c:cat>
          <c:val>
            <c:numRef>
              <c:f>'[GRUPO-1-Y-2-PRE-TEST.xlsx]GRUPO CONTROL (30STUDENTS)'!$D$4:$D$9</c:f>
              <c:numCache>
                <c:formatCode>General</c:formatCode>
                <c:ptCount val="6"/>
                <c:pt idx="0">
                  <c:v>16</c:v>
                </c:pt>
                <c:pt idx="1">
                  <c:v>11</c:v>
                </c:pt>
                <c:pt idx="2">
                  <c:v>2</c:v>
                </c:pt>
                <c:pt idx="3">
                  <c:v>1</c:v>
                </c:pt>
                <c:pt idx="4">
                  <c:v>0</c:v>
                </c:pt>
                <c:pt idx="5">
                  <c:v>30</c:v>
                </c:pt>
              </c:numCache>
            </c:numRef>
          </c:val>
          <c:extLst xmlns:c16r2="http://schemas.microsoft.com/office/drawing/2015/06/chart">
            <c:ext xmlns:c16="http://schemas.microsoft.com/office/drawing/2014/chart" uri="{C3380CC4-5D6E-409C-BE32-E72D297353CC}">
              <c16:uniqueId val="{00000000-8058-4B8B-B5ED-CEA79B79A837}"/>
            </c:ext>
          </c:extLst>
        </c:ser>
        <c:ser>
          <c:idx val="1"/>
          <c:order val="1"/>
          <c:tx>
            <c:strRef>
              <c:f>'[GRUPO-1-Y-2-PRE-TEST.xlsx]GRUPO CONTROL (30STUDENTS)'!$E$3</c:f>
              <c:strCache>
                <c:ptCount val="1"/>
                <c:pt idx="0">
                  <c:v>PORCENTAJE %</c:v>
                </c:pt>
              </c:strCache>
            </c:strRef>
          </c:tx>
          <c:spPr>
            <a:solidFill>
              <a:schemeClr val="accent2"/>
            </a:solidFill>
            <a:ln>
              <a:noFill/>
            </a:ln>
            <a:effectLst/>
          </c:spPr>
          <c:invertIfNegative val="0"/>
          <c:dLbls>
            <c:dLbl>
              <c:idx val="0"/>
              <c:layout/>
              <c:tx>
                <c:rich>
                  <a:bodyPr/>
                  <a:lstStyle/>
                  <a:p>
                    <a:fld id="{088822FE-51EF-4A65-AF3E-177B88F884C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058-4B8B-B5ED-CEA79B79A837}"/>
                </c:ext>
                <c:ext xmlns:c15="http://schemas.microsoft.com/office/drawing/2012/chart" uri="{CE6537A1-D6FC-4f65-9D91-7224C49458BB}">
                  <c15:layout/>
                  <c15:dlblFieldTable/>
                  <c15:showDataLabelsRange val="0"/>
                </c:ext>
              </c:extLst>
            </c:dLbl>
            <c:dLbl>
              <c:idx val="1"/>
              <c:layout/>
              <c:tx>
                <c:rich>
                  <a:bodyPr/>
                  <a:lstStyle/>
                  <a:p>
                    <a:fld id="{4E6555D3-6FE7-4720-AB73-E735752E098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058-4B8B-B5ED-CEA79B79A837}"/>
                </c:ext>
                <c:ext xmlns:c15="http://schemas.microsoft.com/office/drawing/2012/chart" uri="{CE6537A1-D6FC-4f65-9D91-7224C49458BB}">
                  <c15:layout/>
                  <c15:dlblFieldTable/>
                  <c15:showDataLabelsRange val="0"/>
                </c:ext>
              </c:extLst>
            </c:dLbl>
            <c:dLbl>
              <c:idx val="2"/>
              <c:layout/>
              <c:tx>
                <c:rich>
                  <a:bodyPr/>
                  <a:lstStyle/>
                  <a:p>
                    <a:fld id="{F41D6B54-0E66-429A-A44E-1B7399F16FE0}"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058-4B8B-B5ED-CEA79B79A837}"/>
                </c:ext>
                <c:ext xmlns:c15="http://schemas.microsoft.com/office/drawing/2012/chart" uri="{CE6537A1-D6FC-4f65-9D91-7224C49458BB}">
                  <c15:layout/>
                  <c15:dlblFieldTable/>
                  <c15:showDataLabelsRange val="0"/>
                </c:ext>
              </c:extLst>
            </c:dLbl>
            <c:dLbl>
              <c:idx val="3"/>
              <c:layout/>
              <c:tx>
                <c:rich>
                  <a:bodyPr/>
                  <a:lstStyle/>
                  <a:p>
                    <a:fld id="{EF3263B9-D75C-4901-B3A6-8E19C7122954}"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058-4B8B-B5ED-CEA79B79A837}"/>
                </c:ext>
                <c:ext xmlns:c15="http://schemas.microsoft.com/office/drawing/2012/chart" uri="{CE6537A1-D6FC-4f65-9D91-7224C49458BB}">
                  <c15:layout/>
                  <c15:dlblFieldTable/>
                  <c15:showDataLabelsRange val="0"/>
                </c:ext>
              </c:extLst>
            </c:dLbl>
            <c:dLbl>
              <c:idx val="4"/>
              <c:layout/>
              <c:tx>
                <c:rich>
                  <a:bodyPr/>
                  <a:lstStyle/>
                  <a:p>
                    <a:fld id="{350A2921-DA4A-4D66-81E3-3208344BF57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058-4B8B-B5ED-CEA79B79A837}"/>
                </c:ext>
                <c:ext xmlns:c15="http://schemas.microsoft.com/office/drawing/2012/chart" uri="{CE6537A1-D6FC-4f65-9D91-7224C49458BB}">
                  <c15:layout/>
                  <c15:dlblFieldTable/>
                  <c15:showDataLabelsRange val="0"/>
                </c:ext>
              </c:extLst>
            </c:dLbl>
            <c:dLbl>
              <c:idx val="5"/>
              <c:layout/>
              <c:tx>
                <c:rich>
                  <a:bodyPr/>
                  <a:lstStyle/>
                  <a:p>
                    <a:fld id="{5E4011EB-BB04-424B-8FF1-7CCA560D8F0B}" type="VALUE">
                      <a:rPr lang="en-US"/>
                      <a:pPr/>
                      <a:t>[VALOR]</a:t>
                    </a:fld>
                    <a:r>
                      <a:rPr lang="en-US"/>
                      <a:t> %</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058-4B8B-B5ED-CEA79B79A837}"/>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(30STUDENTS)'!$C$4:$C$9</c:f>
              <c:strCache>
                <c:ptCount val="6"/>
                <c:pt idx="0">
                  <c:v>Deficiente       (1)</c:v>
                </c:pt>
                <c:pt idx="1">
                  <c:v>Regular             (2)</c:v>
                </c:pt>
                <c:pt idx="2">
                  <c:v>Bueno               (3)</c:v>
                </c:pt>
                <c:pt idx="3">
                  <c:v>Muy bueno     (4)</c:v>
                </c:pt>
                <c:pt idx="4">
                  <c:v>Excelente        (5)</c:v>
                </c:pt>
                <c:pt idx="5">
                  <c:v>TOTAL</c:v>
                </c:pt>
              </c:strCache>
            </c:strRef>
          </c:cat>
          <c:val>
            <c:numRef>
              <c:f>'[GRUPO-1-Y-2-PRE-TEST.xlsx]GRUPO CONTROL (30STUDENTS)'!$E$4:$E$9</c:f>
              <c:numCache>
                <c:formatCode>0</c:formatCode>
                <c:ptCount val="6"/>
                <c:pt idx="0">
                  <c:v>53.333333333333336</c:v>
                </c:pt>
                <c:pt idx="1">
                  <c:v>36.666666666666664</c:v>
                </c:pt>
                <c:pt idx="2">
                  <c:v>6.666666666666667</c:v>
                </c:pt>
                <c:pt idx="3">
                  <c:v>3.3333333333333335</c:v>
                </c:pt>
                <c:pt idx="4">
                  <c:v>0</c:v>
                </c:pt>
                <c:pt idx="5">
                  <c:v>100</c:v>
                </c:pt>
              </c:numCache>
            </c:numRef>
          </c:val>
          <c:extLst xmlns:c16r2="http://schemas.microsoft.com/office/drawing/2015/06/chart">
            <c:ext xmlns:c16="http://schemas.microsoft.com/office/drawing/2014/chart" uri="{C3380CC4-5D6E-409C-BE32-E72D297353CC}">
              <c16:uniqueId val="{00000007-8058-4B8B-B5ED-CEA79B79A837}"/>
            </c:ext>
          </c:extLst>
        </c:ser>
        <c:dLbls>
          <c:dLblPos val="outEnd"/>
          <c:showLegendKey val="0"/>
          <c:showVal val="1"/>
          <c:showCatName val="0"/>
          <c:showSerName val="0"/>
          <c:showPercent val="0"/>
          <c:showBubbleSize val="0"/>
        </c:dLbls>
        <c:gapWidth val="267"/>
        <c:axId val="-194886416"/>
        <c:axId val="-194882064"/>
      </c:barChart>
      <c:catAx>
        <c:axId val="-1948864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82064"/>
        <c:crosses val="autoZero"/>
        <c:auto val="1"/>
        <c:lblAlgn val="ctr"/>
        <c:lblOffset val="100"/>
        <c:noMultiLvlLbl val="0"/>
      </c:catAx>
      <c:valAx>
        <c:axId val="-19488206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6416"/>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400">
                <a:solidFill>
                  <a:schemeClr val="tx1"/>
                </a:solidFill>
                <a:latin typeface="Arial" panose="020B0604020202020204" pitchFamily="34" charset="0"/>
                <a:cs typeface="Arial" panose="020B0604020202020204" pitchFamily="34" charset="0"/>
              </a:rPr>
              <a:t>GRÁMATICA</a:t>
            </a:r>
          </a:p>
        </c:rich>
      </c:tx>
      <c:layout>
        <c:manualLayout>
          <c:xMode val="edge"/>
          <c:yMode val="edge"/>
          <c:x val="0.3886898395721925"/>
          <c:y val="1.8486171761280933E-2"/>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'[GRUPO-1-Y-2-PRE-TEST.xlsx]GRUPO EXPERIMENT (30STUDENTS)'!$D$21</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(30STUDENTS)'!$C$22:$C$27</c:f>
              <c:strCache>
                <c:ptCount val="6"/>
                <c:pt idx="0">
                  <c:v>Deficiente       (1)</c:v>
                </c:pt>
                <c:pt idx="1">
                  <c:v>Regular             (2)</c:v>
                </c:pt>
                <c:pt idx="2">
                  <c:v>Bueno               (3)</c:v>
                </c:pt>
                <c:pt idx="3">
                  <c:v>Muy bueno     (4)</c:v>
                </c:pt>
                <c:pt idx="4">
                  <c:v>Excelente        (5)</c:v>
                </c:pt>
                <c:pt idx="5">
                  <c:v>TOTAL</c:v>
                </c:pt>
              </c:strCache>
            </c:strRef>
          </c:cat>
          <c:val>
            <c:numRef>
              <c:f>'[GRUPO-1-Y-2-PRE-TEST.xlsx]GRUPO EXPERIMENT (30STUDENTS)'!$D$22:$D$27</c:f>
              <c:numCache>
                <c:formatCode>General</c:formatCode>
                <c:ptCount val="6"/>
                <c:pt idx="0">
                  <c:v>16</c:v>
                </c:pt>
                <c:pt idx="1">
                  <c:v>12</c:v>
                </c:pt>
                <c:pt idx="2">
                  <c:v>2</c:v>
                </c:pt>
                <c:pt idx="3">
                  <c:v>0</c:v>
                </c:pt>
                <c:pt idx="4">
                  <c:v>0</c:v>
                </c:pt>
                <c:pt idx="5">
                  <c:v>30</c:v>
                </c:pt>
              </c:numCache>
            </c:numRef>
          </c:val>
          <c:extLst xmlns:c16r2="http://schemas.microsoft.com/office/drawing/2015/06/chart">
            <c:ext xmlns:c16="http://schemas.microsoft.com/office/drawing/2014/chart" uri="{C3380CC4-5D6E-409C-BE32-E72D297353CC}">
              <c16:uniqueId val="{00000000-F164-4AE8-B832-5FDDC3FC2CDB}"/>
            </c:ext>
          </c:extLst>
        </c:ser>
        <c:ser>
          <c:idx val="1"/>
          <c:order val="1"/>
          <c:tx>
            <c:strRef>
              <c:f>'[GRUPO-1-Y-2-PRE-TEST.xlsx]GRUPO EXPERIMENT (30STUDENTS)'!$E$21</c:f>
              <c:strCache>
                <c:ptCount val="1"/>
                <c:pt idx="0">
                  <c:v>PORCENTAJE %</c:v>
                </c:pt>
              </c:strCache>
            </c:strRef>
          </c:tx>
          <c:spPr>
            <a:solidFill>
              <a:schemeClr val="accent2"/>
            </a:solidFill>
            <a:ln>
              <a:noFill/>
            </a:ln>
            <a:effectLst/>
          </c:spPr>
          <c:invertIfNegative val="0"/>
          <c:dLbls>
            <c:dLbl>
              <c:idx val="0"/>
              <c:layout/>
              <c:tx>
                <c:rich>
                  <a:bodyPr/>
                  <a:lstStyle/>
                  <a:p>
                    <a:fld id="{5BD8A743-5A6B-4FD2-BE43-FC3FA76DA697}"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164-4AE8-B832-5FDDC3FC2CDB}"/>
                </c:ext>
                <c:ext xmlns:c15="http://schemas.microsoft.com/office/drawing/2012/chart" uri="{CE6537A1-D6FC-4f65-9D91-7224C49458BB}">
                  <c15:layout/>
                  <c15:dlblFieldTable/>
                  <c15:showDataLabelsRange val="0"/>
                </c:ext>
              </c:extLst>
            </c:dLbl>
            <c:dLbl>
              <c:idx val="1"/>
              <c:layout/>
              <c:tx>
                <c:rich>
                  <a:bodyPr/>
                  <a:lstStyle/>
                  <a:p>
                    <a:fld id="{4A225FE3-BAB1-4F02-B880-824F7039E985}"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164-4AE8-B832-5FDDC3FC2CDB}"/>
                </c:ext>
                <c:ext xmlns:c15="http://schemas.microsoft.com/office/drawing/2012/chart" uri="{CE6537A1-D6FC-4f65-9D91-7224C49458BB}">
                  <c15:layout/>
                  <c15:dlblFieldTable/>
                  <c15:showDataLabelsRange val="0"/>
                </c:ext>
              </c:extLst>
            </c:dLbl>
            <c:dLbl>
              <c:idx val="2"/>
              <c:layout/>
              <c:tx>
                <c:rich>
                  <a:bodyPr/>
                  <a:lstStyle/>
                  <a:p>
                    <a:fld id="{9423E5B8-A305-4472-B773-2CA48F35530D}"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164-4AE8-B832-5FDDC3FC2CDB}"/>
                </c:ext>
                <c:ext xmlns:c15="http://schemas.microsoft.com/office/drawing/2012/chart" uri="{CE6537A1-D6FC-4f65-9D91-7224C49458BB}">
                  <c15:layout/>
                  <c15:dlblFieldTable/>
                  <c15:showDataLabelsRange val="0"/>
                </c:ext>
              </c:extLst>
            </c:dLbl>
            <c:dLbl>
              <c:idx val="3"/>
              <c:layout/>
              <c:tx>
                <c:rich>
                  <a:bodyPr/>
                  <a:lstStyle/>
                  <a:p>
                    <a:fld id="{5834F39B-0D9A-413A-BCAA-172F67B9D3E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164-4AE8-B832-5FDDC3FC2CDB}"/>
                </c:ext>
                <c:ext xmlns:c15="http://schemas.microsoft.com/office/drawing/2012/chart" uri="{CE6537A1-D6FC-4f65-9D91-7224C49458BB}">
                  <c15:layout/>
                  <c15:dlblFieldTable/>
                  <c15:showDataLabelsRange val="0"/>
                </c:ext>
              </c:extLst>
            </c:dLbl>
            <c:dLbl>
              <c:idx val="4"/>
              <c:layout/>
              <c:tx>
                <c:rich>
                  <a:bodyPr/>
                  <a:lstStyle/>
                  <a:p>
                    <a:fld id="{E0C79B24-95AC-4F54-B130-F2989CC2757E}"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164-4AE8-B832-5FDDC3FC2CDB}"/>
                </c:ext>
                <c:ext xmlns:c15="http://schemas.microsoft.com/office/drawing/2012/chart" uri="{CE6537A1-D6FC-4f65-9D91-7224C49458BB}">
                  <c15:layout/>
                  <c15:dlblFieldTable/>
                  <c15:showDataLabelsRange val="0"/>
                </c:ext>
              </c:extLst>
            </c:dLbl>
            <c:dLbl>
              <c:idx val="5"/>
              <c:layout/>
              <c:tx>
                <c:rich>
                  <a:bodyPr/>
                  <a:lstStyle/>
                  <a:p>
                    <a:fld id="{E900E397-C357-463F-A4C0-EC453B3D59D7}"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F164-4AE8-B832-5FDDC3FC2CDB}"/>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(30STUDENTS)'!$C$22:$C$27</c:f>
              <c:strCache>
                <c:ptCount val="6"/>
                <c:pt idx="0">
                  <c:v>Deficiente       (1)</c:v>
                </c:pt>
                <c:pt idx="1">
                  <c:v>Regular             (2)</c:v>
                </c:pt>
                <c:pt idx="2">
                  <c:v>Bueno               (3)</c:v>
                </c:pt>
                <c:pt idx="3">
                  <c:v>Muy bueno     (4)</c:v>
                </c:pt>
                <c:pt idx="4">
                  <c:v>Excelente        (5)</c:v>
                </c:pt>
                <c:pt idx="5">
                  <c:v>TOTAL</c:v>
                </c:pt>
              </c:strCache>
            </c:strRef>
          </c:cat>
          <c:val>
            <c:numRef>
              <c:f>'[GRUPO-1-Y-2-PRE-TEST.xlsx]GRUPO EXPERIMENT (30STUDENTS)'!$E$22:$E$27</c:f>
              <c:numCache>
                <c:formatCode>0</c:formatCode>
                <c:ptCount val="6"/>
                <c:pt idx="0">
                  <c:v>53.333333333333336</c:v>
                </c:pt>
                <c:pt idx="1">
                  <c:v>40</c:v>
                </c:pt>
                <c:pt idx="2">
                  <c:v>6.666666666666667</c:v>
                </c:pt>
                <c:pt idx="3">
                  <c:v>0</c:v>
                </c:pt>
                <c:pt idx="4">
                  <c:v>0</c:v>
                </c:pt>
                <c:pt idx="5">
                  <c:v>100</c:v>
                </c:pt>
              </c:numCache>
            </c:numRef>
          </c:val>
          <c:extLst xmlns:c16r2="http://schemas.microsoft.com/office/drawing/2015/06/chart">
            <c:ext xmlns:c16="http://schemas.microsoft.com/office/drawing/2014/chart" uri="{C3380CC4-5D6E-409C-BE32-E72D297353CC}">
              <c16:uniqueId val="{00000007-F164-4AE8-B832-5FDDC3FC2CDB}"/>
            </c:ext>
          </c:extLst>
        </c:ser>
        <c:dLbls>
          <c:dLblPos val="outEnd"/>
          <c:showLegendKey val="0"/>
          <c:showVal val="1"/>
          <c:showCatName val="0"/>
          <c:showSerName val="0"/>
          <c:showPercent val="0"/>
          <c:showBubbleSize val="0"/>
        </c:dLbls>
        <c:gapWidth val="267"/>
        <c:overlap val="-43"/>
        <c:axId val="-194883152"/>
        <c:axId val="-194890224"/>
      </c:barChart>
      <c:catAx>
        <c:axId val="-1948831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90224"/>
        <c:crosses val="autoZero"/>
        <c:auto val="1"/>
        <c:lblAlgn val="ctr"/>
        <c:lblOffset val="100"/>
        <c:noMultiLvlLbl val="0"/>
      </c:catAx>
      <c:valAx>
        <c:axId val="-19489022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3152"/>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400">
                <a:solidFill>
                  <a:schemeClr val="tx1"/>
                </a:solidFill>
                <a:latin typeface="Arial" panose="020B0604020202020204" pitchFamily="34" charset="0"/>
                <a:cs typeface="Arial" panose="020B0604020202020204" pitchFamily="34" charset="0"/>
              </a:rPr>
              <a:t>GRÁMATICA</a:t>
            </a: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'[GRUPO-1-Y-2-PRE-TEST.xlsx]GRUPO CONTROL (30STUDENTS)'!$D$21</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(30STUDENTS)'!$C$22:$C$27</c:f>
              <c:strCache>
                <c:ptCount val="6"/>
                <c:pt idx="0">
                  <c:v>Deficiente       (1)</c:v>
                </c:pt>
                <c:pt idx="1">
                  <c:v>Regular             (2)</c:v>
                </c:pt>
                <c:pt idx="2">
                  <c:v>Bueno               (3)</c:v>
                </c:pt>
                <c:pt idx="3">
                  <c:v>Muy bueno     (4)</c:v>
                </c:pt>
                <c:pt idx="4">
                  <c:v>Excelente        (5)</c:v>
                </c:pt>
                <c:pt idx="5">
                  <c:v>TOTAL</c:v>
                </c:pt>
              </c:strCache>
            </c:strRef>
          </c:cat>
          <c:val>
            <c:numRef>
              <c:f>'[GRUPO-1-Y-2-PRE-TEST.xlsx]GRUPO CONTROL (30STUDENTS)'!$D$22:$D$27</c:f>
              <c:numCache>
                <c:formatCode>General</c:formatCode>
                <c:ptCount val="6"/>
                <c:pt idx="0">
                  <c:v>17</c:v>
                </c:pt>
                <c:pt idx="1">
                  <c:v>11</c:v>
                </c:pt>
                <c:pt idx="2">
                  <c:v>2</c:v>
                </c:pt>
                <c:pt idx="3">
                  <c:v>0</c:v>
                </c:pt>
                <c:pt idx="4">
                  <c:v>0</c:v>
                </c:pt>
                <c:pt idx="5">
                  <c:v>30</c:v>
                </c:pt>
              </c:numCache>
            </c:numRef>
          </c:val>
          <c:extLst xmlns:c16r2="http://schemas.microsoft.com/office/drawing/2015/06/chart">
            <c:ext xmlns:c16="http://schemas.microsoft.com/office/drawing/2014/chart" uri="{C3380CC4-5D6E-409C-BE32-E72D297353CC}">
              <c16:uniqueId val="{00000000-B916-40D9-B18F-8798A993D8AE}"/>
            </c:ext>
          </c:extLst>
        </c:ser>
        <c:ser>
          <c:idx val="1"/>
          <c:order val="1"/>
          <c:tx>
            <c:strRef>
              <c:f>'[GRUPO-1-Y-2-PRE-TEST.xlsx]GRUPO CONTROL (30STUDENTS)'!$E$21</c:f>
              <c:strCache>
                <c:ptCount val="1"/>
                <c:pt idx="0">
                  <c:v>PORCENTAJE %</c:v>
                </c:pt>
              </c:strCache>
            </c:strRef>
          </c:tx>
          <c:spPr>
            <a:solidFill>
              <a:srgbClr val="EE833A"/>
            </a:solidFill>
            <a:ln>
              <a:noFill/>
            </a:ln>
            <a:effectLst/>
          </c:spPr>
          <c:invertIfNegative val="0"/>
          <c:dLbls>
            <c:dLbl>
              <c:idx val="0"/>
              <c:layout/>
              <c:tx>
                <c:rich>
                  <a:bodyPr/>
                  <a:lstStyle/>
                  <a:p>
                    <a:fld id="{9DDF5D6D-3F0A-438B-B881-5AD2A3CD826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916-40D9-B18F-8798A993D8AE}"/>
                </c:ext>
                <c:ext xmlns:c15="http://schemas.microsoft.com/office/drawing/2012/chart" uri="{CE6537A1-D6FC-4f65-9D91-7224C49458BB}">
                  <c15:layout/>
                  <c15:dlblFieldTable/>
                  <c15:showDataLabelsRange val="0"/>
                </c:ext>
              </c:extLst>
            </c:dLbl>
            <c:dLbl>
              <c:idx val="1"/>
              <c:layout/>
              <c:tx>
                <c:rich>
                  <a:bodyPr/>
                  <a:lstStyle/>
                  <a:p>
                    <a:fld id="{B2F8F41A-E162-49FD-B019-576D74D3844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916-40D9-B18F-8798A993D8AE}"/>
                </c:ext>
                <c:ext xmlns:c15="http://schemas.microsoft.com/office/drawing/2012/chart" uri="{CE6537A1-D6FC-4f65-9D91-7224C49458BB}">
                  <c15:layout/>
                  <c15:dlblFieldTable/>
                  <c15:showDataLabelsRange val="0"/>
                </c:ext>
              </c:extLst>
            </c:dLbl>
            <c:dLbl>
              <c:idx val="2"/>
              <c:layout/>
              <c:tx>
                <c:rich>
                  <a:bodyPr/>
                  <a:lstStyle/>
                  <a:p>
                    <a:fld id="{F87364E1-4CE4-4FD2-82A5-71CA6480C79F}"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916-40D9-B18F-8798A993D8AE}"/>
                </c:ext>
                <c:ext xmlns:c15="http://schemas.microsoft.com/office/drawing/2012/chart" uri="{CE6537A1-D6FC-4f65-9D91-7224C49458BB}">
                  <c15:layout/>
                  <c15:dlblFieldTable/>
                  <c15:showDataLabelsRange val="0"/>
                </c:ext>
              </c:extLst>
            </c:dLbl>
            <c:dLbl>
              <c:idx val="3"/>
              <c:layout/>
              <c:tx>
                <c:rich>
                  <a:bodyPr/>
                  <a:lstStyle/>
                  <a:p>
                    <a:fld id="{EFB210DC-E251-4C65-93F1-B8F241884C3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B916-40D9-B18F-8798A993D8AE}"/>
                </c:ext>
                <c:ext xmlns:c15="http://schemas.microsoft.com/office/drawing/2012/chart" uri="{CE6537A1-D6FC-4f65-9D91-7224C49458BB}">
                  <c15:layout/>
                  <c15:dlblFieldTable/>
                  <c15:showDataLabelsRange val="0"/>
                </c:ext>
              </c:extLst>
            </c:dLbl>
            <c:dLbl>
              <c:idx val="4"/>
              <c:layout/>
              <c:tx>
                <c:rich>
                  <a:bodyPr/>
                  <a:lstStyle/>
                  <a:p>
                    <a:fld id="{6888ACED-5CE4-4446-BFD1-8AAA5644B309}"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916-40D9-B18F-8798A993D8AE}"/>
                </c:ext>
                <c:ext xmlns:c15="http://schemas.microsoft.com/office/drawing/2012/chart" uri="{CE6537A1-D6FC-4f65-9D91-7224C49458BB}">
                  <c15:layout/>
                  <c15:dlblFieldTable/>
                  <c15:showDataLabelsRange val="0"/>
                </c:ext>
              </c:extLst>
            </c:dLbl>
            <c:dLbl>
              <c:idx val="5"/>
              <c:layout/>
              <c:tx>
                <c:rich>
                  <a:bodyPr/>
                  <a:lstStyle/>
                  <a:p>
                    <a:fld id="{8FF11AF6-08DA-4833-B2D8-945DD272F14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916-40D9-B18F-8798A993D8AE}"/>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(30STUDENTS)'!$C$22:$C$27</c:f>
              <c:strCache>
                <c:ptCount val="6"/>
                <c:pt idx="0">
                  <c:v>Deficiente       (1)</c:v>
                </c:pt>
                <c:pt idx="1">
                  <c:v>Regular             (2)</c:v>
                </c:pt>
                <c:pt idx="2">
                  <c:v>Bueno               (3)</c:v>
                </c:pt>
                <c:pt idx="3">
                  <c:v>Muy bueno     (4)</c:v>
                </c:pt>
                <c:pt idx="4">
                  <c:v>Excelente        (5)</c:v>
                </c:pt>
                <c:pt idx="5">
                  <c:v>TOTAL</c:v>
                </c:pt>
              </c:strCache>
            </c:strRef>
          </c:cat>
          <c:val>
            <c:numRef>
              <c:f>'[GRUPO-1-Y-2-PRE-TEST.xlsx]GRUPO CONTROL (30STUDENTS)'!$E$22:$E$27</c:f>
              <c:numCache>
                <c:formatCode>0</c:formatCode>
                <c:ptCount val="6"/>
                <c:pt idx="0">
                  <c:v>56.666666666666664</c:v>
                </c:pt>
                <c:pt idx="1">
                  <c:v>36.666666666666664</c:v>
                </c:pt>
                <c:pt idx="2">
                  <c:v>6.666666666666667</c:v>
                </c:pt>
                <c:pt idx="3">
                  <c:v>0</c:v>
                </c:pt>
                <c:pt idx="4">
                  <c:v>0</c:v>
                </c:pt>
                <c:pt idx="5">
                  <c:v>100</c:v>
                </c:pt>
              </c:numCache>
            </c:numRef>
          </c:val>
          <c:extLst xmlns:c16r2="http://schemas.microsoft.com/office/drawing/2015/06/chart">
            <c:ext xmlns:c16="http://schemas.microsoft.com/office/drawing/2014/chart" uri="{C3380CC4-5D6E-409C-BE32-E72D297353CC}">
              <c16:uniqueId val="{00000007-B916-40D9-B18F-8798A993D8AE}"/>
            </c:ext>
          </c:extLst>
        </c:ser>
        <c:dLbls>
          <c:dLblPos val="outEnd"/>
          <c:showLegendKey val="0"/>
          <c:showVal val="1"/>
          <c:showCatName val="0"/>
          <c:showSerName val="0"/>
          <c:showPercent val="0"/>
          <c:showBubbleSize val="0"/>
        </c:dLbls>
        <c:gapWidth val="267"/>
        <c:overlap val="-43"/>
        <c:axId val="-194885872"/>
        <c:axId val="-194893488"/>
      </c:barChart>
      <c:catAx>
        <c:axId val="-19488587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93488"/>
        <c:crosses val="autoZero"/>
        <c:auto val="1"/>
        <c:lblAlgn val="ctr"/>
        <c:lblOffset val="100"/>
        <c:noMultiLvlLbl val="0"/>
      </c:catAx>
      <c:valAx>
        <c:axId val="-19489348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5872"/>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400" baseline="0">
                <a:solidFill>
                  <a:schemeClr val="tx1"/>
                </a:solidFill>
                <a:latin typeface="Arial" panose="020B0604020202020204" pitchFamily="34" charset="0"/>
                <a:cs typeface="Arial" panose="020B0604020202020204" pitchFamily="34" charset="0"/>
              </a:rPr>
              <a:t>VOCABULARIO</a:t>
            </a:r>
            <a:endParaRPr lang="es-EC" sz="140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'[GRUPO-1-Y-2-PRE-TEST.xlsx]GRUPO EXPERIMENT (30STUDENTS)'!$D$42</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(30STUDENTS)'!$C$43:$C$48</c:f>
              <c:strCache>
                <c:ptCount val="6"/>
                <c:pt idx="0">
                  <c:v>Deficiente       (1)</c:v>
                </c:pt>
                <c:pt idx="1">
                  <c:v>Regular             (2)</c:v>
                </c:pt>
                <c:pt idx="2">
                  <c:v>Bueno               (3)</c:v>
                </c:pt>
                <c:pt idx="3">
                  <c:v>Muy bueno     (4)</c:v>
                </c:pt>
                <c:pt idx="4">
                  <c:v>Excelente        (5)</c:v>
                </c:pt>
                <c:pt idx="5">
                  <c:v>TOTAL</c:v>
                </c:pt>
              </c:strCache>
            </c:strRef>
          </c:cat>
          <c:val>
            <c:numRef>
              <c:f>'[GRUPO-1-Y-2-PRE-TEST.xlsx]GRUPO EXPERIMENT (30STUDENTS)'!$D$43:$D$48</c:f>
              <c:numCache>
                <c:formatCode>General</c:formatCode>
                <c:ptCount val="6"/>
                <c:pt idx="0">
                  <c:v>17</c:v>
                </c:pt>
                <c:pt idx="1">
                  <c:v>9</c:v>
                </c:pt>
                <c:pt idx="2">
                  <c:v>3</c:v>
                </c:pt>
                <c:pt idx="3">
                  <c:v>1</c:v>
                </c:pt>
                <c:pt idx="4">
                  <c:v>0</c:v>
                </c:pt>
                <c:pt idx="5">
                  <c:v>30</c:v>
                </c:pt>
              </c:numCache>
            </c:numRef>
          </c:val>
          <c:extLst xmlns:c16r2="http://schemas.microsoft.com/office/drawing/2015/06/chart">
            <c:ext xmlns:c16="http://schemas.microsoft.com/office/drawing/2014/chart" uri="{C3380CC4-5D6E-409C-BE32-E72D297353CC}">
              <c16:uniqueId val="{00000000-F001-4C23-9638-B1C2841DCA7E}"/>
            </c:ext>
          </c:extLst>
        </c:ser>
        <c:ser>
          <c:idx val="1"/>
          <c:order val="1"/>
          <c:tx>
            <c:strRef>
              <c:f>'[GRUPO-1-Y-2-PRE-TEST.xlsx]GRUPO EXPERIMENT (30STUDENTS)'!$E$42</c:f>
              <c:strCache>
                <c:ptCount val="1"/>
                <c:pt idx="0">
                  <c:v>PORCENTAJE %</c:v>
                </c:pt>
              </c:strCache>
            </c:strRef>
          </c:tx>
          <c:spPr>
            <a:solidFill>
              <a:schemeClr val="accent2"/>
            </a:solidFill>
            <a:ln>
              <a:noFill/>
            </a:ln>
            <a:effectLst/>
          </c:spPr>
          <c:invertIfNegative val="0"/>
          <c:dLbls>
            <c:dLbl>
              <c:idx val="0"/>
              <c:layout/>
              <c:tx>
                <c:rich>
                  <a:bodyPr/>
                  <a:lstStyle/>
                  <a:p>
                    <a:fld id="{6AD4990E-13D8-431B-A079-9B21B22F561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001-4C23-9638-B1C2841DCA7E}"/>
                </c:ext>
                <c:ext xmlns:c15="http://schemas.microsoft.com/office/drawing/2012/chart" uri="{CE6537A1-D6FC-4f65-9D91-7224C49458BB}">
                  <c15:layout/>
                  <c15:dlblFieldTable/>
                  <c15:showDataLabelsRange val="0"/>
                </c:ext>
              </c:extLst>
            </c:dLbl>
            <c:dLbl>
              <c:idx val="1"/>
              <c:layout/>
              <c:tx>
                <c:rich>
                  <a:bodyPr/>
                  <a:lstStyle/>
                  <a:p>
                    <a:fld id="{121B19D3-680E-42CE-93CB-FA08EC0B03E3}"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001-4C23-9638-B1C2841DCA7E}"/>
                </c:ext>
                <c:ext xmlns:c15="http://schemas.microsoft.com/office/drawing/2012/chart" uri="{CE6537A1-D6FC-4f65-9D91-7224C49458BB}">
                  <c15:layout/>
                  <c15:dlblFieldTable/>
                  <c15:showDataLabelsRange val="0"/>
                </c:ext>
              </c:extLst>
            </c:dLbl>
            <c:dLbl>
              <c:idx val="2"/>
              <c:layout/>
              <c:tx>
                <c:rich>
                  <a:bodyPr/>
                  <a:lstStyle/>
                  <a:p>
                    <a:fld id="{4028333C-7214-43DF-8A6E-EDB4B68CE6D3}"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001-4C23-9638-B1C2841DCA7E}"/>
                </c:ext>
                <c:ext xmlns:c15="http://schemas.microsoft.com/office/drawing/2012/chart" uri="{CE6537A1-D6FC-4f65-9D91-7224C49458BB}">
                  <c15:layout/>
                  <c15:dlblFieldTable/>
                  <c15:showDataLabelsRange val="0"/>
                </c:ext>
              </c:extLst>
            </c:dLbl>
            <c:dLbl>
              <c:idx val="3"/>
              <c:layout/>
              <c:tx>
                <c:rich>
                  <a:bodyPr/>
                  <a:lstStyle/>
                  <a:p>
                    <a:fld id="{8A823E98-3AC9-41DB-85FA-07D59CA7D23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001-4C23-9638-B1C2841DCA7E}"/>
                </c:ext>
                <c:ext xmlns:c15="http://schemas.microsoft.com/office/drawing/2012/chart" uri="{CE6537A1-D6FC-4f65-9D91-7224C49458BB}">
                  <c15:layout/>
                  <c15:dlblFieldTable/>
                  <c15:showDataLabelsRange val="0"/>
                </c:ext>
              </c:extLst>
            </c:dLbl>
            <c:dLbl>
              <c:idx val="4"/>
              <c:layout/>
              <c:tx>
                <c:rich>
                  <a:bodyPr/>
                  <a:lstStyle/>
                  <a:p>
                    <a:fld id="{168953DB-AA25-4BC2-9A1E-0A8D4466286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001-4C23-9638-B1C2841DCA7E}"/>
                </c:ext>
                <c:ext xmlns:c15="http://schemas.microsoft.com/office/drawing/2012/chart" uri="{CE6537A1-D6FC-4f65-9D91-7224C49458BB}">
                  <c15:layout/>
                  <c15:dlblFieldTable/>
                  <c15:showDataLabelsRange val="0"/>
                </c:ext>
              </c:extLst>
            </c:dLbl>
            <c:dLbl>
              <c:idx val="5"/>
              <c:layout/>
              <c:tx>
                <c:rich>
                  <a:bodyPr/>
                  <a:lstStyle/>
                  <a:p>
                    <a:fld id="{BD49A421-C4C6-436B-AEE2-8B37DBDDC45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F001-4C23-9638-B1C2841DCA7E}"/>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(30STUDENTS)'!$C$43:$C$48</c:f>
              <c:strCache>
                <c:ptCount val="6"/>
                <c:pt idx="0">
                  <c:v>Deficiente       (1)</c:v>
                </c:pt>
                <c:pt idx="1">
                  <c:v>Regular             (2)</c:v>
                </c:pt>
                <c:pt idx="2">
                  <c:v>Bueno               (3)</c:v>
                </c:pt>
                <c:pt idx="3">
                  <c:v>Muy bueno     (4)</c:v>
                </c:pt>
                <c:pt idx="4">
                  <c:v>Excelente        (5)</c:v>
                </c:pt>
                <c:pt idx="5">
                  <c:v>TOTAL</c:v>
                </c:pt>
              </c:strCache>
            </c:strRef>
          </c:cat>
          <c:val>
            <c:numRef>
              <c:f>'[GRUPO-1-Y-2-PRE-TEST.xlsx]GRUPO EXPERIMENT (30STUDENTS)'!$E$43:$E$48</c:f>
              <c:numCache>
                <c:formatCode>0</c:formatCode>
                <c:ptCount val="6"/>
                <c:pt idx="0">
                  <c:v>56.666666666666664</c:v>
                </c:pt>
                <c:pt idx="1">
                  <c:v>30</c:v>
                </c:pt>
                <c:pt idx="2">
                  <c:v>10</c:v>
                </c:pt>
                <c:pt idx="3">
                  <c:v>3.3333333333333335</c:v>
                </c:pt>
                <c:pt idx="4">
                  <c:v>0</c:v>
                </c:pt>
                <c:pt idx="5">
                  <c:v>100</c:v>
                </c:pt>
              </c:numCache>
            </c:numRef>
          </c:val>
          <c:extLst xmlns:c16r2="http://schemas.microsoft.com/office/drawing/2015/06/chart">
            <c:ext xmlns:c16="http://schemas.microsoft.com/office/drawing/2014/chart" uri="{C3380CC4-5D6E-409C-BE32-E72D297353CC}">
              <c16:uniqueId val="{00000007-F001-4C23-9638-B1C2841DCA7E}"/>
            </c:ext>
          </c:extLst>
        </c:ser>
        <c:dLbls>
          <c:dLblPos val="outEnd"/>
          <c:showLegendKey val="0"/>
          <c:showVal val="1"/>
          <c:showCatName val="0"/>
          <c:showSerName val="0"/>
          <c:showPercent val="0"/>
          <c:showBubbleSize val="0"/>
        </c:dLbls>
        <c:gapWidth val="267"/>
        <c:overlap val="-43"/>
        <c:axId val="-243157600"/>
        <c:axId val="-243162496"/>
      </c:barChart>
      <c:catAx>
        <c:axId val="-24315760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243162496"/>
        <c:crosses val="autoZero"/>
        <c:auto val="1"/>
        <c:lblAlgn val="ctr"/>
        <c:lblOffset val="100"/>
        <c:noMultiLvlLbl val="0"/>
      </c:catAx>
      <c:valAx>
        <c:axId val="-24316249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243157600"/>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a:solidFill>
                  <a:schemeClr val="tx1"/>
                </a:solidFill>
                <a:latin typeface="Arial" panose="020B0604020202020204" pitchFamily="34" charset="0"/>
                <a:cs typeface="Arial" panose="020B0604020202020204" pitchFamily="34" charset="0"/>
              </a:rPr>
              <a:t>VOCABULARIO</a:t>
            </a: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'[GRUPO-1-Y-2-PRE-TEST.xlsx]GRUPO CONTROL (30STUDENTS)'!$D$42</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(30STUDENTS)'!$C$43:$C$48</c:f>
              <c:strCache>
                <c:ptCount val="6"/>
                <c:pt idx="0">
                  <c:v>Deficiente       (1)</c:v>
                </c:pt>
                <c:pt idx="1">
                  <c:v>Regular             (2)</c:v>
                </c:pt>
                <c:pt idx="2">
                  <c:v>Bueno               (3)</c:v>
                </c:pt>
                <c:pt idx="3">
                  <c:v>Muy bueno     (4)</c:v>
                </c:pt>
                <c:pt idx="4">
                  <c:v>Excelente        (5)</c:v>
                </c:pt>
                <c:pt idx="5">
                  <c:v>TOTAL</c:v>
                </c:pt>
              </c:strCache>
            </c:strRef>
          </c:cat>
          <c:val>
            <c:numRef>
              <c:f>'[GRUPO-1-Y-2-PRE-TEST.xlsx]GRUPO CONTROL (30STUDENTS)'!$D$43:$D$48</c:f>
              <c:numCache>
                <c:formatCode>General</c:formatCode>
                <c:ptCount val="6"/>
                <c:pt idx="0">
                  <c:v>19</c:v>
                </c:pt>
                <c:pt idx="1">
                  <c:v>8</c:v>
                </c:pt>
                <c:pt idx="2">
                  <c:v>3</c:v>
                </c:pt>
                <c:pt idx="3">
                  <c:v>0</c:v>
                </c:pt>
                <c:pt idx="4">
                  <c:v>0</c:v>
                </c:pt>
                <c:pt idx="5">
                  <c:v>30</c:v>
                </c:pt>
              </c:numCache>
            </c:numRef>
          </c:val>
          <c:extLst xmlns:c16r2="http://schemas.microsoft.com/office/drawing/2015/06/chart">
            <c:ext xmlns:c16="http://schemas.microsoft.com/office/drawing/2014/chart" uri="{C3380CC4-5D6E-409C-BE32-E72D297353CC}">
              <c16:uniqueId val="{00000000-6166-48B1-ACCF-D06EBD28A049}"/>
            </c:ext>
          </c:extLst>
        </c:ser>
        <c:ser>
          <c:idx val="1"/>
          <c:order val="1"/>
          <c:tx>
            <c:strRef>
              <c:f>'[GRUPO-1-Y-2-PRE-TEST.xlsx]GRUPO CONTROL (30STUDENTS)'!$E$42</c:f>
              <c:strCache>
                <c:ptCount val="1"/>
                <c:pt idx="0">
                  <c:v>PORCENTAJE %</c:v>
                </c:pt>
              </c:strCache>
            </c:strRef>
          </c:tx>
          <c:spPr>
            <a:solidFill>
              <a:schemeClr val="accent2"/>
            </a:solidFill>
            <a:ln>
              <a:noFill/>
            </a:ln>
            <a:effectLst/>
          </c:spPr>
          <c:invertIfNegative val="0"/>
          <c:dLbls>
            <c:dLbl>
              <c:idx val="0"/>
              <c:layout/>
              <c:tx>
                <c:rich>
                  <a:bodyPr/>
                  <a:lstStyle/>
                  <a:p>
                    <a:fld id="{9A31EA9F-9E0A-474F-A852-36DFD40BDDF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166-48B1-ACCF-D06EBD28A049}"/>
                </c:ext>
                <c:ext xmlns:c15="http://schemas.microsoft.com/office/drawing/2012/chart" uri="{CE6537A1-D6FC-4f65-9D91-7224C49458BB}">
                  <c15:layout/>
                  <c15:dlblFieldTable/>
                  <c15:showDataLabelsRange val="0"/>
                </c:ext>
              </c:extLst>
            </c:dLbl>
            <c:dLbl>
              <c:idx val="1"/>
              <c:layout/>
              <c:tx>
                <c:rich>
                  <a:bodyPr/>
                  <a:lstStyle/>
                  <a:p>
                    <a:fld id="{22D7F478-C071-4C31-98D0-55B322D3C1A7}"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166-48B1-ACCF-D06EBD28A049}"/>
                </c:ext>
                <c:ext xmlns:c15="http://schemas.microsoft.com/office/drawing/2012/chart" uri="{CE6537A1-D6FC-4f65-9D91-7224C49458BB}">
                  <c15:layout/>
                  <c15:dlblFieldTable/>
                  <c15:showDataLabelsRange val="0"/>
                </c:ext>
              </c:extLst>
            </c:dLbl>
            <c:dLbl>
              <c:idx val="2"/>
              <c:layout/>
              <c:tx>
                <c:rich>
                  <a:bodyPr/>
                  <a:lstStyle/>
                  <a:p>
                    <a:fld id="{9838426E-6CA1-4B63-9594-9C35AB7A37A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166-48B1-ACCF-D06EBD28A049}"/>
                </c:ext>
                <c:ext xmlns:c15="http://schemas.microsoft.com/office/drawing/2012/chart" uri="{CE6537A1-D6FC-4f65-9D91-7224C49458BB}">
                  <c15:layout/>
                  <c15:dlblFieldTable/>
                  <c15:showDataLabelsRange val="0"/>
                </c:ext>
              </c:extLst>
            </c:dLbl>
            <c:dLbl>
              <c:idx val="3"/>
              <c:layout/>
              <c:tx>
                <c:rich>
                  <a:bodyPr/>
                  <a:lstStyle/>
                  <a:p>
                    <a:fld id="{723075E9-4F10-42F3-9FB0-67E3BCBFD175}"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166-48B1-ACCF-D06EBD28A049}"/>
                </c:ext>
                <c:ext xmlns:c15="http://schemas.microsoft.com/office/drawing/2012/chart" uri="{CE6537A1-D6FC-4f65-9D91-7224C49458BB}">
                  <c15:layout/>
                  <c15:dlblFieldTable/>
                  <c15:showDataLabelsRange val="0"/>
                </c:ext>
              </c:extLst>
            </c:dLbl>
            <c:dLbl>
              <c:idx val="4"/>
              <c:layout/>
              <c:tx>
                <c:rich>
                  <a:bodyPr/>
                  <a:lstStyle/>
                  <a:p>
                    <a:fld id="{7B3C4072-4EA7-400D-AFCA-53434EB94947}"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166-48B1-ACCF-D06EBD28A049}"/>
                </c:ext>
                <c:ext xmlns:c15="http://schemas.microsoft.com/office/drawing/2012/chart" uri="{CE6537A1-D6FC-4f65-9D91-7224C49458BB}">
                  <c15:layout/>
                  <c15:dlblFieldTable/>
                  <c15:showDataLabelsRange val="0"/>
                </c:ext>
              </c:extLst>
            </c:dLbl>
            <c:dLbl>
              <c:idx val="5"/>
              <c:layout/>
              <c:tx>
                <c:rich>
                  <a:bodyPr/>
                  <a:lstStyle/>
                  <a:p>
                    <a:fld id="{360860F5-ED37-44D6-A885-3D986774097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166-48B1-ACCF-D06EBD28A049}"/>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(30STUDENTS)'!$C$43:$C$48</c:f>
              <c:strCache>
                <c:ptCount val="6"/>
                <c:pt idx="0">
                  <c:v>Deficiente       (1)</c:v>
                </c:pt>
                <c:pt idx="1">
                  <c:v>Regular             (2)</c:v>
                </c:pt>
                <c:pt idx="2">
                  <c:v>Bueno               (3)</c:v>
                </c:pt>
                <c:pt idx="3">
                  <c:v>Muy bueno     (4)</c:v>
                </c:pt>
                <c:pt idx="4">
                  <c:v>Excelente        (5)</c:v>
                </c:pt>
                <c:pt idx="5">
                  <c:v>TOTAL</c:v>
                </c:pt>
              </c:strCache>
            </c:strRef>
          </c:cat>
          <c:val>
            <c:numRef>
              <c:f>'[GRUPO-1-Y-2-PRE-TEST.xlsx]GRUPO CONTROL (30STUDENTS)'!$E$43:$E$48</c:f>
              <c:numCache>
                <c:formatCode>0</c:formatCode>
                <c:ptCount val="6"/>
                <c:pt idx="0">
                  <c:v>63.333333333333336</c:v>
                </c:pt>
                <c:pt idx="1">
                  <c:v>26.666666666666668</c:v>
                </c:pt>
                <c:pt idx="2">
                  <c:v>10</c:v>
                </c:pt>
                <c:pt idx="3">
                  <c:v>0</c:v>
                </c:pt>
                <c:pt idx="4">
                  <c:v>0</c:v>
                </c:pt>
                <c:pt idx="5">
                  <c:v>100</c:v>
                </c:pt>
              </c:numCache>
            </c:numRef>
          </c:val>
          <c:extLst xmlns:c16r2="http://schemas.microsoft.com/office/drawing/2015/06/chart">
            <c:ext xmlns:c16="http://schemas.microsoft.com/office/drawing/2014/chart" uri="{C3380CC4-5D6E-409C-BE32-E72D297353CC}">
              <c16:uniqueId val="{00000007-6166-48B1-ACCF-D06EBD28A049}"/>
            </c:ext>
          </c:extLst>
        </c:ser>
        <c:dLbls>
          <c:dLblPos val="outEnd"/>
          <c:showLegendKey val="0"/>
          <c:showVal val="1"/>
          <c:showCatName val="0"/>
          <c:showSerName val="0"/>
          <c:showPercent val="0"/>
          <c:showBubbleSize val="0"/>
        </c:dLbls>
        <c:gapWidth val="267"/>
        <c:overlap val="-43"/>
        <c:axId val="-243159232"/>
        <c:axId val="-243158688"/>
      </c:barChart>
      <c:catAx>
        <c:axId val="-24315923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243158688"/>
        <c:crosses val="autoZero"/>
        <c:auto val="1"/>
        <c:lblAlgn val="ctr"/>
        <c:lblOffset val="100"/>
        <c:noMultiLvlLbl val="0"/>
      </c:catAx>
      <c:valAx>
        <c:axId val="-24315868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243159232"/>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100">
          <a:latin typeface="Times New Roman" panose="02020603050405020304" pitchFamily="18" charset="0"/>
          <a:cs typeface="Times New Roman" panose="02020603050405020304" pitchFamily="18" charset="0"/>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400" baseline="0">
                <a:solidFill>
                  <a:schemeClr val="tx1"/>
                </a:solidFill>
                <a:latin typeface="Arial" panose="020B0604020202020204" pitchFamily="34" charset="0"/>
                <a:cs typeface="Arial" panose="020B0604020202020204" pitchFamily="34" charset="0"/>
              </a:rPr>
              <a:t>CONVENCIONES</a:t>
            </a:r>
            <a:endParaRPr lang="es-EC" sz="140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'[GRUPO-1-Y-2-PRE-TEST.xlsx]GRUPO EXPERIMENT (30STUDENTS)'!$D$64</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(30STUDENTS)'!$C$65:$C$70</c:f>
              <c:strCache>
                <c:ptCount val="6"/>
                <c:pt idx="0">
                  <c:v>Deficiente       (1)</c:v>
                </c:pt>
                <c:pt idx="1">
                  <c:v>Regular             (2)</c:v>
                </c:pt>
                <c:pt idx="2">
                  <c:v>Bueno               (3)</c:v>
                </c:pt>
                <c:pt idx="3">
                  <c:v>Muy bueno     (4)</c:v>
                </c:pt>
                <c:pt idx="4">
                  <c:v>Excelente        (5)</c:v>
                </c:pt>
                <c:pt idx="5">
                  <c:v>TOTAL</c:v>
                </c:pt>
              </c:strCache>
            </c:strRef>
          </c:cat>
          <c:val>
            <c:numRef>
              <c:f>'[GRUPO-1-Y-2-PRE-TEST.xlsx]GRUPO EXPERIMENT (30STUDENTS)'!$D$65:$D$70</c:f>
              <c:numCache>
                <c:formatCode>General</c:formatCode>
                <c:ptCount val="6"/>
                <c:pt idx="0">
                  <c:v>19</c:v>
                </c:pt>
                <c:pt idx="1">
                  <c:v>11</c:v>
                </c:pt>
                <c:pt idx="2">
                  <c:v>0</c:v>
                </c:pt>
                <c:pt idx="3">
                  <c:v>0</c:v>
                </c:pt>
                <c:pt idx="4">
                  <c:v>0</c:v>
                </c:pt>
                <c:pt idx="5">
                  <c:v>30</c:v>
                </c:pt>
              </c:numCache>
            </c:numRef>
          </c:val>
          <c:extLst xmlns:c16r2="http://schemas.microsoft.com/office/drawing/2015/06/chart">
            <c:ext xmlns:c16="http://schemas.microsoft.com/office/drawing/2014/chart" uri="{C3380CC4-5D6E-409C-BE32-E72D297353CC}">
              <c16:uniqueId val="{00000000-03A5-402B-BF4C-0704A471D83F}"/>
            </c:ext>
          </c:extLst>
        </c:ser>
        <c:ser>
          <c:idx val="1"/>
          <c:order val="1"/>
          <c:tx>
            <c:strRef>
              <c:f>'[GRUPO-1-Y-2-PRE-TEST.xlsx]GRUPO EXPERIMENT (30STUDENTS)'!$E$64</c:f>
              <c:strCache>
                <c:ptCount val="1"/>
                <c:pt idx="0">
                  <c:v>PORCENTAJE %</c:v>
                </c:pt>
              </c:strCache>
            </c:strRef>
          </c:tx>
          <c:spPr>
            <a:solidFill>
              <a:schemeClr val="accent2"/>
            </a:solidFill>
            <a:ln>
              <a:noFill/>
            </a:ln>
            <a:effectLst/>
          </c:spPr>
          <c:invertIfNegative val="0"/>
          <c:dLbls>
            <c:dLbl>
              <c:idx val="0"/>
              <c:layout/>
              <c:tx>
                <c:rich>
                  <a:bodyPr/>
                  <a:lstStyle/>
                  <a:p>
                    <a:fld id="{6641E4A0-6ACE-467E-BCE9-D5E3430381A5}"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3A5-402B-BF4C-0704A471D83F}"/>
                </c:ext>
                <c:ext xmlns:c15="http://schemas.microsoft.com/office/drawing/2012/chart" uri="{CE6537A1-D6FC-4f65-9D91-7224C49458BB}">
                  <c15:layout/>
                  <c15:dlblFieldTable/>
                  <c15:showDataLabelsRange val="0"/>
                </c:ext>
              </c:extLst>
            </c:dLbl>
            <c:dLbl>
              <c:idx val="1"/>
              <c:layout/>
              <c:tx>
                <c:rich>
                  <a:bodyPr/>
                  <a:lstStyle/>
                  <a:p>
                    <a:fld id="{F288BF7C-C512-44E9-BC9E-CBE415655C28}"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03A5-402B-BF4C-0704A471D83F}"/>
                </c:ext>
                <c:ext xmlns:c15="http://schemas.microsoft.com/office/drawing/2012/chart" uri="{CE6537A1-D6FC-4f65-9D91-7224C49458BB}">
                  <c15:layout/>
                  <c15:dlblFieldTable/>
                  <c15:showDataLabelsRange val="0"/>
                </c:ext>
              </c:extLst>
            </c:dLbl>
            <c:dLbl>
              <c:idx val="2"/>
              <c:layout/>
              <c:tx>
                <c:rich>
                  <a:bodyPr/>
                  <a:lstStyle/>
                  <a:p>
                    <a:fld id="{C4060778-239B-4627-A0A2-DC49A7053B3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3A5-402B-BF4C-0704A471D83F}"/>
                </c:ext>
                <c:ext xmlns:c15="http://schemas.microsoft.com/office/drawing/2012/chart" uri="{CE6537A1-D6FC-4f65-9D91-7224C49458BB}">
                  <c15:layout/>
                  <c15:dlblFieldTable/>
                  <c15:showDataLabelsRange val="0"/>
                </c:ext>
              </c:extLst>
            </c:dLbl>
            <c:dLbl>
              <c:idx val="3"/>
              <c:layout/>
              <c:tx>
                <c:rich>
                  <a:bodyPr/>
                  <a:lstStyle/>
                  <a:p>
                    <a:fld id="{9841AA79-4937-479A-9CF8-5603C3187EAB}"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03A5-402B-BF4C-0704A471D83F}"/>
                </c:ext>
                <c:ext xmlns:c15="http://schemas.microsoft.com/office/drawing/2012/chart" uri="{CE6537A1-D6FC-4f65-9D91-7224C49458BB}">
                  <c15:layout/>
                  <c15:dlblFieldTable/>
                  <c15:showDataLabelsRange val="0"/>
                </c:ext>
              </c:extLst>
            </c:dLbl>
            <c:dLbl>
              <c:idx val="4"/>
              <c:layout/>
              <c:tx>
                <c:rich>
                  <a:bodyPr/>
                  <a:lstStyle/>
                  <a:p>
                    <a:fld id="{5ACE8F5F-923A-4A85-B8D1-C130B8C53E0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3A5-402B-BF4C-0704A471D83F}"/>
                </c:ext>
                <c:ext xmlns:c15="http://schemas.microsoft.com/office/drawing/2012/chart" uri="{CE6537A1-D6FC-4f65-9D91-7224C49458BB}">
                  <c15:layout/>
                  <c15:dlblFieldTable/>
                  <c15:showDataLabelsRange val="0"/>
                </c:ext>
              </c:extLst>
            </c:dLbl>
            <c:dLbl>
              <c:idx val="5"/>
              <c:layout/>
              <c:tx>
                <c:rich>
                  <a:bodyPr/>
                  <a:lstStyle/>
                  <a:p>
                    <a:fld id="{3F77557D-035D-4AE1-8A86-EED1423B701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03A5-402B-BF4C-0704A471D83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EXPERIMENT (30STUDENTS)'!$C$65:$C$70</c:f>
              <c:strCache>
                <c:ptCount val="6"/>
                <c:pt idx="0">
                  <c:v>Deficiente       (1)</c:v>
                </c:pt>
                <c:pt idx="1">
                  <c:v>Regular             (2)</c:v>
                </c:pt>
                <c:pt idx="2">
                  <c:v>Bueno               (3)</c:v>
                </c:pt>
                <c:pt idx="3">
                  <c:v>Muy bueno     (4)</c:v>
                </c:pt>
                <c:pt idx="4">
                  <c:v>Excelente        (5)</c:v>
                </c:pt>
                <c:pt idx="5">
                  <c:v>TOTAL</c:v>
                </c:pt>
              </c:strCache>
            </c:strRef>
          </c:cat>
          <c:val>
            <c:numRef>
              <c:f>'[GRUPO-1-Y-2-PRE-TEST.xlsx]GRUPO EXPERIMENT (30STUDENTS)'!$E$65:$E$70</c:f>
              <c:numCache>
                <c:formatCode>0</c:formatCode>
                <c:ptCount val="6"/>
                <c:pt idx="0">
                  <c:v>63.333333333333336</c:v>
                </c:pt>
                <c:pt idx="1">
                  <c:v>36.666666666666664</c:v>
                </c:pt>
                <c:pt idx="2">
                  <c:v>0</c:v>
                </c:pt>
                <c:pt idx="3">
                  <c:v>0</c:v>
                </c:pt>
                <c:pt idx="4">
                  <c:v>0</c:v>
                </c:pt>
                <c:pt idx="5">
                  <c:v>100</c:v>
                </c:pt>
              </c:numCache>
            </c:numRef>
          </c:val>
          <c:extLst xmlns:c16r2="http://schemas.microsoft.com/office/drawing/2015/06/chart">
            <c:ext xmlns:c16="http://schemas.microsoft.com/office/drawing/2014/chart" uri="{C3380CC4-5D6E-409C-BE32-E72D297353CC}">
              <c16:uniqueId val="{00000007-03A5-402B-BF4C-0704A471D83F}"/>
            </c:ext>
          </c:extLst>
        </c:ser>
        <c:dLbls>
          <c:dLblPos val="outEnd"/>
          <c:showLegendKey val="0"/>
          <c:showVal val="1"/>
          <c:showCatName val="0"/>
          <c:showSerName val="0"/>
          <c:showPercent val="0"/>
          <c:showBubbleSize val="0"/>
        </c:dLbls>
        <c:gapWidth val="267"/>
        <c:overlap val="-43"/>
        <c:axId val="-194885328"/>
        <c:axId val="-194884784"/>
      </c:barChart>
      <c:catAx>
        <c:axId val="-1948853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84784"/>
        <c:crosses val="autoZero"/>
        <c:auto val="1"/>
        <c:lblAlgn val="ctr"/>
        <c:lblOffset val="100"/>
        <c:noMultiLvlLbl val="0"/>
      </c:catAx>
      <c:valAx>
        <c:axId val="-19488478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5328"/>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s-EC" sz="1400" baseline="0">
                <a:solidFill>
                  <a:schemeClr val="tx1"/>
                </a:solidFill>
                <a:latin typeface="Arial" panose="020B0604020202020204" pitchFamily="34" charset="0"/>
                <a:cs typeface="Arial" panose="020B0604020202020204" pitchFamily="34" charset="0"/>
              </a:rPr>
              <a:t>CONVENCIONES</a:t>
            </a:r>
            <a:endParaRPr lang="es-EC" sz="140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'[GRUPO-1-Y-2-PRE-TEST.xlsx]GRUPO CONTROL (30STUDENTS)'!$D$64</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(30STUDENTS)'!$C$65:$C$70</c:f>
              <c:strCache>
                <c:ptCount val="6"/>
                <c:pt idx="0">
                  <c:v>Deficiente       (1)</c:v>
                </c:pt>
                <c:pt idx="1">
                  <c:v>Regular             (2)</c:v>
                </c:pt>
                <c:pt idx="2">
                  <c:v>Bueno               (3)</c:v>
                </c:pt>
                <c:pt idx="3">
                  <c:v>Muy bueno     (4)</c:v>
                </c:pt>
                <c:pt idx="4">
                  <c:v>Excelente        (5)</c:v>
                </c:pt>
                <c:pt idx="5">
                  <c:v>TOTAL</c:v>
                </c:pt>
              </c:strCache>
            </c:strRef>
          </c:cat>
          <c:val>
            <c:numRef>
              <c:f>'[GRUPO-1-Y-2-PRE-TEST.xlsx]GRUPO CONTROL (30STUDENTS)'!$D$65:$D$70</c:f>
              <c:numCache>
                <c:formatCode>General</c:formatCode>
                <c:ptCount val="6"/>
                <c:pt idx="0">
                  <c:v>18</c:v>
                </c:pt>
                <c:pt idx="1">
                  <c:v>10</c:v>
                </c:pt>
                <c:pt idx="2">
                  <c:v>1</c:v>
                </c:pt>
                <c:pt idx="3">
                  <c:v>1</c:v>
                </c:pt>
                <c:pt idx="4">
                  <c:v>0</c:v>
                </c:pt>
                <c:pt idx="5">
                  <c:v>30</c:v>
                </c:pt>
              </c:numCache>
            </c:numRef>
          </c:val>
          <c:extLst xmlns:c16r2="http://schemas.microsoft.com/office/drawing/2015/06/chart">
            <c:ext xmlns:c16="http://schemas.microsoft.com/office/drawing/2014/chart" uri="{C3380CC4-5D6E-409C-BE32-E72D297353CC}">
              <c16:uniqueId val="{00000000-1611-48C3-B9C3-959C7138BFC1}"/>
            </c:ext>
          </c:extLst>
        </c:ser>
        <c:ser>
          <c:idx val="1"/>
          <c:order val="1"/>
          <c:tx>
            <c:strRef>
              <c:f>'[GRUPO-1-Y-2-PRE-TEST.xlsx]GRUPO CONTROL (30STUDENTS)'!$E$64</c:f>
              <c:strCache>
                <c:ptCount val="1"/>
                <c:pt idx="0">
                  <c:v>PORCENTAJE %</c:v>
                </c:pt>
              </c:strCache>
            </c:strRef>
          </c:tx>
          <c:spPr>
            <a:solidFill>
              <a:schemeClr val="accent2"/>
            </a:solidFill>
            <a:ln>
              <a:noFill/>
            </a:ln>
            <a:effectLst/>
          </c:spPr>
          <c:invertIfNegative val="0"/>
          <c:dLbls>
            <c:dLbl>
              <c:idx val="0"/>
              <c:layout/>
              <c:tx>
                <c:rich>
                  <a:bodyPr/>
                  <a:lstStyle/>
                  <a:p>
                    <a:r>
                      <a:rPr lang="en-US"/>
                      <a:t>63%</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611-48C3-B9C3-959C7138BFC1}"/>
                </c:ext>
                <c:ext xmlns:c15="http://schemas.microsoft.com/office/drawing/2012/chart" uri="{CE6537A1-D6FC-4f65-9D91-7224C49458BB}">
                  <c15:layout/>
                </c:ext>
              </c:extLst>
            </c:dLbl>
            <c:dLbl>
              <c:idx val="1"/>
              <c:layout/>
              <c:tx>
                <c:rich>
                  <a:bodyPr/>
                  <a:lstStyle/>
                  <a:p>
                    <a:fld id="{FCE6439A-E858-414E-B409-3E2F54B1940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611-48C3-B9C3-959C7138BFC1}"/>
                </c:ext>
                <c:ext xmlns:c15="http://schemas.microsoft.com/office/drawing/2012/chart" uri="{CE6537A1-D6FC-4f65-9D91-7224C49458BB}">
                  <c15:layout/>
                  <c15:dlblFieldTable/>
                  <c15:showDataLabelsRange val="0"/>
                </c:ext>
              </c:extLst>
            </c:dLbl>
            <c:dLbl>
              <c:idx val="2"/>
              <c:layout/>
              <c:tx>
                <c:rich>
                  <a:bodyPr/>
                  <a:lstStyle/>
                  <a:p>
                    <a:fld id="{2CAF4D72-186A-4C97-9709-5B471E942E12}"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611-48C3-B9C3-959C7138BFC1}"/>
                </c:ext>
                <c:ext xmlns:c15="http://schemas.microsoft.com/office/drawing/2012/chart" uri="{CE6537A1-D6FC-4f65-9D91-7224C49458BB}">
                  <c15:layout/>
                  <c15:dlblFieldTable/>
                  <c15:showDataLabelsRange val="0"/>
                </c:ext>
              </c:extLst>
            </c:dLbl>
            <c:dLbl>
              <c:idx val="3"/>
              <c:layout/>
              <c:tx>
                <c:rich>
                  <a:bodyPr/>
                  <a:lstStyle/>
                  <a:p>
                    <a:fld id="{7475903F-F8DB-4116-A863-11229D4BA7CA}"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611-48C3-B9C3-959C7138BFC1}"/>
                </c:ext>
                <c:ext xmlns:c15="http://schemas.microsoft.com/office/drawing/2012/chart" uri="{CE6537A1-D6FC-4f65-9D91-7224C49458BB}">
                  <c15:layout/>
                  <c15:dlblFieldTable/>
                  <c15:showDataLabelsRange val="0"/>
                </c:ext>
              </c:extLst>
            </c:dLbl>
            <c:dLbl>
              <c:idx val="4"/>
              <c:layout/>
              <c:tx>
                <c:rich>
                  <a:bodyPr/>
                  <a:lstStyle/>
                  <a:p>
                    <a:fld id="{CC5B5C65-3AC6-4E3E-B1FC-4861697B88C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611-48C3-B9C3-959C7138BFC1}"/>
                </c:ext>
                <c:ext xmlns:c15="http://schemas.microsoft.com/office/drawing/2012/chart" uri="{CE6537A1-D6FC-4f65-9D91-7224C49458BB}">
                  <c15:layout/>
                  <c15:dlblFieldTable/>
                  <c15:showDataLabelsRange val="0"/>
                </c:ext>
              </c:extLst>
            </c:dLbl>
            <c:dLbl>
              <c:idx val="5"/>
              <c:layout/>
              <c:tx>
                <c:rich>
                  <a:bodyPr/>
                  <a:lstStyle/>
                  <a:p>
                    <a:fld id="{88D3BD9F-4B66-4BBD-ACDD-4C17AA4EE3F9}"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1611-48C3-B9C3-959C7138BFC1}"/>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'[GRUPO-1-Y-2-PRE-TEST.xlsx]GRUPO CONTROL (30STUDENTS)'!$C$65:$C$70</c:f>
              <c:strCache>
                <c:ptCount val="6"/>
                <c:pt idx="0">
                  <c:v>Deficiente       (1)</c:v>
                </c:pt>
                <c:pt idx="1">
                  <c:v>Regular             (2)</c:v>
                </c:pt>
                <c:pt idx="2">
                  <c:v>Bueno               (3)</c:v>
                </c:pt>
                <c:pt idx="3">
                  <c:v>Muy bueno     (4)</c:v>
                </c:pt>
                <c:pt idx="4">
                  <c:v>Excelente        (5)</c:v>
                </c:pt>
                <c:pt idx="5">
                  <c:v>TOTAL</c:v>
                </c:pt>
              </c:strCache>
            </c:strRef>
          </c:cat>
          <c:val>
            <c:numRef>
              <c:f>'[GRUPO-1-Y-2-PRE-TEST.xlsx]GRUPO CONTROL (30STUDENTS)'!$E$65:$E$70</c:f>
              <c:numCache>
                <c:formatCode>0</c:formatCode>
                <c:ptCount val="6"/>
                <c:pt idx="0">
                  <c:v>60</c:v>
                </c:pt>
                <c:pt idx="1">
                  <c:v>33.333333333333336</c:v>
                </c:pt>
                <c:pt idx="2">
                  <c:v>3.3333333333333335</c:v>
                </c:pt>
                <c:pt idx="3">
                  <c:v>3.3333333333333335</c:v>
                </c:pt>
                <c:pt idx="4">
                  <c:v>0</c:v>
                </c:pt>
                <c:pt idx="5">
                  <c:v>100</c:v>
                </c:pt>
              </c:numCache>
            </c:numRef>
          </c:val>
          <c:extLst xmlns:c16r2="http://schemas.microsoft.com/office/drawing/2015/06/chart">
            <c:ext xmlns:c16="http://schemas.microsoft.com/office/drawing/2014/chart" uri="{C3380CC4-5D6E-409C-BE32-E72D297353CC}">
              <c16:uniqueId val="{00000007-1611-48C3-B9C3-959C7138BFC1}"/>
            </c:ext>
          </c:extLst>
        </c:ser>
        <c:dLbls>
          <c:dLblPos val="outEnd"/>
          <c:showLegendKey val="0"/>
          <c:showVal val="1"/>
          <c:showCatName val="0"/>
          <c:showSerName val="0"/>
          <c:showPercent val="0"/>
          <c:showBubbleSize val="0"/>
        </c:dLbls>
        <c:gapWidth val="267"/>
        <c:overlap val="-43"/>
        <c:axId val="-194888592"/>
        <c:axId val="-194882608"/>
      </c:barChart>
      <c:catAx>
        <c:axId val="-19488859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82608"/>
        <c:crosses val="autoZero"/>
        <c:auto val="1"/>
        <c:lblAlgn val="ctr"/>
        <c:lblOffset val="100"/>
        <c:noMultiLvlLbl val="0"/>
      </c:catAx>
      <c:valAx>
        <c:axId val="-19488260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8592"/>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EC" sz="1400" b="1">
                <a:solidFill>
                  <a:schemeClr val="tx1"/>
                </a:solidFill>
                <a:latin typeface="Arial" panose="020B0604020202020204" pitchFamily="34" charset="0"/>
                <a:cs typeface="Arial" panose="020B0604020202020204" pitchFamily="34" charset="0"/>
              </a:rPr>
              <a:t>ORGANIZACIÓN Y COHERENCIA </a:t>
            </a:r>
          </a:p>
        </c:rich>
      </c:tx>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'[GRUPO 1 Y 2.xlsx]GRUPO 1 (14 ESTUDIANTES -1H-3H)'!$D$3</c:f>
              <c:strCache>
                <c:ptCount val="1"/>
                <c:pt idx="0">
                  <c:v>ESTUDIANTES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-1H-3H)'!$C$4:$C$9</c:f>
              <c:strCache>
                <c:ptCount val="6"/>
                <c:pt idx="0">
                  <c:v>Deficiente       (1)</c:v>
                </c:pt>
                <c:pt idx="1">
                  <c:v>Regular             (2)</c:v>
                </c:pt>
                <c:pt idx="2">
                  <c:v>Bueno               (3)</c:v>
                </c:pt>
                <c:pt idx="3">
                  <c:v>Muy bueno     (4)</c:v>
                </c:pt>
                <c:pt idx="4">
                  <c:v>Excelente        (5)</c:v>
                </c:pt>
                <c:pt idx="5">
                  <c:v>TOTAL</c:v>
                </c:pt>
              </c:strCache>
            </c:strRef>
          </c:cat>
          <c:val>
            <c:numRef>
              <c:f>'[GRUPO 1 Y 2.xlsx]GRUPO 1 (14 ESTUDIANTES -1H-3H)'!$D$4:$D$9</c:f>
              <c:numCache>
                <c:formatCode>General</c:formatCode>
                <c:ptCount val="6"/>
                <c:pt idx="0">
                  <c:v>0</c:v>
                </c:pt>
                <c:pt idx="1">
                  <c:v>3</c:v>
                </c:pt>
                <c:pt idx="2">
                  <c:v>14</c:v>
                </c:pt>
                <c:pt idx="3">
                  <c:v>10</c:v>
                </c:pt>
                <c:pt idx="4">
                  <c:v>3</c:v>
                </c:pt>
                <c:pt idx="5">
                  <c:v>30</c:v>
                </c:pt>
              </c:numCache>
            </c:numRef>
          </c:val>
          <c:extLst xmlns:c16r2="http://schemas.microsoft.com/office/drawing/2015/06/chart">
            <c:ext xmlns:c16="http://schemas.microsoft.com/office/drawing/2014/chart" uri="{C3380CC4-5D6E-409C-BE32-E72D297353CC}">
              <c16:uniqueId val="{00000000-9591-4A2F-801C-EDA772E0FF65}"/>
            </c:ext>
          </c:extLst>
        </c:ser>
        <c:ser>
          <c:idx val="1"/>
          <c:order val="1"/>
          <c:tx>
            <c:strRef>
              <c:f>'[GRUPO 1 Y 2.xlsx]GRUPO 1 (14 ESTUDIANTES -1H-3H)'!$E$3</c:f>
              <c:strCache>
                <c:ptCount val="1"/>
                <c:pt idx="0">
                  <c:v>PORCENTAJE %</c:v>
                </c:pt>
              </c:strCache>
            </c:strRef>
          </c:tx>
          <c:spPr>
            <a:solidFill>
              <a:schemeClr val="accent2"/>
            </a:solidFill>
            <a:ln>
              <a:noFill/>
            </a:ln>
            <a:effectLst/>
          </c:spPr>
          <c:invertIfNegative val="0"/>
          <c:dLbls>
            <c:dLbl>
              <c:idx val="0"/>
              <c:layout/>
              <c:tx>
                <c:rich>
                  <a:bodyPr/>
                  <a:lstStyle/>
                  <a:p>
                    <a:fld id="{088822FE-51EF-4A65-AF3E-177B88F884C6}"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591-4A2F-801C-EDA772E0FF65}"/>
                </c:ext>
                <c:ext xmlns:c15="http://schemas.microsoft.com/office/drawing/2012/chart" uri="{CE6537A1-D6FC-4f65-9D91-7224C49458BB}">
                  <c15:layout/>
                  <c15:dlblFieldTable/>
                  <c15:showDataLabelsRange val="0"/>
                </c:ext>
              </c:extLst>
            </c:dLbl>
            <c:dLbl>
              <c:idx val="1"/>
              <c:layout/>
              <c:tx>
                <c:rich>
                  <a:bodyPr/>
                  <a:lstStyle/>
                  <a:p>
                    <a:fld id="{4E6555D3-6FE7-4720-AB73-E735752E098C}"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591-4A2F-801C-EDA772E0FF65}"/>
                </c:ext>
                <c:ext xmlns:c15="http://schemas.microsoft.com/office/drawing/2012/chart" uri="{CE6537A1-D6FC-4f65-9D91-7224C49458BB}">
                  <c15:layout/>
                  <c15:dlblFieldTable/>
                  <c15:showDataLabelsRange val="0"/>
                </c:ext>
              </c:extLst>
            </c:dLbl>
            <c:dLbl>
              <c:idx val="2"/>
              <c:layout/>
              <c:tx>
                <c:rich>
                  <a:bodyPr/>
                  <a:lstStyle/>
                  <a:p>
                    <a:fld id="{F41D6B54-0E66-429A-A44E-1B7399F16FE0}"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591-4A2F-801C-EDA772E0FF65}"/>
                </c:ext>
                <c:ext xmlns:c15="http://schemas.microsoft.com/office/drawing/2012/chart" uri="{CE6537A1-D6FC-4f65-9D91-7224C49458BB}">
                  <c15:layout/>
                  <c15:dlblFieldTable/>
                  <c15:showDataLabelsRange val="0"/>
                </c:ext>
              </c:extLst>
            </c:dLbl>
            <c:dLbl>
              <c:idx val="3"/>
              <c:layout/>
              <c:tx>
                <c:rich>
                  <a:bodyPr/>
                  <a:lstStyle/>
                  <a:p>
                    <a:fld id="{EF3263B9-D75C-4901-B3A6-8E19C7122954}"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591-4A2F-801C-EDA772E0FF65}"/>
                </c:ext>
                <c:ext xmlns:c15="http://schemas.microsoft.com/office/drawing/2012/chart" uri="{CE6537A1-D6FC-4f65-9D91-7224C49458BB}">
                  <c15:layout/>
                  <c15:dlblFieldTable/>
                  <c15:showDataLabelsRange val="0"/>
                </c:ext>
              </c:extLst>
            </c:dLbl>
            <c:dLbl>
              <c:idx val="4"/>
              <c:layout/>
              <c:tx>
                <c:rich>
                  <a:bodyPr/>
                  <a:lstStyle/>
                  <a:p>
                    <a:fld id="{350A2921-DA4A-4D66-81E3-3208344BF571}" type="VALUE">
                      <a:rPr lang="en-US"/>
                      <a:pPr/>
                      <a:t>[VALOR]</a:t>
                    </a:fld>
                    <a:r>
                      <a:rPr lang="en-US"/>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591-4A2F-801C-EDA772E0FF65}"/>
                </c:ext>
                <c:ext xmlns:c15="http://schemas.microsoft.com/office/drawing/2012/chart" uri="{CE6537A1-D6FC-4f65-9D91-7224C49458BB}">
                  <c15:layout/>
                  <c15:dlblFieldTable/>
                  <c15:showDataLabelsRange val="0"/>
                </c:ext>
              </c:extLst>
            </c:dLbl>
            <c:dLbl>
              <c:idx val="5"/>
              <c:layout/>
              <c:tx>
                <c:rich>
                  <a:bodyPr/>
                  <a:lstStyle/>
                  <a:p>
                    <a:fld id="{5E4011EB-BB04-424B-8FF1-7CCA560D8F0B}" type="VALUE">
                      <a:rPr lang="en-US"/>
                      <a:pPr/>
                      <a:t>[VALOR]</a:t>
                    </a:fld>
                    <a:r>
                      <a:rPr lang="en-US"/>
                      <a:t> %</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9591-4A2F-801C-EDA772E0FF65}"/>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'[GRUPO 1 Y 2.xlsx]GRUPO 1 (14 ESTUDIANTES -1H-3H)'!$C$4:$C$9</c:f>
              <c:strCache>
                <c:ptCount val="6"/>
                <c:pt idx="0">
                  <c:v>Deficiente       (1)</c:v>
                </c:pt>
                <c:pt idx="1">
                  <c:v>Regular             (2)</c:v>
                </c:pt>
                <c:pt idx="2">
                  <c:v>Bueno               (3)</c:v>
                </c:pt>
                <c:pt idx="3">
                  <c:v>Muy bueno     (4)</c:v>
                </c:pt>
                <c:pt idx="4">
                  <c:v>Excelente        (5)</c:v>
                </c:pt>
                <c:pt idx="5">
                  <c:v>TOTAL</c:v>
                </c:pt>
              </c:strCache>
            </c:strRef>
          </c:cat>
          <c:val>
            <c:numRef>
              <c:f>'[GRUPO 1 Y 2.xlsx]GRUPO 1 (14 ESTUDIANTES -1H-3H)'!$E$4:$E$9</c:f>
              <c:numCache>
                <c:formatCode>0</c:formatCode>
                <c:ptCount val="6"/>
                <c:pt idx="0">
                  <c:v>0</c:v>
                </c:pt>
                <c:pt idx="1">
                  <c:v>10</c:v>
                </c:pt>
                <c:pt idx="2">
                  <c:v>46.666666666666664</c:v>
                </c:pt>
                <c:pt idx="3">
                  <c:v>33.333333333333336</c:v>
                </c:pt>
                <c:pt idx="4">
                  <c:v>10</c:v>
                </c:pt>
                <c:pt idx="5">
                  <c:v>100</c:v>
                </c:pt>
              </c:numCache>
            </c:numRef>
          </c:val>
          <c:extLst xmlns:c16r2="http://schemas.microsoft.com/office/drawing/2015/06/chart">
            <c:ext xmlns:c16="http://schemas.microsoft.com/office/drawing/2014/chart" uri="{C3380CC4-5D6E-409C-BE32-E72D297353CC}">
              <c16:uniqueId val="{00000007-9591-4A2F-801C-EDA772E0FF65}"/>
            </c:ext>
          </c:extLst>
        </c:ser>
        <c:dLbls>
          <c:dLblPos val="outEnd"/>
          <c:showLegendKey val="0"/>
          <c:showVal val="1"/>
          <c:showCatName val="0"/>
          <c:showSerName val="0"/>
          <c:showPercent val="0"/>
          <c:showBubbleSize val="0"/>
        </c:dLbls>
        <c:gapWidth val="267"/>
        <c:axId val="-194881520"/>
        <c:axId val="-194880976"/>
      </c:barChart>
      <c:catAx>
        <c:axId val="-19488152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Times New Roman" panose="02020603050405020304" pitchFamily="18" charset="0"/>
                <a:ea typeface="+mn-ea"/>
                <a:cs typeface="Times New Roman" panose="02020603050405020304" pitchFamily="18" charset="0"/>
              </a:defRPr>
            </a:pPr>
            <a:endParaRPr lang="es-MX"/>
          </a:p>
        </c:txPr>
        <c:crossAx val="-194880976"/>
        <c:crosses val="autoZero"/>
        <c:auto val="1"/>
        <c:lblAlgn val="ctr"/>
        <c:lblOffset val="100"/>
        <c:noMultiLvlLbl val="0"/>
      </c:catAx>
      <c:valAx>
        <c:axId val="-19488097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4881520"/>
        <c:crosses val="autoZero"/>
        <c:crossBetween val="between"/>
      </c:valAx>
      <c:spPr>
        <a:pattFill prst="ltDnDiag">
          <a:fgClr>
            <a:schemeClr val="dk1">
              <a:lumMod val="15000"/>
              <a:lumOff val="85000"/>
            </a:schemeClr>
          </a:fgClr>
          <a:bgClr>
            <a:schemeClr val="lt1"/>
          </a:bgClr>
        </a:patt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MX"/>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32AFDD-6986-4A2B-9A69-D2E8D63BFCCB}" type="doc">
      <dgm:prSet loTypeId="urn:microsoft.com/office/officeart/2005/8/layout/vList4" loCatId="list" qsTypeId="urn:microsoft.com/office/officeart/2005/8/quickstyle/simple1" qsCatId="simple" csTypeId="urn:microsoft.com/office/officeart/2005/8/colors/accent0_2" csCatId="mainScheme" phldr="1"/>
      <dgm:spPr/>
    </dgm:pt>
    <dgm:pt modelId="{532364A0-B9C6-42A3-8303-15698212FEEE}">
      <dgm:prSet phldrT="[Texto]" custT="1"/>
      <dgm:spPr/>
      <dgm:t>
        <a:bodyPr/>
        <a:lstStyle/>
        <a:p>
          <a:r>
            <a:rPr lang="es-EC" sz="2400" dirty="0" smtClean="0">
              <a:solidFill>
                <a:schemeClr val="tx1"/>
              </a:solidFill>
              <a:latin typeface="Arial" panose="020B0604020202020204" pitchFamily="34" charset="0"/>
              <a:cs typeface="Arial" panose="020B0604020202020204" pitchFamily="34" charset="0"/>
            </a:rPr>
            <a:t>Es eficaz la aplicación del Método Lúdico para el desarrollo de la escritura en el idioma inglés de los estudiantes del nivel A1.1 del Instituto Académico de Idiomas de la Universidad Central del Ecuador durante el primer semestre del 2020 </a:t>
          </a:r>
          <a:endParaRPr lang="es-MX" sz="2400" dirty="0">
            <a:solidFill>
              <a:schemeClr val="tx1"/>
            </a:solidFill>
            <a:latin typeface="Arial" panose="020B0604020202020204" pitchFamily="34" charset="0"/>
            <a:cs typeface="Arial" panose="020B0604020202020204" pitchFamily="34" charset="0"/>
          </a:endParaRPr>
        </a:p>
      </dgm:t>
    </dgm:pt>
    <dgm:pt modelId="{F14CE016-66DF-4F6B-9CA4-9AC60E3669DC}" type="parTrans" cxnId="{352E0992-6E17-4CB2-B407-A39AD1ABED08}">
      <dgm:prSet/>
      <dgm:spPr/>
      <dgm:t>
        <a:bodyPr/>
        <a:lstStyle/>
        <a:p>
          <a:endParaRPr lang="es-MX">
            <a:solidFill>
              <a:schemeClr val="tx1"/>
            </a:solidFill>
            <a:latin typeface="Times New Roman" panose="02020603050405020304" pitchFamily="18" charset="0"/>
            <a:cs typeface="Times New Roman" panose="02020603050405020304" pitchFamily="18" charset="0"/>
          </a:endParaRPr>
        </a:p>
      </dgm:t>
    </dgm:pt>
    <dgm:pt modelId="{72F5876F-52AB-4FE6-86EC-B4600E6F2ABC}" type="sibTrans" cxnId="{352E0992-6E17-4CB2-B407-A39AD1ABED08}">
      <dgm:prSet/>
      <dgm:spPr/>
      <dgm:t>
        <a:bodyPr/>
        <a:lstStyle/>
        <a:p>
          <a:endParaRPr lang="es-MX">
            <a:solidFill>
              <a:schemeClr val="tx1"/>
            </a:solidFill>
            <a:latin typeface="Times New Roman" panose="02020603050405020304" pitchFamily="18" charset="0"/>
            <a:cs typeface="Times New Roman" panose="02020603050405020304" pitchFamily="18" charset="0"/>
          </a:endParaRPr>
        </a:p>
      </dgm:t>
    </dgm:pt>
    <dgm:pt modelId="{EFAADB1C-FB15-4A45-89C7-F7D5448A6931}" type="pres">
      <dgm:prSet presAssocID="{8B32AFDD-6986-4A2B-9A69-D2E8D63BFCCB}" presName="linear" presStyleCnt="0">
        <dgm:presLayoutVars>
          <dgm:dir/>
          <dgm:resizeHandles val="exact"/>
        </dgm:presLayoutVars>
      </dgm:prSet>
      <dgm:spPr/>
    </dgm:pt>
    <dgm:pt modelId="{C00E7808-0AA7-4EDC-B716-A09D24588290}" type="pres">
      <dgm:prSet presAssocID="{532364A0-B9C6-42A3-8303-15698212FEEE}" presName="comp" presStyleCnt="0"/>
      <dgm:spPr/>
    </dgm:pt>
    <dgm:pt modelId="{AA9FFA26-3410-4014-B2BE-C59FAE6F869F}" type="pres">
      <dgm:prSet presAssocID="{532364A0-B9C6-42A3-8303-15698212FEEE}" presName="box" presStyleLbl="node1" presStyleIdx="0" presStyleCnt="1"/>
      <dgm:spPr/>
      <dgm:t>
        <a:bodyPr/>
        <a:lstStyle/>
        <a:p>
          <a:endParaRPr lang="es-MX"/>
        </a:p>
      </dgm:t>
    </dgm:pt>
    <dgm:pt modelId="{EEC350C6-7178-493D-BE7A-7B2D430E4B14}" type="pres">
      <dgm:prSet presAssocID="{532364A0-B9C6-42A3-8303-15698212FEEE}" presName="img" presStyleLbl="fgImgPlace1" presStyleIdx="0" presStyleCnt="1" custScaleX="72996" custScaleY="41789"/>
      <dgm:spPr>
        <a:blipFill rotWithShape="1">
          <a:blip xmlns:r="http://schemas.openxmlformats.org/officeDocument/2006/relationships" r:embed="rId1"/>
          <a:stretch>
            <a:fillRect/>
          </a:stretch>
        </a:blipFill>
      </dgm:spPr>
    </dgm:pt>
    <dgm:pt modelId="{7A8D2F02-34B4-42B9-8DBD-A32C2FA13B39}" type="pres">
      <dgm:prSet presAssocID="{532364A0-B9C6-42A3-8303-15698212FEEE}" presName="text" presStyleLbl="node1" presStyleIdx="0" presStyleCnt="1">
        <dgm:presLayoutVars>
          <dgm:bulletEnabled val="1"/>
        </dgm:presLayoutVars>
      </dgm:prSet>
      <dgm:spPr/>
      <dgm:t>
        <a:bodyPr/>
        <a:lstStyle/>
        <a:p>
          <a:endParaRPr lang="es-MX"/>
        </a:p>
      </dgm:t>
    </dgm:pt>
  </dgm:ptLst>
  <dgm:cxnLst>
    <dgm:cxn modelId="{466555A8-6997-44E4-993F-33AFE46BC08B}" type="presOf" srcId="{532364A0-B9C6-42A3-8303-15698212FEEE}" destId="{7A8D2F02-34B4-42B9-8DBD-A32C2FA13B39}" srcOrd="1" destOrd="0" presId="urn:microsoft.com/office/officeart/2005/8/layout/vList4"/>
    <dgm:cxn modelId="{5360B592-E499-489B-B448-3F0B30A8C60E}" type="presOf" srcId="{532364A0-B9C6-42A3-8303-15698212FEEE}" destId="{AA9FFA26-3410-4014-B2BE-C59FAE6F869F}" srcOrd="0" destOrd="0" presId="urn:microsoft.com/office/officeart/2005/8/layout/vList4"/>
    <dgm:cxn modelId="{352E0992-6E17-4CB2-B407-A39AD1ABED08}" srcId="{8B32AFDD-6986-4A2B-9A69-D2E8D63BFCCB}" destId="{532364A0-B9C6-42A3-8303-15698212FEEE}" srcOrd="0" destOrd="0" parTransId="{F14CE016-66DF-4F6B-9CA4-9AC60E3669DC}" sibTransId="{72F5876F-52AB-4FE6-86EC-B4600E6F2ABC}"/>
    <dgm:cxn modelId="{9B7FEB2B-B1A3-4614-9E35-034C53553698}" type="presOf" srcId="{8B32AFDD-6986-4A2B-9A69-D2E8D63BFCCB}" destId="{EFAADB1C-FB15-4A45-89C7-F7D5448A6931}" srcOrd="0" destOrd="0" presId="urn:microsoft.com/office/officeart/2005/8/layout/vList4"/>
    <dgm:cxn modelId="{B916D15F-4649-4D38-BA1E-C8D01C63EB32}" type="presParOf" srcId="{EFAADB1C-FB15-4A45-89C7-F7D5448A6931}" destId="{C00E7808-0AA7-4EDC-B716-A09D24588290}" srcOrd="0" destOrd="0" presId="urn:microsoft.com/office/officeart/2005/8/layout/vList4"/>
    <dgm:cxn modelId="{B8BB82FD-AFFE-48D3-9697-F98AA12F4AE3}" type="presParOf" srcId="{C00E7808-0AA7-4EDC-B716-A09D24588290}" destId="{AA9FFA26-3410-4014-B2BE-C59FAE6F869F}" srcOrd="0" destOrd="0" presId="urn:microsoft.com/office/officeart/2005/8/layout/vList4"/>
    <dgm:cxn modelId="{6219E67B-5E78-4766-9D93-958C299E3D58}" type="presParOf" srcId="{C00E7808-0AA7-4EDC-B716-A09D24588290}" destId="{EEC350C6-7178-493D-BE7A-7B2D430E4B14}" srcOrd="1" destOrd="0" presId="urn:microsoft.com/office/officeart/2005/8/layout/vList4"/>
    <dgm:cxn modelId="{8D2CBADD-5012-473E-89BC-651B049A6EFE}" type="presParOf" srcId="{C00E7808-0AA7-4EDC-B716-A09D24588290}" destId="{7A8D2F02-34B4-42B9-8DBD-A32C2FA13B39}"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2A5A2F-2401-48F0-9E2E-2F92144631B9}" type="doc">
      <dgm:prSet loTypeId="urn:microsoft.com/office/officeart/2008/layout/LinedList" loCatId="hierarchy" qsTypeId="urn:microsoft.com/office/officeart/2005/8/quickstyle/simple1" qsCatId="simple" csTypeId="urn:microsoft.com/office/officeart/2005/8/colors/accent1_3" csCatId="accent1" phldr="1"/>
      <dgm:spPr/>
      <dgm:t>
        <a:bodyPr/>
        <a:lstStyle/>
        <a:p>
          <a:endParaRPr lang="es-ES"/>
        </a:p>
      </dgm:t>
    </dgm:pt>
    <dgm:pt modelId="{F9D46102-A86D-476D-AD54-A2F45536255F}">
      <dgm:prSet phldrT="[Texto]" custT="1"/>
      <dgm:spPr/>
      <dgm:t>
        <a:bodyPr vert="wordArtVert"/>
        <a:lstStyle/>
        <a:p>
          <a:r>
            <a:rPr lang="es-ES" sz="2400" b="1" dirty="0" smtClean="0">
              <a:latin typeface="Arial" panose="020B0604020202020204" pitchFamily="34" charset="0"/>
              <a:cs typeface="Arial" panose="020B0604020202020204" pitchFamily="34" charset="0"/>
            </a:rPr>
            <a:t>JUSTIFICACIÓN</a:t>
          </a:r>
          <a:endParaRPr lang="es-ES" sz="2400" b="1" dirty="0">
            <a:latin typeface="Arial" panose="020B0604020202020204" pitchFamily="34" charset="0"/>
            <a:cs typeface="Arial" panose="020B0604020202020204" pitchFamily="34" charset="0"/>
          </a:endParaRPr>
        </a:p>
      </dgm:t>
    </dgm:pt>
    <dgm:pt modelId="{EB5D1030-6109-4205-AB3E-909391437BFF}" type="parTrans" cxnId="{EE49202E-01BA-4066-B022-EF0AC0276988}">
      <dgm:prSet/>
      <dgm:spPr/>
      <dgm:t>
        <a:bodyPr/>
        <a:lstStyle/>
        <a:p>
          <a:endParaRPr lang="es-ES" sz="2400">
            <a:latin typeface="Times New Roman" panose="02020603050405020304" pitchFamily="18" charset="0"/>
            <a:cs typeface="Times New Roman" panose="02020603050405020304" pitchFamily="18" charset="0"/>
          </a:endParaRPr>
        </a:p>
      </dgm:t>
    </dgm:pt>
    <dgm:pt modelId="{53F60F65-F4E8-4916-874F-1BEE91C8901A}" type="sibTrans" cxnId="{EE49202E-01BA-4066-B022-EF0AC0276988}">
      <dgm:prSet/>
      <dgm:spPr/>
      <dgm:t>
        <a:bodyPr/>
        <a:lstStyle/>
        <a:p>
          <a:endParaRPr lang="es-ES" sz="2400">
            <a:latin typeface="Times New Roman" panose="02020603050405020304" pitchFamily="18" charset="0"/>
            <a:cs typeface="Times New Roman" panose="02020603050405020304" pitchFamily="18" charset="0"/>
          </a:endParaRPr>
        </a:p>
      </dgm:t>
    </dgm:pt>
    <dgm:pt modelId="{BBAADFD6-B623-4955-8EB0-B7D4BE55A3D4}">
      <dgm:prSet phldrT="[Texto]" custT="1"/>
      <dgm:spPr/>
      <dgm:t>
        <a:bodyPr/>
        <a:lstStyle/>
        <a:p>
          <a:r>
            <a:rPr lang="es-MX" sz="2400" dirty="0" smtClean="0">
              <a:latin typeface="Arial" panose="020B0604020202020204" pitchFamily="34" charset="0"/>
              <a:cs typeface="Arial" panose="020B0604020202020204" pitchFamily="34" charset="0"/>
            </a:rPr>
            <a:t>Desarrollar la escritura en el idioma inglés</a:t>
          </a:r>
        </a:p>
        <a:p>
          <a:endParaRPr lang="es-ES" sz="2400" dirty="0" smtClean="0">
            <a:latin typeface="Times New Roman" panose="02020603050405020304" pitchFamily="18" charset="0"/>
            <a:cs typeface="Times New Roman" panose="02020603050405020304" pitchFamily="18" charset="0"/>
          </a:endParaRPr>
        </a:p>
      </dgm:t>
    </dgm:pt>
    <dgm:pt modelId="{7D7D2EDC-1D6A-4791-BEB9-3E1706E0BB46}" type="parTrans" cxnId="{49FFF2E6-6BA1-4317-AC97-6C88DA0A9C2A}">
      <dgm:prSet/>
      <dgm:spPr/>
      <dgm:t>
        <a:bodyPr/>
        <a:lstStyle/>
        <a:p>
          <a:endParaRPr lang="es-ES" sz="2400">
            <a:latin typeface="Times New Roman" panose="02020603050405020304" pitchFamily="18" charset="0"/>
            <a:cs typeface="Times New Roman" panose="02020603050405020304" pitchFamily="18" charset="0"/>
          </a:endParaRPr>
        </a:p>
      </dgm:t>
    </dgm:pt>
    <dgm:pt modelId="{D37D5ED9-3EBF-4ADF-AEA6-76561A2A2735}" type="sibTrans" cxnId="{49FFF2E6-6BA1-4317-AC97-6C88DA0A9C2A}">
      <dgm:prSet/>
      <dgm:spPr/>
      <dgm:t>
        <a:bodyPr/>
        <a:lstStyle/>
        <a:p>
          <a:endParaRPr lang="es-ES" sz="2400">
            <a:latin typeface="Times New Roman" panose="02020603050405020304" pitchFamily="18" charset="0"/>
            <a:cs typeface="Times New Roman" panose="02020603050405020304" pitchFamily="18" charset="0"/>
          </a:endParaRPr>
        </a:p>
      </dgm:t>
    </dgm:pt>
    <dgm:pt modelId="{EB4C689B-B280-4B38-B01B-5B633EAD6E57}">
      <dgm:prSet phldrT="[Texto]" custT="1"/>
      <dgm:spPr/>
      <dgm:t>
        <a:bodyPr/>
        <a:lstStyle/>
        <a:p>
          <a:r>
            <a:rPr lang="es-ES" sz="2400" dirty="0" smtClean="0">
              <a:latin typeface="Arial" panose="020B0604020202020204" pitchFamily="34" charset="0"/>
              <a:cs typeface="Arial" panose="020B0604020202020204" pitchFamily="34" charset="0"/>
            </a:rPr>
            <a:t>Beneficiarios</a:t>
          </a:r>
          <a:endParaRPr lang="es-ES" sz="2400" dirty="0">
            <a:latin typeface="Arial" panose="020B0604020202020204" pitchFamily="34" charset="0"/>
            <a:cs typeface="Arial" panose="020B0604020202020204" pitchFamily="34" charset="0"/>
          </a:endParaRPr>
        </a:p>
      </dgm:t>
    </dgm:pt>
    <dgm:pt modelId="{EC106750-B63C-497F-B8A9-7925F09D4127}" type="parTrans" cxnId="{147A05D5-DBDF-4893-96FF-E96B4138A2B4}">
      <dgm:prSet/>
      <dgm:spPr/>
      <dgm:t>
        <a:bodyPr/>
        <a:lstStyle/>
        <a:p>
          <a:endParaRPr lang="es-ES" sz="2400">
            <a:latin typeface="Times New Roman" panose="02020603050405020304" pitchFamily="18" charset="0"/>
            <a:cs typeface="Times New Roman" panose="02020603050405020304" pitchFamily="18" charset="0"/>
          </a:endParaRPr>
        </a:p>
      </dgm:t>
    </dgm:pt>
    <dgm:pt modelId="{50ABCE8F-7DF2-4A2E-92AF-AB9AF3EFBBFB}" type="sibTrans" cxnId="{147A05D5-DBDF-4893-96FF-E96B4138A2B4}">
      <dgm:prSet/>
      <dgm:spPr/>
      <dgm:t>
        <a:bodyPr/>
        <a:lstStyle/>
        <a:p>
          <a:endParaRPr lang="es-ES" sz="2400">
            <a:latin typeface="Times New Roman" panose="02020603050405020304" pitchFamily="18" charset="0"/>
            <a:cs typeface="Times New Roman" panose="02020603050405020304" pitchFamily="18" charset="0"/>
          </a:endParaRPr>
        </a:p>
      </dgm:t>
    </dgm:pt>
    <dgm:pt modelId="{C489696B-DC77-40C8-A0C2-4ECA337E1565}" type="pres">
      <dgm:prSet presAssocID="{192A5A2F-2401-48F0-9E2E-2F92144631B9}" presName="vert0" presStyleCnt="0">
        <dgm:presLayoutVars>
          <dgm:dir/>
          <dgm:animOne val="branch"/>
          <dgm:animLvl val="lvl"/>
        </dgm:presLayoutVars>
      </dgm:prSet>
      <dgm:spPr/>
      <dgm:t>
        <a:bodyPr/>
        <a:lstStyle/>
        <a:p>
          <a:endParaRPr lang="es-MX"/>
        </a:p>
      </dgm:t>
    </dgm:pt>
    <dgm:pt modelId="{9109BCBA-F9F2-4ACC-BCBA-A8C09D8A74F1}" type="pres">
      <dgm:prSet presAssocID="{F9D46102-A86D-476D-AD54-A2F45536255F}" presName="thickLine" presStyleLbl="alignNode1" presStyleIdx="0" presStyleCnt="1"/>
      <dgm:spPr/>
      <dgm:t>
        <a:bodyPr/>
        <a:lstStyle/>
        <a:p>
          <a:endParaRPr lang="es-MX"/>
        </a:p>
      </dgm:t>
    </dgm:pt>
    <dgm:pt modelId="{04FD6663-943F-47E1-AFF8-550EE5B4ED43}" type="pres">
      <dgm:prSet presAssocID="{F9D46102-A86D-476D-AD54-A2F45536255F}" presName="horz1" presStyleCnt="0"/>
      <dgm:spPr/>
      <dgm:t>
        <a:bodyPr/>
        <a:lstStyle/>
        <a:p>
          <a:endParaRPr lang="es-MX"/>
        </a:p>
      </dgm:t>
    </dgm:pt>
    <dgm:pt modelId="{E1943EDC-95D7-4B75-92EF-98CB228A05DF}" type="pres">
      <dgm:prSet presAssocID="{F9D46102-A86D-476D-AD54-A2F45536255F}" presName="tx1" presStyleLbl="revTx" presStyleIdx="0" presStyleCnt="3"/>
      <dgm:spPr/>
      <dgm:t>
        <a:bodyPr/>
        <a:lstStyle/>
        <a:p>
          <a:endParaRPr lang="es-ES"/>
        </a:p>
      </dgm:t>
    </dgm:pt>
    <dgm:pt modelId="{54A89413-1E0F-4687-A54D-8C93A7B20E47}" type="pres">
      <dgm:prSet presAssocID="{F9D46102-A86D-476D-AD54-A2F45536255F}" presName="vert1" presStyleCnt="0"/>
      <dgm:spPr/>
      <dgm:t>
        <a:bodyPr/>
        <a:lstStyle/>
        <a:p>
          <a:endParaRPr lang="es-MX"/>
        </a:p>
      </dgm:t>
    </dgm:pt>
    <dgm:pt modelId="{65A71B19-40FE-495F-9D96-7FA1F6E53B22}" type="pres">
      <dgm:prSet presAssocID="{BBAADFD6-B623-4955-8EB0-B7D4BE55A3D4}" presName="vertSpace2a" presStyleCnt="0"/>
      <dgm:spPr/>
      <dgm:t>
        <a:bodyPr/>
        <a:lstStyle/>
        <a:p>
          <a:endParaRPr lang="es-MX"/>
        </a:p>
      </dgm:t>
    </dgm:pt>
    <dgm:pt modelId="{9AF5E502-96B8-4A8B-8A9A-4434ADEBE867}" type="pres">
      <dgm:prSet presAssocID="{BBAADFD6-B623-4955-8EB0-B7D4BE55A3D4}" presName="horz2" presStyleCnt="0"/>
      <dgm:spPr/>
      <dgm:t>
        <a:bodyPr/>
        <a:lstStyle/>
        <a:p>
          <a:endParaRPr lang="es-MX"/>
        </a:p>
      </dgm:t>
    </dgm:pt>
    <dgm:pt modelId="{39749004-E66C-4905-A1D8-F539205475B4}" type="pres">
      <dgm:prSet presAssocID="{BBAADFD6-B623-4955-8EB0-B7D4BE55A3D4}" presName="horzSpace2" presStyleCnt="0"/>
      <dgm:spPr/>
      <dgm:t>
        <a:bodyPr/>
        <a:lstStyle/>
        <a:p>
          <a:endParaRPr lang="es-MX"/>
        </a:p>
      </dgm:t>
    </dgm:pt>
    <dgm:pt modelId="{22CD20A2-164F-4BAB-B293-6E820E89D3BE}" type="pres">
      <dgm:prSet presAssocID="{BBAADFD6-B623-4955-8EB0-B7D4BE55A3D4}" presName="tx2" presStyleLbl="revTx" presStyleIdx="1" presStyleCnt="3"/>
      <dgm:spPr/>
      <dgm:t>
        <a:bodyPr/>
        <a:lstStyle/>
        <a:p>
          <a:endParaRPr lang="es-ES"/>
        </a:p>
      </dgm:t>
    </dgm:pt>
    <dgm:pt modelId="{12251130-BB0B-43A1-B840-483FAEBB0BBB}" type="pres">
      <dgm:prSet presAssocID="{BBAADFD6-B623-4955-8EB0-B7D4BE55A3D4}" presName="vert2" presStyleCnt="0"/>
      <dgm:spPr/>
      <dgm:t>
        <a:bodyPr/>
        <a:lstStyle/>
        <a:p>
          <a:endParaRPr lang="es-MX"/>
        </a:p>
      </dgm:t>
    </dgm:pt>
    <dgm:pt modelId="{EAC3A3F4-B5EA-4153-81F0-850E994034C5}" type="pres">
      <dgm:prSet presAssocID="{BBAADFD6-B623-4955-8EB0-B7D4BE55A3D4}" presName="thinLine2b" presStyleLbl="callout" presStyleIdx="0" presStyleCnt="2"/>
      <dgm:spPr/>
      <dgm:t>
        <a:bodyPr/>
        <a:lstStyle/>
        <a:p>
          <a:endParaRPr lang="es-MX"/>
        </a:p>
      </dgm:t>
    </dgm:pt>
    <dgm:pt modelId="{F01A9BEA-4441-4184-A9BB-CD0C3B3FC823}" type="pres">
      <dgm:prSet presAssocID="{BBAADFD6-B623-4955-8EB0-B7D4BE55A3D4}" presName="vertSpace2b" presStyleCnt="0"/>
      <dgm:spPr/>
      <dgm:t>
        <a:bodyPr/>
        <a:lstStyle/>
        <a:p>
          <a:endParaRPr lang="es-MX"/>
        </a:p>
      </dgm:t>
    </dgm:pt>
    <dgm:pt modelId="{55CCF514-38DB-42CC-BD61-389FDE1C2A4C}" type="pres">
      <dgm:prSet presAssocID="{EB4C689B-B280-4B38-B01B-5B633EAD6E57}" presName="horz2" presStyleCnt="0"/>
      <dgm:spPr/>
      <dgm:t>
        <a:bodyPr/>
        <a:lstStyle/>
        <a:p>
          <a:endParaRPr lang="es-MX"/>
        </a:p>
      </dgm:t>
    </dgm:pt>
    <dgm:pt modelId="{8D29A720-9449-4BE0-B949-A99A314F9494}" type="pres">
      <dgm:prSet presAssocID="{EB4C689B-B280-4B38-B01B-5B633EAD6E57}" presName="horzSpace2" presStyleCnt="0"/>
      <dgm:spPr/>
      <dgm:t>
        <a:bodyPr/>
        <a:lstStyle/>
        <a:p>
          <a:endParaRPr lang="es-MX"/>
        </a:p>
      </dgm:t>
    </dgm:pt>
    <dgm:pt modelId="{69B17F79-BDC3-4ED5-A8E9-961E4C32E142}" type="pres">
      <dgm:prSet presAssocID="{EB4C689B-B280-4B38-B01B-5B633EAD6E57}" presName="tx2" presStyleLbl="revTx" presStyleIdx="2" presStyleCnt="3"/>
      <dgm:spPr/>
      <dgm:t>
        <a:bodyPr/>
        <a:lstStyle/>
        <a:p>
          <a:endParaRPr lang="es-MX"/>
        </a:p>
      </dgm:t>
    </dgm:pt>
    <dgm:pt modelId="{5D41622C-C119-4121-8995-DA5F7F76445A}" type="pres">
      <dgm:prSet presAssocID="{EB4C689B-B280-4B38-B01B-5B633EAD6E57}" presName="vert2" presStyleCnt="0"/>
      <dgm:spPr/>
      <dgm:t>
        <a:bodyPr/>
        <a:lstStyle/>
        <a:p>
          <a:endParaRPr lang="es-MX"/>
        </a:p>
      </dgm:t>
    </dgm:pt>
    <dgm:pt modelId="{2BF601C1-7D9C-447C-A5C6-81391CDDCA03}" type="pres">
      <dgm:prSet presAssocID="{EB4C689B-B280-4B38-B01B-5B633EAD6E57}" presName="thinLine2b" presStyleLbl="callout" presStyleIdx="1" presStyleCnt="2"/>
      <dgm:spPr/>
      <dgm:t>
        <a:bodyPr/>
        <a:lstStyle/>
        <a:p>
          <a:endParaRPr lang="es-MX"/>
        </a:p>
      </dgm:t>
    </dgm:pt>
    <dgm:pt modelId="{E5076588-307A-4C81-AE7C-AA3B33FD9F97}" type="pres">
      <dgm:prSet presAssocID="{EB4C689B-B280-4B38-B01B-5B633EAD6E57}" presName="vertSpace2b" presStyleCnt="0"/>
      <dgm:spPr/>
      <dgm:t>
        <a:bodyPr/>
        <a:lstStyle/>
        <a:p>
          <a:endParaRPr lang="es-MX"/>
        </a:p>
      </dgm:t>
    </dgm:pt>
  </dgm:ptLst>
  <dgm:cxnLst>
    <dgm:cxn modelId="{E84B9670-EA5D-4554-958B-DCF19144B6CD}" type="presOf" srcId="{F9D46102-A86D-476D-AD54-A2F45536255F}" destId="{E1943EDC-95D7-4B75-92EF-98CB228A05DF}" srcOrd="0" destOrd="0" presId="urn:microsoft.com/office/officeart/2008/layout/LinedList"/>
    <dgm:cxn modelId="{0F42666E-D6F7-4026-A059-26711899D06D}" type="presOf" srcId="{EB4C689B-B280-4B38-B01B-5B633EAD6E57}" destId="{69B17F79-BDC3-4ED5-A8E9-961E4C32E142}" srcOrd="0" destOrd="0" presId="urn:microsoft.com/office/officeart/2008/layout/LinedList"/>
    <dgm:cxn modelId="{EE49202E-01BA-4066-B022-EF0AC0276988}" srcId="{192A5A2F-2401-48F0-9E2E-2F92144631B9}" destId="{F9D46102-A86D-476D-AD54-A2F45536255F}" srcOrd="0" destOrd="0" parTransId="{EB5D1030-6109-4205-AB3E-909391437BFF}" sibTransId="{53F60F65-F4E8-4916-874F-1BEE91C8901A}"/>
    <dgm:cxn modelId="{147A05D5-DBDF-4893-96FF-E96B4138A2B4}" srcId="{F9D46102-A86D-476D-AD54-A2F45536255F}" destId="{EB4C689B-B280-4B38-B01B-5B633EAD6E57}" srcOrd="1" destOrd="0" parTransId="{EC106750-B63C-497F-B8A9-7925F09D4127}" sibTransId="{50ABCE8F-7DF2-4A2E-92AF-AB9AF3EFBBFB}"/>
    <dgm:cxn modelId="{E44224D6-2E43-4010-9DA8-37A2CE9169FF}" type="presOf" srcId="{BBAADFD6-B623-4955-8EB0-B7D4BE55A3D4}" destId="{22CD20A2-164F-4BAB-B293-6E820E89D3BE}" srcOrd="0" destOrd="0" presId="urn:microsoft.com/office/officeart/2008/layout/LinedList"/>
    <dgm:cxn modelId="{FD9862A5-0FAB-48E1-9E18-BC850863F2E4}" type="presOf" srcId="{192A5A2F-2401-48F0-9E2E-2F92144631B9}" destId="{C489696B-DC77-40C8-A0C2-4ECA337E1565}" srcOrd="0" destOrd="0" presId="urn:microsoft.com/office/officeart/2008/layout/LinedList"/>
    <dgm:cxn modelId="{49FFF2E6-6BA1-4317-AC97-6C88DA0A9C2A}" srcId="{F9D46102-A86D-476D-AD54-A2F45536255F}" destId="{BBAADFD6-B623-4955-8EB0-B7D4BE55A3D4}" srcOrd="0" destOrd="0" parTransId="{7D7D2EDC-1D6A-4791-BEB9-3E1706E0BB46}" sibTransId="{D37D5ED9-3EBF-4ADF-AEA6-76561A2A2735}"/>
    <dgm:cxn modelId="{3BC3F643-4F46-4D7E-8258-8B131284D69A}" type="presParOf" srcId="{C489696B-DC77-40C8-A0C2-4ECA337E1565}" destId="{9109BCBA-F9F2-4ACC-BCBA-A8C09D8A74F1}" srcOrd="0" destOrd="0" presId="urn:microsoft.com/office/officeart/2008/layout/LinedList"/>
    <dgm:cxn modelId="{A0FE63B8-AE67-4C9B-A002-54453320B5AE}" type="presParOf" srcId="{C489696B-DC77-40C8-A0C2-4ECA337E1565}" destId="{04FD6663-943F-47E1-AFF8-550EE5B4ED43}" srcOrd="1" destOrd="0" presId="urn:microsoft.com/office/officeart/2008/layout/LinedList"/>
    <dgm:cxn modelId="{8C99AF91-D7B5-442D-B0A6-E44B9114B531}" type="presParOf" srcId="{04FD6663-943F-47E1-AFF8-550EE5B4ED43}" destId="{E1943EDC-95D7-4B75-92EF-98CB228A05DF}" srcOrd="0" destOrd="0" presId="urn:microsoft.com/office/officeart/2008/layout/LinedList"/>
    <dgm:cxn modelId="{8F370594-C951-4A4C-9032-DA1C8418A3DE}" type="presParOf" srcId="{04FD6663-943F-47E1-AFF8-550EE5B4ED43}" destId="{54A89413-1E0F-4687-A54D-8C93A7B20E47}" srcOrd="1" destOrd="0" presId="urn:microsoft.com/office/officeart/2008/layout/LinedList"/>
    <dgm:cxn modelId="{97A50646-B9B8-430A-BD9E-E2EF86FBA395}" type="presParOf" srcId="{54A89413-1E0F-4687-A54D-8C93A7B20E47}" destId="{65A71B19-40FE-495F-9D96-7FA1F6E53B22}" srcOrd="0" destOrd="0" presId="urn:microsoft.com/office/officeart/2008/layout/LinedList"/>
    <dgm:cxn modelId="{2429419F-1E78-4AD1-82EA-60E61A638FF9}" type="presParOf" srcId="{54A89413-1E0F-4687-A54D-8C93A7B20E47}" destId="{9AF5E502-96B8-4A8B-8A9A-4434ADEBE867}" srcOrd="1" destOrd="0" presId="urn:microsoft.com/office/officeart/2008/layout/LinedList"/>
    <dgm:cxn modelId="{2FF1929E-E675-484E-9D20-9799BBAC3CE5}" type="presParOf" srcId="{9AF5E502-96B8-4A8B-8A9A-4434ADEBE867}" destId="{39749004-E66C-4905-A1D8-F539205475B4}" srcOrd="0" destOrd="0" presId="urn:microsoft.com/office/officeart/2008/layout/LinedList"/>
    <dgm:cxn modelId="{615BDC86-F5C4-4019-A95F-A3DFE46EFFA6}" type="presParOf" srcId="{9AF5E502-96B8-4A8B-8A9A-4434ADEBE867}" destId="{22CD20A2-164F-4BAB-B293-6E820E89D3BE}" srcOrd="1" destOrd="0" presId="urn:microsoft.com/office/officeart/2008/layout/LinedList"/>
    <dgm:cxn modelId="{1D33C3DA-9336-46B9-B4E5-969506E36B8E}" type="presParOf" srcId="{9AF5E502-96B8-4A8B-8A9A-4434ADEBE867}" destId="{12251130-BB0B-43A1-B840-483FAEBB0BBB}" srcOrd="2" destOrd="0" presId="urn:microsoft.com/office/officeart/2008/layout/LinedList"/>
    <dgm:cxn modelId="{4C00567D-9A70-43B5-99FD-D6CD88D354BA}" type="presParOf" srcId="{54A89413-1E0F-4687-A54D-8C93A7B20E47}" destId="{EAC3A3F4-B5EA-4153-81F0-850E994034C5}" srcOrd="2" destOrd="0" presId="urn:microsoft.com/office/officeart/2008/layout/LinedList"/>
    <dgm:cxn modelId="{E0E4C9DA-CBE1-421A-AEDD-561232A5F586}" type="presParOf" srcId="{54A89413-1E0F-4687-A54D-8C93A7B20E47}" destId="{F01A9BEA-4441-4184-A9BB-CD0C3B3FC823}" srcOrd="3" destOrd="0" presId="urn:microsoft.com/office/officeart/2008/layout/LinedList"/>
    <dgm:cxn modelId="{0D639B87-45C1-45AE-84CD-1F0E948F5B38}" type="presParOf" srcId="{54A89413-1E0F-4687-A54D-8C93A7B20E47}" destId="{55CCF514-38DB-42CC-BD61-389FDE1C2A4C}" srcOrd="4" destOrd="0" presId="urn:microsoft.com/office/officeart/2008/layout/LinedList"/>
    <dgm:cxn modelId="{69FEA8D5-37B8-4A74-99DA-B80AF7C6CB12}" type="presParOf" srcId="{55CCF514-38DB-42CC-BD61-389FDE1C2A4C}" destId="{8D29A720-9449-4BE0-B949-A99A314F9494}" srcOrd="0" destOrd="0" presId="urn:microsoft.com/office/officeart/2008/layout/LinedList"/>
    <dgm:cxn modelId="{7DC29AD2-E519-45C0-ABA7-E74EE7ECFE4A}" type="presParOf" srcId="{55CCF514-38DB-42CC-BD61-389FDE1C2A4C}" destId="{69B17F79-BDC3-4ED5-A8E9-961E4C32E142}" srcOrd="1" destOrd="0" presId="urn:microsoft.com/office/officeart/2008/layout/LinedList"/>
    <dgm:cxn modelId="{9960B9AE-2D35-4547-A66A-7A28DB1FEC40}" type="presParOf" srcId="{55CCF514-38DB-42CC-BD61-389FDE1C2A4C}" destId="{5D41622C-C119-4121-8995-DA5F7F76445A}" srcOrd="2" destOrd="0" presId="urn:microsoft.com/office/officeart/2008/layout/LinedList"/>
    <dgm:cxn modelId="{C49EE4F6-9812-4DB9-9492-BC4F7A9DCEA8}" type="presParOf" srcId="{54A89413-1E0F-4687-A54D-8C93A7B20E47}" destId="{2BF601C1-7D9C-447C-A5C6-81391CDDCA03}" srcOrd="5" destOrd="0" presId="urn:microsoft.com/office/officeart/2008/layout/LinedList"/>
    <dgm:cxn modelId="{8D6A541E-32C4-48B8-90C5-D12417014AEE}" type="presParOf" srcId="{54A89413-1E0F-4687-A54D-8C93A7B20E47}" destId="{E5076588-307A-4C81-AE7C-AA3B33FD9F97}"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12DA08-3DFA-46AD-BA34-16BFF737034C}" type="doc">
      <dgm:prSet loTypeId="urn:microsoft.com/office/officeart/2005/8/layout/list1" loCatId="list" qsTypeId="urn:microsoft.com/office/officeart/2005/8/quickstyle/simple5" qsCatId="simple" csTypeId="urn:microsoft.com/office/officeart/2005/8/colors/accent0_2" csCatId="mainScheme" phldr="1"/>
      <dgm:spPr/>
      <dgm:t>
        <a:bodyPr/>
        <a:lstStyle/>
        <a:p>
          <a:endParaRPr lang="es-MX"/>
        </a:p>
      </dgm:t>
    </dgm:pt>
    <dgm:pt modelId="{7E8F51F6-2BEE-44AB-95F9-AEB20FB72436}">
      <dgm:prSet custT="1"/>
      <dgm:spPr/>
      <dgm:t>
        <a:bodyPr/>
        <a:lstStyle/>
        <a:p>
          <a:r>
            <a:rPr lang="es-MX" sz="2400" dirty="0" smtClean="0">
              <a:solidFill>
                <a:schemeClr val="tx1"/>
              </a:solidFill>
              <a:latin typeface="Arial" panose="020B0604020202020204" pitchFamily="34" charset="0"/>
              <a:cs typeface="Arial" panose="020B0604020202020204" pitchFamily="34" charset="0"/>
            </a:rPr>
            <a:t>Establecer </a:t>
          </a:r>
          <a:r>
            <a:rPr lang="es-MX" sz="2400" dirty="0">
              <a:solidFill>
                <a:schemeClr val="tx1"/>
              </a:solidFill>
              <a:latin typeface="Arial" panose="020B0604020202020204" pitchFamily="34" charset="0"/>
              <a:cs typeface="Arial" panose="020B0604020202020204" pitchFamily="34" charset="0"/>
            </a:rPr>
            <a:t>el nivel de eficacia del Método Lúdico para el desarrollo de la destreza de escritura del idioma inglés de los estudiantes del nivel A1.1 del Instituto Académico de Idiomas de la Universidad Central del Ecuador durante el primer semestre del 2020.</a:t>
          </a:r>
        </a:p>
      </dgm:t>
    </dgm:pt>
    <dgm:pt modelId="{3D8B0EB0-824C-4F6B-87A0-E606E029CFAD}" type="parTrans" cxnId="{925FBC20-5820-4BAA-B912-2AE072FC89DE}">
      <dgm:prSet/>
      <dgm:spPr/>
      <dgm:t>
        <a:bodyPr/>
        <a:lstStyle/>
        <a:p>
          <a:endParaRPr lang="es-MX"/>
        </a:p>
      </dgm:t>
    </dgm:pt>
    <dgm:pt modelId="{BAF1C5C6-5482-4891-8FCC-63E82434EDB5}" type="sibTrans" cxnId="{925FBC20-5820-4BAA-B912-2AE072FC89DE}">
      <dgm:prSet/>
      <dgm:spPr/>
      <dgm:t>
        <a:bodyPr/>
        <a:lstStyle/>
        <a:p>
          <a:endParaRPr lang="es-MX"/>
        </a:p>
      </dgm:t>
    </dgm:pt>
    <dgm:pt modelId="{B7C43418-781B-48E1-9451-BE98CA99546C}" type="pres">
      <dgm:prSet presAssocID="{3D12DA08-3DFA-46AD-BA34-16BFF737034C}" presName="linear" presStyleCnt="0">
        <dgm:presLayoutVars>
          <dgm:dir/>
          <dgm:animLvl val="lvl"/>
          <dgm:resizeHandles val="exact"/>
        </dgm:presLayoutVars>
      </dgm:prSet>
      <dgm:spPr/>
      <dgm:t>
        <a:bodyPr/>
        <a:lstStyle/>
        <a:p>
          <a:endParaRPr lang="es-MX"/>
        </a:p>
      </dgm:t>
    </dgm:pt>
    <dgm:pt modelId="{5983291E-F0EF-48F7-AF17-B6B304F73D4E}" type="pres">
      <dgm:prSet presAssocID="{7E8F51F6-2BEE-44AB-95F9-AEB20FB72436}" presName="parentLin" presStyleCnt="0"/>
      <dgm:spPr/>
    </dgm:pt>
    <dgm:pt modelId="{B0AAFB7A-6A8E-4E05-9645-6514F4B30D1C}" type="pres">
      <dgm:prSet presAssocID="{7E8F51F6-2BEE-44AB-95F9-AEB20FB72436}" presName="parentLeftMargin" presStyleLbl="node1" presStyleIdx="0" presStyleCnt="1"/>
      <dgm:spPr/>
      <dgm:t>
        <a:bodyPr/>
        <a:lstStyle/>
        <a:p>
          <a:endParaRPr lang="es-MX"/>
        </a:p>
      </dgm:t>
    </dgm:pt>
    <dgm:pt modelId="{157C31AA-27CC-409E-BD7A-AD843B21BDA9}" type="pres">
      <dgm:prSet presAssocID="{7E8F51F6-2BEE-44AB-95F9-AEB20FB72436}" presName="parentText" presStyleLbl="node1" presStyleIdx="0" presStyleCnt="1" custScaleX="139066">
        <dgm:presLayoutVars>
          <dgm:chMax val="0"/>
          <dgm:bulletEnabled val="1"/>
        </dgm:presLayoutVars>
      </dgm:prSet>
      <dgm:spPr/>
      <dgm:t>
        <a:bodyPr/>
        <a:lstStyle/>
        <a:p>
          <a:endParaRPr lang="es-MX"/>
        </a:p>
      </dgm:t>
    </dgm:pt>
    <dgm:pt modelId="{18D99F15-99A0-4E83-8B0B-9FBA2435803C}" type="pres">
      <dgm:prSet presAssocID="{7E8F51F6-2BEE-44AB-95F9-AEB20FB72436}" presName="negativeSpace" presStyleCnt="0"/>
      <dgm:spPr/>
    </dgm:pt>
    <dgm:pt modelId="{9571E83B-F2FD-41D2-9DCB-3022F3E507E4}" type="pres">
      <dgm:prSet presAssocID="{7E8F51F6-2BEE-44AB-95F9-AEB20FB72436}" presName="childText" presStyleLbl="conFgAcc1" presStyleIdx="0" presStyleCnt="1">
        <dgm:presLayoutVars>
          <dgm:bulletEnabled val="1"/>
        </dgm:presLayoutVars>
      </dgm:prSet>
      <dgm:spPr/>
    </dgm:pt>
  </dgm:ptLst>
  <dgm:cxnLst>
    <dgm:cxn modelId="{925FBC20-5820-4BAA-B912-2AE072FC89DE}" srcId="{3D12DA08-3DFA-46AD-BA34-16BFF737034C}" destId="{7E8F51F6-2BEE-44AB-95F9-AEB20FB72436}" srcOrd="0" destOrd="0" parTransId="{3D8B0EB0-824C-4F6B-87A0-E606E029CFAD}" sibTransId="{BAF1C5C6-5482-4891-8FCC-63E82434EDB5}"/>
    <dgm:cxn modelId="{35D8877B-D8ED-4C97-A879-36E19C939EA9}" type="presOf" srcId="{3D12DA08-3DFA-46AD-BA34-16BFF737034C}" destId="{B7C43418-781B-48E1-9451-BE98CA99546C}" srcOrd="0" destOrd="0" presId="urn:microsoft.com/office/officeart/2005/8/layout/list1"/>
    <dgm:cxn modelId="{59E73D13-4800-4EE0-A677-E5BFD0BBB6E4}" type="presOf" srcId="{7E8F51F6-2BEE-44AB-95F9-AEB20FB72436}" destId="{B0AAFB7A-6A8E-4E05-9645-6514F4B30D1C}" srcOrd="0" destOrd="0" presId="urn:microsoft.com/office/officeart/2005/8/layout/list1"/>
    <dgm:cxn modelId="{E50C9835-1CA1-485E-BBDB-9E5AD45075C9}" type="presOf" srcId="{7E8F51F6-2BEE-44AB-95F9-AEB20FB72436}" destId="{157C31AA-27CC-409E-BD7A-AD843B21BDA9}" srcOrd="1" destOrd="0" presId="urn:microsoft.com/office/officeart/2005/8/layout/list1"/>
    <dgm:cxn modelId="{A94A3A40-5500-4A6D-B44F-E12F5DAB665E}" type="presParOf" srcId="{B7C43418-781B-48E1-9451-BE98CA99546C}" destId="{5983291E-F0EF-48F7-AF17-B6B304F73D4E}" srcOrd="0" destOrd="0" presId="urn:microsoft.com/office/officeart/2005/8/layout/list1"/>
    <dgm:cxn modelId="{DFE483C9-53AC-4E7E-B358-361EEA038431}" type="presParOf" srcId="{5983291E-F0EF-48F7-AF17-B6B304F73D4E}" destId="{B0AAFB7A-6A8E-4E05-9645-6514F4B30D1C}" srcOrd="0" destOrd="0" presId="urn:microsoft.com/office/officeart/2005/8/layout/list1"/>
    <dgm:cxn modelId="{758347BB-82B1-4D06-B49C-CD6BF4FBFD52}" type="presParOf" srcId="{5983291E-F0EF-48F7-AF17-B6B304F73D4E}" destId="{157C31AA-27CC-409E-BD7A-AD843B21BDA9}" srcOrd="1" destOrd="0" presId="urn:microsoft.com/office/officeart/2005/8/layout/list1"/>
    <dgm:cxn modelId="{11FCBF61-224A-4B11-BC47-E7B0D0ADB228}" type="presParOf" srcId="{B7C43418-781B-48E1-9451-BE98CA99546C}" destId="{18D99F15-99A0-4E83-8B0B-9FBA2435803C}" srcOrd="1" destOrd="0" presId="urn:microsoft.com/office/officeart/2005/8/layout/list1"/>
    <dgm:cxn modelId="{77BFDEC5-7F29-45E2-8404-B0AF629F4B86}" type="presParOf" srcId="{B7C43418-781B-48E1-9451-BE98CA99546C}" destId="{9571E83B-F2FD-41D2-9DCB-3022F3E507E4}"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83BD10-30AA-4EFB-83FB-DB8CDD7F61EE}"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s-MX"/>
        </a:p>
      </dgm:t>
    </dgm:pt>
    <dgm:pt modelId="{65E086D2-ECAE-43DF-8586-035EAF54FCDD}">
      <dgm:prSet phldrT="[Texto]" custT="1"/>
      <dgm:spPr/>
      <dgm:t>
        <a:bodyPr/>
        <a:lstStyle/>
        <a:p>
          <a:r>
            <a:rPr lang="es-MX" sz="2400" dirty="0" smtClean="0">
              <a:latin typeface="Arial" panose="020B0604020202020204" pitchFamily="34" charset="0"/>
              <a:cs typeface="Arial" panose="020B0604020202020204" pitchFamily="34" charset="0"/>
            </a:rPr>
            <a:t>Determinar el nivel de escritura en inglés en los estudiantes de los grupos en estudio.</a:t>
          </a:r>
          <a:endParaRPr lang="es-MX" sz="2400" dirty="0">
            <a:latin typeface="Arial" panose="020B0604020202020204" pitchFamily="34" charset="0"/>
            <a:cs typeface="Arial" panose="020B0604020202020204" pitchFamily="34" charset="0"/>
          </a:endParaRPr>
        </a:p>
      </dgm:t>
    </dgm:pt>
    <dgm:pt modelId="{BA895240-C0E7-439A-9F79-3A5ED33C7465}" type="parTrans" cxnId="{1A0C23D6-7672-4F16-B6B5-3FFABF3F3BB6}">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0F1AC904-1716-43DB-A811-5E12AB040B12}" type="sibTrans" cxnId="{1A0C23D6-7672-4F16-B6B5-3FFABF3F3BB6}">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BFDD88C3-7D9A-41F1-BF2F-04DC92B5F986}">
      <dgm:prSet phldrT="[Texto]" custT="1"/>
      <dgm:spPr/>
      <dgm:t>
        <a:bodyPr/>
        <a:lstStyle/>
        <a:p>
          <a:r>
            <a:rPr lang="es-MX" sz="2400" dirty="0" smtClean="0">
              <a:latin typeface="Arial" panose="020B0604020202020204" pitchFamily="34" charset="0"/>
              <a:cs typeface="Arial" panose="020B0604020202020204" pitchFamily="34" charset="0"/>
            </a:rPr>
            <a:t>Aplicar el Método Lúdico como estrategia para el desarrollo de la escritura en inglés</a:t>
          </a:r>
          <a:r>
            <a:rPr lang="es-MX" sz="2400" dirty="0" smtClean="0">
              <a:latin typeface="Times New Roman" panose="02020603050405020304" pitchFamily="18" charset="0"/>
              <a:cs typeface="Times New Roman" panose="02020603050405020304" pitchFamily="18" charset="0"/>
            </a:rPr>
            <a:t>.</a:t>
          </a:r>
          <a:endParaRPr lang="es-MX" sz="2400" dirty="0">
            <a:latin typeface="Times New Roman" panose="02020603050405020304" pitchFamily="18" charset="0"/>
            <a:cs typeface="Times New Roman" panose="02020603050405020304" pitchFamily="18" charset="0"/>
          </a:endParaRPr>
        </a:p>
      </dgm:t>
    </dgm:pt>
    <dgm:pt modelId="{8CAA30DE-AA55-4816-B312-E9B82860356F}" type="parTrans" cxnId="{162A0697-5F87-49C7-B08A-8B15BCBECBB1}">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7A3071CC-0F42-48AA-9D2C-E363F7B2F407}" type="sibTrans" cxnId="{162A0697-5F87-49C7-B08A-8B15BCBECBB1}">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4397E1AC-2DA9-4AF7-993F-B77277102901}">
      <dgm:prSet phldrT="[Texto]" custT="1"/>
      <dgm:spPr/>
      <dgm:t>
        <a:bodyPr/>
        <a:lstStyle/>
        <a:p>
          <a:r>
            <a:rPr lang="es-MX" sz="2400" dirty="0" smtClean="0">
              <a:latin typeface="Arial" panose="020B0604020202020204" pitchFamily="34" charset="0"/>
              <a:cs typeface="Arial" panose="020B0604020202020204" pitchFamily="34" charset="0"/>
            </a:rPr>
            <a:t>Establecer el nivel de dominio de la destreza de la escritura luego de la aplicación del Método Lúdico.</a:t>
          </a:r>
          <a:endParaRPr lang="es-MX" sz="2400" dirty="0">
            <a:latin typeface="Arial" panose="020B0604020202020204" pitchFamily="34" charset="0"/>
            <a:cs typeface="Arial" panose="020B0604020202020204" pitchFamily="34" charset="0"/>
          </a:endParaRPr>
        </a:p>
      </dgm:t>
    </dgm:pt>
    <dgm:pt modelId="{046C75C5-0FB9-408B-BBEE-2EC7E69EB495}" type="parTrans" cxnId="{AF533397-1882-4042-B518-E37ADDB9258D}">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CA635838-6610-446B-B623-D8670A8A98B2}" type="sibTrans" cxnId="{AF533397-1882-4042-B518-E37ADDB9258D}">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DC525E31-E31A-46C1-ACA5-E46F4BE9F9E8}">
      <dgm:prSet custT="1"/>
      <dgm:spPr/>
      <dgm:t>
        <a:bodyPr/>
        <a:lstStyle/>
        <a:p>
          <a:r>
            <a:rPr lang="es-MX" sz="2400" dirty="0" smtClean="0">
              <a:latin typeface="Arial" panose="020B0604020202020204" pitchFamily="34" charset="0"/>
              <a:cs typeface="Arial" panose="020B0604020202020204" pitchFamily="34" charset="0"/>
            </a:rPr>
            <a:t>Conocer el grado de aceptación del Método Lúdico como estrategia propuesta para desarrollar la escritura del idioma inglés por parte de los estudiantes</a:t>
          </a:r>
          <a:r>
            <a:rPr lang="es-MX" sz="1800" dirty="0" smtClean="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dgm:t>
    </dgm:pt>
    <dgm:pt modelId="{97D2AD6B-DF5A-41D2-BDBD-2300DEAC1353}" type="parTrans" cxnId="{FAA6D496-5217-4C40-A524-25D37B169C67}">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0339168F-E0DD-4DE5-B25A-0BA071CAF3E7}" type="sibTrans" cxnId="{FAA6D496-5217-4C40-A524-25D37B169C67}">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B260DBFA-4B9C-4CCA-AA0D-C7307C415791}" type="pres">
      <dgm:prSet presAssocID="{1C83BD10-30AA-4EFB-83FB-DB8CDD7F61EE}" presName="linear" presStyleCnt="0">
        <dgm:presLayoutVars>
          <dgm:dir/>
          <dgm:animLvl val="lvl"/>
          <dgm:resizeHandles val="exact"/>
        </dgm:presLayoutVars>
      </dgm:prSet>
      <dgm:spPr/>
      <dgm:t>
        <a:bodyPr/>
        <a:lstStyle/>
        <a:p>
          <a:endParaRPr lang="es-MX"/>
        </a:p>
      </dgm:t>
    </dgm:pt>
    <dgm:pt modelId="{113291E8-2C65-4454-9B12-F45F98187852}" type="pres">
      <dgm:prSet presAssocID="{65E086D2-ECAE-43DF-8586-035EAF54FCDD}" presName="parentLin" presStyleCnt="0"/>
      <dgm:spPr/>
      <dgm:t>
        <a:bodyPr/>
        <a:lstStyle/>
        <a:p>
          <a:endParaRPr lang="es-MX"/>
        </a:p>
      </dgm:t>
    </dgm:pt>
    <dgm:pt modelId="{0232234A-0933-4706-BB35-D2205D410FDC}" type="pres">
      <dgm:prSet presAssocID="{65E086D2-ECAE-43DF-8586-035EAF54FCDD}" presName="parentLeftMargin" presStyleLbl="node1" presStyleIdx="0" presStyleCnt="4"/>
      <dgm:spPr/>
      <dgm:t>
        <a:bodyPr/>
        <a:lstStyle/>
        <a:p>
          <a:endParaRPr lang="es-MX"/>
        </a:p>
      </dgm:t>
    </dgm:pt>
    <dgm:pt modelId="{C7F84EC8-A95D-4F06-88C9-0DD76779EA51}" type="pres">
      <dgm:prSet presAssocID="{65E086D2-ECAE-43DF-8586-035EAF54FCDD}" presName="parentText" presStyleLbl="node1" presStyleIdx="0" presStyleCnt="4">
        <dgm:presLayoutVars>
          <dgm:chMax val="0"/>
          <dgm:bulletEnabled val="1"/>
        </dgm:presLayoutVars>
      </dgm:prSet>
      <dgm:spPr/>
      <dgm:t>
        <a:bodyPr/>
        <a:lstStyle/>
        <a:p>
          <a:endParaRPr lang="es-MX"/>
        </a:p>
      </dgm:t>
    </dgm:pt>
    <dgm:pt modelId="{A7FFC2ED-BA60-4043-AAA5-A4EDA416EE99}" type="pres">
      <dgm:prSet presAssocID="{65E086D2-ECAE-43DF-8586-035EAF54FCDD}" presName="negativeSpace" presStyleCnt="0"/>
      <dgm:spPr/>
      <dgm:t>
        <a:bodyPr/>
        <a:lstStyle/>
        <a:p>
          <a:endParaRPr lang="es-MX"/>
        </a:p>
      </dgm:t>
    </dgm:pt>
    <dgm:pt modelId="{F8C0531A-6465-4DC8-87FE-23B64A19B0BC}" type="pres">
      <dgm:prSet presAssocID="{65E086D2-ECAE-43DF-8586-035EAF54FCDD}" presName="childText" presStyleLbl="conFgAcc1" presStyleIdx="0" presStyleCnt="4">
        <dgm:presLayoutVars>
          <dgm:bulletEnabled val="1"/>
        </dgm:presLayoutVars>
      </dgm:prSet>
      <dgm:spPr/>
      <dgm:t>
        <a:bodyPr/>
        <a:lstStyle/>
        <a:p>
          <a:endParaRPr lang="es-MX"/>
        </a:p>
      </dgm:t>
    </dgm:pt>
    <dgm:pt modelId="{9384A3AC-9C1A-43EE-8121-C749CEE3C519}" type="pres">
      <dgm:prSet presAssocID="{0F1AC904-1716-43DB-A811-5E12AB040B12}" presName="spaceBetweenRectangles" presStyleCnt="0"/>
      <dgm:spPr/>
      <dgm:t>
        <a:bodyPr/>
        <a:lstStyle/>
        <a:p>
          <a:endParaRPr lang="es-MX"/>
        </a:p>
      </dgm:t>
    </dgm:pt>
    <dgm:pt modelId="{8BEA8970-EFE4-443D-9982-2AC650D3277B}" type="pres">
      <dgm:prSet presAssocID="{BFDD88C3-7D9A-41F1-BF2F-04DC92B5F986}" presName="parentLin" presStyleCnt="0"/>
      <dgm:spPr/>
      <dgm:t>
        <a:bodyPr/>
        <a:lstStyle/>
        <a:p>
          <a:endParaRPr lang="es-MX"/>
        </a:p>
      </dgm:t>
    </dgm:pt>
    <dgm:pt modelId="{D988BCB2-9B85-42F9-90EC-2E57EDC80578}" type="pres">
      <dgm:prSet presAssocID="{BFDD88C3-7D9A-41F1-BF2F-04DC92B5F986}" presName="parentLeftMargin" presStyleLbl="node1" presStyleIdx="0" presStyleCnt="4"/>
      <dgm:spPr/>
      <dgm:t>
        <a:bodyPr/>
        <a:lstStyle/>
        <a:p>
          <a:endParaRPr lang="es-MX"/>
        </a:p>
      </dgm:t>
    </dgm:pt>
    <dgm:pt modelId="{B938BB40-51F7-4B7B-B9B6-81676C34EF11}" type="pres">
      <dgm:prSet presAssocID="{BFDD88C3-7D9A-41F1-BF2F-04DC92B5F986}" presName="parentText" presStyleLbl="node1" presStyleIdx="1" presStyleCnt="4">
        <dgm:presLayoutVars>
          <dgm:chMax val="0"/>
          <dgm:bulletEnabled val="1"/>
        </dgm:presLayoutVars>
      </dgm:prSet>
      <dgm:spPr/>
      <dgm:t>
        <a:bodyPr/>
        <a:lstStyle/>
        <a:p>
          <a:endParaRPr lang="es-MX"/>
        </a:p>
      </dgm:t>
    </dgm:pt>
    <dgm:pt modelId="{369EC05B-DCCD-4699-86AB-D14DB3C05481}" type="pres">
      <dgm:prSet presAssocID="{BFDD88C3-7D9A-41F1-BF2F-04DC92B5F986}" presName="negativeSpace" presStyleCnt="0"/>
      <dgm:spPr/>
      <dgm:t>
        <a:bodyPr/>
        <a:lstStyle/>
        <a:p>
          <a:endParaRPr lang="es-MX"/>
        </a:p>
      </dgm:t>
    </dgm:pt>
    <dgm:pt modelId="{A31A5E7E-6ED4-4A28-B920-66A5EE5A847E}" type="pres">
      <dgm:prSet presAssocID="{BFDD88C3-7D9A-41F1-BF2F-04DC92B5F986}" presName="childText" presStyleLbl="conFgAcc1" presStyleIdx="1" presStyleCnt="4">
        <dgm:presLayoutVars>
          <dgm:bulletEnabled val="1"/>
        </dgm:presLayoutVars>
      </dgm:prSet>
      <dgm:spPr/>
      <dgm:t>
        <a:bodyPr/>
        <a:lstStyle/>
        <a:p>
          <a:endParaRPr lang="es-MX"/>
        </a:p>
      </dgm:t>
    </dgm:pt>
    <dgm:pt modelId="{1CDDD83A-543A-4400-BE16-339ADD5AE6D4}" type="pres">
      <dgm:prSet presAssocID="{7A3071CC-0F42-48AA-9D2C-E363F7B2F407}" presName="spaceBetweenRectangles" presStyleCnt="0"/>
      <dgm:spPr/>
      <dgm:t>
        <a:bodyPr/>
        <a:lstStyle/>
        <a:p>
          <a:endParaRPr lang="es-MX"/>
        </a:p>
      </dgm:t>
    </dgm:pt>
    <dgm:pt modelId="{FEE3D6F2-FE94-4FE9-816A-75D99AEBDEC6}" type="pres">
      <dgm:prSet presAssocID="{4397E1AC-2DA9-4AF7-993F-B77277102901}" presName="parentLin" presStyleCnt="0"/>
      <dgm:spPr/>
      <dgm:t>
        <a:bodyPr/>
        <a:lstStyle/>
        <a:p>
          <a:endParaRPr lang="es-MX"/>
        </a:p>
      </dgm:t>
    </dgm:pt>
    <dgm:pt modelId="{DC9EA440-36D8-4A89-BC7C-5D7739F8FB01}" type="pres">
      <dgm:prSet presAssocID="{4397E1AC-2DA9-4AF7-993F-B77277102901}" presName="parentLeftMargin" presStyleLbl="node1" presStyleIdx="1" presStyleCnt="4"/>
      <dgm:spPr/>
      <dgm:t>
        <a:bodyPr/>
        <a:lstStyle/>
        <a:p>
          <a:endParaRPr lang="es-MX"/>
        </a:p>
      </dgm:t>
    </dgm:pt>
    <dgm:pt modelId="{A605F8F2-96DA-45F9-A631-DDED8515E864}" type="pres">
      <dgm:prSet presAssocID="{4397E1AC-2DA9-4AF7-993F-B77277102901}" presName="parentText" presStyleLbl="node1" presStyleIdx="2" presStyleCnt="4" custScaleX="90730">
        <dgm:presLayoutVars>
          <dgm:chMax val="0"/>
          <dgm:bulletEnabled val="1"/>
        </dgm:presLayoutVars>
      </dgm:prSet>
      <dgm:spPr/>
      <dgm:t>
        <a:bodyPr/>
        <a:lstStyle/>
        <a:p>
          <a:endParaRPr lang="es-MX"/>
        </a:p>
      </dgm:t>
    </dgm:pt>
    <dgm:pt modelId="{A87E37E0-3644-497B-BD97-A39688E748C9}" type="pres">
      <dgm:prSet presAssocID="{4397E1AC-2DA9-4AF7-993F-B77277102901}" presName="negativeSpace" presStyleCnt="0"/>
      <dgm:spPr/>
      <dgm:t>
        <a:bodyPr/>
        <a:lstStyle/>
        <a:p>
          <a:endParaRPr lang="es-MX"/>
        </a:p>
      </dgm:t>
    </dgm:pt>
    <dgm:pt modelId="{70E5F5A7-9A13-4BAA-A516-D1208F95CF7F}" type="pres">
      <dgm:prSet presAssocID="{4397E1AC-2DA9-4AF7-993F-B77277102901}" presName="childText" presStyleLbl="conFgAcc1" presStyleIdx="2" presStyleCnt="4">
        <dgm:presLayoutVars>
          <dgm:bulletEnabled val="1"/>
        </dgm:presLayoutVars>
      </dgm:prSet>
      <dgm:spPr/>
      <dgm:t>
        <a:bodyPr/>
        <a:lstStyle/>
        <a:p>
          <a:endParaRPr lang="es-MX"/>
        </a:p>
      </dgm:t>
    </dgm:pt>
    <dgm:pt modelId="{7AC67255-9BE7-42CD-B126-1C9A988C9A17}" type="pres">
      <dgm:prSet presAssocID="{CA635838-6610-446B-B623-D8670A8A98B2}" presName="spaceBetweenRectangles" presStyleCnt="0"/>
      <dgm:spPr/>
      <dgm:t>
        <a:bodyPr/>
        <a:lstStyle/>
        <a:p>
          <a:endParaRPr lang="es-MX"/>
        </a:p>
      </dgm:t>
    </dgm:pt>
    <dgm:pt modelId="{149A53C1-AD46-4685-828B-CB234B70CE50}" type="pres">
      <dgm:prSet presAssocID="{DC525E31-E31A-46C1-ACA5-E46F4BE9F9E8}" presName="parentLin" presStyleCnt="0"/>
      <dgm:spPr/>
      <dgm:t>
        <a:bodyPr/>
        <a:lstStyle/>
        <a:p>
          <a:endParaRPr lang="es-MX"/>
        </a:p>
      </dgm:t>
    </dgm:pt>
    <dgm:pt modelId="{B5C353D8-F7B1-4B78-B8AB-605B5DAD2E8B}" type="pres">
      <dgm:prSet presAssocID="{DC525E31-E31A-46C1-ACA5-E46F4BE9F9E8}" presName="parentLeftMargin" presStyleLbl="node1" presStyleIdx="2" presStyleCnt="4"/>
      <dgm:spPr/>
      <dgm:t>
        <a:bodyPr/>
        <a:lstStyle/>
        <a:p>
          <a:endParaRPr lang="es-MX"/>
        </a:p>
      </dgm:t>
    </dgm:pt>
    <dgm:pt modelId="{49162903-094B-46FA-90A9-EFE068D40531}" type="pres">
      <dgm:prSet presAssocID="{DC525E31-E31A-46C1-ACA5-E46F4BE9F9E8}" presName="parentText" presStyleLbl="node1" presStyleIdx="3" presStyleCnt="4" custScaleX="130923">
        <dgm:presLayoutVars>
          <dgm:chMax val="0"/>
          <dgm:bulletEnabled val="1"/>
        </dgm:presLayoutVars>
      </dgm:prSet>
      <dgm:spPr/>
      <dgm:t>
        <a:bodyPr/>
        <a:lstStyle/>
        <a:p>
          <a:endParaRPr lang="es-MX"/>
        </a:p>
      </dgm:t>
    </dgm:pt>
    <dgm:pt modelId="{A6CA415A-5A1F-4385-8753-BE25131C1FF3}" type="pres">
      <dgm:prSet presAssocID="{DC525E31-E31A-46C1-ACA5-E46F4BE9F9E8}" presName="negativeSpace" presStyleCnt="0"/>
      <dgm:spPr/>
      <dgm:t>
        <a:bodyPr/>
        <a:lstStyle/>
        <a:p>
          <a:endParaRPr lang="es-MX"/>
        </a:p>
      </dgm:t>
    </dgm:pt>
    <dgm:pt modelId="{B0E942BF-6CB0-4861-94DA-67ED307BD390}" type="pres">
      <dgm:prSet presAssocID="{DC525E31-E31A-46C1-ACA5-E46F4BE9F9E8}" presName="childText" presStyleLbl="conFgAcc1" presStyleIdx="3" presStyleCnt="4">
        <dgm:presLayoutVars>
          <dgm:bulletEnabled val="1"/>
        </dgm:presLayoutVars>
      </dgm:prSet>
      <dgm:spPr/>
      <dgm:t>
        <a:bodyPr/>
        <a:lstStyle/>
        <a:p>
          <a:endParaRPr lang="es-MX"/>
        </a:p>
      </dgm:t>
    </dgm:pt>
  </dgm:ptLst>
  <dgm:cxnLst>
    <dgm:cxn modelId="{162A0697-5F87-49C7-B08A-8B15BCBECBB1}" srcId="{1C83BD10-30AA-4EFB-83FB-DB8CDD7F61EE}" destId="{BFDD88C3-7D9A-41F1-BF2F-04DC92B5F986}" srcOrd="1" destOrd="0" parTransId="{8CAA30DE-AA55-4816-B312-E9B82860356F}" sibTransId="{7A3071CC-0F42-48AA-9D2C-E363F7B2F407}"/>
    <dgm:cxn modelId="{7A68A980-7C3A-4C02-8B8D-CF6D89786D95}" type="presOf" srcId="{BFDD88C3-7D9A-41F1-BF2F-04DC92B5F986}" destId="{B938BB40-51F7-4B7B-B9B6-81676C34EF11}" srcOrd="1" destOrd="0" presId="urn:microsoft.com/office/officeart/2005/8/layout/list1"/>
    <dgm:cxn modelId="{AF533397-1882-4042-B518-E37ADDB9258D}" srcId="{1C83BD10-30AA-4EFB-83FB-DB8CDD7F61EE}" destId="{4397E1AC-2DA9-4AF7-993F-B77277102901}" srcOrd="2" destOrd="0" parTransId="{046C75C5-0FB9-408B-BBEE-2EC7E69EB495}" sibTransId="{CA635838-6610-446B-B623-D8670A8A98B2}"/>
    <dgm:cxn modelId="{AE370D08-01BC-445D-856C-75C2DE61023A}" type="presOf" srcId="{BFDD88C3-7D9A-41F1-BF2F-04DC92B5F986}" destId="{D988BCB2-9B85-42F9-90EC-2E57EDC80578}" srcOrd="0" destOrd="0" presId="urn:microsoft.com/office/officeart/2005/8/layout/list1"/>
    <dgm:cxn modelId="{53911A6D-EB4B-4201-9BE0-E85D7FE91878}" type="presOf" srcId="{1C83BD10-30AA-4EFB-83FB-DB8CDD7F61EE}" destId="{B260DBFA-4B9C-4CCA-AA0D-C7307C415791}" srcOrd="0" destOrd="0" presId="urn:microsoft.com/office/officeart/2005/8/layout/list1"/>
    <dgm:cxn modelId="{8011B1D4-BD69-4528-9D99-0BC4839097E0}" type="presOf" srcId="{65E086D2-ECAE-43DF-8586-035EAF54FCDD}" destId="{C7F84EC8-A95D-4F06-88C9-0DD76779EA51}" srcOrd="1" destOrd="0" presId="urn:microsoft.com/office/officeart/2005/8/layout/list1"/>
    <dgm:cxn modelId="{A81D5F15-0A57-4EA7-B34F-14C9A6D9D0FA}" type="presOf" srcId="{65E086D2-ECAE-43DF-8586-035EAF54FCDD}" destId="{0232234A-0933-4706-BB35-D2205D410FDC}" srcOrd="0" destOrd="0" presId="urn:microsoft.com/office/officeart/2005/8/layout/list1"/>
    <dgm:cxn modelId="{4EE00819-1516-4331-8D96-94702914CDEF}" type="presOf" srcId="{4397E1AC-2DA9-4AF7-993F-B77277102901}" destId="{A605F8F2-96DA-45F9-A631-DDED8515E864}" srcOrd="1" destOrd="0" presId="urn:microsoft.com/office/officeart/2005/8/layout/list1"/>
    <dgm:cxn modelId="{FAA6D496-5217-4C40-A524-25D37B169C67}" srcId="{1C83BD10-30AA-4EFB-83FB-DB8CDD7F61EE}" destId="{DC525E31-E31A-46C1-ACA5-E46F4BE9F9E8}" srcOrd="3" destOrd="0" parTransId="{97D2AD6B-DF5A-41D2-BDBD-2300DEAC1353}" sibTransId="{0339168F-E0DD-4DE5-B25A-0BA071CAF3E7}"/>
    <dgm:cxn modelId="{CB952C43-BD41-49C0-BFF9-1637B8642A4E}" type="presOf" srcId="{DC525E31-E31A-46C1-ACA5-E46F4BE9F9E8}" destId="{B5C353D8-F7B1-4B78-B8AB-605B5DAD2E8B}" srcOrd="0" destOrd="0" presId="urn:microsoft.com/office/officeart/2005/8/layout/list1"/>
    <dgm:cxn modelId="{1A0C23D6-7672-4F16-B6B5-3FFABF3F3BB6}" srcId="{1C83BD10-30AA-4EFB-83FB-DB8CDD7F61EE}" destId="{65E086D2-ECAE-43DF-8586-035EAF54FCDD}" srcOrd="0" destOrd="0" parTransId="{BA895240-C0E7-439A-9F79-3A5ED33C7465}" sibTransId="{0F1AC904-1716-43DB-A811-5E12AB040B12}"/>
    <dgm:cxn modelId="{024C59E3-D291-4DF3-BA7E-1676CC6B463B}" type="presOf" srcId="{DC525E31-E31A-46C1-ACA5-E46F4BE9F9E8}" destId="{49162903-094B-46FA-90A9-EFE068D40531}" srcOrd="1" destOrd="0" presId="urn:microsoft.com/office/officeart/2005/8/layout/list1"/>
    <dgm:cxn modelId="{6DA6FDC0-F6AC-4340-8C51-FFE00867CA81}" type="presOf" srcId="{4397E1AC-2DA9-4AF7-993F-B77277102901}" destId="{DC9EA440-36D8-4A89-BC7C-5D7739F8FB01}" srcOrd="0" destOrd="0" presId="urn:microsoft.com/office/officeart/2005/8/layout/list1"/>
    <dgm:cxn modelId="{4BC42676-8909-4AD7-96A8-739B02C80DC0}" type="presParOf" srcId="{B260DBFA-4B9C-4CCA-AA0D-C7307C415791}" destId="{113291E8-2C65-4454-9B12-F45F98187852}" srcOrd="0" destOrd="0" presId="urn:microsoft.com/office/officeart/2005/8/layout/list1"/>
    <dgm:cxn modelId="{8CAA50ED-F89E-4B20-8437-74AF9C6C33ED}" type="presParOf" srcId="{113291E8-2C65-4454-9B12-F45F98187852}" destId="{0232234A-0933-4706-BB35-D2205D410FDC}" srcOrd="0" destOrd="0" presId="urn:microsoft.com/office/officeart/2005/8/layout/list1"/>
    <dgm:cxn modelId="{50D89144-6AB3-4CAD-B307-20B4FC833EE1}" type="presParOf" srcId="{113291E8-2C65-4454-9B12-F45F98187852}" destId="{C7F84EC8-A95D-4F06-88C9-0DD76779EA51}" srcOrd="1" destOrd="0" presId="urn:microsoft.com/office/officeart/2005/8/layout/list1"/>
    <dgm:cxn modelId="{A1334282-63EB-47A0-A40C-BCAD491F6A73}" type="presParOf" srcId="{B260DBFA-4B9C-4CCA-AA0D-C7307C415791}" destId="{A7FFC2ED-BA60-4043-AAA5-A4EDA416EE99}" srcOrd="1" destOrd="0" presId="urn:microsoft.com/office/officeart/2005/8/layout/list1"/>
    <dgm:cxn modelId="{FC9BC3C7-224E-4F0A-8C2F-A1B411181CE1}" type="presParOf" srcId="{B260DBFA-4B9C-4CCA-AA0D-C7307C415791}" destId="{F8C0531A-6465-4DC8-87FE-23B64A19B0BC}" srcOrd="2" destOrd="0" presId="urn:microsoft.com/office/officeart/2005/8/layout/list1"/>
    <dgm:cxn modelId="{9DB1143C-1045-47AC-A1E7-83BFE43520CE}" type="presParOf" srcId="{B260DBFA-4B9C-4CCA-AA0D-C7307C415791}" destId="{9384A3AC-9C1A-43EE-8121-C749CEE3C519}" srcOrd="3" destOrd="0" presId="urn:microsoft.com/office/officeart/2005/8/layout/list1"/>
    <dgm:cxn modelId="{984D674E-3F56-4EA9-A50F-C2579BE2B4F1}" type="presParOf" srcId="{B260DBFA-4B9C-4CCA-AA0D-C7307C415791}" destId="{8BEA8970-EFE4-443D-9982-2AC650D3277B}" srcOrd="4" destOrd="0" presId="urn:microsoft.com/office/officeart/2005/8/layout/list1"/>
    <dgm:cxn modelId="{A2DF4555-C5AF-4EE7-AAAE-EED6DAE82092}" type="presParOf" srcId="{8BEA8970-EFE4-443D-9982-2AC650D3277B}" destId="{D988BCB2-9B85-42F9-90EC-2E57EDC80578}" srcOrd="0" destOrd="0" presId="urn:microsoft.com/office/officeart/2005/8/layout/list1"/>
    <dgm:cxn modelId="{303DBEB0-05D8-48B0-9010-CF021C44759D}" type="presParOf" srcId="{8BEA8970-EFE4-443D-9982-2AC650D3277B}" destId="{B938BB40-51F7-4B7B-B9B6-81676C34EF11}" srcOrd="1" destOrd="0" presId="urn:microsoft.com/office/officeart/2005/8/layout/list1"/>
    <dgm:cxn modelId="{A22E793A-6447-4B0C-814F-A995F7004EBB}" type="presParOf" srcId="{B260DBFA-4B9C-4CCA-AA0D-C7307C415791}" destId="{369EC05B-DCCD-4699-86AB-D14DB3C05481}" srcOrd="5" destOrd="0" presId="urn:microsoft.com/office/officeart/2005/8/layout/list1"/>
    <dgm:cxn modelId="{310D947A-B282-4823-9448-F7CA290626BE}" type="presParOf" srcId="{B260DBFA-4B9C-4CCA-AA0D-C7307C415791}" destId="{A31A5E7E-6ED4-4A28-B920-66A5EE5A847E}" srcOrd="6" destOrd="0" presId="urn:microsoft.com/office/officeart/2005/8/layout/list1"/>
    <dgm:cxn modelId="{ACCF66FB-1413-4A0C-9D99-8E96B93D0EFD}" type="presParOf" srcId="{B260DBFA-4B9C-4CCA-AA0D-C7307C415791}" destId="{1CDDD83A-543A-4400-BE16-339ADD5AE6D4}" srcOrd="7" destOrd="0" presId="urn:microsoft.com/office/officeart/2005/8/layout/list1"/>
    <dgm:cxn modelId="{54B17ACC-6915-425A-8315-52EFC799B051}" type="presParOf" srcId="{B260DBFA-4B9C-4CCA-AA0D-C7307C415791}" destId="{FEE3D6F2-FE94-4FE9-816A-75D99AEBDEC6}" srcOrd="8" destOrd="0" presId="urn:microsoft.com/office/officeart/2005/8/layout/list1"/>
    <dgm:cxn modelId="{65E76BE2-A2CB-429F-AA6C-D5E6246B2C6B}" type="presParOf" srcId="{FEE3D6F2-FE94-4FE9-816A-75D99AEBDEC6}" destId="{DC9EA440-36D8-4A89-BC7C-5D7739F8FB01}" srcOrd="0" destOrd="0" presId="urn:microsoft.com/office/officeart/2005/8/layout/list1"/>
    <dgm:cxn modelId="{6005BA71-8A2F-449D-82BF-F689062F34CE}" type="presParOf" srcId="{FEE3D6F2-FE94-4FE9-816A-75D99AEBDEC6}" destId="{A605F8F2-96DA-45F9-A631-DDED8515E864}" srcOrd="1" destOrd="0" presId="urn:microsoft.com/office/officeart/2005/8/layout/list1"/>
    <dgm:cxn modelId="{257EE5F1-8B23-4E59-ABAE-0807739A0671}" type="presParOf" srcId="{B260DBFA-4B9C-4CCA-AA0D-C7307C415791}" destId="{A87E37E0-3644-497B-BD97-A39688E748C9}" srcOrd="9" destOrd="0" presId="urn:microsoft.com/office/officeart/2005/8/layout/list1"/>
    <dgm:cxn modelId="{1FD1C2C2-AA2A-42E0-804D-D1C6C8AAF714}" type="presParOf" srcId="{B260DBFA-4B9C-4CCA-AA0D-C7307C415791}" destId="{70E5F5A7-9A13-4BAA-A516-D1208F95CF7F}" srcOrd="10" destOrd="0" presId="urn:microsoft.com/office/officeart/2005/8/layout/list1"/>
    <dgm:cxn modelId="{B171B899-CB91-4EEA-BEFA-94645E89E208}" type="presParOf" srcId="{B260DBFA-4B9C-4CCA-AA0D-C7307C415791}" destId="{7AC67255-9BE7-42CD-B126-1C9A988C9A17}" srcOrd="11" destOrd="0" presId="urn:microsoft.com/office/officeart/2005/8/layout/list1"/>
    <dgm:cxn modelId="{6C8DFFBF-4C9B-469D-8426-56424964070C}" type="presParOf" srcId="{B260DBFA-4B9C-4CCA-AA0D-C7307C415791}" destId="{149A53C1-AD46-4685-828B-CB234B70CE50}" srcOrd="12" destOrd="0" presId="urn:microsoft.com/office/officeart/2005/8/layout/list1"/>
    <dgm:cxn modelId="{9768ABE0-4951-45FB-8529-B1CD7035D8CB}" type="presParOf" srcId="{149A53C1-AD46-4685-828B-CB234B70CE50}" destId="{B5C353D8-F7B1-4B78-B8AB-605B5DAD2E8B}" srcOrd="0" destOrd="0" presId="urn:microsoft.com/office/officeart/2005/8/layout/list1"/>
    <dgm:cxn modelId="{A599D261-3DC6-4230-889B-8A86D65ECC25}" type="presParOf" srcId="{149A53C1-AD46-4685-828B-CB234B70CE50}" destId="{49162903-094B-46FA-90A9-EFE068D40531}" srcOrd="1" destOrd="0" presId="urn:microsoft.com/office/officeart/2005/8/layout/list1"/>
    <dgm:cxn modelId="{E3253913-B248-4373-AE3F-44EE1985CA1C}" type="presParOf" srcId="{B260DBFA-4B9C-4CCA-AA0D-C7307C415791}" destId="{A6CA415A-5A1F-4385-8753-BE25131C1FF3}" srcOrd="13" destOrd="0" presId="urn:microsoft.com/office/officeart/2005/8/layout/list1"/>
    <dgm:cxn modelId="{8B01754F-0537-4F58-A678-D87808A88A0A}" type="presParOf" srcId="{B260DBFA-4B9C-4CCA-AA0D-C7307C415791}" destId="{B0E942BF-6CB0-4861-94DA-67ED307BD390}" srcOrd="14" destOrd="0" presId="urn:microsoft.com/office/officeart/2005/8/layout/list1"/>
  </dgm:cxnLst>
  <dgm:bg/>
  <dgm:whole>
    <a:ln>
      <a:solidFill>
        <a:schemeClr val="accent4">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9B8304-77A8-4DBD-BBE3-C38E0DC774FD}" type="doc">
      <dgm:prSet loTypeId="urn:microsoft.com/office/officeart/2005/8/layout/lProcess2" loCatId="relationship" qsTypeId="urn:microsoft.com/office/officeart/2005/8/quickstyle/3d1" qsCatId="3D" csTypeId="urn:microsoft.com/office/officeart/2005/8/colors/accent1_1" csCatId="accent1" phldr="1"/>
      <dgm:spPr/>
      <dgm:t>
        <a:bodyPr/>
        <a:lstStyle/>
        <a:p>
          <a:endParaRPr lang="es-MX"/>
        </a:p>
      </dgm:t>
    </dgm:pt>
    <dgm:pt modelId="{CC7A472F-3EA4-4954-8852-5545F12A800F}">
      <dgm:prSet phldrT="[Texto]" custT="1"/>
      <dgm:spPr/>
      <dgm:t>
        <a:bodyPr/>
        <a:lstStyle/>
        <a:p>
          <a:r>
            <a:rPr lang="es-MX" sz="1800" b="1" dirty="0" smtClean="0">
              <a:latin typeface="Arial" panose="020B0604020202020204" pitchFamily="34" charset="0"/>
              <a:cs typeface="Arial" panose="020B0604020202020204" pitchFamily="34" charset="0"/>
            </a:rPr>
            <a:t>LA LÚDICA COMO ESTRATEGIA DIDÁCTICA</a:t>
          </a:r>
          <a:endParaRPr lang="es-MX" sz="1800" b="1" dirty="0">
            <a:latin typeface="Arial" panose="020B0604020202020204" pitchFamily="34" charset="0"/>
            <a:cs typeface="Arial" panose="020B0604020202020204" pitchFamily="34" charset="0"/>
          </a:endParaRPr>
        </a:p>
      </dgm:t>
    </dgm:pt>
    <dgm:pt modelId="{1394F899-A521-4273-AEED-C6504B279D70}" type="parTrans" cxnId="{075D4D13-247E-45D2-AA4F-2AC8A5590348}">
      <dgm:prSet/>
      <dgm:spPr/>
      <dgm:t>
        <a:bodyPr/>
        <a:lstStyle/>
        <a:p>
          <a:endParaRPr lang="es-MX" sz="1800">
            <a:latin typeface="Times New Roman" panose="02020603050405020304" pitchFamily="18" charset="0"/>
            <a:cs typeface="Times New Roman" panose="02020603050405020304" pitchFamily="18" charset="0"/>
          </a:endParaRPr>
        </a:p>
      </dgm:t>
    </dgm:pt>
    <dgm:pt modelId="{0054416E-65E6-4E45-8746-D4CB519ACEF2}" type="sibTrans" cxnId="{075D4D13-247E-45D2-AA4F-2AC8A5590348}">
      <dgm:prSet/>
      <dgm:spPr/>
      <dgm:t>
        <a:bodyPr/>
        <a:lstStyle/>
        <a:p>
          <a:endParaRPr lang="es-MX" sz="1800">
            <a:latin typeface="Times New Roman" panose="02020603050405020304" pitchFamily="18" charset="0"/>
            <a:cs typeface="Times New Roman" panose="02020603050405020304" pitchFamily="18" charset="0"/>
          </a:endParaRPr>
        </a:p>
      </dgm:t>
    </dgm:pt>
    <dgm:pt modelId="{6202F600-89AF-4020-9EB9-5B4041C9BC21}">
      <dgm:prSet phldrT="[Texto]" custT="1"/>
      <dgm:spPr/>
      <dgm:t>
        <a:bodyPr/>
        <a:lstStyle/>
        <a:p>
          <a:pPr algn="just"/>
          <a:r>
            <a:rPr lang="es-MX" sz="1800" dirty="0" err="1" smtClean="0">
              <a:latin typeface="Arial" panose="020B0604020202020204" pitchFamily="34" charset="0"/>
              <a:cs typeface="Arial" panose="020B0604020202020204" pitchFamily="34" charset="0"/>
            </a:rPr>
            <a:t>Wiersema</a:t>
          </a:r>
          <a:r>
            <a:rPr lang="es-MX" sz="1800" dirty="0" smtClean="0">
              <a:latin typeface="Arial" panose="020B0604020202020204" pitchFamily="34" charset="0"/>
              <a:cs typeface="Arial" panose="020B0604020202020204" pitchFamily="34" charset="0"/>
            </a:rPr>
            <a:t> (2018) menciona que la lúdica incorporada en la enseñanza provee innumerables ventajas entre estas está la inmersión de los estudiantes creando conciencia de su aprendizaje y a la vez proyecta sus emociones y gustos empleando lenguaje hablado o simbólico</a:t>
          </a:r>
          <a:r>
            <a:rPr lang="es-MX" sz="1800" dirty="0" smtClean="0"/>
            <a:t>.</a:t>
          </a:r>
          <a:r>
            <a:rPr lang="es-MX" sz="1800" dirty="0" smtClean="0">
              <a:latin typeface="Times New Roman" panose="02020603050405020304" pitchFamily="18" charset="0"/>
              <a:cs typeface="Times New Roman" panose="02020603050405020304" pitchFamily="18" charset="0"/>
            </a:rPr>
            <a:t>  </a:t>
          </a:r>
          <a:endParaRPr lang="es-MX" sz="1800" dirty="0">
            <a:latin typeface="Times New Roman" panose="02020603050405020304" pitchFamily="18" charset="0"/>
            <a:cs typeface="Times New Roman" panose="02020603050405020304" pitchFamily="18" charset="0"/>
          </a:endParaRPr>
        </a:p>
      </dgm:t>
    </dgm:pt>
    <dgm:pt modelId="{9819C56E-1BBE-47B2-B956-F17293AB556F}" type="parTrans" cxnId="{3C17FC49-46F4-44F5-A87C-9ACB067E0AE6}">
      <dgm:prSet/>
      <dgm:spPr/>
      <dgm:t>
        <a:bodyPr/>
        <a:lstStyle/>
        <a:p>
          <a:endParaRPr lang="es-MX" sz="1800">
            <a:latin typeface="Times New Roman" panose="02020603050405020304" pitchFamily="18" charset="0"/>
            <a:cs typeface="Times New Roman" panose="02020603050405020304" pitchFamily="18" charset="0"/>
          </a:endParaRPr>
        </a:p>
      </dgm:t>
    </dgm:pt>
    <dgm:pt modelId="{FC9C2784-C81C-4905-BB19-FB62628077EA}" type="sibTrans" cxnId="{3C17FC49-46F4-44F5-A87C-9ACB067E0AE6}">
      <dgm:prSet/>
      <dgm:spPr/>
      <dgm:t>
        <a:bodyPr/>
        <a:lstStyle/>
        <a:p>
          <a:endParaRPr lang="es-MX" sz="1800">
            <a:latin typeface="Times New Roman" panose="02020603050405020304" pitchFamily="18" charset="0"/>
            <a:cs typeface="Times New Roman" panose="02020603050405020304" pitchFamily="18" charset="0"/>
          </a:endParaRPr>
        </a:p>
      </dgm:t>
    </dgm:pt>
    <dgm:pt modelId="{F14124C6-AEAB-48CF-A73C-F8841AE8E392}">
      <dgm:prSet phldrT="[Texto]" custT="1"/>
      <dgm:spPr/>
      <dgm:t>
        <a:bodyPr/>
        <a:lstStyle/>
        <a:p>
          <a:r>
            <a:rPr lang="es-MX" sz="1800" b="1" dirty="0" smtClean="0">
              <a:latin typeface="Arial" panose="020B0604020202020204" pitchFamily="34" charset="0"/>
              <a:cs typeface="Arial" panose="020B0604020202020204" pitchFamily="34" charset="0"/>
            </a:rPr>
            <a:t>MÉTODO LÚDICO </a:t>
          </a:r>
          <a:endParaRPr lang="es-MX" sz="1800" b="1" dirty="0">
            <a:latin typeface="Arial" panose="020B0604020202020204" pitchFamily="34" charset="0"/>
            <a:cs typeface="Arial" panose="020B0604020202020204" pitchFamily="34" charset="0"/>
          </a:endParaRPr>
        </a:p>
      </dgm:t>
    </dgm:pt>
    <dgm:pt modelId="{7F5731E3-6B34-4BB4-9B64-14B839B1D5D6}" type="parTrans" cxnId="{6CB3443C-9FD7-49F7-9FD9-05F256529180}">
      <dgm:prSet/>
      <dgm:spPr/>
      <dgm:t>
        <a:bodyPr/>
        <a:lstStyle/>
        <a:p>
          <a:endParaRPr lang="es-MX" sz="1800">
            <a:latin typeface="Times New Roman" panose="02020603050405020304" pitchFamily="18" charset="0"/>
            <a:cs typeface="Times New Roman" panose="02020603050405020304" pitchFamily="18" charset="0"/>
          </a:endParaRPr>
        </a:p>
      </dgm:t>
    </dgm:pt>
    <dgm:pt modelId="{BDC3FB8C-B3AF-4021-AF22-82FDAB466A53}" type="sibTrans" cxnId="{6CB3443C-9FD7-49F7-9FD9-05F256529180}">
      <dgm:prSet/>
      <dgm:spPr/>
      <dgm:t>
        <a:bodyPr/>
        <a:lstStyle/>
        <a:p>
          <a:endParaRPr lang="es-MX" sz="1800">
            <a:latin typeface="Times New Roman" panose="02020603050405020304" pitchFamily="18" charset="0"/>
            <a:cs typeface="Times New Roman" panose="02020603050405020304" pitchFamily="18" charset="0"/>
          </a:endParaRPr>
        </a:p>
      </dgm:t>
    </dgm:pt>
    <dgm:pt modelId="{626391B9-7CE4-4F48-A802-308A8544996F}">
      <dgm:prSet phldrT="[Texto]" custT="1"/>
      <dgm:spPr/>
      <dgm:t>
        <a:bodyPr/>
        <a:lstStyle/>
        <a:p>
          <a:r>
            <a:rPr lang="es-MX" sz="1800" b="1" dirty="0" smtClean="0">
              <a:latin typeface="Arial" panose="020B0604020202020204" pitchFamily="34" charset="0"/>
              <a:cs typeface="Arial" panose="020B0604020202020204" pitchFamily="34" charset="0"/>
            </a:rPr>
            <a:t>ESCRITURA</a:t>
          </a:r>
          <a:endParaRPr lang="es-MX" sz="1800" b="1" dirty="0">
            <a:latin typeface="Arial" panose="020B0604020202020204" pitchFamily="34" charset="0"/>
            <a:cs typeface="Arial" panose="020B0604020202020204" pitchFamily="34" charset="0"/>
          </a:endParaRPr>
        </a:p>
      </dgm:t>
    </dgm:pt>
    <dgm:pt modelId="{0AC91880-6593-4584-BFBE-8164131136D8}" type="parTrans" cxnId="{392C46C7-4C52-4FB8-8EB6-CACD5B9F6A47}">
      <dgm:prSet/>
      <dgm:spPr/>
      <dgm:t>
        <a:bodyPr/>
        <a:lstStyle/>
        <a:p>
          <a:endParaRPr lang="es-MX" sz="1800">
            <a:latin typeface="Times New Roman" panose="02020603050405020304" pitchFamily="18" charset="0"/>
            <a:cs typeface="Times New Roman" panose="02020603050405020304" pitchFamily="18" charset="0"/>
          </a:endParaRPr>
        </a:p>
      </dgm:t>
    </dgm:pt>
    <dgm:pt modelId="{65ADE48F-797D-462F-BBEE-75EBC2DCF8D3}" type="sibTrans" cxnId="{392C46C7-4C52-4FB8-8EB6-CACD5B9F6A47}">
      <dgm:prSet/>
      <dgm:spPr/>
      <dgm:t>
        <a:bodyPr/>
        <a:lstStyle/>
        <a:p>
          <a:endParaRPr lang="es-MX" sz="1800">
            <a:latin typeface="Times New Roman" panose="02020603050405020304" pitchFamily="18" charset="0"/>
            <a:cs typeface="Times New Roman" panose="02020603050405020304" pitchFamily="18" charset="0"/>
          </a:endParaRPr>
        </a:p>
      </dgm:t>
    </dgm:pt>
    <dgm:pt modelId="{71A5B253-44A5-49E6-BB8F-EE718908A1D2}">
      <dgm:prSet custT="1"/>
      <dgm:spPr/>
      <dgm:t>
        <a:bodyPr/>
        <a:lstStyle/>
        <a:p>
          <a:pPr algn="just"/>
          <a:r>
            <a:rPr lang="es-MX" sz="1800" dirty="0" err="1" smtClean="0">
              <a:latin typeface="Arial" panose="020B0604020202020204" pitchFamily="34" charset="0"/>
              <a:cs typeface="Arial" panose="020B0604020202020204" pitchFamily="34" charset="0"/>
            </a:rPr>
            <a:t>Louise</a:t>
          </a:r>
          <a:r>
            <a:rPr lang="es-MX" sz="1800" dirty="0" smtClean="0">
              <a:latin typeface="Arial" panose="020B0604020202020204" pitchFamily="34" charset="0"/>
              <a:cs typeface="Arial" panose="020B0604020202020204" pitchFamily="34" charset="0"/>
            </a:rPr>
            <a:t> (2015) manifiesta que el Método Lúdico es una metodología eficaz en la enseñanza-aprendizaje de diversas áreas, puesto que crea un ambiente agradable dentro del aula, además de ello aumenta la motivación por aprender y está encaminado en desarrollar varias habilidades tanto sociales como académicas</a:t>
          </a:r>
        </a:p>
      </dgm:t>
    </dgm:pt>
    <dgm:pt modelId="{F25DBBEA-7C6D-4D31-A35C-4D1952A6E564}" type="parTrans" cxnId="{E0CBBB8A-29E2-4AD3-A87E-0EB26761B2DF}">
      <dgm:prSet/>
      <dgm:spPr/>
      <dgm:t>
        <a:bodyPr/>
        <a:lstStyle/>
        <a:p>
          <a:endParaRPr lang="es-MX"/>
        </a:p>
      </dgm:t>
    </dgm:pt>
    <dgm:pt modelId="{EF950CA8-1E53-49F3-9411-CA2530400C0D}" type="sibTrans" cxnId="{E0CBBB8A-29E2-4AD3-A87E-0EB26761B2DF}">
      <dgm:prSet/>
      <dgm:spPr/>
      <dgm:t>
        <a:bodyPr/>
        <a:lstStyle/>
        <a:p>
          <a:endParaRPr lang="es-MX"/>
        </a:p>
      </dgm:t>
    </dgm:pt>
    <dgm:pt modelId="{D568D13B-40DE-4DB6-8A9E-B5125EF83437}">
      <dgm:prSet custT="1"/>
      <dgm:spPr/>
      <dgm:t>
        <a:bodyPr/>
        <a:lstStyle/>
        <a:p>
          <a:pPr algn="just"/>
          <a:r>
            <a:rPr lang="es-MX" sz="1800" dirty="0" smtClean="0">
              <a:latin typeface="Arial" panose="020B0604020202020204" pitchFamily="34" charset="0"/>
              <a:cs typeface="Arial" panose="020B0604020202020204" pitchFamily="34" charset="0"/>
            </a:rPr>
            <a:t>Flores (2016) indica que la escritura siendo un medio de comunicación escrita tiene un impacto en el ser humano, el cual es contribuir a un óptimo desenvolvimiento en los diferentes ámbitos sociales, laborales y académicos</a:t>
          </a:r>
          <a:r>
            <a:rPr lang="es-MX" sz="1800" dirty="0" smtClean="0">
              <a:latin typeface="Times New Roman" panose="02020603050405020304" pitchFamily="18" charset="0"/>
              <a:cs typeface="Times New Roman" panose="02020603050405020304" pitchFamily="18" charset="0"/>
            </a:rPr>
            <a:t>.</a:t>
          </a:r>
        </a:p>
        <a:p>
          <a:pPr algn="ctr"/>
          <a:endParaRPr lang="es-MX" sz="1800" dirty="0" smtClean="0">
            <a:latin typeface="Times New Roman" panose="02020603050405020304" pitchFamily="18" charset="0"/>
            <a:cs typeface="Times New Roman" panose="02020603050405020304" pitchFamily="18" charset="0"/>
          </a:endParaRPr>
        </a:p>
        <a:p>
          <a:pPr algn="ctr"/>
          <a:endParaRPr lang="es-MX" sz="1800" dirty="0" smtClean="0">
            <a:latin typeface="Times New Roman" panose="02020603050405020304" pitchFamily="18" charset="0"/>
            <a:cs typeface="Times New Roman" panose="02020603050405020304" pitchFamily="18" charset="0"/>
          </a:endParaRPr>
        </a:p>
        <a:p>
          <a:pPr algn="ctr"/>
          <a:endParaRPr lang="es-MX" sz="1800" dirty="0" smtClean="0">
            <a:latin typeface="Times New Roman" panose="02020603050405020304" pitchFamily="18" charset="0"/>
            <a:cs typeface="Times New Roman" panose="02020603050405020304" pitchFamily="18" charset="0"/>
          </a:endParaRPr>
        </a:p>
      </dgm:t>
    </dgm:pt>
    <dgm:pt modelId="{C99CF170-A1F6-4F7E-9ECB-082E20C7F08F}" type="parTrans" cxnId="{BD4DCACD-85EB-48FE-A912-6A1570AB096C}">
      <dgm:prSet/>
      <dgm:spPr/>
      <dgm:t>
        <a:bodyPr/>
        <a:lstStyle/>
        <a:p>
          <a:endParaRPr lang="es-MX"/>
        </a:p>
      </dgm:t>
    </dgm:pt>
    <dgm:pt modelId="{79E497A2-8BA1-4006-9D2A-B8CC721A3BAA}" type="sibTrans" cxnId="{BD4DCACD-85EB-48FE-A912-6A1570AB096C}">
      <dgm:prSet/>
      <dgm:spPr/>
      <dgm:t>
        <a:bodyPr/>
        <a:lstStyle/>
        <a:p>
          <a:endParaRPr lang="es-MX"/>
        </a:p>
      </dgm:t>
    </dgm:pt>
    <dgm:pt modelId="{DBEDC9C3-937D-4813-ADC1-66138D33EE67}" type="pres">
      <dgm:prSet presAssocID="{E89B8304-77A8-4DBD-BBE3-C38E0DC774FD}" presName="theList" presStyleCnt="0">
        <dgm:presLayoutVars>
          <dgm:dir/>
          <dgm:animLvl val="lvl"/>
          <dgm:resizeHandles val="exact"/>
        </dgm:presLayoutVars>
      </dgm:prSet>
      <dgm:spPr/>
      <dgm:t>
        <a:bodyPr/>
        <a:lstStyle/>
        <a:p>
          <a:endParaRPr lang="es-MX"/>
        </a:p>
      </dgm:t>
    </dgm:pt>
    <dgm:pt modelId="{E7185686-3990-4025-A3A2-7B51A89C5875}" type="pres">
      <dgm:prSet presAssocID="{CC7A472F-3EA4-4954-8852-5545F12A800F}" presName="compNode" presStyleCnt="0"/>
      <dgm:spPr/>
      <dgm:t>
        <a:bodyPr/>
        <a:lstStyle/>
        <a:p>
          <a:endParaRPr lang="es-MX"/>
        </a:p>
      </dgm:t>
    </dgm:pt>
    <dgm:pt modelId="{B7DBDFA4-70FD-4692-AD27-456BCE1C6B83}" type="pres">
      <dgm:prSet presAssocID="{CC7A472F-3EA4-4954-8852-5545F12A800F}" presName="aNode" presStyleLbl="bgShp" presStyleIdx="0" presStyleCnt="3"/>
      <dgm:spPr/>
      <dgm:t>
        <a:bodyPr/>
        <a:lstStyle/>
        <a:p>
          <a:endParaRPr lang="es-MX"/>
        </a:p>
      </dgm:t>
    </dgm:pt>
    <dgm:pt modelId="{B72330E0-853B-4CAE-9FCD-963A7ACACC0C}" type="pres">
      <dgm:prSet presAssocID="{CC7A472F-3EA4-4954-8852-5545F12A800F}" presName="textNode" presStyleLbl="bgShp" presStyleIdx="0" presStyleCnt="3"/>
      <dgm:spPr/>
      <dgm:t>
        <a:bodyPr/>
        <a:lstStyle/>
        <a:p>
          <a:endParaRPr lang="es-MX"/>
        </a:p>
      </dgm:t>
    </dgm:pt>
    <dgm:pt modelId="{1AEDA0BF-FE95-441B-830B-04B684AF6614}" type="pres">
      <dgm:prSet presAssocID="{CC7A472F-3EA4-4954-8852-5545F12A800F}" presName="compChildNode" presStyleCnt="0"/>
      <dgm:spPr/>
      <dgm:t>
        <a:bodyPr/>
        <a:lstStyle/>
        <a:p>
          <a:endParaRPr lang="es-MX"/>
        </a:p>
      </dgm:t>
    </dgm:pt>
    <dgm:pt modelId="{6201F9C7-9C8E-470A-A3A4-F5A22FAC654F}" type="pres">
      <dgm:prSet presAssocID="{CC7A472F-3EA4-4954-8852-5545F12A800F}" presName="theInnerList" presStyleCnt="0"/>
      <dgm:spPr/>
      <dgm:t>
        <a:bodyPr/>
        <a:lstStyle/>
        <a:p>
          <a:endParaRPr lang="es-MX"/>
        </a:p>
      </dgm:t>
    </dgm:pt>
    <dgm:pt modelId="{3F64FCD4-F650-4237-A1AC-2730032CC4AB}" type="pres">
      <dgm:prSet presAssocID="{6202F600-89AF-4020-9EB9-5B4041C9BC21}" presName="childNode" presStyleLbl="node1" presStyleIdx="0" presStyleCnt="3">
        <dgm:presLayoutVars>
          <dgm:bulletEnabled val="1"/>
        </dgm:presLayoutVars>
      </dgm:prSet>
      <dgm:spPr/>
      <dgm:t>
        <a:bodyPr/>
        <a:lstStyle/>
        <a:p>
          <a:endParaRPr lang="es-MX"/>
        </a:p>
      </dgm:t>
    </dgm:pt>
    <dgm:pt modelId="{7F7AC1C0-9E15-43F5-AEBF-4452D781139D}" type="pres">
      <dgm:prSet presAssocID="{CC7A472F-3EA4-4954-8852-5545F12A800F}" presName="aSpace" presStyleCnt="0"/>
      <dgm:spPr/>
      <dgm:t>
        <a:bodyPr/>
        <a:lstStyle/>
        <a:p>
          <a:endParaRPr lang="es-MX"/>
        </a:p>
      </dgm:t>
    </dgm:pt>
    <dgm:pt modelId="{E1ED0284-74A9-47D9-9C73-AA7258F4F5B3}" type="pres">
      <dgm:prSet presAssocID="{F14124C6-AEAB-48CF-A73C-F8841AE8E392}" presName="compNode" presStyleCnt="0"/>
      <dgm:spPr/>
      <dgm:t>
        <a:bodyPr/>
        <a:lstStyle/>
        <a:p>
          <a:endParaRPr lang="es-MX"/>
        </a:p>
      </dgm:t>
    </dgm:pt>
    <dgm:pt modelId="{A169875B-0166-4F1A-9918-8C75F1F47472}" type="pres">
      <dgm:prSet presAssocID="{F14124C6-AEAB-48CF-A73C-F8841AE8E392}" presName="aNode" presStyleLbl="bgShp" presStyleIdx="1" presStyleCnt="3"/>
      <dgm:spPr/>
      <dgm:t>
        <a:bodyPr/>
        <a:lstStyle/>
        <a:p>
          <a:endParaRPr lang="es-MX"/>
        </a:p>
      </dgm:t>
    </dgm:pt>
    <dgm:pt modelId="{FBECC702-DF14-4A74-B607-2A629DD5771A}" type="pres">
      <dgm:prSet presAssocID="{F14124C6-AEAB-48CF-A73C-F8841AE8E392}" presName="textNode" presStyleLbl="bgShp" presStyleIdx="1" presStyleCnt="3"/>
      <dgm:spPr/>
      <dgm:t>
        <a:bodyPr/>
        <a:lstStyle/>
        <a:p>
          <a:endParaRPr lang="es-MX"/>
        </a:p>
      </dgm:t>
    </dgm:pt>
    <dgm:pt modelId="{0C0C7CE4-1575-4332-864F-58F69C32E28B}" type="pres">
      <dgm:prSet presAssocID="{F14124C6-AEAB-48CF-A73C-F8841AE8E392}" presName="compChildNode" presStyleCnt="0"/>
      <dgm:spPr/>
      <dgm:t>
        <a:bodyPr/>
        <a:lstStyle/>
        <a:p>
          <a:endParaRPr lang="es-MX"/>
        </a:p>
      </dgm:t>
    </dgm:pt>
    <dgm:pt modelId="{8D593F8B-CAF1-4EDE-9152-C6B333B1C895}" type="pres">
      <dgm:prSet presAssocID="{F14124C6-AEAB-48CF-A73C-F8841AE8E392}" presName="theInnerList" presStyleCnt="0"/>
      <dgm:spPr/>
      <dgm:t>
        <a:bodyPr/>
        <a:lstStyle/>
        <a:p>
          <a:endParaRPr lang="es-MX"/>
        </a:p>
      </dgm:t>
    </dgm:pt>
    <dgm:pt modelId="{481C8784-16A5-47B1-9D51-8CEA3E594F14}" type="pres">
      <dgm:prSet presAssocID="{71A5B253-44A5-49E6-BB8F-EE718908A1D2}" presName="childNode" presStyleLbl="node1" presStyleIdx="1" presStyleCnt="3">
        <dgm:presLayoutVars>
          <dgm:bulletEnabled val="1"/>
        </dgm:presLayoutVars>
      </dgm:prSet>
      <dgm:spPr/>
      <dgm:t>
        <a:bodyPr/>
        <a:lstStyle/>
        <a:p>
          <a:endParaRPr lang="es-MX"/>
        </a:p>
      </dgm:t>
    </dgm:pt>
    <dgm:pt modelId="{710EFBD0-D18D-420F-B180-F56C452B26CF}" type="pres">
      <dgm:prSet presAssocID="{F14124C6-AEAB-48CF-A73C-F8841AE8E392}" presName="aSpace" presStyleCnt="0"/>
      <dgm:spPr/>
      <dgm:t>
        <a:bodyPr/>
        <a:lstStyle/>
        <a:p>
          <a:endParaRPr lang="es-MX"/>
        </a:p>
      </dgm:t>
    </dgm:pt>
    <dgm:pt modelId="{29D5515A-B039-4883-A172-B6F77FE3774B}" type="pres">
      <dgm:prSet presAssocID="{626391B9-7CE4-4F48-A802-308A8544996F}" presName="compNode" presStyleCnt="0"/>
      <dgm:spPr/>
      <dgm:t>
        <a:bodyPr/>
        <a:lstStyle/>
        <a:p>
          <a:endParaRPr lang="es-MX"/>
        </a:p>
      </dgm:t>
    </dgm:pt>
    <dgm:pt modelId="{C23AC468-0F9B-40C8-AE2F-B510649365CA}" type="pres">
      <dgm:prSet presAssocID="{626391B9-7CE4-4F48-A802-308A8544996F}" presName="aNode" presStyleLbl="bgShp" presStyleIdx="2" presStyleCnt="3"/>
      <dgm:spPr/>
      <dgm:t>
        <a:bodyPr/>
        <a:lstStyle/>
        <a:p>
          <a:endParaRPr lang="es-MX"/>
        </a:p>
      </dgm:t>
    </dgm:pt>
    <dgm:pt modelId="{DB342117-286A-4691-BC4D-1E2D6CC3E3B4}" type="pres">
      <dgm:prSet presAssocID="{626391B9-7CE4-4F48-A802-308A8544996F}" presName="textNode" presStyleLbl="bgShp" presStyleIdx="2" presStyleCnt="3"/>
      <dgm:spPr/>
      <dgm:t>
        <a:bodyPr/>
        <a:lstStyle/>
        <a:p>
          <a:endParaRPr lang="es-MX"/>
        </a:p>
      </dgm:t>
    </dgm:pt>
    <dgm:pt modelId="{682160C0-90D4-4D27-BA36-2C7EF5C8EC9D}" type="pres">
      <dgm:prSet presAssocID="{626391B9-7CE4-4F48-A802-308A8544996F}" presName="compChildNode" presStyleCnt="0"/>
      <dgm:spPr/>
      <dgm:t>
        <a:bodyPr/>
        <a:lstStyle/>
        <a:p>
          <a:endParaRPr lang="es-MX"/>
        </a:p>
      </dgm:t>
    </dgm:pt>
    <dgm:pt modelId="{F0FFF68E-0670-4682-AC70-428D5A1503DF}" type="pres">
      <dgm:prSet presAssocID="{626391B9-7CE4-4F48-A802-308A8544996F}" presName="theInnerList" presStyleCnt="0"/>
      <dgm:spPr/>
      <dgm:t>
        <a:bodyPr/>
        <a:lstStyle/>
        <a:p>
          <a:endParaRPr lang="es-MX"/>
        </a:p>
      </dgm:t>
    </dgm:pt>
    <dgm:pt modelId="{2BFEB40B-7921-4389-9608-90A0408F30F7}" type="pres">
      <dgm:prSet presAssocID="{D568D13B-40DE-4DB6-8A9E-B5125EF83437}" presName="childNode" presStyleLbl="node1" presStyleIdx="2" presStyleCnt="3">
        <dgm:presLayoutVars>
          <dgm:bulletEnabled val="1"/>
        </dgm:presLayoutVars>
      </dgm:prSet>
      <dgm:spPr/>
      <dgm:t>
        <a:bodyPr/>
        <a:lstStyle/>
        <a:p>
          <a:endParaRPr lang="es-MX"/>
        </a:p>
      </dgm:t>
    </dgm:pt>
  </dgm:ptLst>
  <dgm:cxnLst>
    <dgm:cxn modelId="{D5731C0A-AF33-48FE-B765-352E320E0323}" type="presOf" srcId="{F14124C6-AEAB-48CF-A73C-F8841AE8E392}" destId="{A169875B-0166-4F1A-9918-8C75F1F47472}" srcOrd="0" destOrd="0" presId="urn:microsoft.com/office/officeart/2005/8/layout/lProcess2"/>
    <dgm:cxn modelId="{95628DDE-4844-47DE-A01A-20277BA0A480}" type="presOf" srcId="{F14124C6-AEAB-48CF-A73C-F8841AE8E392}" destId="{FBECC702-DF14-4A74-B607-2A629DD5771A}" srcOrd="1" destOrd="0" presId="urn:microsoft.com/office/officeart/2005/8/layout/lProcess2"/>
    <dgm:cxn modelId="{8CD7B23F-70BD-4AFB-9CF6-A66F105CB9B4}" type="presOf" srcId="{626391B9-7CE4-4F48-A802-308A8544996F}" destId="{C23AC468-0F9B-40C8-AE2F-B510649365CA}" srcOrd="0" destOrd="0" presId="urn:microsoft.com/office/officeart/2005/8/layout/lProcess2"/>
    <dgm:cxn modelId="{075D4D13-247E-45D2-AA4F-2AC8A5590348}" srcId="{E89B8304-77A8-4DBD-BBE3-C38E0DC774FD}" destId="{CC7A472F-3EA4-4954-8852-5545F12A800F}" srcOrd="0" destOrd="0" parTransId="{1394F899-A521-4273-AEED-C6504B279D70}" sibTransId="{0054416E-65E6-4E45-8746-D4CB519ACEF2}"/>
    <dgm:cxn modelId="{E27FA485-F03E-46B5-A458-ACB8FAFDDD8D}" type="presOf" srcId="{626391B9-7CE4-4F48-A802-308A8544996F}" destId="{DB342117-286A-4691-BC4D-1E2D6CC3E3B4}" srcOrd="1" destOrd="0" presId="urn:microsoft.com/office/officeart/2005/8/layout/lProcess2"/>
    <dgm:cxn modelId="{C2889D2F-0AFC-43E2-AF82-F9DDC38C03BD}" type="presOf" srcId="{CC7A472F-3EA4-4954-8852-5545F12A800F}" destId="{B7DBDFA4-70FD-4692-AD27-456BCE1C6B83}" srcOrd="0" destOrd="0" presId="urn:microsoft.com/office/officeart/2005/8/layout/lProcess2"/>
    <dgm:cxn modelId="{F78200B5-9AA3-47EF-A5CE-1E520F33CC82}" type="presOf" srcId="{CC7A472F-3EA4-4954-8852-5545F12A800F}" destId="{B72330E0-853B-4CAE-9FCD-963A7ACACC0C}" srcOrd="1" destOrd="0" presId="urn:microsoft.com/office/officeart/2005/8/layout/lProcess2"/>
    <dgm:cxn modelId="{BD4DCACD-85EB-48FE-A912-6A1570AB096C}" srcId="{626391B9-7CE4-4F48-A802-308A8544996F}" destId="{D568D13B-40DE-4DB6-8A9E-B5125EF83437}" srcOrd="0" destOrd="0" parTransId="{C99CF170-A1F6-4F7E-9ECB-082E20C7F08F}" sibTransId="{79E497A2-8BA1-4006-9D2A-B8CC721A3BAA}"/>
    <dgm:cxn modelId="{8D6AD6A0-921C-4238-A45F-96891D8A7B4F}" type="presOf" srcId="{71A5B253-44A5-49E6-BB8F-EE718908A1D2}" destId="{481C8784-16A5-47B1-9D51-8CEA3E594F14}" srcOrd="0" destOrd="0" presId="urn:microsoft.com/office/officeart/2005/8/layout/lProcess2"/>
    <dgm:cxn modelId="{5FF4F832-F8C8-4DB3-A02F-0086FCE4828D}" type="presOf" srcId="{6202F600-89AF-4020-9EB9-5B4041C9BC21}" destId="{3F64FCD4-F650-4237-A1AC-2730032CC4AB}" srcOrd="0" destOrd="0" presId="urn:microsoft.com/office/officeart/2005/8/layout/lProcess2"/>
    <dgm:cxn modelId="{99A1E7D3-ACC6-4769-9304-9C071ECD84AB}" type="presOf" srcId="{E89B8304-77A8-4DBD-BBE3-C38E0DC774FD}" destId="{DBEDC9C3-937D-4813-ADC1-66138D33EE67}" srcOrd="0" destOrd="0" presId="urn:microsoft.com/office/officeart/2005/8/layout/lProcess2"/>
    <dgm:cxn modelId="{E0CBBB8A-29E2-4AD3-A87E-0EB26761B2DF}" srcId="{F14124C6-AEAB-48CF-A73C-F8841AE8E392}" destId="{71A5B253-44A5-49E6-BB8F-EE718908A1D2}" srcOrd="0" destOrd="0" parTransId="{F25DBBEA-7C6D-4D31-A35C-4D1952A6E564}" sibTransId="{EF950CA8-1E53-49F3-9411-CA2530400C0D}"/>
    <dgm:cxn modelId="{6CB3443C-9FD7-49F7-9FD9-05F256529180}" srcId="{E89B8304-77A8-4DBD-BBE3-C38E0DC774FD}" destId="{F14124C6-AEAB-48CF-A73C-F8841AE8E392}" srcOrd="1" destOrd="0" parTransId="{7F5731E3-6B34-4BB4-9B64-14B839B1D5D6}" sibTransId="{BDC3FB8C-B3AF-4021-AF22-82FDAB466A53}"/>
    <dgm:cxn modelId="{392C46C7-4C52-4FB8-8EB6-CACD5B9F6A47}" srcId="{E89B8304-77A8-4DBD-BBE3-C38E0DC774FD}" destId="{626391B9-7CE4-4F48-A802-308A8544996F}" srcOrd="2" destOrd="0" parTransId="{0AC91880-6593-4584-BFBE-8164131136D8}" sibTransId="{65ADE48F-797D-462F-BBEE-75EBC2DCF8D3}"/>
    <dgm:cxn modelId="{3C17FC49-46F4-44F5-A87C-9ACB067E0AE6}" srcId="{CC7A472F-3EA4-4954-8852-5545F12A800F}" destId="{6202F600-89AF-4020-9EB9-5B4041C9BC21}" srcOrd="0" destOrd="0" parTransId="{9819C56E-1BBE-47B2-B956-F17293AB556F}" sibTransId="{FC9C2784-C81C-4905-BB19-FB62628077EA}"/>
    <dgm:cxn modelId="{418A9BEA-4685-4299-8988-4194A46A7FFE}" type="presOf" srcId="{D568D13B-40DE-4DB6-8A9E-B5125EF83437}" destId="{2BFEB40B-7921-4389-9608-90A0408F30F7}" srcOrd="0" destOrd="0" presId="urn:microsoft.com/office/officeart/2005/8/layout/lProcess2"/>
    <dgm:cxn modelId="{5F5FEB33-5F1E-4761-84FE-606D536CFD4C}" type="presParOf" srcId="{DBEDC9C3-937D-4813-ADC1-66138D33EE67}" destId="{E7185686-3990-4025-A3A2-7B51A89C5875}" srcOrd="0" destOrd="0" presId="urn:microsoft.com/office/officeart/2005/8/layout/lProcess2"/>
    <dgm:cxn modelId="{D72D6E39-1B15-4490-9728-6A16260BE19A}" type="presParOf" srcId="{E7185686-3990-4025-A3A2-7B51A89C5875}" destId="{B7DBDFA4-70FD-4692-AD27-456BCE1C6B83}" srcOrd="0" destOrd="0" presId="urn:microsoft.com/office/officeart/2005/8/layout/lProcess2"/>
    <dgm:cxn modelId="{8EB032BC-C625-4C13-B5FA-A2AAE7A76EB9}" type="presParOf" srcId="{E7185686-3990-4025-A3A2-7B51A89C5875}" destId="{B72330E0-853B-4CAE-9FCD-963A7ACACC0C}" srcOrd="1" destOrd="0" presId="urn:microsoft.com/office/officeart/2005/8/layout/lProcess2"/>
    <dgm:cxn modelId="{C0846428-3F9B-498F-B3B6-B951532A164E}" type="presParOf" srcId="{E7185686-3990-4025-A3A2-7B51A89C5875}" destId="{1AEDA0BF-FE95-441B-830B-04B684AF6614}" srcOrd="2" destOrd="0" presId="urn:microsoft.com/office/officeart/2005/8/layout/lProcess2"/>
    <dgm:cxn modelId="{C1187CCA-49BD-4A22-B07D-D399BCF15627}" type="presParOf" srcId="{1AEDA0BF-FE95-441B-830B-04B684AF6614}" destId="{6201F9C7-9C8E-470A-A3A4-F5A22FAC654F}" srcOrd="0" destOrd="0" presId="urn:microsoft.com/office/officeart/2005/8/layout/lProcess2"/>
    <dgm:cxn modelId="{9228378E-2890-453D-8057-D0E3A16C8C75}" type="presParOf" srcId="{6201F9C7-9C8E-470A-A3A4-F5A22FAC654F}" destId="{3F64FCD4-F650-4237-A1AC-2730032CC4AB}" srcOrd="0" destOrd="0" presId="urn:microsoft.com/office/officeart/2005/8/layout/lProcess2"/>
    <dgm:cxn modelId="{DEB6A66B-D3F3-45C7-9119-418FDC721006}" type="presParOf" srcId="{DBEDC9C3-937D-4813-ADC1-66138D33EE67}" destId="{7F7AC1C0-9E15-43F5-AEBF-4452D781139D}" srcOrd="1" destOrd="0" presId="urn:microsoft.com/office/officeart/2005/8/layout/lProcess2"/>
    <dgm:cxn modelId="{19CBF211-C573-47F1-B4A6-C781FB875D1E}" type="presParOf" srcId="{DBEDC9C3-937D-4813-ADC1-66138D33EE67}" destId="{E1ED0284-74A9-47D9-9C73-AA7258F4F5B3}" srcOrd="2" destOrd="0" presId="urn:microsoft.com/office/officeart/2005/8/layout/lProcess2"/>
    <dgm:cxn modelId="{95DFA796-88C5-4278-8B75-5ACD345FEB5A}" type="presParOf" srcId="{E1ED0284-74A9-47D9-9C73-AA7258F4F5B3}" destId="{A169875B-0166-4F1A-9918-8C75F1F47472}" srcOrd="0" destOrd="0" presId="urn:microsoft.com/office/officeart/2005/8/layout/lProcess2"/>
    <dgm:cxn modelId="{A89A69AC-ED98-4298-968A-58DF55346564}" type="presParOf" srcId="{E1ED0284-74A9-47D9-9C73-AA7258F4F5B3}" destId="{FBECC702-DF14-4A74-B607-2A629DD5771A}" srcOrd="1" destOrd="0" presId="urn:microsoft.com/office/officeart/2005/8/layout/lProcess2"/>
    <dgm:cxn modelId="{2F8BA8C1-4103-4455-904B-9C035D7FA2C0}" type="presParOf" srcId="{E1ED0284-74A9-47D9-9C73-AA7258F4F5B3}" destId="{0C0C7CE4-1575-4332-864F-58F69C32E28B}" srcOrd="2" destOrd="0" presId="urn:microsoft.com/office/officeart/2005/8/layout/lProcess2"/>
    <dgm:cxn modelId="{13913DB6-0344-4EA3-B780-C76F43B493BD}" type="presParOf" srcId="{0C0C7CE4-1575-4332-864F-58F69C32E28B}" destId="{8D593F8B-CAF1-4EDE-9152-C6B333B1C895}" srcOrd="0" destOrd="0" presId="urn:microsoft.com/office/officeart/2005/8/layout/lProcess2"/>
    <dgm:cxn modelId="{68F20878-7A4D-4F6A-873D-3ADB32498016}" type="presParOf" srcId="{8D593F8B-CAF1-4EDE-9152-C6B333B1C895}" destId="{481C8784-16A5-47B1-9D51-8CEA3E594F14}" srcOrd="0" destOrd="0" presId="urn:microsoft.com/office/officeart/2005/8/layout/lProcess2"/>
    <dgm:cxn modelId="{F479E08A-ECB0-41FA-851B-E61B3C087477}" type="presParOf" srcId="{DBEDC9C3-937D-4813-ADC1-66138D33EE67}" destId="{710EFBD0-D18D-420F-B180-F56C452B26CF}" srcOrd="3" destOrd="0" presId="urn:microsoft.com/office/officeart/2005/8/layout/lProcess2"/>
    <dgm:cxn modelId="{94169D3E-B2EF-4FD7-B305-69DB4771636E}" type="presParOf" srcId="{DBEDC9C3-937D-4813-ADC1-66138D33EE67}" destId="{29D5515A-B039-4883-A172-B6F77FE3774B}" srcOrd="4" destOrd="0" presId="urn:microsoft.com/office/officeart/2005/8/layout/lProcess2"/>
    <dgm:cxn modelId="{121637E6-2A9D-4883-9FBA-A52D2FEC8EA9}" type="presParOf" srcId="{29D5515A-B039-4883-A172-B6F77FE3774B}" destId="{C23AC468-0F9B-40C8-AE2F-B510649365CA}" srcOrd="0" destOrd="0" presId="urn:microsoft.com/office/officeart/2005/8/layout/lProcess2"/>
    <dgm:cxn modelId="{F69EC536-8B85-416A-AB0C-DFD4BF7D204E}" type="presParOf" srcId="{29D5515A-B039-4883-A172-B6F77FE3774B}" destId="{DB342117-286A-4691-BC4D-1E2D6CC3E3B4}" srcOrd="1" destOrd="0" presId="urn:microsoft.com/office/officeart/2005/8/layout/lProcess2"/>
    <dgm:cxn modelId="{48D9A754-CA91-4C83-B7BC-2F4C5CA1A8E3}" type="presParOf" srcId="{29D5515A-B039-4883-A172-B6F77FE3774B}" destId="{682160C0-90D4-4D27-BA36-2C7EF5C8EC9D}" srcOrd="2" destOrd="0" presId="urn:microsoft.com/office/officeart/2005/8/layout/lProcess2"/>
    <dgm:cxn modelId="{B3059AAB-1C4D-4257-94FE-92A1BD574073}" type="presParOf" srcId="{682160C0-90D4-4D27-BA36-2C7EF5C8EC9D}" destId="{F0FFF68E-0670-4682-AC70-428D5A1503DF}" srcOrd="0" destOrd="0" presId="urn:microsoft.com/office/officeart/2005/8/layout/lProcess2"/>
    <dgm:cxn modelId="{CAB18D53-B58E-4D62-ADFE-DFB6BB2BA781}" type="presParOf" srcId="{F0FFF68E-0670-4682-AC70-428D5A1503DF}" destId="{2BFEB40B-7921-4389-9608-90A0408F30F7}"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2BD515-D48C-4ADD-80DB-68F5D962F4E6}"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s-MX"/>
        </a:p>
      </dgm:t>
    </dgm:pt>
    <dgm:pt modelId="{AECCC753-90A5-4A3D-937A-05840F55E1E9}">
      <dgm:prSet phldrT="[Texto]" custT="1"/>
      <dgm:spPr/>
      <dgm:t>
        <a:bodyPr/>
        <a:lstStyle/>
        <a:p>
          <a:r>
            <a:rPr lang="es-MX" sz="2400" b="1" dirty="0" smtClean="0">
              <a:latin typeface="Arial" panose="020B0604020202020204" pitchFamily="34" charset="0"/>
              <a:cs typeface="Arial" panose="020B0604020202020204" pitchFamily="34" charset="0"/>
            </a:rPr>
            <a:t>METODOLOGÍA</a:t>
          </a:r>
          <a:endParaRPr lang="es-MX" sz="2400" b="1" dirty="0">
            <a:latin typeface="Arial" panose="020B0604020202020204" pitchFamily="34" charset="0"/>
            <a:cs typeface="Arial" panose="020B0604020202020204" pitchFamily="34" charset="0"/>
          </a:endParaRPr>
        </a:p>
      </dgm:t>
    </dgm:pt>
    <dgm:pt modelId="{8F453EE5-D834-4032-9296-4F56C4AA4D9F}" type="parTrans" cxnId="{7162774C-927A-4D0E-A230-0CD1B04F40E6}">
      <dgm:prSet/>
      <dgm:spPr/>
      <dgm:t>
        <a:bodyPr/>
        <a:lstStyle/>
        <a:p>
          <a:endParaRPr lang="es-MX" sz="1800">
            <a:latin typeface="Times New Roman" panose="02020603050405020304" pitchFamily="18" charset="0"/>
            <a:cs typeface="Times New Roman" panose="02020603050405020304" pitchFamily="18" charset="0"/>
          </a:endParaRPr>
        </a:p>
      </dgm:t>
    </dgm:pt>
    <dgm:pt modelId="{493C308C-B8A6-401C-A144-EEF2609AAC59}" type="sibTrans" cxnId="{7162774C-927A-4D0E-A230-0CD1B04F40E6}">
      <dgm:prSet/>
      <dgm:spPr/>
      <dgm:t>
        <a:bodyPr/>
        <a:lstStyle/>
        <a:p>
          <a:endParaRPr lang="es-MX" sz="1800">
            <a:latin typeface="Times New Roman" panose="02020603050405020304" pitchFamily="18" charset="0"/>
            <a:cs typeface="Times New Roman" panose="02020603050405020304" pitchFamily="18" charset="0"/>
          </a:endParaRPr>
        </a:p>
      </dgm:t>
    </dgm:pt>
    <dgm:pt modelId="{61214D5D-5A9A-4430-9E6C-01F0B743F4A8}">
      <dgm:prSet phldrT="[Texto]" custT="1"/>
      <dgm:spPr/>
      <dgm:t>
        <a:bodyPr/>
        <a:lstStyle/>
        <a:p>
          <a:r>
            <a:rPr lang="es-MX" sz="2000" b="1" dirty="0" smtClean="0">
              <a:latin typeface="Arial" panose="020B0604020202020204" pitchFamily="34" charset="0"/>
              <a:cs typeface="Arial" panose="020B0604020202020204" pitchFamily="34" charset="0"/>
            </a:rPr>
            <a:t>Tipo y diseño de investigación</a:t>
          </a:r>
          <a:endParaRPr lang="es-MX" sz="2000" b="1" dirty="0">
            <a:latin typeface="Arial" panose="020B0604020202020204" pitchFamily="34" charset="0"/>
            <a:cs typeface="Arial" panose="020B0604020202020204" pitchFamily="34" charset="0"/>
          </a:endParaRPr>
        </a:p>
      </dgm:t>
    </dgm:pt>
    <dgm:pt modelId="{4A5A4F8C-D890-4AD5-9008-0C83F6DFE867}" type="parTrans" cxnId="{16E61A59-04F3-4B81-AD4B-64A4E16B32A0}">
      <dgm:prSet/>
      <dgm:spPr/>
      <dgm:t>
        <a:bodyPr/>
        <a:lstStyle/>
        <a:p>
          <a:endParaRPr lang="es-MX" sz="1800">
            <a:latin typeface="Times New Roman" panose="02020603050405020304" pitchFamily="18" charset="0"/>
            <a:cs typeface="Times New Roman" panose="02020603050405020304" pitchFamily="18" charset="0"/>
          </a:endParaRPr>
        </a:p>
      </dgm:t>
    </dgm:pt>
    <dgm:pt modelId="{9E73F281-CDAE-43C3-AF43-4EE084BCDBB2}" type="sibTrans" cxnId="{16E61A59-04F3-4B81-AD4B-64A4E16B32A0}">
      <dgm:prSet/>
      <dgm:spPr/>
      <dgm:t>
        <a:bodyPr/>
        <a:lstStyle/>
        <a:p>
          <a:endParaRPr lang="es-MX" sz="1800">
            <a:latin typeface="Times New Roman" panose="02020603050405020304" pitchFamily="18" charset="0"/>
            <a:cs typeface="Times New Roman" panose="02020603050405020304" pitchFamily="18" charset="0"/>
          </a:endParaRPr>
        </a:p>
      </dgm:t>
    </dgm:pt>
    <dgm:pt modelId="{EED7DC12-2396-4AF1-80DE-F1703853C6A6}">
      <dgm:prSet phldrT="[Texto]" custT="1"/>
      <dgm:spPr/>
      <dgm:t>
        <a:bodyPr/>
        <a:lstStyle/>
        <a:p>
          <a:r>
            <a:rPr lang="es-MX" sz="2000" b="1" dirty="0" smtClean="0">
              <a:latin typeface="Arial" panose="020B0604020202020204" pitchFamily="34" charset="0"/>
              <a:cs typeface="Arial" panose="020B0604020202020204" pitchFamily="34" charset="0"/>
            </a:rPr>
            <a:t>Enfoques de investigación</a:t>
          </a:r>
          <a:endParaRPr lang="es-MX" sz="2000" b="1" dirty="0">
            <a:latin typeface="Arial" panose="020B0604020202020204" pitchFamily="34" charset="0"/>
            <a:cs typeface="Arial" panose="020B0604020202020204" pitchFamily="34" charset="0"/>
          </a:endParaRPr>
        </a:p>
      </dgm:t>
    </dgm:pt>
    <dgm:pt modelId="{5619D40C-95CF-4F54-9D80-2530A2CF97CD}" type="parTrans" cxnId="{2306A06F-06EC-433A-A49F-CFC7B63C7D4F}">
      <dgm:prSet/>
      <dgm:spPr/>
      <dgm:t>
        <a:bodyPr/>
        <a:lstStyle/>
        <a:p>
          <a:endParaRPr lang="es-MX" sz="1800">
            <a:latin typeface="Times New Roman" panose="02020603050405020304" pitchFamily="18" charset="0"/>
            <a:cs typeface="Times New Roman" panose="02020603050405020304" pitchFamily="18" charset="0"/>
          </a:endParaRPr>
        </a:p>
      </dgm:t>
    </dgm:pt>
    <dgm:pt modelId="{B495E487-C139-4366-BCFD-AD5961048846}" type="sibTrans" cxnId="{2306A06F-06EC-433A-A49F-CFC7B63C7D4F}">
      <dgm:prSet/>
      <dgm:spPr/>
      <dgm:t>
        <a:bodyPr/>
        <a:lstStyle/>
        <a:p>
          <a:endParaRPr lang="es-MX" sz="1800">
            <a:latin typeface="Times New Roman" panose="02020603050405020304" pitchFamily="18" charset="0"/>
            <a:cs typeface="Times New Roman" panose="02020603050405020304" pitchFamily="18" charset="0"/>
          </a:endParaRPr>
        </a:p>
      </dgm:t>
    </dgm:pt>
    <dgm:pt modelId="{F0022C6C-8C15-4331-9D1C-49748FD734DB}" type="pres">
      <dgm:prSet presAssocID="{642BD515-D48C-4ADD-80DB-68F5D962F4E6}" presName="hierChild1" presStyleCnt="0">
        <dgm:presLayoutVars>
          <dgm:chPref val="1"/>
          <dgm:dir/>
          <dgm:animOne val="branch"/>
          <dgm:animLvl val="lvl"/>
          <dgm:resizeHandles/>
        </dgm:presLayoutVars>
      </dgm:prSet>
      <dgm:spPr/>
      <dgm:t>
        <a:bodyPr/>
        <a:lstStyle/>
        <a:p>
          <a:endParaRPr lang="es-MX"/>
        </a:p>
      </dgm:t>
    </dgm:pt>
    <dgm:pt modelId="{2CD0BDBE-72B8-4B19-BA9A-03E9F91B9014}" type="pres">
      <dgm:prSet presAssocID="{AECCC753-90A5-4A3D-937A-05840F55E1E9}" presName="hierRoot1" presStyleCnt="0"/>
      <dgm:spPr/>
      <dgm:t>
        <a:bodyPr/>
        <a:lstStyle/>
        <a:p>
          <a:endParaRPr lang="es-MX"/>
        </a:p>
      </dgm:t>
    </dgm:pt>
    <dgm:pt modelId="{222C4ACF-D614-45BA-B1E1-C723DF684051}" type="pres">
      <dgm:prSet presAssocID="{AECCC753-90A5-4A3D-937A-05840F55E1E9}" presName="composite" presStyleCnt="0"/>
      <dgm:spPr/>
      <dgm:t>
        <a:bodyPr/>
        <a:lstStyle/>
        <a:p>
          <a:endParaRPr lang="es-MX"/>
        </a:p>
      </dgm:t>
    </dgm:pt>
    <dgm:pt modelId="{ACEF5CF2-1A76-416E-9D86-71BAF61B89C9}" type="pres">
      <dgm:prSet presAssocID="{AECCC753-90A5-4A3D-937A-05840F55E1E9}" presName="background" presStyleLbl="node0" presStyleIdx="0" presStyleCnt="1"/>
      <dgm:spPr/>
      <dgm:t>
        <a:bodyPr/>
        <a:lstStyle/>
        <a:p>
          <a:endParaRPr lang="es-MX"/>
        </a:p>
      </dgm:t>
    </dgm:pt>
    <dgm:pt modelId="{6AD0D823-117E-4652-906D-593C437CE5B6}" type="pres">
      <dgm:prSet presAssocID="{AECCC753-90A5-4A3D-937A-05840F55E1E9}" presName="text" presStyleLbl="fgAcc0" presStyleIdx="0" presStyleCnt="1" custScaleX="166624">
        <dgm:presLayoutVars>
          <dgm:chPref val="3"/>
        </dgm:presLayoutVars>
      </dgm:prSet>
      <dgm:spPr/>
      <dgm:t>
        <a:bodyPr/>
        <a:lstStyle/>
        <a:p>
          <a:endParaRPr lang="es-MX"/>
        </a:p>
      </dgm:t>
    </dgm:pt>
    <dgm:pt modelId="{57BE0E79-77CF-4ED7-B557-FAFE7ECA1FFB}" type="pres">
      <dgm:prSet presAssocID="{AECCC753-90A5-4A3D-937A-05840F55E1E9}" presName="hierChild2" presStyleCnt="0"/>
      <dgm:spPr/>
      <dgm:t>
        <a:bodyPr/>
        <a:lstStyle/>
        <a:p>
          <a:endParaRPr lang="es-MX"/>
        </a:p>
      </dgm:t>
    </dgm:pt>
    <dgm:pt modelId="{D3475721-F6BA-415B-866A-EDB147BFF114}" type="pres">
      <dgm:prSet presAssocID="{4A5A4F8C-D890-4AD5-9008-0C83F6DFE867}" presName="Name10" presStyleLbl="parChTrans1D2" presStyleIdx="0" presStyleCnt="2"/>
      <dgm:spPr/>
      <dgm:t>
        <a:bodyPr/>
        <a:lstStyle/>
        <a:p>
          <a:endParaRPr lang="es-MX"/>
        </a:p>
      </dgm:t>
    </dgm:pt>
    <dgm:pt modelId="{0CF024AC-C253-49BA-8845-B5B3619B120F}" type="pres">
      <dgm:prSet presAssocID="{61214D5D-5A9A-4430-9E6C-01F0B743F4A8}" presName="hierRoot2" presStyleCnt="0"/>
      <dgm:spPr/>
      <dgm:t>
        <a:bodyPr/>
        <a:lstStyle/>
        <a:p>
          <a:endParaRPr lang="es-MX"/>
        </a:p>
      </dgm:t>
    </dgm:pt>
    <dgm:pt modelId="{D380184D-1BF4-4E85-9BC3-F31E7F7A699F}" type="pres">
      <dgm:prSet presAssocID="{61214D5D-5A9A-4430-9E6C-01F0B743F4A8}" presName="composite2" presStyleCnt="0"/>
      <dgm:spPr/>
      <dgm:t>
        <a:bodyPr/>
        <a:lstStyle/>
        <a:p>
          <a:endParaRPr lang="es-MX"/>
        </a:p>
      </dgm:t>
    </dgm:pt>
    <dgm:pt modelId="{7B6DD3F1-C6CA-47B9-997F-0FFD35FC4BFD}" type="pres">
      <dgm:prSet presAssocID="{61214D5D-5A9A-4430-9E6C-01F0B743F4A8}" presName="background2" presStyleLbl="node2" presStyleIdx="0" presStyleCnt="2"/>
      <dgm:spPr/>
      <dgm:t>
        <a:bodyPr/>
        <a:lstStyle/>
        <a:p>
          <a:endParaRPr lang="es-MX"/>
        </a:p>
      </dgm:t>
    </dgm:pt>
    <dgm:pt modelId="{D8991F97-0894-4370-A8D4-4828E8897744}" type="pres">
      <dgm:prSet presAssocID="{61214D5D-5A9A-4430-9E6C-01F0B743F4A8}" presName="text2" presStyleLbl="fgAcc2" presStyleIdx="0" presStyleCnt="2" custScaleX="242235">
        <dgm:presLayoutVars>
          <dgm:chPref val="3"/>
        </dgm:presLayoutVars>
      </dgm:prSet>
      <dgm:spPr/>
      <dgm:t>
        <a:bodyPr/>
        <a:lstStyle/>
        <a:p>
          <a:endParaRPr lang="es-MX"/>
        </a:p>
      </dgm:t>
    </dgm:pt>
    <dgm:pt modelId="{10807DBC-75FE-4B78-A951-606AFEAEF0D6}" type="pres">
      <dgm:prSet presAssocID="{61214D5D-5A9A-4430-9E6C-01F0B743F4A8}" presName="hierChild3" presStyleCnt="0"/>
      <dgm:spPr/>
      <dgm:t>
        <a:bodyPr/>
        <a:lstStyle/>
        <a:p>
          <a:endParaRPr lang="es-MX"/>
        </a:p>
      </dgm:t>
    </dgm:pt>
    <dgm:pt modelId="{E66939C4-8EF1-4F40-A2B5-6289426FFBC8}" type="pres">
      <dgm:prSet presAssocID="{5619D40C-95CF-4F54-9D80-2530A2CF97CD}" presName="Name10" presStyleLbl="parChTrans1D2" presStyleIdx="1" presStyleCnt="2"/>
      <dgm:spPr/>
      <dgm:t>
        <a:bodyPr/>
        <a:lstStyle/>
        <a:p>
          <a:endParaRPr lang="es-MX"/>
        </a:p>
      </dgm:t>
    </dgm:pt>
    <dgm:pt modelId="{94F1A164-1B5E-4541-99AF-A48CD753A812}" type="pres">
      <dgm:prSet presAssocID="{EED7DC12-2396-4AF1-80DE-F1703853C6A6}" presName="hierRoot2" presStyleCnt="0"/>
      <dgm:spPr/>
      <dgm:t>
        <a:bodyPr/>
        <a:lstStyle/>
        <a:p>
          <a:endParaRPr lang="es-MX"/>
        </a:p>
      </dgm:t>
    </dgm:pt>
    <dgm:pt modelId="{68B7A5A5-55A0-419E-AB2D-7FDC5AEAFD1F}" type="pres">
      <dgm:prSet presAssocID="{EED7DC12-2396-4AF1-80DE-F1703853C6A6}" presName="composite2" presStyleCnt="0"/>
      <dgm:spPr/>
      <dgm:t>
        <a:bodyPr/>
        <a:lstStyle/>
        <a:p>
          <a:endParaRPr lang="es-MX"/>
        </a:p>
      </dgm:t>
    </dgm:pt>
    <dgm:pt modelId="{2702A05E-F14A-42AA-A680-837F209091B6}" type="pres">
      <dgm:prSet presAssocID="{EED7DC12-2396-4AF1-80DE-F1703853C6A6}" presName="background2" presStyleLbl="node2" presStyleIdx="1" presStyleCnt="2"/>
      <dgm:spPr/>
      <dgm:t>
        <a:bodyPr/>
        <a:lstStyle/>
        <a:p>
          <a:endParaRPr lang="es-MX"/>
        </a:p>
      </dgm:t>
    </dgm:pt>
    <dgm:pt modelId="{18358E49-579E-442A-B043-14CF20348469}" type="pres">
      <dgm:prSet presAssocID="{EED7DC12-2396-4AF1-80DE-F1703853C6A6}" presName="text2" presStyleLbl="fgAcc2" presStyleIdx="1" presStyleCnt="2" custScaleX="268484">
        <dgm:presLayoutVars>
          <dgm:chPref val="3"/>
        </dgm:presLayoutVars>
      </dgm:prSet>
      <dgm:spPr/>
      <dgm:t>
        <a:bodyPr/>
        <a:lstStyle/>
        <a:p>
          <a:endParaRPr lang="es-MX"/>
        </a:p>
      </dgm:t>
    </dgm:pt>
    <dgm:pt modelId="{DEBE00B9-D79C-4AF9-B5C0-94D6CE5FFE8B}" type="pres">
      <dgm:prSet presAssocID="{EED7DC12-2396-4AF1-80DE-F1703853C6A6}" presName="hierChild3" presStyleCnt="0"/>
      <dgm:spPr/>
      <dgm:t>
        <a:bodyPr/>
        <a:lstStyle/>
        <a:p>
          <a:endParaRPr lang="es-MX"/>
        </a:p>
      </dgm:t>
    </dgm:pt>
  </dgm:ptLst>
  <dgm:cxnLst>
    <dgm:cxn modelId="{6C82BA47-615F-4C12-A79B-4A45BAAB04FF}" type="presOf" srcId="{4A5A4F8C-D890-4AD5-9008-0C83F6DFE867}" destId="{D3475721-F6BA-415B-866A-EDB147BFF114}" srcOrd="0" destOrd="0" presId="urn:microsoft.com/office/officeart/2005/8/layout/hierarchy1"/>
    <dgm:cxn modelId="{50257B33-BF26-4666-99AC-010DE3A53A38}" type="presOf" srcId="{AECCC753-90A5-4A3D-937A-05840F55E1E9}" destId="{6AD0D823-117E-4652-906D-593C437CE5B6}" srcOrd="0" destOrd="0" presId="urn:microsoft.com/office/officeart/2005/8/layout/hierarchy1"/>
    <dgm:cxn modelId="{D333E50A-DB36-4722-AAC1-A3B5CB8209D5}" type="presOf" srcId="{61214D5D-5A9A-4430-9E6C-01F0B743F4A8}" destId="{D8991F97-0894-4370-A8D4-4828E8897744}" srcOrd="0" destOrd="0" presId="urn:microsoft.com/office/officeart/2005/8/layout/hierarchy1"/>
    <dgm:cxn modelId="{16E61A59-04F3-4B81-AD4B-64A4E16B32A0}" srcId="{AECCC753-90A5-4A3D-937A-05840F55E1E9}" destId="{61214D5D-5A9A-4430-9E6C-01F0B743F4A8}" srcOrd="0" destOrd="0" parTransId="{4A5A4F8C-D890-4AD5-9008-0C83F6DFE867}" sibTransId="{9E73F281-CDAE-43C3-AF43-4EE084BCDBB2}"/>
    <dgm:cxn modelId="{2306A06F-06EC-433A-A49F-CFC7B63C7D4F}" srcId="{AECCC753-90A5-4A3D-937A-05840F55E1E9}" destId="{EED7DC12-2396-4AF1-80DE-F1703853C6A6}" srcOrd="1" destOrd="0" parTransId="{5619D40C-95CF-4F54-9D80-2530A2CF97CD}" sibTransId="{B495E487-C139-4366-BCFD-AD5961048846}"/>
    <dgm:cxn modelId="{BA990780-DC76-4EA0-B3C1-164A8A49AB6F}" type="presOf" srcId="{EED7DC12-2396-4AF1-80DE-F1703853C6A6}" destId="{18358E49-579E-442A-B043-14CF20348469}" srcOrd="0" destOrd="0" presId="urn:microsoft.com/office/officeart/2005/8/layout/hierarchy1"/>
    <dgm:cxn modelId="{7162774C-927A-4D0E-A230-0CD1B04F40E6}" srcId="{642BD515-D48C-4ADD-80DB-68F5D962F4E6}" destId="{AECCC753-90A5-4A3D-937A-05840F55E1E9}" srcOrd="0" destOrd="0" parTransId="{8F453EE5-D834-4032-9296-4F56C4AA4D9F}" sibTransId="{493C308C-B8A6-401C-A144-EEF2609AAC59}"/>
    <dgm:cxn modelId="{8AACB97C-079B-44FF-9CE6-A2A63CEAE814}" type="presOf" srcId="{5619D40C-95CF-4F54-9D80-2530A2CF97CD}" destId="{E66939C4-8EF1-4F40-A2B5-6289426FFBC8}" srcOrd="0" destOrd="0" presId="urn:microsoft.com/office/officeart/2005/8/layout/hierarchy1"/>
    <dgm:cxn modelId="{AEA3EE5D-B291-460D-8B12-5D9C6C675BA7}" type="presOf" srcId="{642BD515-D48C-4ADD-80DB-68F5D962F4E6}" destId="{F0022C6C-8C15-4331-9D1C-49748FD734DB}" srcOrd="0" destOrd="0" presId="urn:microsoft.com/office/officeart/2005/8/layout/hierarchy1"/>
    <dgm:cxn modelId="{D49C0CEA-3EF0-459B-BCA5-7466CE7ECF1B}" type="presParOf" srcId="{F0022C6C-8C15-4331-9D1C-49748FD734DB}" destId="{2CD0BDBE-72B8-4B19-BA9A-03E9F91B9014}" srcOrd="0" destOrd="0" presId="urn:microsoft.com/office/officeart/2005/8/layout/hierarchy1"/>
    <dgm:cxn modelId="{CA6AF68D-C4BB-4DC4-8104-237E1B49DE19}" type="presParOf" srcId="{2CD0BDBE-72B8-4B19-BA9A-03E9F91B9014}" destId="{222C4ACF-D614-45BA-B1E1-C723DF684051}" srcOrd="0" destOrd="0" presId="urn:microsoft.com/office/officeart/2005/8/layout/hierarchy1"/>
    <dgm:cxn modelId="{94A8CDF9-F4B5-4FFC-B98F-20207CA78662}" type="presParOf" srcId="{222C4ACF-D614-45BA-B1E1-C723DF684051}" destId="{ACEF5CF2-1A76-416E-9D86-71BAF61B89C9}" srcOrd="0" destOrd="0" presId="urn:microsoft.com/office/officeart/2005/8/layout/hierarchy1"/>
    <dgm:cxn modelId="{D05BCC9E-E8B3-4240-A39C-9837DF2AEAA7}" type="presParOf" srcId="{222C4ACF-D614-45BA-B1E1-C723DF684051}" destId="{6AD0D823-117E-4652-906D-593C437CE5B6}" srcOrd="1" destOrd="0" presId="urn:microsoft.com/office/officeart/2005/8/layout/hierarchy1"/>
    <dgm:cxn modelId="{8064316F-FB82-4275-8924-1D853F01009F}" type="presParOf" srcId="{2CD0BDBE-72B8-4B19-BA9A-03E9F91B9014}" destId="{57BE0E79-77CF-4ED7-B557-FAFE7ECA1FFB}" srcOrd="1" destOrd="0" presId="urn:microsoft.com/office/officeart/2005/8/layout/hierarchy1"/>
    <dgm:cxn modelId="{682FCFD4-2E48-463A-A5BE-42CD00164AD6}" type="presParOf" srcId="{57BE0E79-77CF-4ED7-B557-FAFE7ECA1FFB}" destId="{D3475721-F6BA-415B-866A-EDB147BFF114}" srcOrd="0" destOrd="0" presId="urn:microsoft.com/office/officeart/2005/8/layout/hierarchy1"/>
    <dgm:cxn modelId="{14B016A6-77F0-4A18-AF74-1517250D76A5}" type="presParOf" srcId="{57BE0E79-77CF-4ED7-B557-FAFE7ECA1FFB}" destId="{0CF024AC-C253-49BA-8845-B5B3619B120F}" srcOrd="1" destOrd="0" presId="urn:microsoft.com/office/officeart/2005/8/layout/hierarchy1"/>
    <dgm:cxn modelId="{371CF320-E702-4295-A0A0-A834F6C9E4F7}" type="presParOf" srcId="{0CF024AC-C253-49BA-8845-B5B3619B120F}" destId="{D380184D-1BF4-4E85-9BC3-F31E7F7A699F}" srcOrd="0" destOrd="0" presId="urn:microsoft.com/office/officeart/2005/8/layout/hierarchy1"/>
    <dgm:cxn modelId="{A8747A21-34A3-433E-BC8B-AA6530589C23}" type="presParOf" srcId="{D380184D-1BF4-4E85-9BC3-F31E7F7A699F}" destId="{7B6DD3F1-C6CA-47B9-997F-0FFD35FC4BFD}" srcOrd="0" destOrd="0" presId="urn:microsoft.com/office/officeart/2005/8/layout/hierarchy1"/>
    <dgm:cxn modelId="{14D7DDAC-E62F-40D7-9212-1B4DA9DF771E}" type="presParOf" srcId="{D380184D-1BF4-4E85-9BC3-F31E7F7A699F}" destId="{D8991F97-0894-4370-A8D4-4828E8897744}" srcOrd="1" destOrd="0" presId="urn:microsoft.com/office/officeart/2005/8/layout/hierarchy1"/>
    <dgm:cxn modelId="{C5CCCD0E-64DD-479C-90A9-9ADB7136797D}" type="presParOf" srcId="{0CF024AC-C253-49BA-8845-B5B3619B120F}" destId="{10807DBC-75FE-4B78-A951-606AFEAEF0D6}" srcOrd="1" destOrd="0" presId="urn:microsoft.com/office/officeart/2005/8/layout/hierarchy1"/>
    <dgm:cxn modelId="{14DAD6AB-A512-4EFC-B28F-03958012E6E3}" type="presParOf" srcId="{57BE0E79-77CF-4ED7-B557-FAFE7ECA1FFB}" destId="{E66939C4-8EF1-4F40-A2B5-6289426FFBC8}" srcOrd="2" destOrd="0" presId="urn:microsoft.com/office/officeart/2005/8/layout/hierarchy1"/>
    <dgm:cxn modelId="{494BC340-31AB-4210-964A-C7B6343F2D34}" type="presParOf" srcId="{57BE0E79-77CF-4ED7-B557-FAFE7ECA1FFB}" destId="{94F1A164-1B5E-4541-99AF-A48CD753A812}" srcOrd="3" destOrd="0" presId="urn:microsoft.com/office/officeart/2005/8/layout/hierarchy1"/>
    <dgm:cxn modelId="{8960C138-7497-45A5-AEEF-E8D3BEB4DAEA}" type="presParOf" srcId="{94F1A164-1B5E-4541-99AF-A48CD753A812}" destId="{68B7A5A5-55A0-419E-AB2D-7FDC5AEAFD1F}" srcOrd="0" destOrd="0" presId="urn:microsoft.com/office/officeart/2005/8/layout/hierarchy1"/>
    <dgm:cxn modelId="{6E8FDF2B-A0F1-46D7-854C-A1CAAE2C3CED}" type="presParOf" srcId="{68B7A5A5-55A0-419E-AB2D-7FDC5AEAFD1F}" destId="{2702A05E-F14A-42AA-A680-837F209091B6}" srcOrd="0" destOrd="0" presId="urn:microsoft.com/office/officeart/2005/8/layout/hierarchy1"/>
    <dgm:cxn modelId="{6C70E721-4F89-498A-8049-605B50349826}" type="presParOf" srcId="{68B7A5A5-55A0-419E-AB2D-7FDC5AEAFD1F}" destId="{18358E49-579E-442A-B043-14CF20348469}" srcOrd="1" destOrd="0" presId="urn:microsoft.com/office/officeart/2005/8/layout/hierarchy1"/>
    <dgm:cxn modelId="{3ABA15E1-3A41-45D7-A824-9AB6C3E9C055}" type="presParOf" srcId="{94F1A164-1B5E-4541-99AF-A48CD753A812}" destId="{DEBE00B9-D79C-4AF9-B5C0-94D6CE5FFE8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2BD515-D48C-4ADD-80DB-68F5D962F4E6}" type="doc">
      <dgm:prSet loTypeId="urn:microsoft.com/office/officeart/2005/8/layout/orgChart1" loCatId="hierarchy" qsTypeId="urn:microsoft.com/office/officeart/2005/8/quickstyle/simple3" qsCatId="simple" csTypeId="urn:microsoft.com/office/officeart/2005/8/colors/accent1_5" csCatId="accent1" phldr="1"/>
      <dgm:spPr/>
      <dgm:t>
        <a:bodyPr/>
        <a:lstStyle/>
        <a:p>
          <a:endParaRPr lang="es-MX"/>
        </a:p>
      </dgm:t>
    </dgm:pt>
    <dgm:pt modelId="{AECCC753-90A5-4A3D-937A-05840F55E1E9}">
      <dgm:prSet phldrT="[Texto]" custT="1"/>
      <dgm:spPr/>
      <dgm:t>
        <a:bodyPr/>
        <a:lstStyle/>
        <a:p>
          <a:r>
            <a:rPr lang="es-MX" sz="2400" b="1" dirty="0" smtClean="0">
              <a:latin typeface="Arial" panose="020B0604020202020204" pitchFamily="34" charset="0"/>
              <a:cs typeface="Arial" panose="020B0604020202020204" pitchFamily="34" charset="0"/>
            </a:rPr>
            <a:t>METODOLOGÍA</a:t>
          </a:r>
          <a:endParaRPr lang="es-MX" sz="2400" b="1" dirty="0">
            <a:latin typeface="Arial" panose="020B0604020202020204" pitchFamily="34" charset="0"/>
            <a:cs typeface="Arial" panose="020B0604020202020204" pitchFamily="34" charset="0"/>
          </a:endParaRPr>
        </a:p>
      </dgm:t>
    </dgm:pt>
    <dgm:pt modelId="{8F453EE5-D834-4032-9296-4F56C4AA4D9F}" type="parTrans" cxnId="{7162774C-927A-4D0E-A230-0CD1B04F40E6}">
      <dgm:prSet/>
      <dgm:spPr/>
      <dgm:t>
        <a:bodyPr/>
        <a:lstStyle/>
        <a:p>
          <a:endParaRPr lang="es-MX" sz="1800">
            <a:latin typeface="Arial" panose="020B0604020202020204" pitchFamily="34" charset="0"/>
            <a:cs typeface="Arial" panose="020B0604020202020204" pitchFamily="34" charset="0"/>
          </a:endParaRPr>
        </a:p>
      </dgm:t>
    </dgm:pt>
    <dgm:pt modelId="{493C308C-B8A6-401C-A144-EEF2609AAC59}" type="sibTrans" cxnId="{7162774C-927A-4D0E-A230-0CD1B04F40E6}">
      <dgm:prSet/>
      <dgm:spPr/>
      <dgm:t>
        <a:bodyPr/>
        <a:lstStyle/>
        <a:p>
          <a:endParaRPr lang="es-MX" sz="1800">
            <a:latin typeface="Arial" panose="020B0604020202020204" pitchFamily="34" charset="0"/>
            <a:cs typeface="Arial" panose="020B0604020202020204" pitchFamily="34" charset="0"/>
          </a:endParaRPr>
        </a:p>
      </dgm:t>
    </dgm:pt>
    <dgm:pt modelId="{61214D5D-5A9A-4430-9E6C-01F0B743F4A8}">
      <dgm:prSet phldrT="[Texto]" custT="1"/>
      <dgm:spPr/>
      <dgm:t>
        <a:bodyPr/>
        <a:lstStyle/>
        <a:p>
          <a:r>
            <a:rPr lang="es-MX" sz="2000" b="1" dirty="0" smtClean="0">
              <a:latin typeface="Arial" panose="020B0604020202020204" pitchFamily="34" charset="0"/>
              <a:cs typeface="Arial" panose="020B0604020202020204" pitchFamily="34" charset="0"/>
            </a:rPr>
            <a:t>Técnicas de investigación</a:t>
          </a:r>
          <a:endParaRPr lang="es-MX" sz="2000" b="1" dirty="0">
            <a:latin typeface="Arial" panose="020B0604020202020204" pitchFamily="34" charset="0"/>
            <a:cs typeface="Arial" panose="020B0604020202020204" pitchFamily="34" charset="0"/>
          </a:endParaRPr>
        </a:p>
      </dgm:t>
    </dgm:pt>
    <dgm:pt modelId="{4A5A4F8C-D890-4AD5-9008-0C83F6DFE867}" type="parTrans" cxnId="{16E61A59-04F3-4B81-AD4B-64A4E16B32A0}">
      <dgm:prSet/>
      <dgm:spPr/>
      <dgm:t>
        <a:bodyPr/>
        <a:lstStyle/>
        <a:p>
          <a:endParaRPr lang="es-MX" sz="1800">
            <a:latin typeface="Arial" panose="020B0604020202020204" pitchFamily="34" charset="0"/>
            <a:cs typeface="Arial" panose="020B0604020202020204" pitchFamily="34" charset="0"/>
          </a:endParaRPr>
        </a:p>
      </dgm:t>
    </dgm:pt>
    <dgm:pt modelId="{9E73F281-CDAE-43C3-AF43-4EE084BCDBB2}" type="sibTrans" cxnId="{16E61A59-04F3-4B81-AD4B-64A4E16B32A0}">
      <dgm:prSet/>
      <dgm:spPr/>
      <dgm:t>
        <a:bodyPr/>
        <a:lstStyle/>
        <a:p>
          <a:endParaRPr lang="es-MX" sz="1800">
            <a:latin typeface="Arial" panose="020B0604020202020204" pitchFamily="34" charset="0"/>
            <a:cs typeface="Arial" panose="020B0604020202020204" pitchFamily="34" charset="0"/>
          </a:endParaRPr>
        </a:p>
      </dgm:t>
    </dgm:pt>
    <dgm:pt modelId="{EED7DC12-2396-4AF1-80DE-F1703853C6A6}">
      <dgm:prSet phldrT="[Texto]" custT="1"/>
      <dgm:spPr/>
      <dgm:t>
        <a:bodyPr/>
        <a:lstStyle/>
        <a:p>
          <a:r>
            <a:rPr lang="es-MX" sz="2000" b="1" dirty="0" smtClean="0">
              <a:latin typeface="Arial" panose="020B0604020202020204" pitchFamily="34" charset="0"/>
              <a:cs typeface="Arial" panose="020B0604020202020204" pitchFamily="34" charset="0"/>
            </a:rPr>
            <a:t>Instrumentos de recolección de datos</a:t>
          </a:r>
          <a:endParaRPr lang="es-MX" sz="2000" b="1" dirty="0">
            <a:latin typeface="Arial" panose="020B0604020202020204" pitchFamily="34" charset="0"/>
            <a:cs typeface="Arial" panose="020B0604020202020204" pitchFamily="34" charset="0"/>
          </a:endParaRPr>
        </a:p>
      </dgm:t>
    </dgm:pt>
    <dgm:pt modelId="{5619D40C-95CF-4F54-9D80-2530A2CF97CD}" type="parTrans" cxnId="{2306A06F-06EC-433A-A49F-CFC7B63C7D4F}">
      <dgm:prSet/>
      <dgm:spPr/>
      <dgm:t>
        <a:bodyPr/>
        <a:lstStyle/>
        <a:p>
          <a:endParaRPr lang="es-MX" sz="1800">
            <a:latin typeface="Arial" panose="020B0604020202020204" pitchFamily="34" charset="0"/>
            <a:cs typeface="Arial" panose="020B0604020202020204" pitchFamily="34" charset="0"/>
          </a:endParaRPr>
        </a:p>
      </dgm:t>
    </dgm:pt>
    <dgm:pt modelId="{B495E487-C139-4366-BCFD-AD5961048846}" type="sibTrans" cxnId="{2306A06F-06EC-433A-A49F-CFC7B63C7D4F}">
      <dgm:prSet/>
      <dgm:spPr/>
      <dgm:t>
        <a:bodyPr/>
        <a:lstStyle/>
        <a:p>
          <a:endParaRPr lang="es-MX" sz="1800">
            <a:latin typeface="Arial" panose="020B0604020202020204" pitchFamily="34" charset="0"/>
            <a:cs typeface="Arial" panose="020B0604020202020204" pitchFamily="34" charset="0"/>
          </a:endParaRPr>
        </a:p>
      </dgm:t>
    </dgm:pt>
    <dgm:pt modelId="{30151712-DF46-4198-ADFA-7935F83652D9}">
      <dgm:prSet custT="1"/>
      <dgm:spPr/>
      <dgm:t>
        <a:bodyPr/>
        <a:lstStyle/>
        <a:p>
          <a:r>
            <a:rPr lang="es-MX" sz="2000" b="1" dirty="0" smtClean="0">
              <a:latin typeface="Arial" panose="020B0604020202020204" pitchFamily="34" charset="0"/>
              <a:cs typeface="Arial" panose="020B0604020202020204" pitchFamily="34" charset="0"/>
            </a:rPr>
            <a:t>Población y muestra</a:t>
          </a:r>
          <a:endParaRPr lang="es-MX" sz="2000" b="1" dirty="0">
            <a:latin typeface="Arial" panose="020B0604020202020204" pitchFamily="34" charset="0"/>
            <a:cs typeface="Arial" panose="020B0604020202020204" pitchFamily="34" charset="0"/>
          </a:endParaRPr>
        </a:p>
      </dgm:t>
    </dgm:pt>
    <dgm:pt modelId="{D95D3E3E-9900-4F6E-8E32-C3197656B45C}" type="parTrans" cxnId="{C5DB21AE-6682-4E75-BCF4-989C1FC830CA}">
      <dgm:prSet/>
      <dgm:spPr/>
      <dgm:t>
        <a:bodyPr/>
        <a:lstStyle/>
        <a:p>
          <a:endParaRPr lang="es-MX">
            <a:latin typeface="Arial" panose="020B0604020202020204" pitchFamily="34" charset="0"/>
            <a:cs typeface="Arial" panose="020B0604020202020204" pitchFamily="34" charset="0"/>
          </a:endParaRPr>
        </a:p>
      </dgm:t>
    </dgm:pt>
    <dgm:pt modelId="{E382844F-7019-44D9-86A9-048A6C5FEC00}" type="sibTrans" cxnId="{C5DB21AE-6682-4E75-BCF4-989C1FC830CA}">
      <dgm:prSet/>
      <dgm:spPr/>
      <dgm:t>
        <a:bodyPr/>
        <a:lstStyle/>
        <a:p>
          <a:endParaRPr lang="es-MX">
            <a:latin typeface="Arial" panose="020B0604020202020204" pitchFamily="34" charset="0"/>
            <a:cs typeface="Arial" panose="020B0604020202020204" pitchFamily="34" charset="0"/>
          </a:endParaRPr>
        </a:p>
      </dgm:t>
    </dgm:pt>
    <dgm:pt modelId="{BFB28E00-0A89-4041-B55C-DCDE355DC44C}" type="pres">
      <dgm:prSet presAssocID="{642BD515-D48C-4ADD-80DB-68F5D962F4E6}" presName="hierChild1" presStyleCnt="0">
        <dgm:presLayoutVars>
          <dgm:orgChart val="1"/>
          <dgm:chPref val="1"/>
          <dgm:dir/>
          <dgm:animOne val="branch"/>
          <dgm:animLvl val="lvl"/>
          <dgm:resizeHandles/>
        </dgm:presLayoutVars>
      </dgm:prSet>
      <dgm:spPr/>
      <dgm:t>
        <a:bodyPr/>
        <a:lstStyle/>
        <a:p>
          <a:endParaRPr lang="es-MX"/>
        </a:p>
      </dgm:t>
    </dgm:pt>
    <dgm:pt modelId="{FF3D7C07-4F7E-42F7-B50D-6BDB8DA7496A}" type="pres">
      <dgm:prSet presAssocID="{AECCC753-90A5-4A3D-937A-05840F55E1E9}" presName="hierRoot1" presStyleCnt="0">
        <dgm:presLayoutVars>
          <dgm:hierBranch val="init"/>
        </dgm:presLayoutVars>
      </dgm:prSet>
      <dgm:spPr/>
      <dgm:t>
        <a:bodyPr/>
        <a:lstStyle/>
        <a:p>
          <a:endParaRPr lang="es-MX"/>
        </a:p>
      </dgm:t>
    </dgm:pt>
    <dgm:pt modelId="{C56FCA66-EFE4-4ED9-9078-94202543272B}" type="pres">
      <dgm:prSet presAssocID="{AECCC753-90A5-4A3D-937A-05840F55E1E9}" presName="rootComposite1" presStyleCnt="0"/>
      <dgm:spPr/>
      <dgm:t>
        <a:bodyPr/>
        <a:lstStyle/>
        <a:p>
          <a:endParaRPr lang="es-MX"/>
        </a:p>
      </dgm:t>
    </dgm:pt>
    <dgm:pt modelId="{A45EFFBB-0AA4-40A4-9683-B2751FB4E7B4}" type="pres">
      <dgm:prSet presAssocID="{AECCC753-90A5-4A3D-937A-05840F55E1E9}" presName="rootText1" presStyleLbl="node0" presStyleIdx="0" presStyleCnt="1">
        <dgm:presLayoutVars>
          <dgm:chPref val="3"/>
        </dgm:presLayoutVars>
      </dgm:prSet>
      <dgm:spPr/>
      <dgm:t>
        <a:bodyPr/>
        <a:lstStyle/>
        <a:p>
          <a:endParaRPr lang="es-MX"/>
        </a:p>
      </dgm:t>
    </dgm:pt>
    <dgm:pt modelId="{BA32B884-8346-4E85-82A3-59E964C47821}" type="pres">
      <dgm:prSet presAssocID="{AECCC753-90A5-4A3D-937A-05840F55E1E9}" presName="rootConnector1" presStyleLbl="node1" presStyleIdx="0" presStyleCnt="0"/>
      <dgm:spPr/>
      <dgm:t>
        <a:bodyPr/>
        <a:lstStyle/>
        <a:p>
          <a:endParaRPr lang="es-MX"/>
        </a:p>
      </dgm:t>
    </dgm:pt>
    <dgm:pt modelId="{52D3A460-63A0-4C7B-BC39-39E21739CDA3}" type="pres">
      <dgm:prSet presAssocID="{AECCC753-90A5-4A3D-937A-05840F55E1E9}" presName="hierChild2" presStyleCnt="0"/>
      <dgm:spPr/>
      <dgm:t>
        <a:bodyPr/>
        <a:lstStyle/>
        <a:p>
          <a:endParaRPr lang="es-MX"/>
        </a:p>
      </dgm:t>
    </dgm:pt>
    <dgm:pt modelId="{945B83E8-C975-4FC9-B9E2-35D0559B0DF1}" type="pres">
      <dgm:prSet presAssocID="{4A5A4F8C-D890-4AD5-9008-0C83F6DFE867}" presName="Name37" presStyleLbl="parChTrans1D2" presStyleIdx="0" presStyleCnt="3"/>
      <dgm:spPr/>
      <dgm:t>
        <a:bodyPr/>
        <a:lstStyle/>
        <a:p>
          <a:endParaRPr lang="es-MX"/>
        </a:p>
      </dgm:t>
    </dgm:pt>
    <dgm:pt modelId="{CE5DE09E-AE4F-481D-97D6-7E28F6ADDA32}" type="pres">
      <dgm:prSet presAssocID="{61214D5D-5A9A-4430-9E6C-01F0B743F4A8}" presName="hierRoot2" presStyleCnt="0">
        <dgm:presLayoutVars>
          <dgm:hierBranch val="init"/>
        </dgm:presLayoutVars>
      </dgm:prSet>
      <dgm:spPr/>
      <dgm:t>
        <a:bodyPr/>
        <a:lstStyle/>
        <a:p>
          <a:endParaRPr lang="es-MX"/>
        </a:p>
      </dgm:t>
    </dgm:pt>
    <dgm:pt modelId="{B2FB7244-9AFC-4A43-BFDD-F014020AB429}" type="pres">
      <dgm:prSet presAssocID="{61214D5D-5A9A-4430-9E6C-01F0B743F4A8}" presName="rootComposite" presStyleCnt="0"/>
      <dgm:spPr/>
      <dgm:t>
        <a:bodyPr/>
        <a:lstStyle/>
        <a:p>
          <a:endParaRPr lang="es-MX"/>
        </a:p>
      </dgm:t>
    </dgm:pt>
    <dgm:pt modelId="{E3A4E40E-4919-49F2-BECE-F735FDC126E3}" type="pres">
      <dgm:prSet presAssocID="{61214D5D-5A9A-4430-9E6C-01F0B743F4A8}" presName="rootText" presStyleLbl="node2" presStyleIdx="0" presStyleCnt="3">
        <dgm:presLayoutVars>
          <dgm:chPref val="3"/>
        </dgm:presLayoutVars>
      </dgm:prSet>
      <dgm:spPr/>
      <dgm:t>
        <a:bodyPr/>
        <a:lstStyle/>
        <a:p>
          <a:endParaRPr lang="es-MX"/>
        </a:p>
      </dgm:t>
    </dgm:pt>
    <dgm:pt modelId="{BA0793EE-0A10-4443-99AF-2E649BC659E7}" type="pres">
      <dgm:prSet presAssocID="{61214D5D-5A9A-4430-9E6C-01F0B743F4A8}" presName="rootConnector" presStyleLbl="node2" presStyleIdx="0" presStyleCnt="3"/>
      <dgm:spPr/>
      <dgm:t>
        <a:bodyPr/>
        <a:lstStyle/>
        <a:p>
          <a:endParaRPr lang="es-MX"/>
        </a:p>
      </dgm:t>
    </dgm:pt>
    <dgm:pt modelId="{094A0723-8B38-4818-A184-C3F62B2C852C}" type="pres">
      <dgm:prSet presAssocID="{61214D5D-5A9A-4430-9E6C-01F0B743F4A8}" presName="hierChild4" presStyleCnt="0"/>
      <dgm:spPr/>
      <dgm:t>
        <a:bodyPr/>
        <a:lstStyle/>
        <a:p>
          <a:endParaRPr lang="es-MX"/>
        </a:p>
      </dgm:t>
    </dgm:pt>
    <dgm:pt modelId="{B1A3209C-45CB-4D02-B9EE-97F0D0B3F709}" type="pres">
      <dgm:prSet presAssocID="{61214D5D-5A9A-4430-9E6C-01F0B743F4A8}" presName="hierChild5" presStyleCnt="0"/>
      <dgm:spPr/>
      <dgm:t>
        <a:bodyPr/>
        <a:lstStyle/>
        <a:p>
          <a:endParaRPr lang="es-MX"/>
        </a:p>
      </dgm:t>
    </dgm:pt>
    <dgm:pt modelId="{3EB6AA8B-7DCE-497F-B969-2174DE7A1FF3}" type="pres">
      <dgm:prSet presAssocID="{5619D40C-95CF-4F54-9D80-2530A2CF97CD}" presName="Name37" presStyleLbl="parChTrans1D2" presStyleIdx="1" presStyleCnt="3"/>
      <dgm:spPr/>
      <dgm:t>
        <a:bodyPr/>
        <a:lstStyle/>
        <a:p>
          <a:endParaRPr lang="es-MX"/>
        </a:p>
      </dgm:t>
    </dgm:pt>
    <dgm:pt modelId="{1307E282-6F68-45C5-9C2F-A300130B4F16}" type="pres">
      <dgm:prSet presAssocID="{EED7DC12-2396-4AF1-80DE-F1703853C6A6}" presName="hierRoot2" presStyleCnt="0">
        <dgm:presLayoutVars>
          <dgm:hierBranch val="init"/>
        </dgm:presLayoutVars>
      </dgm:prSet>
      <dgm:spPr/>
      <dgm:t>
        <a:bodyPr/>
        <a:lstStyle/>
        <a:p>
          <a:endParaRPr lang="es-MX"/>
        </a:p>
      </dgm:t>
    </dgm:pt>
    <dgm:pt modelId="{2A3DC460-42F1-40AB-BE5E-D69DF4A12886}" type="pres">
      <dgm:prSet presAssocID="{EED7DC12-2396-4AF1-80DE-F1703853C6A6}" presName="rootComposite" presStyleCnt="0"/>
      <dgm:spPr/>
      <dgm:t>
        <a:bodyPr/>
        <a:lstStyle/>
        <a:p>
          <a:endParaRPr lang="es-MX"/>
        </a:p>
      </dgm:t>
    </dgm:pt>
    <dgm:pt modelId="{7DE9E301-135C-4041-9DC1-539B74E4BA55}" type="pres">
      <dgm:prSet presAssocID="{EED7DC12-2396-4AF1-80DE-F1703853C6A6}" presName="rootText" presStyleLbl="node2" presStyleIdx="1" presStyleCnt="3">
        <dgm:presLayoutVars>
          <dgm:chPref val="3"/>
        </dgm:presLayoutVars>
      </dgm:prSet>
      <dgm:spPr/>
      <dgm:t>
        <a:bodyPr/>
        <a:lstStyle/>
        <a:p>
          <a:endParaRPr lang="es-MX"/>
        </a:p>
      </dgm:t>
    </dgm:pt>
    <dgm:pt modelId="{621BAC7D-D4EB-4D10-9AE8-D6480CA894D2}" type="pres">
      <dgm:prSet presAssocID="{EED7DC12-2396-4AF1-80DE-F1703853C6A6}" presName="rootConnector" presStyleLbl="node2" presStyleIdx="1" presStyleCnt="3"/>
      <dgm:spPr/>
      <dgm:t>
        <a:bodyPr/>
        <a:lstStyle/>
        <a:p>
          <a:endParaRPr lang="es-MX"/>
        </a:p>
      </dgm:t>
    </dgm:pt>
    <dgm:pt modelId="{D659A40A-D78A-4CC5-8508-3BC63BE13F3B}" type="pres">
      <dgm:prSet presAssocID="{EED7DC12-2396-4AF1-80DE-F1703853C6A6}" presName="hierChild4" presStyleCnt="0"/>
      <dgm:spPr/>
      <dgm:t>
        <a:bodyPr/>
        <a:lstStyle/>
        <a:p>
          <a:endParaRPr lang="es-MX"/>
        </a:p>
      </dgm:t>
    </dgm:pt>
    <dgm:pt modelId="{A725EB42-5CA6-4CD3-881C-8797F2E30158}" type="pres">
      <dgm:prSet presAssocID="{EED7DC12-2396-4AF1-80DE-F1703853C6A6}" presName="hierChild5" presStyleCnt="0"/>
      <dgm:spPr/>
      <dgm:t>
        <a:bodyPr/>
        <a:lstStyle/>
        <a:p>
          <a:endParaRPr lang="es-MX"/>
        </a:p>
      </dgm:t>
    </dgm:pt>
    <dgm:pt modelId="{D19EEA1C-A54D-4D36-B6D8-BBA33FDE73F4}" type="pres">
      <dgm:prSet presAssocID="{D95D3E3E-9900-4F6E-8E32-C3197656B45C}" presName="Name37" presStyleLbl="parChTrans1D2" presStyleIdx="2" presStyleCnt="3"/>
      <dgm:spPr/>
      <dgm:t>
        <a:bodyPr/>
        <a:lstStyle/>
        <a:p>
          <a:endParaRPr lang="es-MX"/>
        </a:p>
      </dgm:t>
    </dgm:pt>
    <dgm:pt modelId="{DB3D49CF-6D13-4141-A862-8D4526752DB7}" type="pres">
      <dgm:prSet presAssocID="{30151712-DF46-4198-ADFA-7935F83652D9}" presName="hierRoot2" presStyleCnt="0">
        <dgm:presLayoutVars>
          <dgm:hierBranch val="init"/>
        </dgm:presLayoutVars>
      </dgm:prSet>
      <dgm:spPr/>
      <dgm:t>
        <a:bodyPr/>
        <a:lstStyle/>
        <a:p>
          <a:endParaRPr lang="es-MX"/>
        </a:p>
      </dgm:t>
    </dgm:pt>
    <dgm:pt modelId="{C6864C8E-4148-4F6E-BCEF-A87E1FB57F05}" type="pres">
      <dgm:prSet presAssocID="{30151712-DF46-4198-ADFA-7935F83652D9}" presName="rootComposite" presStyleCnt="0"/>
      <dgm:spPr/>
      <dgm:t>
        <a:bodyPr/>
        <a:lstStyle/>
        <a:p>
          <a:endParaRPr lang="es-MX"/>
        </a:p>
      </dgm:t>
    </dgm:pt>
    <dgm:pt modelId="{EBFC2C3C-9497-4422-861F-087F88933FAC}" type="pres">
      <dgm:prSet presAssocID="{30151712-DF46-4198-ADFA-7935F83652D9}" presName="rootText" presStyleLbl="node2" presStyleIdx="2" presStyleCnt="3">
        <dgm:presLayoutVars>
          <dgm:chPref val="3"/>
        </dgm:presLayoutVars>
      </dgm:prSet>
      <dgm:spPr/>
      <dgm:t>
        <a:bodyPr/>
        <a:lstStyle/>
        <a:p>
          <a:endParaRPr lang="es-MX"/>
        </a:p>
      </dgm:t>
    </dgm:pt>
    <dgm:pt modelId="{4914E976-9A1A-4940-9E33-436B092206B0}" type="pres">
      <dgm:prSet presAssocID="{30151712-DF46-4198-ADFA-7935F83652D9}" presName="rootConnector" presStyleLbl="node2" presStyleIdx="2" presStyleCnt="3"/>
      <dgm:spPr/>
      <dgm:t>
        <a:bodyPr/>
        <a:lstStyle/>
        <a:p>
          <a:endParaRPr lang="es-MX"/>
        </a:p>
      </dgm:t>
    </dgm:pt>
    <dgm:pt modelId="{89DCC46C-59B7-40D8-8A57-B646B30A61F6}" type="pres">
      <dgm:prSet presAssocID="{30151712-DF46-4198-ADFA-7935F83652D9}" presName="hierChild4" presStyleCnt="0"/>
      <dgm:spPr/>
      <dgm:t>
        <a:bodyPr/>
        <a:lstStyle/>
        <a:p>
          <a:endParaRPr lang="es-MX"/>
        </a:p>
      </dgm:t>
    </dgm:pt>
    <dgm:pt modelId="{85087FDC-7979-4717-A43A-EEE5E25FDA3C}" type="pres">
      <dgm:prSet presAssocID="{30151712-DF46-4198-ADFA-7935F83652D9}" presName="hierChild5" presStyleCnt="0"/>
      <dgm:spPr/>
      <dgm:t>
        <a:bodyPr/>
        <a:lstStyle/>
        <a:p>
          <a:endParaRPr lang="es-MX"/>
        </a:p>
      </dgm:t>
    </dgm:pt>
    <dgm:pt modelId="{D8C378EC-B866-40CD-8770-931E156904DF}" type="pres">
      <dgm:prSet presAssocID="{AECCC753-90A5-4A3D-937A-05840F55E1E9}" presName="hierChild3" presStyleCnt="0"/>
      <dgm:spPr/>
      <dgm:t>
        <a:bodyPr/>
        <a:lstStyle/>
        <a:p>
          <a:endParaRPr lang="es-MX"/>
        </a:p>
      </dgm:t>
    </dgm:pt>
  </dgm:ptLst>
  <dgm:cxnLst>
    <dgm:cxn modelId="{C2CBDC32-C701-457F-8895-4B7FEC71F71D}" type="presOf" srcId="{30151712-DF46-4198-ADFA-7935F83652D9}" destId="{EBFC2C3C-9497-4422-861F-087F88933FAC}" srcOrd="0" destOrd="0" presId="urn:microsoft.com/office/officeart/2005/8/layout/orgChart1"/>
    <dgm:cxn modelId="{39FFA918-DC40-48D7-9F16-E9FAA7C8364A}" type="presOf" srcId="{EED7DC12-2396-4AF1-80DE-F1703853C6A6}" destId="{621BAC7D-D4EB-4D10-9AE8-D6480CA894D2}" srcOrd="1" destOrd="0" presId="urn:microsoft.com/office/officeart/2005/8/layout/orgChart1"/>
    <dgm:cxn modelId="{B93CBB0C-C1BE-4893-A1CD-B0E010593A5E}" type="presOf" srcId="{4A5A4F8C-D890-4AD5-9008-0C83F6DFE867}" destId="{945B83E8-C975-4FC9-B9E2-35D0559B0DF1}" srcOrd="0" destOrd="0" presId="urn:microsoft.com/office/officeart/2005/8/layout/orgChart1"/>
    <dgm:cxn modelId="{96EA85DE-AB50-4540-AFFE-351DC92FA749}" type="presOf" srcId="{AECCC753-90A5-4A3D-937A-05840F55E1E9}" destId="{A45EFFBB-0AA4-40A4-9683-B2751FB4E7B4}" srcOrd="0" destOrd="0" presId="urn:microsoft.com/office/officeart/2005/8/layout/orgChart1"/>
    <dgm:cxn modelId="{618FA123-8033-4006-839E-2F863E4BFFDB}" type="presOf" srcId="{AECCC753-90A5-4A3D-937A-05840F55E1E9}" destId="{BA32B884-8346-4E85-82A3-59E964C47821}" srcOrd="1" destOrd="0" presId="urn:microsoft.com/office/officeart/2005/8/layout/orgChart1"/>
    <dgm:cxn modelId="{2306A06F-06EC-433A-A49F-CFC7B63C7D4F}" srcId="{AECCC753-90A5-4A3D-937A-05840F55E1E9}" destId="{EED7DC12-2396-4AF1-80DE-F1703853C6A6}" srcOrd="1" destOrd="0" parTransId="{5619D40C-95CF-4F54-9D80-2530A2CF97CD}" sibTransId="{B495E487-C139-4366-BCFD-AD5961048846}"/>
    <dgm:cxn modelId="{1291A9E3-9838-4B28-A779-6ACEA30C5B77}" type="presOf" srcId="{61214D5D-5A9A-4430-9E6C-01F0B743F4A8}" destId="{E3A4E40E-4919-49F2-BECE-F735FDC126E3}" srcOrd="0" destOrd="0" presId="urn:microsoft.com/office/officeart/2005/8/layout/orgChart1"/>
    <dgm:cxn modelId="{3847213C-A57E-4B9A-AFCD-9CD9497A93C7}" type="presOf" srcId="{30151712-DF46-4198-ADFA-7935F83652D9}" destId="{4914E976-9A1A-4940-9E33-436B092206B0}" srcOrd="1" destOrd="0" presId="urn:microsoft.com/office/officeart/2005/8/layout/orgChart1"/>
    <dgm:cxn modelId="{7162774C-927A-4D0E-A230-0CD1B04F40E6}" srcId="{642BD515-D48C-4ADD-80DB-68F5D962F4E6}" destId="{AECCC753-90A5-4A3D-937A-05840F55E1E9}" srcOrd="0" destOrd="0" parTransId="{8F453EE5-D834-4032-9296-4F56C4AA4D9F}" sibTransId="{493C308C-B8A6-401C-A144-EEF2609AAC59}"/>
    <dgm:cxn modelId="{C5DB21AE-6682-4E75-BCF4-989C1FC830CA}" srcId="{AECCC753-90A5-4A3D-937A-05840F55E1E9}" destId="{30151712-DF46-4198-ADFA-7935F83652D9}" srcOrd="2" destOrd="0" parTransId="{D95D3E3E-9900-4F6E-8E32-C3197656B45C}" sibTransId="{E382844F-7019-44D9-86A9-048A6C5FEC00}"/>
    <dgm:cxn modelId="{16E61A59-04F3-4B81-AD4B-64A4E16B32A0}" srcId="{AECCC753-90A5-4A3D-937A-05840F55E1E9}" destId="{61214D5D-5A9A-4430-9E6C-01F0B743F4A8}" srcOrd="0" destOrd="0" parTransId="{4A5A4F8C-D890-4AD5-9008-0C83F6DFE867}" sibTransId="{9E73F281-CDAE-43C3-AF43-4EE084BCDBB2}"/>
    <dgm:cxn modelId="{FC2A3353-603C-4DA0-8FE2-08CBAC07A0FB}" type="presOf" srcId="{5619D40C-95CF-4F54-9D80-2530A2CF97CD}" destId="{3EB6AA8B-7DCE-497F-B969-2174DE7A1FF3}" srcOrd="0" destOrd="0" presId="urn:microsoft.com/office/officeart/2005/8/layout/orgChart1"/>
    <dgm:cxn modelId="{6AC097B4-1ED7-4072-8146-75D5D8110CF4}" type="presOf" srcId="{EED7DC12-2396-4AF1-80DE-F1703853C6A6}" destId="{7DE9E301-135C-4041-9DC1-539B74E4BA55}" srcOrd="0" destOrd="0" presId="urn:microsoft.com/office/officeart/2005/8/layout/orgChart1"/>
    <dgm:cxn modelId="{427967A6-50DB-44CA-9003-D6CF807C8E45}" type="presOf" srcId="{642BD515-D48C-4ADD-80DB-68F5D962F4E6}" destId="{BFB28E00-0A89-4041-B55C-DCDE355DC44C}" srcOrd="0" destOrd="0" presId="urn:microsoft.com/office/officeart/2005/8/layout/orgChart1"/>
    <dgm:cxn modelId="{60484E95-8E5C-4E1A-86A8-09F1C94F4496}" type="presOf" srcId="{D95D3E3E-9900-4F6E-8E32-C3197656B45C}" destId="{D19EEA1C-A54D-4D36-B6D8-BBA33FDE73F4}" srcOrd="0" destOrd="0" presId="urn:microsoft.com/office/officeart/2005/8/layout/orgChart1"/>
    <dgm:cxn modelId="{3CDFB19C-64DA-42D9-A2BF-5074C34E058F}" type="presOf" srcId="{61214D5D-5A9A-4430-9E6C-01F0B743F4A8}" destId="{BA0793EE-0A10-4443-99AF-2E649BC659E7}" srcOrd="1" destOrd="0" presId="urn:microsoft.com/office/officeart/2005/8/layout/orgChart1"/>
    <dgm:cxn modelId="{B69C7368-7A05-4885-9618-4061862EF292}" type="presParOf" srcId="{BFB28E00-0A89-4041-B55C-DCDE355DC44C}" destId="{FF3D7C07-4F7E-42F7-B50D-6BDB8DA7496A}" srcOrd="0" destOrd="0" presId="urn:microsoft.com/office/officeart/2005/8/layout/orgChart1"/>
    <dgm:cxn modelId="{820DE574-338F-4185-83FD-07CC36F4198D}" type="presParOf" srcId="{FF3D7C07-4F7E-42F7-B50D-6BDB8DA7496A}" destId="{C56FCA66-EFE4-4ED9-9078-94202543272B}" srcOrd="0" destOrd="0" presId="urn:microsoft.com/office/officeart/2005/8/layout/orgChart1"/>
    <dgm:cxn modelId="{D9C314E5-1A86-4617-880C-266DBDFAC209}" type="presParOf" srcId="{C56FCA66-EFE4-4ED9-9078-94202543272B}" destId="{A45EFFBB-0AA4-40A4-9683-B2751FB4E7B4}" srcOrd="0" destOrd="0" presId="urn:microsoft.com/office/officeart/2005/8/layout/orgChart1"/>
    <dgm:cxn modelId="{0E59766D-2C9B-4633-ACBC-22C22DDCAB21}" type="presParOf" srcId="{C56FCA66-EFE4-4ED9-9078-94202543272B}" destId="{BA32B884-8346-4E85-82A3-59E964C47821}" srcOrd="1" destOrd="0" presId="urn:microsoft.com/office/officeart/2005/8/layout/orgChart1"/>
    <dgm:cxn modelId="{D155FCB6-8278-4E05-A5A1-994CE1E32B8D}" type="presParOf" srcId="{FF3D7C07-4F7E-42F7-B50D-6BDB8DA7496A}" destId="{52D3A460-63A0-4C7B-BC39-39E21739CDA3}" srcOrd="1" destOrd="0" presId="urn:microsoft.com/office/officeart/2005/8/layout/orgChart1"/>
    <dgm:cxn modelId="{A4C7EB3F-9A02-4478-99A4-0AAD53173E37}" type="presParOf" srcId="{52D3A460-63A0-4C7B-BC39-39E21739CDA3}" destId="{945B83E8-C975-4FC9-B9E2-35D0559B0DF1}" srcOrd="0" destOrd="0" presId="urn:microsoft.com/office/officeart/2005/8/layout/orgChart1"/>
    <dgm:cxn modelId="{C18632BB-C391-4F96-BAAB-25E257A68A93}" type="presParOf" srcId="{52D3A460-63A0-4C7B-BC39-39E21739CDA3}" destId="{CE5DE09E-AE4F-481D-97D6-7E28F6ADDA32}" srcOrd="1" destOrd="0" presId="urn:microsoft.com/office/officeart/2005/8/layout/orgChart1"/>
    <dgm:cxn modelId="{E5F34B4F-DEAE-4E6C-A7F1-611DD35CDFE9}" type="presParOf" srcId="{CE5DE09E-AE4F-481D-97D6-7E28F6ADDA32}" destId="{B2FB7244-9AFC-4A43-BFDD-F014020AB429}" srcOrd="0" destOrd="0" presId="urn:microsoft.com/office/officeart/2005/8/layout/orgChart1"/>
    <dgm:cxn modelId="{D67DD93B-3A03-4DC4-9653-6D1A08BA1465}" type="presParOf" srcId="{B2FB7244-9AFC-4A43-BFDD-F014020AB429}" destId="{E3A4E40E-4919-49F2-BECE-F735FDC126E3}" srcOrd="0" destOrd="0" presId="urn:microsoft.com/office/officeart/2005/8/layout/orgChart1"/>
    <dgm:cxn modelId="{CE809996-179F-42EE-BDE8-BF99D3C53081}" type="presParOf" srcId="{B2FB7244-9AFC-4A43-BFDD-F014020AB429}" destId="{BA0793EE-0A10-4443-99AF-2E649BC659E7}" srcOrd="1" destOrd="0" presId="urn:microsoft.com/office/officeart/2005/8/layout/orgChart1"/>
    <dgm:cxn modelId="{E28106E7-0438-476A-A9D2-3627104015CC}" type="presParOf" srcId="{CE5DE09E-AE4F-481D-97D6-7E28F6ADDA32}" destId="{094A0723-8B38-4818-A184-C3F62B2C852C}" srcOrd="1" destOrd="0" presId="urn:microsoft.com/office/officeart/2005/8/layout/orgChart1"/>
    <dgm:cxn modelId="{32A8BBE6-147F-49C6-8280-A1795D3E3D64}" type="presParOf" srcId="{CE5DE09E-AE4F-481D-97D6-7E28F6ADDA32}" destId="{B1A3209C-45CB-4D02-B9EE-97F0D0B3F709}" srcOrd="2" destOrd="0" presId="urn:microsoft.com/office/officeart/2005/8/layout/orgChart1"/>
    <dgm:cxn modelId="{1CC94E5C-7D87-40A5-88FE-FCFC58151BA1}" type="presParOf" srcId="{52D3A460-63A0-4C7B-BC39-39E21739CDA3}" destId="{3EB6AA8B-7DCE-497F-B969-2174DE7A1FF3}" srcOrd="2" destOrd="0" presId="urn:microsoft.com/office/officeart/2005/8/layout/orgChart1"/>
    <dgm:cxn modelId="{BAB03BA4-D198-43A7-BA78-262EB0F872B7}" type="presParOf" srcId="{52D3A460-63A0-4C7B-BC39-39E21739CDA3}" destId="{1307E282-6F68-45C5-9C2F-A300130B4F16}" srcOrd="3" destOrd="0" presId="urn:microsoft.com/office/officeart/2005/8/layout/orgChart1"/>
    <dgm:cxn modelId="{C6A2A97C-CBA9-4103-A6A9-43334DAD1EC3}" type="presParOf" srcId="{1307E282-6F68-45C5-9C2F-A300130B4F16}" destId="{2A3DC460-42F1-40AB-BE5E-D69DF4A12886}" srcOrd="0" destOrd="0" presId="urn:microsoft.com/office/officeart/2005/8/layout/orgChart1"/>
    <dgm:cxn modelId="{3827AB2D-C434-4CA4-9062-3FEFB3C466F2}" type="presParOf" srcId="{2A3DC460-42F1-40AB-BE5E-D69DF4A12886}" destId="{7DE9E301-135C-4041-9DC1-539B74E4BA55}" srcOrd="0" destOrd="0" presId="urn:microsoft.com/office/officeart/2005/8/layout/orgChart1"/>
    <dgm:cxn modelId="{111C8360-BDA1-4C9B-9275-EA172E0EF5FC}" type="presParOf" srcId="{2A3DC460-42F1-40AB-BE5E-D69DF4A12886}" destId="{621BAC7D-D4EB-4D10-9AE8-D6480CA894D2}" srcOrd="1" destOrd="0" presId="urn:microsoft.com/office/officeart/2005/8/layout/orgChart1"/>
    <dgm:cxn modelId="{BAE63F0C-AC72-4401-BD61-9784D3A04D7F}" type="presParOf" srcId="{1307E282-6F68-45C5-9C2F-A300130B4F16}" destId="{D659A40A-D78A-4CC5-8508-3BC63BE13F3B}" srcOrd="1" destOrd="0" presId="urn:microsoft.com/office/officeart/2005/8/layout/orgChart1"/>
    <dgm:cxn modelId="{90B77C05-3F27-4DCF-82B0-B866A661D81E}" type="presParOf" srcId="{1307E282-6F68-45C5-9C2F-A300130B4F16}" destId="{A725EB42-5CA6-4CD3-881C-8797F2E30158}" srcOrd="2" destOrd="0" presId="urn:microsoft.com/office/officeart/2005/8/layout/orgChart1"/>
    <dgm:cxn modelId="{A88AACAD-A2E9-4BE9-A088-1B956C692DD5}" type="presParOf" srcId="{52D3A460-63A0-4C7B-BC39-39E21739CDA3}" destId="{D19EEA1C-A54D-4D36-B6D8-BBA33FDE73F4}" srcOrd="4" destOrd="0" presId="urn:microsoft.com/office/officeart/2005/8/layout/orgChart1"/>
    <dgm:cxn modelId="{583A3A12-241F-4680-BEFA-4F44A08D0F29}" type="presParOf" srcId="{52D3A460-63A0-4C7B-BC39-39E21739CDA3}" destId="{DB3D49CF-6D13-4141-A862-8D4526752DB7}" srcOrd="5" destOrd="0" presId="urn:microsoft.com/office/officeart/2005/8/layout/orgChart1"/>
    <dgm:cxn modelId="{86BA47AE-6397-4B55-83F3-B681EBFBEEBF}" type="presParOf" srcId="{DB3D49CF-6D13-4141-A862-8D4526752DB7}" destId="{C6864C8E-4148-4F6E-BCEF-A87E1FB57F05}" srcOrd="0" destOrd="0" presId="urn:microsoft.com/office/officeart/2005/8/layout/orgChart1"/>
    <dgm:cxn modelId="{59E1901B-B694-4A23-8125-2AF89D33C519}" type="presParOf" srcId="{C6864C8E-4148-4F6E-BCEF-A87E1FB57F05}" destId="{EBFC2C3C-9497-4422-861F-087F88933FAC}" srcOrd="0" destOrd="0" presId="urn:microsoft.com/office/officeart/2005/8/layout/orgChart1"/>
    <dgm:cxn modelId="{163F870B-4A10-4004-8384-96E6115ADEE0}" type="presParOf" srcId="{C6864C8E-4148-4F6E-BCEF-A87E1FB57F05}" destId="{4914E976-9A1A-4940-9E33-436B092206B0}" srcOrd="1" destOrd="0" presId="urn:microsoft.com/office/officeart/2005/8/layout/orgChart1"/>
    <dgm:cxn modelId="{EFEF1336-955C-4B0C-8A7A-1E4595875EB9}" type="presParOf" srcId="{DB3D49CF-6D13-4141-A862-8D4526752DB7}" destId="{89DCC46C-59B7-40D8-8A57-B646B30A61F6}" srcOrd="1" destOrd="0" presId="urn:microsoft.com/office/officeart/2005/8/layout/orgChart1"/>
    <dgm:cxn modelId="{0DAD9283-82AD-4286-BE64-3E9755371BFB}" type="presParOf" srcId="{DB3D49CF-6D13-4141-A862-8D4526752DB7}" destId="{85087FDC-7979-4717-A43A-EEE5E25FDA3C}" srcOrd="2" destOrd="0" presId="urn:microsoft.com/office/officeart/2005/8/layout/orgChart1"/>
    <dgm:cxn modelId="{30B0FB08-D68C-4061-AF23-4D2CB7808290}" type="presParOf" srcId="{FF3D7C07-4F7E-42F7-B50D-6BDB8DA7496A}" destId="{D8C378EC-B866-40CD-8770-931E156904D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42BD515-D48C-4ADD-80DB-68F5D962F4E6}" type="doc">
      <dgm:prSet loTypeId="urn:microsoft.com/office/officeart/2008/layout/HalfCircleOrganizationChart" loCatId="hierarchy" qsTypeId="urn:microsoft.com/office/officeart/2005/8/quickstyle/simple1" qsCatId="simple" csTypeId="urn:microsoft.com/office/officeart/2005/8/colors/colorful3" csCatId="colorful" phldr="1"/>
      <dgm:spPr/>
      <dgm:t>
        <a:bodyPr/>
        <a:lstStyle/>
        <a:p>
          <a:endParaRPr lang="es-MX"/>
        </a:p>
      </dgm:t>
    </dgm:pt>
    <dgm:pt modelId="{AECCC753-90A5-4A3D-937A-05840F55E1E9}">
      <dgm:prSet phldrT="[Texto]" custT="1"/>
      <dgm:spPr/>
      <dgm:t>
        <a:bodyPr/>
        <a:lstStyle/>
        <a:p>
          <a:r>
            <a:rPr lang="es-MX" sz="2400" b="1" dirty="0" smtClean="0">
              <a:latin typeface="Arial" panose="020B0604020202020204" pitchFamily="34" charset="0"/>
              <a:cs typeface="Arial" panose="020B0604020202020204" pitchFamily="34" charset="0"/>
            </a:rPr>
            <a:t>METODOLOGÍA</a:t>
          </a:r>
          <a:endParaRPr lang="es-MX" sz="2400" b="1" dirty="0">
            <a:latin typeface="Arial" panose="020B0604020202020204" pitchFamily="34" charset="0"/>
            <a:cs typeface="Arial" panose="020B0604020202020204" pitchFamily="34" charset="0"/>
          </a:endParaRPr>
        </a:p>
      </dgm:t>
    </dgm:pt>
    <dgm:pt modelId="{8F453EE5-D834-4032-9296-4F56C4AA4D9F}" type="parTrans" cxnId="{7162774C-927A-4D0E-A230-0CD1B04F40E6}">
      <dgm:prSet/>
      <dgm:spPr/>
      <dgm:t>
        <a:bodyPr/>
        <a:lstStyle/>
        <a:p>
          <a:endParaRPr lang="es-MX" sz="1800">
            <a:latin typeface="Times New Roman" panose="02020603050405020304" pitchFamily="18" charset="0"/>
            <a:cs typeface="Times New Roman" panose="02020603050405020304" pitchFamily="18" charset="0"/>
          </a:endParaRPr>
        </a:p>
      </dgm:t>
    </dgm:pt>
    <dgm:pt modelId="{493C308C-B8A6-401C-A144-EEF2609AAC59}" type="sibTrans" cxnId="{7162774C-927A-4D0E-A230-0CD1B04F40E6}">
      <dgm:prSet/>
      <dgm:spPr/>
      <dgm:t>
        <a:bodyPr/>
        <a:lstStyle/>
        <a:p>
          <a:endParaRPr lang="es-MX" sz="1800">
            <a:latin typeface="Times New Roman" panose="02020603050405020304" pitchFamily="18" charset="0"/>
            <a:cs typeface="Times New Roman" panose="02020603050405020304" pitchFamily="18" charset="0"/>
          </a:endParaRPr>
        </a:p>
      </dgm:t>
    </dgm:pt>
    <dgm:pt modelId="{61214D5D-5A9A-4430-9E6C-01F0B743F4A8}">
      <dgm:prSet phldrT="[Texto]" custT="1"/>
      <dgm:spPr/>
      <dgm:t>
        <a:bodyPr/>
        <a:lstStyle/>
        <a:p>
          <a:r>
            <a:rPr lang="es-MX" sz="2000" b="1" dirty="0" smtClean="0">
              <a:latin typeface="Arial" panose="020B0604020202020204" pitchFamily="34" charset="0"/>
              <a:cs typeface="Arial" panose="020B0604020202020204" pitchFamily="34" charset="0"/>
            </a:rPr>
            <a:t>Recolección</a:t>
          </a:r>
          <a:r>
            <a:rPr lang="es-MX" sz="2000" b="1" baseline="0" dirty="0" smtClean="0">
              <a:latin typeface="Arial" panose="020B0604020202020204" pitchFamily="34" charset="0"/>
              <a:cs typeface="Arial" panose="020B0604020202020204" pitchFamily="34" charset="0"/>
            </a:rPr>
            <a:t> de datos (Instrumentos)</a:t>
          </a:r>
          <a:endParaRPr lang="es-MX" sz="2000" b="1" dirty="0">
            <a:latin typeface="Arial" panose="020B0604020202020204" pitchFamily="34" charset="0"/>
            <a:cs typeface="Arial" panose="020B0604020202020204" pitchFamily="34" charset="0"/>
          </a:endParaRPr>
        </a:p>
      </dgm:t>
    </dgm:pt>
    <dgm:pt modelId="{4A5A4F8C-D890-4AD5-9008-0C83F6DFE867}" type="parTrans" cxnId="{16E61A59-04F3-4B81-AD4B-64A4E16B32A0}">
      <dgm:prSet/>
      <dgm:spPr/>
      <dgm:t>
        <a:bodyPr/>
        <a:lstStyle/>
        <a:p>
          <a:endParaRPr lang="es-MX" sz="1800">
            <a:latin typeface="Times New Roman" panose="02020603050405020304" pitchFamily="18" charset="0"/>
            <a:cs typeface="Times New Roman" panose="02020603050405020304" pitchFamily="18" charset="0"/>
          </a:endParaRPr>
        </a:p>
      </dgm:t>
    </dgm:pt>
    <dgm:pt modelId="{9E73F281-CDAE-43C3-AF43-4EE084BCDBB2}" type="sibTrans" cxnId="{16E61A59-04F3-4B81-AD4B-64A4E16B32A0}">
      <dgm:prSet/>
      <dgm:spPr/>
      <dgm:t>
        <a:bodyPr/>
        <a:lstStyle/>
        <a:p>
          <a:endParaRPr lang="es-MX" sz="1800">
            <a:latin typeface="Times New Roman" panose="02020603050405020304" pitchFamily="18" charset="0"/>
            <a:cs typeface="Times New Roman" panose="02020603050405020304" pitchFamily="18" charset="0"/>
          </a:endParaRPr>
        </a:p>
      </dgm:t>
    </dgm:pt>
    <dgm:pt modelId="{EED7DC12-2396-4AF1-80DE-F1703853C6A6}">
      <dgm:prSet phldrT="[Texto]" custT="1"/>
      <dgm:spPr/>
      <dgm:t>
        <a:bodyPr/>
        <a:lstStyle/>
        <a:p>
          <a:endParaRPr lang="es-MX" sz="2000" b="1" dirty="0">
            <a:latin typeface="Times New Roman" panose="02020603050405020304" pitchFamily="18" charset="0"/>
            <a:cs typeface="Times New Roman" panose="02020603050405020304" pitchFamily="18" charset="0"/>
          </a:endParaRPr>
        </a:p>
      </dgm:t>
    </dgm:pt>
    <dgm:pt modelId="{5619D40C-95CF-4F54-9D80-2530A2CF97CD}" type="parTrans" cxnId="{2306A06F-06EC-433A-A49F-CFC7B63C7D4F}">
      <dgm:prSet>
        <dgm:style>
          <a:lnRef idx="3">
            <a:schemeClr val="accent3"/>
          </a:lnRef>
          <a:fillRef idx="0">
            <a:schemeClr val="accent3"/>
          </a:fillRef>
          <a:effectRef idx="2">
            <a:schemeClr val="accent3"/>
          </a:effectRef>
          <a:fontRef idx="minor">
            <a:schemeClr val="tx1"/>
          </a:fontRef>
        </dgm:style>
      </dgm:prSet>
      <dgm:spPr>
        <a:ln>
          <a:noFill/>
        </a:ln>
      </dgm:spPr>
      <dgm:t>
        <a:bodyPr/>
        <a:lstStyle/>
        <a:p>
          <a:endParaRPr lang="es-MX" sz="1800">
            <a:latin typeface="Times New Roman" panose="02020603050405020304" pitchFamily="18" charset="0"/>
            <a:cs typeface="Times New Roman" panose="02020603050405020304" pitchFamily="18" charset="0"/>
          </a:endParaRPr>
        </a:p>
      </dgm:t>
    </dgm:pt>
    <dgm:pt modelId="{B495E487-C139-4366-BCFD-AD5961048846}" type="sibTrans" cxnId="{2306A06F-06EC-433A-A49F-CFC7B63C7D4F}">
      <dgm:prSet/>
      <dgm:spPr/>
      <dgm:t>
        <a:bodyPr/>
        <a:lstStyle/>
        <a:p>
          <a:endParaRPr lang="es-MX" sz="1800">
            <a:latin typeface="Times New Roman" panose="02020603050405020304" pitchFamily="18" charset="0"/>
            <a:cs typeface="Times New Roman" panose="02020603050405020304" pitchFamily="18" charset="0"/>
          </a:endParaRPr>
        </a:p>
      </dgm:t>
    </dgm:pt>
    <dgm:pt modelId="{E3CE5C56-307A-4626-99AE-80C3DE249CC7}" type="pres">
      <dgm:prSet presAssocID="{642BD515-D48C-4ADD-80DB-68F5D962F4E6}" presName="Name0" presStyleCnt="0">
        <dgm:presLayoutVars>
          <dgm:orgChart val="1"/>
          <dgm:chPref val="1"/>
          <dgm:dir/>
          <dgm:animOne val="branch"/>
          <dgm:animLvl val="lvl"/>
          <dgm:resizeHandles/>
        </dgm:presLayoutVars>
      </dgm:prSet>
      <dgm:spPr/>
      <dgm:t>
        <a:bodyPr/>
        <a:lstStyle/>
        <a:p>
          <a:endParaRPr lang="es-MX"/>
        </a:p>
      </dgm:t>
    </dgm:pt>
    <dgm:pt modelId="{30E920AB-BE64-4D0F-8776-0BC718155DE4}" type="pres">
      <dgm:prSet presAssocID="{AECCC753-90A5-4A3D-937A-05840F55E1E9}" presName="hierRoot1" presStyleCnt="0">
        <dgm:presLayoutVars>
          <dgm:hierBranch val="init"/>
        </dgm:presLayoutVars>
      </dgm:prSet>
      <dgm:spPr/>
    </dgm:pt>
    <dgm:pt modelId="{F24E4A36-F487-4C83-B93B-C99DBA959133}" type="pres">
      <dgm:prSet presAssocID="{AECCC753-90A5-4A3D-937A-05840F55E1E9}" presName="rootComposite1" presStyleCnt="0"/>
      <dgm:spPr/>
    </dgm:pt>
    <dgm:pt modelId="{8DD55FE9-7EE0-46A6-8793-DF35ADAB9D3E}" type="pres">
      <dgm:prSet presAssocID="{AECCC753-90A5-4A3D-937A-05840F55E1E9}" presName="rootText1" presStyleLbl="alignAcc1" presStyleIdx="0" presStyleCnt="0">
        <dgm:presLayoutVars>
          <dgm:chPref val="3"/>
        </dgm:presLayoutVars>
      </dgm:prSet>
      <dgm:spPr/>
      <dgm:t>
        <a:bodyPr/>
        <a:lstStyle/>
        <a:p>
          <a:endParaRPr lang="es-MX"/>
        </a:p>
      </dgm:t>
    </dgm:pt>
    <dgm:pt modelId="{F8675259-1861-4E19-A6BB-09988722CBAF}" type="pres">
      <dgm:prSet presAssocID="{AECCC753-90A5-4A3D-937A-05840F55E1E9}" presName="topArc1" presStyleLbl="parChTrans1D1" presStyleIdx="0" presStyleCnt="6"/>
      <dgm:spPr/>
    </dgm:pt>
    <dgm:pt modelId="{48AAB2B6-9693-45DD-81E8-E33FAAE36136}" type="pres">
      <dgm:prSet presAssocID="{AECCC753-90A5-4A3D-937A-05840F55E1E9}" presName="bottomArc1" presStyleLbl="parChTrans1D1" presStyleIdx="1" presStyleCnt="6"/>
      <dgm:spPr/>
    </dgm:pt>
    <dgm:pt modelId="{65CC0963-B2A6-4172-9138-6028870D0D4C}" type="pres">
      <dgm:prSet presAssocID="{AECCC753-90A5-4A3D-937A-05840F55E1E9}" presName="topConnNode1" presStyleLbl="node1" presStyleIdx="0" presStyleCnt="0"/>
      <dgm:spPr/>
      <dgm:t>
        <a:bodyPr/>
        <a:lstStyle/>
        <a:p>
          <a:endParaRPr lang="es-MX"/>
        </a:p>
      </dgm:t>
    </dgm:pt>
    <dgm:pt modelId="{1E376535-825F-41CD-93E4-799E06ECDEF9}" type="pres">
      <dgm:prSet presAssocID="{AECCC753-90A5-4A3D-937A-05840F55E1E9}" presName="hierChild2" presStyleCnt="0"/>
      <dgm:spPr/>
    </dgm:pt>
    <dgm:pt modelId="{8D1A888D-D0DB-4D19-834F-59C6F0CF8D07}" type="pres">
      <dgm:prSet presAssocID="{4A5A4F8C-D890-4AD5-9008-0C83F6DFE867}" presName="Name28" presStyleLbl="parChTrans1D2" presStyleIdx="0" presStyleCnt="2"/>
      <dgm:spPr/>
      <dgm:t>
        <a:bodyPr/>
        <a:lstStyle/>
        <a:p>
          <a:endParaRPr lang="es-MX"/>
        </a:p>
      </dgm:t>
    </dgm:pt>
    <dgm:pt modelId="{E62A1BFC-0A6B-4805-919E-6F0CA23C5D4F}" type="pres">
      <dgm:prSet presAssocID="{61214D5D-5A9A-4430-9E6C-01F0B743F4A8}" presName="hierRoot2" presStyleCnt="0">
        <dgm:presLayoutVars>
          <dgm:hierBranch val="init"/>
        </dgm:presLayoutVars>
      </dgm:prSet>
      <dgm:spPr/>
    </dgm:pt>
    <dgm:pt modelId="{9022BDFE-1E3C-4AAA-A382-04AABC00565E}" type="pres">
      <dgm:prSet presAssocID="{61214D5D-5A9A-4430-9E6C-01F0B743F4A8}" presName="rootComposite2" presStyleCnt="0"/>
      <dgm:spPr/>
    </dgm:pt>
    <dgm:pt modelId="{0BE5A648-EF75-4902-B134-B7365AAA97D8}" type="pres">
      <dgm:prSet presAssocID="{61214D5D-5A9A-4430-9E6C-01F0B743F4A8}" presName="rootText2" presStyleLbl="alignAcc1" presStyleIdx="0" presStyleCnt="0" custLinFactNeighborX="60819">
        <dgm:presLayoutVars>
          <dgm:chPref val="3"/>
        </dgm:presLayoutVars>
      </dgm:prSet>
      <dgm:spPr/>
      <dgm:t>
        <a:bodyPr/>
        <a:lstStyle/>
        <a:p>
          <a:endParaRPr lang="es-MX"/>
        </a:p>
      </dgm:t>
    </dgm:pt>
    <dgm:pt modelId="{0332AB60-215F-4B44-B947-5077AA7ADACD}" type="pres">
      <dgm:prSet presAssocID="{61214D5D-5A9A-4430-9E6C-01F0B743F4A8}" presName="topArc2" presStyleLbl="parChTrans1D1" presStyleIdx="2" presStyleCnt="6"/>
      <dgm:spPr/>
    </dgm:pt>
    <dgm:pt modelId="{98F92D59-9525-45DF-BFDB-E453E5FD63C5}" type="pres">
      <dgm:prSet presAssocID="{61214D5D-5A9A-4430-9E6C-01F0B743F4A8}" presName="bottomArc2" presStyleLbl="parChTrans1D1" presStyleIdx="3" presStyleCnt="6"/>
      <dgm:spPr/>
    </dgm:pt>
    <dgm:pt modelId="{385742B8-7929-48E0-BC90-A342A10072F8}" type="pres">
      <dgm:prSet presAssocID="{61214D5D-5A9A-4430-9E6C-01F0B743F4A8}" presName="topConnNode2" presStyleLbl="node2" presStyleIdx="0" presStyleCnt="0"/>
      <dgm:spPr/>
      <dgm:t>
        <a:bodyPr/>
        <a:lstStyle/>
        <a:p>
          <a:endParaRPr lang="es-MX"/>
        </a:p>
      </dgm:t>
    </dgm:pt>
    <dgm:pt modelId="{406899EC-59E4-488D-BDF8-D2C9528F156A}" type="pres">
      <dgm:prSet presAssocID="{61214D5D-5A9A-4430-9E6C-01F0B743F4A8}" presName="hierChild4" presStyleCnt="0"/>
      <dgm:spPr/>
    </dgm:pt>
    <dgm:pt modelId="{D39E59D0-1E10-4023-BAEA-D78CD50099AB}" type="pres">
      <dgm:prSet presAssocID="{61214D5D-5A9A-4430-9E6C-01F0B743F4A8}" presName="hierChild5" presStyleCnt="0"/>
      <dgm:spPr/>
    </dgm:pt>
    <dgm:pt modelId="{0FF0E280-FFC9-48F0-B5B1-694676F7D6B3}" type="pres">
      <dgm:prSet presAssocID="{5619D40C-95CF-4F54-9D80-2530A2CF97CD}" presName="Name28" presStyleLbl="parChTrans1D2" presStyleIdx="1" presStyleCnt="2"/>
      <dgm:spPr/>
      <dgm:t>
        <a:bodyPr/>
        <a:lstStyle/>
        <a:p>
          <a:endParaRPr lang="es-MX"/>
        </a:p>
      </dgm:t>
    </dgm:pt>
    <dgm:pt modelId="{49254345-31F2-4C4F-9F5A-BE36888A0467}" type="pres">
      <dgm:prSet presAssocID="{EED7DC12-2396-4AF1-80DE-F1703853C6A6}" presName="hierRoot2" presStyleCnt="0">
        <dgm:presLayoutVars>
          <dgm:hierBranch val="init"/>
        </dgm:presLayoutVars>
      </dgm:prSet>
      <dgm:spPr/>
    </dgm:pt>
    <dgm:pt modelId="{22C0CF37-5394-4AFA-AD4F-B8F0AAA273B8}" type="pres">
      <dgm:prSet presAssocID="{EED7DC12-2396-4AF1-80DE-F1703853C6A6}" presName="rootComposite2" presStyleCnt="0"/>
      <dgm:spPr/>
    </dgm:pt>
    <dgm:pt modelId="{27719DD3-CE00-43F7-B612-E9A5CD3F0935}" type="pres">
      <dgm:prSet presAssocID="{EED7DC12-2396-4AF1-80DE-F1703853C6A6}" presName="rootText2" presStyleLbl="alignAcc1" presStyleIdx="0" presStyleCnt="0" custLinFactNeighborX="41609">
        <dgm:presLayoutVars>
          <dgm:chPref val="3"/>
        </dgm:presLayoutVars>
      </dgm:prSet>
      <dgm:spPr/>
      <dgm:t>
        <a:bodyPr/>
        <a:lstStyle/>
        <a:p>
          <a:endParaRPr lang="es-MX"/>
        </a:p>
      </dgm:t>
    </dgm:pt>
    <dgm:pt modelId="{97309871-BA18-4720-94E1-E6E94132B6AB}" type="pres">
      <dgm:prSet presAssocID="{EED7DC12-2396-4AF1-80DE-F1703853C6A6}" presName="topArc2" presStyleLbl="parChTrans1D1" presStyleIdx="4" presStyleCnt="6"/>
      <dgm:spPr>
        <a:ln>
          <a:noFill/>
        </a:ln>
      </dgm:spPr>
      <dgm:t>
        <a:bodyPr/>
        <a:lstStyle/>
        <a:p>
          <a:endParaRPr lang="es-MX"/>
        </a:p>
      </dgm:t>
    </dgm:pt>
    <dgm:pt modelId="{F02289A4-C233-4F59-B567-B10EB9704EF9}" type="pres">
      <dgm:prSet presAssocID="{EED7DC12-2396-4AF1-80DE-F1703853C6A6}" presName="bottomArc2" presStyleLbl="parChTrans1D1" presStyleIdx="5" presStyleCnt="6"/>
      <dgm:spPr>
        <a:ln>
          <a:noFill/>
        </a:ln>
      </dgm:spPr>
      <dgm:t>
        <a:bodyPr/>
        <a:lstStyle/>
        <a:p>
          <a:endParaRPr lang="es-MX"/>
        </a:p>
      </dgm:t>
    </dgm:pt>
    <dgm:pt modelId="{EBA14868-73BE-4704-A3B3-7E1962668B1E}" type="pres">
      <dgm:prSet presAssocID="{EED7DC12-2396-4AF1-80DE-F1703853C6A6}" presName="topConnNode2" presStyleLbl="node2" presStyleIdx="0" presStyleCnt="0"/>
      <dgm:spPr/>
      <dgm:t>
        <a:bodyPr/>
        <a:lstStyle/>
        <a:p>
          <a:endParaRPr lang="es-MX"/>
        </a:p>
      </dgm:t>
    </dgm:pt>
    <dgm:pt modelId="{12C242E7-13D7-4899-A622-6C39E64B8EA6}" type="pres">
      <dgm:prSet presAssocID="{EED7DC12-2396-4AF1-80DE-F1703853C6A6}" presName="hierChild4" presStyleCnt="0"/>
      <dgm:spPr/>
    </dgm:pt>
    <dgm:pt modelId="{7481C0E6-42E8-433C-B0E6-FF9BAC4E4D19}" type="pres">
      <dgm:prSet presAssocID="{EED7DC12-2396-4AF1-80DE-F1703853C6A6}" presName="hierChild5" presStyleCnt="0"/>
      <dgm:spPr/>
    </dgm:pt>
    <dgm:pt modelId="{C68FC2D9-57FD-4466-907A-49B422F2030A}" type="pres">
      <dgm:prSet presAssocID="{AECCC753-90A5-4A3D-937A-05840F55E1E9}" presName="hierChild3" presStyleCnt="0"/>
      <dgm:spPr/>
    </dgm:pt>
  </dgm:ptLst>
  <dgm:cxnLst>
    <dgm:cxn modelId="{888AE6B7-0E21-4BAB-A6BB-C1A55531E327}" type="presOf" srcId="{61214D5D-5A9A-4430-9E6C-01F0B743F4A8}" destId="{385742B8-7929-48E0-BC90-A342A10072F8}" srcOrd="1" destOrd="0" presId="urn:microsoft.com/office/officeart/2008/layout/HalfCircleOrganizationChart"/>
    <dgm:cxn modelId="{16E61A59-04F3-4B81-AD4B-64A4E16B32A0}" srcId="{AECCC753-90A5-4A3D-937A-05840F55E1E9}" destId="{61214D5D-5A9A-4430-9E6C-01F0B743F4A8}" srcOrd="0" destOrd="0" parTransId="{4A5A4F8C-D890-4AD5-9008-0C83F6DFE867}" sibTransId="{9E73F281-CDAE-43C3-AF43-4EE084BCDBB2}"/>
    <dgm:cxn modelId="{2306A06F-06EC-433A-A49F-CFC7B63C7D4F}" srcId="{AECCC753-90A5-4A3D-937A-05840F55E1E9}" destId="{EED7DC12-2396-4AF1-80DE-F1703853C6A6}" srcOrd="1" destOrd="0" parTransId="{5619D40C-95CF-4F54-9D80-2530A2CF97CD}" sibTransId="{B495E487-C139-4366-BCFD-AD5961048846}"/>
    <dgm:cxn modelId="{36AA0B81-A167-4924-83C2-AACECF749CB2}" type="presOf" srcId="{EED7DC12-2396-4AF1-80DE-F1703853C6A6}" destId="{27719DD3-CE00-43F7-B612-E9A5CD3F0935}" srcOrd="0" destOrd="0" presId="urn:microsoft.com/office/officeart/2008/layout/HalfCircleOrganizationChart"/>
    <dgm:cxn modelId="{7162774C-927A-4D0E-A230-0CD1B04F40E6}" srcId="{642BD515-D48C-4ADD-80DB-68F5D962F4E6}" destId="{AECCC753-90A5-4A3D-937A-05840F55E1E9}" srcOrd="0" destOrd="0" parTransId="{8F453EE5-D834-4032-9296-4F56C4AA4D9F}" sibTransId="{493C308C-B8A6-401C-A144-EEF2609AAC59}"/>
    <dgm:cxn modelId="{200C588E-C29B-4C18-866F-9ECBC37AB001}" type="presOf" srcId="{5619D40C-95CF-4F54-9D80-2530A2CF97CD}" destId="{0FF0E280-FFC9-48F0-B5B1-694676F7D6B3}" srcOrd="0" destOrd="0" presId="urn:microsoft.com/office/officeart/2008/layout/HalfCircleOrganizationChart"/>
    <dgm:cxn modelId="{E1D6DFF5-EB94-430D-A6F8-585A5C7775C4}" type="presOf" srcId="{AECCC753-90A5-4A3D-937A-05840F55E1E9}" destId="{8DD55FE9-7EE0-46A6-8793-DF35ADAB9D3E}" srcOrd="0" destOrd="0" presId="urn:microsoft.com/office/officeart/2008/layout/HalfCircleOrganizationChart"/>
    <dgm:cxn modelId="{4EE79B21-A942-4C23-B004-211A155AEF4F}" type="presOf" srcId="{4A5A4F8C-D890-4AD5-9008-0C83F6DFE867}" destId="{8D1A888D-D0DB-4D19-834F-59C6F0CF8D07}" srcOrd="0" destOrd="0" presId="urn:microsoft.com/office/officeart/2008/layout/HalfCircleOrganizationChart"/>
    <dgm:cxn modelId="{37A893AC-5DE3-4F39-9D87-CA7C42EBBC4A}" type="presOf" srcId="{AECCC753-90A5-4A3D-937A-05840F55E1E9}" destId="{65CC0963-B2A6-4172-9138-6028870D0D4C}" srcOrd="1" destOrd="0" presId="urn:microsoft.com/office/officeart/2008/layout/HalfCircleOrganizationChart"/>
    <dgm:cxn modelId="{1851BFE8-7097-4650-B878-0C7A0066C711}" type="presOf" srcId="{61214D5D-5A9A-4430-9E6C-01F0B743F4A8}" destId="{0BE5A648-EF75-4902-B134-B7365AAA97D8}" srcOrd="0" destOrd="0" presId="urn:microsoft.com/office/officeart/2008/layout/HalfCircleOrganizationChart"/>
    <dgm:cxn modelId="{818B220B-ECE0-42B3-BCF1-7FC06840F8C1}" type="presOf" srcId="{642BD515-D48C-4ADD-80DB-68F5D962F4E6}" destId="{E3CE5C56-307A-4626-99AE-80C3DE249CC7}" srcOrd="0" destOrd="0" presId="urn:microsoft.com/office/officeart/2008/layout/HalfCircleOrganizationChart"/>
    <dgm:cxn modelId="{405EB5BA-5FB6-4DFD-A381-CC05BD19BC0D}" type="presOf" srcId="{EED7DC12-2396-4AF1-80DE-F1703853C6A6}" destId="{EBA14868-73BE-4704-A3B3-7E1962668B1E}" srcOrd="1" destOrd="0" presId="urn:microsoft.com/office/officeart/2008/layout/HalfCircleOrganizationChart"/>
    <dgm:cxn modelId="{B61BA3F4-FC14-4527-8938-B432BEF1E6CB}" type="presParOf" srcId="{E3CE5C56-307A-4626-99AE-80C3DE249CC7}" destId="{30E920AB-BE64-4D0F-8776-0BC718155DE4}" srcOrd="0" destOrd="0" presId="urn:microsoft.com/office/officeart/2008/layout/HalfCircleOrganizationChart"/>
    <dgm:cxn modelId="{2FF72BA1-D4FD-4F07-AC8B-0ED2D21C2E5F}" type="presParOf" srcId="{30E920AB-BE64-4D0F-8776-0BC718155DE4}" destId="{F24E4A36-F487-4C83-B93B-C99DBA959133}" srcOrd="0" destOrd="0" presId="urn:microsoft.com/office/officeart/2008/layout/HalfCircleOrganizationChart"/>
    <dgm:cxn modelId="{151DA788-8E69-4FA0-8240-E62F965A1BF4}" type="presParOf" srcId="{F24E4A36-F487-4C83-B93B-C99DBA959133}" destId="{8DD55FE9-7EE0-46A6-8793-DF35ADAB9D3E}" srcOrd="0" destOrd="0" presId="urn:microsoft.com/office/officeart/2008/layout/HalfCircleOrganizationChart"/>
    <dgm:cxn modelId="{5E5AF9FD-A78D-4266-81A7-53BFBEE56577}" type="presParOf" srcId="{F24E4A36-F487-4C83-B93B-C99DBA959133}" destId="{F8675259-1861-4E19-A6BB-09988722CBAF}" srcOrd="1" destOrd="0" presId="urn:microsoft.com/office/officeart/2008/layout/HalfCircleOrganizationChart"/>
    <dgm:cxn modelId="{B4B23741-AF9E-4533-8F41-3B6B071E49FC}" type="presParOf" srcId="{F24E4A36-F487-4C83-B93B-C99DBA959133}" destId="{48AAB2B6-9693-45DD-81E8-E33FAAE36136}" srcOrd="2" destOrd="0" presId="urn:microsoft.com/office/officeart/2008/layout/HalfCircleOrganizationChart"/>
    <dgm:cxn modelId="{C41AD0A4-7A51-4A69-AF90-12FE0638B33B}" type="presParOf" srcId="{F24E4A36-F487-4C83-B93B-C99DBA959133}" destId="{65CC0963-B2A6-4172-9138-6028870D0D4C}" srcOrd="3" destOrd="0" presId="urn:microsoft.com/office/officeart/2008/layout/HalfCircleOrganizationChart"/>
    <dgm:cxn modelId="{A976EDAB-17C5-4C42-A33F-98FC1BF013BD}" type="presParOf" srcId="{30E920AB-BE64-4D0F-8776-0BC718155DE4}" destId="{1E376535-825F-41CD-93E4-799E06ECDEF9}" srcOrd="1" destOrd="0" presId="urn:microsoft.com/office/officeart/2008/layout/HalfCircleOrganizationChart"/>
    <dgm:cxn modelId="{BD25704C-524A-42C0-AA5F-46AAF0C27FE3}" type="presParOf" srcId="{1E376535-825F-41CD-93E4-799E06ECDEF9}" destId="{8D1A888D-D0DB-4D19-834F-59C6F0CF8D07}" srcOrd="0" destOrd="0" presId="urn:microsoft.com/office/officeart/2008/layout/HalfCircleOrganizationChart"/>
    <dgm:cxn modelId="{82FCAD6B-9505-443B-8A3B-944893DD9CCF}" type="presParOf" srcId="{1E376535-825F-41CD-93E4-799E06ECDEF9}" destId="{E62A1BFC-0A6B-4805-919E-6F0CA23C5D4F}" srcOrd="1" destOrd="0" presId="urn:microsoft.com/office/officeart/2008/layout/HalfCircleOrganizationChart"/>
    <dgm:cxn modelId="{32066B8A-06F2-4205-988E-EE0C0A36199F}" type="presParOf" srcId="{E62A1BFC-0A6B-4805-919E-6F0CA23C5D4F}" destId="{9022BDFE-1E3C-4AAA-A382-04AABC00565E}" srcOrd="0" destOrd="0" presId="urn:microsoft.com/office/officeart/2008/layout/HalfCircleOrganizationChart"/>
    <dgm:cxn modelId="{B227B8A9-B5D3-4817-B966-ED7A6E2BC9CB}" type="presParOf" srcId="{9022BDFE-1E3C-4AAA-A382-04AABC00565E}" destId="{0BE5A648-EF75-4902-B134-B7365AAA97D8}" srcOrd="0" destOrd="0" presId="urn:microsoft.com/office/officeart/2008/layout/HalfCircleOrganizationChart"/>
    <dgm:cxn modelId="{B55CF02F-3BB0-4FD2-927A-B4E03E314E0A}" type="presParOf" srcId="{9022BDFE-1E3C-4AAA-A382-04AABC00565E}" destId="{0332AB60-215F-4B44-B947-5077AA7ADACD}" srcOrd="1" destOrd="0" presId="urn:microsoft.com/office/officeart/2008/layout/HalfCircleOrganizationChart"/>
    <dgm:cxn modelId="{EFDB0CEE-2686-4FDB-BF7E-E360A18FE502}" type="presParOf" srcId="{9022BDFE-1E3C-4AAA-A382-04AABC00565E}" destId="{98F92D59-9525-45DF-BFDB-E453E5FD63C5}" srcOrd="2" destOrd="0" presId="urn:microsoft.com/office/officeart/2008/layout/HalfCircleOrganizationChart"/>
    <dgm:cxn modelId="{892EDCF1-4EAB-40D4-9E34-168365E3370B}" type="presParOf" srcId="{9022BDFE-1E3C-4AAA-A382-04AABC00565E}" destId="{385742B8-7929-48E0-BC90-A342A10072F8}" srcOrd="3" destOrd="0" presId="urn:microsoft.com/office/officeart/2008/layout/HalfCircleOrganizationChart"/>
    <dgm:cxn modelId="{09FAF6C4-BF4D-47D0-AE12-DA3C27200F1B}" type="presParOf" srcId="{E62A1BFC-0A6B-4805-919E-6F0CA23C5D4F}" destId="{406899EC-59E4-488D-BDF8-D2C9528F156A}" srcOrd="1" destOrd="0" presId="urn:microsoft.com/office/officeart/2008/layout/HalfCircleOrganizationChart"/>
    <dgm:cxn modelId="{242A88F3-6AA3-46EA-8BA3-96DB42D0BFD4}" type="presParOf" srcId="{E62A1BFC-0A6B-4805-919E-6F0CA23C5D4F}" destId="{D39E59D0-1E10-4023-BAEA-D78CD50099AB}" srcOrd="2" destOrd="0" presId="urn:microsoft.com/office/officeart/2008/layout/HalfCircleOrganizationChart"/>
    <dgm:cxn modelId="{433C9CA9-09DE-4770-9490-FDC951A703A6}" type="presParOf" srcId="{1E376535-825F-41CD-93E4-799E06ECDEF9}" destId="{0FF0E280-FFC9-48F0-B5B1-694676F7D6B3}" srcOrd="2" destOrd="0" presId="urn:microsoft.com/office/officeart/2008/layout/HalfCircleOrganizationChart"/>
    <dgm:cxn modelId="{263D675F-122D-4338-8ECF-C1FB855CC32F}" type="presParOf" srcId="{1E376535-825F-41CD-93E4-799E06ECDEF9}" destId="{49254345-31F2-4C4F-9F5A-BE36888A0467}" srcOrd="3" destOrd="0" presId="urn:microsoft.com/office/officeart/2008/layout/HalfCircleOrganizationChart"/>
    <dgm:cxn modelId="{AFCCD69C-876B-486B-A4C4-532CD07BB730}" type="presParOf" srcId="{49254345-31F2-4C4F-9F5A-BE36888A0467}" destId="{22C0CF37-5394-4AFA-AD4F-B8F0AAA273B8}" srcOrd="0" destOrd="0" presId="urn:microsoft.com/office/officeart/2008/layout/HalfCircleOrganizationChart"/>
    <dgm:cxn modelId="{10A6C048-53E2-4187-8D97-30772699771D}" type="presParOf" srcId="{22C0CF37-5394-4AFA-AD4F-B8F0AAA273B8}" destId="{27719DD3-CE00-43F7-B612-E9A5CD3F0935}" srcOrd="0" destOrd="0" presId="urn:microsoft.com/office/officeart/2008/layout/HalfCircleOrganizationChart"/>
    <dgm:cxn modelId="{446838D1-7558-45D7-9BA6-2740BDB5D7D3}" type="presParOf" srcId="{22C0CF37-5394-4AFA-AD4F-B8F0AAA273B8}" destId="{97309871-BA18-4720-94E1-E6E94132B6AB}" srcOrd="1" destOrd="0" presId="urn:microsoft.com/office/officeart/2008/layout/HalfCircleOrganizationChart"/>
    <dgm:cxn modelId="{9FB0CE62-500F-46EE-A836-8336B84F94D2}" type="presParOf" srcId="{22C0CF37-5394-4AFA-AD4F-B8F0AAA273B8}" destId="{F02289A4-C233-4F59-B567-B10EB9704EF9}" srcOrd="2" destOrd="0" presId="urn:microsoft.com/office/officeart/2008/layout/HalfCircleOrganizationChart"/>
    <dgm:cxn modelId="{2E62FDF3-628C-42ED-B988-BB6917536367}" type="presParOf" srcId="{22C0CF37-5394-4AFA-AD4F-B8F0AAA273B8}" destId="{EBA14868-73BE-4704-A3B3-7E1962668B1E}" srcOrd="3" destOrd="0" presId="urn:microsoft.com/office/officeart/2008/layout/HalfCircleOrganizationChart"/>
    <dgm:cxn modelId="{DEAA3E12-256C-4EC7-B42B-6A70D8CDC0DE}" type="presParOf" srcId="{49254345-31F2-4C4F-9F5A-BE36888A0467}" destId="{12C242E7-13D7-4899-A622-6C39E64B8EA6}" srcOrd="1" destOrd="0" presId="urn:microsoft.com/office/officeart/2008/layout/HalfCircleOrganizationChart"/>
    <dgm:cxn modelId="{7DE9BD70-4D02-4108-BB76-B3AA94D7B9D6}" type="presParOf" srcId="{49254345-31F2-4C4F-9F5A-BE36888A0467}" destId="{7481C0E6-42E8-433C-B0E6-FF9BAC4E4D19}" srcOrd="2" destOrd="0" presId="urn:microsoft.com/office/officeart/2008/layout/HalfCircleOrganizationChart"/>
    <dgm:cxn modelId="{942A6864-A1BF-456E-BB72-D3A13B8AC03E}" type="presParOf" srcId="{30E920AB-BE64-4D0F-8776-0BC718155DE4}" destId="{C68FC2D9-57FD-4466-907A-49B422F2030A}"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FFA26-3410-4014-B2BE-C59FAE6F869F}">
      <dsp:nvSpPr>
        <dsp:cNvPr id="0" name=""/>
        <dsp:cNvSpPr/>
      </dsp:nvSpPr>
      <dsp:spPr>
        <a:xfrm>
          <a:off x="0" y="0"/>
          <a:ext cx="10116892" cy="5105953"/>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smtClean="0">
              <a:solidFill>
                <a:schemeClr val="tx1"/>
              </a:solidFill>
              <a:latin typeface="Arial" panose="020B0604020202020204" pitchFamily="34" charset="0"/>
              <a:cs typeface="Arial" panose="020B0604020202020204" pitchFamily="34" charset="0"/>
            </a:rPr>
            <a:t>Es eficaz la aplicación del Método Lúdico para el desarrollo de la escritura en el idioma inglés de los estudiantes del nivel A1.1 del Instituto Académico de Idiomas de la Universidad Central del Ecuador durante el primer semestre del 2020 </a:t>
          </a:r>
          <a:endParaRPr lang="es-MX" sz="2400" kern="1200" dirty="0">
            <a:solidFill>
              <a:schemeClr val="tx1"/>
            </a:solidFill>
            <a:latin typeface="Arial" panose="020B0604020202020204" pitchFamily="34" charset="0"/>
            <a:cs typeface="Arial" panose="020B0604020202020204" pitchFamily="34" charset="0"/>
          </a:endParaRPr>
        </a:p>
      </dsp:txBody>
      <dsp:txXfrm>
        <a:off x="2533973" y="0"/>
        <a:ext cx="7582918" cy="5105953"/>
      </dsp:txXfrm>
    </dsp:sp>
    <dsp:sp modelId="{EEC350C6-7178-493D-BE7A-7B2D430E4B14}">
      <dsp:nvSpPr>
        <dsp:cNvPr id="0" name=""/>
        <dsp:cNvSpPr/>
      </dsp:nvSpPr>
      <dsp:spPr>
        <a:xfrm>
          <a:off x="783791" y="1699486"/>
          <a:ext cx="1476985" cy="1706981"/>
        </a:xfrm>
        <a:prstGeom prst="roundRect">
          <a:avLst>
            <a:gd name="adj" fmla="val 10000"/>
          </a:avLst>
        </a:prstGeom>
        <a:blipFill rotWithShape="1">
          <a:blip xmlns:r="http://schemas.openxmlformats.org/officeDocument/2006/relationships" r:embed="rId1"/>
          <a:stretch>
            <a:fillRect/>
          </a:stretch>
        </a:blip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9BCBA-F9F2-4ACC-BCBA-A8C09D8A74F1}">
      <dsp:nvSpPr>
        <dsp:cNvPr id="0" name=""/>
        <dsp:cNvSpPr/>
      </dsp:nvSpPr>
      <dsp:spPr>
        <a:xfrm>
          <a:off x="0" y="0"/>
          <a:ext cx="8128000" cy="0"/>
        </a:xfrm>
        <a:prstGeom prst="line">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943EDC-95D7-4B75-92EF-98CB228A05DF}">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wordArtVert" wrap="square" lIns="91440" tIns="91440" rIns="91440" bIns="91440" numCol="1" spcCol="1270" anchor="t" anchorCtr="0">
          <a:noAutofit/>
        </a:bodyPr>
        <a:lstStyle/>
        <a:p>
          <a:pPr lvl="0" algn="l" defTabSz="1066800">
            <a:lnSpc>
              <a:spcPct val="90000"/>
            </a:lnSpc>
            <a:spcBef>
              <a:spcPct val="0"/>
            </a:spcBef>
            <a:spcAft>
              <a:spcPct val="35000"/>
            </a:spcAft>
          </a:pPr>
          <a:r>
            <a:rPr lang="es-ES" sz="2400" b="1" kern="1200" dirty="0" smtClean="0">
              <a:latin typeface="Arial" panose="020B0604020202020204" pitchFamily="34" charset="0"/>
              <a:cs typeface="Arial" panose="020B0604020202020204" pitchFamily="34" charset="0"/>
            </a:rPr>
            <a:t>JUSTIFICACIÓN</a:t>
          </a:r>
          <a:endParaRPr lang="es-ES" sz="2400" b="1" kern="1200" dirty="0">
            <a:latin typeface="Arial" panose="020B0604020202020204" pitchFamily="34" charset="0"/>
            <a:cs typeface="Arial" panose="020B0604020202020204" pitchFamily="34" charset="0"/>
          </a:endParaRPr>
        </a:p>
      </dsp:txBody>
      <dsp:txXfrm>
        <a:off x="0" y="0"/>
        <a:ext cx="1625600" cy="5418667"/>
      </dsp:txXfrm>
    </dsp:sp>
    <dsp:sp modelId="{22CD20A2-164F-4BAB-B293-6E820E89D3BE}">
      <dsp:nvSpPr>
        <dsp:cNvPr id="0" name=""/>
        <dsp:cNvSpPr/>
      </dsp:nvSpPr>
      <dsp:spPr>
        <a:xfrm>
          <a:off x="1747520" y="125941"/>
          <a:ext cx="6380480" cy="2518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smtClean="0">
              <a:latin typeface="Arial" panose="020B0604020202020204" pitchFamily="34" charset="0"/>
              <a:cs typeface="Arial" panose="020B0604020202020204" pitchFamily="34" charset="0"/>
            </a:rPr>
            <a:t>Desarrollar la escritura en el idioma inglés</a:t>
          </a:r>
        </a:p>
        <a:p>
          <a:pPr lvl="0" algn="l" defTabSz="1066800">
            <a:lnSpc>
              <a:spcPct val="90000"/>
            </a:lnSpc>
            <a:spcBef>
              <a:spcPct val="0"/>
            </a:spcBef>
            <a:spcAft>
              <a:spcPct val="35000"/>
            </a:spcAft>
          </a:pPr>
          <a:endParaRPr lang="es-ES" sz="2400" kern="1200" dirty="0" smtClean="0">
            <a:latin typeface="Times New Roman" panose="02020603050405020304" pitchFamily="18" charset="0"/>
            <a:cs typeface="Times New Roman" panose="02020603050405020304" pitchFamily="18" charset="0"/>
          </a:endParaRPr>
        </a:p>
      </dsp:txBody>
      <dsp:txXfrm>
        <a:off x="1747520" y="125941"/>
        <a:ext cx="6380480" cy="2518833"/>
      </dsp:txXfrm>
    </dsp:sp>
    <dsp:sp modelId="{EAC3A3F4-B5EA-4153-81F0-850E994034C5}">
      <dsp:nvSpPr>
        <dsp:cNvPr id="0" name=""/>
        <dsp:cNvSpPr/>
      </dsp:nvSpPr>
      <dsp:spPr>
        <a:xfrm>
          <a:off x="1625599" y="2644775"/>
          <a:ext cx="650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B17F79-BDC3-4ED5-A8E9-961E4C32E142}">
      <dsp:nvSpPr>
        <dsp:cNvPr id="0" name=""/>
        <dsp:cNvSpPr/>
      </dsp:nvSpPr>
      <dsp:spPr>
        <a:xfrm>
          <a:off x="1747520" y="2770716"/>
          <a:ext cx="6380480" cy="2518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ES" sz="2400" kern="1200" dirty="0" smtClean="0">
              <a:latin typeface="Arial" panose="020B0604020202020204" pitchFamily="34" charset="0"/>
              <a:cs typeface="Arial" panose="020B0604020202020204" pitchFamily="34" charset="0"/>
            </a:rPr>
            <a:t>Beneficiarios</a:t>
          </a:r>
          <a:endParaRPr lang="es-ES" sz="2400" kern="1200" dirty="0">
            <a:latin typeface="Arial" panose="020B0604020202020204" pitchFamily="34" charset="0"/>
            <a:cs typeface="Arial" panose="020B0604020202020204" pitchFamily="34" charset="0"/>
          </a:endParaRPr>
        </a:p>
      </dsp:txBody>
      <dsp:txXfrm>
        <a:off x="1747520" y="2770716"/>
        <a:ext cx="6380480" cy="2518833"/>
      </dsp:txXfrm>
    </dsp:sp>
    <dsp:sp modelId="{2BF601C1-7D9C-447C-A5C6-81391CDDCA03}">
      <dsp:nvSpPr>
        <dsp:cNvPr id="0" name=""/>
        <dsp:cNvSpPr/>
      </dsp:nvSpPr>
      <dsp:spPr>
        <a:xfrm>
          <a:off x="1625599" y="5289550"/>
          <a:ext cx="650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1E83B-F2FD-41D2-9DCB-3022F3E507E4}">
      <dsp:nvSpPr>
        <dsp:cNvPr id="0" name=""/>
        <dsp:cNvSpPr/>
      </dsp:nvSpPr>
      <dsp:spPr>
        <a:xfrm>
          <a:off x="0" y="930586"/>
          <a:ext cx="8945094" cy="1587600"/>
        </a:xfrm>
        <a:prstGeom prst="rect">
          <a:avLst/>
        </a:prstGeom>
        <a:solidFill>
          <a:schemeClr val="dk2">
            <a:alpha val="90000"/>
            <a:tint val="4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57C31AA-27CC-409E-BD7A-AD843B21BDA9}">
      <dsp:nvSpPr>
        <dsp:cNvPr id="0" name=""/>
        <dsp:cNvSpPr/>
      </dsp:nvSpPr>
      <dsp:spPr>
        <a:xfrm>
          <a:off x="436772" y="705"/>
          <a:ext cx="8503622" cy="185976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36672" tIns="0" rIns="236672" bIns="0" numCol="1" spcCol="1270" anchor="ctr" anchorCtr="0">
          <a:noAutofit/>
        </a:bodyPr>
        <a:lstStyle/>
        <a:p>
          <a:pPr lvl="0" algn="l" defTabSz="1066800">
            <a:lnSpc>
              <a:spcPct val="90000"/>
            </a:lnSpc>
            <a:spcBef>
              <a:spcPct val="0"/>
            </a:spcBef>
            <a:spcAft>
              <a:spcPct val="35000"/>
            </a:spcAft>
          </a:pPr>
          <a:r>
            <a:rPr lang="es-MX" sz="2400" kern="1200" dirty="0" smtClean="0">
              <a:solidFill>
                <a:schemeClr val="tx1"/>
              </a:solidFill>
              <a:latin typeface="Arial" panose="020B0604020202020204" pitchFamily="34" charset="0"/>
              <a:cs typeface="Arial" panose="020B0604020202020204" pitchFamily="34" charset="0"/>
            </a:rPr>
            <a:t>Establecer </a:t>
          </a:r>
          <a:r>
            <a:rPr lang="es-MX" sz="2400" kern="1200" dirty="0">
              <a:solidFill>
                <a:schemeClr val="tx1"/>
              </a:solidFill>
              <a:latin typeface="Arial" panose="020B0604020202020204" pitchFamily="34" charset="0"/>
              <a:cs typeface="Arial" panose="020B0604020202020204" pitchFamily="34" charset="0"/>
            </a:rPr>
            <a:t>el nivel de eficacia del Método Lúdico para el desarrollo de la destreza de escritura del idioma inglés de los estudiantes del nivel A1.1 del Instituto Académico de Idiomas de la Universidad Central del Ecuador durante el primer semestre del 2020.</a:t>
          </a:r>
        </a:p>
      </dsp:txBody>
      <dsp:txXfrm>
        <a:off x="527558" y="91491"/>
        <a:ext cx="8322050" cy="1678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0531A-6465-4DC8-87FE-23B64A19B0BC}">
      <dsp:nvSpPr>
        <dsp:cNvPr id="0" name=""/>
        <dsp:cNvSpPr/>
      </dsp:nvSpPr>
      <dsp:spPr>
        <a:xfrm>
          <a:off x="0" y="511533"/>
          <a:ext cx="10515599" cy="756000"/>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F84EC8-A95D-4F06-88C9-0DD76779EA51}">
      <dsp:nvSpPr>
        <dsp:cNvPr id="0" name=""/>
        <dsp:cNvSpPr/>
      </dsp:nvSpPr>
      <dsp:spPr>
        <a:xfrm>
          <a:off x="525779" y="68733"/>
          <a:ext cx="7360919" cy="8856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s-MX" sz="2400" kern="1200" dirty="0" smtClean="0">
              <a:latin typeface="Arial" panose="020B0604020202020204" pitchFamily="34" charset="0"/>
              <a:cs typeface="Arial" panose="020B0604020202020204" pitchFamily="34" charset="0"/>
            </a:rPr>
            <a:t>Determinar el nivel de escritura en inglés en los estudiantes de los grupos en estudio.</a:t>
          </a:r>
          <a:endParaRPr lang="es-MX" sz="2400" kern="1200" dirty="0">
            <a:latin typeface="Arial" panose="020B0604020202020204" pitchFamily="34" charset="0"/>
            <a:cs typeface="Arial" panose="020B0604020202020204" pitchFamily="34" charset="0"/>
          </a:endParaRPr>
        </a:p>
      </dsp:txBody>
      <dsp:txXfrm>
        <a:off x="569010" y="111964"/>
        <a:ext cx="7274457" cy="799138"/>
      </dsp:txXfrm>
    </dsp:sp>
    <dsp:sp modelId="{A31A5E7E-6ED4-4A28-B920-66A5EE5A847E}">
      <dsp:nvSpPr>
        <dsp:cNvPr id="0" name=""/>
        <dsp:cNvSpPr/>
      </dsp:nvSpPr>
      <dsp:spPr>
        <a:xfrm>
          <a:off x="0" y="1872333"/>
          <a:ext cx="10515599" cy="756000"/>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38BB40-51F7-4B7B-B9B6-81676C34EF11}">
      <dsp:nvSpPr>
        <dsp:cNvPr id="0" name=""/>
        <dsp:cNvSpPr/>
      </dsp:nvSpPr>
      <dsp:spPr>
        <a:xfrm>
          <a:off x="525779" y="1429533"/>
          <a:ext cx="7360919" cy="8856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s-MX" sz="2400" kern="1200" dirty="0" smtClean="0">
              <a:latin typeface="Arial" panose="020B0604020202020204" pitchFamily="34" charset="0"/>
              <a:cs typeface="Arial" panose="020B0604020202020204" pitchFamily="34" charset="0"/>
            </a:rPr>
            <a:t>Aplicar el Método Lúdico como estrategia para el desarrollo de la escritura en inglés</a:t>
          </a:r>
          <a:r>
            <a:rPr lang="es-MX" sz="2400" kern="1200" dirty="0" smtClean="0">
              <a:latin typeface="Times New Roman" panose="02020603050405020304" pitchFamily="18" charset="0"/>
              <a:cs typeface="Times New Roman" panose="02020603050405020304" pitchFamily="18" charset="0"/>
            </a:rPr>
            <a:t>.</a:t>
          </a:r>
          <a:endParaRPr lang="es-MX" sz="2400" kern="1200" dirty="0">
            <a:latin typeface="Times New Roman" panose="02020603050405020304" pitchFamily="18" charset="0"/>
            <a:cs typeface="Times New Roman" panose="02020603050405020304" pitchFamily="18" charset="0"/>
          </a:endParaRPr>
        </a:p>
      </dsp:txBody>
      <dsp:txXfrm>
        <a:off x="569010" y="1472764"/>
        <a:ext cx="7274457" cy="799138"/>
      </dsp:txXfrm>
    </dsp:sp>
    <dsp:sp modelId="{70E5F5A7-9A13-4BAA-A516-D1208F95CF7F}">
      <dsp:nvSpPr>
        <dsp:cNvPr id="0" name=""/>
        <dsp:cNvSpPr/>
      </dsp:nvSpPr>
      <dsp:spPr>
        <a:xfrm>
          <a:off x="0" y="3233133"/>
          <a:ext cx="10515599" cy="756000"/>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5F8F2-96DA-45F9-A631-DDED8515E864}">
      <dsp:nvSpPr>
        <dsp:cNvPr id="0" name=""/>
        <dsp:cNvSpPr/>
      </dsp:nvSpPr>
      <dsp:spPr>
        <a:xfrm>
          <a:off x="525779" y="2790333"/>
          <a:ext cx="6678562" cy="8856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s-MX" sz="2400" kern="1200" dirty="0" smtClean="0">
              <a:latin typeface="Arial" panose="020B0604020202020204" pitchFamily="34" charset="0"/>
              <a:cs typeface="Arial" panose="020B0604020202020204" pitchFamily="34" charset="0"/>
            </a:rPr>
            <a:t>Establecer el nivel de dominio de la destreza de la escritura luego de la aplicación del Método Lúdico.</a:t>
          </a:r>
          <a:endParaRPr lang="es-MX" sz="2400" kern="1200" dirty="0">
            <a:latin typeface="Arial" panose="020B0604020202020204" pitchFamily="34" charset="0"/>
            <a:cs typeface="Arial" panose="020B0604020202020204" pitchFamily="34" charset="0"/>
          </a:endParaRPr>
        </a:p>
      </dsp:txBody>
      <dsp:txXfrm>
        <a:off x="569010" y="2833564"/>
        <a:ext cx="6592100" cy="799138"/>
      </dsp:txXfrm>
    </dsp:sp>
    <dsp:sp modelId="{B0E942BF-6CB0-4861-94DA-67ED307BD390}">
      <dsp:nvSpPr>
        <dsp:cNvPr id="0" name=""/>
        <dsp:cNvSpPr/>
      </dsp:nvSpPr>
      <dsp:spPr>
        <a:xfrm>
          <a:off x="0" y="4593933"/>
          <a:ext cx="10515599" cy="756000"/>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162903-094B-46FA-90A9-EFE068D40531}">
      <dsp:nvSpPr>
        <dsp:cNvPr id="0" name=""/>
        <dsp:cNvSpPr/>
      </dsp:nvSpPr>
      <dsp:spPr>
        <a:xfrm>
          <a:off x="525779" y="4151133"/>
          <a:ext cx="9637136" cy="8856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s-MX" sz="2400" kern="1200" dirty="0" smtClean="0">
              <a:latin typeface="Arial" panose="020B0604020202020204" pitchFamily="34" charset="0"/>
              <a:cs typeface="Arial" panose="020B0604020202020204" pitchFamily="34" charset="0"/>
            </a:rPr>
            <a:t>Conocer el grado de aceptación del Método Lúdico como estrategia propuesta para desarrollar la escritura del idioma inglés por parte de los estudiantes</a:t>
          </a:r>
          <a:r>
            <a:rPr lang="es-MX" sz="1800" kern="1200" dirty="0" smtClean="0">
              <a:latin typeface="Arial" panose="020B0604020202020204" pitchFamily="34" charset="0"/>
              <a:cs typeface="Arial" panose="020B0604020202020204" pitchFamily="34" charset="0"/>
            </a:rPr>
            <a:t>.</a:t>
          </a:r>
          <a:endParaRPr lang="es-MX" sz="1800" kern="1200" dirty="0">
            <a:latin typeface="Arial" panose="020B0604020202020204" pitchFamily="34" charset="0"/>
            <a:cs typeface="Arial" panose="020B0604020202020204" pitchFamily="34" charset="0"/>
          </a:endParaRPr>
        </a:p>
      </dsp:txBody>
      <dsp:txXfrm>
        <a:off x="569010" y="4194364"/>
        <a:ext cx="9550674" cy="799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BDFA4-70FD-4692-AD27-456BCE1C6B83}">
      <dsp:nvSpPr>
        <dsp:cNvPr id="0" name=""/>
        <dsp:cNvSpPr/>
      </dsp:nvSpPr>
      <dsp:spPr>
        <a:xfrm>
          <a:off x="1349" y="0"/>
          <a:ext cx="3508567" cy="5367643"/>
        </a:xfrm>
        <a:prstGeom prst="roundRect">
          <a:avLst>
            <a:gd name="adj" fmla="val 10000"/>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b="1" kern="1200" dirty="0" smtClean="0">
              <a:latin typeface="Arial" panose="020B0604020202020204" pitchFamily="34" charset="0"/>
              <a:cs typeface="Arial" panose="020B0604020202020204" pitchFamily="34" charset="0"/>
            </a:rPr>
            <a:t>LA LÚDICA COMO ESTRATEGIA DIDÁCTICA</a:t>
          </a:r>
          <a:endParaRPr lang="es-MX" sz="1800" b="1" kern="1200" dirty="0">
            <a:latin typeface="Arial" panose="020B0604020202020204" pitchFamily="34" charset="0"/>
            <a:cs typeface="Arial" panose="020B0604020202020204" pitchFamily="34" charset="0"/>
          </a:endParaRPr>
        </a:p>
      </dsp:txBody>
      <dsp:txXfrm>
        <a:off x="1349" y="0"/>
        <a:ext cx="3508567" cy="1610292"/>
      </dsp:txXfrm>
    </dsp:sp>
    <dsp:sp modelId="{3F64FCD4-F650-4237-A1AC-2730032CC4AB}">
      <dsp:nvSpPr>
        <dsp:cNvPr id="0" name=""/>
        <dsp:cNvSpPr/>
      </dsp:nvSpPr>
      <dsp:spPr>
        <a:xfrm>
          <a:off x="352206" y="1610292"/>
          <a:ext cx="2806854" cy="3488967"/>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just" defTabSz="800100">
            <a:lnSpc>
              <a:spcPct val="90000"/>
            </a:lnSpc>
            <a:spcBef>
              <a:spcPct val="0"/>
            </a:spcBef>
            <a:spcAft>
              <a:spcPct val="35000"/>
            </a:spcAft>
          </a:pPr>
          <a:r>
            <a:rPr lang="es-MX" sz="1800" kern="1200" dirty="0" err="1" smtClean="0">
              <a:latin typeface="Arial" panose="020B0604020202020204" pitchFamily="34" charset="0"/>
              <a:cs typeface="Arial" panose="020B0604020202020204" pitchFamily="34" charset="0"/>
            </a:rPr>
            <a:t>Wiersema</a:t>
          </a:r>
          <a:r>
            <a:rPr lang="es-MX" sz="1800" kern="1200" dirty="0" smtClean="0">
              <a:latin typeface="Arial" panose="020B0604020202020204" pitchFamily="34" charset="0"/>
              <a:cs typeface="Arial" panose="020B0604020202020204" pitchFamily="34" charset="0"/>
            </a:rPr>
            <a:t> (2018) menciona que la lúdica incorporada en la enseñanza provee innumerables ventajas entre estas está la inmersión de los estudiantes creando conciencia de su aprendizaje y a la vez proyecta sus emociones y gustos empleando lenguaje hablado o simbólico</a:t>
          </a:r>
          <a:r>
            <a:rPr lang="es-MX" sz="1800" kern="1200" dirty="0" smtClean="0"/>
            <a:t>.</a:t>
          </a:r>
          <a:r>
            <a:rPr lang="es-MX" sz="1800" kern="1200" dirty="0" smtClean="0">
              <a:latin typeface="Times New Roman" panose="02020603050405020304" pitchFamily="18" charset="0"/>
              <a:cs typeface="Times New Roman" panose="02020603050405020304" pitchFamily="18" charset="0"/>
            </a:rPr>
            <a:t>  </a:t>
          </a:r>
          <a:endParaRPr lang="es-MX" sz="1800" kern="1200" dirty="0">
            <a:latin typeface="Times New Roman" panose="02020603050405020304" pitchFamily="18" charset="0"/>
            <a:cs typeface="Times New Roman" panose="02020603050405020304" pitchFamily="18" charset="0"/>
          </a:endParaRPr>
        </a:p>
      </dsp:txBody>
      <dsp:txXfrm>
        <a:off x="434416" y="1692502"/>
        <a:ext cx="2642434" cy="3324547"/>
      </dsp:txXfrm>
    </dsp:sp>
    <dsp:sp modelId="{A169875B-0166-4F1A-9918-8C75F1F47472}">
      <dsp:nvSpPr>
        <dsp:cNvPr id="0" name=""/>
        <dsp:cNvSpPr/>
      </dsp:nvSpPr>
      <dsp:spPr>
        <a:xfrm>
          <a:off x="3773060" y="0"/>
          <a:ext cx="3508567" cy="5367643"/>
        </a:xfrm>
        <a:prstGeom prst="roundRect">
          <a:avLst>
            <a:gd name="adj" fmla="val 10000"/>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b="1" kern="1200" dirty="0" smtClean="0">
              <a:latin typeface="Arial" panose="020B0604020202020204" pitchFamily="34" charset="0"/>
              <a:cs typeface="Arial" panose="020B0604020202020204" pitchFamily="34" charset="0"/>
            </a:rPr>
            <a:t>MÉTODO LÚDICO </a:t>
          </a:r>
          <a:endParaRPr lang="es-MX" sz="1800" b="1" kern="1200" dirty="0">
            <a:latin typeface="Arial" panose="020B0604020202020204" pitchFamily="34" charset="0"/>
            <a:cs typeface="Arial" panose="020B0604020202020204" pitchFamily="34" charset="0"/>
          </a:endParaRPr>
        </a:p>
      </dsp:txBody>
      <dsp:txXfrm>
        <a:off x="3773060" y="0"/>
        <a:ext cx="3508567" cy="1610292"/>
      </dsp:txXfrm>
    </dsp:sp>
    <dsp:sp modelId="{481C8784-16A5-47B1-9D51-8CEA3E594F14}">
      <dsp:nvSpPr>
        <dsp:cNvPr id="0" name=""/>
        <dsp:cNvSpPr/>
      </dsp:nvSpPr>
      <dsp:spPr>
        <a:xfrm>
          <a:off x="4123916" y="1610292"/>
          <a:ext cx="2806854" cy="3488967"/>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just" defTabSz="800100">
            <a:lnSpc>
              <a:spcPct val="90000"/>
            </a:lnSpc>
            <a:spcBef>
              <a:spcPct val="0"/>
            </a:spcBef>
            <a:spcAft>
              <a:spcPct val="35000"/>
            </a:spcAft>
          </a:pPr>
          <a:r>
            <a:rPr lang="es-MX" sz="1800" kern="1200" dirty="0" err="1" smtClean="0">
              <a:latin typeface="Arial" panose="020B0604020202020204" pitchFamily="34" charset="0"/>
              <a:cs typeface="Arial" panose="020B0604020202020204" pitchFamily="34" charset="0"/>
            </a:rPr>
            <a:t>Louise</a:t>
          </a:r>
          <a:r>
            <a:rPr lang="es-MX" sz="1800" kern="1200" dirty="0" smtClean="0">
              <a:latin typeface="Arial" panose="020B0604020202020204" pitchFamily="34" charset="0"/>
              <a:cs typeface="Arial" panose="020B0604020202020204" pitchFamily="34" charset="0"/>
            </a:rPr>
            <a:t> (2015) manifiesta que el Método Lúdico es una metodología eficaz en la enseñanza-aprendizaje de diversas áreas, puesto que crea un ambiente agradable dentro del aula, además de ello aumenta la motivación por aprender y está encaminado en desarrollar varias habilidades tanto sociales como académicas</a:t>
          </a:r>
        </a:p>
      </dsp:txBody>
      <dsp:txXfrm>
        <a:off x="4206126" y="1692502"/>
        <a:ext cx="2642434" cy="3324547"/>
      </dsp:txXfrm>
    </dsp:sp>
    <dsp:sp modelId="{C23AC468-0F9B-40C8-AE2F-B510649365CA}">
      <dsp:nvSpPr>
        <dsp:cNvPr id="0" name=""/>
        <dsp:cNvSpPr/>
      </dsp:nvSpPr>
      <dsp:spPr>
        <a:xfrm>
          <a:off x="7544770" y="0"/>
          <a:ext cx="3508567" cy="5367643"/>
        </a:xfrm>
        <a:prstGeom prst="roundRect">
          <a:avLst>
            <a:gd name="adj" fmla="val 10000"/>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b="1" kern="1200" dirty="0" smtClean="0">
              <a:latin typeface="Arial" panose="020B0604020202020204" pitchFamily="34" charset="0"/>
              <a:cs typeface="Arial" panose="020B0604020202020204" pitchFamily="34" charset="0"/>
            </a:rPr>
            <a:t>ESCRITURA</a:t>
          </a:r>
          <a:endParaRPr lang="es-MX" sz="1800" b="1" kern="1200" dirty="0">
            <a:latin typeface="Arial" panose="020B0604020202020204" pitchFamily="34" charset="0"/>
            <a:cs typeface="Arial" panose="020B0604020202020204" pitchFamily="34" charset="0"/>
          </a:endParaRPr>
        </a:p>
      </dsp:txBody>
      <dsp:txXfrm>
        <a:off x="7544770" y="0"/>
        <a:ext cx="3508567" cy="1610292"/>
      </dsp:txXfrm>
    </dsp:sp>
    <dsp:sp modelId="{2BFEB40B-7921-4389-9608-90A0408F30F7}">
      <dsp:nvSpPr>
        <dsp:cNvPr id="0" name=""/>
        <dsp:cNvSpPr/>
      </dsp:nvSpPr>
      <dsp:spPr>
        <a:xfrm>
          <a:off x="7895627" y="1610292"/>
          <a:ext cx="2806854" cy="3488967"/>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just" defTabSz="800100">
            <a:lnSpc>
              <a:spcPct val="90000"/>
            </a:lnSpc>
            <a:spcBef>
              <a:spcPct val="0"/>
            </a:spcBef>
            <a:spcAft>
              <a:spcPct val="35000"/>
            </a:spcAft>
          </a:pPr>
          <a:r>
            <a:rPr lang="es-MX" sz="1800" kern="1200" dirty="0" smtClean="0">
              <a:latin typeface="Arial" panose="020B0604020202020204" pitchFamily="34" charset="0"/>
              <a:cs typeface="Arial" panose="020B0604020202020204" pitchFamily="34" charset="0"/>
            </a:rPr>
            <a:t>Flores (2016) indica que la escritura siendo un medio de comunicación escrita tiene un impacto en el ser humano, el cual es contribuir a un óptimo desenvolvimiento en los diferentes ámbitos sociales, laborales y académicos</a:t>
          </a:r>
          <a:r>
            <a:rPr lang="es-MX" sz="1800" kern="1200" dirty="0" smtClean="0">
              <a:latin typeface="Times New Roman" panose="02020603050405020304" pitchFamily="18" charset="0"/>
              <a:cs typeface="Times New Roman" panose="02020603050405020304" pitchFamily="18" charset="0"/>
            </a:rPr>
            <a:t>.</a:t>
          </a:r>
        </a:p>
        <a:p>
          <a:pPr lvl="0" algn="ctr" defTabSz="800100">
            <a:lnSpc>
              <a:spcPct val="90000"/>
            </a:lnSpc>
            <a:spcBef>
              <a:spcPct val="0"/>
            </a:spcBef>
            <a:spcAft>
              <a:spcPct val="35000"/>
            </a:spcAft>
          </a:pPr>
          <a:endParaRPr lang="es-MX" sz="1800" kern="1200" dirty="0" smtClean="0">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endParaRPr lang="es-MX" sz="1800" kern="1200" dirty="0" smtClean="0">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endParaRPr lang="es-MX" sz="1800" kern="1200" dirty="0" smtClean="0">
            <a:latin typeface="Times New Roman" panose="02020603050405020304" pitchFamily="18" charset="0"/>
            <a:cs typeface="Times New Roman" panose="02020603050405020304" pitchFamily="18" charset="0"/>
          </a:endParaRPr>
        </a:p>
      </dsp:txBody>
      <dsp:txXfrm>
        <a:off x="7977837" y="1692502"/>
        <a:ext cx="2642434" cy="33245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939C4-8EF1-4F40-A2B5-6289426FFBC8}">
      <dsp:nvSpPr>
        <dsp:cNvPr id="0" name=""/>
        <dsp:cNvSpPr/>
      </dsp:nvSpPr>
      <dsp:spPr>
        <a:xfrm>
          <a:off x="6545276" y="1301050"/>
          <a:ext cx="2704696" cy="594890"/>
        </a:xfrm>
        <a:custGeom>
          <a:avLst/>
          <a:gdLst/>
          <a:ahLst/>
          <a:cxnLst/>
          <a:rect l="0" t="0" r="0" b="0"/>
          <a:pathLst>
            <a:path>
              <a:moveTo>
                <a:pt x="0" y="0"/>
              </a:moveTo>
              <a:lnTo>
                <a:pt x="0" y="405400"/>
              </a:lnTo>
              <a:lnTo>
                <a:pt x="2704696" y="405400"/>
              </a:lnTo>
              <a:lnTo>
                <a:pt x="2704696" y="5948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475721-F6BA-415B-866A-EDB147BFF114}">
      <dsp:nvSpPr>
        <dsp:cNvPr id="0" name=""/>
        <dsp:cNvSpPr/>
      </dsp:nvSpPr>
      <dsp:spPr>
        <a:xfrm>
          <a:off x="3572122" y="1301050"/>
          <a:ext cx="2973154" cy="594890"/>
        </a:xfrm>
        <a:custGeom>
          <a:avLst/>
          <a:gdLst/>
          <a:ahLst/>
          <a:cxnLst/>
          <a:rect l="0" t="0" r="0" b="0"/>
          <a:pathLst>
            <a:path>
              <a:moveTo>
                <a:pt x="2973154" y="0"/>
              </a:moveTo>
              <a:lnTo>
                <a:pt x="2973154" y="405400"/>
              </a:lnTo>
              <a:lnTo>
                <a:pt x="0" y="405400"/>
              </a:lnTo>
              <a:lnTo>
                <a:pt x="0" y="5948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EF5CF2-1A76-416E-9D86-71BAF61B89C9}">
      <dsp:nvSpPr>
        <dsp:cNvPr id="0" name=""/>
        <dsp:cNvSpPr/>
      </dsp:nvSpPr>
      <dsp:spPr>
        <a:xfrm>
          <a:off x="4841154" y="2176"/>
          <a:ext cx="3408244" cy="129887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AD0D823-117E-4652-906D-593C437CE5B6}">
      <dsp:nvSpPr>
        <dsp:cNvPr id="0" name=""/>
        <dsp:cNvSpPr/>
      </dsp:nvSpPr>
      <dsp:spPr>
        <a:xfrm>
          <a:off x="5068429" y="218087"/>
          <a:ext cx="3408244" cy="129887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METODOLOGÍA</a:t>
          </a:r>
          <a:endParaRPr lang="es-MX" sz="2400" b="1" kern="1200" dirty="0">
            <a:latin typeface="Arial" panose="020B0604020202020204" pitchFamily="34" charset="0"/>
            <a:cs typeface="Arial" panose="020B0604020202020204" pitchFamily="34" charset="0"/>
          </a:endParaRPr>
        </a:p>
      </dsp:txBody>
      <dsp:txXfrm>
        <a:off x="5106472" y="256130"/>
        <a:ext cx="3332158" cy="1222787"/>
      </dsp:txXfrm>
    </dsp:sp>
    <dsp:sp modelId="{7B6DD3F1-C6CA-47B9-997F-0FFD35FC4BFD}">
      <dsp:nvSpPr>
        <dsp:cNvPr id="0" name=""/>
        <dsp:cNvSpPr/>
      </dsp:nvSpPr>
      <dsp:spPr>
        <a:xfrm>
          <a:off x="1094700" y="1895941"/>
          <a:ext cx="4954844" cy="129887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8991F97-0894-4370-A8D4-4828E8897744}">
      <dsp:nvSpPr>
        <dsp:cNvPr id="0" name=""/>
        <dsp:cNvSpPr/>
      </dsp:nvSpPr>
      <dsp:spPr>
        <a:xfrm>
          <a:off x="1321974" y="2111851"/>
          <a:ext cx="4954844" cy="129887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Tipo y diseño de investigación</a:t>
          </a:r>
          <a:endParaRPr lang="es-MX" sz="2000" b="1" kern="1200" dirty="0">
            <a:latin typeface="Arial" panose="020B0604020202020204" pitchFamily="34" charset="0"/>
            <a:cs typeface="Arial" panose="020B0604020202020204" pitchFamily="34" charset="0"/>
          </a:endParaRPr>
        </a:p>
      </dsp:txBody>
      <dsp:txXfrm>
        <a:off x="1360017" y="2149894"/>
        <a:ext cx="4878758" cy="1222787"/>
      </dsp:txXfrm>
    </dsp:sp>
    <dsp:sp modelId="{2702A05E-F14A-42AA-A680-837F209091B6}">
      <dsp:nvSpPr>
        <dsp:cNvPr id="0" name=""/>
        <dsp:cNvSpPr/>
      </dsp:nvSpPr>
      <dsp:spPr>
        <a:xfrm>
          <a:off x="6504093" y="1895941"/>
          <a:ext cx="5491759" cy="129887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8358E49-579E-442A-B043-14CF20348469}">
      <dsp:nvSpPr>
        <dsp:cNvPr id="0" name=""/>
        <dsp:cNvSpPr/>
      </dsp:nvSpPr>
      <dsp:spPr>
        <a:xfrm>
          <a:off x="6731367" y="2111851"/>
          <a:ext cx="5491759" cy="129887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Enfoques de investigación</a:t>
          </a:r>
          <a:endParaRPr lang="es-MX" sz="2000" b="1" kern="1200" dirty="0">
            <a:latin typeface="Arial" panose="020B0604020202020204" pitchFamily="34" charset="0"/>
            <a:cs typeface="Arial" panose="020B0604020202020204" pitchFamily="34" charset="0"/>
          </a:endParaRPr>
        </a:p>
      </dsp:txBody>
      <dsp:txXfrm>
        <a:off x="6769410" y="2149894"/>
        <a:ext cx="5415673" cy="12227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EEA1C-A54D-4D36-B6D8-BBA33FDE73F4}">
      <dsp:nvSpPr>
        <dsp:cNvPr id="0" name=""/>
        <dsp:cNvSpPr/>
      </dsp:nvSpPr>
      <dsp:spPr>
        <a:xfrm>
          <a:off x="6658914" y="1410713"/>
          <a:ext cx="3408019" cy="591474"/>
        </a:xfrm>
        <a:custGeom>
          <a:avLst/>
          <a:gdLst/>
          <a:ahLst/>
          <a:cxnLst/>
          <a:rect l="0" t="0" r="0" b="0"/>
          <a:pathLst>
            <a:path>
              <a:moveTo>
                <a:pt x="0" y="0"/>
              </a:moveTo>
              <a:lnTo>
                <a:pt x="0" y="295737"/>
              </a:lnTo>
              <a:lnTo>
                <a:pt x="3408019" y="295737"/>
              </a:lnTo>
              <a:lnTo>
                <a:pt x="3408019" y="59147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B6AA8B-7DCE-497F-B969-2174DE7A1FF3}">
      <dsp:nvSpPr>
        <dsp:cNvPr id="0" name=""/>
        <dsp:cNvSpPr/>
      </dsp:nvSpPr>
      <dsp:spPr>
        <a:xfrm>
          <a:off x="6613193" y="1410713"/>
          <a:ext cx="91440" cy="591474"/>
        </a:xfrm>
        <a:custGeom>
          <a:avLst/>
          <a:gdLst/>
          <a:ahLst/>
          <a:cxnLst/>
          <a:rect l="0" t="0" r="0" b="0"/>
          <a:pathLst>
            <a:path>
              <a:moveTo>
                <a:pt x="45720" y="0"/>
              </a:moveTo>
              <a:lnTo>
                <a:pt x="45720" y="59147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5B83E8-C975-4FC9-B9E2-35D0559B0DF1}">
      <dsp:nvSpPr>
        <dsp:cNvPr id="0" name=""/>
        <dsp:cNvSpPr/>
      </dsp:nvSpPr>
      <dsp:spPr>
        <a:xfrm>
          <a:off x="3250894" y="1410713"/>
          <a:ext cx="3408019" cy="591474"/>
        </a:xfrm>
        <a:custGeom>
          <a:avLst/>
          <a:gdLst/>
          <a:ahLst/>
          <a:cxnLst/>
          <a:rect l="0" t="0" r="0" b="0"/>
          <a:pathLst>
            <a:path>
              <a:moveTo>
                <a:pt x="3408019" y="0"/>
              </a:moveTo>
              <a:lnTo>
                <a:pt x="3408019" y="295737"/>
              </a:lnTo>
              <a:lnTo>
                <a:pt x="0" y="295737"/>
              </a:lnTo>
              <a:lnTo>
                <a:pt x="0" y="59147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5EFFBB-0AA4-40A4-9683-B2751FB4E7B4}">
      <dsp:nvSpPr>
        <dsp:cNvPr id="0" name=""/>
        <dsp:cNvSpPr/>
      </dsp:nvSpPr>
      <dsp:spPr>
        <a:xfrm>
          <a:off x="5250641" y="2441"/>
          <a:ext cx="2816545" cy="1408272"/>
        </a:xfrm>
        <a:prstGeom prst="rect">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METODOLOGÍA</a:t>
          </a:r>
          <a:endParaRPr lang="es-MX" sz="2400" b="1" kern="1200" dirty="0">
            <a:latin typeface="Arial" panose="020B0604020202020204" pitchFamily="34" charset="0"/>
            <a:cs typeface="Arial" panose="020B0604020202020204" pitchFamily="34" charset="0"/>
          </a:endParaRPr>
        </a:p>
      </dsp:txBody>
      <dsp:txXfrm>
        <a:off x="5250641" y="2441"/>
        <a:ext cx="2816545" cy="1408272"/>
      </dsp:txXfrm>
    </dsp:sp>
    <dsp:sp modelId="{E3A4E40E-4919-49F2-BECE-F735FDC126E3}">
      <dsp:nvSpPr>
        <dsp:cNvPr id="0" name=""/>
        <dsp:cNvSpPr/>
      </dsp:nvSpPr>
      <dsp:spPr>
        <a:xfrm>
          <a:off x="1842621" y="2002188"/>
          <a:ext cx="2816545" cy="1408272"/>
        </a:xfrm>
        <a:prstGeom prst="rect">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Técnicas de investigación</a:t>
          </a:r>
          <a:endParaRPr lang="es-MX" sz="2000" b="1" kern="1200" dirty="0">
            <a:latin typeface="Arial" panose="020B0604020202020204" pitchFamily="34" charset="0"/>
            <a:cs typeface="Arial" panose="020B0604020202020204" pitchFamily="34" charset="0"/>
          </a:endParaRPr>
        </a:p>
      </dsp:txBody>
      <dsp:txXfrm>
        <a:off x="1842621" y="2002188"/>
        <a:ext cx="2816545" cy="1408272"/>
      </dsp:txXfrm>
    </dsp:sp>
    <dsp:sp modelId="{7DE9E301-135C-4041-9DC1-539B74E4BA55}">
      <dsp:nvSpPr>
        <dsp:cNvPr id="0" name=""/>
        <dsp:cNvSpPr/>
      </dsp:nvSpPr>
      <dsp:spPr>
        <a:xfrm>
          <a:off x="5250641" y="2002188"/>
          <a:ext cx="2816545" cy="1408272"/>
        </a:xfrm>
        <a:prstGeom prst="rect">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Instrumentos de recolección de datos</a:t>
          </a:r>
          <a:endParaRPr lang="es-MX" sz="2000" b="1" kern="1200" dirty="0">
            <a:latin typeface="Arial" panose="020B0604020202020204" pitchFamily="34" charset="0"/>
            <a:cs typeface="Arial" panose="020B0604020202020204" pitchFamily="34" charset="0"/>
          </a:endParaRPr>
        </a:p>
      </dsp:txBody>
      <dsp:txXfrm>
        <a:off x="5250641" y="2002188"/>
        <a:ext cx="2816545" cy="1408272"/>
      </dsp:txXfrm>
    </dsp:sp>
    <dsp:sp modelId="{EBFC2C3C-9497-4422-861F-087F88933FAC}">
      <dsp:nvSpPr>
        <dsp:cNvPr id="0" name=""/>
        <dsp:cNvSpPr/>
      </dsp:nvSpPr>
      <dsp:spPr>
        <a:xfrm>
          <a:off x="8658660" y="2002188"/>
          <a:ext cx="2816545" cy="1408272"/>
        </a:xfrm>
        <a:prstGeom prst="rect">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Población y muestra</a:t>
          </a:r>
          <a:endParaRPr lang="es-MX" sz="2000" b="1" kern="1200" dirty="0">
            <a:latin typeface="Arial" panose="020B0604020202020204" pitchFamily="34" charset="0"/>
            <a:cs typeface="Arial" panose="020B0604020202020204" pitchFamily="34" charset="0"/>
          </a:endParaRPr>
        </a:p>
      </dsp:txBody>
      <dsp:txXfrm>
        <a:off x="8658660" y="2002188"/>
        <a:ext cx="2816545" cy="14082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0E280-FFC9-48F0-B5B1-694676F7D6B3}">
      <dsp:nvSpPr>
        <dsp:cNvPr id="0" name=""/>
        <dsp:cNvSpPr/>
      </dsp:nvSpPr>
      <dsp:spPr>
        <a:xfrm>
          <a:off x="6658913" y="1262208"/>
          <a:ext cx="2577146" cy="530022"/>
        </a:xfrm>
        <a:custGeom>
          <a:avLst/>
          <a:gdLst/>
          <a:ahLst/>
          <a:cxnLst/>
          <a:rect l="0" t="0" r="0" b="0"/>
          <a:pathLst>
            <a:path>
              <a:moveTo>
                <a:pt x="0" y="0"/>
              </a:moveTo>
              <a:lnTo>
                <a:pt x="0" y="265011"/>
              </a:lnTo>
              <a:lnTo>
                <a:pt x="2577146" y="265011"/>
              </a:lnTo>
              <a:lnTo>
                <a:pt x="2577146" y="530022"/>
              </a:lnTo>
            </a:path>
          </a:pathLst>
        </a:custGeom>
        <a:noFill/>
        <a:ln w="19050" cap="flat" cmpd="sng" algn="ctr">
          <a:noFill/>
          <a:prstDash val="solid"/>
          <a:miter lim="800000"/>
        </a:ln>
        <a:effectLst/>
      </dsp:spPr>
      <dsp:style>
        <a:lnRef idx="3">
          <a:schemeClr val="accent3"/>
        </a:lnRef>
        <a:fillRef idx="0">
          <a:schemeClr val="accent3"/>
        </a:fillRef>
        <a:effectRef idx="2">
          <a:schemeClr val="accent3"/>
        </a:effectRef>
        <a:fontRef idx="minor">
          <a:schemeClr val="tx1"/>
        </a:fontRef>
      </dsp:style>
    </dsp:sp>
    <dsp:sp modelId="{8D1A888D-D0DB-4D19-834F-59C6F0CF8D07}">
      <dsp:nvSpPr>
        <dsp:cNvPr id="0" name=""/>
        <dsp:cNvSpPr/>
      </dsp:nvSpPr>
      <dsp:spPr>
        <a:xfrm>
          <a:off x="6613193" y="1262208"/>
          <a:ext cx="91440" cy="530022"/>
        </a:xfrm>
        <a:custGeom>
          <a:avLst/>
          <a:gdLst/>
          <a:ahLst/>
          <a:cxnLst/>
          <a:rect l="0" t="0" r="0" b="0"/>
          <a:pathLst>
            <a:path>
              <a:moveTo>
                <a:pt x="45720" y="0"/>
              </a:moveTo>
              <a:lnTo>
                <a:pt x="45720" y="265011"/>
              </a:lnTo>
              <a:lnTo>
                <a:pt x="53771" y="265011"/>
              </a:lnTo>
              <a:lnTo>
                <a:pt x="53771" y="53002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675259-1861-4E19-A6BB-09988722CBAF}">
      <dsp:nvSpPr>
        <dsp:cNvPr id="0" name=""/>
        <dsp:cNvSpPr/>
      </dsp:nvSpPr>
      <dsp:spPr>
        <a:xfrm>
          <a:off x="6027934" y="250"/>
          <a:ext cx="1261958" cy="1261958"/>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AAB2B6-9693-45DD-81E8-E33FAAE36136}">
      <dsp:nvSpPr>
        <dsp:cNvPr id="0" name=""/>
        <dsp:cNvSpPr/>
      </dsp:nvSpPr>
      <dsp:spPr>
        <a:xfrm>
          <a:off x="6027934" y="250"/>
          <a:ext cx="1261958" cy="1261958"/>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D55FE9-7EE0-46A6-8793-DF35ADAB9D3E}">
      <dsp:nvSpPr>
        <dsp:cNvPr id="0" name=""/>
        <dsp:cNvSpPr/>
      </dsp:nvSpPr>
      <dsp:spPr>
        <a:xfrm>
          <a:off x="5396955" y="227402"/>
          <a:ext cx="2523916" cy="8076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METODOLOGÍA</a:t>
          </a:r>
          <a:endParaRPr lang="es-MX" sz="2400" b="1" kern="1200" dirty="0">
            <a:latin typeface="Arial" panose="020B0604020202020204" pitchFamily="34" charset="0"/>
            <a:cs typeface="Arial" panose="020B0604020202020204" pitchFamily="34" charset="0"/>
          </a:endParaRPr>
        </a:p>
      </dsp:txBody>
      <dsp:txXfrm>
        <a:off x="5396955" y="227402"/>
        <a:ext cx="2523916" cy="807653"/>
      </dsp:txXfrm>
    </dsp:sp>
    <dsp:sp modelId="{0332AB60-215F-4B44-B947-5077AA7ADACD}">
      <dsp:nvSpPr>
        <dsp:cNvPr id="0" name=""/>
        <dsp:cNvSpPr/>
      </dsp:nvSpPr>
      <dsp:spPr>
        <a:xfrm>
          <a:off x="6035986" y="1792231"/>
          <a:ext cx="1261958" cy="1261958"/>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F92D59-9525-45DF-BFDB-E453E5FD63C5}">
      <dsp:nvSpPr>
        <dsp:cNvPr id="0" name=""/>
        <dsp:cNvSpPr/>
      </dsp:nvSpPr>
      <dsp:spPr>
        <a:xfrm>
          <a:off x="6035986" y="1792231"/>
          <a:ext cx="1261958" cy="1261958"/>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E5A648-EF75-4902-B134-B7365AAA97D8}">
      <dsp:nvSpPr>
        <dsp:cNvPr id="0" name=""/>
        <dsp:cNvSpPr/>
      </dsp:nvSpPr>
      <dsp:spPr>
        <a:xfrm>
          <a:off x="5405006" y="2019383"/>
          <a:ext cx="2523916" cy="8076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Recolección</a:t>
          </a:r>
          <a:r>
            <a:rPr lang="es-MX" sz="2000" b="1" kern="1200" baseline="0" dirty="0" smtClean="0">
              <a:latin typeface="Arial" panose="020B0604020202020204" pitchFamily="34" charset="0"/>
              <a:cs typeface="Arial" panose="020B0604020202020204" pitchFamily="34" charset="0"/>
            </a:rPr>
            <a:t> de datos (Instrumentos)</a:t>
          </a:r>
          <a:endParaRPr lang="es-MX" sz="2000" b="1" kern="1200" dirty="0">
            <a:latin typeface="Arial" panose="020B0604020202020204" pitchFamily="34" charset="0"/>
            <a:cs typeface="Arial" panose="020B0604020202020204" pitchFamily="34" charset="0"/>
          </a:endParaRPr>
        </a:p>
      </dsp:txBody>
      <dsp:txXfrm>
        <a:off x="5405006" y="2019383"/>
        <a:ext cx="2523916" cy="807653"/>
      </dsp:txXfrm>
    </dsp:sp>
    <dsp:sp modelId="{97309871-BA18-4720-94E1-E6E94132B6AB}">
      <dsp:nvSpPr>
        <dsp:cNvPr id="0" name=""/>
        <dsp:cNvSpPr/>
      </dsp:nvSpPr>
      <dsp:spPr>
        <a:xfrm>
          <a:off x="8605081" y="1792231"/>
          <a:ext cx="1261958" cy="1261958"/>
        </a:xfrm>
        <a:prstGeom prst="arc">
          <a:avLst>
            <a:gd name="adj1" fmla="val 13200000"/>
            <a:gd name="adj2" fmla="val 19200000"/>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F02289A4-C233-4F59-B567-B10EB9704EF9}">
      <dsp:nvSpPr>
        <dsp:cNvPr id="0" name=""/>
        <dsp:cNvSpPr/>
      </dsp:nvSpPr>
      <dsp:spPr>
        <a:xfrm>
          <a:off x="8605081" y="1792231"/>
          <a:ext cx="1261958" cy="1261958"/>
        </a:xfrm>
        <a:prstGeom prst="arc">
          <a:avLst>
            <a:gd name="adj1" fmla="val 2400000"/>
            <a:gd name="adj2" fmla="val 8400000"/>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27719DD3-CE00-43F7-B612-E9A5CD3F0935}">
      <dsp:nvSpPr>
        <dsp:cNvPr id="0" name=""/>
        <dsp:cNvSpPr/>
      </dsp:nvSpPr>
      <dsp:spPr>
        <a:xfrm>
          <a:off x="7974101" y="2019383"/>
          <a:ext cx="2523916" cy="8076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MX" sz="2000" b="1" kern="1200" dirty="0">
            <a:latin typeface="Times New Roman" panose="02020603050405020304" pitchFamily="18" charset="0"/>
            <a:cs typeface="Times New Roman" panose="02020603050405020304" pitchFamily="18" charset="0"/>
          </a:endParaRPr>
        </a:p>
      </dsp:txBody>
      <dsp:txXfrm>
        <a:off x="7974101" y="2019383"/>
        <a:ext cx="2523916" cy="807653"/>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5495852-AB31-4F12-AC59-3B3DDB6352EF}" type="datetimeFigureOut">
              <a:rPr lang="es-ES" smtClean="0"/>
              <a:t>10/09/2020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74086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5495852-AB31-4F12-AC59-3B3DDB6352EF}" type="datetimeFigureOut">
              <a:rPr lang="es-ES" smtClean="0"/>
              <a:t>10/09/2020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56606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5495852-AB31-4F12-AC59-3B3DDB6352EF}" type="datetimeFigureOut">
              <a:rPr lang="es-ES" smtClean="0"/>
              <a:t>10/09/2020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2182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5495852-AB31-4F12-AC59-3B3DDB6352EF}" type="datetimeFigureOut">
              <a:rPr lang="es-ES" smtClean="0"/>
              <a:t>10/09/2020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61287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5495852-AB31-4F12-AC59-3B3DDB6352EF}" type="datetimeFigureOut">
              <a:rPr lang="es-ES" smtClean="0"/>
              <a:t>10/09/2020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631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C5495852-AB31-4F12-AC59-3B3DDB6352EF}" type="datetimeFigureOut">
              <a:rPr lang="es-ES" smtClean="0"/>
              <a:t>10/09/2020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393695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C5495852-AB31-4F12-AC59-3B3DDB6352EF}" type="datetimeFigureOut">
              <a:rPr lang="es-ES" smtClean="0"/>
              <a:t>10/09/2020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42077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5495852-AB31-4F12-AC59-3B3DDB6352EF}" type="datetimeFigureOut">
              <a:rPr lang="es-ES" smtClean="0"/>
              <a:t>10/09/2020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01209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5495852-AB31-4F12-AC59-3B3DDB6352EF}" type="datetimeFigureOut">
              <a:rPr lang="es-ES" smtClean="0"/>
              <a:t>10/09/2020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361234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495852-AB31-4F12-AC59-3B3DDB6352EF}" type="datetimeFigureOut">
              <a:rPr lang="es-ES" smtClean="0"/>
              <a:t>10/09/2020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08639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495852-AB31-4F12-AC59-3B3DDB6352EF}" type="datetimeFigureOut">
              <a:rPr lang="es-ES" smtClean="0"/>
              <a:t>10/09/2020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54150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95852-AB31-4F12-AC59-3B3DDB6352EF}" type="datetimeFigureOut">
              <a:rPr lang="es-ES" smtClean="0"/>
              <a:t>10/09/2020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C9BF6-88D8-466E-816D-948DB1733E02}" type="slidenum">
              <a:rPr lang="es-ES" smtClean="0"/>
              <a:t>‹Nº›</a:t>
            </a:fld>
            <a:endParaRPr lang="es-ES"/>
          </a:p>
        </p:txBody>
      </p:sp>
    </p:spTree>
    <p:extLst>
      <p:ext uri="{BB962C8B-B14F-4D97-AF65-F5344CB8AC3E}">
        <p14:creationId xmlns:p14="http://schemas.microsoft.com/office/powerpoint/2010/main" val="190676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412" y="37162"/>
            <a:ext cx="6697014" cy="1237849"/>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1068946" y="1332966"/>
            <a:ext cx="10380372" cy="1754326"/>
          </a:xfrm>
          <a:prstGeom prst="rect">
            <a:avLst/>
          </a:prstGeom>
        </p:spPr>
        <p:txBody>
          <a:bodyPr wrap="square">
            <a:spAutoFit/>
          </a:bodyPr>
          <a:lstStyle/>
          <a:p>
            <a:pPr algn="ctr"/>
            <a:r>
              <a:rPr lang="es-ES" b="1" i="0" dirty="0" smtClean="0">
                <a:solidFill>
                  <a:srgbClr val="000000"/>
                </a:solidFill>
                <a:effectLst/>
                <a:latin typeface="Arial" panose="020B0604020202020204" pitchFamily="34" charset="0"/>
                <a:cs typeface="Arial" panose="020B0604020202020204" pitchFamily="34" charset="0"/>
              </a:rPr>
              <a:t>VICERRECTORADO DE INVESTIGACIÓN INNOVACIÓN Y TRANSFERENCIA DE TECNOLOGÍA</a:t>
            </a:r>
          </a:p>
          <a:p>
            <a:pPr algn="ctr"/>
            <a:endParaRPr lang="es-ES" b="1" i="0" dirty="0" smtClean="0">
              <a:solidFill>
                <a:srgbClr val="000000"/>
              </a:solidFill>
              <a:effectLst/>
              <a:latin typeface="Arial" panose="020B0604020202020204" pitchFamily="34" charset="0"/>
              <a:cs typeface="Arial" panose="020B0604020202020204" pitchFamily="34" charset="0"/>
            </a:endParaRPr>
          </a:p>
          <a:p>
            <a:pPr algn="ctr"/>
            <a:r>
              <a:rPr lang="es-ES" b="1" i="0" dirty="0" smtClean="0">
                <a:solidFill>
                  <a:srgbClr val="000000"/>
                </a:solidFill>
                <a:effectLst/>
                <a:latin typeface="Arial" panose="020B0604020202020204" pitchFamily="34" charset="0"/>
                <a:cs typeface="Arial" panose="020B0604020202020204" pitchFamily="34" charset="0"/>
              </a:rPr>
              <a:t>DEPARTAMENTO DE CIENCIAS HUMANAS Y SOCIALES</a:t>
            </a:r>
          </a:p>
          <a:p>
            <a:pPr algn="ctr"/>
            <a:r>
              <a:rPr lang="es-ES" b="1" i="0" dirty="0" smtClean="0">
                <a:solidFill>
                  <a:srgbClr val="000000"/>
                </a:solidFill>
                <a:effectLst/>
                <a:latin typeface="Arial" panose="020B0604020202020204" pitchFamily="34" charset="0"/>
                <a:cs typeface="Arial" panose="020B0604020202020204" pitchFamily="34" charset="0"/>
              </a:rPr>
              <a:t>CENTRO DE POSTGRADO</a:t>
            </a:r>
          </a:p>
          <a:p>
            <a:pPr algn="ctr"/>
            <a:endParaRPr lang="es-ES" b="1" i="0" dirty="0" smtClean="0">
              <a:solidFill>
                <a:srgbClr val="000000"/>
              </a:solidFill>
              <a:effectLst/>
              <a:latin typeface="Arial" panose="020B0604020202020204" pitchFamily="34" charset="0"/>
              <a:cs typeface="Arial" panose="020B0604020202020204" pitchFamily="34" charset="0"/>
            </a:endParaRPr>
          </a:p>
          <a:p>
            <a:pPr algn="ctr"/>
            <a:r>
              <a:rPr lang="es-ES" b="1" i="0" dirty="0" smtClean="0">
                <a:solidFill>
                  <a:srgbClr val="000000"/>
                </a:solidFill>
                <a:effectLst/>
                <a:latin typeface="Arial" panose="020B0604020202020204" pitchFamily="34" charset="0"/>
                <a:cs typeface="Arial" panose="020B0604020202020204" pitchFamily="34" charset="0"/>
              </a:rPr>
              <a:t>MAESTRÍA EN DOCENCIA UNIVERSITARIA XX</a:t>
            </a:r>
            <a:endParaRPr lang="es-ES" b="1" i="0" dirty="0">
              <a:solidFill>
                <a:srgbClr val="000000"/>
              </a:solidFill>
              <a:effectLst/>
              <a:latin typeface="Arial" panose="020B0604020202020204" pitchFamily="34" charset="0"/>
              <a:cs typeface="Arial" panose="020B0604020202020204" pitchFamily="34" charset="0"/>
            </a:endParaRPr>
          </a:p>
        </p:txBody>
      </p:sp>
      <p:sp>
        <p:nvSpPr>
          <p:cNvPr id="12" name="Rectángulo 11"/>
          <p:cNvSpPr/>
          <p:nvPr/>
        </p:nvSpPr>
        <p:spPr>
          <a:xfrm>
            <a:off x="2264539" y="3580102"/>
            <a:ext cx="8203842" cy="1200329"/>
          </a:xfrm>
          <a:prstGeom prst="rect">
            <a:avLst/>
          </a:prstGeom>
        </p:spPr>
        <p:txBody>
          <a:bodyPr wrap="square">
            <a:spAutoFit/>
          </a:bodyPr>
          <a:lstStyle/>
          <a:p>
            <a:pPr algn="just"/>
            <a:r>
              <a:rPr lang="es-ES" b="1" i="0" dirty="0" smtClean="0">
                <a:solidFill>
                  <a:srgbClr val="000000"/>
                </a:solidFill>
                <a:effectLst/>
                <a:latin typeface="Arial" panose="020B0604020202020204" pitchFamily="34" charset="0"/>
                <a:cs typeface="Arial" panose="020B0604020202020204" pitchFamily="34" charset="0"/>
              </a:rPr>
              <a:t>TEMA: </a:t>
            </a:r>
            <a:r>
              <a:rPr lang="es-MX" dirty="0">
                <a:solidFill>
                  <a:srgbClr val="000000"/>
                </a:solidFill>
                <a:latin typeface="Arial" panose="020B0604020202020204" pitchFamily="34" charset="0"/>
                <a:cs typeface="Arial" panose="020B0604020202020204" pitchFamily="34" charset="0"/>
              </a:rPr>
              <a:t>“APLICACIÓN DEL MÉTODO LÚDICO PARA EL DESARROLLO DE LA ESCRITURA EN EL IDIOMA INGLÉS DE LOS ESTUDIANTES DEL NIVEL A1.1 DEL INSTITUTO ACADÉMICO DE IDIOMAS DE LA UNIVERSIDAD CENTRAL DEL ECUADOR DURANTE EL PRIMER SEMESTRE DEL </a:t>
            </a:r>
            <a:r>
              <a:rPr lang="es-MX" dirty="0" smtClean="0">
                <a:solidFill>
                  <a:srgbClr val="000000"/>
                </a:solidFill>
                <a:latin typeface="Arial" panose="020B0604020202020204" pitchFamily="34" charset="0"/>
                <a:cs typeface="Arial" panose="020B0604020202020204" pitchFamily="34" charset="0"/>
              </a:rPr>
              <a:t>2020</a:t>
            </a:r>
            <a:r>
              <a:rPr lang="es-ES" b="0" i="0" dirty="0" smtClean="0">
                <a:solidFill>
                  <a:srgbClr val="000000"/>
                </a:solidFill>
                <a:effectLst/>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p:txBody>
      </p:sp>
      <p:sp>
        <p:nvSpPr>
          <p:cNvPr id="13" name="Rectángulo 12"/>
          <p:cNvSpPr/>
          <p:nvPr/>
        </p:nvSpPr>
        <p:spPr>
          <a:xfrm>
            <a:off x="2264538" y="4996242"/>
            <a:ext cx="7999923" cy="923330"/>
          </a:xfrm>
          <a:prstGeom prst="rect">
            <a:avLst/>
          </a:prstGeom>
        </p:spPr>
        <p:txBody>
          <a:bodyPr wrap="square">
            <a:spAutoFit/>
          </a:bodyPr>
          <a:lstStyle/>
          <a:p>
            <a:pPr algn="ctr"/>
            <a:r>
              <a:rPr lang="es-ES" b="1" i="0" dirty="0" smtClean="0">
                <a:solidFill>
                  <a:srgbClr val="000000"/>
                </a:solidFill>
                <a:effectLst/>
                <a:latin typeface="Arial" panose="020B0604020202020204" pitchFamily="34" charset="0"/>
                <a:cs typeface="Arial" panose="020B0604020202020204" pitchFamily="34" charset="0"/>
              </a:rPr>
              <a:t>AUTORA:  </a:t>
            </a:r>
            <a:r>
              <a:rPr lang="es-ES" dirty="0" smtClean="0">
                <a:solidFill>
                  <a:srgbClr val="000000"/>
                </a:solidFill>
                <a:latin typeface="Arial" panose="020B0604020202020204" pitchFamily="34" charset="0"/>
                <a:cs typeface="Arial" panose="020B0604020202020204" pitchFamily="34" charset="0"/>
              </a:rPr>
              <a:t>CEDILLO </a:t>
            </a:r>
            <a:r>
              <a:rPr lang="es-ES" dirty="0" err="1" smtClean="0">
                <a:solidFill>
                  <a:srgbClr val="000000"/>
                </a:solidFill>
                <a:latin typeface="Arial" panose="020B0604020202020204" pitchFamily="34" charset="0"/>
                <a:cs typeface="Arial" panose="020B0604020202020204" pitchFamily="34" charset="0"/>
              </a:rPr>
              <a:t>CALUÑA</a:t>
            </a:r>
            <a:r>
              <a:rPr lang="es-ES" dirty="0" smtClean="0">
                <a:solidFill>
                  <a:srgbClr val="000000"/>
                </a:solidFill>
                <a:latin typeface="Arial" panose="020B0604020202020204" pitchFamily="34" charset="0"/>
                <a:cs typeface="Arial" panose="020B0604020202020204" pitchFamily="34" charset="0"/>
              </a:rPr>
              <a:t> DANIEL ALEJANDRO</a:t>
            </a:r>
            <a:endParaRPr lang="es-ES" b="0" i="0" dirty="0" smtClean="0">
              <a:solidFill>
                <a:srgbClr val="000000"/>
              </a:solidFill>
              <a:effectLst/>
              <a:latin typeface="Arial" panose="020B0604020202020204" pitchFamily="34" charset="0"/>
              <a:cs typeface="Arial" panose="020B0604020202020204" pitchFamily="34" charset="0"/>
            </a:endParaRPr>
          </a:p>
          <a:p>
            <a:pPr algn="ctr"/>
            <a:endParaRPr lang="es-ES" b="1" i="0" dirty="0" smtClean="0">
              <a:solidFill>
                <a:srgbClr val="000000"/>
              </a:solidFill>
              <a:effectLst/>
              <a:latin typeface="Arial" panose="020B0604020202020204" pitchFamily="34" charset="0"/>
              <a:cs typeface="Arial" panose="020B0604020202020204" pitchFamily="34" charset="0"/>
            </a:endParaRPr>
          </a:p>
          <a:p>
            <a:pPr algn="ctr"/>
            <a:r>
              <a:rPr lang="es-ES" b="1" i="0" dirty="0" smtClean="0">
                <a:solidFill>
                  <a:srgbClr val="000000"/>
                </a:solidFill>
                <a:effectLst/>
                <a:latin typeface="Arial" panose="020B0604020202020204" pitchFamily="34" charset="0"/>
                <a:cs typeface="Arial" panose="020B0604020202020204" pitchFamily="34" charset="0"/>
              </a:rPr>
              <a:t>DIRECTORA:  </a:t>
            </a:r>
            <a:r>
              <a:rPr lang="es-ES" b="0" i="0" dirty="0" smtClean="0">
                <a:solidFill>
                  <a:srgbClr val="000000"/>
                </a:solidFill>
                <a:effectLst/>
                <a:latin typeface="Arial" panose="020B0604020202020204" pitchFamily="34" charset="0"/>
                <a:cs typeface="Arial" panose="020B0604020202020204" pitchFamily="34" charset="0"/>
              </a:rPr>
              <a:t>MG. TAMAYO MAGGI, MÓNICA</a:t>
            </a:r>
            <a:endParaRPr lang="es-ES" b="0" i="0" dirty="0">
              <a:solidFill>
                <a:srgbClr val="000000"/>
              </a:solidFill>
              <a:effectLst/>
              <a:latin typeface="Arial" panose="020B0604020202020204" pitchFamily="34" charset="0"/>
              <a:cs typeface="Arial" panose="020B0604020202020204" pitchFamily="34" charset="0"/>
            </a:endParaRPr>
          </a:p>
        </p:txBody>
      </p:sp>
      <p:sp>
        <p:nvSpPr>
          <p:cNvPr id="14" name="Rectángulo 13"/>
          <p:cNvSpPr/>
          <p:nvPr/>
        </p:nvSpPr>
        <p:spPr>
          <a:xfrm>
            <a:off x="5327560" y="6211669"/>
            <a:ext cx="1627031" cy="646331"/>
          </a:xfrm>
          <a:prstGeom prst="rect">
            <a:avLst/>
          </a:prstGeom>
        </p:spPr>
        <p:txBody>
          <a:bodyPr wrap="square">
            <a:spAutoFit/>
          </a:bodyPr>
          <a:lstStyle/>
          <a:p>
            <a:pPr algn="ctr"/>
            <a:r>
              <a:rPr lang="es-ES" b="0" i="0" dirty="0" smtClean="0">
                <a:solidFill>
                  <a:srgbClr val="000000"/>
                </a:solidFill>
                <a:effectLst/>
                <a:latin typeface="Arial" panose="020B0604020202020204" pitchFamily="34" charset="0"/>
                <a:cs typeface="Arial" panose="020B0604020202020204" pitchFamily="34" charset="0"/>
              </a:rPr>
              <a:t>SANGOLQUÍ</a:t>
            </a:r>
          </a:p>
          <a:p>
            <a:pPr algn="ctr"/>
            <a:r>
              <a:rPr lang="es-ES" b="0" i="0" dirty="0" smtClean="0">
                <a:solidFill>
                  <a:srgbClr val="000000"/>
                </a:solidFill>
                <a:effectLst/>
                <a:latin typeface="Arial" panose="020B0604020202020204" pitchFamily="34" charset="0"/>
                <a:cs typeface="Arial" panose="020B0604020202020204" pitchFamily="34" charset="0"/>
              </a:rPr>
              <a:t>2020</a:t>
            </a:r>
            <a:endParaRPr lang="es-E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968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iángulo rectángulo 9"/>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Conector recto 10"/>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12" name="Conector recto 11"/>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ángulo redondeado 12"/>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redondeado 13"/>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redondeado 14"/>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6"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Diagrama 8"/>
          <p:cNvGraphicFramePr/>
          <p:nvPr>
            <p:extLst>
              <p:ext uri="{D42A27DB-BD31-4B8C-83A1-F6EECF244321}">
                <p14:modId xmlns:p14="http://schemas.microsoft.com/office/powerpoint/2010/main" val="3325769998"/>
              </p:ext>
            </p:extLst>
          </p:nvPr>
        </p:nvGraphicFramePr>
        <p:xfrm>
          <a:off x="-619259" y="564523"/>
          <a:ext cx="13317828" cy="3412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Proceso alternativo 16"/>
          <p:cNvSpPr/>
          <p:nvPr/>
        </p:nvSpPr>
        <p:spPr>
          <a:xfrm>
            <a:off x="1298621" y="4180267"/>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Encuesta </a:t>
            </a:r>
            <a:endParaRPr lang="es-MX" dirty="0">
              <a:latin typeface="Arial" panose="020B0604020202020204" pitchFamily="34" charset="0"/>
              <a:cs typeface="Arial" panose="020B0604020202020204" pitchFamily="34" charset="0"/>
            </a:endParaRPr>
          </a:p>
        </p:txBody>
      </p:sp>
      <p:sp>
        <p:nvSpPr>
          <p:cNvPr id="18" name="Proceso alternativo 17"/>
          <p:cNvSpPr/>
          <p:nvPr/>
        </p:nvSpPr>
        <p:spPr>
          <a:xfrm>
            <a:off x="1298621" y="5013104"/>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Test</a:t>
            </a:r>
            <a:endParaRPr lang="es-MX" dirty="0">
              <a:latin typeface="Arial" panose="020B0604020202020204" pitchFamily="34" charset="0"/>
              <a:cs typeface="Arial" panose="020B0604020202020204" pitchFamily="34" charset="0"/>
            </a:endParaRPr>
          </a:p>
        </p:txBody>
      </p:sp>
      <p:sp>
        <p:nvSpPr>
          <p:cNvPr id="19" name="Proceso alternativo 18"/>
          <p:cNvSpPr/>
          <p:nvPr/>
        </p:nvSpPr>
        <p:spPr>
          <a:xfrm>
            <a:off x="4735134" y="4180266"/>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Cuestionario</a:t>
            </a:r>
            <a:endParaRPr lang="es-MX" dirty="0">
              <a:latin typeface="Arial" panose="020B0604020202020204" pitchFamily="34" charset="0"/>
              <a:cs typeface="Arial" panose="020B0604020202020204" pitchFamily="34" charset="0"/>
            </a:endParaRPr>
          </a:p>
        </p:txBody>
      </p:sp>
      <p:sp>
        <p:nvSpPr>
          <p:cNvPr id="20" name="Proceso alternativo 19"/>
          <p:cNvSpPr/>
          <p:nvPr/>
        </p:nvSpPr>
        <p:spPr>
          <a:xfrm>
            <a:off x="8117987" y="4195052"/>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6</a:t>
            </a:r>
            <a:r>
              <a:rPr lang="es-MX" dirty="0" smtClean="0">
                <a:latin typeface="Arial" panose="020B0604020202020204" pitchFamily="34" charset="0"/>
                <a:cs typeface="Arial" panose="020B0604020202020204" pitchFamily="34" charset="0"/>
              </a:rPr>
              <a:t>0 estudiantes</a:t>
            </a:r>
            <a:endParaRPr lang="es-MX" dirty="0">
              <a:latin typeface="Arial" panose="020B0604020202020204" pitchFamily="34" charset="0"/>
              <a:cs typeface="Arial" panose="020B0604020202020204" pitchFamily="34" charset="0"/>
            </a:endParaRPr>
          </a:p>
        </p:txBody>
      </p:sp>
      <p:sp>
        <p:nvSpPr>
          <p:cNvPr id="21" name="Proceso alternativo 20"/>
          <p:cNvSpPr/>
          <p:nvPr/>
        </p:nvSpPr>
        <p:spPr>
          <a:xfrm>
            <a:off x="8125614" y="4948707"/>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Grupo experimental: </a:t>
            </a:r>
          </a:p>
          <a:p>
            <a:pPr algn="ctr"/>
            <a:r>
              <a:rPr lang="es-MX" dirty="0">
                <a:latin typeface="Arial" panose="020B0604020202020204" pitchFamily="34" charset="0"/>
                <a:cs typeface="Arial" panose="020B0604020202020204" pitchFamily="34" charset="0"/>
              </a:rPr>
              <a:t>3</a:t>
            </a:r>
            <a:r>
              <a:rPr lang="es-MX" dirty="0" smtClean="0">
                <a:latin typeface="Arial" panose="020B0604020202020204" pitchFamily="34" charset="0"/>
                <a:cs typeface="Arial" panose="020B0604020202020204" pitchFamily="34" charset="0"/>
              </a:rPr>
              <a:t>0 estudiantes</a:t>
            </a:r>
            <a:endParaRPr lang="es-MX" dirty="0">
              <a:latin typeface="Arial" panose="020B0604020202020204" pitchFamily="34" charset="0"/>
              <a:cs typeface="Arial" panose="020B0604020202020204" pitchFamily="34" charset="0"/>
            </a:endParaRPr>
          </a:p>
        </p:txBody>
      </p:sp>
      <p:sp>
        <p:nvSpPr>
          <p:cNvPr id="22" name="Proceso alternativo 21"/>
          <p:cNvSpPr/>
          <p:nvPr/>
        </p:nvSpPr>
        <p:spPr>
          <a:xfrm>
            <a:off x="8124586" y="5761161"/>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Grupo de control: </a:t>
            </a:r>
          </a:p>
          <a:p>
            <a:pPr algn="ctr"/>
            <a:r>
              <a:rPr lang="es-MX" dirty="0">
                <a:latin typeface="Arial" panose="020B0604020202020204" pitchFamily="34" charset="0"/>
                <a:cs typeface="Arial" panose="020B0604020202020204" pitchFamily="34" charset="0"/>
              </a:rPr>
              <a:t>3</a:t>
            </a:r>
            <a:r>
              <a:rPr lang="es-MX" dirty="0" smtClean="0">
                <a:latin typeface="Arial" panose="020B0604020202020204" pitchFamily="34" charset="0"/>
                <a:cs typeface="Arial" panose="020B0604020202020204" pitchFamily="34" charset="0"/>
              </a:rPr>
              <a:t>0 estudiantes</a:t>
            </a:r>
            <a:endParaRPr lang="es-MX" dirty="0">
              <a:latin typeface="Arial" panose="020B0604020202020204" pitchFamily="34" charset="0"/>
              <a:cs typeface="Arial" panose="020B0604020202020204" pitchFamily="34" charset="0"/>
            </a:endParaRPr>
          </a:p>
        </p:txBody>
      </p:sp>
      <p:sp>
        <p:nvSpPr>
          <p:cNvPr id="23" name="Proceso alternativo 22"/>
          <p:cNvSpPr/>
          <p:nvPr/>
        </p:nvSpPr>
        <p:spPr>
          <a:xfrm>
            <a:off x="4726010" y="5013104"/>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Rúbrica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207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Diagrama 10"/>
          <p:cNvGraphicFramePr/>
          <p:nvPr>
            <p:extLst>
              <p:ext uri="{D42A27DB-BD31-4B8C-83A1-F6EECF244321}">
                <p14:modId xmlns:p14="http://schemas.microsoft.com/office/powerpoint/2010/main" val="1189442705"/>
              </p:ext>
            </p:extLst>
          </p:nvPr>
        </p:nvGraphicFramePr>
        <p:xfrm>
          <a:off x="-748049" y="281188"/>
          <a:ext cx="13317828" cy="3054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4" name="Grupo 13"/>
          <p:cNvGrpSpPr/>
          <p:nvPr/>
        </p:nvGrpSpPr>
        <p:grpSpPr>
          <a:xfrm>
            <a:off x="2694364" y="3862316"/>
            <a:ext cx="6640705" cy="1121811"/>
            <a:chOff x="5152621" y="3607141"/>
            <a:chExt cx="6433001" cy="850277"/>
          </a:xfrm>
        </p:grpSpPr>
        <p:sp>
          <p:nvSpPr>
            <p:cNvPr id="3" name="Llamada de flecha hacia abajo 2"/>
            <p:cNvSpPr/>
            <p:nvPr/>
          </p:nvSpPr>
          <p:spPr>
            <a:xfrm>
              <a:off x="5152621" y="3633170"/>
              <a:ext cx="1980125" cy="824248"/>
            </a:xfrm>
            <a:prstGeom prst="downArrowCallou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solidFill>
                    <a:schemeClr val="tx1"/>
                  </a:solidFill>
                  <a:latin typeface="Arial" panose="020B0604020202020204" pitchFamily="34" charset="0"/>
                  <a:cs typeface="Arial" panose="020B0604020202020204" pitchFamily="34" charset="0"/>
                </a:rPr>
                <a:t>Pre test</a:t>
              </a:r>
              <a:endParaRPr lang="es-MX" sz="2000" dirty="0">
                <a:solidFill>
                  <a:schemeClr val="tx1"/>
                </a:solidFill>
                <a:latin typeface="Arial" panose="020B0604020202020204" pitchFamily="34" charset="0"/>
                <a:cs typeface="Arial" panose="020B0604020202020204" pitchFamily="34" charset="0"/>
              </a:endParaRPr>
            </a:p>
          </p:txBody>
        </p:sp>
        <p:sp>
          <p:nvSpPr>
            <p:cNvPr id="19" name="Llamada de flecha hacia abajo 18"/>
            <p:cNvSpPr/>
            <p:nvPr/>
          </p:nvSpPr>
          <p:spPr>
            <a:xfrm>
              <a:off x="7379059" y="3607141"/>
              <a:ext cx="1980125" cy="824248"/>
            </a:xfrm>
            <a:prstGeom prst="downArrowCallou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solidFill>
                    <a:schemeClr val="tx1"/>
                  </a:solidFill>
                  <a:latin typeface="Arial" panose="020B0604020202020204" pitchFamily="34" charset="0"/>
                  <a:cs typeface="Arial" panose="020B0604020202020204" pitchFamily="34" charset="0"/>
                </a:rPr>
                <a:t>Post test</a:t>
              </a:r>
              <a:endParaRPr lang="es-MX" sz="2000" dirty="0">
                <a:solidFill>
                  <a:schemeClr val="tx1"/>
                </a:solidFill>
                <a:latin typeface="Arial" panose="020B0604020202020204" pitchFamily="34" charset="0"/>
                <a:cs typeface="Arial" panose="020B0604020202020204" pitchFamily="34" charset="0"/>
              </a:endParaRPr>
            </a:p>
          </p:txBody>
        </p:sp>
        <p:sp>
          <p:nvSpPr>
            <p:cNvPr id="20" name="Llamada de flecha hacia abajo 19"/>
            <p:cNvSpPr/>
            <p:nvPr/>
          </p:nvSpPr>
          <p:spPr>
            <a:xfrm>
              <a:off x="9605497" y="3617850"/>
              <a:ext cx="1980125" cy="824248"/>
            </a:xfrm>
            <a:prstGeom prst="downArrowCallou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solidFill>
                    <a:schemeClr val="tx1"/>
                  </a:solidFill>
                  <a:latin typeface="Arial" panose="020B0604020202020204" pitchFamily="34" charset="0"/>
                  <a:cs typeface="Arial" panose="020B0604020202020204" pitchFamily="34" charset="0"/>
                </a:rPr>
                <a:t>Encuesta de aceptación</a:t>
              </a:r>
              <a:endParaRPr lang="es-MX" sz="20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38583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296430" y="1776505"/>
            <a:ext cx="11451340" cy="3785652"/>
          </a:xfrm>
          <a:prstGeom prst="rect">
            <a:avLst/>
          </a:prstGeom>
          <a:noFill/>
        </p:spPr>
        <p:txBody>
          <a:bodyPr wrap="none" lIns="91440" tIns="45720" rIns="91440" bIns="45720">
            <a:spAutoFit/>
          </a:bodyPr>
          <a:lstStyle/>
          <a:p>
            <a:pPr algn="ctr"/>
            <a:r>
              <a:rPr lang="es-ES" sz="8000" b="1" dirty="0" smtClean="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ANÁLISIS E </a:t>
            </a:r>
          </a:p>
          <a:p>
            <a:pPr algn="ctr"/>
            <a:r>
              <a:rPr lang="es-ES" sz="8000" b="1" dirty="0" smtClean="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INTERPRETACIÓN DE </a:t>
            </a:r>
          </a:p>
          <a:p>
            <a:pPr algn="ctr"/>
            <a:r>
              <a:rPr lang="es-ES" sz="8000" b="1" dirty="0" smtClean="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RESULTADOS</a:t>
            </a:r>
            <a:endParaRPr lang="es-ES" sz="8000" b="1" cap="none" spc="0" dirty="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2191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199854" y="643461"/>
            <a:ext cx="6800044" cy="461665"/>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RESULTADOS DEL PRE TEST</a:t>
            </a:r>
            <a:endParaRPr lang="es-MX" sz="2400" b="1" dirty="0">
              <a:latin typeface="Arial" panose="020B0604020202020204" pitchFamily="34" charset="0"/>
              <a:cs typeface="Arial" panose="020B0604020202020204" pitchFamily="34" charset="0"/>
            </a:endParaRPr>
          </a:p>
        </p:txBody>
      </p:sp>
      <p:graphicFrame>
        <p:nvGraphicFramePr>
          <p:cNvPr id="12" name="Gráfico 11"/>
          <p:cNvGraphicFramePr/>
          <p:nvPr>
            <p:extLst>
              <p:ext uri="{D42A27DB-BD31-4B8C-83A1-F6EECF244321}">
                <p14:modId xmlns:p14="http://schemas.microsoft.com/office/powerpoint/2010/main" val="1217410097"/>
              </p:ext>
            </p:extLst>
          </p:nvPr>
        </p:nvGraphicFramePr>
        <p:xfrm>
          <a:off x="427326" y="1773884"/>
          <a:ext cx="5386620" cy="41219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áfico 12"/>
          <p:cNvGraphicFramePr/>
          <p:nvPr>
            <p:extLst>
              <p:ext uri="{D42A27DB-BD31-4B8C-83A1-F6EECF244321}">
                <p14:modId xmlns:p14="http://schemas.microsoft.com/office/powerpoint/2010/main" val="2167866822"/>
              </p:ext>
            </p:extLst>
          </p:nvPr>
        </p:nvGraphicFramePr>
        <p:xfrm>
          <a:off x="5977404" y="1773884"/>
          <a:ext cx="5385600" cy="4121947"/>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p:cNvSpPr/>
          <p:nvPr/>
        </p:nvSpPr>
        <p:spPr>
          <a:xfrm>
            <a:off x="1674254" y="1090278"/>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6988358" y="1139658"/>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7446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368398" y="749068"/>
            <a:ext cx="6800044" cy="461665"/>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RESULTADOS DEL PRE TEST </a:t>
            </a:r>
            <a:endParaRPr lang="es-MX" sz="2400" b="1" dirty="0">
              <a:latin typeface="Arial" panose="020B0604020202020204" pitchFamily="34" charset="0"/>
              <a:cs typeface="Arial" panose="020B0604020202020204" pitchFamily="34" charset="0"/>
            </a:endParaRPr>
          </a:p>
        </p:txBody>
      </p:sp>
      <p:graphicFrame>
        <p:nvGraphicFramePr>
          <p:cNvPr id="12" name="Gráfico 11"/>
          <p:cNvGraphicFramePr/>
          <p:nvPr>
            <p:extLst>
              <p:ext uri="{D42A27DB-BD31-4B8C-83A1-F6EECF244321}">
                <p14:modId xmlns:p14="http://schemas.microsoft.com/office/powerpoint/2010/main" val="665236851"/>
              </p:ext>
            </p:extLst>
          </p:nvPr>
        </p:nvGraphicFramePr>
        <p:xfrm>
          <a:off x="346791" y="1903983"/>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áfico 12"/>
          <p:cNvGraphicFramePr/>
          <p:nvPr>
            <p:extLst>
              <p:ext uri="{D42A27DB-BD31-4B8C-83A1-F6EECF244321}">
                <p14:modId xmlns:p14="http://schemas.microsoft.com/office/powerpoint/2010/main" val="1768572847"/>
              </p:ext>
            </p:extLst>
          </p:nvPr>
        </p:nvGraphicFramePr>
        <p:xfrm>
          <a:off x="5986064" y="1903983"/>
          <a:ext cx="5385600" cy="412200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p:cNvSpPr/>
          <p:nvPr/>
        </p:nvSpPr>
        <p:spPr>
          <a:xfrm>
            <a:off x="1577411" y="1165541"/>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7386524" y="1107377"/>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1669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451857" y="800955"/>
            <a:ext cx="6800044" cy="461665"/>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RESULTADOS DEL PRE TEST </a:t>
            </a:r>
            <a:endParaRPr lang="es-MX" sz="2400" b="1" dirty="0">
              <a:latin typeface="Arial" panose="020B0604020202020204" pitchFamily="34" charset="0"/>
              <a:cs typeface="Arial" panose="020B0604020202020204" pitchFamily="34" charset="0"/>
            </a:endParaRPr>
          </a:p>
        </p:txBody>
      </p:sp>
      <p:graphicFrame>
        <p:nvGraphicFramePr>
          <p:cNvPr id="12" name="Gráfico 11"/>
          <p:cNvGraphicFramePr/>
          <p:nvPr>
            <p:extLst>
              <p:ext uri="{D42A27DB-BD31-4B8C-83A1-F6EECF244321}">
                <p14:modId xmlns:p14="http://schemas.microsoft.com/office/powerpoint/2010/main" val="1243488319"/>
              </p:ext>
            </p:extLst>
          </p:nvPr>
        </p:nvGraphicFramePr>
        <p:xfrm>
          <a:off x="145016" y="2119267"/>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áfico 12"/>
          <p:cNvGraphicFramePr/>
          <p:nvPr>
            <p:extLst>
              <p:ext uri="{D42A27DB-BD31-4B8C-83A1-F6EECF244321}">
                <p14:modId xmlns:p14="http://schemas.microsoft.com/office/powerpoint/2010/main" val="2335022575"/>
              </p:ext>
            </p:extLst>
          </p:nvPr>
        </p:nvGraphicFramePr>
        <p:xfrm>
          <a:off x="5988206" y="2119267"/>
          <a:ext cx="5385600" cy="412200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p:cNvSpPr/>
          <p:nvPr/>
        </p:nvSpPr>
        <p:spPr>
          <a:xfrm>
            <a:off x="1493952" y="1428882"/>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7343460" y="1428882"/>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633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451857" y="800955"/>
            <a:ext cx="6800044" cy="461665"/>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RESULTADOS DEL PRE TEST</a:t>
            </a:r>
            <a:endParaRPr lang="es-MX" sz="2400" b="1" dirty="0">
              <a:latin typeface="Arial" panose="020B0604020202020204" pitchFamily="34" charset="0"/>
              <a:cs typeface="Arial" panose="020B0604020202020204" pitchFamily="34" charset="0"/>
            </a:endParaRPr>
          </a:p>
        </p:txBody>
      </p:sp>
      <p:sp>
        <p:nvSpPr>
          <p:cNvPr id="2" name="Rectángulo 1"/>
          <p:cNvSpPr/>
          <p:nvPr/>
        </p:nvSpPr>
        <p:spPr>
          <a:xfrm>
            <a:off x="1493952" y="1428882"/>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7343460" y="1428882"/>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Gráfico 13"/>
          <p:cNvGraphicFramePr/>
          <p:nvPr>
            <p:extLst>
              <p:ext uri="{D42A27DB-BD31-4B8C-83A1-F6EECF244321}">
                <p14:modId xmlns:p14="http://schemas.microsoft.com/office/powerpoint/2010/main" val="1053114698"/>
              </p:ext>
            </p:extLst>
          </p:nvPr>
        </p:nvGraphicFramePr>
        <p:xfrm>
          <a:off x="271201" y="2075213"/>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áfico 14"/>
          <p:cNvGraphicFramePr/>
          <p:nvPr>
            <p:extLst>
              <p:ext uri="{D42A27DB-BD31-4B8C-83A1-F6EECF244321}">
                <p14:modId xmlns:p14="http://schemas.microsoft.com/office/powerpoint/2010/main" val="3027232993"/>
              </p:ext>
            </p:extLst>
          </p:nvPr>
        </p:nvGraphicFramePr>
        <p:xfrm>
          <a:off x="6051298" y="2075213"/>
          <a:ext cx="5385600" cy="412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37938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588184" y="415188"/>
            <a:ext cx="6800044" cy="830997"/>
          </a:xfrm>
          <a:prstGeom prst="rect">
            <a:avLst/>
          </a:prstGeom>
          <a:noFill/>
        </p:spPr>
        <p:txBody>
          <a:bodyPr wrap="square" rtlCol="0">
            <a:spAutoFit/>
          </a:bodyPr>
          <a:lstStyle/>
          <a:p>
            <a:pPr algn="ctr"/>
            <a:endParaRPr lang="es-MX" sz="2400" b="1" dirty="0" smtClean="0">
              <a:latin typeface="Arial" panose="020B0604020202020204" pitchFamily="34" charset="0"/>
              <a:cs typeface="Arial" panose="020B0604020202020204" pitchFamily="34" charset="0"/>
            </a:endParaRPr>
          </a:p>
          <a:p>
            <a:pPr algn="ctr"/>
            <a:r>
              <a:rPr lang="es-MX" sz="2400" b="1" dirty="0" smtClean="0">
                <a:latin typeface="Arial" panose="020B0604020202020204" pitchFamily="34" charset="0"/>
                <a:cs typeface="Arial" panose="020B0604020202020204" pitchFamily="34" charset="0"/>
              </a:rPr>
              <a:t>RESULTADOS DEL POST TEST </a:t>
            </a:r>
            <a:endParaRPr lang="es-MX" sz="2400" b="1" dirty="0">
              <a:latin typeface="Arial" panose="020B0604020202020204" pitchFamily="34" charset="0"/>
              <a:cs typeface="Arial" panose="020B0604020202020204" pitchFamily="34" charset="0"/>
            </a:endParaRPr>
          </a:p>
        </p:txBody>
      </p:sp>
      <p:graphicFrame>
        <p:nvGraphicFramePr>
          <p:cNvPr id="12" name="Gráfico 11"/>
          <p:cNvGraphicFramePr/>
          <p:nvPr>
            <p:extLst>
              <p:ext uri="{D42A27DB-BD31-4B8C-83A1-F6EECF244321}">
                <p14:modId xmlns:p14="http://schemas.microsoft.com/office/powerpoint/2010/main" val="644975900"/>
              </p:ext>
            </p:extLst>
          </p:nvPr>
        </p:nvGraphicFramePr>
        <p:xfrm>
          <a:off x="375546" y="2119267"/>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áfico 12"/>
          <p:cNvGraphicFramePr/>
          <p:nvPr>
            <p:extLst>
              <p:ext uri="{D42A27DB-BD31-4B8C-83A1-F6EECF244321}">
                <p14:modId xmlns:p14="http://schemas.microsoft.com/office/powerpoint/2010/main" val="1462024198"/>
              </p:ext>
            </p:extLst>
          </p:nvPr>
        </p:nvGraphicFramePr>
        <p:xfrm>
          <a:off x="5988206" y="2119267"/>
          <a:ext cx="5385600" cy="4122000"/>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ángulo 14"/>
          <p:cNvSpPr/>
          <p:nvPr/>
        </p:nvSpPr>
        <p:spPr>
          <a:xfrm>
            <a:off x="1493952" y="1428882"/>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ángulo 16"/>
          <p:cNvSpPr/>
          <p:nvPr/>
        </p:nvSpPr>
        <p:spPr>
          <a:xfrm>
            <a:off x="7343460" y="1428882"/>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8789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588184" y="415188"/>
            <a:ext cx="6800044" cy="830997"/>
          </a:xfrm>
          <a:prstGeom prst="rect">
            <a:avLst/>
          </a:prstGeom>
          <a:noFill/>
        </p:spPr>
        <p:txBody>
          <a:bodyPr wrap="square" rtlCol="0">
            <a:spAutoFit/>
          </a:bodyPr>
          <a:lstStyle/>
          <a:p>
            <a:pPr algn="ctr"/>
            <a:endParaRPr lang="es-MX" sz="2400" b="1" dirty="0" smtClean="0">
              <a:latin typeface="Arial" panose="020B0604020202020204" pitchFamily="34" charset="0"/>
              <a:cs typeface="Arial" panose="020B0604020202020204" pitchFamily="34" charset="0"/>
            </a:endParaRPr>
          </a:p>
          <a:p>
            <a:pPr algn="ctr"/>
            <a:r>
              <a:rPr lang="es-MX" sz="2400" b="1" dirty="0" smtClean="0">
                <a:latin typeface="Arial" panose="020B0604020202020204" pitchFamily="34" charset="0"/>
                <a:cs typeface="Arial" panose="020B0604020202020204" pitchFamily="34" charset="0"/>
              </a:rPr>
              <a:t>RESULTADOS DEL POST TEST </a:t>
            </a:r>
            <a:endParaRPr lang="es-MX" sz="2400" b="1" dirty="0">
              <a:latin typeface="Arial" panose="020B0604020202020204" pitchFamily="34" charset="0"/>
              <a:cs typeface="Arial" panose="020B0604020202020204" pitchFamily="34" charset="0"/>
            </a:endParaRPr>
          </a:p>
        </p:txBody>
      </p:sp>
      <p:sp>
        <p:nvSpPr>
          <p:cNvPr id="15" name="Rectángulo 14"/>
          <p:cNvSpPr/>
          <p:nvPr/>
        </p:nvSpPr>
        <p:spPr>
          <a:xfrm>
            <a:off x="1493952" y="1428882"/>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ángulo 16"/>
          <p:cNvSpPr/>
          <p:nvPr/>
        </p:nvSpPr>
        <p:spPr>
          <a:xfrm>
            <a:off x="7343460" y="1428882"/>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Gráfico 13"/>
          <p:cNvGraphicFramePr/>
          <p:nvPr>
            <p:extLst>
              <p:ext uri="{D42A27DB-BD31-4B8C-83A1-F6EECF244321}">
                <p14:modId xmlns:p14="http://schemas.microsoft.com/office/powerpoint/2010/main" val="1458446962"/>
              </p:ext>
            </p:extLst>
          </p:nvPr>
        </p:nvGraphicFramePr>
        <p:xfrm>
          <a:off x="386416" y="2280585"/>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áfico 15"/>
          <p:cNvGraphicFramePr/>
          <p:nvPr>
            <p:extLst>
              <p:ext uri="{D42A27DB-BD31-4B8C-83A1-F6EECF244321}">
                <p14:modId xmlns:p14="http://schemas.microsoft.com/office/powerpoint/2010/main" val="954769148"/>
              </p:ext>
            </p:extLst>
          </p:nvPr>
        </p:nvGraphicFramePr>
        <p:xfrm>
          <a:off x="6121122" y="2280585"/>
          <a:ext cx="5385600" cy="412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61139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588184" y="415188"/>
            <a:ext cx="6800044" cy="830997"/>
          </a:xfrm>
          <a:prstGeom prst="rect">
            <a:avLst/>
          </a:prstGeom>
          <a:noFill/>
        </p:spPr>
        <p:txBody>
          <a:bodyPr wrap="square" rtlCol="0">
            <a:spAutoFit/>
          </a:bodyPr>
          <a:lstStyle/>
          <a:p>
            <a:pPr algn="ctr"/>
            <a:endParaRPr lang="es-MX" sz="2400" b="1" dirty="0" smtClean="0">
              <a:latin typeface="Arial" panose="020B0604020202020204" pitchFamily="34" charset="0"/>
              <a:cs typeface="Arial" panose="020B0604020202020204" pitchFamily="34" charset="0"/>
            </a:endParaRPr>
          </a:p>
          <a:p>
            <a:pPr algn="ctr"/>
            <a:r>
              <a:rPr lang="es-MX" sz="2400" b="1" dirty="0" smtClean="0">
                <a:latin typeface="Arial" panose="020B0604020202020204" pitchFamily="34" charset="0"/>
                <a:cs typeface="Arial" panose="020B0604020202020204" pitchFamily="34" charset="0"/>
              </a:rPr>
              <a:t>RESULTADOS DEL POST TEST </a:t>
            </a:r>
            <a:endParaRPr lang="es-MX" sz="2400" b="1" dirty="0">
              <a:latin typeface="Arial" panose="020B0604020202020204" pitchFamily="34" charset="0"/>
              <a:cs typeface="Arial" panose="020B0604020202020204" pitchFamily="34" charset="0"/>
            </a:endParaRPr>
          </a:p>
        </p:txBody>
      </p:sp>
      <p:sp>
        <p:nvSpPr>
          <p:cNvPr id="15" name="Rectángulo 14"/>
          <p:cNvSpPr/>
          <p:nvPr/>
        </p:nvSpPr>
        <p:spPr>
          <a:xfrm>
            <a:off x="1493952" y="1428882"/>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ángulo 16"/>
          <p:cNvSpPr/>
          <p:nvPr/>
        </p:nvSpPr>
        <p:spPr>
          <a:xfrm>
            <a:off x="7343460" y="1428882"/>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8" name="Gráfico 17"/>
          <p:cNvGraphicFramePr/>
          <p:nvPr>
            <p:extLst>
              <p:ext uri="{D42A27DB-BD31-4B8C-83A1-F6EECF244321}">
                <p14:modId xmlns:p14="http://schemas.microsoft.com/office/powerpoint/2010/main" val="2928895094"/>
              </p:ext>
            </p:extLst>
          </p:nvPr>
        </p:nvGraphicFramePr>
        <p:xfrm>
          <a:off x="271201" y="2270974"/>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Gráfico 18"/>
          <p:cNvGraphicFramePr/>
          <p:nvPr>
            <p:extLst>
              <p:ext uri="{D42A27DB-BD31-4B8C-83A1-F6EECF244321}">
                <p14:modId xmlns:p14="http://schemas.microsoft.com/office/powerpoint/2010/main" val="3101980241"/>
              </p:ext>
            </p:extLst>
          </p:nvPr>
        </p:nvGraphicFramePr>
        <p:xfrm>
          <a:off x="6051298" y="2257910"/>
          <a:ext cx="5385600" cy="412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05033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Diagrama 10"/>
          <p:cNvGraphicFramePr/>
          <p:nvPr>
            <p:extLst>
              <p:ext uri="{D42A27DB-BD31-4B8C-83A1-F6EECF244321}">
                <p14:modId xmlns:p14="http://schemas.microsoft.com/office/powerpoint/2010/main" val="3728260113"/>
              </p:ext>
            </p:extLst>
          </p:nvPr>
        </p:nvGraphicFramePr>
        <p:xfrm>
          <a:off x="817271" y="1487511"/>
          <a:ext cx="10116892" cy="51059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uadroTexto 11"/>
          <p:cNvSpPr txBox="1"/>
          <p:nvPr/>
        </p:nvSpPr>
        <p:spPr>
          <a:xfrm>
            <a:off x="2485623" y="813346"/>
            <a:ext cx="6439436" cy="461665"/>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PLANTEAMIENTO DEL PROBLEMA</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4105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2588184" y="415188"/>
            <a:ext cx="6800044" cy="830997"/>
          </a:xfrm>
          <a:prstGeom prst="rect">
            <a:avLst/>
          </a:prstGeom>
          <a:noFill/>
        </p:spPr>
        <p:txBody>
          <a:bodyPr wrap="square" rtlCol="0">
            <a:spAutoFit/>
          </a:bodyPr>
          <a:lstStyle/>
          <a:p>
            <a:pPr algn="ctr"/>
            <a:endParaRPr lang="es-MX" sz="2400" b="1" dirty="0" smtClean="0">
              <a:latin typeface="Arial" panose="020B0604020202020204" pitchFamily="34" charset="0"/>
              <a:cs typeface="Arial" panose="020B0604020202020204" pitchFamily="34" charset="0"/>
            </a:endParaRPr>
          </a:p>
          <a:p>
            <a:pPr algn="ctr"/>
            <a:r>
              <a:rPr lang="es-MX" sz="2400" b="1" dirty="0" smtClean="0">
                <a:latin typeface="Arial" panose="020B0604020202020204" pitchFamily="34" charset="0"/>
                <a:cs typeface="Arial" panose="020B0604020202020204" pitchFamily="34" charset="0"/>
              </a:rPr>
              <a:t>RESULTADOS DEL POST TEST </a:t>
            </a:r>
            <a:endParaRPr lang="es-MX" sz="2400" b="1" dirty="0">
              <a:latin typeface="Arial" panose="020B0604020202020204" pitchFamily="34" charset="0"/>
              <a:cs typeface="Arial" panose="020B0604020202020204" pitchFamily="34" charset="0"/>
            </a:endParaRPr>
          </a:p>
        </p:txBody>
      </p:sp>
      <p:sp>
        <p:nvSpPr>
          <p:cNvPr id="15" name="Rectángulo 14"/>
          <p:cNvSpPr/>
          <p:nvPr/>
        </p:nvSpPr>
        <p:spPr>
          <a:xfrm>
            <a:off x="1493952" y="1428882"/>
            <a:ext cx="2940099"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EXPERIMENTAL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ángulo 16"/>
          <p:cNvSpPr/>
          <p:nvPr/>
        </p:nvSpPr>
        <p:spPr>
          <a:xfrm>
            <a:off x="7343460" y="1428882"/>
            <a:ext cx="2675092" cy="646331"/>
          </a:xfrm>
          <a:prstGeom prst="rect">
            <a:avLst/>
          </a:prstGeom>
        </p:spPr>
        <p:txBody>
          <a:bodyPr wrap="none">
            <a:spAutoFit/>
          </a:bodyPr>
          <a:lstStyle/>
          <a:p>
            <a:pPr marR="53340" algn="ctr">
              <a:lnSpc>
                <a:spcPct val="200000"/>
              </a:lnSpc>
              <a:spcAft>
                <a:spcPts val="0"/>
              </a:spcAft>
            </a:pPr>
            <a:r>
              <a:rPr lang="es-MX" b="1" dirty="0">
                <a:latin typeface="Arial" panose="020B0604020202020204" pitchFamily="34" charset="0"/>
                <a:ea typeface="Times New Roman" panose="02020603050405020304" pitchFamily="18" charset="0"/>
                <a:cs typeface="Times New Roman" panose="02020603050405020304" pitchFamily="18" charset="0"/>
              </a:rPr>
              <a:t>GRUPO </a:t>
            </a:r>
            <a:r>
              <a:rPr lang="es-MX" b="1" dirty="0" smtClean="0">
                <a:latin typeface="Arial" panose="020B0604020202020204" pitchFamily="34" charset="0"/>
                <a:ea typeface="Times New Roman" panose="02020603050405020304" pitchFamily="18" charset="0"/>
                <a:cs typeface="Times New Roman" panose="02020603050405020304" pitchFamily="18" charset="0"/>
              </a:rPr>
              <a:t>DE CONTROL</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Gráfico 13"/>
          <p:cNvGraphicFramePr/>
          <p:nvPr>
            <p:extLst>
              <p:ext uri="{D42A27DB-BD31-4B8C-83A1-F6EECF244321}">
                <p14:modId xmlns:p14="http://schemas.microsoft.com/office/powerpoint/2010/main" val="3874821702"/>
              </p:ext>
            </p:extLst>
          </p:nvPr>
        </p:nvGraphicFramePr>
        <p:xfrm>
          <a:off x="271201" y="2229084"/>
          <a:ext cx="5385600" cy="412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áfico 15"/>
          <p:cNvGraphicFramePr/>
          <p:nvPr>
            <p:extLst>
              <p:ext uri="{D42A27DB-BD31-4B8C-83A1-F6EECF244321}">
                <p14:modId xmlns:p14="http://schemas.microsoft.com/office/powerpoint/2010/main" val="2438924561"/>
              </p:ext>
            </p:extLst>
          </p:nvPr>
        </p:nvGraphicFramePr>
        <p:xfrm>
          <a:off x="6051298" y="2229084"/>
          <a:ext cx="5385600" cy="412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2292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p:cNvSpPr txBox="1"/>
          <p:nvPr/>
        </p:nvSpPr>
        <p:spPr>
          <a:xfrm>
            <a:off x="2470830" y="683107"/>
            <a:ext cx="6516710" cy="400110"/>
          </a:xfrm>
          <a:prstGeom prst="rect">
            <a:avLst/>
          </a:prstGeom>
          <a:no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RESULTADOS DE LA ENCUESTA DE ACEPTACIÓN</a:t>
            </a:r>
            <a:endParaRPr lang="es-MX" sz="2000" b="1" dirty="0">
              <a:latin typeface="Arial" panose="020B0604020202020204" pitchFamily="34" charset="0"/>
              <a:cs typeface="Arial" panose="020B0604020202020204" pitchFamily="34" charset="0"/>
            </a:endParaRPr>
          </a:p>
        </p:txBody>
      </p:sp>
      <p:sp>
        <p:nvSpPr>
          <p:cNvPr id="3" name="Rectángulo 2"/>
          <p:cNvSpPr/>
          <p:nvPr/>
        </p:nvSpPr>
        <p:spPr>
          <a:xfrm>
            <a:off x="485570" y="1038057"/>
            <a:ext cx="10487230" cy="677108"/>
          </a:xfrm>
          <a:prstGeom prst="rect">
            <a:avLst/>
          </a:prstGeom>
          <a:noFill/>
        </p:spPr>
        <p:txBody>
          <a:bodyPr wrap="square" lIns="91440" tIns="45720" rIns="91440" bIns="45720">
            <a:spAutoFit/>
          </a:bodyPr>
          <a:lstStyle/>
          <a:p>
            <a:pPr algn="just"/>
            <a:r>
              <a:rPr lang="es-MX" sz="1900" dirty="0">
                <a:latin typeface="Arial" panose="020B0604020202020204" pitchFamily="34" charset="0"/>
                <a:cs typeface="Arial" panose="020B0604020202020204" pitchFamily="34" charset="0"/>
              </a:rPr>
              <a:t>La encuesta </a:t>
            </a:r>
            <a:r>
              <a:rPr lang="es-MX" sz="1900" dirty="0" smtClean="0">
                <a:latin typeface="Arial" panose="020B0604020202020204" pitchFamily="34" charset="0"/>
                <a:cs typeface="Arial" panose="020B0604020202020204" pitchFamily="34" charset="0"/>
              </a:rPr>
              <a:t>fue basada </a:t>
            </a:r>
            <a:r>
              <a:rPr lang="es-MX" sz="1900" dirty="0">
                <a:latin typeface="Arial" panose="020B0604020202020204" pitchFamily="34" charset="0"/>
                <a:cs typeface="Arial" panose="020B0604020202020204" pitchFamily="34" charset="0"/>
              </a:rPr>
              <a:t>en la escala de Likert,  </a:t>
            </a:r>
            <a:r>
              <a:rPr lang="es-MX" sz="1900" dirty="0" smtClean="0">
                <a:latin typeface="Arial" panose="020B0604020202020204" pitchFamily="34" charset="0"/>
                <a:cs typeface="Arial" panose="020B0604020202020204" pitchFamily="34" charset="0"/>
              </a:rPr>
              <a:t>consta </a:t>
            </a:r>
            <a:r>
              <a:rPr lang="es-MX" sz="1900" dirty="0">
                <a:latin typeface="Arial" panose="020B0604020202020204" pitchFamily="34" charset="0"/>
                <a:cs typeface="Arial" panose="020B0604020202020204" pitchFamily="34" charset="0"/>
              </a:rPr>
              <a:t>de cinco </a:t>
            </a:r>
            <a:r>
              <a:rPr lang="es-MX" sz="1900" dirty="0" smtClean="0">
                <a:latin typeface="Arial" panose="020B0604020202020204" pitchFamily="34" charset="0"/>
                <a:cs typeface="Arial" panose="020B0604020202020204" pitchFamily="34" charset="0"/>
              </a:rPr>
              <a:t>niveles </a:t>
            </a:r>
            <a:r>
              <a:rPr lang="es-MX" sz="1900" dirty="0">
                <a:latin typeface="Arial" panose="020B0604020202020204" pitchFamily="34" charset="0"/>
                <a:cs typeface="Arial" panose="020B0604020202020204" pitchFamily="34" charset="0"/>
              </a:rPr>
              <a:t>y seis ítems, a continuación, </a:t>
            </a:r>
            <a:r>
              <a:rPr lang="es-MX" sz="1900" dirty="0" smtClean="0">
                <a:latin typeface="Arial" panose="020B0604020202020204" pitchFamily="34" charset="0"/>
                <a:cs typeface="Arial" panose="020B0604020202020204" pitchFamily="34" charset="0"/>
              </a:rPr>
              <a:t>se detallan </a:t>
            </a:r>
            <a:r>
              <a:rPr lang="es-MX" sz="1900" dirty="0">
                <a:latin typeface="Arial" panose="020B0604020202020204" pitchFamily="34" charset="0"/>
                <a:cs typeface="Arial" panose="020B0604020202020204" pitchFamily="34" charset="0"/>
              </a:rPr>
              <a:t>los </a:t>
            </a:r>
            <a:r>
              <a:rPr lang="es-MX" sz="1900" dirty="0" smtClean="0">
                <a:latin typeface="Arial" panose="020B0604020202020204" pitchFamily="34" charset="0"/>
                <a:cs typeface="Arial" panose="020B0604020202020204" pitchFamily="34" charset="0"/>
              </a:rPr>
              <a:t>resultados </a:t>
            </a:r>
            <a:r>
              <a:rPr lang="es-MX" sz="1900" dirty="0">
                <a:latin typeface="Arial" panose="020B0604020202020204" pitchFamily="34" charset="0"/>
                <a:cs typeface="Arial" panose="020B0604020202020204" pitchFamily="34" charset="0"/>
              </a:rPr>
              <a:t>obtenidos de cada uno </a:t>
            </a:r>
            <a:r>
              <a:rPr lang="es-MX" sz="1900" dirty="0" smtClean="0">
                <a:latin typeface="Arial" panose="020B0604020202020204" pitchFamily="34" charset="0"/>
                <a:cs typeface="Arial" panose="020B0604020202020204" pitchFamily="34" charset="0"/>
              </a:rPr>
              <a:t>de </a:t>
            </a:r>
            <a:r>
              <a:rPr lang="es-MX" sz="1900" dirty="0">
                <a:latin typeface="Arial" panose="020B0604020202020204" pitchFamily="34" charset="0"/>
                <a:cs typeface="Arial" panose="020B0604020202020204" pitchFamily="34" charset="0"/>
              </a:rPr>
              <a:t>los ítems. </a:t>
            </a:r>
            <a:endParaRPr lang="es-ES" sz="19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endParaRPr>
          </a:p>
        </p:txBody>
      </p:sp>
      <p:pic>
        <p:nvPicPr>
          <p:cNvPr id="24" name="Imagen 23"/>
          <p:cNvPicPr>
            <a:picLocks noChangeAspect="1"/>
          </p:cNvPicPr>
          <p:nvPr/>
        </p:nvPicPr>
        <p:blipFill>
          <a:blip r:embed="rId3"/>
          <a:stretch>
            <a:fillRect/>
          </a:stretch>
        </p:blipFill>
        <p:spPr>
          <a:xfrm>
            <a:off x="1621887" y="1942551"/>
            <a:ext cx="7440226" cy="5136696"/>
          </a:xfrm>
          <a:prstGeom prst="rect">
            <a:avLst/>
          </a:prstGeom>
        </p:spPr>
      </p:pic>
      <p:sp>
        <p:nvSpPr>
          <p:cNvPr id="51" name="CuadroTexto 50"/>
          <p:cNvSpPr txBox="1"/>
          <p:nvPr/>
        </p:nvSpPr>
        <p:spPr>
          <a:xfrm>
            <a:off x="3829551" y="258751"/>
            <a:ext cx="3799268" cy="400110"/>
          </a:xfrm>
          <a:prstGeom prst="rect">
            <a:avLst/>
          </a:prstGeom>
          <a:noFill/>
        </p:spPr>
        <p:txBody>
          <a:bodyPr wrap="square" rtlCol="0">
            <a:spAutoFit/>
          </a:bodyPr>
          <a:lstStyle/>
          <a:p>
            <a:pPr algn="ctr"/>
            <a:r>
              <a:rPr lang="es-MX" sz="2000" b="1" dirty="0" smtClean="0">
                <a:solidFill>
                  <a:schemeClr val="accent1">
                    <a:lumMod val="75000"/>
                  </a:schemeClr>
                </a:solidFill>
                <a:latin typeface="Arial" panose="020B0604020202020204" pitchFamily="34" charset="0"/>
                <a:cs typeface="Arial" panose="020B0604020202020204" pitchFamily="34" charset="0"/>
              </a:rPr>
              <a:t>ENCUESTA DE ACEPTACIÓN</a:t>
            </a:r>
            <a:endParaRPr lang="es-MX" sz="20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793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129565" y="436369"/>
            <a:ext cx="5151548" cy="461665"/>
          </a:xfrm>
          <a:prstGeom prst="rect">
            <a:avLst/>
          </a:prstGeom>
          <a:noFill/>
        </p:spPr>
        <p:txBody>
          <a:bodyPr wrap="square" rtlCol="0">
            <a:spAutoFit/>
          </a:bodyPr>
          <a:lstStyle/>
          <a:p>
            <a:pPr algn="ctr"/>
            <a:r>
              <a:rPr lang="es-MX" sz="2400" b="1" dirty="0" smtClean="0">
                <a:latin typeface="Times New Roman" panose="02020603050405020304" pitchFamily="18" charset="0"/>
                <a:cs typeface="Times New Roman" panose="02020603050405020304" pitchFamily="18" charset="0"/>
              </a:rPr>
              <a:t>DISCUSIÓN DE RESULTADOS </a:t>
            </a:r>
            <a:endParaRPr lang="es-MX" sz="2400" b="1" dirty="0">
              <a:latin typeface="Times New Roman" panose="02020603050405020304" pitchFamily="18" charset="0"/>
              <a:cs typeface="Times New Roman" panose="02020603050405020304" pitchFamily="18" charset="0"/>
            </a:endParaRPr>
          </a:p>
        </p:txBody>
      </p:sp>
      <p:sp>
        <p:nvSpPr>
          <p:cNvPr id="3" name="Rectángulo 2"/>
          <p:cNvSpPr/>
          <p:nvPr/>
        </p:nvSpPr>
        <p:spPr>
          <a:xfrm>
            <a:off x="2880577" y="3702596"/>
            <a:ext cx="6096000" cy="2554545"/>
          </a:xfrm>
          <a:prstGeom prst="rect">
            <a:avLst/>
          </a:prstGeom>
        </p:spPr>
        <p:txBody>
          <a:bodyPr>
            <a:spAutoFit/>
          </a:bodyPr>
          <a:lstStyle/>
          <a:p>
            <a:r>
              <a:rPr lang="es-MX" sz="2000" dirty="0">
                <a:solidFill>
                  <a:srgbClr val="000000"/>
                </a:solidFill>
                <a:latin typeface="Arial" panose="020B0604020202020204" pitchFamily="34" charset="0"/>
                <a:ea typeface="Times New Roman" panose="02020603050405020304" pitchFamily="18" charset="0"/>
              </a:rPr>
              <a:t>Reyes &amp; </a:t>
            </a:r>
            <a:r>
              <a:rPr lang="es-MX" sz="2000" dirty="0" err="1">
                <a:solidFill>
                  <a:srgbClr val="000000"/>
                </a:solidFill>
                <a:latin typeface="Arial" panose="020B0604020202020204" pitchFamily="34" charset="0"/>
                <a:ea typeface="Times New Roman" panose="02020603050405020304" pitchFamily="18" charset="0"/>
              </a:rPr>
              <a:t>Lidawan</a:t>
            </a:r>
            <a:r>
              <a:rPr lang="es-MX" sz="2000" dirty="0">
                <a:solidFill>
                  <a:srgbClr val="000000"/>
                </a:solidFill>
                <a:latin typeface="Arial" panose="020B0604020202020204" pitchFamily="34" charset="0"/>
                <a:ea typeface="Times New Roman" panose="02020603050405020304" pitchFamily="18" charset="0"/>
              </a:rPr>
              <a:t> (2019) afirman que los juegos resultan bastante beneficiosos en el proceso de enseñanza-aprendizaje de una lengua extranjera porque contienen actividades colaborativas, divertidas e interesantes, que facilitan la comprensión y aplicación contextual de vocabulario y puntos gramaticales; además fortalecen el desarrollo de las cuatro habilidades del </a:t>
            </a:r>
            <a:r>
              <a:rPr lang="es-MX" sz="2000" dirty="0" smtClean="0">
                <a:solidFill>
                  <a:srgbClr val="000000"/>
                </a:solidFill>
                <a:latin typeface="Arial" panose="020B0604020202020204" pitchFamily="34" charset="0"/>
                <a:ea typeface="Times New Roman" panose="02020603050405020304" pitchFamily="18" charset="0"/>
              </a:rPr>
              <a:t>idioma.</a:t>
            </a:r>
            <a:endParaRPr lang="es-MX" sz="2000" dirty="0"/>
          </a:p>
        </p:txBody>
      </p:sp>
      <p:sp>
        <p:nvSpPr>
          <p:cNvPr id="12" name="Rectángulo 11"/>
          <p:cNvSpPr/>
          <p:nvPr/>
        </p:nvSpPr>
        <p:spPr>
          <a:xfrm>
            <a:off x="2880577" y="1661375"/>
            <a:ext cx="6096000" cy="1938992"/>
          </a:xfrm>
          <a:prstGeom prst="rect">
            <a:avLst/>
          </a:prstGeom>
        </p:spPr>
        <p:txBody>
          <a:bodyPr>
            <a:spAutoFit/>
          </a:bodyPr>
          <a:lstStyle/>
          <a:p>
            <a:r>
              <a:rPr lang="es-MX" sz="2000" dirty="0" smtClean="0">
                <a:solidFill>
                  <a:srgbClr val="000000"/>
                </a:solidFill>
                <a:latin typeface="Arial" panose="020B0604020202020204" pitchFamily="34" charset="0"/>
                <a:ea typeface="Times New Roman" panose="02020603050405020304" pitchFamily="18" charset="0"/>
              </a:rPr>
              <a:t>En base a los resultados obtenidos en la encuesta podemos apreciar que con la aplicación del Método Lúdico, facilitó y ayudo a la mayoría de los encuestados, ya que los estudiantes demostraron el interés por participar, aprender y mejorar la habilidad escrita.</a:t>
            </a:r>
            <a:endParaRPr lang="es-MX" sz="2000" dirty="0"/>
          </a:p>
        </p:txBody>
      </p:sp>
    </p:spTree>
    <p:extLst>
      <p:ext uri="{BB962C8B-B14F-4D97-AF65-F5344CB8AC3E}">
        <p14:creationId xmlns:p14="http://schemas.microsoft.com/office/powerpoint/2010/main" val="4924524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6" name="CuadroTexto 15"/>
          <p:cNvSpPr txBox="1"/>
          <p:nvPr/>
        </p:nvSpPr>
        <p:spPr>
          <a:xfrm>
            <a:off x="2825534" y="527313"/>
            <a:ext cx="4481846" cy="400110"/>
          </a:xfrm>
          <a:prstGeom prst="rect">
            <a:avLst/>
          </a:prstGeom>
          <a:no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COMPROBACIÓN DE HIPÓTESIS</a:t>
            </a:r>
            <a:endParaRPr lang="es-MX" sz="2000" b="1" dirty="0">
              <a:latin typeface="Arial" panose="020B0604020202020204" pitchFamily="34" charset="0"/>
              <a:cs typeface="Arial" panose="020B0604020202020204" pitchFamily="34" charset="0"/>
            </a:endParaRPr>
          </a:p>
        </p:txBody>
      </p:sp>
      <p:sp>
        <p:nvSpPr>
          <p:cNvPr id="17" name="Rectángulo 16"/>
          <p:cNvSpPr/>
          <p:nvPr/>
        </p:nvSpPr>
        <p:spPr>
          <a:xfrm>
            <a:off x="230565" y="2923573"/>
            <a:ext cx="2302875" cy="923330"/>
          </a:xfrm>
          <a:prstGeom prst="rect">
            <a:avLst/>
          </a:prstGeom>
        </p:spPr>
        <p:txBody>
          <a:bodyPr wrap="none">
            <a:spAutoFit/>
          </a:bodyPr>
          <a:lstStyle/>
          <a:p>
            <a:pPr algn="ctr"/>
            <a:r>
              <a:rPr lang="es-MX" b="1" dirty="0" smtClean="0">
                <a:latin typeface="Arial" panose="020B0604020202020204" pitchFamily="34" charset="0"/>
                <a:ea typeface="Calibri" panose="020F0502020204030204" pitchFamily="34" charset="0"/>
                <a:cs typeface="Arial" panose="020B0604020202020204" pitchFamily="34" charset="0"/>
              </a:rPr>
              <a:t>PLANTEAMIENTO </a:t>
            </a:r>
          </a:p>
          <a:p>
            <a:pPr algn="ctr"/>
            <a:r>
              <a:rPr lang="es-MX" b="1" dirty="0" smtClean="0">
                <a:latin typeface="Arial" panose="020B0604020202020204" pitchFamily="34" charset="0"/>
                <a:ea typeface="Calibri" panose="020F0502020204030204" pitchFamily="34" charset="0"/>
                <a:cs typeface="Arial" panose="020B0604020202020204" pitchFamily="34" charset="0"/>
              </a:rPr>
              <a:t>DE </a:t>
            </a:r>
          </a:p>
          <a:p>
            <a:pPr algn="ctr"/>
            <a:r>
              <a:rPr lang="es-MX" b="1" dirty="0" smtClean="0">
                <a:latin typeface="Arial" panose="020B0604020202020204" pitchFamily="34" charset="0"/>
                <a:ea typeface="Calibri" panose="020F0502020204030204" pitchFamily="34" charset="0"/>
                <a:cs typeface="Arial" panose="020B0604020202020204" pitchFamily="34" charset="0"/>
              </a:rPr>
              <a:t>HIPÓTESIS</a:t>
            </a:r>
            <a:endParaRPr lang="es-MX" b="1" dirty="0">
              <a:latin typeface="Arial" panose="020B0604020202020204" pitchFamily="34" charset="0"/>
              <a:cs typeface="Arial" panose="020B0604020202020204" pitchFamily="34" charset="0"/>
            </a:endParaRPr>
          </a:p>
        </p:txBody>
      </p:sp>
      <p:sp>
        <p:nvSpPr>
          <p:cNvPr id="19" name="Rectángulo 18"/>
          <p:cNvSpPr/>
          <p:nvPr/>
        </p:nvSpPr>
        <p:spPr>
          <a:xfrm>
            <a:off x="3535429" y="1308607"/>
            <a:ext cx="3062057" cy="416011"/>
          </a:xfrm>
          <a:prstGeom prst="rect">
            <a:avLst/>
          </a:prstGeom>
        </p:spPr>
        <p:txBody>
          <a:bodyPr wrap="none">
            <a:spAutoFit/>
          </a:bodyPr>
          <a:lstStyle/>
          <a:p>
            <a:pPr marL="285750" lvl="0" indent="-285750" algn="just">
              <a:lnSpc>
                <a:spcPct val="150000"/>
              </a:lnSpc>
              <a:spcAft>
                <a:spcPts val="0"/>
              </a:spcAft>
              <a:buFont typeface="Wingdings" panose="05000000000000000000" pitchFamily="2" charset="2"/>
              <a:buChar char="Ø"/>
            </a:pPr>
            <a:r>
              <a:rPr lang="es-MX" sz="1600" b="1" dirty="0">
                <a:solidFill>
                  <a:srgbClr val="000000"/>
                </a:solidFill>
                <a:latin typeface="Arial" panose="020B0604020202020204" pitchFamily="34" charset="0"/>
                <a:ea typeface="Calibri" panose="020F0502020204030204" pitchFamily="34" charset="0"/>
                <a:cs typeface="Arial" panose="020B0604020202020204" pitchFamily="34" charset="0"/>
              </a:rPr>
              <a:t>Hipótesis de Investigación</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 name="Rectángulo 19"/>
          <p:cNvSpPr/>
          <p:nvPr/>
        </p:nvSpPr>
        <p:spPr>
          <a:xfrm>
            <a:off x="3685508" y="2963595"/>
            <a:ext cx="7763809" cy="417422"/>
          </a:xfrm>
          <a:prstGeom prst="rect">
            <a:avLst/>
          </a:prstGeom>
        </p:spPr>
        <p:txBody>
          <a:bodyPr wrap="square">
            <a:spAutoFit/>
          </a:bodyPr>
          <a:lstStyle/>
          <a:p>
            <a:pPr algn="just">
              <a:lnSpc>
                <a:spcPct val="150000"/>
              </a:lnSpc>
              <a:spcAft>
                <a:spcPts val="0"/>
              </a:spcAft>
            </a:pPr>
            <a:endParaRPr lang="es-MX" sz="1600" dirty="0">
              <a:latin typeface="Times New Roman" panose="02020603050405020304" pitchFamily="18" charset="0"/>
              <a:cs typeface="Times New Roman" panose="02020603050405020304" pitchFamily="18" charset="0"/>
            </a:endParaRPr>
          </a:p>
        </p:txBody>
      </p:sp>
      <p:sp>
        <p:nvSpPr>
          <p:cNvPr id="23" name="Rectángulo 22"/>
          <p:cNvSpPr/>
          <p:nvPr/>
        </p:nvSpPr>
        <p:spPr>
          <a:xfrm>
            <a:off x="3597758" y="3609996"/>
            <a:ext cx="1955985" cy="336631"/>
          </a:xfrm>
          <a:prstGeom prst="rect">
            <a:avLst/>
          </a:prstGeom>
        </p:spPr>
        <p:txBody>
          <a:bodyPr wrap="none">
            <a:spAutoFit/>
          </a:bodyPr>
          <a:lstStyle/>
          <a:p>
            <a:pPr marL="285750" lvl="0" indent="-285750">
              <a:lnSpc>
                <a:spcPct val="107000"/>
              </a:lnSpc>
              <a:spcAft>
                <a:spcPts val="0"/>
              </a:spcAft>
              <a:buFont typeface="Wingdings" panose="05000000000000000000" pitchFamily="2" charset="2"/>
              <a:buChar char="Ø"/>
            </a:pPr>
            <a:r>
              <a:rPr lang="es-EC" sz="1600" b="1" dirty="0">
                <a:latin typeface="Arial" panose="020B0604020202020204" pitchFamily="34" charset="0"/>
                <a:ea typeface="Calibri" panose="020F0502020204030204" pitchFamily="34" charset="0"/>
                <a:cs typeface="Arial" panose="020B0604020202020204" pitchFamily="34" charset="0"/>
              </a:rPr>
              <a:t>Hipótesis Nula </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4" name="Rectángulo 23"/>
          <p:cNvSpPr/>
          <p:nvPr/>
        </p:nvSpPr>
        <p:spPr>
          <a:xfrm>
            <a:off x="3656011" y="3990617"/>
            <a:ext cx="7822801" cy="1569660"/>
          </a:xfrm>
          <a:prstGeom prst="rect">
            <a:avLst/>
          </a:prstGeom>
        </p:spPr>
        <p:txBody>
          <a:bodyPr wrap="square">
            <a:spAutoFit/>
          </a:bodyPr>
          <a:lstStyle/>
          <a:p>
            <a:pPr algn="just">
              <a:lnSpc>
                <a:spcPct val="150000"/>
              </a:lnSpc>
              <a:spcAft>
                <a:spcPts val="0"/>
              </a:spcAft>
            </a:pPr>
            <a:r>
              <a:rPr lang="es-EC" sz="1600" b="1" dirty="0">
                <a:latin typeface="Arial" panose="020B0604020202020204" pitchFamily="34" charset="0"/>
                <a:cs typeface="Arial" panose="020B0604020202020204" pitchFamily="34" charset="0"/>
              </a:rPr>
              <a:t>H0: </a:t>
            </a:r>
            <a:r>
              <a:rPr lang="es-MX" sz="1600" dirty="0">
                <a:latin typeface="Arial" panose="020B0604020202020204" pitchFamily="34" charset="0"/>
                <a:cs typeface="Arial" panose="020B0604020202020204" pitchFamily="34" charset="0"/>
              </a:rPr>
              <a:t>La aplicación del método lúdico no es eficaz como estrategia metodológica para la destreza de la escritura del idioma inglés en los estudiantes del nivel A1.1 del Instituto Académico de Idiomas de Universidad Central del Ecuador durante el primer semestre del 2020.</a:t>
            </a:r>
          </a:p>
        </p:txBody>
      </p:sp>
      <p:sp>
        <p:nvSpPr>
          <p:cNvPr id="27" name="Abrir llave 26"/>
          <p:cNvSpPr/>
          <p:nvPr/>
        </p:nvSpPr>
        <p:spPr>
          <a:xfrm>
            <a:off x="2349831" y="1356196"/>
            <a:ext cx="1056068" cy="4507601"/>
          </a:xfrm>
          <a:prstGeom prst="leftBrace">
            <a:avLst/>
          </a:prstGeom>
          <a:ln w="57150">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s-MX"/>
          </a:p>
        </p:txBody>
      </p:sp>
      <p:sp>
        <p:nvSpPr>
          <p:cNvPr id="18" name="Rectángulo 17"/>
          <p:cNvSpPr/>
          <p:nvPr/>
        </p:nvSpPr>
        <p:spPr>
          <a:xfrm>
            <a:off x="3631838" y="1821351"/>
            <a:ext cx="7763809" cy="1569660"/>
          </a:xfrm>
          <a:prstGeom prst="rect">
            <a:avLst/>
          </a:prstGeom>
        </p:spPr>
        <p:txBody>
          <a:bodyPr wrap="square">
            <a:spAutoFit/>
          </a:bodyPr>
          <a:lstStyle/>
          <a:p>
            <a:pPr algn="just">
              <a:lnSpc>
                <a:spcPct val="150000"/>
              </a:lnSpc>
              <a:spcAft>
                <a:spcPts val="0"/>
              </a:spcAft>
            </a:pPr>
            <a:r>
              <a:rPr lang="es-EC" sz="1600" b="1" dirty="0" smtClean="0">
                <a:latin typeface="Arial" panose="020B0604020202020204" pitchFamily="34" charset="0"/>
                <a:cs typeface="Arial" panose="020B0604020202020204" pitchFamily="34" charset="0"/>
              </a:rPr>
              <a:t>H1: </a:t>
            </a:r>
            <a:r>
              <a:rPr lang="es-MX" sz="1600" dirty="0" smtClean="0">
                <a:latin typeface="Arial" panose="020B0604020202020204" pitchFamily="34" charset="0"/>
                <a:cs typeface="Arial" panose="020B0604020202020204" pitchFamily="34" charset="0"/>
              </a:rPr>
              <a:t>La </a:t>
            </a:r>
            <a:r>
              <a:rPr lang="es-MX" sz="1600" dirty="0">
                <a:latin typeface="Arial" panose="020B0604020202020204" pitchFamily="34" charset="0"/>
                <a:cs typeface="Arial" panose="020B0604020202020204" pitchFamily="34" charset="0"/>
              </a:rPr>
              <a:t>aplicación del método lúdico es eficaz como estrategia metodológica para la destreza de la escritura del idioma inglés en los estudiantes del nivel A1.1 del Instituto Académico de Idiomas de la Universidad Central del Ecuador durante el primer semestre del 2020.</a:t>
            </a:r>
          </a:p>
        </p:txBody>
      </p:sp>
      <p:sp>
        <p:nvSpPr>
          <p:cNvPr id="21" name="Rectángulo 20"/>
          <p:cNvSpPr/>
          <p:nvPr/>
        </p:nvSpPr>
        <p:spPr>
          <a:xfrm>
            <a:off x="3990308" y="3268395"/>
            <a:ext cx="7763809" cy="417422"/>
          </a:xfrm>
          <a:prstGeom prst="rect">
            <a:avLst/>
          </a:prstGeom>
        </p:spPr>
        <p:txBody>
          <a:bodyPr wrap="square">
            <a:spAutoFit/>
          </a:bodyPr>
          <a:lstStyle/>
          <a:p>
            <a:pPr algn="just">
              <a:lnSpc>
                <a:spcPct val="150000"/>
              </a:lnSpc>
              <a:spcAft>
                <a:spcPts val="0"/>
              </a:spcAft>
            </a:pP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071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15"/>
          <p:cNvSpPr>
            <a:spLocks noChangeArrowheads="1"/>
          </p:cNvSpPr>
          <p:nvPr/>
        </p:nvSpPr>
        <p:spPr bwMode="auto">
          <a:xfrm>
            <a:off x="30480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panose="020B0604020202020204" pitchFamily="34" charset="0"/>
              </a:rPr>
              <a:t/>
            </a:r>
            <a:br>
              <a:rPr kumimoji="0" lang="es-MX" sz="1800" b="0" i="0" u="none" strike="noStrike" cap="none" normalizeH="0" baseline="0" smtClean="0">
                <a:ln>
                  <a:noFill/>
                </a:ln>
                <a:solidFill>
                  <a:schemeClr val="tx1"/>
                </a:solidFill>
                <a:effectLst/>
                <a:latin typeface="Arial" panose="020B0604020202020204" pitchFamily="34" charset="0"/>
              </a:rPr>
            </a:br>
            <a:endParaRPr kumimoji="0" lang="es-MX"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28" name="Rectangle 18"/>
          <p:cNvSpPr>
            <a:spLocks noChangeArrowheads="1"/>
          </p:cNvSpPr>
          <p:nvPr/>
        </p:nvSpPr>
        <p:spPr bwMode="auto">
          <a:xfrm>
            <a:off x="30480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pic>
        <p:nvPicPr>
          <p:cNvPr id="18" name="Imagen 17">
            <a:extLst>
              <a:ext uri="{FF2B5EF4-FFF2-40B4-BE49-F238E27FC236}">
                <a16:creationId xmlns:lc="http://schemas.openxmlformats.org/drawingml/2006/lockedCanvas" xmlns:a16="http://schemas.microsoft.com/office/drawing/2014/main" xmlns:xdr="http://schemas.openxmlformats.org/drawingml/2006/spreadsheetDrawing" xmlns="" id="{E0181817-12AA-449F-8B85-724DA04075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9" y="2270974"/>
            <a:ext cx="4839331" cy="2602829"/>
          </a:xfrm>
          <a:prstGeom prst="rect">
            <a:avLst/>
          </a:prstGeom>
          <a:noFill/>
          <a:ln>
            <a:solidFill>
              <a:sysClr val="windowText" lastClr="000000"/>
            </a:solidFill>
          </a:ln>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4"/>
          <a:stretch>
            <a:fillRect/>
          </a:stretch>
        </p:blipFill>
        <p:spPr>
          <a:xfrm>
            <a:off x="934916" y="3649601"/>
            <a:ext cx="3281737" cy="879037"/>
          </a:xfrm>
          <a:prstGeom prst="rect">
            <a:avLst/>
          </a:prstGeom>
        </p:spPr>
      </p:pic>
      <p:pic>
        <p:nvPicPr>
          <p:cNvPr id="3" name="Imagen 2"/>
          <p:cNvPicPr>
            <a:picLocks noChangeAspect="1"/>
          </p:cNvPicPr>
          <p:nvPr/>
        </p:nvPicPr>
        <p:blipFill>
          <a:blip r:embed="rId5"/>
          <a:stretch>
            <a:fillRect/>
          </a:stretch>
        </p:blipFill>
        <p:spPr>
          <a:xfrm>
            <a:off x="1058291" y="5050713"/>
            <a:ext cx="2497665" cy="762000"/>
          </a:xfrm>
          <a:prstGeom prst="rect">
            <a:avLst/>
          </a:prstGeom>
        </p:spPr>
      </p:pic>
      <p:pic>
        <p:nvPicPr>
          <p:cNvPr id="13" name="Imagen 12"/>
          <p:cNvPicPr>
            <a:picLocks noChangeAspect="1"/>
          </p:cNvPicPr>
          <p:nvPr/>
        </p:nvPicPr>
        <p:blipFill>
          <a:blip r:embed="rId6"/>
          <a:stretch>
            <a:fillRect/>
          </a:stretch>
        </p:blipFill>
        <p:spPr>
          <a:xfrm>
            <a:off x="1058291" y="1709023"/>
            <a:ext cx="2415333" cy="1638977"/>
          </a:xfrm>
          <a:prstGeom prst="rect">
            <a:avLst/>
          </a:prstGeom>
        </p:spPr>
      </p:pic>
    </p:spTree>
    <p:extLst>
      <p:ext uri="{BB962C8B-B14F-4D97-AF65-F5344CB8AC3E}">
        <p14:creationId xmlns:p14="http://schemas.microsoft.com/office/powerpoint/2010/main" val="3164373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4064331" y="925451"/>
            <a:ext cx="3878178" cy="369332"/>
          </a:xfrm>
          <a:prstGeom prst="rect">
            <a:avLst/>
          </a:prstGeom>
        </p:spPr>
        <p:txBody>
          <a:bodyPr wrap="none">
            <a:spAutoFit/>
          </a:bodyPr>
          <a:lstStyle/>
          <a:p>
            <a:r>
              <a:rPr lang="es-MX" b="1" dirty="0" smtClean="0">
                <a:latin typeface="Times New Roman" panose="02020603050405020304" pitchFamily="18" charset="0"/>
                <a:ea typeface="Calibri" panose="020F0502020204030204" pitchFamily="34" charset="0"/>
                <a:cs typeface="Times New Roman" panose="02020603050405020304" pitchFamily="18" charset="0"/>
              </a:rPr>
              <a:t>CÁLCULO Y TOMA DE DECISIÓN</a:t>
            </a:r>
            <a:endParaRPr lang="es-MX" b="1" dirty="0"/>
          </a:p>
        </p:txBody>
      </p:sp>
      <p:sp>
        <p:nvSpPr>
          <p:cNvPr id="19" name="Flecha curvada hacia abajo 18"/>
          <p:cNvSpPr/>
          <p:nvPr/>
        </p:nvSpPr>
        <p:spPr>
          <a:xfrm>
            <a:off x="1841680" y="1790127"/>
            <a:ext cx="2523542" cy="604303"/>
          </a:xfrm>
          <a:prstGeom prst="curved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solidFill>
                <a:schemeClr val="tx1"/>
              </a:solidFill>
            </a:endParaRPr>
          </a:p>
        </p:txBody>
      </p:sp>
      <p:sp>
        <p:nvSpPr>
          <p:cNvPr id="20" name="Flecha curvada hacia abajo 19"/>
          <p:cNvSpPr/>
          <p:nvPr/>
        </p:nvSpPr>
        <p:spPr>
          <a:xfrm>
            <a:off x="7155204" y="1790127"/>
            <a:ext cx="2523542" cy="604303"/>
          </a:xfrm>
          <a:prstGeom prst="curved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solidFill>
                <a:schemeClr val="tx1"/>
              </a:solidFill>
            </a:endParaRPr>
          </a:p>
        </p:txBody>
      </p:sp>
      <p:pic>
        <p:nvPicPr>
          <p:cNvPr id="2" name="Imagen 1"/>
          <p:cNvPicPr>
            <a:picLocks noChangeAspect="1"/>
          </p:cNvPicPr>
          <p:nvPr/>
        </p:nvPicPr>
        <p:blipFill>
          <a:blip r:embed="rId3"/>
          <a:stretch>
            <a:fillRect/>
          </a:stretch>
        </p:blipFill>
        <p:spPr>
          <a:xfrm>
            <a:off x="1493952" y="3880350"/>
            <a:ext cx="2929949" cy="599833"/>
          </a:xfrm>
          <a:prstGeom prst="rect">
            <a:avLst/>
          </a:prstGeom>
        </p:spPr>
      </p:pic>
      <p:sp>
        <p:nvSpPr>
          <p:cNvPr id="21" name="Rectángulo 20"/>
          <p:cNvSpPr/>
          <p:nvPr/>
        </p:nvSpPr>
        <p:spPr>
          <a:xfrm>
            <a:off x="1672374" y="2854748"/>
            <a:ext cx="2952603" cy="369332"/>
          </a:xfrm>
          <a:prstGeom prst="rect">
            <a:avLst/>
          </a:prstGeom>
        </p:spPr>
        <p:txBody>
          <a:bodyPr wrap="none">
            <a:spAutoFit/>
          </a:bodyPr>
          <a:lstStyle/>
          <a:p>
            <a:r>
              <a:rPr lang="es-MX" b="1" dirty="0" smtClean="0"/>
              <a:t>ENFOQUE DE VALOR CRÍTICO</a:t>
            </a:r>
            <a:endParaRPr lang="es-MX" b="1" dirty="0"/>
          </a:p>
        </p:txBody>
      </p:sp>
      <p:sp>
        <p:nvSpPr>
          <p:cNvPr id="3" name="Rectángulo 2"/>
          <p:cNvSpPr/>
          <p:nvPr/>
        </p:nvSpPr>
        <p:spPr>
          <a:xfrm>
            <a:off x="7065279" y="2854748"/>
            <a:ext cx="3168825" cy="2862322"/>
          </a:xfrm>
          <a:prstGeom prst="rect">
            <a:avLst/>
          </a:prstGeom>
        </p:spPr>
        <p:txBody>
          <a:bodyPr wrap="square">
            <a:spAutoFit/>
          </a:bodyPr>
          <a:lstStyle/>
          <a:p>
            <a:pPr algn="just"/>
            <a:r>
              <a:rPr lang="es-MX" dirty="0" smtClean="0">
                <a:latin typeface="Arial" panose="020B0604020202020204" pitchFamily="34" charset="0"/>
                <a:ea typeface="Calibri" panose="020F0502020204030204" pitchFamily="34" charset="0"/>
                <a:cs typeface="Times New Roman" panose="02020603050405020304" pitchFamily="18" charset="0"/>
              </a:rPr>
              <a:t>El </a:t>
            </a:r>
            <a:r>
              <a:rPr lang="es-MX" dirty="0">
                <a:latin typeface="Arial" panose="020B0604020202020204" pitchFamily="34" charset="0"/>
                <a:ea typeface="Calibri" panose="020F0502020204030204" pitchFamily="34" charset="0"/>
                <a:cs typeface="Times New Roman" panose="02020603050405020304" pitchFamily="18" charset="0"/>
              </a:rPr>
              <a:t>estadístico de prueba cae en la zona de rechazo de H0. Por ende, se acepta H1. Se puede concluir que si existe evidencia que en la calificación en el pre test fue menor que en el pos test una vez aplicado el método lúdico. Entonces es eficaz con 10% de significancia.</a:t>
            </a:r>
            <a:endParaRPr lang="es-MX" dirty="0"/>
          </a:p>
        </p:txBody>
      </p:sp>
    </p:spTree>
    <p:extLst>
      <p:ext uri="{BB962C8B-B14F-4D97-AF65-F5344CB8AC3E}">
        <p14:creationId xmlns:p14="http://schemas.microsoft.com/office/powerpoint/2010/main" val="7752100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387144" y="737873"/>
            <a:ext cx="4481846" cy="523220"/>
          </a:xfrm>
          <a:prstGeom prst="rect">
            <a:avLst/>
          </a:prstGeom>
          <a:noFill/>
        </p:spPr>
        <p:txBody>
          <a:bodyPr wrap="square" rtlCol="0">
            <a:spAutoFit/>
          </a:bodyPr>
          <a:lstStyle/>
          <a:p>
            <a:pPr algn="ctr"/>
            <a:r>
              <a:rPr lang="es-MX" sz="2800" b="1" dirty="0">
                <a:ln w="12700" cmpd="sng">
                  <a:solidFill>
                    <a:schemeClr val="tx1"/>
                  </a:solidFill>
                  <a:prstDash val="solid"/>
                </a:ln>
                <a:solidFill>
                  <a:schemeClr val="accent5">
                    <a:lumMod val="75000"/>
                  </a:schemeClr>
                </a:solidFill>
                <a:latin typeface="Times New Roman" panose="02020603050405020304" pitchFamily="18" charset="0"/>
                <a:cs typeface="Times New Roman" panose="02020603050405020304" pitchFamily="18" charset="0"/>
              </a:rPr>
              <a:t>CONCLUSIONES</a:t>
            </a:r>
          </a:p>
        </p:txBody>
      </p:sp>
      <p:sp>
        <p:nvSpPr>
          <p:cNvPr id="12" name="Rectángulo 11"/>
          <p:cNvSpPr/>
          <p:nvPr/>
        </p:nvSpPr>
        <p:spPr>
          <a:xfrm>
            <a:off x="850253" y="1661375"/>
            <a:ext cx="10319785" cy="4262385"/>
          </a:xfrm>
          <a:prstGeom prst="rect">
            <a:avLst/>
          </a:prstGeom>
        </p:spPr>
        <p:txBody>
          <a:bodyPr wrap="square">
            <a:spAutoFit/>
          </a:bodyPr>
          <a:lstStyle/>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presente investigación ha permitido conocer el nivel de eficacia del Método Lúdico para el desarrollo de la destreza de escritura del idioma inglés de los estudiantes del nivel A1.1 del Instituto de idiomas de la Universidad Central del Ecuador durante el primer semestre del 2020</a:t>
            </a:r>
            <a:r>
              <a:rPr lang="es-MX" sz="20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Al profundizar en las representaciones que tienen los estudiantes sobre esta experiencia educativa, se logra evidenciar las posibilidades y retos que implica la aplicación del Método Lúdico, al aparecer como una oportunidad para mejorar la destreza de escritura del idioma inglés a nivel universitario</a:t>
            </a:r>
            <a:r>
              <a:rPr lang="es-MX" sz="20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A lo largo de la investigación y en base a todos los análisis realizados, en relación a cada una de las variables consideradas, se puede concluir que:</a:t>
            </a:r>
          </a:p>
          <a:p>
            <a:r>
              <a:rPr lang="es-MX" sz="1600" dirty="0">
                <a:latin typeface="Arial" panose="020B0604020202020204" pitchFamily="34" charset="0"/>
                <a:cs typeface="Arial" panose="020B0604020202020204" pitchFamily="34" charset="0"/>
              </a:rPr>
              <a:t> </a:t>
            </a:r>
          </a:p>
          <a:p>
            <a:pPr marL="457200">
              <a:lnSpc>
                <a:spcPct val="107000"/>
              </a:lnSpc>
              <a:spcAft>
                <a:spcPts val="0"/>
              </a:spcAft>
            </a:pPr>
            <a:r>
              <a:rPr lang="es-MX"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71274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387144" y="737873"/>
            <a:ext cx="4481846" cy="523220"/>
          </a:xfrm>
          <a:prstGeom prst="rect">
            <a:avLst/>
          </a:prstGeom>
          <a:noFill/>
        </p:spPr>
        <p:txBody>
          <a:bodyPr wrap="square" rtlCol="0">
            <a:spAutoFit/>
          </a:bodyPr>
          <a:lstStyle/>
          <a:p>
            <a:pPr algn="ctr"/>
            <a:r>
              <a:rPr lang="es-MX" sz="2800" b="1" dirty="0">
                <a:ln w="12700" cmpd="sng">
                  <a:solidFill>
                    <a:schemeClr val="tx1"/>
                  </a:solidFill>
                  <a:prstDash val="solid"/>
                </a:ln>
                <a:solidFill>
                  <a:schemeClr val="accent5">
                    <a:lumMod val="75000"/>
                  </a:schemeClr>
                </a:solidFill>
                <a:latin typeface="Times New Roman" panose="02020603050405020304" pitchFamily="18" charset="0"/>
                <a:cs typeface="Times New Roman" panose="02020603050405020304" pitchFamily="18" charset="0"/>
              </a:rPr>
              <a:t>CONCLUSIONES</a:t>
            </a:r>
          </a:p>
        </p:txBody>
      </p:sp>
      <p:sp>
        <p:nvSpPr>
          <p:cNvPr id="12" name="Rectángulo 11"/>
          <p:cNvSpPr/>
          <p:nvPr/>
        </p:nvSpPr>
        <p:spPr>
          <a:xfrm>
            <a:off x="817272" y="1326527"/>
            <a:ext cx="9787522" cy="4877938"/>
          </a:xfrm>
          <a:prstGeom prst="rect">
            <a:avLst/>
          </a:prstGeom>
        </p:spPr>
        <p:txBody>
          <a:bodyPr wrap="square">
            <a:spAutoFit/>
          </a:bodyPr>
          <a:lstStyle/>
          <a:p>
            <a:r>
              <a:rPr lang="es-MX" sz="16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Luego de la aplicación post test, el Método Lúdico permitió determinar que los estudiantes del grupo experimental alcanzaron un nivel de dominio superior de los elementos de la escritura en relación al de los estudiantes del grupo de control quienes estuvieron expuestos a las estrategias convencionales. </a:t>
            </a:r>
          </a:p>
          <a:p>
            <a:pPr marL="285750" lvl="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De acuerdo a los resultados obtenidos, una vez aplicado los instrumentos en el grupo experimental se logra afirmar que la aplicación del Método Lúdico contribuyó a los estudiantes a mejorar varios elementos tales como: organización y coherencia; gramática, vocabulario, y convenciones, así también les ayudo a alcanzar los estándares que demanda el Marco Común Europeo acorde a su nivel. </a:t>
            </a:r>
          </a:p>
          <a:p>
            <a:pPr marL="285750" lvl="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Por lo tanto, el Método Lúdico puede ser implementado tal y como se lo presenta dado que los resultados obtenidos se consideran muy satisfactorios.</a:t>
            </a:r>
          </a:p>
          <a:p>
            <a:pPr marL="457200">
              <a:lnSpc>
                <a:spcPct val="107000"/>
              </a:lnSpc>
              <a:spcAft>
                <a:spcPts val="0"/>
              </a:spcAft>
            </a:pPr>
            <a:r>
              <a:rPr lang="es-MX"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707432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670479" y="830687"/>
            <a:ext cx="4481846" cy="523220"/>
          </a:xfrm>
          <a:prstGeom prst="rect">
            <a:avLst/>
          </a:prstGeom>
          <a:noFill/>
        </p:spPr>
        <p:txBody>
          <a:bodyPr wrap="square" rtlCol="0">
            <a:spAutoFit/>
          </a:bodyPr>
          <a:lstStyle/>
          <a:p>
            <a:pPr algn="ctr"/>
            <a:r>
              <a:rPr lang="es-MX" sz="2800" b="1" dirty="0">
                <a:ln w="12700" cmpd="sng">
                  <a:solidFill>
                    <a:schemeClr val="tx1"/>
                  </a:solidFill>
                  <a:prstDash val="solid"/>
                </a:ln>
                <a:solidFill>
                  <a:schemeClr val="accent5">
                    <a:lumMod val="75000"/>
                  </a:schemeClr>
                </a:solidFill>
                <a:latin typeface="Times New Roman" panose="02020603050405020304" pitchFamily="18" charset="0"/>
                <a:cs typeface="Times New Roman" panose="02020603050405020304" pitchFamily="18" charset="0"/>
              </a:rPr>
              <a:t>RECOMENDACIONES</a:t>
            </a:r>
          </a:p>
        </p:txBody>
      </p:sp>
      <p:sp>
        <p:nvSpPr>
          <p:cNvPr id="12" name="Rectángulo 11"/>
          <p:cNvSpPr/>
          <p:nvPr/>
        </p:nvSpPr>
        <p:spPr>
          <a:xfrm>
            <a:off x="1241080" y="2125858"/>
            <a:ext cx="9340644" cy="4108817"/>
          </a:xfrm>
          <a:prstGeom prst="rect">
            <a:avLst/>
          </a:prstGeom>
        </p:spPr>
        <p:txBody>
          <a:bodyPr wrap="square">
            <a:spAutoFit/>
          </a:bodyPr>
          <a:lstStyle/>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Emplear el Método Lúdico para desarrollar las destrezas del idioma inglés (Listening, </a:t>
            </a:r>
            <a:r>
              <a:rPr lang="es-MX" sz="2000" dirty="0" err="1">
                <a:latin typeface="Arial" panose="020B0604020202020204" pitchFamily="34" charset="0"/>
                <a:cs typeface="Arial" panose="020B0604020202020204" pitchFamily="34" charset="0"/>
              </a:rPr>
              <a:t>Speaking</a:t>
            </a:r>
            <a:r>
              <a:rPr lang="es-MX" sz="2000" dirty="0">
                <a:latin typeface="Arial" panose="020B0604020202020204" pitchFamily="34" charset="0"/>
                <a:cs typeface="Arial" panose="020B0604020202020204" pitchFamily="34" charset="0"/>
              </a:rPr>
              <a:t>, Reading and </a:t>
            </a:r>
            <a:r>
              <a:rPr lang="es-MX" sz="2000" dirty="0" err="1">
                <a:latin typeface="Arial" panose="020B0604020202020204" pitchFamily="34" charset="0"/>
                <a:cs typeface="Arial" panose="020B0604020202020204" pitchFamily="34" charset="0"/>
              </a:rPr>
              <a:t>Writing</a:t>
            </a:r>
            <a:r>
              <a:rPr lang="es-MX" sz="2000" dirty="0">
                <a:latin typeface="Arial" panose="020B0604020202020204" pitchFamily="34" charset="0"/>
                <a:cs typeface="Arial" panose="020B0604020202020204" pitchFamily="34" charset="0"/>
              </a:rPr>
              <a:t>) ya que mediante el juego los estudiantes pueden mejorar el dominio de estas habilidades.</a:t>
            </a:r>
          </a:p>
          <a:p>
            <a:r>
              <a:rPr lang="es-MX" sz="20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Determinar el nivel de escritura en idioma inglés de cada grupo para según eso aplicar la metodología adecuada que refuerce el desarrollo de esta habilidad.</a:t>
            </a:r>
          </a:p>
          <a:p>
            <a:r>
              <a:rPr lang="es-MX" sz="2000" b="1" dirty="0">
                <a:latin typeface="Arial" panose="020B0604020202020204" pitchFamily="34" charset="0"/>
                <a:cs typeface="Arial" panose="020B0604020202020204" pitchFamily="34" charset="0"/>
              </a:rPr>
              <a:t> </a:t>
            </a:r>
            <a:endParaRPr lang="es-MX"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Emplear el Método Lúdico como estrategia en el proceso de enseñanza-aprendizaje del idioma inglés, en otros niveles y con diferentes edades, dado que es una metodología dinámica y motivadora para presentar contenidos y para desarrollar varias destrezas del idioma.</a:t>
            </a:r>
          </a:p>
          <a:p>
            <a:pPr marL="285750" lvl="0" indent="-285750" algn="just">
              <a:lnSpc>
                <a:spcPct val="150000"/>
              </a:lnSpc>
              <a:spcAft>
                <a:spcPts val="0"/>
              </a:spcAft>
              <a:buFont typeface="Wingdings" panose="05000000000000000000" pitchFamily="2" charset="2"/>
              <a:buChar char="Ø"/>
            </a:pPr>
            <a:endParaRPr lang="es-MX"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237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1841680" y="1886755"/>
            <a:ext cx="8345507" cy="2696444"/>
          </a:xfrm>
          <a:prstGeom prst="rect">
            <a:avLst/>
          </a:prstGeom>
          <a:noFill/>
        </p:spPr>
        <p:txBody>
          <a:bodyPr wrap="square" rtlCol="0">
            <a:spAutoFit/>
          </a:bodyPr>
          <a:lstStyle/>
          <a:p>
            <a:pPr algn="ctr">
              <a:lnSpc>
                <a:spcPct val="150000"/>
              </a:lnSpc>
            </a:pPr>
            <a:r>
              <a:rPr lang="es-MX" sz="6000" b="1" dirty="0" smtClean="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GRACIAS POR SU ATENCIÓN</a:t>
            </a:r>
            <a:endParaRPr lang="es-MX" sz="6000" b="1" dirty="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2032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ángulo rectángulo 4"/>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7"/>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9" name="Conector recto 8"/>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ángulo redondeado 14"/>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redondeado 15"/>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redondeado 16"/>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Diagrama 18"/>
          <p:cNvGraphicFramePr/>
          <p:nvPr>
            <p:extLst>
              <p:ext uri="{D42A27DB-BD31-4B8C-83A1-F6EECF244321}">
                <p14:modId xmlns:p14="http://schemas.microsoft.com/office/powerpoint/2010/main" val="3690880135"/>
              </p:ext>
            </p:extLst>
          </p:nvPr>
        </p:nvGraphicFramePr>
        <p:xfrm>
          <a:off x="1841680" y="102038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2463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145666" y="642321"/>
            <a:ext cx="5357611" cy="523220"/>
          </a:xfrm>
          <a:prstGeom prst="rect">
            <a:avLst/>
          </a:prstGeom>
          <a:noFill/>
        </p:spPr>
        <p:txBody>
          <a:bodyPr wrap="square" rtlCol="0">
            <a:spAutoFit/>
          </a:bodyPr>
          <a:lstStyle/>
          <a:p>
            <a:pPr algn="ctr"/>
            <a:r>
              <a:rPr lang="es-MX" sz="2800" b="1" dirty="0" smtClean="0">
                <a:latin typeface="Arial" panose="020B0604020202020204" pitchFamily="34" charset="0"/>
                <a:cs typeface="Arial" panose="020B0604020202020204" pitchFamily="34" charset="0"/>
              </a:rPr>
              <a:t>OBJETIVOS</a:t>
            </a:r>
            <a:endParaRPr lang="es-MX" sz="2800" b="1" dirty="0">
              <a:latin typeface="Arial" panose="020B0604020202020204" pitchFamily="34" charset="0"/>
              <a:cs typeface="Arial" panose="020B0604020202020204" pitchFamily="34" charset="0"/>
            </a:endParaRPr>
          </a:p>
        </p:txBody>
      </p:sp>
      <p:graphicFrame>
        <p:nvGraphicFramePr>
          <p:cNvPr id="2" name="Diagrama 1"/>
          <p:cNvGraphicFramePr/>
          <p:nvPr>
            <p:extLst>
              <p:ext uri="{D42A27DB-BD31-4B8C-83A1-F6EECF244321}">
                <p14:modId xmlns:p14="http://schemas.microsoft.com/office/powerpoint/2010/main" val="3063645163"/>
              </p:ext>
            </p:extLst>
          </p:nvPr>
        </p:nvGraphicFramePr>
        <p:xfrm>
          <a:off x="1744371" y="2920821"/>
          <a:ext cx="8945094" cy="2518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uadroTexto 11"/>
          <p:cNvSpPr txBox="1"/>
          <p:nvPr/>
        </p:nvSpPr>
        <p:spPr>
          <a:xfrm>
            <a:off x="-633211" y="1697960"/>
            <a:ext cx="5357611" cy="400110"/>
          </a:xfrm>
          <a:prstGeom prst="rect">
            <a:avLst/>
          </a:prstGeom>
          <a:no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GENERAL</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71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148587" y="512922"/>
            <a:ext cx="5357611" cy="461665"/>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ESPECÍFICOS</a:t>
            </a:r>
            <a:endParaRPr lang="es-MX" sz="2400" b="1" dirty="0">
              <a:latin typeface="Arial" panose="020B0604020202020204" pitchFamily="34" charset="0"/>
              <a:cs typeface="Arial" panose="020B0604020202020204" pitchFamily="34" charset="0"/>
            </a:endParaRPr>
          </a:p>
        </p:txBody>
      </p:sp>
      <p:graphicFrame>
        <p:nvGraphicFramePr>
          <p:cNvPr id="2" name="Diagrama 1"/>
          <p:cNvGraphicFramePr/>
          <p:nvPr>
            <p:extLst>
              <p:ext uri="{D42A27DB-BD31-4B8C-83A1-F6EECF244321}">
                <p14:modId xmlns:p14="http://schemas.microsoft.com/office/powerpoint/2010/main" val="636623924"/>
              </p:ext>
            </p:extLst>
          </p:nvPr>
        </p:nvGraphicFramePr>
        <p:xfrm>
          <a:off x="746975" y="1275011"/>
          <a:ext cx="1051559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860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1274440" y="2902940"/>
            <a:ext cx="9256766" cy="1323439"/>
          </a:xfrm>
          <a:prstGeom prst="rect">
            <a:avLst/>
          </a:prstGeom>
          <a:noFill/>
        </p:spPr>
        <p:txBody>
          <a:bodyPr wrap="none" lIns="91440" tIns="45720" rIns="91440" bIns="45720">
            <a:spAutoFit/>
          </a:bodyPr>
          <a:lstStyle/>
          <a:p>
            <a:pPr algn="ctr"/>
            <a:r>
              <a:rPr lang="es-ES" sz="8000" b="1" cap="none" spc="0" dirty="0" smtClean="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rPr>
              <a:t>MARCO TEÓRICO</a:t>
            </a:r>
            <a:endParaRPr lang="es-ES" sz="8000" b="1" cap="none" spc="0" dirty="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8908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1354104567"/>
              </p:ext>
            </p:extLst>
          </p:nvPr>
        </p:nvGraphicFramePr>
        <p:xfrm>
          <a:off x="341194" y="1165540"/>
          <a:ext cx="11054688" cy="53676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2998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2" name="Rectángulo 11"/>
          <p:cNvSpPr/>
          <p:nvPr/>
        </p:nvSpPr>
        <p:spPr>
          <a:xfrm>
            <a:off x="1943690" y="2902940"/>
            <a:ext cx="7918258" cy="1323439"/>
          </a:xfrm>
          <a:prstGeom prst="rect">
            <a:avLst/>
          </a:prstGeom>
          <a:noFill/>
        </p:spPr>
        <p:txBody>
          <a:bodyPr wrap="none" lIns="91440" tIns="45720" rIns="91440" bIns="45720">
            <a:spAutoFit/>
          </a:bodyPr>
          <a:lstStyle/>
          <a:p>
            <a:pPr algn="ctr"/>
            <a:r>
              <a:rPr lang="es-ES" sz="8000" b="1" cap="none" spc="0" dirty="0" smtClean="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rPr>
              <a:t>METODOLOGÍA</a:t>
            </a:r>
            <a:endParaRPr lang="es-ES" sz="8000" b="1" cap="none" spc="0" dirty="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066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p:cNvGraphicFramePr/>
          <p:nvPr>
            <p:extLst>
              <p:ext uri="{D42A27DB-BD31-4B8C-83A1-F6EECF244321}">
                <p14:modId xmlns:p14="http://schemas.microsoft.com/office/powerpoint/2010/main" val="2937588320"/>
              </p:ext>
            </p:extLst>
          </p:nvPr>
        </p:nvGraphicFramePr>
        <p:xfrm>
          <a:off x="-619259" y="281188"/>
          <a:ext cx="13317828" cy="3412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Proceso alternativo 15"/>
          <p:cNvSpPr/>
          <p:nvPr/>
        </p:nvSpPr>
        <p:spPr>
          <a:xfrm>
            <a:off x="7482625" y="3954729"/>
            <a:ext cx="2627290" cy="579547"/>
          </a:xfrm>
          <a:prstGeom prst="flowChartAlternateProcess">
            <a:avLst/>
          </a:prstGeom>
          <a:ln>
            <a:solidFill>
              <a:schemeClr val="accent5">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Cualitativo</a:t>
            </a:r>
            <a:endParaRPr lang="es-MX" dirty="0">
              <a:latin typeface="Arial" panose="020B0604020202020204" pitchFamily="34" charset="0"/>
              <a:cs typeface="Arial" panose="020B0604020202020204" pitchFamily="34" charset="0"/>
            </a:endParaRPr>
          </a:p>
        </p:txBody>
      </p:sp>
      <p:sp>
        <p:nvSpPr>
          <p:cNvPr id="17" name="Proceso alternativo 16"/>
          <p:cNvSpPr/>
          <p:nvPr/>
        </p:nvSpPr>
        <p:spPr>
          <a:xfrm>
            <a:off x="7482625" y="4694352"/>
            <a:ext cx="2627290" cy="579547"/>
          </a:xfrm>
          <a:prstGeom prst="flowChartAlternateProcess">
            <a:avLst/>
          </a:prstGeom>
          <a:ln>
            <a:solidFill>
              <a:schemeClr val="accent5">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Cuantitativo</a:t>
            </a:r>
            <a:endParaRPr lang="es-MX" dirty="0">
              <a:latin typeface="Arial" panose="020B0604020202020204" pitchFamily="34" charset="0"/>
              <a:cs typeface="Arial" panose="020B0604020202020204" pitchFamily="34" charset="0"/>
            </a:endParaRPr>
          </a:p>
        </p:txBody>
      </p:sp>
      <p:sp>
        <p:nvSpPr>
          <p:cNvPr id="18" name="Proceso alternativo 17"/>
          <p:cNvSpPr/>
          <p:nvPr/>
        </p:nvSpPr>
        <p:spPr>
          <a:xfrm>
            <a:off x="1493952" y="3958943"/>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Descriptiva</a:t>
            </a:r>
            <a:endParaRPr lang="es-MX" dirty="0">
              <a:latin typeface="Arial" panose="020B0604020202020204" pitchFamily="34" charset="0"/>
              <a:cs typeface="Arial" panose="020B0604020202020204" pitchFamily="34" charset="0"/>
            </a:endParaRPr>
          </a:p>
        </p:txBody>
      </p:sp>
      <p:sp>
        <p:nvSpPr>
          <p:cNvPr id="19" name="Proceso alternativo 18"/>
          <p:cNvSpPr/>
          <p:nvPr/>
        </p:nvSpPr>
        <p:spPr>
          <a:xfrm>
            <a:off x="1493952" y="4694353"/>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smtClean="0">
                <a:latin typeface="Arial" panose="020B0604020202020204" pitchFamily="34" charset="0"/>
                <a:cs typeface="Arial" panose="020B0604020202020204" pitchFamily="34" charset="0"/>
              </a:rPr>
              <a:t>Cuasi experimental</a:t>
            </a:r>
            <a:endParaRPr lang="es-MX" dirty="0">
              <a:latin typeface="Arial" panose="020B0604020202020204" pitchFamily="34" charset="0"/>
              <a:cs typeface="Arial" panose="020B0604020202020204" pitchFamily="34" charset="0"/>
            </a:endParaRPr>
          </a:p>
        </p:txBody>
      </p:sp>
      <p:graphicFrame>
        <p:nvGraphicFramePr>
          <p:cNvPr id="20" name="Tabla 19"/>
          <p:cNvGraphicFramePr>
            <a:graphicFrameLocks noGrp="1"/>
          </p:cNvGraphicFramePr>
          <p:nvPr>
            <p:extLst>
              <p:ext uri="{D42A27DB-BD31-4B8C-83A1-F6EECF244321}">
                <p14:modId xmlns:p14="http://schemas.microsoft.com/office/powerpoint/2010/main" val="783553862"/>
              </p:ext>
            </p:extLst>
          </p:nvPr>
        </p:nvGraphicFramePr>
        <p:xfrm>
          <a:off x="2905635" y="5534473"/>
          <a:ext cx="6268040" cy="1110174"/>
        </p:xfrm>
        <a:graphic>
          <a:graphicData uri="http://schemas.openxmlformats.org/drawingml/2006/table">
            <a:tbl>
              <a:tblPr firstRow="1" bandRow="1">
                <a:tableStyleId>{5FD0F851-EC5A-4D38-B0AD-8093EC10F338}</a:tableStyleId>
              </a:tblPr>
              <a:tblGrid>
                <a:gridCol w="1567010"/>
                <a:gridCol w="1567010"/>
                <a:gridCol w="1567010"/>
                <a:gridCol w="1567010"/>
              </a:tblGrid>
              <a:tr h="370058">
                <a:tc>
                  <a:txBody>
                    <a:bodyPr/>
                    <a:lstStyle/>
                    <a:p>
                      <a:pPr algn="ctr"/>
                      <a:r>
                        <a:rPr lang="es-MX" dirty="0" smtClean="0">
                          <a:latin typeface="Arial" panose="020B0604020202020204" pitchFamily="34" charset="0"/>
                          <a:cs typeface="Arial" panose="020B0604020202020204" pitchFamily="34" charset="0"/>
                        </a:rPr>
                        <a:t>Grupos</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Pre</a:t>
                      </a:r>
                      <a:r>
                        <a:rPr lang="es-MX" baseline="0" dirty="0" smtClean="0">
                          <a:latin typeface="Arial" panose="020B0604020202020204" pitchFamily="34" charset="0"/>
                          <a:cs typeface="Arial" panose="020B0604020202020204" pitchFamily="34" charset="0"/>
                        </a:rPr>
                        <a:t> test</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Estrategia</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Post test</a:t>
                      </a:r>
                      <a:endParaRPr lang="es-MX" dirty="0">
                        <a:latin typeface="Arial" panose="020B0604020202020204" pitchFamily="34" charset="0"/>
                        <a:cs typeface="Arial" panose="020B0604020202020204" pitchFamily="34" charset="0"/>
                      </a:endParaRPr>
                    </a:p>
                  </a:txBody>
                  <a:tcPr/>
                </a:tc>
              </a:tr>
              <a:tr h="370058">
                <a:tc>
                  <a:txBody>
                    <a:bodyPr/>
                    <a:lstStyle/>
                    <a:p>
                      <a:pPr algn="ctr"/>
                      <a:r>
                        <a:rPr lang="es-MX" dirty="0" smtClean="0">
                          <a:latin typeface="Arial" panose="020B0604020202020204" pitchFamily="34" charset="0"/>
                          <a:cs typeface="Arial" panose="020B0604020202020204" pitchFamily="34" charset="0"/>
                        </a:rPr>
                        <a:t>Experimental</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SI</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SI</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SI</a:t>
                      </a:r>
                      <a:endParaRPr lang="es-MX" dirty="0">
                        <a:latin typeface="Arial" panose="020B0604020202020204" pitchFamily="34" charset="0"/>
                        <a:cs typeface="Arial" panose="020B0604020202020204" pitchFamily="34" charset="0"/>
                      </a:endParaRPr>
                    </a:p>
                  </a:txBody>
                  <a:tcPr/>
                </a:tc>
              </a:tr>
              <a:tr h="370058">
                <a:tc>
                  <a:txBody>
                    <a:bodyPr/>
                    <a:lstStyle/>
                    <a:p>
                      <a:pPr algn="ctr"/>
                      <a:r>
                        <a:rPr lang="es-MX" dirty="0" smtClean="0">
                          <a:latin typeface="Arial" panose="020B0604020202020204" pitchFamily="34" charset="0"/>
                          <a:cs typeface="Arial" panose="020B0604020202020204" pitchFamily="34" charset="0"/>
                        </a:rPr>
                        <a:t>Control</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SI</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NO</a:t>
                      </a:r>
                      <a:endParaRPr lang="es-MX" dirty="0">
                        <a:latin typeface="Arial" panose="020B0604020202020204" pitchFamily="34" charset="0"/>
                        <a:cs typeface="Arial" panose="020B0604020202020204" pitchFamily="34" charset="0"/>
                      </a:endParaRPr>
                    </a:p>
                  </a:txBody>
                  <a:tcPr/>
                </a:tc>
                <a:tc>
                  <a:txBody>
                    <a:bodyPr/>
                    <a:lstStyle/>
                    <a:p>
                      <a:pPr algn="ctr"/>
                      <a:r>
                        <a:rPr lang="es-MX" dirty="0" smtClean="0">
                          <a:latin typeface="Arial" panose="020B0604020202020204" pitchFamily="34" charset="0"/>
                          <a:cs typeface="Arial" panose="020B0604020202020204" pitchFamily="34" charset="0"/>
                        </a:rPr>
                        <a:t>SI</a:t>
                      </a:r>
                      <a:endParaRPr lang="es-MX"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296668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10507</TotalTime>
  <Words>1236</Words>
  <Application>Microsoft Office PowerPoint</Application>
  <PresentationFormat>Panorámica</PresentationFormat>
  <Paragraphs>254</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Estudiante PUCESE</dc:creator>
  <cp:lastModifiedBy>Daniel Alejandro</cp:lastModifiedBy>
  <cp:revision>136</cp:revision>
  <dcterms:created xsi:type="dcterms:W3CDTF">2018-03-23T14:57:46Z</dcterms:created>
  <dcterms:modified xsi:type="dcterms:W3CDTF">2020-09-10T22:56:04Z</dcterms:modified>
</cp:coreProperties>
</file>