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8" r:id="rId4"/>
  </p:sldMasterIdLst>
  <p:notesMasterIdLst>
    <p:notesMasterId r:id="rId48"/>
  </p:notesMasterIdLst>
  <p:handoutMasterIdLst>
    <p:handoutMasterId r:id="rId49"/>
  </p:handoutMasterIdLst>
  <p:sldIdLst>
    <p:sldId id="257" r:id="rId5"/>
    <p:sldId id="522" r:id="rId6"/>
    <p:sldId id="562" r:id="rId7"/>
    <p:sldId id="492" r:id="rId8"/>
    <p:sldId id="557" r:id="rId9"/>
    <p:sldId id="495" r:id="rId10"/>
    <p:sldId id="567" r:id="rId11"/>
    <p:sldId id="574" r:id="rId12"/>
    <p:sldId id="631" r:id="rId13"/>
    <p:sldId id="611" r:id="rId14"/>
    <p:sldId id="613" r:id="rId15"/>
    <p:sldId id="598" r:id="rId16"/>
    <p:sldId id="585" r:id="rId17"/>
    <p:sldId id="587" r:id="rId18"/>
    <p:sldId id="615" r:id="rId19"/>
    <p:sldId id="618" r:id="rId20"/>
    <p:sldId id="616" r:id="rId21"/>
    <p:sldId id="619" r:id="rId22"/>
    <p:sldId id="614" r:id="rId23"/>
    <p:sldId id="620" r:id="rId24"/>
    <p:sldId id="622" r:id="rId25"/>
    <p:sldId id="609" r:id="rId26"/>
    <p:sldId id="623" r:id="rId27"/>
    <p:sldId id="624" r:id="rId28"/>
    <p:sldId id="625" r:id="rId29"/>
    <p:sldId id="626" r:id="rId30"/>
    <p:sldId id="627" r:id="rId31"/>
    <p:sldId id="628" r:id="rId32"/>
    <p:sldId id="629" r:id="rId33"/>
    <p:sldId id="630" r:id="rId34"/>
    <p:sldId id="601" r:id="rId35"/>
    <p:sldId id="632" r:id="rId36"/>
    <p:sldId id="588" r:id="rId37"/>
    <p:sldId id="603" r:id="rId38"/>
    <p:sldId id="592" r:id="rId39"/>
    <p:sldId id="605" r:id="rId40"/>
    <p:sldId id="607" r:id="rId41"/>
    <p:sldId id="594" r:id="rId42"/>
    <p:sldId id="604" r:id="rId43"/>
    <p:sldId id="595" r:id="rId44"/>
    <p:sldId id="559" r:id="rId45"/>
    <p:sldId id="565" r:id="rId46"/>
    <p:sldId id="486" r:id="rId47"/>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EC"/>
    <a:srgbClr val="FF8001"/>
    <a:srgbClr val="E3DE00"/>
    <a:srgbClr val="FFC000"/>
    <a:srgbClr val="DA0000"/>
    <a:srgbClr val="0065B0"/>
    <a:srgbClr val="FF6D09"/>
    <a:srgbClr val="66FF99"/>
    <a:srgbClr val="6D2197"/>
    <a:srgbClr val="DBD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6" autoAdjust="0"/>
    <p:restoredTop sz="89048" autoAdjust="0"/>
  </p:normalViewPr>
  <p:slideViewPr>
    <p:cSldViewPr snapToGrid="0" snapToObjects="1">
      <p:cViewPr varScale="1">
        <p:scale>
          <a:sx n="37" d="100"/>
          <a:sy n="37" d="100"/>
        </p:scale>
        <p:origin x="936" y="43"/>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Introducción </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Justificación e importancia</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3. Objetivos</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4. Desarrollo del sistema</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A717317F-990C-47BB-836A-502EF7AC0D5D}">
      <dgm:prSet phldrT="[Texto]"/>
      <dgm:spPr/>
      <dgm:t>
        <a:bodyPr/>
        <a:lstStyle/>
        <a:p>
          <a:r>
            <a:rPr lang="es-ES" dirty="0"/>
            <a:t>6. Conclusiones y recomendaciones</a:t>
          </a:r>
        </a:p>
      </dgm:t>
    </dgm:pt>
    <dgm:pt modelId="{51749772-C543-4669-A22A-36643706F1A2}" type="parTrans" cxnId="{0979F20F-B42D-4EFF-A97B-5C7D3B8EEBD2}">
      <dgm:prSet/>
      <dgm:spPr/>
      <dgm:t>
        <a:bodyPr/>
        <a:lstStyle/>
        <a:p>
          <a:endParaRPr lang="es-ES"/>
        </a:p>
      </dgm:t>
    </dgm:pt>
    <dgm:pt modelId="{CD717DA7-F2D0-4A85-8E46-140FD65B037A}" type="sibTrans" cxnId="{0979F20F-B42D-4EFF-A97B-5C7D3B8EEBD2}">
      <dgm:prSet/>
      <dgm:spPr/>
      <dgm:t>
        <a:bodyPr/>
        <a:lstStyle/>
        <a:p>
          <a:endParaRPr lang="es-ES"/>
        </a:p>
      </dgm:t>
    </dgm:pt>
    <dgm:pt modelId="{C7C3AA6E-1FEC-4179-B911-841693FA8FEB}">
      <dgm:prSet phldrT="[Texto]"/>
      <dgm:spPr/>
      <dgm:t>
        <a:bodyPr/>
        <a:lstStyle/>
        <a:p>
          <a:r>
            <a:rPr lang="es-ES" dirty="0"/>
            <a:t>5. Pruebas y Resultados</a:t>
          </a:r>
        </a:p>
      </dgm:t>
    </dgm:pt>
    <dgm:pt modelId="{3FE1D4F9-31D2-4FD6-AFFC-BC8C01F3168D}" type="parTrans" cxnId="{B9F5ED8D-81A2-4273-8A48-AFAA611029D5}">
      <dgm:prSet/>
      <dgm:spPr/>
      <dgm:t>
        <a:bodyPr/>
        <a:lstStyle/>
        <a:p>
          <a:endParaRPr lang="es-ES"/>
        </a:p>
      </dgm:t>
    </dgm:pt>
    <dgm:pt modelId="{6F0A6581-0C25-43F4-85F5-70FE01844213}" type="sibTrans" cxnId="{B9F5ED8D-81A2-4273-8A48-AFAA611029D5}">
      <dgm:prSet/>
      <dgm:spPr/>
      <dgm:t>
        <a:bodyPr/>
        <a:lstStyle/>
        <a:p>
          <a:endParaRPr lang="es-ES"/>
        </a:p>
      </dgm:t>
    </dgm:pt>
    <dgm:pt modelId="{756F28CD-5722-4E56-B2D3-6F3E4C2D3ACB}" type="pres">
      <dgm:prSet presAssocID="{586010FE-6EA9-433F-93E7-2DBDFD924CD8}" presName="Name0" presStyleCnt="0">
        <dgm:presLayoutVars>
          <dgm:chMax val="7"/>
          <dgm:chPref val="7"/>
          <dgm:dir/>
        </dgm:presLayoutVars>
      </dgm:prSet>
      <dgm:spPr/>
      <dgm:t>
        <a:bodyPr/>
        <a:lstStyle/>
        <a:p>
          <a:endParaRPr lang="es-ES"/>
        </a:p>
      </dgm:t>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6"/>
      <dgm:spPr/>
    </dgm:pt>
    <dgm:pt modelId="{EAC31EF4-22C7-4555-AB81-2D42E5BCCEE9}" type="pres">
      <dgm:prSet presAssocID="{586010FE-6EA9-433F-93E7-2DBDFD924CD8}" presName="conn" presStyleLbl="parChTrans1D2" presStyleIdx="0" presStyleCnt="1"/>
      <dgm:spPr/>
      <dgm:t>
        <a:bodyPr/>
        <a:lstStyle/>
        <a:p>
          <a:endParaRPr lang="es-ES"/>
        </a:p>
      </dgm:t>
    </dgm:pt>
    <dgm:pt modelId="{C0B85B5D-4A8F-45EE-96A1-36454F7B64DD}" type="pres">
      <dgm:prSet presAssocID="{586010FE-6EA9-433F-93E7-2DBDFD924CD8}" presName="extraNode" presStyleLbl="node1" presStyleIdx="0" presStyleCnt="6"/>
      <dgm:spPr/>
    </dgm:pt>
    <dgm:pt modelId="{4856DFF7-B673-4CEA-8536-4049558C3905}" type="pres">
      <dgm:prSet presAssocID="{586010FE-6EA9-433F-93E7-2DBDFD924CD8}" presName="dstNode" presStyleLbl="node1" presStyleIdx="0" presStyleCnt="6"/>
      <dgm:spPr/>
    </dgm:pt>
    <dgm:pt modelId="{4514B360-1497-430A-BCE9-8913AA72BE7E}" type="pres">
      <dgm:prSet presAssocID="{5ABBDB31-BD1A-4A6D-9BD5-5DEEDF98B724}" presName="text_1" presStyleLbl="node1" presStyleIdx="0" presStyleCnt="6">
        <dgm:presLayoutVars>
          <dgm:bulletEnabled val="1"/>
        </dgm:presLayoutVars>
      </dgm:prSet>
      <dgm:spPr/>
      <dgm:t>
        <a:bodyPr/>
        <a:lstStyle/>
        <a:p>
          <a:endParaRPr lang="es-ES"/>
        </a:p>
      </dgm:t>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6"/>
      <dgm:spPr/>
    </dgm:pt>
    <dgm:pt modelId="{81C41775-6DD3-472D-802C-74ADAB967D7E}" type="pres">
      <dgm:prSet presAssocID="{5E5B168C-25A3-4F89-8A43-84CA83EC7CD6}" presName="text_2" presStyleLbl="node1" presStyleIdx="1" presStyleCnt="6">
        <dgm:presLayoutVars>
          <dgm:bulletEnabled val="1"/>
        </dgm:presLayoutVars>
      </dgm:prSet>
      <dgm:spPr/>
      <dgm:t>
        <a:bodyPr/>
        <a:lstStyle/>
        <a:p>
          <a:endParaRPr lang="es-ES"/>
        </a:p>
      </dgm:t>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6"/>
      <dgm:spPr/>
    </dgm:pt>
    <dgm:pt modelId="{00BCA246-2561-46FC-9AEE-F67FE7CE7852}" type="pres">
      <dgm:prSet presAssocID="{A5DF0FF6-BA2B-40CA-859F-05D66B5D8417}" presName="text_3" presStyleLbl="node1" presStyleIdx="2" presStyleCnt="6">
        <dgm:presLayoutVars>
          <dgm:bulletEnabled val="1"/>
        </dgm:presLayoutVars>
      </dgm:prSet>
      <dgm:spPr/>
      <dgm:t>
        <a:bodyPr/>
        <a:lstStyle/>
        <a:p>
          <a:endParaRPr lang="es-ES"/>
        </a:p>
      </dgm:t>
    </dgm:pt>
    <dgm:pt modelId="{55005327-DBF3-4B4A-9F98-145F1F6484E5}" type="pres">
      <dgm:prSet presAssocID="{A5DF0FF6-BA2B-40CA-859F-05D66B5D8417}" presName="accent_3" presStyleCnt="0"/>
      <dgm:spPr/>
    </dgm:pt>
    <dgm:pt modelId="{957BAE66-FF44-4513-8BBE-EE2A5BD820C0}" type="pres">
      <dgm:prSet presAssocID="{A5DF0FF6-BA2B-40CA-859F-05D66B5D8417}" presName="accentRepeatNode" presStyleLbl="solidFgAcc1" presStyleIdx="2" presStyleCnt="6"/>
      <dgm:spPr/>
    </dgm:pt>
    <dgm:pt modelId="{39DF7CD2-72B3-407B-A40F-B78FFEC59780}" type="pres">
      <dgm:prSet presAssocID="{EC1D774D-278F-45FE-91DE-D7FC25963116}" presName="text_4" presStyleLbl="node1" presStyleIdx="3" presStyleCnt="6">
        <dgm:presLayoutVars>
          <dgm:bulletEnabled val="1"/>
        </dgm:presLayoutVars>
      </dgm:prSet>
      <dgm:spPr/>
      <dgm:t>
        <a:bodyPr/>
        <a:lstStyle/>
        <a:p>
          <a:endParaRPr lang="es-ES"/>
        </a:p>
      </dgm:t>
    </dgm:pt>
    <dgm:pt modelId="{15ED3953-6DED-4A6D-B68E-7AF15E8BD74B}" type="pres">
      <dgm:prSet presAssocID="{EC1D774D-278F-45FE-91DE-D7FC25963116}" presName="accent_4" presStyleCnt="0"/>
      <dgm:spPr/>
    </dgm:pt>
    <dgm:pt modelId="{A57BC64D-7952-4F78-953B-44C438A66693}" type="pres">
      <dgm:prSet presAssocID="{EC1D774D-278F-45FE-91DE-D7FC25963116}" presName="accentRepeatNode" presStyleLbl="solidFgAcc1" presStyleIdx="3" presStyleCnt="6"/>
      <dgm:spPr/>
    </dgm:pt>
    <dgm:pt modelId="{7886C0FF-E950-4715-94B6-731BDFC80307}" type="pres">
      <dgm:prSet presAssocID="{C7C3AA6E-1FEC-4179-B911-841693FA8FEB}" presName="text_5" presStyleLbl="node1" presStyleIdx="4" presStyleCnt="6">
        <dgm:presLayoutVars>
          <dgm:bulletEnabled val="1"/>
        </dgm:presLayoutVars>
      </dgm:prSet>
      <dgm:spPr/>
      <dgm:t>
        <a:bodyPr/>
        <a:lstStyle/>
        <a:p>
          <a:endParaRPr lang="es-ES"/>
        </a:p>
      </dgm:t>
    </dgm:pt>
    <dgm:pt modelId="{B31D12B6-604A-4C37-A180-962BCBBD9B88}" type="pres">
      <dgm:prSet presAssocID="{C7C3AA6E-1FEC-4179-B911-841693FA8FEB}" presName="accent_5" presStyleCnt="0"/>
      <dgm:spPr/>
    </dgm:pt>
    <dgm:pt modelId="{7F34C2B6-78A1-4959-A232-42BF82F6C798}" type="pres">
      <dgm:prSet presAssocID="{C7C3AA6E-1FEC-4179-B911-841693FA8FEB}" presName="accentRepeatNode" presStyleLbl="solidFgAcc1" presStyleIdx="4" presStyleCnt="6"/>
      <dgm:spPr/>
    </dgm:pt>
    <dgm:pt modelId="{C14F0CBE-039E-48FF-859B-B58A323D2217}" type="pres">
      <dgm:prSet presAssocID="{A717317F-990C-47BB-836A-502EF7AC0D5D}" presName="text_6" presStyleLbl="node1" presStyleIdx="5" presStyleCnt="6">
        <dgm:presLayoutVars>
          <dgm:bulletEnabled val="1"/>
        </dgm:presLayoutVars>
      </dgm:prSet>
      <dgm:spPr/>
      <dgm:t>
        <a:bodyPr/>
        <a:lstStyle/>
        <a:p>
          <a:endParaRPr lang="es-ES"/>
        </a:p>
      </dgm:t>
    </dgm:pt>
    <dgm:pt modelId="{2D9120A8-11A3-4479-9AF6-AB9CA0695FFC}" type="pres">
      <dgm:prSet presAssocID="{A717317F-990C-47BB-836A-502EF7AC0D5D}" presName="accent_6" presStyleCnt="0"/>
      <dgm:spPr/>
    </dgm:pt>
    <dgm:pt modelId="{D7BFF3E1-6522-489B-9EB1-5A9C1383BBA1}" type="pres">
      <dgm:prSet presAssocID="{A717317F-990C-47BB-836A-502EF7AC0D5D}" presName="accentRepeatNode" presStyleLbl="solidFgAcc1" presStyleIdx="5" presStyleCnt="6"/>
      <dgm:spPr/>
    </dgm:pt>
  </dgm:ptLst>
  <dgm:cxnLst>
    <dgm:cxn modelId="{5C37F91B-AA2C-46E2-8CE1-291201384031}" type="presOf" srcId="{A5DF0FF6-BA2B-40CA-859F-05D66B5D8417}" destId="{00BCA246-2561-46FC-9AEE-F67FE7CE7852}" srcOrd="0" destOrd="0" presId="urn:microsoft.com/office/officeart/2008/layout/VerticalCurvedList"/>
    <dgm:cxn modelId="{51698318-A996-4AF2-AE8F-9F939DFB33CC}" srcId="{586010FE-6EA9-433F-93E7-2DBDFD924CD8}" destId="{A5DF0FF6-BA2B-40CA-859F-05D66B5D8417}" srcOrd="2" destOrd="0" parTransId="{664DD7B3-4C9F-49C3-8908-4A1960F5D0E4}" sibTransId="{AC6C30A8-00C9-4FBC-BE58-EAF32FDFC71A}"/>
    <dgm:cxn modelId="{633E4022-C7C8-4E62-A786-718B2F69452D}" type="presOf" srcId="{5ABBDB31-BD1A-4A6D-9BD5-5DEEDF98B724}" destId="{4514B360-1497-430A-BCE9-8913AA72BE7E}" srcOrd="0" destOrd="0" presId="urn:microsoft.com/office/officeart/2008/layout/VerticalCurvedList"/>
    <dgm:cxn modelId="{41C7DBD5-1E89-4B79-BCB4-5BD4D9403D73}" type="presOf" srcId="{EC1D774D-278F-45FE-91DE-D7FC25963116}" destId="{39DF7CD2-72B3-407B-A40F-B78FFEC59780}" srcOrd="0" destOrd="0" presId="urn:microsoft.com/office/officeart/2008/layout/VerticalCurvedList"/>
    <dgm:cxn modelId="{0CB3F308-B8DE-40F7-8E8D-50ED32510BAC}" type="presOf" srcId="{C7C3AA6E-1FEC-4179-B911-841693FA8FEB}" destId="{7886C0FF-E950-4715-94B6-731BDFC80307}" srcOrd="0" destOrd="0" presId="urn:microsoft.com/office/officeart/2008/layout/VerticalCurvedList"/>
    <dgm:cxn modelId="{A4D18B53-5473-42D5-84D5-E441A820938E}" srcId="{586010FE-6EA9-433F-93E7-2DBDFD924CD8}" destId="{5ABBDB31-BD1A-4A6D-9BD5-5DEEDF98B724}" srcOrd="0" destOrd="0" parTransId="{9F8FF0AD-53F7-444E-A2A8-4B18DE2ACB7D}" sibTransId="{19362AEE-9E47-4B0E-A088-52FD7D086FE0}"/>
    <dgm:cxn modelId="{8E3EDC16-4883-4153-82FA-C5F1B4F4A5C4}" type="presOf" srcId="{586010FE-6EA9-433F-93E7-2DBDFD924CD8}" destId="{756F28CD-5722-4E56-B2D3-6F3E4C2D3ACB}" srcOrd="0" destOrd="0" presId="urn:microsoft.com/office/officeart/2008/layout/VerticalCurvedList"/>
    <dgm:cxn modelId="{B9F5ED8D-81A2-4273-8A48-AFAA611029D5}" srcId="{586010FE-6EA9-433F-93E7-2DBDFD924CD8}" destId="{C7C3AA6E-1FEC-4179-B911-841693FA8FEB}" srcOrd="4" destOrd="0" parTransId="{3FE1D4F9-31D2-4FD6-AFFC-BC8C01F3168D}" sibTransId="{6F0A6581-0C25-43F4-85F5-70FE01844213}"/>
    <dgm:cxn modelId="{DCCBF051-F94D-4B16-99BF-1B90D8E27253}" type="presOf" srcId="{19362AEE-9E47-4B0E-A088-52FD7D086FE0}" destId="{EAC31EF4-22C7-4555-AB81-2D42E5BCCEE9}" srcOrd="0" destOrd="0" presId="urn:microsoft.com/office/officeart/2008/layout/VerticalCurvedList"/>
    <dgm:cxn modelId="{0979F20F-B42D-4EFF-A97B-5C7D3B8EEBD2}" srcId="{586010FE-6EA9-433F-93E7-2DBDFD924CD8}" destId="{A717317F-990C-47BB-836A-502EF7AC0D5D}" srcOrd="5" destOrd="0" parTransId="{51749772-C543-4669-A22A-36643706F1A2}" sibTransId="{CD717DA7-F2D0-4A85-8E46-140FD65B037A}"/>
    <dgm:cxn modelId="{CE19246A-7ED2-47D6-AA46-5B1D363C586D}" srcId="{586010FE-6EA9-433F-93E7-2DBDFD924CD8}" destId="{EC1D774D-278F-45FE-91DE-D7FC25963116}" srcOrd="3" destOrd="0" parTransId="{98FD08E0-3852-4942-A122-B0B89F8230B8}" sibTransId="{F5710E42-DE95-44E1-8D25-446F5BCC4A4A}"/>
    <dgm:cxn modelId="{DCA98866-341E-4ED3-A327-4588A731CA50}" type="presOf" srcId="{A717317F-990C-47BB-836A-502EF7AC0D5D}" destId="{C14F0CBE-039E-48FF-859B-B58A323D2217}" srcOrd="0" destOrd="0" presId="urn:microsoft.com/office/officeart/2008/layout/VerticalCurvedList"/>
    <dgm:cxn modelId="{F4C4BC22-EEE8-4131-B5F8-B8C11CB4962B}" type="presOf" srcId="{5E5B168C-25A3-4F89-8A43-84CA83EC7CD6}" destId="{81C41775-6DD3-472D-802C-74ADAB967D7E}" srcOrd="0" destOrd="0" presId="urn:microsoft.com/office/officeart/2008/layout/VerticalCurvedList"/>
    <dgm:cxn modelId="{70D2A6FF-6729-425E-BEB3-4C96B5C3C64E}" srcId="{586010FE-6EA9-433F-93E7-2DBDFD924CD8}" destId="{5E5B168C-25A3-4F89-8A43-84CA83EC7CD6}" srcOrd="1" destOrd="0" parTransId="{8FAA7466-A5B8-4F8D-B5AA-12EAD2F7A56E}" sibTransId="{A32558EF-9D60-4DD8-9132-D879500123D3}"/>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3E27D973-C644-4561-9D17-ED1E0CBC2E22}" type="presParOf" srcId="{4DB393BB-1623-46B5-8DCE-E02B92350218}" destId="{00BCA246-2561-46FC-9AEE-F67FE7CE7852}" srcOrd="5" destOrd="0" presId="urn:microsoft.com/office/officeart/2008/layout/VerticalCurvedList"/>
    <dgm:cxn modelId="{0303198E-E2FF-4AF8-8C4B-74EF8F76186D}" type="presParOf" srcId="{4DB393BB-1623-46B5-8DCE-E02B92350218}" destId="{55005327-DBF3-4B4A-9F98-145F1F6484E5}" srcOrd="6" destOrd="0" presId="urn:microsoft.com/office/officeart/2008/layout/VerticalCurvedList"/>
    <dgm:cxn modelId="{C341F2A1-F8BF-44D9-BB64-6EBF1F8D0CA5}" type="presParOf" srcId="{55005327-DBF3-4B4A-9F98-145F1F6484E5}" destId="{957BAE66-FF44-4513-8BBE-EE2A5BD820C0}" srcOrd="0" destOrd="0" presId="urn:microsoft.com/office/officeart/2008/layout/VerticalCurvedList"/>
    <dgm:cxn modelId="{3EAE8078-BC33-406B-96D0-9AA14962686C}" type="presParOf" srcId="{4DB393BB-1623-46B5-8DCE-E02B92350218}" destId="{39DF7CD2-72B3-407B-A40F-B78FFEC59780}" srcOrd="7" destOrd="0" presId="urn:microsoft.com/office/officeart/2008/layout/VerticalCurvedList"/>
    <dgm:cxn modelId="{1B750EEC-FE1D-4CD6-AC91-C82BA55A1C2E}" type="presParOf" srcId="{4DB393BB-1623-46B5-8DCE-E02B92350218}" destId="{15ED3953-6DED-4A6D-B68E-7AF15E8BD74B}" srcOrd="8" destOrd="0" presId="urn:microsoft.com/office/officeart/2008/layout/VerticalCurvedList"/>
    <dgm:cxn modelId="{469C7296-C3D6-4FCD-946D-5A2D1D7615E8}" type="presParOf" srcId="{15ED3953-6DED-4A6D-B68E-7AF15E8BD74B}" destId="{A57BC64D-7952-4F78-953B-44C438A66693}" srcOrd="0" destOrd="0" presId="urn:microsoft.com/office/officeart/2008/layout/VerticalCurvedList"/>
    <dgm:cxn modelId="{7D9A39CB-21BF-401E-A7B8-3B519AC55094}" type="presParOf" srcId="{4DB393BB-1623-46B5-8DCE-E02B92350218}" destId="{7886C0FF-E950-4715-94B6-731BDFC80307}" srcOrd="9" destOrd="0" presId="urn:microsoft.com/office/officeart/2008/layout/VerticalCurvedList"/>
    <dgm:cxn modelId="{B3977795-7673-4BC5-B0F5-4B63D3F7DD75}" type="presParOf" srcId="{4DB393BB-1623-46B5-8DCE-E02B92350218}" destId="{B31D12B6-604A-4C37-A180-962BCBBD9B88}" srcOrd="10" destOrd="0" presId="urn:microsoft.com/office/officeart/2008/layout/VerticalCurvedList"/>
    <dgm:cxn modelId="{854B7EF2-AA54-4EE1-983F-BF0150B24E67}" type="presParOf" srcId="{B31D12B6-604A-4C37-A180-962BCBBD9B88}" destId="{7F34C2B6-78A1-4959-A232-42BF82F6C798}" srcOrd="0" destOrd="0" presId="urn:microsoft.com/office/officeart/2008/layout/VerticalCurvedList"/>
    <dgm:cxn modelId="{B874A642-027B-460A-8470-6176888C073D}" type="presParOf" srcId="{4DB393BB-1623-46B5-8DCE-E02B92350218}" destId="{C14F0CBE-039E-48FF-859B-B58A323D2217}" srcOrd="11" destOrd="0" presId="urn:microsoft.com/office/officeart/2008/layout/VerticalCurvedList"/>
    <dgm:cxn modelId="{DA301B9A-ECE6-4A9B-A0F8-62EEF32C4FCB}" type="presParOf" srcId="{4DB393BB-1623-46B5-8DCE-E02B92350218}" destId="{2D9120A8-11A3-4479-9AF6-AB9CA0695FFC}" srcOrd="12" destOrd="0" presId="urn:microsoft.com/office/officeart/2008/layout/VerticalCurvedList"/>
    <dgm:cxn modelId="{981E0917-3FC8-4DE6-941A-FBD23D4589C5}" type="presParOf" srcId="{2D9120A8-11A3-4479-9AF6-AB9CA0695FFC}" destId="{D7BFF3E1-6522-489B-9EB1-5A9C1383BB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7E832-F0E1-464C-9C65-98BF68F44E8A}"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A2517078-34A1-418A-924D-6647A6B459A9}">
      <dgm:prSet phldrT="[Texto]"/>
      <dgm:spPr/>
      <dgm:t>
        <a:bodyPr/>
        <a:lstStyle/>
        <a:p>
          <a:r>
            <a:rPr lang="es-EC" dirty="0" smtClean="0"/>
            <a:t>Aplicaciones reales dentro de sectores Industriales</a:t>
          </a:r>
          <a:endParaRPr lang="es-EC" dirty="0"/>
        </a:p>
      </dgm:t>
    </dgm:pt>
    <dgm:pt modelId="{D9627B78-0D12-4197-ACA0-6F2FC0271091}" type="parTrans" cxnId="{3A307A4C-2C95-4CA6-B61E-8DB11299B3ED}">
      <dgm:prSet/>
      <dgm:spPr/>
      <dgm:t>
        <a:bodyPr/>
        <a:lstStyle/>
        <a:p>
          <a:endParaRPr lang="es-EC"/>
        </a:p>
      </dgm:t>
    </dgm:pt>
    <dgm:pt modelId="{A1D48473-3DDF-46BA-8A4A-1815DB95FDA1}" type="sibTrans" cxnId="{3A307A4C-2C95-4CA6-B61E-8DB11299B3ED}">
      <dgm:prSet/>
      <dgm:spPr/>
      <dgm:t>
        <a:bodyPr/>
        <a:lstStyle/>
        <a:p>
          <a:endParaRPr lang="es-EC"/>
        </a:p>
      </dgm:t>
    </dgm:pt>
    <dgm:pt modelId="{12A607CE-865E-4215-B903-5DED8B81B3A1}">
      <dgm:prSet phldrT="[Texto]"/>
      <dgm:spPr/>
      <dgm:t>
        <a:bodyPr/>
        <a:lstStyle/>
        <a:p>
          <a:r>
            <a:rPr lang="es-EC" dirty="0" smtClean="0"/>
            <a:t>Transporte de objetos. (computador personal)</a:t>
          </a:r>
          <a:endParaRPr lang="es-EC" dirty="0"/>
        </a:p>
      </dgm:t>
    </dgm:pt>
    <dgm:pt modelId="{3B444498-7100-4B45-8B7A-A2ABBBFCA598}" type="parTrans" cxnId="{6D7C9556-BCA5-4921-8BE6-F9668BFD9B37}">
      <dgm:prSet/>
      <dgm:spPr/>
      <dgm:t>
        <a:bodyPr/>
        <a:lstStyle/>
        <a:p>
          <a:endParaRPr lang="es-EC"/>
        </a:p>
      </dgm:t>
    </dgm:pt>
    <dgm:pt modelId="{C8E39FF7-7F15-4467-B506-810668740B00}" type="sibTrans" cxnId="{6D7C9556-BCA5-4921-8BE6-F9668BFD9B37}">
      <dgm:prSet/>
      <dgm:spPr/>
      <dgm:t>
        <a:bodyPr/>
        <a:lstStyle/>
        <a:p>
          <a:endParaRPr lang="es-EC"/>
        </a:p>
      </dgm:t>
    </dgm:pt>
    <dgm:pt modelId="{9DEDE0D3-B699-4BD7-AA22-7ED1C01B0B90}">
      <dgm:prSet phldrT="[Texto]"/>
      <dgm:spPr/>
      <dgm:t>
        <a:bodyPr/>
        <a:lstStyle/>
        <a:p>
          <a:r>
            <a:rPr lang="es-EC" dirty="0" smtClean="0"/>
            <a:t>Navegación móvil</a:t>
          </a:r>
          <a:endParaRPr lang="es-EC" dirty="0"/>
        </a:p>
      </dgm:t>
    </dgm:pt>
    <dgm:pt modelId="{4E2E8C46-8992-4B9A-B9BD-AFEC15E9A2C4}" type="parTrans" cxnId="{DA1BF214-17C7-4F97-82BB-12469F7D5DD2}">
      <dgm:prSet/>
      <dgm:spPr/>
      <dgm:t>
        <a:bodyPr/>
        <a:lstStyle/>
        <a:p>
          <a:endParaRPr lang="es-EC"/>
        </a:p>
      </dgm:t>
    </dgm:pt>
    <dgm:pt modelId="{41E51AA8-CF6A-4CC7-AF92-4CC1183F0595}" type="sibTrans" cxnId="{DA1BF214-17C7-4F97-82BB-12469F7D5DD2}">
      <dgm:prSet/>
      <dgm:spPr/>
      <dgm:t>
        <a:bodyPr/>
        <a:lstStyle/>
        <a:p>
          <a:endParaRPr lang="es-EC"/>
        </a:p>
      </dgm:t>
    </dgm:pt>
    <dgm:pt modelId="{FBC4ADC8-CC13-4AF0-8846-4C3123DEF8D4}">
      <dgm:prSet/>
      <dgm:spPr/>
      <dgm:t>
        <a:bodyPr/>
        <a:lstStyle/>
        <a:p>
          <a:r>
            <a:rPr lang="es-EC" dirty="0" smtClean="0"/>
            <a:t>Actualización de Software</a:t>
          </a:r>
          <a:endParaRPr lang="es-EC" dirty="0"/>
        </a:p>
      </dgm:t>
    </dgm:pt>
    <dgm:pt modelId="{F4E92B7C-7EC4-4714-8271-33CE2E6D988F}" type="parTrans" cxnId="{D6B44868-0155-44E7-B774-EE1420588EAB}">
      <dgm:prSet/>
      <dgm:spPr/>
      <dgm:t>
        <a:bodyPr/>
        <a:lstStyle/>
        <a:p>
          <a:endParaRPr lang="es-EC"/>
        </a:p>
      </dgm:t>
    </dgm:pt>
    <dgm:pt modelId="{2F5DB96F-7F87-40BF-91A0-F7CAA30643FF}" type="sibTrans" cxnId="{D6B44868-0155-44E7-B774-EE1420588EAB}">
      <dgm:prSet/>
      <dgm:spPr/>
      <dgm:t>
        <a:bodyPr/>
        <a:lstStyle/>
        <a:p>
          <a:endParaRPr lang="es-EC"/>
        </a:p>
      </dgm:t>
    </dgm:pt>
    <dgm:pt modelId="{F6BE3444-6F13-4A58-84FB-FE8D19E91409}">
      <dgm:prSet phldrT="[Texto]"/>
      <dgm:spPr/>
      <dgm:t>
        <a:bodyPr/>
        <a:lstStyle/>
        <a:p>
          <a:r>
            <a:rPr lang="es-EC" dirty="0" smtClean="0"/>
            <a:t>Modelo cinemático diferencial</a:t>
          </a:r>
          <a:endParaRPr lang="es-EC" dirty="0"/>
        </a:p>
      </dgm:t>
    </dgm:pt>
    <dgm:pt modelId="{F09733E5-B3B5-40C9-8F1E-0E0683DB8A9F}" type="parTrans" cxnId="{E5B85A10-A953-4174-B74A-A0C160389967}">
      <dgm:prSet/>
      <dgm:spPr/>
      <dgm:t>
        <a:bodyPr/>
        <a:lstStyle/>
        <a:p>
          <a:endParaRPr lang="es-EC"/>
        </a:p>
      </dgm:t>
    </dgm:pt>
    <dgm:pt modelId="{13889E8C-082E-46E6-B3F4-B2E0F98F9189}" type="sibTrans" cxnId="{E5B85A10-A953-4174-B74A-A0C160389967}">
      <dgm:prSet/>
      <dgm:spPr/>
      <dgm:t>
        <a:bodyPr/>
        <a:lstStyle/>
        <a:p>
          <a:endParaRPr lang="es-EC"/>
        </a:p>
      </dgm:t>
    </dgm:pt>
    <dgm:pt modelId="{3C3F9B19-DEFC-4639-A901-08BD29EF3563}">
      <dgm:prSet phldrT="[Texto]"/>
      <dgm:spPr/>
      <dgm:t>
        <a:bodyPr/>
        <a:lstStyle/>
        <a:p>
          <a:r>
            <a:rPr lang="es-EC" dirty="0" smtClean="0"/>
            <a:t>Navegación en mapas de entornos de trabajo. (Laboratorios ESPE)</a:t>
          </a:r>
          <a:endParaRPr lang="es-EC" dirty="0"/>
        </a:p>
      </dgm:t>
    </dgm:pt>
    <dgm:pt modelId="{3A71AF51-BB9B-455D-BBC7-12E0DED84D36}" type="parTrans" cxnId="{88E51AE0-AEB9-471A-97AB-590039E78405}">
      <dgm:prSet/>
      <dgm:spPr/>
      <dgm:t>
        <a:bodyPr/>
        <a:lstStyle/>
        <a:p>
          <a:endParaRPr lang="es-ES"/>
        </a:p>
      </dgm:t>
    </dgm:pt>
    <dgm:pt modelId="{586891B2-B221-42E5-9D66-9F1510318D05}" type="sibTrans" cxnId="{88E51AE0-AEB9-471A-97AB-590039E78405}">
      <dgm:prSet/>
      <dgm:spPr/>
      <dgm:t>
        <a:bodyPr/>
        <a:lstStyle/>
        <a:p>
          <a:endParaRPr lang="es-ES"/>
        </a:p>
      </dgm:t>
    </dgm:pt>
    <dgm:pt modelId="{51B42F2A-2F58-4290-BD83-DAAEED31474B}">
      <dgm:prSet phldrT="[Texto]"/>
      <dgm:spPr/>
      <dgm:t>
        <a:bodyPr/>
        <a:lstStyle/>
        <a:p>
          <a:r>
            <a:rPr lang="es-EC" dirty="0" smtClean="0"/>
            <a:t>Sistemas de control (Seguimiento de trayectorias y evasión)</a:t>
          </a:r>
          <a:endParaRPr lang="es-EC" dirty="0"/>
        </a:p>
      </dgm:t>
    </dgm:pt>
    <dgm:pt modelId="{8A6B0B6D-EC78-4953-B422-ADD752E9F73D}" type="parTrans" cxnId="{511914E7-5A64-4176-960F-3FEA491D120A}">
      <dgm:prSet/>
      <dgm:spPr/>
      <dgm:t>
        <a:bodyPr/>
        <a:lstStyle/>
        <a:p>
          <a:endParaRPr lang="es-ES"/>
        </a:p>
      </dgm:t>
    </dgm:pt>
    <dgm:pt modelId="{443CD85D-D3F7-43BB-A4BA-1853013DAE4B}" type="sibTrans" cxnId="{511914E7-5A64-4176-960F-3FEA491D120A}">
      <dgm:prSet/>
      <dgm:spPr/>
      <dgm:t>
        <a:bodyPr/>
        <a:lstStyle/>
        <a:p>
          <a:endParaRPr lang="es-ES"/>
        </a:p>
      </dgm:t>
    </dgm:pt>
    <dgm:pt modelId="{96D8EC16-D526-472E-8C34-AA68223F9BE8}">
      <dgm:prSet phldrT="[Texto]"/>
      <dgm:spPr/>
      <dgm:t>
        <a:bodyPr/>
        <a:lstStyle/>
        <a:p>
          <a:r>
            <a:rPr lang="es-EC" dirty="0" smtClean="0"/>
            <a:t>Generación de trayectorias</a:t>
          </a:r>
          <a:endParaRPr lang="es-EC" dirty="0"/>
        </a:p>
      </dgm:t>
    </dgm:pt>
    <dgm:pt modelId="{DCAF8B5A-B177-4605-901D-5855DD55E369}" type="parTrans" cxnId="{5669B944-A10C-4733-8D5D-519D20588753}">
      <dgm:prSet/>
      <dgm:spPr/>
      <dgm:t>
        <a:bodyPr/>
        <a:lstStyle/>
        <a:p>
          <a:endParaRPr lang="es-ES"/>
        </a:p>
      </dgm:t>
    </dgm:pt>
    <dgm:pt modelId="{0DF53A1E-9476-4586-A623-2DF196FA51E1}" type="sibTrans" cxnId="{5669B944-A10C-4733-8D5D-519D20588753}">
      <dgm:prSet/>
      <dgm:spPr/>
      <dgm:t>
        <a:bodyPr/>
        <a:lstStyle/>
        <a:p>
          <a:endParaRPr lang="es-ES"/>
        </a:p>
      </dgm:t>
    </dgm:pt>
    <dgm:pt modelId="{7A871068-C944-4F01-8490-CC284C82AE3C}">
      <dgm:prSet/>
      <dgm:spPr/>
      <dgm:t>
        <a:bodyPr/>
        <a:lstStyle/>
        <a:p>
          <a:r>
            <a:rPr lang="es-EC" dirty="0" smtClean="0"/>
            <a:t>Matlab</a:t>
          </a:r>
          <a:endParaRPr lang="es-EC" dirty="0"/>
        </a:p>
      </dgm:t>
    </dgm:pt>
    <dgm:pt modelId="{FE66BD01-4F45-4DD4-AAF4-BAF85B4CFAAD}" type="sibTrans" cxnId="{69FDA83C-B1C7-4960-A3BF-11C6D0236D72}">
      <dgm:prSet/>
      <dgm:spPr/>
      <dgm:t>
        <a:bodyPr/>
        <a:lstStyle/>
        <a:p>
          <a:endParaRPr lang="es-EC"/>
        </a:p>
      </dgm:t>
    </dgm:pt>
    <dgm:pt modelId="{AD754D0C-C627-4C24-B83F-9FA24ABAC452}" type="parTrans" cxnId="{69FDA83C-B1C7-4960-A3BF-11C6D0236D72}">
      <dgm:prSet/>
      <dgm:spPr/>
      <dgm:t>
        <a:bodyPr/>
        <a:lstStyle/>
        <a:p>
          <a:endParaRPr lang="es-EC"/>
        </a:p>
      </dgm:t>
    </dgm:pt>
    <dgm:pt modelId="{E44FFBB5-81F1-467B-A80A-6D15CAF4A937}">
      <dgm:prSet/>
      <dgm:spPr/>
      <dgm:t>
        <a:bodyPr/>
        <a:lstStyle/>
        <a:p>
          <a:r>
            <a:rPr lang="es-EC" dirty="0" smtClean="0"/>
            <a:t>Aria</a:t>
          </a:r>
          <a:endParaRPr lang="es-EC" dirty="0"/>
        </a:p>
      </dgm:t>
    </dgm:pt>
    <dgm:pt modelId="{F8C3CE67-0FD0-4135-AF24-CEEC14A86C90}" type="sibTrans" cxnId="{A37738CB-0382-4BA7-BF29-644CA6CEC343}">
      <dgm:prSet/>
      <dgm:spPr/>
      <dgm:t>
        <a:bodyPr/>
        <a:lstStyle/>
        <a:p>
          <a:endParaRPr lang="es-EC"/>
        </a:p>
      </dgm:t>
    </dgm:pt>
    <dgm:pt modelId="{1C27412F-983D-4879-B003-11938649FADE}" type="parTrans" cxnId="{A37738CB-0382-4BA7-BF29-644CA6CEC343}">
      <dgm:prSet/>
      <dgm:spPr/>
      <dgm:t>
        <a:bodyPr/>
        <a:lstStyle/>
        <a:p>
          <a:endParaRPr lang="es-EC"/>
        </a:p>
      </dgm:t>
    </dgm:pt>
    <dgm:pt modelId="{33DA1C3B-3E4D-4214-B161-A021385B4EFC}" type="pres">
      <dgm:prSet presAssocID="{EB57E832-F0E1-464C-9C65-98BF68F44E8A}" presName="Name0" presStyleCnt="0">
        <dgm:presLayoutVars>
          <dgm:chMax val="7"/>
          <dgm:chPref val="7"/>
          <dgm:dir/>
        </dgm:presLayoutVars>
      </dgm:prSet>
      <dgm:spPr/>
      <dgm:t>
        <a:bodyPr/>
        <a:lstStyle/>
        <a:p>
          <a:endParaRPr lang="es-ES"/>
        </a:p>
      </dgm:t>
    </dgm:pt>
    <dgm:pt modelId="{BAD7BE64-9B37-43B8-B07D-0874CA5F9E51}" type="pres">
      <dgm:prSet presAssocID="{EB57E832-F0E1-464C-9C65-98BF68F44E8A}" presName="Name1" presStyleCnt="0"/>
      <dgm:spPr/>
    </dgm:pt>
    <dgm:pt modelId="{483979ED-3B93-4519-97B1-F1DB19A3492F}" type="pres">
      <dgm:prSet presAssocID="{EB57E832-F0E1-464C-9C65-98BF68F44E8A}" presName="cycle" presStyleCnt="0"/>
      <dgm:spPr/>
    </dgm:pt>
    <dgm:pt modelId="{1BC1AC75-18B4-418B-A3A1-C4809963236B}" type="pres">
      <dgm:prSet presAssocID="{EB57E832-F0E1-464C-9C65-98BF68F44E8A}" presName="srcNode" presStyleLbl="node1" presStyleIdx="0" presStyleCnt="3"/>
      <dgm:spPr/>
    </dgm:pt>
    <dgm:pt modelId="{21AE8FBC-A5B9-4F0D-9853-B4C3AC942D44}" type="pres">
      <dgm:prSet presAssocID="{EB57E832-F0E1-464C-9C65-98BF68F44E8A}" presName="conn" presStyleLbl="parChTrans1D2" presStyleIdx="0" presStyleCnt="1"/>
      <dgm:spPr/>
      <dgm:t>
        <a:bodyPr/>
        <a:lstStyle/>
        <a:p>
          <a:endParaRPr lang="es-ES"/>
        </a:p>
      </dgm:t>
    </dgm:pt>
    <dgm:pt modelId="{5DDE8AD6-CB91-4324-9E3E-4E4858675B12}" type="pres">
      <dgm:prSet presAssocID="{EB57E832-F0E1-464C-9C65-98BF68F44E8A}" presName="extraNode" presStyleLbl="node1" presStyleIdx="0" presStyleCnt="3"/>
      <dgm:spPr/>
    </dgm:pt>
    <dgm:pt modelId="{DC9D7BF7-C601-4730-A003-8E1D99E271AC}" type="pres">
      <dgm:prSet presAssocID="{EB57E832-F0E1-464C-9C65-98BF68F44E8A}" presName="dstNode" presStyleLbl="node1" presStyleIdx="0" presStyleCnt="3"/>
      <dgm:spPr/>
    </dgm:pt>
    <dgm:pt modelId="{B0FE2CA9-F7F0-4211-9F7D-B54E09280A93}" type="pres">
      <dgm:prSet presAssocID="{A2517078-34A1-418A-924D-6647A6B459A9}" presName="text_1" presStyleLbl="node1" presStyleIdx="0" presStyleCnt="3">
        <dgm:presLayoutVars>
          <dgm:bulletEnabled val="1"/>
        </dgm:presLayoutVars>
      </dgm:prSet>
      <dgm:spPr/>
      <dgm:t>
        <a:bodyPr/>
        <a:lstStyle/>
        <a:p>
          <a:endParaRPr lang="es-ES"/>
        </a:p>
      </dgm:t>
    </dgm:pt>
    <dgm:pt modelId="{6BDB1BE0-C826-4CD5-AD61-0CDB678F2516}" type="pres">
      <dgm:prSet presAssocID="{A2517078-34A1-418A-924D-6647A6B459A9}" presName="accent_1" presStyleCnt="0"/>
      <dgm:spPr/>
    </dgm:pt>
    <dgm:pt modelId="{E1BA724A-03DD-4511-954C-AA786A45C898}" type="pres">
      <dgm:prSet presAssocID="{A2517078-34A1-418A-924D-6647A6B459A9}" presName="accentRepeatNode" presStyleLbl="solidFgAcc1" presStyleIdx="0" presStyleCnt="3"/>
      <dgm:spPr/>
    </dgm:pt>
    <dgm:pt modelId="{41CF7D27-0E0A-43B3-B19B-3FFDF45969BD}" type="pres">
      <dgm:prSet presAssocID="{9DEDE0D3-B699-4BD7-AA22-7ED1C01B0B90}" presName="text_2" presStyleLbl="node1" presStyleIdx="1" presStyleCnt="3" custScaleY="95901">
        <dgm:presLayoutVars>
          <dgm:bulletEnabled val="1"/>
        </dgm:presLayoutVars>
      </dgm:prSet>
      <dgm:spPr/>
      <dgm:t>
        <a:bodyPr/>
        <a:lstStyle/>
        <a:p>
          <a:endParaRPr lang="es-ES"/>
        </a:p>
      </dgm:t>
    </dgm:pt>
    <dgm:pt modelId="{D696B9D1-F83A-451D-B69D-2E8488002CB9}" type="pres">
      <dgm:prSet presAssocID="{9DEDE0D3-B699-4BD7-AA22-7ED1C01B0B90}" presName="accent_2" presStyleCnt="0"/>
      <dgm:spPr/>
    </dgm:pt>
    <dgm:pt modelId="{6774E400-5786-4AE4-BD09-79136BA115D1}" type="pres">
      <dgm:prSet presAssocID="{9DEDE0D3-B699-4BD7-AA22-7ED1C01B0B90}" presName="accentRepeatNode" presStyleLbl="solidFgAcc1" presStyleIdx="1" presStyleCnt="3"/>
      <dgm:spPr/>
    </dgm:pt>
    <dgm:pt modelId="{B2896875-F375-4E32-BBA8-0BED24DFDD0D}" type="pres">
      <dgm:prSet presAssocID="{FBC4ADC8-CC13-4AF0-8846-4C3123DEF8D4}" presName="text_3" presStyleLbl="node1" presStyleIdx="2" presStyleCnt="3">
        <dgm:presLayoutVars>
          <dgm:bulletEnabled val="1"/>
        </dgm:presLayoutVars>
      </dgm:prSet>
      <dgm:spPr/>
      <dgm:t>
        <a:bodyPr/>
        <a:lstStyle/>
        <a:p>
          <a:endParaRPr lang="es-ES"/>
        </a:p>
      </dgm:t>
    </dgm:pt>
    <dgm:pt modelId="{21203D7B-79FD-45CD-A2F4-C3DE57256017}" type="pres">
      <dgm:prSet presAssocID="{FBC4ADC8-CC13-4AF0-8846-4C3123DEF8D4}" presName="accent_3" presStyleCnt="0"/>
      <dgm:spPr/>
    </dgm:pt>
    <dgm:pt modelId="{9EF6E5D8-50ED-4153-B86F-FC339FF6745C}" type="pres">
      <dgm:prSet presAssocID="{FBC4ADC8-CC13-4AF0-8846-4C3123DEF8D4}" presName="accentRepeatNode" presStyleLbl="solidFgAcc1" presStyleIdx="2" presStyleCnt="3"/>
      <dgm:spPr/>
    </dgm:pt>
  </dgm:ptLst>
  <dgm:cxnLst>
    <dgm:cxn modelId="{88E51AE0-AEB9-471A-97AB-590039E78405}" srcId="{A2517078-34A1-418A-924D-6647A6B459A9}" destId="{3C3F9B19-DEFC-4639-A901-08BD29EF3563}" srcOrd="1" destOrd="0" parTransId="{3A71AF51-BB9B-455D-BBC7-12E0DED84D36}" sibTransId="{586891B2-B221-42E5-9D66-9F1510318D05}"/>
    <dgm:cxn modelId="{D6B44868-0155-44E7-B774-EE1420588EAB}" srcId="{EB57E832-F0E1-464C-9C65-98BF68F44E8A}" destId="{FBC4ADC8-CC13-4AF0-8846-4C3123DEF8D4}" srcOrd="2" destOrd="0" parTransId="{F4E92B7C-7EC4-4714-8271-33CE2E6D988F}" sibTransId="{2F5DB96F-7F87-40BF-91A0-F7CAA30643FF}"/>
    <dgm:cxn modelId="{6E0FD458-6F02-46D4-8A73-0A2F5A8A461A}" type="presOf" srcId="{3C3F9B19-DEFC-4639-A901-08BD29EF3563}" destId="{B0FE2CA9-F7F0-4211-9F7D-B54E09280A93}" srcOrd="0" destOrd="2" presId="urn:microsoft.com/office/officeart/2008/layout/VerticalCurvedList"/>
    <dgm:cxn modelId="{B1607978-A58A-4246-B817-BF4DBF3395E5}" type="presOf" srcId="{E44FFBB5-81F1-467B-A80A-6D15CAF4A937}" destId="{B2896875-F375-4E32-BBA8-0BED24DFDD0D}" srcOrd="0" destOrd="2" presId="urn:microsoft.com/office/officeart/2008/layout/VerticalCurvedList"/>
    <dgm:cxn modelId="{DA1BF214-17C7-4F97-82BB-12469F7D5DD2}" srcId="{EB57E832-F0E1-464C-9C65-98BF68F44E8A}" destId="{9DEDE0D3-B699-4BD7-AA22-7ED1C01B0B90}" srcOrd="1" destOrd="0" parTransId="{4E2E8C46-8992-4B9A-B9BD-AFEC15E9A2C4}" sibTransId="{41E51AA8-CF6A-4CC7-AF92-4CC1183F0595}"/>
    <dgm:cxn modelId="{23C0A6C7-F012-4FB0-9F86-463E99211007}" type="presOf" srcId="{EB57E832-F0E1-464C-9C65-98BF68F44E8A}" destId="{33DA1C3B-3E4D-4214-B161-A021385B4EFC}" srcOrd="0" destOrd="0" presId="urn:microsoft.com/office/officeart/2008/layout/VerticalCurvedList"/>
    <dgm:cxn modelId="{6D7C9556-BCA5-4921-8BE6-F9668BFD9B37}" srcId="{A2517078-34A1-418A-924D-6647A6B459A9}" destId="{12A607CE-865E-4215-B903-5DED8B81B3A1}" srcOrd="0" destOrd="0" parTransId="{3B444498-7100-4B45-8B7A-A2ABBBFCA598}" sibTransId="{C8E39FF7-7F15-4467-B506-810668740B00}"/>
    <dgm:cxn modelId="{804B4CA1-9A08-47E4-B7FD-DB08E21F5C43}" type="presOf" srcId="{9DEDE0D3-B699-4BD7-AA22-7ED1C01B0B90}" destId="{41CF7D27-0E0A-43B3-B19B-3FFDF45969BD}" srcOrd="0" destOrd="0" presId="urn:microsoft.com/office/officeart/2008/layout/VerticalCurvedList"/>
    <dgm:cxn modelId="{419EFECC-9A47-470A-9630-A8194BA74F0A}" type="presOf" srcId="{7A871068-C944-4F01-8490-CC284C82AE3C}" destId="{B2896875-F375-4E32-BBA8-0BED24DFDD0D}" srcOrd="0" destOrd="1" presId="urn:microsoft.com/office/officeart/2008/layout/VerticalCurvedList"/>
    <dgm:cxn modelId="{4D8162C0-7774-4385-A045-3B82FA3BD1A0}" type="presOf" srcId="{12A607CE-865E-4215-B903-5DED8B81B3A1}" destId="{B0FE2CA9-F7F0-4211-9F7D-B54E09280A93}" srcOrd="0" destOrd="1" presId="urn:microsoft.com/office/officeart/2008/layout/VerticalCurvedList"/>
    <dgm:cxn modelId="{69FDA83C-B1C7-4960-A3BF-11C6D0236D72}" srcId="{FBC4ADC8-CC13-4AF0-8846-4C3123DEF8D4}" destId="{7A871068-C944-4F01-8490-CC284C82AE3C}" srcOrd="0" destOrd="0" parTransId="{AD754D0C-C627-4C24-B83F-9FA24ABAC452}" sibTransId="{FE66BD01-4F45-4DD4-AAF4-BAF85B4CFAAD}"/>
    <dgm:cxn modelId="{7416619F-BA62-4E77-B4D5-0F005556B759}" type="presOf" srcId="{FBC4ADC8-CC13-4AF0-8846-4C3123DEF8D4}" destId="{B2896875-F375-4E32-BBA8-0BED24DFDD0D}" srcOrd="0" destOrd="0" presId="urn:microsoft.com/office/officeart/2008/layout/VerticalCurvedList"/>
    <dgm:cxn modelId="{7A0B1086-8FDD-4ECB-8C6D-7036E5D219F2}" type="presOf" srcId="{51B42F2A-2F58-4290-BD83-DAAEED31474B}" destId="{41CF7D27-0E0A-43B3-B19B-3FFDF45969BD}" srcOrd="0" destOrd="2" presId="urn:microsoft.com/office/officeart/2008/layout/VerticalCurvedList"/>
    <dgm:cxn modelId="{511914E7-5A64-4176-960F-3FEA491D120A}" srcId="{9DEDE0D3-B699-4BD7-AA22-7ED1C01B0B90}" destId="{51B42F2A-2F58-4290-BD83-DAAEED31474B}" srcOrd="1" destOrd="0" parTransId="{8A6B0B6D-EC78-4953-B422-ADD752E9F73D}" sibTransId="{443CD85D-D3F7-43BB-A4BA-1853013DAE4B}"/>
    <dgm:cxn modelId="{E5B85A10-A953-4174-B74A-A0C160389967}" srcId="{9DEDE0D3-B699-4BD7-AA22-7ED1C01B0B90}" destId="{F6BE3444-6F13-4A58-84FB-FE8D19E91409}" srcOrd="0" destOrd="0" parTransId="{F09733E5-B3B5-40C9-8F1E-0E0683DB8A9F}" sibTransId="{13889E8C-082E-46E6-B3F4-B2E0F98F9189}"/>
    <dgm:cxn modelId="{5669B944-A10C-4733-8D5D-519D20588753}" srcId="{9DEDE0D3-B699-4BD7-AA22-7ED1C01B0B90}" destId="{96D8EC16-D526-472E-8C34-AA68223F9BE8}" srcOrd="2" destOrd="0" parTransId="{DCAF8B5A-B177-4605-901D-5855DD55E369}" sibTransId="{0DF53A1E-9476-4586-A623-2DF196FA51E1}"/>
    <dgm:cxn modelId="{3A307A4C-2C95-4CA6-B61E-8DB11299B3ED}" srcId="{EB57E832-F0E1-464C-9C65-98BF68F44E8A}" destId="{A2517078-34A1-418A-924D-6647A6B459A9}" srcOrd="0" destOrd="0" parTransId="{D9627B78-0D12-4197-ACA0-6F2FC0271091}" sibTransId="{A1D48473-3DDF-46BA-8A4A-1815DB95FDA1}"/>
    <dgm:cxn modelId="{1E243618-067F-4771-931C-9B5E33316880}" type="presOf" srcId="{F6BE3444-6F13-4A58-84FB-FE8D19E91409}" destId="{41CF7D27-0E0A-43B3-B19B-3FFDF45969BD}" srcOrd="0" destOrd="1" presId="urn:microsoft.com/office/officeart/2008/layout/VerticalCurvedList"/>
    <dgm:cxn modelId="{A37738CB-0382-4BA7-BF29-644CA6CEC343}" srcId="{FBC4ADC8-CC13-4AF0-8846-4C3123DEF8D4}" destId="{E44FFBB5-81F1-467B-A80A-6D15CAF4A937}" srcOrd="1" destOrd="0" parTransId="{1C27412F-983D-4879-B003-11938649FADE}" sibTransId="{F8C3CE67-0FD0-4135-AF24-CEEC14A86C90}"/>
    <dgm:cxn modelId="{3A945A31-2775-4A85-9FA2-57470746A6C1}" type="presOf" srcId="{C8E39FF7-7F15-4467-B506-810668740B00}" destId="{21AE8FBC-A5B9-4F0D-9853-B4C3AC942D44}" srcOrd="0" destOrd="0" presId="urn:microsoft.com/office/officeart/2008/layout/VerticalCurvedList"/>
    <dgm:cxn modelId="{C85D2285-9626-4AD9-88FE-061AC02093F6}" type="presOf" srcId="{A2517078-34A1-418A-924D-6647A6B459A9}" destId="{B0FE2CA9-F7F0-4211-9F7D-B54E09280A93}" srcOrd="0" destOrd="0" presId="urn:microsoft.com/office/officeart/2008/layout/VerticalCurvedList"/>
    <dgm:cxn modelId="{D4D84165-7D59-4306-BF3E-758E9FFF6A7C}" type="presOf" srcId="{96D8EC16-D526-472E-8C34-AA68223F9BE8}" destId="{41CF7D27-0E0A-43B3-B19B-3FFDF45969BD}" srcOrd="0" destOrd="3" presId="urn:microsoft.com/office/officeart/2008/layout/VerticalCurvedList"/>
    <dgm:cxn modelId="{CB45FF11-6ECE-4407-BA37-363942F00202}" type="presParOf" srcId="{33DA1C3B-3E4D-4214-B161-A021385B4EFC}" destId="{BAD7BE64-9B37-43B8-B07D-0874CA5F9E51}" srcOrd="0" destOrd="0" presId="urn:microsoft.com/office/officeart/2008/layout/VerticalCurvedList"/>
    <dgm:cxn modelId="{669342BF-ACB1-415A-86E6-6CF8FFBB9B53}" type="presParOf" srcId="{BAD7BE64-9B37-43B8-B07D-0874CA5F9E51}" destId="{483979ED-3B93-4519-97B1-F1DB19A3492F}" srcOrd="0" destOrd="0" presId="urn:microsoft.com/office/officeart/2008/layout/VerticalCurvedList"/>
    <dgm:cxn modelId="{D1DAE29C-1EAB-4AFD-8F27-C49C1E133894}" type="presParOf" srcId="{483979ED-3B93-4519-97B1-F1DB19A3492F}" destId="{1BC1AC75-18B4-418B-A3A1-C4809963236B}" srcOrd="0" destOrd="0" presId="urn:microsoft.com/office/officeart/2008/layout/VerticalCurvedList"/>
    <dgm:cxn modelId="{747BAA95-DE4E-4A7E-9635-31D71170E312}" type="presParOf" srcId="{483979ED-3B93-4519-97B1-F1DB19A3492F}" destId="{21AE8FBC-A5B9-4F0D-9853-B4C3AC942D44}" srcOrd="1" destOrd="0" presId="urn:microsoft.com/office/officeart/2008/layout/VerticalCurvedList"/>
    <dgm:cxn modelId="{5A7E113A-AF48-4D5A-A40B-D088EDEA7901}" type="presParOf" srcId="{483979ED-3B93-4519-97B1-F1DB19A3492F}" destId="{5DDE8AD6-CB91-4324-9E3E-4E4858675B12}" srcOrd="2" destOrd="0" presId="urn:microsoft.com/office/officeart/2008/layout/VerticalCurvedList"/>
    <dgm:cxn modelId="{DAFA4973-FB2D-4565-AD2C-4B83F6EA570B}" type="presParOf" srcId="{483979ED-3B93-4519-97B1-F1DB19A3492F}" destId="{DC9D7BF7-C601-4730-A003-8E1D99E271AC}" srcOrd="3" destOrd="0" presId="urn:microsoft.com/office/officeart/2008/layout/VerticalCurvedList"/>
    <dgm:cxn modelId="{0A4B5BE3-77B2-4D51-A75A-726787708728}" type="presParOf" srcId="{BAD7BE64-9B37-43B8-B07D-0874CA5F9E51}" destId="{B0FE2CA9-F7F0-4211-9F7D-B54E09280A93}" srcOrd="1" destOrd="0" presId="urn:microsoft.com/office/officeart/2008/layout/VerticalCurvedList"/>
    <dgm:cxn modelId="{ADC1F977-9D21-4E73-B064-CD44C5B16C76}" type="presParOf" srcId="{BAD7BE64-9B37-43B8-B07D-0874CA5F9E51}" destId="{6BDB1BE0-C826-4CD5-AD61-0CDB678F2516}" srcOrd="2" destOrd="0" presId="urn:microsoft.com/office/officeart/2008/layout/VerticalCurvedList"/>
    <dgm:cxn modelId="{DC5E008B-5069-462B-9D9C-D5312340A363}" type="presParOf" srcId="{6BDB1BE0-C826-4CD5-AD61-0CDB678F2516}" destId="{E1BA724A-03DD-4511-954C-AA786A45C898}" srcOrd="0" destOrd="0" presId="urn:microsoft.com/office/officeart/2008/layout/VerticalCurvedList"/>
    <dgm:cxn modelId="{D7E49E5B-DB35-473F-8C9A-0A9D56164949}" type="presParOf" srcId="{BAD7BE64-9B37-43B8-B07D-0874CA5F9E51}" destId="{41CF7D27-0E0A-43B3-B19B-3FFDF45969BD}" srcOrd="3" destOrd="0" presId="urn:microsoft.com/office/officeart/2008/layout/VerticalCurvedList"/>
    <dgm:cxn modelId="{1BAA1793-6FC5-4A0C-A68C-A2133151CA6A}" type="presParOf" srcId="{BAD7BE64-9B37-43B8-B07D-0874CA5F9E51}" destId="{D696B9D1-F83A-451D-B69D-2E8488002CB9}" srcOrd="4" destOrd="0" presId="urn:microsoft.com/office/officeart/2008/layout/VerticalCurvedList"/>
    <dgm:cxn modelId="{D671CDFF-B6A3-46CF-A454-2D174C10A780}" type="presParOf" srcId="{D696B9D1-F83A-451D-B69D-2E8488002CB9}" destId="{6774E400-5786-4AE4-BD09-79136BA115D1}" srcOrd="0" destOrd="0" presId="urn:microsoft.com/office/officeart/2008/layout/VerticalCurvedList"/>
    <dgm:cxn modelId="{0C80BDBB-913D-499E-9416-4BBBC7276CEB}" type="presParOf" srcId="{BAD7BE64-9B37-43B8-B07D-0874CA5F9E51}" destId="{B2896875-F375-4E32-BBA8-0BED24DFDD0D}" srcOrd="5" destOrd="0" presId="urn:microsoft.com/office/officeart/2008/layout/VerticalCurvedList"/>
    <dgm:cxn modelId="{58C3F222-232F-446F-ACD5-13F432926BB4}" type="presParOf" srcId="{BAD7BE64-9B37-43B8-B07D-0874CA5F9E51}" destId="{21203D7B-79FD-45CD-A2F4-C3DE57256017}" srcOrd="6" destOrd="0" presId="urn:microsoft.com/office/officeart/2008/layout/VerticalCurvedList"/>
    <dgm:cxn modelId="{275778E3-0031-415C-AC26-ABEBDBC6885E}" type="presParOf" srcId="{21203D7B-79FD-45CD-A2F4-C3DE57256017}" destId="{9EF6E5D8-50ED-4153-B86F-FC339FF6745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57E832-F0E1-464C-9C65-98BF68F44E8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C"/>
        </a:p>
      </dgm:t>
    </dgm:pt>
    <dgm:pt modelId="{A2517078-34A1-418A-924D-6647A6B459A9}">
      <dgm:prSet phldrT="[Texto]"/>
      <dgm:spPr/>
      <dgm:t>
        <a:bodyPr/>
        <a:lstStyle/>
        <a:p>
          <a:r>
            <a:rPr lang="es-EC" dirty="0" smtClean="0">
              <a:solidFill>
                <a:schemeClr val="tx1"/>
              </a:solidFill>
            </a:rPr>
            <a:t>Sistemas Mecánicos</a:t>
          </a:r>
          <a:endParaRPr lang="es-EC" dirty="0">
            <a:solidFill>
              <a:schemeClr val="tx1"/>
            </a:solidFill>
          </a:endParaRPr>
        </a:p>
      </dgm:t>
    </dgm:pt>
    <dgm:pt modelId="{D9627B78-0D12-4197-ACA0-6F2FC0271091}" type="parTrans" cxnId="{3A307A4C-2C95-4CA6-B61E-8DB11299B3ED}">
      <dgm:prSet/>
      <dgm:spPr/>
      <dgm:t>
        <a:bodyPr/>
        <a:lstStyle/>
        <a:p>
          <a:endParaRPr lang="es-EC"/>
        </a:p>
      </dgm:t>
    </dgm:pt>
    <dgm:pt modelId="{A1D48473-3DDF-46BA-8A4A-1815DB95FDA1}" type="sibTrans" cxnId="{3A307A4C-2C95-4CA6-B61E-8DB11299B3ED}">
      <dgm:prSet/>
      <dgm:spPr/>
      <dgm:t>
        <a:bodyPr/>
        <a:lstStyle/>
        <a:p>
          <a:endParaRPr lang="es-EC"/>
        </a:p>
      </dgm:t>
    </dgm:pt>
    <dgm:pt modelId="{12A607CE-865E-4215-B903-5DED8B81B3A1}">
      <dgm:prSet phldrT="[Texto]"/>
      <dgm:spPr/>
      <dgm:t>
        <a:bodyPr/>
        <a:lstStyle/>
        <a:p>
          <a:r>
            <a:rPr lang="es-EC" dirty="0" smtClean="0"/>
            <a:t>Chasis, Ruedas, Rueda Orientable de Soporte (No actuada)</a:t>
          </a:r>
          <a:endParaRPr lang="es-EC" dirty="0"/>
        </a:p>
      </dgm:t>
    </dgm:pt>
    <dgm:pt modelId="{3B444498-7100-4B45-8B7A-A2ABBBFCA598}" type="parTrans" cxnId="{6D7C9556-BCA5-4921-8BE6-F9668BFD9B37}">
      <dgm:prSet/>
      <dgm:spPr/>
      <dgm:t>
        <a:bodyPr/>
        <a:lstStyle/>
        <a:p>
          <a:endParaRPr lang="es-EC"/>
        </a:p>
      </dgm:t>
    </dgm:pt>
    <dgm:pt modelId="{C8E39FF7-7F15-4467-B506-810668740B00}" type="sibTrans" cxnId="{6D7C9556-BCA5-4921-8BE6-F9668BFD9B37}">
      <dgm:prSet/>
      <dgm:spPr/>
      <dgm:t>
        <a:bodyPr/>
        <a:lstStyle/>
        <a:p>
          <a:endParaRPr lang="es-EC"/>
        </a:p>
      </dgm:t>
    </dgm:pt>
    <dgm:pt modelId="{9DEDE0D3-B699-4BD7-AA22-7ED1C01B0B90}">
      <dgm:prSet phldrT="[Texto]"/>
      <dgm:spPr/>
      <dgm:t>
        <a:bodyPr/>
        <a:lstStyle/>
        <a:p>
          <a:r>
            <a:rPr lang="es-EC" dirty="0" smtClean="0">
              <a:solidFill>
                <a:schemeClr val="tx1"/>
              </a:solidFill>
            </a:rPr>
            <a:t>Sistemas de </a:t>
          </a:r>
          <a:r>
            <a:rPr lang="es-EC" dirty="0" err="1" smtClean="0">
              <a:solidFill>
                <a:schemeClr val="tx1"/>
              </a:solidFill>
            </a:rPr>
            <a:t>Sensado</a:t>
          </a:r>
          <a:endParaRPr lang="es-EC" dirty="0">
            <a:solidFill>
              <a:schemeClr val="tx1"/>
            </a:solidFill>
          </a:endParaRPr>
        </a:p>
      </dgm:t>
    </dgm:pt>
    <dgm:pt modelId="{4E2E8C46-8992-4B9A-B9BD-AFEC15E9A2C4}" type="parTrans" cxnId="{DA1BF214-17C7-4F97-82BB-12469F7D5DD2}">
      <dgm:prSet/>
      <dgm:spPr/>
      <dgm:t>
        <a:bodyPr/>
        <a:lstStyle/>
        <a:p>
          <a:endParaRPr lang="es-EC"/>
        </a:p>
      </dgm:t>
    </dgm:pt>
    <dgm:pt modelId="{41E51AA8-CF6A-4CC7-AF92-4CC1183F0595}" type="sibTrans" cxnId="{DA1BF214-17C7-4F97-82BB-12469F7D5DD2}">
      <dgm:prSet/>
      <dgm:spPr/>
      <dgm:t>
        <a:bodyPr/>
        <a:lstStyle/>
        <a:p>
          <a:endParaRPr lang="es-EC"/>
        </a:p>
      </dgm:t>
    </dgm:pt>
    <dgm:pt modelId="{CDBCB95F-DB51-49DA-AD12-21F0033122BC}">
      <dgm:prSet phldrT="[Texto]"/>
      <dgm:spPr/>
      <dgm:t>
        <a:bodyPr/>
        <a:lstStyle/>
        <a:p>
          <a:r>
            <a:rPr lang="es-EC" dirty="0" smtClean="0"/>
            <a:t>Propioceptivos: </a:t>
          </a:r>
          <a:r>
            <a:rPr lang="es-EC" dirty="0" err="1" smtClean="0"/>
            <a:t>Encoders</a:t>
          </a:r>
          <a:endParaRPr lang="es-EC" dirty="0"/>
        </a:p>
      </dgm:t>
    </dgm:pt>
    <dgm:pt modelId="{0E25A508-0979-441F-BF2D-A04BDDC48B2D}" type="parTrans" cxnId="{52F9A5EF-38DC-4F5C-AC5F-4CB2EED11354}">
      <dgm:prSet/>
      <dgm:spPr/>
      <dgm:t>
        <a:bodyPr/>
        <a:lstStyle/>
        <a:p>
          <a:endParaRPr lang="es-EC"/>
        </a:p>
      </dgm:t>
    </dgm:pt>
    <dgm:pt modelId="{E7E1CA84-9C49-4418-9A54-D64FC73DBD09}" type="sibTrans" cxnId="{52F9A5EF-38DC-4F5C-AC5F-4CB2EED11354}">
      <dgm:prSet/>
      <dgm:spPr/>
      <dgm:t>
        <a:bodyPr/>
        <a:lstStyle/>
        <a:p>
          <a:endParaRPr lang="es-EC"/>
        </a:p>
      </dgm:t>
    </dgm:pt>
    <dgm:pt modelId="{65826B68-ED05-4612-8D37-EC4689AE21A6}">
      <dgm:prSet/>
      <dgm:spPr/>
      <dgm:t>
        <a:bodyPr/>
        <a:lstStyle/>
        <a:p>
          <a:r>
            <a:rPr lang="es-EC" dirty="0" smtClean="0">
              <a:solidFill>
                <a:schemeClr val="tx1"/>
              </a:solidFill>
            </a:rPr>
            <a:t>Sistemas de Actuación</a:t>
          </a:r>
          <a:endParaRPr lang="es-EC" dirty="0">
            <a:solidFill>
              <a:schemeClr val="tx1"/>
            </a:solidFill>
          </a:endParaRPr>
        </a:p>
      </dgm:t>
    </dgm:pt>
    <dgm:pt modelId="{402118D7-2A15-4794-A592-2F6FA8A76D2A}" type="parTrans" cxnId="{4ACFF472-7D4E-4948-BC36-468DF320205C}">
      <dgm:prSet/>
      <dgm:spPr/>
      <dgm:t>
        <a:bodyPr/>
        <a:lstStyle/>
        <a:p>
          <a:endParaRPr lang="es-EC"/>
        </a:p>
      </dgm:t>
    </dgm:pt>
    <dgm:pt modelId="{B9C8B431-E706-49CF-B94E-331BE014561E}" type="sibTrans" cxnId="{4ACFF472-7D4E-4948-BC36-468DF320205C}">
      <dgm:prSet/>
      <dgm:spPr/>
      <dgm:t>
        <a:bodyPr/>
        <a:lstStyle/>
        <a:p>
          <a:endParaRPr lang="es-EC"/>
        </a:p>
      </dgm:t>
    </dgm:pt>
    <dgm:pt modelId="{4B472971-18F6-4962-940A-27FB026A34E9}">
      <dgm:prSet/>
      <dgm:spPr/>
      <dgm:t>
        <a:bodyPr/>
        <a:lstStyle/>
        <a:p>
          <a:r>
            <a:rPr lang="es-EC" dirty="0" smtClean="0"/>
            <a:t>Motores Eléctricos, </a:t>
          </a:r>
          <a:r>
            <a:rPr lang="es-EC" dirty="0" err="1" smtClean="0"/>
            <a:t>Motorreductores</a:t>
          </a:r>
          <a:endParaRPr lang="es-EC" dirty="0"/>
        </a:p>
      </dgm:t>
    </dgm:pt>
    <dgm:pt modelId="{C2F770C5-0292-4B0C-8AF0-5B970C5D18B5}" type="parTrans" cxnId="{6A213FD5-3F67-4885-ADB4-19C71C0FC1F3}">
      <dgm:prSet/>
      <dgm:spPr/>
      <dgm:t>
        <a:bodyPr/>
        <a:lstStyle/>
        <a:p>
          <a:endParaRPr lang="es-EC"/>
        </a:p>
      </dgm:t>
    </dgm:pt>
    <dgm:pt modelId="{6A668F9E-506A-4D8A-BE81-C025B8D33CE3}" type="sibTrans" cxnId="{6A213FD5-3F67-4885-ADB4-19C71C0FC1F3}">
      <dgm:prSet/>
      <dgm:spPr/>
      <dgm:t>
        <a:bodyPr/>
        <a:lstStyle/>
        <a:p>
          <a:endParaRPr lang="es-EC"/>
        </a:p>
      </dgm:t>
    </dgm:pt>
    <dgm:pt modelId="{FBC4ADC8-CC13-4AF0-8846-4C3123DEF8D4}">
      <dgm:prSet/>
      <dgm:spPr/>
      <dgm:t>
        <a:bodyPr/>
        <a:lstStyle/>
        <a:p>
          <a:r>
            <a:rPr lang="es-EC" dirty="0" smtClean="0"/>
            <a:t>Sistemas de Control</a:t>
          </a:r>
          <a:endParaRPr lang="es-EC" dirty="0"/>
        </a:p>
      </dgm:t>
    </dgm:pt>
    <dgm:pt modelId="{F4E92B7C-7EC4-4714-8271-33CE2E6D988F}" type="parTrans" cxnId="{D6B44868-0155-44E7-B774-EE1420588EAB}">
      <dgm:prSet/>
      <dgm:spPr/>
      <dgm:t>
        <a:bodyPr/>
        <a:lstStyle/>
        <a:p>
          <a:endParaRPr lang="es-EC"/>
        </a:p>
      </dgm:t>
    </dgm:pt>
    <dgm:pt modelId="{2F5DB96F-7F87-40BF-91A0-F7CAA30643FF}" type="sibTrans" cxnId="{D6B44868-0155-44E7-B774-EE1420588EAB}">
      <dgm:prSet/>
      <dgm:spPr/>
      <dgm:t>
        <a:bodyPr/>
        <a:lstStyle/>
        <a:p>
          <a:endParaRPr lang="es-EC"/>
        </a:p>
      </dgm:t>
    </dgm:pt>
    <dgm:pt modelId="{E44FFBB5-81F1-467B-A80A-6D15CAF4A937}">
      <dgm:prSet/>
      <dgm:spPr/>
      <dgm:t>
        <a:bodyPr/>
        <a:lstStyle/>
        <a:p>
          <a:r>
            <a:rPr lang="es-EC" dirty="0" smtClean="0"/>
            <a:t>CPU</a:t>
          </a:r>
          <a:endParaRPr lang="es-EC" dirty="0"/>
        </a:p>
      </dgm:t>
    </dgm:pt>
    <dgm:pt modelId="{1C27412F-983D-4879-B003-11938649FADE}" type="parTrans" cxnId="{A37738CB-0382-4BA7-BF29-644CA6CEC343}">
      <dgm:prSet/>
      <dgm:spPr/>
      <dgm:t>
        <a:bodyPr/>
        <a:lstStyle/>
        <a:p>
          <a:endParaRPr lang="es-EC"/>
        </a:p>
      </dgm:t>
    </dgm:pt>
    <dgm:pt modelId="{F8C3CE67-0FD0-4135-AF24-CEEC14A86C90}" type="sibTrans" cxnId="{A37738CB-0382-4BA7-BF29-644CA6CEC343}">
      <dgm:prSet/>
      <dgm:spPr/>
      <dgm:t>
        <a:bodyPr/>
        <a:lstStyle/>
        <a:p>
          <a:endParaRPr lang="es-EC"/>
        </a:p>
      </dgm:t>
    </dgm:pt>
    <dgm:pt modelId="{F6BE3444-6F13-4A58-84FB-FE8D19E91409}">
      <dgm:prSet phldrT="[Texto]"/>
      <dgm:spPr/>
      <dgm:t>
        <a:bodyPr/>
        <a:lstStyle/>
        <a:p>
          <a:r>
            <a:rPr lang="es-EC" dirty="0" err="1" smtClean="0"/>
            <a:t>Extereoceptivos</a:t>
          </a:r>
          <a:r>
            <a:rPr lang="es-EC" dirty="0" smtClean="0"/>
            <a:t>: Sonar, </a:t>
          </a:r>
          <a:r>
            <a:rPr lang="es-EC" dirty="0" err="1" smtClean="0"/>
            <a:t>Bumpers</a:t>
          </a:r>
          <a:endParaRPr lang="es-EC" dirty="0"/>
        </a:p>
      </dgm:t>
    </dgm:pt>
    <dgm:pt modelId="{F09733E5-B3B5-40C9-8F1E-0E0683DB8A9F}" type="parTrans" cxnId="{E5B85A10-A953-4174-B74A-A0C160389967}">
      <dgm:prSet/>
      <dgm:spPr/>
      <dgm:t>
        <a:bodyPr/>
        <a:lstStyle/>
        <a:p>
          <a:endParaRPr lang="es-EC"/>
        </a:p>
      </dgm:t>
    </dgm:pt>
    <dgm:pt modelId="{13889E8C-082E-46E6-B3F4-B2E0F98F9189}" type="sibTrans" cxnId="{E5B85A10-A953-4174-B74A-A0C160389967}">
      <dgm:prSet/>
      <dgm:spPr/>
      <dgm:t>
        <a:bodyPr/>
        <a:lstStyle/>
        <a:p>
          <a:endParaRPr lang="es-EC"/>
        </a:p>
      </dgm:t>
    </dgm:pt>
    <dgm:pt modelId="{7A871068-C944-4F01-8490-CC284C82AE3C}">
      <dgm:prSet/>
      <dgm:spPr/>
      <dgm:t>
        <a:bodyPr/>
        <a:lstStyle/>
        <a:p>
          <a:r>
            <a:rPr lang="es-EC" dirty="0" smtClean="0"/>
            <a:t>Microcontrolador</a:t>
          </a:r>
          <a:endParaRPr lang="es-EC" dirty="0"/>
        </a:p>
      </dgm:t>
    </dgm:pt>
    <dgm:pt modelId="{AD754D0C-C627-4C24-B83F-9FA24ABAC452}" type="parTrans" cxnId="{69FDA83C-B1C7-4960-A3BF-11C6D0236D72}">
      <dgm:prSet/>
      <dgm:spPr/>
      <dgm:t>
        <a:bodyPr/>
        <a:lstStyle/>
        <a:p>
          <a:endParaRPr lang="es-EC"/>
        </a:p>
      </dgm:t>
    </dgm:pt>
    <dgm:pt modelId="{FE66BD01-4F45-4DD4-AAF4-BAF85B4CFAAD}" type="sibTrans" cxnId="{69FDA83C-B1C7-4960-A3BF-11C6D0236D72}">
      <dgm:prSet/>
      <dgm:spPr/>
      <dgm:t>
        <a:bodyPr/>
        <a:lstStyle/>
        <a:p>
          <a:endParaRPr lang="es-EC"/>
        </a:p>
      </dgm:t>
    </dgm:pt>
    <dgm:pt modelId="{B8E87046-D520-42A8-A8CA-8AB476C5099C}" type="pres">
      <dgm:prSet presAssocID="{EB57E832-F0E1-464C-9C65-98BF68F44E8A}" presName="linear" presStyleCnt="0">
        <dgm:presLayoutVars>
          <dgm:dir/>
          <dgm:animLvl val="lvl"/>
          <dgm:resizeHandles val="exact"/>
        </dgm:presLayoutVars>
      </dgm:prSet>
      <dgm:spPr/>
      <dgm:t>
        <a:bodyPr/>
        <a:lstStyle/>
        <a:p>
          <a:endParaRPr lang="es-EC"/>
        </a:p>
      </dgm:t>
    </dgm:pt>
    <dgm:pt modelId="{D094CC62-3AD9-46A4-8605-5BCF9EDC5A7E}" type="pres">
      <dgm:prSet presAssocID="{A2517078-34A1-418A-924D-6647A6B459A9}" presName="parentLin" presStyleCnt="0"/>
      <dgm:spPr/>
      <dgm:t>
        <a:bodyPr/>
        <a:lstStyle/>
        <a:p>
          <a:endParaRPr lang="es-ES"/>
        </a:p>
      </dgm:t>
    </dgm:pt>
    <dgm:pt modelId="{4B0218D0-89BC-43CA-B074-78D0FC60E705}" type="pres">
      <dgm:prSet presAssocID="{A2517078-34A1-418A-924D-6647A6B459A9}" presName="parentLeftMargin" presStyleLbl="node1" presStyleIdx="0" presStyleCnt="4"/>
      <dgm:spPr/>
      <dgm:t>
        <a:bodyPr/>
        <a:lstStyle/>
        <a:p>
          <a:endParaRPr lang="es-EC"/>
        </a:p>
      </dgm:t>
    </dgm:pt>
    <dgm:pt modelId="{F1BB8715-A2AA-492F-85F2-132FBCB7F65D}" type="pres">
      <dgm:prSet presAssocID="{A2517078-34A1-418A-924D-6647A6B459A9}" presName="parentText" presStyleLbl="node1" presStyleIdx="0" presStyleCnt="4">
        <dgm:presLayoutVars>
          <dgm:chMax val="0"/>
          <dgm:bulletEnabled val="1"/>
        </dgm:presLayoutVars>
      </dgm:prSet>
      <dgm:spPr/>
      <dgm:t>
        <a:bodyPr/>
        <a:lstStyle/>
        <a:p>
          <a:endParaRPr lang="es-EC"/>
        </a:p>
      </dgm:t>
    </dgm:pt>
    <dgm:pt modelId="{ECCF6BE6-9374-455B-853B-CE31570F06A7}" type="pres">
      <dgm:prSet presAssocID="{A2517078-34A1-418A-924D-6647A6B459A9}" presName="negativeSpace" presStyleCnt="0"/>
      <dgm:spPr/>
      <dgm:t>
        <a:bodyPr/>
        <a:lstStyle/>
        <a:p>
          <a:endParaRPr lang="es-ES"/>
        </a:p>
      </dgm:t>
    </dgm:pt>
    <dgm:pt modelId="{FD3652D5-5F8F-409D-82F6-3CDADB963422}" type="pres">
      <dgm:prSet presAssocID="{A2517078-34A1-418A-924D-6647A6B459A9}" presName="childText" presStyleLbl="conFgAcc1" presStyleIdx="0" presStyleCnt="4">
        <dgm:presLayoutVars>
          <dgm:bulletEnabled val="1"/>
        </dgm:presLayoutVars>
      </dgm:prSet>
      <dgm:spPr/>
      <dgm:t>
        <a:bodyPr/>
        <a:lstStyle/>
        <a:p>
          <a:endParaRPr lang="es-EC"/>
        </a:p>
      </dgm:t>
    </dgm:pt>
    <dgm:pt modelId="{5BD7A7CF-1CEF-40F4-BF08-24D49E9C7B09}" type="pres">
      <dgm:prSet presAssocID="{A1D48473-3DDF-46BA-8A4A-1815DB95FDA1}" presName="spaceBetweenRectangles" presStyleCnt="0"/>
      <dgm:spPr/>
      <dgm:t>
        <a:bodyPr/>
        <a:lstStyle/>
        <a:p>
          <a:endParaRPr lang="es-ES"/>
        </a:p>
      </dgm:t>
    </dgm:pt>
    <dgm:pt modelId="{4C565CF5-5146-4B6E-BB7E-259289F39027}" type="pres">
      <dgm:prSet presAssocID="{9DEDE0D3-B699-4BD7-AA22-7ED1C01B0B90}" presName="parentLin" presStyleCnt="0"/>
      <dgm:spPr/>
      <dgm:t>
        <a:bodyPr/>
        <a:lstStyle/>
        <a:p>
          <a:endParaRPr lang="es-ES"/>
        </a:p>
      </dgm:t>
    </dgm:pt>
    <dgm:pt modelId="{07926207-9DC4-4D7F-9A13-694C3B846900}" type="pres">
      <dgm:prSet presAssocID="{9DEDE0D3-B699-4BD7-AA22-7ED1C01B0B90}" presName="parentLeftMargin" presStyleLbl="node1" presStyleIdx="0" presStyleCnt="4"/>
      <dgm:spPr/>
      <dgm:t>
        <a:bodyPr/>
        <a:lstStyle/>
        <a:p>
          <a:endParaRPr lang="es-EC"/>
        </a:p>
      </dgm:t>
    </dgm:pt>
    <dgm:pt modelId="{D79EFB28-1023-4A6E-9669-3ADA22992631}" type="pres">
      <dgm:prSet presAssocID="{9DEDE0D3-B699-4BD7-AA22-7ED1C01B0B90}" presName="parentText" presStyleLbl="node1" presStyleIdx="1" presStyleCnt="4">
        <dgm:presLayoutVars>
          <dgm:chMax val="0"/>
          <dgm:bulletEnabled val="1"/>
        </dgm:presLayoutVars>
      </dgm:prSet>
      <dgm:spPr/>
      <dgm:t>
        <a:bodyPr/>
        <a:lstStyle/>
        <a:p>
          <a:endParaRPr lang="es-EC"/>
        </a:p>
      </dgm:t>
    </dgm:pt>
    <dgm:pt modelId="{39D4FB9F-9BE4-4798-A073-0EB9B7FD00DC}" type="pres">
      <dgm:prSet presAssocID="{9DEDE0D3-B699-4BD7-AA22-7ED1C01B0B90}" presName="negativeSpace" presStyleCnt="0"/>
      <dgm:spPr/>
      <dgm:t>
        <a:bodyPr/>
        <a:lstStyle/>
        <a:p>
          <a:endParaRPr lang="es-ES"/>
        </a:p>
      </dgm:t>
    </dgm:pt>
    <dgm:pt modelId="{62CBC849-97C3-4268-A359-57B6DA98E7BB}" type="pres">
      <dgm:prSet presAssocID="{9DEDE0D3-B699-4BD7-AA22-7ED1C01B0B90}" presName="childText" presStyleLbl="conFgAcc1" presStyleIdx="1" presStyleCnt="4">
        <dgm:presLayoutVars>
          <dgm:bulletEnabled val="1"/>
        </dgm:presLayoutVars>
      </dgm:prSet>
      <dgm:spPr/>
      <dgm:t>
        <a:bodyPr/>
        <a:lstStyle/>
        <a:p>
          <a:endParaRPr lang="es-EC"/>
        </a:p>
      </dgm:t>
    </dgm:pt>
    <dgm:pt modelId="{A64155D4-D5A2-497E-A3A5-7CA4C4B71CDD}" type="pres">
      <dgm:prSet presAssocID="{41E51AA8-CF6A-4CC7-AF92-4CC1183F0595}" presName="spaceBetweenRectangles" presStyleCnt="0"/>
      <dgm:spPr/>
      <dgm:t>
        <a:bodyPr/>
        <a:lstStyle/>
        <a:p>
          <a:endParaRPr lang="es-ES"/>
        </a:p>
      </dgm:t>
    </dgm:pt>
    <dgm:pt modelId="{B53BF7EE-B46A-4958-9DAB-ECB2A5470150}" type="pres">
      <dgm:prSet presAssocID="{65826B68-ED05-4612-8D37-EC4689AE21A6}" presName="parentLin" presStyleCnt="0"/>
      <dgm:spPr/>
      <dgm:t>
        <a:bodyPr/>
        <a:lstStyle/>
        <a:p>
          <a:endParaRPr lang="es-ES"/>
        </a:p>
      </dgm:t>
    </dgm:pt>
    <dgm:pt modelId="{05AD9371-D945-47B6-9237-AF5E2087DCEE}" type="pres">
      <dgm:prSet presAssocID="{65826B68-ED05-4612-8D37-EC4689AE21A6}" presName="parentLeftMargin" presStyleLbl="node1" presStyleIdx="1" presStyleCnt="4"/>
      <dgm:spPr/>
      <dgm:t>
        <a:bodyPr/>
        <a:lstStyle/>
        <a:p>
          <a:endParaRPr lang="es-EC"/>
        </a:p>
      </dgm:t>
    </dgm:pt>
    <dgm:pt modelId="{EEAC9961-7C3B-4BF4-AC8E-B5BCD591001F}" type="pres">
      <dgm:prSet presAssocID="{65826B68-ED05-4612-8D37-EC4689AE21A6}" presName="parentText" presStyleLbl="node1" presStyleIdx="2" presStyleCnt="4">
        <dgm:presLayoutVars>
          <dgm:chMax val="0"/>
          <dgm:bulletEnabled val="1"/>
        </dgm:presLayoutVars>
      </dgm:prSet>
      <dgm:spPr/>
      <dgm:t>
        <a:bodyPr/>
        <a:lstStyle/>
        <a:p>
          <a:endParaRPr lang="es-EC"/>
        </a:p>
      </dgm:t>
    </dgm:pt>
    <dgm:pt modelId="{69163179-E579-40BB-9C2E-B863908B1889}" type="pres">
      <dgm:prSet presAssocID="{65826B68-ED05-4612-8D37-EC4689AE21A6}" presName="negativeSpace" presStyleCnt="0"/>
      <dgm:spPr/>
      <dgm:t>
        <a:bodyPr/>
        <a:lstStyle/>
        <a:p>
          <a:endParaRPr lang="es-ES"/>
        </a:p>
      </dgm:t>
    </dgm:pt>
    <dgm:pt modelId="{C46EE40F-9B66-4C87-A13D-D458F0B5D199}" type="pres">
      <dgm:prSet presAssocID="{65826B68-ED05-4612-8D37-EC4689AE21A6}" presName="childText" presStyleLbl="conFgAcc1" presStyleIdx="2" presStyleCnt="4">
        <dgm:presLayoutVars>
          <dgm:bulletEnabled val="1"/>
        </dgm:presLayoutVars>
      </dgm:prSet>
      <dgm:spPr/>
      <dgm:t>
        <a:bodyPr/>
        <a:lstStyle/>
        <a:p>
          <a:endParaRPr lang="es-EC"/>
        </a:p>
      </dgm:t>
    </dgm:pt>
    <dgm:pt modelId="{2BA24FED-0D9C-4DD9-9F41-71C9B7D3A93C}" type="pres">
      <dgm:prSet presAssocID="{B9C8B431-E706-49CF-B94E-331BE014561E}" presName="spaceBetweenRectangles" presStyleCnt="0"/>
      <dgm:spPr/>
      <dgm:t>
        <a:bodyPr/>
        <a:lstStyle/>
        <a:p>
          <a:endParaRPr lang="es-ES"/>
        </a:p>
      </dgm:t>
    </dgm:pt>
    <dgm:pt modelId="{3A3C39ED-C6DF-4C2A-A2A0-C6901D169859}" type="pres">
      <dgm:prSet presAssocID="{FBC4ADC8-CC13-4AF0-8846-4C3123DEF8D4}" presName="parentLin" presStyleCnt="0"/>
      <dgm:spPr/>
      <dgm:t>
        <a:bodyPr/>
        <a:lstStyle/>
        <a:p>
          <a:endParaRPr lang="es-ES"/>
        </a:p>
      </dgm:t>
    </dgm:pt>
    <dgm:pt modelId="{470B2290-7288-42C7-9D8E-6EE9092F9E80}" type="pres">
      <dgm:prSet presAssocID="{FBC4ADC8-CC13-4AF0-8846-4C3123DEF8D4}" presName="parentLeftMargin" presStyleLbl="node1" presStyleIdx="2" presStyleCnt="4"/>
      <dgm:spPr/>
      <dgm:t>
        <a:bodyPr/>
        <a:lstStyle/>
        <a:p>
          <a:endParaRPr lang="es-EC"/>
        </a:p>
      </dgm:t>
    </dgm:pt>
    <dgm:pt modelId="{F4757905-5F00-4A13-B278-1AA089D1A4DA}" type="pres">
      <dgm:prSet presAssocID="{FBC4ADC8-CC13-4AF0-8846-4C3123DEF8D4}" presName="parentText" presStyleLbl="node1" presStyleIdx="3" presStyleCnt="4">
        <dgm:presLayoutVars>
          <dgm:chMax val="0"/>
          <dgm:bulletEnabled val="1"/>
        </dgm:presLayoutVars>
      </dgm:prSet>
      <dgm:spPr/>
      <dgm:t>
        <a:bodyPr/>
        <a:lstStyle/>
        <a:p>
          <a:endParaRPr lang="es-EC"/>
        </a:p>
      </dgm:t>
    </dgm:pt>
    <dgm:pt modelId="{1439A83D-06A5-4638-8079-D1DC208931BD}" type="pres">
      <dgm:prSet presAssocID="{FBC4ADC8-CC13-4AF0-8846-4C3123DEF8D4}" presName="negativeSpace" presStyleCnt="0"/>
      <dgm:spPr/>
      <dgm:t>
        <a:bodyPr/>
        <a:lstStyle/>
        <a:p>
          <a:endParaRPr lang="es-ES"/>
        </a:p>
      </dgm:t>
    </dgm:pt>
    <dgm:pt modelId="{6DB6557F-9303-4BDC-98B3-F886DD7F5652}" type="pres">
      <dgm:prSet presAssocID="{FBC4ADC8-CC13-4AF0-8846-4C3123DEF8D4}" presName="childText" presStyleLbl="conFgAcc1" presStyleIdx="3" presStyleCnt="4">
        <dgm:presLayoutVars>
          <dgm:bulletEnabled val="1"/>
        </dgm:presLayoutVars>
      </dgm:prSet>
      <dgm:spPr/>
      <dgm:t>
        <a:bodyPr/>
        <a:lstStyle/>
        <a:p>
          <a:endParaRPr lang="es-EC"/>
        </a:p>
      </dgm:t>
    </dgm:pt>
  </dgm:ptLst>
  <dgm:cxnLst>
    <dgm:cxn modelId="{590E61D3-52D5-4D13-85C5-2564BA72A8A7}" type="presOf" srcId="{EB57E832-F0E1-464C-9C65-98BF68F44E8A}" destId="{B8E87046-D520-42A8-A8CA-8AB476C5099C}" srcOrd="0" destOrd="0" presId="urn:microsoft.com/office/officeart/2005/8/layout/list1"/>
    <dgm:cxn modelId="{AC4CD17B-F2DC-4FCA-8D37-31B7BE02E961}" type="presOf" srcId="{A2517078-34A1-418A-924D-6647A6B459A9}" destId="{F1BB8715-A2AA-492F-85F2-132FBCB7F65D}" srcOrd="1" destOrd="0" presId="urn:microsoft.com/office/officeart/2005/8/layout/list1"/>
    <dgm:cxn modelId="{F9AA561A-A482-422E-9717-D31148A9948A}" type="presOf" srcId="{F6BE3444-6F13-4A58-84FB-FE8D19E91409}" destId="{62CBC849-97C3-4268-A359-57B6DA98E7BB}" srcOrd="0" destOrd="1" presId="urn:microsoft.com/office/officeart/2005/8/layout/list1"/>
    <dgm:cxn modelId="{69FDA83C-B1C7-4960-A3BF-11C6D0236D72}" srcId="{FBC4ADC8-CC13-4AF0-8846-4C3123DEF8D4}" destId="{7A871068-C944-4F01-8490-CC284C82AE3C}" srcOrd="0" destOrd="0" parTransId="{AD754D0C-C627-4C24-B83F-9FA24ABAC452}" sibTransId="{FE66BD01-4F45-4DD4-AAF4-BAF85B4CFAAD}"/>
    <dgm:cxn modelId="{DA1BF214-17C7-4F97-82BB-12469F7D5DD2}" srcId="{EB57E832-F0E1-464C-9C65-98BF68F44E8A}" destId="{9DEDE0D3-B699-4BD7-AA22-7ED1C01B0B90}" srcOrd="1" destOrd="0" parTransId="{4E2E8C46-8992-4B9A-B9BD-AFEC15E9A2C4}" sibTransId="{41E51AA8-CF6A-4CC7-AF92-4CC1183F0595}"/>
    <dgm:cxn modelId="{4CD2F651-A7CE-4194-BE41-475C1300F938}" type="presOf" srcId="{65826B68-ED05-4612-8D37-EC4689AE21A6}" destId="{EEAC9961-7C3B-4BF4-AC8E-B5BCD591001F}" srcOrd="1" destOrd="0" presId="urn:microsoft.com/office/officeart/2005/8/layout/list1"/>
    <dgm:cxn modelId="{70564ADF-BA14-4CF6-8450-009F0DB5F1F8}" type="presOf" srcId="{CDBCB95F-DB51-49DA-AD12-21F0033122BC}" destId="{62CBC849-97C3-4268-A359-57B6DA98E7BB}" srcOrd="0" destOrd="0" presId="urn:microsoft.com/office/officeart/2005/8/layout/list1"/>
    <dgm:cxn modelId="{6A213FD5-3F67-4885-ADB4-19C71C0FC1F3}" srcId="{65826B68-ED05-4612-8D37-EC4689AE21A6}" destId="{4B472971-18F6-4962-940A-27FB026A34E9}" srcOrd="0" destOrd="0" parTransId="{C2F770C5-0292-4B0C-8AF0-5B970C5D18B5}" sibTransId="{6A668F9E-506A-4D8A-BE81-C025B8D33CE3}"/>
    <dgm:cxn modelId="{B3F90AF4-63EC-4244-9AA4-D209CCAB2A91}" type="presOf" srcId="{FBC4ADC8-CC13-4AF0-8846-4C3123DEF8D4}" destId="{470B2290-7288-42C7-9D8E-6EE9092F9E80}" srcOrd="0" destOrd="0" presId="urn:microsoft.com/office/officeart/2005/8/layout/list1"/>
    <dgm:cxn modelId="{EDAF4F1D-3C7B-4899-827E-A04D840C84A6}" type="presOf" srcId="{9DEDE0D3-B699-4BD7-AA22-7ED1C01B0B90}" destId="{07926207-9DC4-4D7F-9A13-694C3B846900}" srcOrd="0" destOrd="0" presId="urn:microsoft.com/office/officeart/2005/8/layout/list1"/>
    <dgm:cxn modelId="{78445923-C0F8-45FB-A0FB-FBEE8D6D568E}" type="presOf" srcId="{65826B68-ED05-4612-8D37-EC4689AE21A6}" destId="{05AD9371-D945-47B6-9237-AF5E2087DCEE}" srcOrd="0" destOrd="0" presId="urn:microsoft.com/office/officeart/2005/8/layout/list1"/>
    <dgm:cxn modelId="{B4E3FAE8-0102-475B-A3DC-FCF9FFA4FF73}" type="presOf" srcId="{A2517078-34A1-418A-924D-6647A6B459A9}" destId="{4B0218D0-89BC-43CA-B074-78D0FC60E705}" srcOrd="0" destOrd="0" presId="urn:microsoft.com/office/officeart/2005/8/layout/list1"/>
    <dgm:cxn modelId="{3A307A4C-2C95-4CA6-B61E-8DB11299B3ED}" srcId="{EB57E832-F0E1-464C-9C65-98BF68F44E8A}" destId="{A2517078-34A1-418A-924D-6647A6B459A9}" srcOrd="0" destOrd="0" parTransId="{D9627B78-0D12-4197-ACA0-6F2FC0271091}" sibTransId="{A1D48473-3DDF-46BA-8A4A-1815DB95FDA1}"/>
    <dgm:cxn modelId="{9691C51E-1AB5-4FC9-A474-C531D00250C6}" type="presOf" srcId="{9DEDE0D3-B699-4BD7-AA22-7ED1C01B0B90}" destId="{D79EFB28-1023-4A6E-9669-3ADA22992631}" srcOrd="1" destOrd="0" presId="urn:microsoft.com/office/officeart/2005/8/layout/list1"/>
    <dgm:cxn modelId="{D6B44868-0155-44E7-B774-EE1420588EAB}" srcId="{EB57E832-F0E1-464C-9C65-98BF68F44E8A}" destId="{FBC4ADC8-CC13-4AF0-8846-4C3123DEF8D4}" srcOrd="3" destOrd="0" parTransId="{F4E92B7C-7EC4-4714-8271-33CE2E6D988F}" sibTransId="{2F5DB96F-7F87-40BF-91A0-F7CAA30643FF}"/>
    <dgm:cxn modelId="{1BA3D56E-00EC-4F3C-9117-AB0668BFF3F7}" type="presOf" srcId="{FBC4ADC8-CC13-4AF0-8846-4C3123DEF8D4}" destId="{F4757905-5F00-4A13-B278-1AA089D1A4DA}" srcOrd="1" destOrd="0" presId="urn:microsoft.com/office/officeart/2005/8/layout/list1"/>
    <dgm:cxn modelId="{E5B85A10-A953-4174-B74A-A0C160389967}" srcId="{9DEDE0D3-B699-4BD7-AA22-7ED1C01B0B90}" destId="{F6BE3444-6F13-4A58-84FB-FE8D19E91409}" srcOrd="1" destOrd="0" parTransId="{F09733E5-B3B5-40C9-8F1E-0E0683DB8A9F}" sibTransId="{13889E8C-082E-46E6-B3F4-B2E0F98F9189}"/>
    <dgm:cxn modelId="{4ACFF472-7D4E-4948-BC36-468DF320205C}" srcId="{EB57E832-F0E1-464C-9C65-98BF68F44E8A}" destId="{65826B68-ED05-4612-8D37-EC4689AE21A6}" srcOrd="2" destOrd="0" parTransId="{402118D7-2A15-4794-A592-2F6FA8A76D2A}" sibTransId="{B9C8B431-E706-49CF-B94E-331BE014561E}"/>
    <dgm:cxn modelId="{F1A807F8-A6D3-49F1-98B1-158D9593B14C}" type="presOf" srcId="{12A607CE-865E-4215-B903-5DED8B81B3A1}" destId="{FD3652D5-5F8F-409D-82F6-3CDADB963422}" srcOrd="0" destOrd="0" presId="urn:microsoft.com/office/officeart/2005/8/layout/list1"/>
    <dgm:cxn modelId="{6D7C9556-BCA5-4921-8BE6-F9668BFD9B37}" srcId="{A2517078-34A1-418A-924D-6647A6B459A9}" destId="{12A607CE-865E-4215-B903-5DED8B81B3A1}" srcOrd="0" destOrd="0" parTransId="{3B444498-7100-4B45-8B7A-A2ABBBFCA598}" sibTransId="{C8E39FF7-7F15-4467-B506-810668740B00}"/>
    <dgm:cxn modelId="{5534E946-7608-4177-A0DF-DF303E188DDE}" type="presOf" srcId="{7A871068-C944-4F01-8490-CC284C82AE3C}" destId="{6DB6557F-9303-4BDC-98B3-F886DD7F5652}" srcOrd="0" destOrd="0" presId="urn:microsoft.com/office/officeart/2005/8/layout/list1"/>
    <dgm:cxn modelId="{D2D5595B-6501-4300-A42A-25FB98C1F45F}" type="presOf" srcId="{E44FFBB5-81F1-467B-A80A-6D15CAF4A937}" destId="{6DB6557F-9303-4BDC-98B3-F886DD7F5652}" srcOrd="0" destOrd="1" presId="urn:microsoft.com/office/officeart/2005/8/layout/list1"/>
    <dgm:cxn modelId="{52F9A5EF-38DC-4F5C-AC5F-4CB2EED11354}" srcId="{9DEDE0D3-B699-4BD7-AA22-7ED1C01B0B90}" destId="{CDBCB95F-DB51-49DA-AD12-21F0033122BC}" srcOrd="0" destOrd="0" parTransId="{0E25A508-0979-441F-BF2D-A04BDDC48B2D}" sibTransId="{E7E1CA84-9C49-4418-9A54-D64FC73DBD09}"/>
    <dgm:cxn modelId="{02A1E10C-7267-4B72-A361-87E6C5A46CD9}" type="presOf" srcId="{4B472971-18F6-4962-940A-27FB026A34E9}" destId="{C46EE40F-9B66-4C87-A13D-D458F0B5D199}" srcOrd="0" destOrd="0" presId="urn:microsoft.com/office/officeart/2005/8/layout/list1"/>
    <dgm:cxn modelId="{A37738CB-0382-4BA7-BF29-644CA6CEC343}" srcId="{FBC4ADC8-CC13-4AF0-8846-4C3123DEF8D4}" destId="{E44FFBB5-81F1-467B-A80A-6D15CAF4A937}" srcOrd="1" destOrd="0" parTransId="{1C27412F-983D-4879-B003-11938649FADE}" sibTransId="{F8C3CE67-0FD0-4135-AF24-CEEC14A86C90}"/>
    <dgm:cxn modelId="{BEEDAA80-FBB7-4C3B-A2E9-015D14ED542A}" type="presParOf" srcId="{B8E87046-D520-42A8-A8CA-8AB476C5099C}" destId="{D094CC62-3AD9-46A4-8605-5BCF9EDC5A7E}" srcOrd="0" destOrd="0" presId="urn:microsoft.com/office/officeart/2005/8/layout/list1"/>
    <dgm:cxn modelId="{606CF2C4-4822-4385-8AAD-A958668A5BE9}" type="presParOf" srcId="{D094CC62-3AD9-46A4-8605-5BCF9EDC5A7E}" destId="{4B0218D0-89BC-43CA-B074-78D0FC60E705}" srcOrd="0" destOrd="0" presId="urn:microsoft.com/office/officeart/2005/8/layout/list1"/>
    <dgm:cxn modelId="{4648948A-BE8A-479B-89A8-2E3F95997919}" type="presParOf" srcId="{D094CC62-3AD9-46A4-8605-5BCF9EDC5A7E}" destId="{F1BB8715-A2AA-492F-85F2-132FBCB7F65D}" srcOrd="1" destOrd="0" presId="urn:microsoft.com/office/officeart/2005/8/layout/list1"/>
    <dgm:cxn modelId="{34034D93-DBC7-4B9D-A64A-E3054EF77FC0}" type="presParOf" srcId="{B8E87046-D520-42A8-A8CA-8AB476C5099C}" destId="{ECCF6BE6-9374-455B-853B-CE31570F06A7}" srcOrd="1" destOrd="0" presId="urn:microsoft.com/office/officeart/2005/8/layout/list1"/>
    <dgm:cxn modelId="{05305643-88D1-4438-8AD1-FBE9A16FC49B}" type="presParOf" srcId="{B8E87046-D520-42A8-A8CA-8AB476C5099C}" destId="{FD3652D5-5F8F-409D-82F6-3CDADB963422}" srcOrd="2" destOrd="0" presId="urn:microsoft.com/office/officeart/2005/8/layout/list1"/>
    <dgm:cxn modelId="{774EB3FA-033B-49A3-9935-D040A50214D6}" type="presParOf" srcId="{B8E87046-D520-42A8-A8CA-8AB476C5099C}" destId="{5BD7A7CF-1CEF-40F4-BF08-24D49E9C7B09}" srcOrd="3" destOrd="0" presId="urn:microsoft.com/office/officeart/2005/8/layout/list1"/>
    <dgm:cxn modelId="{3AD3675D-E5E1-422A-AECC-86668227EEA2}" type="presParOf" srcId="{B8E87046-D520-42A8-A8CA-8AB476C5099C}" destId="{4C565CF5-5146-4B6E-BB7E-259289F39027}" srcOrd="4" destOrd="0" presId="urn:microsoft.com/office/officeart/2005/8/layout/list1"/>
    <dgm:cxn modelId="{79951A67-33FB-49C5-B859-A16D925C42D4}" type="presParOf" srcId="{4C565CF5-5146-4B6E-BB7E-259289F39027}" destId="{07926207-9DC4-4D7F-9A13-694C3B846900}" srcOrd="0" destOrd="0" presId="urn:microsoft.com/office/officeart/2005/8/layout/list1"/>
    <dgm:cxn modelId="{22FD0BEF-7670-42F8-B87E-F9E83D9BF0A2}" type="presParOf" srcId="{4C565CF5-5146-4B6E-BB7E-259289F39027}" destId="{D79EFB28-1023-4A6E-9669-3ADA22992631}" srcOrd="1" destOrd="0" presId="urn:microsoft.com/office/officeart/2005/8/layout/list1"/>
    <dgm:cxn modelId="{345EBCC4-FB4F-4C58-9EFF-70041982E465}" type="presParOf" srcId="{B8E87046-D520-42A8-A8CA-8AB476C5099C}" destId="{39D4FB9F-9BE4-4798-A073-0EB9B7FD00DC}" srcOrd="5" destOrd="0" presId="urn:microsoft.com/office/officeart/2005/8/layout/list1"/>
    <dgm:cxn modelId="{BE65E9AC-90E9-484E-9FB4-12EFC14B9D3F}" type="presParOf" srcId="{B8E87046-D520-42A8-A8CA-8AB476C5099C}" destId="{62CBC849-97C3-4268-A359-57B6DA98E7BB}" srcOrd="6" destOrd="0" presId="urn:microsoft.com/office/officeart/2005/8/layout/list1"/>
    <dgm:cxn modelId="{7630C5BB-E4AF-4377-99F1-82D375508277}" type="presParOf" srcId="{B8E87046-D520-42A8-A8CA-8AB476C5099C}" destId="{A64155D4-D5A2-497E-A3A5-7CA4C4B71CDD}" srcOrd="7" destOrd="0" presId="urn:microsoft.com/office/officeart/2005/8/layout/list1"/>
    <dgm:cxn modelId="{D33802D8-5251-43C7-8AE8-00A2F0625071}" type="presParOf" srcId="{B8E87046-D520-42A8-A8CA-8AB476C5099C}" destId="{B53BF7EE-B46A-4958-9DAB-ECB2A5470150}" srcOrd="8" destOrd="0" presId="urn:microsoft.com/office/officeart/2005/8/layout/list1"/>
    <dgm:cxn modelId="{6144FE5F-B1B1-4431-A88F-B1DC28A4EE5C}" type="presParOf" srcId="{B53BF7EE-B46A-4958-9DAB-ECB2A5470150}" destId="{05AD9371-D945-47B6-9237-AF5E2087DCEE}" srcOrd="0" destOrd="0" presId="urn:microsoft.com/office/officeart/2005/8/layout/list1"/>
    <dgm:cxn modelId="{89745598-49E0-4E80-8F9E-C186FC19809D}" type="presParOf" srcId="{B53BF7EE-B46A-4958-9DAB-ECB2A5470150}" destId="{EEAC9961-7C3B-4BF4-AC8E-B5BCD591001F}" srcOrd="1" destOrd="0" presId="urn:microsoft.com/office/officeart/2005/8/layout/list1"/>
    <dgm:cxn modelId="{93FFF5CD-3E83-4B44-9F7E-B80301A4D2AA}" type="presParOf" srcId="{B8E87046-D520-42A8-A8CA-8AB476C5099C}" destId="{69163179-E579-40BB-9C2E-B863908B1889}" srcOrd="9" destOrd="0" presId="urn:microsoft.com/office/officeart/2005/8/layout/list1"/>
    <dgm:cxn modelId="{2903F76D-0732-44F2-B073-F8F170D900CA}" type="presParOf" srcId="{B8E87046-D520-42A8-A8CA-8AB476C5099C}" destId="{C46EE40F-9B66-4C87-A13D-D458F0B5D199}" srcOrd="10" destOrd="0" presId="urn:microsoft.com/office/officeart/2005/8/layout/list1"/>
    <dgm:cxn modelId="{40E5FC2C-30BE-456D-9204-2E118D79868F}" type="presParOf" srcId="{B8E87046-D520-42A8-A8CA-8AB476C5099C}" destId="{2BA24FED-0D9C-4DD9-9F41-71C9B7D3A93C}" srcOrd="11" destOrd="0" presId="urn:microsoft.com/office/officeart/2005/8/layout/list1"/>
    <dgm:cxn modelId="{7329D715-1252-4517-BA3E-23CBCBF5E586}" type="presParOf" srcId="{B8E87046-D520-42A8-A8CA-8AB476C5099C}" destId="{3A3C39ED-C6DF-4C2A-A2A0-C6901D169859}" srcOrd="12" destOrd="0" presId="urn:microsoft.com/office/officeart/2005/8/layout/list1"/>
    <dgm:cxn modelId="{8845AD52-9A1D-4839-BE0A-6B3003F15060}" type="presParOf" srcId="{3A3C39ED-C6DF-4C2A-A2A0-C6901D169859}" destId="{470B2290-7288-42C7-9D8E-6EE9092F9E80}" srcOrd="0" destOrd="0" presId="urn:microsoft.com/office/officeart/2005/8/layout/list1"/>
    <dgm:cxn modelId="{1CD2B5C8-F727-41D5-8C7D-F06C0D68936F}" type="presParOf" srcId="{3A3C39ED-C6DF-4C2A-A2A0-C6901D169859}" destId="{F4757905-5F00-4A13-B278-1AA089D1A4DA}" srcOrd="1" destOrd="0" presId="urn:microsoft.com/office/officeart/2005/8/layout/list1"/>
    <dgm:cxn modelId="{D5E43C66-63B9-493A-B734-27A37A97BD17}" type="presParOf" srcId="{B8E87046-D520-42A8-A8CA-8AB476C5099C}" destId="{1439A83D-06A5-4638-8079-D1DC208931BD}" srcOrd="13" destOrd="0" presId="urn:microsoft.com/office/officeart/2005/8/layout/list1"/>
    <dgm:cxn modelId="{E2860F13-36D9-47BB-AB6A-B30B93B19910}" type="presParOf" srcId="{B8E87046-D520-42A8-A8CA-8AB476C5099C}" destId="{6DB6557F-9303-4BDC-98B3-F886DD7F565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2B6C61-39CE-45B1-9F9F-11FB1B8CAB64}" type="doc">
      <dgm:prSet loTypeId="urn:microsoft.com/office/officeart/2005/8/layout/process4" loCatId="process" qsTypeId="urn:microsoft.com/office/officeart/2005/8/quickstyle/simple1" qsCatId="simple" csTypeId="urn:microsoft.com/office/officeart/2005/8/colors/accent2_3" csCatId="accent2" phldr="1"/>
      <dgm:spPr/>
      <dgm:t>
        <a:bodyPr/>
        <a:lstStyle/>
        <a:p>
          <a:endParaRPr lang="es-EC"/>
        </a:p>
      </dgm:t>
    </dgm:pt>
    <dgm:pt modelId="{D75F7617-5721-44C1-908F-440F1BE3F3B7}">
      <dgm:prSet phldrT="[Texto]"/>
      <dgm:spPr/>
      <dgm:t>
        <a:bodyPr/>
        <a:lstStyle/>
        <a:p>
          <a:r>
            <a:rPr lang="es-EC" dirty="0" smtClean="0"/>
            <a:t>ETAPA </a:t>
          </a:r>
          <a:r>
            <a:rPr lang="es-EC" dirty="0"/>
            <a:t>1</a:t>
          </a:r>
        </a:p>
      </dgm:t>
    </dgm:pt>
    <dgm:pt modelId="{F140CEFC-F78C-427B-89D0-35EFE2D17044}" type="parTrans" cxnId="{A25CC11B-4F32-414C-9D58-BCB98D8FDF13}">
      <dgm:prSet/>
      <dgm:spPr/>
      <dgm:t>
        <a:bodyPr/>
        <a:lstStyle/>
        <a:p>
          <a:endParaRPr lang="es-EC"/>
        </a:p>
      </dgm:t>
    </dgm:pt>
    <dgm:pt modelId="{B057870D-95D4-4062-8A40-38CA15C9435D}" type="sibTrans" cxnId="{A25CC11B-4F32-414C-9D58-BCB98D8FDF13}">
      <dgm:prSet/>
      <dgm:spPr/>
      <dgm:t>
        <a:bodyPr/>
        <a:lstStyle/>
        <a:p>
          <a:endParaRPr lang="es-EC"/>
        </a:p>
      </dgm:t>
    </dgm:pt>
    <dgm:pt modelId="{C8C4CF93-FD49-4EA1-B4E1-A03420904D87}">
      <dgm:prSet phldrT="[Texto]"/>
      <dgm:spPr/>
      <dgm:t>
        <a:bodyPr/>
        <a:lstStyle/>
        <a:p>
          <a:r>
            <a:rPr lang="es-EC" b="1" dirty="0" smtClean="0"/>
            <a:t>Modelo Matemático</a:t>
          </a:r>
          <a:endParaRPr lang="es-EC" dirty="0"/>
        </a:p>
      </dgm:t>
    </dgm:pt>
    <dgm:pt modelId="{CF70C2B2-D9EA-4DCB-9E0C-C9D1EA4D2866}" type="parTrans" cxnId="{1AA2C816-F3CA-4A17-8AC7-BEC516CF4B4D}">
      <dgm:prSet/>
      <dgm:spPr/>
      <dgm:t>
        <a:bodyPr/>
        <a:lstStyle/>
        <a:p>
          <a:endParaRPr lang="es-EC"/>
        </a:p>
      </dgm:t>
    </dgm:pt>
    <dgm:pt modelId="{BB27A273-AC61-4A49-B189-A171CA6B282F}" type="sibTrans" cxnId="{1AA2C816-F3CA-4A17-8AC7-BEC516CF4B4D}">
      <dgm:prSet/>
      <dgm:spPr/>
      <dgm:t>
        <a:bodyPr/>
        <a:lstStyle/>
        <a:p>
          <a:endParaRPr lang="es-EC"/>
        </a:p>
      </dgm:t>
    </dgm:pt>
    <dgm:pt modelId="{F6A8220F-A9DD-43F6-BC5E-6004FC9DBFF0}">
      <dgm:prSet phldrT="[Texto]"/>
      <dgm:spPr/>
      <dgm:t>
        <a:bodyPr/>
        <a:lstStyle/>
        <a:p>
          <a:r>
            <a:rPr lang="es-EC" dirty="0" smtClean="0"/>
            <a:t>ETAPA </a:t>
          </a:r>
          <a:r>
            <a:rPr lang="es-EC" dirty="0"/>
            <a:t>2</a:t>
          </a:r>
        </a:p>
      </dgm:t>
    </dgm:pt>
    <dgm:pt modelId="{478178DB-46CE-41F3-800A-C3F85AF79189}" type="parTrans" cxnId="{D7CDC155-EE9D-4839-9DDE-04E4F126E2A5}">
      <dgm:prSet/>
      <dgm:spPr/>
      <dgm:t>
        <a:bodyPr/>
        <a:lstStyle/>
        <a:p>
          <a:endParaRPr lang="es-EC"/>
        </a:p>
      </dgm:t>
    </dgm:pt>
    <dgm:pt modelId="{1351064D-159C-42E6-AB4C-FC6AB2CAD297}" type="sibTrans" cxnId="{D7CDC155-EE9D-4839-9DDE-04E4F126E2A5}">
      <dgm:prSet/>
      <dgm:spPr/>
      <dgm:t>
        <a:bodyPr/>
        <a:lstStyle/>
        <a:p>
          <a:endParaRPr lang="es-EC"/>
        </a:p>
      </dgm:t>
    </dgm:pt>
    <dgm:pt modelId="{6D0AE01C-D289-407C-8DE9-C03EA398C8CA}">
      <dgm:prSet phldrT="[Texto]"/>
      <dgm:spPr/>
      <dgm:t>
        <a:bodyPr/>
        <a:lstStyle/>
        <a:p>
          <a:r>
            <a:rPr lang="es-EC" b="1" dirty="0" smtClean="0"/>
            <a:t>Sistemas de control de seguimiento </a:t>
          </a:r>
          <a:endParaRPr lang="es-EC" dirty="0"/>
        </a:p>
      </dgm:t>
    </dgm:pt>
    <dgm:pt modelId="{821E855A-E25A-4F87-8198-245C8168B30C}" type="parTrans" cxnId="{05041C54-7868-4C03-94D1-7747E8EC4963}">
      <dgm:prSet/>
      <dgm:spPr/>
      <dgm:t>
        <a:bodyPr/>
        <a:lstStyle/>
        <a:p>
          <a:endParaRPr lang="es-EC"/>
        </a:p>
      </dgm:t>
    </dgm:pt>
    <dgm:pt modelId="{B451F1C4-F70F-4006-A53F-739A89444451}" type="sibTrans" cxnId="{05041C54-7868-4C03-94D1-7747E8EC4963}">
      <dgm:prSet/>
      <dgm:spPr/>
      <dgm:t>
        <a:bodyPr/>
        <a:lstStyle/>
        <a:p>
          <a:endParaRPr lang="es-EC"/>
        </a:p>
      </dgm:t>
    </dgm:pt>
    <dgm:pt modelId="{C39E7A19-F45D-4420-B507-84D45F3AA2F0}">
      <dgm:prSet phldrT="[Texto]"/>
      <dgm:spPr/>
      <dgm:t>
        <a:bodyPr/>
        <a:lstStyle/>
        <a:p>
          <a:r>
            <a:rPr lang="es-EC" dirty="0" smtClean="0"/>
            <a:t>ETAPA </a:t>
          </a:r>
          <a:r>
            <a:rPr lang="es-EC" dirty="0"/>
            <a:t>3</a:t>
          </a:r>
        </a:p>
      </dgm:t>
    </dgm:pt>
    <dgm:pt modelId="{544E1580-D5C2-4B8F-87CD-7D254EAAA0F6}" type="parTrans" cxnId="{FB742BC9-D820-4184-AE80-4AD09CAF0EBA}">
      <dgm:prSet/>
      <dgm:spPr/>
      <dgm:t>
        <a:bodyPr/>
        <a:lstStyle/>
        <a:p>
          <a:endParaRPr lang="es-EC"/>
        </a:p>
      </dgm:t>
    </dgm:pt>
    <dgm:pt modelId="{93B482B5-DE82-4941-9310-A27CFCA1278A}" type="sibTrans" cxnId="{FB742BC9-D820-4184-AE80-4AD09CAF0EBA}">
      <dgm:prSet/>
      <dgm:spPr/>
      <dgm:t>
        <a:bodyPr/>
        <a:lstStyle/>
        <a:p>
          <a:endParaRPr lang="es-EC"/>
        </a:p>
      </dgm:t>
    </dgm:pt>
    <dgm:pt modelId="{85184965-885B-4A6B-A4BA-E40E7B0CD23A}">
      <dgm:prSet phldrT="[Texto]"/>
      <dgm:spPr/>
      <dgm:t>
        <a:bodyPr/>
        <a:lstStyle/>
        <a:p>
          <a:r>
            <a:rPr lang="es-EC" dirty="0" smtClean="0"/>
            <a:t>ETAPA </a:t>
          </a:r>
          <a:r>
            <a:rPr lang="es-EC" dirty="0"/>
            <a:t>4</a:t>
          </a:r>
        </a:p>
      </dgm:t>
    </dgm:pt>
    <dgm:pt modelId="{A2055E15-BC91-4D7A-BBEF-03D817616D56}" type="parTrans" cxnId="{B658415D-9928-4605-B79C-9F5004AF0122}">
      <dgm:prSet/>
      <dgm:spPr/>
      <dgm:t>
        <a:bodyPr/>
        <a:lstStyle/>
        <a:p>
          <a:endParaRPr lang="es-EC"/>
        </a:p>
      </dgm:t>
    </dgm:pt>
    <dgm:pt modelId="{167E17EE-6FD3-409A-B5CE-9BC62FF285B1}" type="sibTrans" cxnId="{B658415D-9928-4605-B79C-9F5004AF0122}">
      <dgm:prSet/>
      <dgm:spPr/>
      <dgm:t>
        <a:bodyPr/>
        <a:lstStyle/>
        <a:p>
          <a:endParaRPr lang="es-EC"/>
        </a:p>
      </dgm:t>
    </dgm:pt>
    <dgm:pt modelId="{B4B402B6-85FC-481A-93F0-36507BE4A828}">
      <dgm:prSet phldrT="[Texto]"/>
      <dgm:spPr/>
      <dgm:t>
        <a:bodyPr/>
        <a:lstStyle/>
        <a:p>
          <a:r>
            <a:rPr lang="es-EC" b="1" dirty="0" smtClean="0"/>
            <a:t>Sistemas de evasión de obstáculos</a:t>
          </a:r>
          <a:endParaRPr lang="es-EC" dirty="0"/>
        </a:p>
      </dgm:t>
    </dgm:pt>
    <dgm:pt modelId="{6929B966-E9CE-49A2-A91E-B205C66CEC2F}" type="parTrans" cxnId="{069D03E9-1E5B-4B44-BE4E-6E0225570A73}">
      <dgm:prSet/>
      <dgm:spPr/>
      <dgm:t>
        <a:bodyPr/>
        <a:lstStyle/>
        <a:p>
          <a:endParaRPr lang="es-EC"/>
        </a:p>
      </dgm:t>
    </dgm:pt>
    <dgm:pt modelId="{A350F3B9-BAE7-49CB-978B-0B00476EE7A4}" type="sibTrans" cxnId="{069D03E9-1E5B-4B44-BE4E-6E0225570A73}">
      <dgm:prSet/>
      <dgm:spPr/>
      <dgm:t>
        <a:bodyPr/>
        <a:lstStyle/>
        <a:p>
          <a:endParaRPr lang="es-EC"/>
        </a:p>
      </dgm:t>
    </dgm:pt>
    <dgm:pt modelId="{6C7A42AD-7AC1-4A91-B7BE-D121BDCAFC53}">
      <dgm:prSet phldrT="[Texto]"/>
      <dgm:spPr/>
      <dgm:t>
        <a:bodyPr/>
        <a:lstStyle/>
        <a:p>
          <a:r>
            <a:rPr lang="es-EC" b="1" dirty="0" smtClean="0"/>
            <a:t>Generación de trayectorias</a:t>
          </a:r>
          <a:endParaRPr lang="es-EC" dirty="0"/>
        </a:p>
      </dgm:t>
    </dgm:pt>
    <dgm:pt modelId="{595F20BC-10C2-452B-9F54-D51BD349494C}" type="parTrans" cxnId="{C46E8BBD-C4BD-49E2-9C89-0960959B228C}">
      <dgm:prSet/>
      <dgm:spPr/>
      <dgm:t>
        <a:bodyPr/>
        <a:lstStyle/>
        <a:p>
          <a:endParaRPr lang="es-EC"/>
        </a:p>
      </dgm:t>
    </dgm:pt>
    <dgm:pt modelId="{F7BAB9FB-07F5-47E9-ABFD-B3F868D56C9D}" type="sibTrans" cxnId="{C46E8BBD-C4BD-49E2-9C89-0960959B228C}">
      <dgm:prSet/>
      <dgm:spPr/>
      <dgm:t>
        <a:bodyPr/>
        <a:lstStyle/>
        <a:p>
          <a:endParaRPr lang="es-EC"/>
        </a:p>
      </dgm:t>
    </dgm:pt>
    <dgm:pt modelId="{9390C56B-320C-49A9-BB6B-BB0DBCC27E95}" type="pres">
      <dgm:prSet presAssocID="{932B6C61-39CE-45B1-9F9F-11FB1B8CAB64}" presName="Name0" presStyleCnt="0">
        <dgm:presLayoutVars>
          <dgm:dir/>
          <dgm:animLvl val="lvl"/>
          <dgm:resizeHandles val="exact"/>
        </dgm:presLayoutVars>
      </dgm:prSet>
      <dgm:spPr/>
      <dgm:t>
        <a:bodyPr/>
        <a:lstStyle/>
        <a:p>
          <a:endParaRPr lang="es-ES"/>
        </a:p>
      </dgm:t>
    </dgm:pt>
    <dgm:pt modelId="{8499BD09-E134-4E53-88E2-B3EA339D692C}" type="pres">
      <dgm:prSet presAssocID="{85184965-885B-4A6B-A4BA-E40E7B0CD23A}" presName="boxAndChildren" presStyleCnt="0"/>
      <dgm:spPr/>
      <dgm:t>
        <a:bodyPr/>
        <a:lstStyle/>
        <a:p>
          <a:endParaRPr lang="es-ES"/>
        </a:p>
      </dgm:t>
    </dgm:pt>
    <dgm:pt modelId="{BA665C25-4EEF-40C2-82B4-84DC35D2BBDC}" type="pres">
      <dgm:prSet presAssocID="{85184965-885B-4A6B-A4BA-E40E7B0CD23A}" presName="parentTextBox" presStyleLbl="node1" presStyleIdx="0" presStyleCnt="4"/>
      <dgm:spPr/>
      <dgm:t>
        <a:bodyPr/>
        <a:lstStyle/>
        <a:p>
          <a:endParaRPr lang="es-ES"/>
        </a:p>
      </dgm:t>
    </dgm:pt>
    <dgm:pt modelId="{51AB52A0-DCCC-4015-8D03-4C65B16690E3}" type="pres">
      <dgm:prSet presAssocID="{85184965-885B-4A6B-A4BA-E40E7B0CD23A}" presName="entireBox" presStyleLbl="node1" presStyleIdx="0" presStyleCnt="4"/>
      <dgm:spPr/>
      <dgm:t>
        <a:bodyPr/>
        <a:lstStyle/>
        <a:p>
          <a:endParaRPr lang="es-ES"/>
        </a:p>
      </dgm:t>
    </dgm:pt>
    <dgm:pt modelId="{0F4EF597-0E04-444C-98FF-064DAF41FDA1}" type="pres">
      <dgm:prSet presAssocID="{85184965-885B-4A6B-A4BA-E40E7B0CD23A}" presName="descendantBox" presStyleCnt="0"/>
      <dgm:spPr/>
      <dgm:t>
        <a:bodyPr/>
        <a:lstStyle/>
        <a:p>
          <a:endParaRPr lang="es-ES"/>
        </a:p>
      </dgm:t>
    </dgm:pt>
    <dgm:pt modelId="{FFA4F5A0-8700-4FF1-8C8C-8A75C7A73A89}" type="pres">
      <dgm:prSet presAssocID="{6C7A42AD-7AC1-4A91-B7BE-D121BDCAFC53}" presName="childTextBox" presStyleLbl="fgAccFollowNode1" presStyleIdx="0" presStyleCnt="4">
        <dgm:presLayoutVars>
          <dgm:bulletEnabled val="1"/>
        </dgm:presLayoutVars>
      </dgm:prSet>
      <dgm:spPr/>
      <dgm:t>
        <a:bodyPr/>
        <a:lstStyle/>
        <a:p>
          <a:endParaRPr lang="es-ES"/>
        </a:p>
      </dgm:t>
    </dgm:pt>
    <dgm:pt modelId="{EEA5F0DB-3658-4B0E-BC74-3AEC1386EFD9}" type="pres">
      <dgm:prSet presAssocID="{93B482B5-DE82-4941-9310-A27CFCA1278A}" presName="sp" presStyleCnt="0"/>
      <dgm:spPr/>
      <dgm:t>
        <a:bodyPr/>
        <a:lstStyle/>
        <a:p>
          <a:endParaRPr lang="es-ES"/>
        </a:p>
      </dgm:t>
    </dgm:pt>
    <dgm:pt modelId="{DB8B5C5C-1B13-4774-96CB-9E9F8821CD5B}" type="pres">
      <dgm:prSet presAssocID="{C39E7A19-F45D-4420-B507-84D45F3AA2F0}" presName="arrowAndChildren" presStyleCnt="0"/>
      <dgm:spPr/>
      <dgm:t>
        <a:bodyPr/>
        <a:lstStyle/>
        <a:p>
          <a:endParaRPr lang="es-ES"/>
        </a:p>
      </dgm:t>
    </dgm:pt>
    <dgm:pt modelId="{9BA0CAEF-4C54-420F-9496-2D741AE8C4ED}" type="pres">
      <dgm:prSet presAssocID="{C39E7A19-F45D-4420-B507-84D45F3AA2F0}" presName="parentTextArrow" presStyleLbl="node1" presStyleIdx="0" presStyleCnt="4"/>
      <dgm:spPr/>
      <dgm:t>
        <a:bodyPr/>
        <a:lstStyle/>
        <a:p>
          <a:endParaRPr lang="es-ES"/>
        </a:p>
      </dgm:t>
    </dgm:pt>
    <dgm:pt modelId="{BE356125-D895-421C-BC09-900B039CF7C3}" type="pres">
      <dgm:prSet presAssocID="{C39E7A19-F45D-4420-B507-84D45F3AA2F0}" presName="arrow" presStyleLbl="node1" presStyleIdx="1" presStyleCnt="4"/>
      <dgm:spPr/>
      <dgm:t>
        <a:bodyPr/>
        <a:lstStyle/>
        <a:p>
          <a:endParaRPr lang="es-ES"/>
        </a:p>
      </dgm:t>
    </dgm:pt>
    <dgm:pt modelId="{C86D4029-1055-4F83-9EEB-2B4FF9FDD924}" type="pres">
      <dgm:prSet presAssocID="{C39E7A19-F45D-4420-B507-84D45F3AA2F0}" presName="descendantArrow" presStyleCnt="0"/>
      <dgm:spPr/>
      <dgm:t>
        <a:bodyPr/>
        <a:lstStyle/>
        <a:p>
          <a:endParaRPr lang="es-ES"/>
        </a:p>
      </dgm:t>
    </dgm:pt>
    <dgm:pt modelId="{84FF3CC4-F608-4176-B993-4DA213D751AA}" type="pres">
      <dgm:prSet presAssocID="{B4B402B6-85FC-481A-93F0-36507BE4A828}" presName="childTextArrow" presStyleLbl="fgAccFollowNode1" presStyleIdx="1" presStyleCnt="4">
        <dgm:presLayoutVars>
          <dgm:bulletEnabled val="1"/>
        </dgm:presLayoutVars>
      </dgm:prSet>
      <dgm:spPr/>
      <dgm:t>
        <a:bodyPr/>
        <a:lstStyle/>
        <a:p>
          <a:endParaRPr lang="es-ES"/>
        </a:p>
      </dgm:t>
    </dgm:pt>
    <dgm:pt modelId="{D02C021A-F86D-460D-A3D1-8DEAE7A0D82F}" type="pres">
      <dgm:prSet presAssocID="{1351064D-159C-42E6-AB4C-FC6AB2CAD297}" presName="sp" presStyleCnt="0"/>
      <dgm:spPr/>
      <dgm:t>
        <a:bodyPr/>
        <a:lstStyle/>
        <a:p>
          <a:endParaRPr lang="es-ES"/>
        </a:p>
      </dgm:t>
    </dgm:pt>
    <dgm:pt modelId="{40B89E31-07F6-402E-9562-436092FB219D}" type="pres">
      <dgm:prSet presAssocID="{F6A8220F-A9DD-43F6-BC5E-6004FC9DBFF0}" presName="arrowAndChildren" presStyleCnt="0"/>
      <dgm:spPr/>
      <dgm:t>
        <a:bodyPr/>
        <a:lstStyle/>
        <a:p>
          <a:endParaRPr lang="es-ES"/>
        </a:p>
      </dgm:t>
    </dgm:pt>
    <dgm:pt modelId="{DB4394D8-A064-4C44-91D2-59DD52710CB0}" type="pres">
      <dgm:prSet presAssocID="{F6A8220F-A9DD-43F6-BC5E-6004FC9DBFF0}" presName="parentTextArrow" presStyleLbl="node1" presStyleIdx="1" presStyleCnt="4"/>
      <dgm:spPr/>
      <dgm:t>
        <a:bodyPr/>
        <a:lstStyle/>
        <a:p>
          <a:endParaRPr lang="es-ES"/>
        </a:p>
      </dgm:t>
    </dgm:pt>
    <dgm:pt modelId="{F2C46CA8-99F0-44CE-BC58-36DBE09D8D1A}" type="pres">
      <dgm:prSet presAssocID="{F6A8220F-A9DD-43F6-BC5E-6004FC9DBFF0}" presName="arrow" presStyleLbl="node1" presStyleIdx="2" presStyleCnt="4"/>
      <dgm:spPr/>
      <dgm:t>
        <a:bodyPr/>
        <a:lstStyle/>
        <a:p>
          <a:endParaRPr lang="es-ES"/>
        </a:p>
      </dgm:t>
    </dgm:pt>
    <dgm:pt modelId="{F64DF21B-95A5-401C-AEE6-3325D2495AEF}" type="pres">
      <dgm:prSet presAssocID="{F6A8220F-A9DD-43F6-BC5E-6004FC9DBFF0}" presName="descendantArrow" presStyleCnt="0"/>
      <dgm:spPr/>
      <dgm:t>
        <a:bodyPr/>
        <a:lstStyle/>
        <a:p>
          <a:endParaRPr lang="es-ES"/>
        </a:p>
      </dgm:t>
    </dgm:pt>
    <dgm:pt modelId="{EE8EEAE0-2A97-4833-8CF2-5946652A4110}" type="pres">
      <dgm:prSet presAssocID="{6D0AE01C-D289-407C-8DE9-C03EA398C8CA}" presName="childTextArrow" presStyleLbl="fgAccFollowNode1" presStyleIdx="2" presStyleCnt="4">
        <dgm:presLayoutVars>
          <dgm:bulletEnabled val="1"/>
        </dgm:presLayoutVars>
      </dgm:prSet>
      <dgm:spPr/>
      <dgm:t>
        <a:bodyPr/>
        <a:lstStyle/>
        <a:p>
          <a:endParaRPr lang="es-ES"/>
        </a:p>
      </dgm:t>
    </dgm:pt>
    <dgm:pt modelId="{0B09DC34-A529-40E1-8BC3-3F4D18AF772E}" type="pres">
      <dgm:prSet presAssocID="{B057870D-95D4-4062-8A40-38CA15C9435D}" presName="sp" presStyleCnt="0"/>
      <dgm:spPr/>
      <dgm:t>
        <a:bodyPr/>
        <a:lstStyle/>
        <a:p>
          <a:endParaRPr lang="es-ES"/>
        </a:p>
      </dgm:t>
    </dgm:pt>
    <dgm:pt modelId="{5D893F9A-7060-4B52-A69A-33A20F316037}" type="pres">
      <dgm:prSet presAssocID="{D75F7617-5721-44C1-908F-440F1BE3F3B7}" presName="arrowAndChildren" presStyleCnt="0"/>
      <dgm:spPr/>
      <dgm:t>
        <a:bodyPr/>
        <a:lstStyle/>
        <a:p>
          <a:endParaRPr lang="es-ES"/>
        </a:p>
      </dgm:t>
    </dgm:pt>
    <dgm:pt modelId="{A020499E-1D80-491A-A303-034E8E697AE7}" type="pres">
      <dgm:prSet presAssocID="{D75F7617-5721-44C1-908F-440F1BE3F3B7}" presName="parentTextArrow" presStyleLbl="node1" presStyleIdx="2" presStyleCnt="4"/>
      <dgm:spPr/>
      <dgm:t>
        <a:bodyPr/>
        <a:lstStyle/>
        <a:p>
          <a:endParaRPr lang="es-ES"/>
        </a:p>
      </dgm:t>
    </dgm:pt>
    <dgm:pt modelId="{BE2C03F2-EBD5-4C99-A99D-98F09F294DB0}" type="pres">
      <dgm:prSet presAssocID="{D75F7617-5721-44C1-908F-440F1BE3F3B7}" presName="arrow" presStyleLbl="node1" presStyleIdx="3" presStyleCnt="4"/>
      <dgm:spPr/>
      <dgm:t>
        <a:bodyPr/>
        <a:lstStyle/>
        <a:p>
          <a:endParaRPr lang="es-ES"/>
        </a:p>
      </dgm:t>
    </dgm:pt>
    <dgm:pt modelId="{6BCBBBF0-6C91-4010-9603-0DE4AD7416D6}" type="pres">
      <dgm:prSet presAssocID="{D75F7617-5721-44C1-908F-440F1BE3F3B7}" presName="descendantArrow" presStyleCnt="0"/>
      <dgm:spPr/>
      <dgm:t>
        <a:bodyPr/>
        <a:lstStyle/>
        <a:p>
          <a:endParaRPr lang="es-ES"/>
        </a:p>
      </dgm:t>
    </dgm:pt>
    <dgm:pt modelId="{2CB179B7-DA9F-48FC-95F8-2D9D6C70BB52}" type="pres">
      <dgm:prSet presAssocID="{C8C4CF93-FD49-4EA1-B4E1-A03420904D87}" presName="childTextArrow" presStyleLbl="fgAccFollowNode1" presStyleIdx="3" presStyleCnt="4">
        <dgm:presLayoutVars>
          <dgm:bulletEnabled val="1"/>
        </dgm:presLayoutVars>
      </dgm:prSet>
      <dgm:spPr/>
      <dgm:t>
        <a:bodyPr/>
        <a:lstStyle/>
        <a:p>
          <a:endParaRPr lang="es-ES"/>
        </a:p>
      </dgm:t>
    </dgm:pt>
  </dgm:ptLst>
  <dgm:cxnLst>
    <dgm:cxn modelId="{6A053B8B-9654-4B2D-9AB1-DC22339A7785}" type="presOf" srcId="{85184965-885B-4A6B-A4BA-E40E7B0CD23A}" destId="{51AB52A0-DCCC-4015-8D03-4C65B16690E3}" srcOrd="1" destOrd="0" presId="urn:microsoft.com/office/officeart/2005/8/layout/process4"/>
    <dgm:cxn modelId="{2D30C9B6-1B61-40FC-B096-4762836528BC}" type="presOf" srcId="{C8C4CF93-FD49-4EA1-B4E1-A03420904D87}" destId="{2CB179B7-DA9F-48FC-95F8-2D9D6C70BB52}" srcOrd="0" destOrd="0" presId="urn:microsoft.com/office/officeart/2005/8/layout/process4"/>
    <dgm:cxn modelId="{069D03E9-1E5B-4B44-BE4E-6E0225570A73}" srcId="{C39E7A19-F45D-4420-B507-84D45F3AA2F0}" destId="{B4B402B6-85FC-481A-93F0-36507BE4A828}" srcOrd="0" destOrd="0" parTransId="{6929B966-E9CE-49A2-A91E-B205C66CEC2F}" sibTransId="{A350F3B9-BAE7-49CB-978B-0B00476EE7A4}"/>
    <dgm:cxn modelId="{1AA2C816-F3CA-4A17-8AC7-BEC516CF4B4D}" srcId="{D75F7617-5721-44C1-908F-440F1BE3F3B7}" destId="{C8C4CF93-FD49-4EA1-B4E1-A03420904D87}" srcOrd="0" destOrd="0" parTransId="{CF70C2B2-D9EA-4DCB-9E0C-C9D1EA4D2866}" sibTransId="{BB27A273-AC61-4A49-B189-A171CA6B282F}"/>
    <dgm:cxn modelId="{AC748D81-DBCC-497C-AB2B-F5568BB12AA3}" type="presOf" srcId="{F6A8220F-A9DD-43F6-BC5E-6004FC9DBFF0}" destId="{DB4394D8-A064-4C44-91D2-59DD52710CB0}" srcOrd="0" destOrd="0" presId="urn:microsoft.com/office/officeart/2005/8/layout/process4"/>
    <dgm:cxn modelId="{D7CDC155-EE9D-4839-9DDE-04E4F126E2A5}" srcId="{932B6C61-39CE-45B1-9F9F-11FB1B8CAB64}" destId="{F6A8220F-A9DD-43F6-BC5E-6004FC9DBFF0}" srcOrd="1" destOrd="0" parTransId="{478178DB-46CE-41F3-800A-C3F85AF79189}" sibTransId="{1351064D-159C-42E6-AB4C-FC6AB2CAD297}"/>
    <dgm:cxn modelId="{05041C54-7868-4C03-94D1-7747E8EC4963}" srcId="{F6A8220F-A9DD-43F6-BC5E-6004FC9DBFF0}" destId="{6D0AE01C-D289-407C-8DE9-C03EA398C8CA}" srcOrd="0" destOrd="0" parTransId="{821E855A-E25A-4F87-8198-245C8168B30C}" sibTransId="{B451F1C4-F70F-4006-A53F-739A89444451}"/>
    <dgm:cxn modelId="{5FFB22E8-7B7D-4061-8BA0-8CCBFB2D10AE}" type="presOf" srcId="{932B6C61-39CE-45B1-9F9F-11FB1B8CAB64}" destId="{9390C56B-320C-49A9-BB6B-BB0DBCC27E95}" srcOrd="0" destOrd="0" presId="urn:microsoft.com/office/officeart/2005/8/layout/process4"/>
    <dgm:cxn modelId="{2C397E1A-2DDD-49A5-8AFE-A796D40FE203}" type="presOf" srcId="{D75F7617-5721-44C1-908F-440F1BE3F3B7}" destId="{BE2C03F2-EBD5-4C99-A99D-98F09F294DB0}" srcOrd="1" destOrd="0" presId="urn:microsoft.com/office/officeart/2005/8/layout/process4"/>
    <dgm:cxn modelId="{ED80D2EB-1A31-4803-94E3-5DB6BBC1CE5D}" type="presOf" srcId="{C39E7A19-F45D-4420-B507-84D45F3AA2F0}" destId="{9BA0CAEF-4C54-420F-9496-2D741AE8C4ED}" srcOrd="0" destOrd="0" presId="urn:microsoft.com/office/officeart/2005/8/layout/process4"/>
    <dgm:cxn modelId="{BF90D14D-6D35-4BD8-B2B0-2587B475C7EA}" type="presOf" srcId="{C39E7A19-F45D-4420-B507-84D45F3AA2F0}" destId="{BE356125-D895-421C-BC09-900B039CF7C3}" srcOrd="1" destOrd="0" presId="urn:microsoft.com/office/officeart/2005/8/layout/process4"/>
    <dgm:cxn modelId="{393242FB-7D80-487B-BB81-102F3AD08864}" type="presOf" srcId="{B4B402B6-85FC-481A-93F0-36507BE4A828}" destId="{84FF3CC4-F608-4176-B993-4DA213D751AA}" srcOrd="0" destOrd="0" presId="urn:microsoft.com/office/officeart/2005/8/layout/process4"/>
    <dgm:cxn modelId="{A25CC11B-4F32-414C-9D58-BCB98D8FDF13}" srcId="{932B6C61-39CE-45B1-9F9F-11FB1B8CAB64}" destId="{D75F7617-5721-44C1-908F-440F1BE3F3B7}" srcOrd="0" destOrd="0" parTransId="{F140CEFC-F78C-427B-89D0-35EFE2D17044}" sibTransId="{B057870D-95D4-4062-8A40-38CA15C9435D}"/>
    <dgm:cxn modelId="{FB742BC9-D820-4184-AE80-4AD09CAF0EBA}" srcId="{932B6C61-39CE-45B1-9F9F-11FB1B8CAB64}" destId="{C39E7A19-F45D-4420-B507-84D45F3AA2F0}" srcOrd="2" destOrd="0" parTransId="{544E1580-D5C2-4B8F-87CD-7D254EAAA0F6}" sibTransId="{93B482B5-DE82-4941-9310-A27CFCA1278A}"/>
    <dgm:cxn modelId="{EB544A2A-F607-4CD8-A7DA-18AA06BD279A}" type="presOf" srcId="{85184965-885B-4A6B-A4BA-E40E7B0CD23A}" destId="{BA665C25-4EEF-40C2-82B4-84DC35D2BBDC}" srcOrd="0" destOrd="0" presId="urn:microsoft.com/office/officeart/2005/8/layout/process4"/>
    <dgm:cxn modelId="{2797EC8E-1216-463B-BE0F-D11638B4E3B3}" type="presOf" srcId="{D75F7617-5721-44C1-908F-440F1BE3F3B7}" destId="{A020499E-1D80-491A-A303-034E8E697AE7}" srcOrd="0" destOrd="0" presId="urn:microsoft.com/office/officeart/2005/8/layout/process4"/>
    <dgm:cxn modelId="{B658415D-9928-4605-B79C-9F5004AF0122}" srcId="{932B6C61-39CE-45B1-9F9F-11FB1B8CAB64}" destId="{85184965-885B-4A6B-A4BA-E40E7B0CD23A}" srcOrd="3" destOrd="0" parTransId="{A2055E15-BC91-4D7A-BBEF-03D817616D56}" sibTransId="{167E17EE-6FD3-409A-B5CE-9BC62FF285B1}"/>
    <dgm:cxn modelId="{CC95FAE4-893A-4CFD-B145-4A2F99FFDF25}" type="presOf" srcId="{6D0AE01C-D289-407C-8DE9-C03EA398C8CA}" destId="{EE8EEAE0-2A97-4833-8CF2-5946652A4110}" srcOrd="0" destOrd="0" presId="urn:microsoft.com/office/officeart/2005/8/layout/process4"/>
    <dgm:cxn modelId="{C46E8BBD-C4BD-49E2-9C89-0960959B228C}" srcId="{85184965-885B-4A6B-A4BA-E40E7B0CD23A}" destId="{6C7A42AD-7AC1-4A91-B7BE-D121BDCAFC53}" srcOrd="0" destOrd="0" parTransId="{595F20BC-10C2-452B-9F54-D51BD349494C}" sibTransId="{F7BAB9FB-07F5-47E9-ABFD-B3F868D56C9D}"/>
    <dgm:cxn modelId="{1474FE0E-3A30-4652-B51F-0E9A72293BAD}" type="presOf" srcId="{6C7A42AD-7AC1-4A91-B7BE-D121BDCAFC53}" destId="{FFA4F5A0-8700-4FF1-8C8C-8A75C7A73A89}" srcOrd="0" destOrd="0" presId="urn:microsoft.com/office/officeart/2005/8/layout/process4"/>
    <dgm:cxn modelId="{253F6EAE-8936-4BE6-B480-D35254A7769B}" type="presOf" srcId="{F6A8220F-A9DD-43F6-BC5E-6004FC9DBFF0}" destId="{F2C46CA8-99F0-44CE-BC58-36DBE09D8D1A}" srcOrd="1" destOrd="0" presId="urn:microsoft.com/office/officeart/2005/8/layout/process4"/>
    <dgm:cxn modelId="{9A67D1F5-6D19-494A-9D0F-FC6535B83358}" type="presParOf" srcId="{9390C56B-320C-49A9-BB6B-BB0DBCC27E95}" destId="{8499BD09-E134-4E53-88E2-B3EA339D692C}" srcOrd="0" destOrd="0" presId="urn:microsoft.com/office/officeart/2005/8/layout/process4"/>
    <dgm:cxn modelId="{7E474E64-17AA-4C1D-B305-2C974A09B59B}" type="presParOf" srcId="{8499BD09-E134-4E53-88E2-B3EA339D692C}" destId="{BA665C25-4EEF-40C2-82B4-84DC35D2BBDC}" srcOrd="0" destOrd="0" presId="urn:microsoft.com/office/officeart/2005/8/layout/process4"/>
    <dgm:cxn modelId="{2D2168E4-5761-4A3D-BB02-6E249E2C903E}" type="presParOf" srcId="{8499BD09-E134-4E53-88E2-B3EA339D692C}" destId="{51AB52A0-DCCC-4015-8D03-4C65B16690E3}" srcOrd="1" destOrd="0" presId="urn:microsoft.com/office/officeart/2005/8/layout/process4"/>
    <dgm:cxn modelId="{E0509B49-3424-4E6E-9916-1721841EBE4F}" type="presParOf" srcId="{8499BD09-E134-4E53-88E2-B3EA339D692C}" destId="{0F4EF597-0E04-444C-98FF-064DAF41FDA1}" srcOrd="2" destOrd="0" presId="urn:microsoft.com/office/officeart/2005/8/layout/process4"/>
    <dgm:cxn modelId="{2335CF7F-69B1-417C-A185-76A8B5CEF78B}" type="presParOf" srcId="{0F4EF597-0E04-444C-98FF-064DAF41FDA1}" destId="{FFA4F5A0-8700-4FF1-8C8C-8A75C7A73A89}" srcOrd="0" destOrd="0" presId="urn:microsoft.com/office/officeart/2005/8/layout/process4"/>
    <dgm:cxn modelId="{182F4F1A-3196-4670-9C49-E5C755BA9BA2}" type="presParOf" srcId="{9390C56B-320C-49A9-BB6B-BB0DBCC27E95}" destId="{EEA5F0DB-3658-4B0E-BC74-3AEC1386EFD9}" srcOrd="1" destOrd="0" presId="urn:microsoft.com/office/officeart/2005/8/layout/process4"/>
    <dgm:cxn modelId="{C8E916FB-AB20-4A8C-B293-EF6968F50FCD}" type="presParOf" srcId="{9390C56B-320C-49A9-BB6B-BB0DBCC27E95}" destId="{DB8B5C5C-1B13-4774-96CB-9E9F8821CD5B}" srcOrd="2" destOrd="0" presId="urn:microsoft.com/office/officeart/2005/8/layout/process4"/>
    <dgm:cxn modelId="{A2C32DF3-2246-46E9-9F22-5F5639E89FA0}" type="presParOf" srcId="{DB8B5C5C-1B13-4774-96CB-9E9F8821CD5B}" destId="{9BA0CAEF-4C54-420F-9496-2D741AE8C4ED}" srcOrd="0" destOrd="0" presId="urn:microsoft.com/office/officeart/2005/8/layout/process4"/>
    <dgm:cxn modelId="{760F9B9E-063D-4493-BAB4-39D4076C6176}" type="presParOf" srcId="{DB8B5C5C-1B13-4774-96CB-9E9F8821CD5B}" destId="{BE356125-D895-421C-BC09-900B039CF7C3}" srcOrd="1" destOrd="0" presId="urn:microsoft.com/office/officeart/2005/8/layout/process4"/>
    <dgm:cxn modelId="{89AE202B-1C1D-463D-98CD-61E26362BCE6}" type="presParOf" srcId="{DB8B5C5C-1B13-4774-96CB-9E9F8821CD5B}" destId="{C86D4029-1055-4F83-9EEB-2B4FF9FDD924}" srcOrd="2" destOrd="0" presId="urn:microsoft.com/office/officeart/2005/8/layout/process4"/>
    <dgm:cxn modelId="{7B37C525-1731-4532-88D5-AEB608430404}" type="presParOf" srcId="{C86D4029-1055-4F83-9EEB-2B4FF9FDD924}" destId="{84FF3CC4-F608-4176-B993-4DA213D751AA}" srcOrd="0" destOrd="0" presId="urn:microsoft.com/office/officeart/2005/8/layout/process4"/>
    <dgm:cxn modelId="{71555F65-5018-408F-A0DB-C8B28E68F468}" type="presParOf" srcId="{9390C56B-320C-49A9-BB6B-BB0DBCC27E95}" destId="{D02C021A-F86D-460D-A3D1-8DEAE7A0D82F}" srcOrd="3" destOrd="0" presId="urn:microsoft.com/office/officeart/2005/8/layout/process4"/>
    <dgm:cxn modelId="{88255A73-D925-4F5F-8116-ED8C64D5547A}" type="presParOf" srcId="{9390C56B-320C-49A9-BB6B-BB0DBCC27E95}" destId="{40B89E31-07F6-402E-9562-436092FB219D}" srcOrd="4" destOrd="0" presId="urn:microsoft.com/office/officeart/2005/8/layout/process4"/>
    <dgm:cxn modelId="{5D4499D4-A9DB-4166-B716-CF2D748EA8CF}" type="presParOf" srcId="{40B89E31-07F6-402E-9562-436092FB219D}" destId="{DB4394D8-A064-4C44-91D2-59DD52710CB0}" srcOrd="0" destOrd="0" presId="urn:microsoft.com/office/officeart/2005/8/layout/process4"/>
    <dgm:cxn modelId="{0FCF45ED-D562-4C6C-A87A-F9DB54A57EF5}" type="presParOf" srcId="{40B89E31-07F6-402E-9562-436092FB219D}" destId="{F2C46CA8-99F0-44CE-BC58-36DBE09D8D1A}" srcOrd="1" destOrd="0" presId="urn:microsoft.com/office/officeart/2005/8/layout/process4"/>
    <dgm:cxn modelId="{92DF3578-A8DE-4374-91E0-D4EDB5D66BA9}" type="presParOf" srcId="{40B89E31-07F6-402E-9562-436092FB219D}" destId="{F64DF21B-95A5-401C-AEE6-3325D2495AEF}" srcOrd="2" destOrd="0" presId="urn:microsoft.com/office/officeart/2005/8/layout/process4"/>
    <dgm:cxn modelId="{45679A2E-96F7-4B07-85EF-E4B49790B239}" type="presParOf" srcId="{F64DF21B-95A5-401C-AEE6-3325D2495AEF}" destId="{EE8EEAE0-2A97-4833-8CF2-5946652A4110}" srcOrd="0" destOrd="0" presId="urn:microsoft.com/office/officeart/2005/8/layout/process4"/>
    <dgm:cxn modelId="{B63F3A82-2DD2-46DD-BD73-03999710C088}" type="presParOf" srcId="{9390C56B-320C-49A9-BB6B-BB0DBCC27E95}" destId="{0B09DC34-A529-40E1-8BC3-3F4D18AF772E}" srcOrd="5" destOrd="0" presId="urn:microsoft.com/office/officeart/2005/8/layout/process4"/>
    <dgm:cxn modelId="{781BF72C-8591-42DA-AA59-9D57F3CD0933}" type="presParOf" srcId="{9390C56B-320C-49A9-BB6B-BB0DBCC27E95}" destId="{5D893F9A-7060-4B52-A69A-33A20F316037}" srcOrd="6" destOrd="0" presId="urn:microsoft.com/office/officeart/2005/8/layout/process4"/>
    <dgm:cxn modelId="{C1BC851D-4A66-400F-9BC4-460770BFC38C}" type="presParOf" srcId="{5D893F9A-7060-4B52-A69A-33A20F316037}" destId="{A020499E-1D80-491A-A303-034E8E697AE7}" srcOrd="0" destOrd="0" presId="urn:microsoft.com/office/officeart/2005/8/layout/process4"/>
    <dgm:cxn modelId="{69C9ECEA-DD8D-41F4-98C4-01B3666F0726}" type="presParOf" srcId="{5D893F9A-7060-4B52-A69A-33A20F316037}" destId="{BE2C03F2-EBD5-4C99-A99D-98F09F294DB0}" srcOrd="1" destOrd="0" presId="urn:microsoft.com/office/officeart/2005/8/layout/process4"/>
    <dgm:cxn modelId="{8AC2314A-0F84-4813-8BB1-5320818E5E18}" type="presParOf" srcId="{5D893F9A-7060-4B52-A69A-33A20F316037}" destId="{6BCBBBF0-6C91-4010-9603-0DE4AD7416D6}" srcOrd="2" destOrd="0" presId="urn:microsoft.com/office/officeart/2005/8/layout/process4"/>
    <dgm:cxn modelId="{0E86F710-7C11-4BD3-83D8-D8908B59C8DA}" type="presParOf" srcId="{6BCBBBF0-6C91-4010-9603-0DE4AD7416D6}" destId="{2CB179B7-DA9F-48FC-95F8-2D9D6C70BB5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E7385-390E-4E3E-BD36-668FCD869679}" type="doc">
      <dgm:prSet loTypeId="urn:microsoft.com/office/officeart/2008/layout/VerticalCurvedList" loCatId="list" qsTypeId="urn:microsoft.com/office/officeart/2005/8/quickstyle/simple4" qsCatId="simple" csTypeId="urn:microsoft.com/office/officeart/2005/8/colors/accent0_1" csCatId="mainScheme" phldr="1"/>
      <dgm:spPr/>
      <dgm:t>
        <a:bodyPr/>
        <a:lstStyle/>
        <a:p>
          <a:endParaRPr lang="es-ES"/>
        </a:p>
      </dgm:t>
    </dgm:pt>
    <dgm:pt modelId="{B80B882E-E1D0-4000-882C-D0844D9B36D1}">
      <dgm:prSet phldrT="[Texto]"/>
      <dgm:spPr/>
      <dgm:t>
        <a:bodyPr/>
        <a:lstStyle/>
        <a:p>
          <a:r>
            <a:rPr lang="es-EC" dirty="0" smtClean="0"/>
            <a:t>El robot en consideración, es un robot de accionamiento diferencial de dos ruedas, donde cada rueda se acciona independientemente.</a:t>
          </a:r>
          <a:endParaRPr lang="es-ES" dirty="0"/>
        </a:p>
      </dgm:t>
    </dgm:pt>
    <dgm:pt modelId="{320B9D59-BBBE-45D2-81E3-B62199FCADE2}" type="parTrans" cxnId="{B1B64453-AE7F-4F8E-93C6-60891A859DC1}">
      <dgm:prSet/>
      <dgm:spPr/>
      <dgm:t>
        <a:bodyPr/>
        <a:lstStyle/>
        <a:p>
          <a:endParaRPr lang="es-ES"/>
        </a:p>
      </dgm:t>
    </dgm:pt>
    <dgm:pt modelId="{AFF01953-2CA9-462E-B4F1-872EC7AF7F4F}" type="sibTrans" cxnId="{B1B64453-AE7F-4F8E-93C6-60891A859DC1}">
      <dgm:prSet/>
      <dgm:spPr/>
      <dgm:t>
        <a:bodyPr/>
        <a:lstStyle/>
        <a:p>
          <a:endParaRPr lang="es-ES"/>
        </a:p>
      </dgm:t>
    </dgm:pt>
    <dgm:pt modelId="{CAB6ACAA-C7D5-4BA2-A6AF-B3D7A6922E40}">
      <dgm:prSet phldrT="[Texto]"/>
      <dgm:spPr/>
      <dgm:t>
        <a:bodyPr/>
        <a:lstStyle/>
        <a:p>
          <a:r>
            <a:rPr lang="es-EC" dirty="0" smtClean="0"/>
            <a:t>Se asume que el robot se desliza en superficies planas sin rozamiento. </a:t>
          </a:r>
          <a:endParaRPr lang="es-ES" dirty="0"/>
        </a:p>
      </dgm:t>
    </dgm:pt>
    <dgm:pt modelId="{AE0F0787-8195-4DB8-9C29-E862292519C0}" type="parTrans" cxnId="{A83C4E2D-4068-4AC4-9B7F-00A1652F2844}">
      <dgm:prSet/>
      <dgm:spPr/>
      <dgm:t>
        <a:bodyPr/>
        <a:lstStyle/>
        <a:p>
          <a:endParaRPr lang="es-ES"/>
        </a:p>
      </dgm:t>
    </dgm:pt>
    <dgm:pt modelId="{D401AC03-3D1B-40B8-B0A8-D40B2D0C50F3}" type="sibTrans" cxnId="{A83C4E2D-4068-4AC4-9B7F-00A1652F2844}">
      <dgm:prSet/>
      <dgm:spPr/>
      <dgm:t>
        <a:bodyPr/>
        <a:lstStyle/>
        <a:p>
          <a:endParaRPr lang="es-ES"/>
        </a:p>
      </dgm:t>
    </dgm:pt>
    <dgm:pt modelId="{0AD3D612-AD58-4E85-8841-B6233C3E34CB}">
      <dgm:prSet phldrT="[Texto]"/>
      <dgm:spPr/>
      <dgm:t>
        <a:bodyPr/>
        <a:lstStyle/>
        <a:p>
          <a:r>
            <a:rPr lang="es-EC" dirty="0" smtClean="0"/>
            <a:t>Los comandos de movimiento real del robot son las velocidades lineales   de la rueda derecha e izquierda respectivamente, en lugar de las velocidades de dirección  y orientación 𝑣 y ω del robot, por lo tanto, se buscó una ecuación que relacione estas velocidades.</a:t>
          </a:r>
          <a:endParaRPr lang="es-ES" dirty="0"/>
        </a:p>
      </dgm:t>
    </dgm:pt>
    <dgm:pt modelId="{54BFBC68-E4CB-4C33-9AFF-925B2F4837E1}" type="parTrans" cxnId="{475CCA69-2EA4-469F-A1D4-CBDE0323F5DD}">
      <dgm:prSet/>
      <dgm:spPr/>
      <dgm:t>
        <a:bodyPr/>
        <a:lstStyle/>
        <a:p>
          <a:endParaRPr lang="es-ES"/>
        </a:p>
      </dgm:t>
    </dgm:pt>
    <dgm:pt modelId="{AAD04302-A3AB-4398-BB40-490881447A94}" type="sibTrans" cxnId="{475CCA69-2EA4-469F-A1D4-CBDE0323F5DD}">
      <dgm:prSet/>
      <dgm:spPr/>
      <dgm:t>
        <a:bodyPr/>
        <a:lstStyle/>
        <a:p>
          <a:endParaRPr lang="es-ES"/>
        </a:p>
      </dgm:t>
    </dgm:pt>
    <dgm:pt modelId="{8987755F-D60B-483B-A059-FC8349A0DCBA}">
      <dgm:prSet phldrT="[Texto]"/>
      <dgm:spPr/>
      <dgm:t>
        <a:bodyPr/>
        <a:lstStyle/>
        <a:p>
          <a:r>
            <a:rPr lang="es-EC" dirty="0" smtClean="0"/>
            <a:t>Se considera las dimensiones físicas del robot móvil, las medidas de interés son: el radio de las ruedas </a:t>
          </a:r>
          <a:r>
            <a:rPr lang="es-EC" i="1" dirty="0" smtClean="0"/>
            <a:t>“r=0.095 m” </a:t>
          </a:r>
          <a:r>
            <a:rPr lang="es-EC" dirty="0" smtClean="0"/>
            <a:t>y la distancia entre las ruedas </a:t>
          </a:r>
          <a:r>
            <a:rPr lang="es-EC" i="1" dirty="0" smtClean="0"/>
            <a:t>“L=0.275 m ” </a:t>
          </a:r>
          <a:r>
            <a:rPr lang="es-EC" dirty="0" smtClean="0"/>
            <a:t>.</a:t>
          </a:r>
          <a:endParaRPr lang="es-ES" dirty="0"/>
        </a:p>
      </dgm:t>
    </dgm:pt>
    <dgm:pt modelId="{976D628B-F702-4520-A398-E1F5664A35E7}" type="parTrans" cxnId="{D1186825-1AC1-4B90-97EB-85270049A870}">
      <dgm:prSet/>
      <dgm:spPr/>
      <dgm:t>
        <a:bodyPr/>
        <a:lstStyle/>
        <a:p>
          <a:endParaRPr lang="es-ES"/>
        </a:p>
      </dgm:t>
    </dgm:pt>
    <dgm:pt modelId="{F6ABDCF8-8615-435B-B986-E7BAA7EEC21E}" type="sibTrans" cxnId="{D1186825-1AC1-4B90-97EB-85270049A870}">
      <dgm:prSet/>
      <dgm:spPr/>
      <dgm:t>
        <a:bodyPr/>
        <a:lstStyle/>
        <a:p>
          <a:endParaRPr lang="es-ES"/>
        </a:p>
      </dgm:t>
    </dgm:pt>
    <mc:AlternateContent xmlns:mc="http://schemas.openxmlformats.org/markup-compatibility/2006" xmlns:a14="http://schemas.microsoft.com/office/drawing/2010/main">
      <mc:Choice Requires="a14">
        <dgm:pt modelId="{3408D807-B1A7-4434-985D-28B0AE24EB83}">
          <dgm:prSet phldrT="[Texto]"/>
          <dgm:spPr/>
          <dgm:t>
            <a:bodyPr/>
            <a:lstStyle/>
            <a:p>
              <a:r>
                <a:rPr lang="es-EC" dirty="0" smtClean="0"/>
                <a:t>Suponiendo que el robot está en una posición arbitraria </a:t>
              </a:r>
              <a14:m>
                <m:oMath xmlns:m="http://schemas.openxmlformats.org/officeDocument/2006/math">
                  <m:r>
                    <a:rPr lang="es-EC" b="0" i="1" smtClean="0">
                      <a:latin typeface="Cambria Math" panose="02040503050406030204" pitchFamily="18" charset="0"/>
                    </a:rPr>
                    <m:t>𝑃</m:t>
                  </m:r>
                  <m:d>
                    <m:dPr>
                      <m:ctrlPr>
                        <a:rPr lang="es-EC" b="0" i="1" smtClean="0">
                          <a:latin typeface="Cambria Math" panose="02040503050406030204" pitchFamily="18" charset="0"/>
                        </a:rPr>
                      </m:ctrlPr>
                    </m:dPr>
                    <m:e>
                      <m:r>
                        <a:rPr lang="es-EC" b="0" i="1" smtClean="0">
                          <a:latin typeface="Cambria Math" panose="02040503050406030204" pitchFamily="18" charset="0"/>
                        </a:rPr>
                        <m:t>𝑋</m:t>
                      </m:r>
                      <m:r>
                        <a:rPr lang="es-EC" b="0" i="1" smtClean="0">
                          <a:latin typeface="Cambria Math" panose="02040503050406030204" pitchFamily="18" charset="0"/>
                        </a:rPr>
                        <m:t>,</m:t>
                      </m:r>
                      <m:r>
                        <a:rPr lang="es-EC" b="0" i="1" smtClean="0">
                          <a:latin typeface="Cambria Math" panose="02040503050406030204" pitchFamily="18" charset="0"/>
                        </a:rPr>
                        <m:t>𝑌</m:t>
                      </m:r>
                      <m:r>
                        <a:rPr lang="es-EC" b="0" i="1" smtClean="0">
                          <a:latin typeface="Cambria Math" panose="02040503050406030204" pitchFamily="18" charset="0"/>
                        </a:rPr>
                        <m:t>,</m:t>
                      </m:r>
                      <m:r>
                        <a:rPr lang="es-EC" b="0" i="1" smtClean="0">
                          <a:latin typeface="Cambria Math" panose="02040503050406030204" pitchFamily="18" charset="0"/>
                          <a:ea typeface="Cambria Math" panose="02040503050406030204" pitchFamily="18" charset="0"/>
                        </a:rPr>
                        <m:t>𝜃</m:t>
                      </m:r>
                    </m:e>
                  </m:d>
                </m:oMath>
              </a14:m>
              <a:r>
                <a:rPr lang="es-EC" dirty="0" smtClean="0"/>
                <a:t>y la distancia entre su posición actual y una posición deseada </a:t>
              </a:r>
              <a14:m>
                <m:oMath xmlns:m="http://schemas.openxmlformats.org/officeDocument/2006/math">
                  <m:r>
                    <a:rPr lang="es-EC" b="0" i="1" smtClean="0">
                      <a:latin typeface="Cambria Math" panose="02040503050406030204" pitchFamily="18" charset="0"/>
                    </a:rPr>
                    <m:t>𝑂</m:t>
                  </m:r>
                  <m:r>
                    <a:rPr lang="es-EC" b="0" i="1" smtClean="0">
                      <a:latin typeface="Cambria Math" panose="02040503050406030204" pitchFamily="18" charset="0"/>
                    </a:rPr>
                    <m:t>(</m:t>
                  </m:r>
                  <m:sSub>
                    <m:sSubPr>
                      <m:ctrlPr>
                        <a:rPr lang="es-EC" b="0" i="1" smtClean="0">
                          <a:latin typeface="Cambria Math" panose="02040503050406030204" pitchFamily="18" charset="0"/>
                        </a:rPr>
                      </m:ctrlPr>
                    </m:sSubPr>
                    <m:e>
                      <m:r>
                        <a:rPr lang="es-EC" b="0" i="1" smtClean="0">
                          <a:latin typeface="Cambria Math" panose="02040503050406030204" pitchFamily="18" charset="0"/>
                        </a:rPr>
                        <m:t>𝑋</m:t>
                      </m:r>
                    </m:e>
                    <m:sub>
                      <m:r>
                        <a:rPr lang="es-EC" b="0" i="1" smtClean="0">
                          <a:latin typeface="Cambria Math" panose="02040503050406030204" pitchFamily="18" charset="0"/>
                        </a:rPr>
                        <m:t>𝐷</m:t>
                      </m:r>
                    </m:sub>
                  </m:sSub>
                  <m:r>
                    <a:rPr lang="es-EC" b="0" i="1" smtClean="0">
                      <a:latin typeface="Cambria Math" panose="02040503050406030204" pitchFamily="18" charset="0"/>
                    </a:rPr>
                    <m:t>, </m:t>
                  </m:r>
                  <m:sSub>
                    <m:sSubPr>
                      <m:ctrlPr>
                        <a:rPr lang="es-EC" b="0" i="1" smtClean="0">
                          <a:latin typeface="Cambria Math" panose="02040503050406030204" pitchFamily="18" charset="0"/>
                        </a:rPr>
                      </m:ctrlPr>
                    </m:sSubPr>
                    <m:e>
                      <m:r>
                        <a:rPr lang="es-EC" b="0" i="1" smtClean="0">
                          <a:latin typeface="Cambria Math" panose="02040503050406030204" pitchFamily="18" charset="0"/>
                        </a:rPr>
                        <m:t>𝑌</m:t>
                      </m:r>
                    </m:e>
                    <m:sub>
                      <m:r>
                        <a:rPr lang="es-EC" b="0" i="1" smtClean="0">
                          <a:latin typeface="Cambria Math" panose="02040503050406030204" pitchFamily="18" charset="0"/>
                        </a:rPr>
                        <m:t>𝐷</m:t>
                      </m:r>
                    </m:sub>
                  </m:sSub>
                  <m:r>
                    <a:rPr lang="es-EC" b="0" i="1" smtClean="0">
                      <a:latin typeface="Cambria Math" panose="02040503050406030204" pitchFamily="18" charset="0"/>
                    </a:rPr>
                    <m:t>)</m:t>
                  </m:r>
                </m:oMath>
              </a14:m>
              <a:r>
                <a:rPr lang="es-EC" dirty="0" smtClean="0"/>
                <a:t> definido con referencia al sistema inercial .</a:t>
              </a:r>
              <a:endParaRPr lang="es-ES" dirty="0"/>
            </a:p>
          </dgm:t>
        </dgm:pt>
      </mc:Choice>
      <mc:Fallback xmlns="">
        <dgm:pt modelId="{3408D807-B1A7-4434-985D-28B0AE24EB83}">
          <dgm:prSet phldrT="[Texto]"/>
          <dgm:spPr/>
          <dgm:t>
            <a:bodyPr/>
            <a:lstStyle/>
            <a:p>
              <a:r>
                <a:rPr lang="es-EC" dirty="0" smtClean="0"/>
                <a:t>Suponiendo que el robot está en una posición arbitraria </a:t>
              </a:r>
              <a:r>
                <a:rPr lang="es-EC" b="0" i="0" smtClean="0">
                  <a:latin typeface="Cambria Math" panose="02040503050406030204" pitchFamily="18" charset="0"/>
                </a:rPr>
                <a:t>𝑃(𝑋,𝑌,</a:t>
              </a:r>
              <a:r>
                <a:rPr lang="es-EC" b="0" i="0" smtClean="0">
                  <a:latin typeface="Cambria Math" panose="02040503050406030204" pitchFamily="18" charset="0"/>
                  <a:ea typeface="Cambria Math" panose="02040503050406030204" pitchFamily="18" charset="0"/>
                </a:rPr>
                <a:t>𝜃)</a:t>
              </a:r>
              <a:r>
                <a:rPr lang="es-EC" dirty="0" smtClean="0"/>
                <a:t>y la distancia entre su posición actual y una posición deseada </a:t>
              </a:r>
              <a:r>
                <a:rPr lang="es-EC" b="0" i="0" smtClean="0">
                  <a:latin typeface="Cambria Math" panose="02040503050406030204" pitchFamily="18" charset="0"/>
                </a:rPr>
                <a:t>𝑂(𝑋_𝐷, </a:t>
              </a:r>
              <a:r>
                <a:rPr lang="es-EC" b="0" i="0" smtClean="0">
                  <a:latin typeface="Cambria Math" panose="02040503050406030204" pitchFamily="18" charset="0"/>
                </a:rPr>
                <a:t>𝑌_</a:t>
              </a:r>
              <a:r>
                <a:rPr lang="es-EC" b="0" i="0" smtClean="0">
                  <a:latin typeface="Cambria Math" panose="02040503050406030204" pitchFamily="18" charset="0"/>
                </a:rPr>
                <a:t>𝐷</a:t>
              </a:r>
              <a:r>
                <a:rPr lang="es-EC" b="0" i="0" smtClean="0">
                  <a:latin typeface="Cambria Math" panose="02040503050406030204" pitchFamily="18" charset="0"/>
                </a:rPr>
                <a:t>)</a:t>
              </a:r>
              <a:r>
                <a:rPr lang="es-EC" dirty="0" smtClean="0"/>
                <a:t> definido con referencia al sistema inercial .</a:t>
              </a:r>
              <a:endParaRPr lang="es-ES" dirty="0"/>
            </a:p>
          </dgm:t>
        </dgm:pt>
      </mc:Fallback>
    </mc:AlternateContent>
    <dgm:pt modelId="{129431C9-8760-4D2A-AAF8-EC2EA1439DC6}" type="parTrans" cxnId="{5BA84CB2-8D4E-4BAA-8072-3EA05FB4DCEB}">
      <dgm:prSet/>
      <dgm:spPr/>
      <dgm:t>
        <a:bodyPr/>
        <a:lstStyle/>
        <a:p>
          <a:endParaRPr lang="es-ES"/>
        </a:p>
      </dgm:t>
    </dgm:pt>
    <dgm:pt modelId="{994972EC-9196-40EE-A7D6-27A79D88068F}" type="sibTrans" cxnId="{5BA84CB2-8D4E-4BAA-8072-3EA05FB4DCEB}">
      <dgm:prSet/>
      <dgm:spPr/>
      <dgm:t>
        <a:bodyPr/>
        <a:lstStyle/>
        <a:p>
          <a:endParaRPr lang="es-ES"/>
        </a:p>
      </dgm:t>
    </dgm:pt>
    <dgm:pt modelId="{47CC2053-99BC-4284-8C7A-9DF89BE5CEC6}" type="pres">
      <dgm:prSet presAssocID="{7BAE7385-390E-4E3E-BD36-668FCD869679}" presName="Name0" presStyleCnt="0">
        <dgm:presLayoutVars>
          <dgm:chMax val="7"/>
          <dgm:chPref val="7"/>
          <dgm:dir/>
        </dgm:presLayoutVars>
      </dgm:prSet>
      <dgm:spPr/>
      <dgm:t>
        <a:bodyPr/>
        <a:lstStyle/>
        <a:p>
          <a:endParaRPr lang="es-ES"/>
        </a:p>
      </dgm:t>
    </dgm:pt>
    <dgm:pt modelId="{08A84B68-602E-4E60-BC3D-983ADE41A5D4}" type="pres">
      <dgm:prSet presAssocID="{7BAE7385-390E-4E3E-BD36-668FCD869679}" presName="Name1" presStyleCnt="0"/>
      <dgm:spPr/>
    </dgm:pt>
    <dgm:pt modelId="{D51F30D4-7E76-441E-BF66-C11971E986A1}" type="pres">
      <dgm:prSet presAssocID="{7BAE7385-390E-4E3E-BD36-668FCD869679}" presName="cycle" presStyleCnt="0"/>
      <dgm:spPr/>
    </dgm:pt>
    <dgm:pt modelId="{88858E3F-E521-49D9-8B24-43E9BB37EE9F}" type="pres">
      <dgm:prSet presAssocID="{7BAE7385-390E-4E3E-BD36-668FCD869679}" presName="srcNode" presStyleLbl="node1" presStyleIdx="0" presStyleCnt="5"/>
      <dgm:spPr/>
    </dgm:pt>
    <dgm:pt modelId="{1AC7D65A-0D13-4C29-9F07-CFB87834AAAD}" type="pres">
      <dgm:prSet presAssocID="{7BAE7385-390E-4E3E-BD36-668FCD869679}" presName="conn" presStyleLbl="parChTrans1D2" presStyleIdx="0" presStyleCnt="1"/>
      <dgm:spPr/>
      <dgm:t>
        <a:bodyPr/>
        <a:lstStyle/>
        <a:p>
          <a:endParaRPr lang="es-ES"/>
        </a:p>
      </dgm:t>
    </dgm:pt>
    <dgm:pt modelId="{4C7CAAB3-A1B2-4CF7-9D80-60C3BF3B5ED7}" type="pres">
      <dgm:prSet presAssocID="{7BAE7385-390E-4E3E-BD36-668FCD869679}" presName="extraNode" presStyleLbl="node1" presStyleIdx="0" presStyleCnt="5"/>
      <dgm:spPr/>
    </dgm:pt>
    <dgm:pt modelId="{A73CD0A1-63CC-466E-9FED-31C76E092616}" type="pres">
      <dgm:prSet presAssocID="{7BAE7385-390E-4E3E-BD36-668FCD869679}" presName="dstNode" presStyleLbl="node1" presStyleIdx="0" presStyleCnt="5"/>
      <dgm:spPr/>
    </dgm:pt>
    <dgm:pt modelId="{C43A7B92-B489-44FB-8895-DA8ACC8287DA}" type="pres">
      <dgm:prSet presAssocID="{B80B882E-E1D0-4000-882C-D0844D9B36D1}" presName="text_1" presStyleLbl="node1" presStyleIdx="0" presStyleCnt="5">
        <dgm:presLayoutVars>
          <dgm:bulletEnabled val="1"/>
        </dgm:presLayoutVars>
      </dgm:prSet>
      <dgm:spPr/>
      <dgm:t>
        <a:bodyPr/>
        <a:lstStyle/>
        <a:p>
          <a:endParaRPr lang="es-ES"/>
        </a:p>
      </dgm:t>
    </dgm:pt>
    <dgm:pt modelId="{825749AE-AAF3-44FF-9035-39C6C4A394C4}" type="pres">
      <dgm:prSet presAssocID="{B80B882E-E1D0-4000-882C-D0844D9B36D1}" presName="accent_1" presStyleCnt="0"/>
      <dgm:spPr/>
    </dgm:pt>
    <dgm:pt modelId="{A3BAE98E-B65C-4E89-BEB9-58294BFFF426}" type="pres">
      <dgm:prSet presAssocID="{B80B882E-E1D0-4000-882C-D0844D9B36D1}" presName="accentRepeatNode" presStyleLbl="solidFgAcc1" presStyleIdx="0" presStyleCnt="5"/>
      <dgm:spPr/>
    </dgm:pt>
    <dgm:pt modelId="{7CE46FFF-D2FC-4A37-BE55-E1BCFF3EBFAD}" type="pres">
      <dgm:prSet presAssocID="{CAB6ACAA-C7D5-4BA2-A6AF-B3D7A6922E40}" presName="text_2" presStyleLbl="node1" presStyleIdx="1" presStyleCnt="5">
        <dgm:presLayoutVars>
          <dgm:bulletEnabled val="1"/>
        </dgm:presLayoutVars>
      </dgm:prSet>
      <dgm:spPr/>
      <dgm:t>
        <a:bodyPr/>
        <a:lstStyle/>
        <a:p>
          <a:endParaRPr lang="es-ES"/>
        </a:p>
      </dgm:t>
    </dgm:pt>
    <dgm:pt modelId="{CF87D613-0F6F-4303-8C86-38A9FAC30EC3}" type="pres">
      <dgm:prSet presAssocID="{CAB6ACAA-C7D5-4BA2-A6AF-B3D7A6922E40}" presName="accent_2" presStyleCnt="0"/>
      <dgm:spPr/>
    </dgm:pt>
    <dgm:pt modelId="{6F41191E-7A30-4866-A4FA-44162F60E9CE}" type="pres">
      <dgm:prSet presAssocID="{CAB6ACAA-C7D5-4BA2-A6AF-B3D7A6922E40}" presName="accentRepeatNode" presStyleLbl="solidFgAcc1" presStyleIdx="1" presStyleCnt="5"/>
      <dgm:spPr/>
    </dgm:pt>
    <dgm:pt modelId="{0F8C7078-7A7D-41F0-9C8C-8991591F4F3C}" type="pres">
      <dgm:prSet presAssocID="{0AD3D612-AD58-4E85-8841-B6233C3E34CB}" presName="text_3" presStyleLbl="node1" presStyleIdx="2" presStyleCnt="5">
        <dgm:presLayoutVars>
          <dgm:bulletEnabled val="1"/>
        </dgm:presLayoutVars>
      </dgm:prSet>
      <dgm:spPr/>
      <dgm:t>
        <a:bodyPr/>
        <a:lstStyle/>
        <a:p>
          <a:endParaRPr lang="es-ES"/>
        </a:p>
      </dgm:t>
    </dgm:pt>
    <dgm:pt modelId="{851C704C-3AC9-48F3-8DB1-CECAD0DA2A62}" type="pres">
      <dgm:prSet presAssocID="{0AD3D612-AD58-4E85-8841-B6233C3E34CB}" presName="accent_3" presStyleCnt="0"/>
      <dgm:spPr/>
    </dgm:pt>
    <dgm:pt modelId="{BEBE42FD-B0E5-4324-9773-0302553D8856}" type="pres">
      <dgm:prSet presAssocID="{0AD3D612-AD58-4E85-8841-B6233C3E34CB}" presName="accentRepeatNode" presStyleLbl="solidFgAcc1" presStyleIdx="2" presStyleCnt="5"/>
      <dgm:spPr/>
    </dgm:pt>
    <dgm:pt modelId="{81BFD4A3-FDBD-4FF9-954F-2BA5F25FFDB1}" type="pres">
      <dgm:prSet presAssocID="{8987755F-D60B-483B-A059-FC8349A0DCBA}" presName="text_4" presStyleLbl="node1" presStyleIdx="3" presStyleCnt="5">
        <dgm:presLayoutVars>
          <dgm:bulletEnabled val="1"/>
        </dgm:presLayoutVars>
      </dgm:prSet>
      <dgm:spPr/>
      <dgm:t>
        <a:bodyPr/>
        <a:lstStyle/>
        <a:p>
          <a:endParaRPr lang="es-ES"/>
        </a:p>
      </dgm:t>
    </dgm:pt>
    <dgm:pt modelId="{5CA941F9-6F17-4937-B11C-63DB0A1E6E7F}" type="pres">
      <dgm:prSet presAssocID="{8987755F-D60B-483B-A059-FC8349A0DCBA}" presName="accent_4" presStyleCnt="0"/>
      <dgm:spPr/>
    </dgm:pt>
    <dgm:pt modelId="{303E3D1F-6D90-439B-A6D0-A3C19A7A4E2A}" type="pres">
      <dgm:prSet presAssocID="{8987755F-D60B-483B-A059-FC8349A0DCBA}" presName="accentRepeatNode" presStyleLbl="solidFgAcc1" presStyleIdx="3" presStyleCnt="5"/>
      <dgm:spPr>
        <a:blipFill rotWithShape="0">
          <a:blip xmlns:r="http://schemas.openxmlformats.org/officeDocument/2006/relationships" r:embed="rId1"/>
          <a:stretch>
            <a:fillRect/>
          </a:stretch>
        </a:blipFill>
      </dgm:spPr>
      <dgm:t>
        <a:bodyPr/>
        <a:lstStyle/>
        <a:p>
          <a:endParaRPr lang="es-ES"/>
        </a:p>
      </dgm:t>
    </dgm:pt>
    <dgm:pt modelId="{D75BEE53-A695-4575-9142-71DBED86D0FA}" type="pres">
      <dgm:prSet presAssocID="{3408D807-B1A7-4434-985D-28B0AE24EB83}" presName="text_5" presStyleLbl="node1" presStyleIdx="4" presStyleCnt="5">
        <dgm:presLayoutVars>
          <dgm:bulletEnabled val="1"/>
        </dgm:presLayoutVars>
      </dgm:prSet>
      <dgm:spPr/>
      <dgm:t>
        <a:bodyPr/>
        <a:lstStyle/>
        <a:p>
          <a:endParaRPr lang="es-ES"/>
        </a:p>
      </dgm:t>
    </dgm:pt>
    <dgm:pt modelId="{866BD5FD-EAC3-478C-8539-38A2048FD041}" type="pres">
      <dgm:prSet presAssocID="{3408D807-B1A7-4434-985D-28B0AE24EB83}" presName="accent_5" presStyleCnt="0"/>
      <dgm:spPr/>
    </dgm:pt>
    <dgm:pt modelId="{AADFD94E-BEF4-45BC-9B99-1B3E36486E01}" type="pres">
      <dgm:prSet presAssocID="{3408D807-B1A7-4434-985D-28B0AE24EB83}" presName="accentRepeatNode" presStyleLbl="solidFgAcc1" presStyleIdx="4" presStyleCnt="5"/>
      <dgm:spPr/>
    </dgm:pt>
  </dgm:ptLst>
  <dgm:cxnLst>
    <dgm:cxn modelId="{104B056A-1126-4563-AA2E-8273B7AC1F9F}" type="presOf" srcId="{CAB6ACAA-C7D5-4BA2-A6AF-B3D7A6922E40}" destId="{7CE46FFF-D2FC-4A37-BE55-E1BCFF3EBFAD}" srcOrd="0" destOrd="0" presId="urn:microsoft.com/office/officeart/2008/layout/VerticalCurvedList"/>
    <dgm:cxn modelId="{B2B19FBB-02CC-49A2-BE15-7D8375F371AF}" type="presOf" srcId="{8987755F-D60B-483B-A059-FC8349A0DCBA}" destId="{81BFD4A3-FDBD-4FF9-954F-2BA5F25FFDB1}" srcOrd="0" destOrd="0" presId="urn:microsoft.com/office/officeart/2008/layout/VerticalCurvedList"/>
    <dgm:cxn modelId="{5BA84CB2-8D4E-4BAA-8072-3EA05FB4DCEB}" srcId="{7BAE7385-390E-4E3E-BD36-668FCD869679}" destId="{3408D807-B1A7-4434-985D-28B0AE24EB83}" srcOrd="4" destOrd="0" parTransId="{129431C9-8760-4D2A-AAF8-EC2EA1439DC6}" sibTransId="{994972EC-9196-40EE-A7D6-27A79D88068F}"/>
    <dgm:cxn modelId="{D1186825-1AC1-4B90-97EB-85270049A870}" srcId="{7BAE7385-390E-4E3E-BD36-668FCD869679}" destId="{8987755F-D60B-483B-A059-FC8349A0DCBA}" srcOrd="3" destOrd="0" parTransId="{976D628B-F702-4520-A398-E1F5664A35E7}" sibTransId="{F6ABDCF8-8615-435B-B986-E7BAA7EEC21E}"/>
    <dgm:cxn modelId="{475CCA69-2EA4-469F-A1D4-CBDE0323F5DD}" srcId="{7BAE7385-390E-4E3E-BD36-668FCD869679}" destId="{0AD3D612-AD58-4E85-8841-B6233C3E34CB}" srcOrd="2" destOrd="0" parTransId="{54BFBC68-E4CB-4C33-9AFF-925B2F4837E1}" sibTransId="{AAD04302-A3AB-4398-BB40-490881447A94}"/>
    <dgm:cxn modelId="{65722208-5DB7-49EB-B421-32065210FF9A}" type="presOf" srcId="{AFF01953-2CA9-462E-B4F1-872EC7AF7F4F}" destId="{1AC7D65A-0D13-4C29-9F07-CFB87834AAAD}" srcOrd="0" destOrd="0" presId="urn:microsoft.com/office/officeart/2008/layout/VerticalCurvedList"/>
    <dgm:cxn modelId="{31DBB571-9530-486B-BD00-A78090F4F88C}" type="presOf" srcId="{3408D807-B1A7-4434-985D-28B0AE24EB83}" destId="{D75BEE53-A695-4575-9142-71DBED86D0FA}" srcOrd="0" destOrd="0" presId="urn:microsoft.com/office/officeart/2008/layout/VerticalCurvedList"/>
    <dgm:cxn modelId="{A83C4E2D-4068-4AC4-9B7F-00A1652F2844}" srcId="{7BAE7385-390E-4E3E-BD36-668FCD869679}" destId="{CAB6ACAA-C7D5-4BA2-A6AF-B3D7A6922E40}" srcOrd="1" destOrd="0" parTransId="{AE0F0787-8195-4DB8-9C29-E862292519C0}" sibTransId="{D401AC03-3D1B-40B8-B0A8-D40B2D0C50F3}"/>
    <dgm:cxn modelId="{B1B64453-AE7F-4F8E-93C6-60891A859DC1}" srcId="{7BAE7385-390E-4E3E-BD36-668FCD869679}" destId="{B80B882E-E1D0-4000-882C-D0844D9B36D1}" srcOrd="0" destOrd="0" parTransId="{320B9D59-BBBE-45D2-81E3-B62199FCADE2}" sibTransId="{AFF01953-2CA9-462E-B4F1-872EC7AF7F4F}"/>
    <dgm:cxn modelId="{32BD60D7-64C6-4076-9FDE-3F70E4F36458}" type="presOf" srcId="{0AD3D612-AD58-4E85-8841-B6233C3E34CB}" destId="{0F8C7078-7A7D-41F0-9C8C-8991591F4F3C}" srcOrd="0" destOrd="0" presId="urn:microsoft.com/office/officeart/2008/layout/VerticalCurvedList"/>
    <dgm:cxn modelId="{FA18F746-B995-4FF4-843D-DB39C5C8AEC4}" type="presOf" srcId="{7BAE7385-390E-4E3E-BD36-668FCD869679}" destId="{47CC2053-99BC-4284-8C7A-9DF89BE5CEC6}" srcOrd="0" destOrd="0" presId="urn:microsoft.com/office/officeart/2008/layout/VerticalCurvedList"/>
    <dgm:cxn modelId="{8B3BE7D9-8B28-479E-9646-5A9F2CCF5A9C}" type="presOf" srcId="{B80B882E-E1D0-4000-882C-D0844D9B36D1}" destId="{C43A7B92-B489-44FB-8895-DA8ACC8287DA}" srcOrd="0" destOrd="0" presId="urn:microsoft.com/office/officeart/2008/layout/VerticalCurvedList"/>
    <dgm:cxn modelId="{406C8C70-E7E2-47E7-A75C-5424D2AF3385}" type="presParOf" srcId="{47CC2053-99BC-4284-8C7A-9DF89BE5CEC6}" destId="{08A84B68-602E-4E60-BC3D-983ADE41A5D4}" srcOrd="0" destOrd="0" presId="urn:microsoft.com/office/officeart/2008/layout/VerticalCurvedList"/>
    <dgm:cxn modelId="{2F009B80-A1B8-4754-804B-DACE00928682}" type="presParOf" srcId="{08A84B68-602E-4E60-BC3D-983ADE41A5D4}" destId="{D51F30D4-7E76-441E-BF66-C11971E986A1}" srcOrd="0" destOrd="0" presId="urn:microsoft.com/office/officeart/2008/layout/VerticalCurvedList"/>
    <dgm:cxn modelId="{DB954B69-6ECB-4222-9130-18D188745B29}" type="presParOf" srcId="{D51F30D4-7E76-441E-BF66-C11971E986A1}" destId="{88858E3F-E521-49D9-8B24-43E9BB37EE9F}" srcOrd="0" destOrd="0" presId="urn:microsoft.com/office/officeart/2008/layout/VerticalCurvedList"/>
    <dgm:cxn modelId="{AB7AB20B-866B-4221-918D-5FC38F77189B}" type="presParOf" srcId="{D51F30D4-7E76-441E-BF66-C11971E986A1}" destId="{1AC7D65A-0D13-4C29-9F07-CFB87834AAAD}" srcOrd="1" destOrd="0" presId="urn:microsoft.com/office/officeart/2008/layout/VerticalCurvedList"/>
    <dgm:cxn modelId="{BCD19920-81F9-4AD6-AB77-1E1F1D3E1E1B}" type="presParOf" srcId="{D51F30D4-7E76-441E-BF66-C11971E986A1}" destId="{4C7CAAB3-A1B2-4CF7-9D80-60C3BF3B5ED7}" srcOrd="2" destOrd="0" presId="urn:microsoft.com/office/officeart/2008/layout/VerticalCurvedList"/>
    <dgm:cxn modelId="{2256BB32-3238-4697-99FF-91C29A3E17B5}" type="presParOf" srcId="{D51F30D4-7E76-441E-BF66-C11971E986A1}" destId="{A73CD0A1-63CC-466E-9FED-31C76E092616}" srcOrd="3" destOrd="0" presId="urn:microsoft.com/office/officeart/2008/layout/VerticalCurvedList"/>
    <dgm:cxn modelId="{EB6A9200-9EC0-4F4D-A94C-2C4683DF4D9E}" type="presParOf" srcId="{08A84B68-602E-4E60-BC3D-983ADE41A5D4}" destId="{C43A7B92-B489-44FB-8895-DA8ACC8287DA}" srcOrd="1" destOrd="0" presId="urn:microsoft.com/office/officeart/2008/layout/VerticalCurvedList"/>
    <dgm:cxn modelId="{521745DA-1D5B-4917-A9C9-EF14F293C56D}" type="presParOf" srcId="{08A84B68-602E-4E60-BC3D-983ADE41A5D4}" destId="{825749AE-AAF3-44FF-9035-39C6C4A394C4}" srcOrd="2" destOrd="0" presId="urn:microsoft.com/office/officeart/2008/layout/VerticalCurvedList"/>
    <dgm:cxn modelId="{02517D97-2637-46D4-873C-93F07F0DDC9E}" type="presParOf" srcId="{825749AE-AAF3-44FF-9035-39C6C4A394C4}" destId="{A3BAE98E-B65C-4E89-BEB9-58294BFFF426}" srcOrd="0" destOrd="0" presId="urn:microsoft.com/office/officeart/2008/layout/VerticalCurvedList"/>
    <dgm:cxn modelId="{6D7705DF-844C-44D5-872B-4BB7A556D96F}" type="presParOf" srcId="{08A84B68-602E-4E60-BC3D-983ADE41A5D4}" destId="{7CE46FFF-D2FC-4A37-BE55-E1BCFF3EBFAD}" srcOrd="3" destOrd="0" presId="urn:microsoft.com/office/officeart/2008/layout/VerticalCurvedList"/>
    <dgm:cxn modelId="{34FDE0AF-F1F4-4A1C-A557-BCF916DAE5EB}" type="presParOf" srcId="{08A84B68-602E-4E60-BC3D-983ADE41A5D4}" destId="{CF87D613-0F6F-4303-8C86-38A9FAC30EC3}" srcOrd="4" destOrd="0" presId="urn:microsoft.com/office/officeart/2008/layout/VerticalCurvedList"/>
    <dgm:cxn modelId="{0909411F-A784-453C-AADA-9EB2DE168DCE}" type="presParOf" srcId="{CF87D613-0F6F-4303-8C86-38A9FAC30EC3}" destId="{6F41191E-7A30-4866-A4FA-44162F60E9CE}" srcOrd="0" destOrd="0" presId="urn:microsoft.com/office/officeart/2008/layout/VerticalCurvedList"/>
    <dgm:cxn modelId="{F1DD7135-467B-4D95-B508-727CBA378022}" type="presParOf" srcId="{08A84B68-602E-4E60-BC3D-983ADE41A5D4}" destId="{0F8C7078-7A7D-41F0-9C8C-8991591F4F3C}" srcOrd="5" destOrd="0" presId="urn:microsoft.com/office/officeart/2008/layout/VerticalCurvedList"/>
    <dgm:cxn modelId="{05F6C286-591D-4C88-918D-D51A84E5D3BF}" type="presParOf" srcId="{08A84B68-602E-4E60-BC3D-983ADE41A5D4}" destId="{851C704C-3AC9-48F3-8DB1-CECAD0DA2A62}" srcOrd="6" destOrd="0" presId="urn:microsoft.com/office/officeart/2008/layout/VerticalCurvedList"/>
    <dgm:cxn modelId="{F25ED24D-9B41-4897-BEA5-99D9E93739FC}" type="presParOf" srcId="{851C704C-3AC9-48F3-8DB1-CECAD0DA2A62}" destId="{BEBE42FD-B0E5-4324-9773-0302553D8856}" srcOrd="0" destOrd="0" presId="urn:microsoft.com/office/officeart/2008/layout/VerticalCurvedList"/>
    <dgm:cxn modelId="{9FA70C22-3042-4BB0-B186-29C782B416F4}" type="presParOf" srcId="{08A84B68-602E-4E60-BC3D-983ADE41A5D4}" destId="{81BFD4A3-FDBD-4FF9-954F-2BA5F25FFDB1}" srcOrd="7" destOrd="0" presId="urn:microsoft.com/office/officeart/2008/layout/VerticalCurvedList"/>
    <dgm:cxn modelId="{1B65BB87-BE5E-4E1E-AE15-380ADFD6790B}" type="presParOf" srcId="{08A84B68-602E-4E60-BC3D-983ADE41A5D4}" destId="{5CA941F9-6F17-4937-B11C-63DB0A1E6E7F}" srcOrd="8" destOrd="0" presId="urn:microsoft.com/office/officeart/2008/layout/VerticalCurvedList"/>
    <dgm:cxn modelId="{F4B7E559-AF6C-4BA6-990C-AE25678205B7}" type="presParOf" srcId="{5CA941F9-6F17-4937-B11C-63DB0A1E6E7F}" destId="{303E3D1F-6D90-439B-A6D0-A3C19A7A4E2A}" srcOrd="0" destOrd="0" presId="urn:microsoft.com/office/officeart/2008/layout/VerticalCurvedList"/>
    <dgm:cxn modelId="{4ABFD7D2-376E-49F7-81E5-DE45BC1E6557}" type="presParOf" srcId="{08A84B68-602E-4E60-BC3D-983ADE41A5D4}" destId="{D75BEE53-A695-4575-9142-71DBED86D0FA}" srcOrd="9" destOrd="0" presId="urn:microsoft.com/office/officeart/2008/layout/VerticalCurvedList"/>
    <dgm:cxn modelId="{8B3BFD98-EEC5-4B8F-A4CF-E93FD5446556}" type="presParOf" srcId="{08A84B68-602E-4E60-BC3D-983ADE41A5D4}" destId="{866BD5FD-EAC3-478C-8539-38A2048FD041}" srcOrd="10" destOrd="0" presId="urn:microsoft.com/office/officeart/2008/layout/VerticalCurvedList"/>
    <dgm:cxn modelId="{8330508C-AA4E-4E58-A057-FE7BD2EC9586}" type="presParOf" srcId="{866BD5FD-EAC3-478C-8539-38A2048FD041}" destId="{AADFD94E-BEF4-45BC-9B99-1B3E36486E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AE7385-390E-4E3E-BD36-668FCD869679}" type="doc">
      <dgm:prSet loTypeId="urn:microsoft.com/office/officeart/2008/layout/VerticalCurvedList" loCatId="list" qsTypeId="urn:microsoft.com/office/officeart/2005/8/quickstyle/simple4" qsCatId="simple" csTypeId="urn:microsoft.com/office/officeart/2005/8/colors/accent0_1" csCatId="mainScheme" phldr="1"/>
      <dgm:spPr/>
      <dgm:t>
        <a:bodyPr/>
        <a:lstStyle/>
        <a:p>
          <a:endParaRPr lang="es-ES"/>
        </a:p>
      </dgm:t>
    </dgm:pt>
    <dgm:pt modelId="{B80B882E-E1D0-4000-882C-D0844D9B36D1}">
      <dgm:prSet phldrT="[Texto]"/>
      <dgm:spPr/>
      <dgm:t>
        <a:bodyPr/>
        <a:lstStyle/>
        <a:p>
          <a:r>
            <a:rPr lang="es-EC" dirty="0" smtClean="0"/>
            <a:t>El robot en consideración, es un robot de accionamiento diferencial de dos ruedas, donde cada rueda se acciona independientemente.</a:t>
          </a:r>
          <a:endParaRPr lang="es-ES" dirty="0"/>
        </a:p>
      </dgm:t>
    </dgm:pt>
    <dgm:pt modelId="{320B9D59-BBBE-45D2-81E3-B62199FCADE2}" type="parTrans" cxnId="{B1B64453-AE7F-4F8E-93C6-60891A859DC1}">
      <dgm:prSet/>
      <dgm:spPr/>
      <dgm:t>
        <a:bodyPr/>
        <a:lstStyle/>
        <a:p>
          <a:endParaRPr lang="es-ES"/>
        </a:p>
      </dgm:t>
    </dgm:pt>
    <dgm:pt modelId="{AFF01953-2CA9-462E-B4F1-872EC7AF7F4F}" type="sibTrans" cxnId="{B1B64453-AE7F-4F8E-93C6-60891A859DC1}">
      <dgm:prSet/>
      <dgm:spPr/>
      <dgm:t>
        <a:bodyPr/>
        <a:lstStyle/>
        <a:p>
          <a:endParaRPr lang="es-ES"/>
        </a:p>
      </dgm:t>
    </dgm:pt>
    <dgm:pt modelId="{CAB6ACAA-C7D5-4BA2-A6AF-B3D7A6922E40}">
      <dgm:prSet phldrT="[Texto]"/>
      <dgm:spPr/>
      <dgm:t>
        <a:bodyPr/>
        <a:lstStyle/>
        <a:p>
          <a:r>
            <a:rPr lang="es-EC" dirty="0" smtClean="0"/>
            <a:t>Se asume que el robot se desliza en superficies planas sin rozamiento. </a:t>
          </a:r>
          <a:endParaRPr lang="es-ES" dirty="0"/>
        </a:p>
      </dgm:t>
    </dgm:pt>
    <dgm:pt modelId="{AE0F0787-8195-4DB8-9C29-E862292519C0}" type="parTrans" cxnId="{A83C4E2D-4068-4AC4-9B7F-00A1652F2844}">
      <dgm:prSet/>
      <dgm:spPr/>
      <dgm:t>
        <a:bodyPr/>
        <a:lstStyle/>
        <a:p>
          <a:endParaRPr lang="es-ES"/>
        </a:p>
      </dgm:t>
    </dgm:pt>
    <dgm:pt modelId="{D401AC03-3D1B-40B8-B0A8-D40B2D0C50F3}" type="sibTrans" cxnId="{A83C4E2D-4068-4AC4-9B7F-00A1652F2844}">
      <dgm:prSet/>
      <dgm:spPr/>
      <dgm:t>
        <a:bodyPr/>
        <a:lstStyle/>
        <a:p>
          <a:endParaRPr lang="es-ES"/>
        </a:p>
      </dgm:t>
    </dgm:pt>
    <dgm:pt modelId="{0AD3D612-AD58-4E85-8841-B6233C3E34CB}">
      <dgm:prSet phldrT="[Texto]"/>
      <dgm:spPr/>
      <dgm:t>
        <a:bodyPr/>
        <a:lstStyle/>
        <a:p>
          <a:r>
            <a:rPr lang="es-EC" dirty="0" smtClean="0"/>
            <a:t>Los comandos de movimiento real del robot son las velocidades lineales   de la rueda derecha e izquierda respectivamente, en lugar de las velocidades de dirección  y orientación 𝑣 y ω del robot, por lo tanto, se buscó una ecuación que relacione estas velocidades.</a:t>
          </a:r>
          <a:endParaRPr lang="es-ES" dirty="0"/>
        </a:p>
      </dgm:t>
    </dgm:pt>
    <dgm:pt modelId="{54BFBC68-E4CB-4C33-9AFF-925B2F4837E1}" type="parTrans" cxnId="{475CCA69-2EA4-469F-A1D4-CBDE0323F5DD}">
      <dgm:prSet/>
      <dgm:spPr/>
      <dgm:t>
        <a:bodyPr/>
        <a:lstStyle/>
        <a:p>
          <a:endParaRPr lang="es-ES"/>
        </a:p>
      </dgm:t>
    </dgm:pt>
    <dgm:pt modelId="{AAD04302-A3AB-4398-BB40-490881447A94}" type="sibTrans" cxnId="{475CCA69-2EA4-469F-A1D4-CBDE0323F5DD}">
      <dgm:prSet/>
      <dgm:spPr/>
      <dgm:t>
        <a:bodyPr/>
        <a:lstStyle/>
        <a:p>
          <a:endParaRPr lang="es-ES"/>
        </a:p>
      </dgm:t>
    </dgm:pt>
    <dgm:pt modelId="{8987755F-D60B-483B-A059-FC8349A0DCBA}">
      <dgm:prSet phldrT="[Texto]"/>
      <dgm:spPr/>
      <dgm:t>
        <a:bodyPr/>
        <a:lstStyle/>
        <a:p>
          <a:r>
            <a:rPr lang="es-EC" dirty="0" smtClean="0"/>
            <a:t>Se considera las dimensiones físicas del robot móvil, las medidas de interés son: el radio de las ruedas </a:t>
          </a:r>
          <a:r>
            <a:rPr lang="es-EC" i="1" dirty="0" smtClean="0"/>
            <a:t>“r=0.095 m” </a:t>
          </a:r>
          <a:r>
            <a:rPr lang="es-EC" dirty="0" smtClean="0"/>
            <a:t>y la distancia entre las ruedas </a:t>
          </a:r>
          <a:r>
            <a:rPr lang="es-EC" i="1" dirty="0" smtClean="0"/>
            <a:t>“L=0.275 m ” </a:t>
          </a:r>
          <a:r>
            <a:rPr lang="es-EC" dirty="0" smtClean="0"/>
            <a:t>.</a:t>
          </a:r>
          <a:endParaRPr lang="es-ES" dirty="0"/>
        </a:p>
      </dgm:t>
    </dgm:pt>
    <dgm:pt modelId="{976D628B-F702-4520-A398-E1F5664A35E7}" type="parTrans" cxnId="{D1186825-1AC1-4B90-97EB-85270049A870}">
      <dgm:prSet/>
      <dgm:spPr/>
      <dgm:t>
        <a:bodyPr/>
        <a:lstStyle/>
        <a:p>
          <a:endParaRPr lang="es-ES"/>
        </a:p>
      </dgm:t>
    </dgm:pt>
    <dgm:pt modelId="{F6ABDCF8-8615-435B-B986-E7BAA7EEC21E}" type="sibTrans" cxnId="{D1186825-1AC1-4B90-97EB-85270049A870}">
      <dgm:prSet/>
      <dgm:spPr/>
      <dgm:t>
        <a:bodyPr/>
        <a:lstStyle/>
        <a:p>
          <a:endParaRPr lang="es-ES"/>
        </a:p>
      </dgm:t>
    </dgm:pt>
    <dgm:pt modelId="{3408D807-B1A7-4434-985D-28B0AE24EB83}">
      <dgm:prSet phldrT="[Texto]"/>
      <dgm:spPr>
        <a:blipFill>
          <a:blip xmlns:r="http://schemas.openxmlformats.org/officeDocument/2006/relationships" r:embed="rId1"/>
          <a:stretch>
            <a:fillRect/>
          </a:stretch>
        </a:blipFill>
      </dgm:spPr>
      <dgm:t>
        <a:bodyPr/>
        <a:lstStyle/>
        <a:p>
          <a:r>
            <a:rPr lang="es-EC">
              <a:noFill/>
            </a:rPr>
            <a:t> </a:t>
          </a:r>
        </a:p>
      </dgm:t>
    </dgm:pt>
    <dgm:pt modelId="{129431C9-8760-4D2A-AAF8-EC2EA1439DC6}" type="parTrans" cxnId="{5BA84CB2-8D4E-4BAA-8072-3EA05FB4DCEB}">
      <dgm:prSet/>
      <dgm:spPr/>
      <dgm:t>
        <a:bodyPr/>
        <a:lstStyle/>
        <a:p>
          <a:endParaRPr lang="es-ES"/>
        </a:p>
      </dgm:t>
    </dgm:pt>
    <dgm:pt modelId="{994972EC-9196-40EE-A7D6-27A79D88068F}" type="sibTrans" cxnId="{5BA84CB2-8D4E-4BAA-8072-3EA05FB4DCEB}">
      <dgm:prSet/>
      <dgm:spPr/>
      <dgm:t>
        <a:bodyPr/>
        <a:lstStyle/>
        <a:p>
          <a:endParaRPr lang="es-ES"/>
        </a:p>
      </dgm:t>
    </dgm:pt>
    <dgm:pt modelId="{47CC2053-99BC-4284-8C7A-9DF89BE5CEC6}" type="pres">
      <dgm:prSet presAssocID="{7BAE7385-390E-4E3E-BD36-668FCD869679}" presName="Name0" presStyleCnt="0">
        <dgm:presLayoutVars>
          <dgm:chMax val="7"/>
          <dgm:chPref val="7"/>
          <dgm:dir/>
        </dgm:presLayoutVars>
      </dgm:prSet>
      <dgm:spPr/>
    </dgm:pt>
    <dgm:pt modelId="{08A84B68-602E-4E60-BC3D-983ADE41A5D4}" type="pres">
      <dgm:prSet presAssocID="{7BAE7385-390E-4E3E-BD36-668FCD869679}" presName="Name1" presStyleCnt="0"/>
      <dgm:spPr/>
    </dgm:pt>
    <dgm:pt modelId="{D51F30D4-7E76-441E-BF66-C11971E986A1}" type="pres">
      <dgm:prSet presAssocID="{7BAE7385-390E-4E3E-BD36-668FCD869679}" presName="cycle" presStyleCnt="0"/>
      <dgm:spPr/>
    </dgm:pt>
    <dgm:pt modelId="{88858E3F-E521-49D9-8B24-43E9BB37EE9F}" type="pres">
      <dgm:prSet presAssocID="{7BAE7385-390E-4E3E-BD36-668FCD869679}" presName="srcNode" presStyleLbl="node1" presStyleIdx="0" presStyleCnt="5"/>
      <dgm:spPr/>
    </dgm:pt>
    <dgm:pt modelId="{1AC7D65A-0D13-4C29-9F07-CFB87834AAAD}" type="pres">
      <dgm:prSet presAssocID="{7BAE7385-390E-4E3E-BD36-668FCD869679}" presName="conn" presStyleLbl="parChTrans1D2" presStyleIdx="0" presStyleCnt="1"/>
      <dgm:spPr/>
    </dgm:pt>
    <dgm:pt modelId="{4C7CAAB3-A1B2-4CF7-9D80-60C3BF3B5ED7}" type="pres">
      <dgm:prSet presAssocID="{7BAE7385-390E-4E3E-BD36-668FCD869679}" presName="extraNode" presStyleLbl="node1" presStyleIdx="0" presStyleCnt="5"/>
      <dgm:spPr/>
    </dgm:pt>
    <dgm:pt modelId="{A73CD0A1-63CC-466E-9FED-31C76E092616}" type="pres">
      <dgm:prSet presAssocID="{7BAE7385-390E-4E3E-BD36-668FCD869679}" presName="dstNode" presStyleLbl="node1" presStyleIdx="0" presStyleCnt="5"/>
      <dgm:spPr/>
    </dgm:pt>
    <dgm:pt modelId="{C43A7B92-B489-44FB-8895-DA8ACC8287DA}" type="pres">
      <dgm:prSet presAssocID="{B80B882E-E1D0-4000-882C-D0844D9B36D1}" presName="text_1" presStyleLbl="node1" presStyleIdx="0" presStyleCnt="5">
        <dgm:presLayoutVars>
          <dgm:bulletEnabled val="1"/>
        </dgm:presLayoutVars>
      </dgm:prSet>
      <dgm:spPr/>
      <dgm:t>
        <a:bodyPr/>
        <a:lstStyle/>
        <a:p>
          <a:endParaRPr lang="es-ES"/>
        </a:p>
      </dgm:t>
    </dgm:pt>
    <dgm:pt modelId="{825749AE-AAF3-44FF-9035-39C6C4A394C4}" type="pres">
      <dgm:prSet presAssocID="{B80B882E-E1D0-4000-882C-D0844D9B36D1}" presName="accent_1" presStyleCnt="0"/>
      <dgm:spPr/>
    </dgm:pt>
    <dgm:pt modelId="{A3BAE98E-B65C-4E89-BEB9-58294BFFF426}" type="pres">
      <dgm:prSet presAssocID="{B80B882E-E1D0-4000-882C-D0844D9B36D1}" presName="accentRepeatNode" presStyleLbl="solidFgAcc1" presStyleIdx="0" presStyleCnt="5"/>
      <dgm:spPr/>
    </dgm:pt>
    <dgm:pt modelId="{7CE46FFF-D2FC-4A37-BE55-E1BCFF3EBFAD}" type="pres">
      <dgm:prSet presAssocID="{CAB6ACAA-C7D5-4BA2-A6AF-B3D7A6922E40}" presName="text_2" presStyleLbl="node1" presStyleIdx="1" presStyleCnt="5">
        <dgm:presLayoutVars>
          <dgm:bulletEnabled val="1"/>
        </dgm:presLayoutVars>
      </dgm:prSet>
      <dgm:spPr/>
      <dgm:t>
        <a:bodyPr/>
        <a:lstStyle/>
        <a:p>
          <a:endParaRPr lang="es-ES"/>
        </a:p>
      </dgm:t>
    </dgm:pt>
    <dgm:pt modelId="{CF87D613-0F6F-4303-8C86-38A9FAC30EC3}" type="pres">
      <dgm:prSet presAssocID="{CAB6ACAA-C7D5-4BA2-A6AF-B3D7A6922E40}" presName="accent_2" presStyleCnt="0"/>
      <dgm:spPr/>
    </dgm:pt>
    <dgm:pt modelId="{6F41191E-7A30-4866-A4FA-44162F60E9CE}" type="pres">
      <dgm:prSet presAssocID="{CAB6ACAA-C7D5-4BA2-A6AF-B3D7A6922E40}" presName="accentRepeatNode" presStyleLbl="solidFgAcc1" presStyleIdx="1" presStyleCnt="5"/>
      <dgm:spPr/>
    </dgm:pt>
    <dgm:pt modelId="{0F8C7078-7A7D-41F0-9C8C-8991591F4F3C}" type="pres">
      <dgm:prSet presAssocID="{0AD3D612-AD58-4E85-8841-B6233C3E34CB}" presName="text_3" presStyleLbl="node1" presStyleIdx="2" presStyleCnt="5">
        <dgm:presLayoutVars>
          <dgm:bulletEnabled val="1"/>
        </dgm:presLayoutVars>
      </dgm:prSet>
      <dgm:spPr/>
      <dgm:t>
        <a:bodyPr/>
        <a:lstStyle/>
        <a:p>
          <a:endParaRPr lang="es-ES"/>
        </a:p>
      </dgm:t>
    </dgm:pt>
    <dgm:pt modelId="{851C704C-3AC9-48F3-8DB1-CECAD0DA2A62}" type="pres">
      <dgm:prSet presAssocID="{0AD3D612-AD58-4E85-8841-B6233C3E34CB}" presName="accent_3" presStyleCnt="0"/>
      <dgm:spPr/>
    </dgm:pt>
    <dgm:pt modelId="{BEBE42FD-B0E5-4324-9773-0302553D8856}" type="pres">
      <dgm:prSet presAssocID="{0AD3D612-AD58-4E85-8841-B6233C3E34CB}" presName="accentRepeatNode" presStyleLbl="solidFgAcc1" presStyleIdx="2" presStyleCnt="5"/>
      <dgm:spPr/>
    </dgm:pt>
    <dgm:pt modelId="{81BFD4A3-FDBD-4FF9-954F-2BA5F25FFDB1}" type="pres">
      <dgm:prSet presAssocID="{8987755F-D60B-483B-A059-FC8349A0DCBA}" presName="text_4" presStyleLbl="node1" presStyleIdx="3" presStyleCnt="5">
        <dgm:presLayoutVars>
          <dgm:bulletEnabled val="1"/>
        </dgm:presLayoutVars>
      </dgm:prSet>
      <dgm:spPr/>
      <dgm:t>
        <a:bodyPr/>
        <a:lstStyle/>
        <a:p>
          <a:endParaRPr lang="es-ES"/>
        </a:p>
      </dgm:t>
    </dgm:pt>
    <dgm:pt modelId="{5CA941F9-6F17-4937-B11C-63DB0A1E6E7F}" type="pres">
      <dgm:prSet presAssocID="{8987755F-D60B-483B-A059-FC8349A0DCBA}" presName="accent_4" presStyleCnt="0"/>
      <dgm:spPr/>
    </dgm:pt>
    <dgm:pt modelId="{303E3D1F-6D90-439B-A6D0-A3C19A7A4E2A}" type="pres">
      <dgm:prSet presAssocID="{8987755F-D60B-483B-A059-FC8349A0DCBA}" presName="accentRepeatNode" presStyleLbl="solidFgAcc1" presStyleIdx="3" presStyleCnt="5"/>
      <dgm:spPr>
        <a:blipFill rotWithShape="0">
          <a:blip xmlns:r="http://schemas.openxmlformats.org/officeDocument/2006/relationships" r:embed="rId2"/>
          <a:stretch>
            <a:fillRect/>
          </a:stretch>
        </a:blipFill>
      </dgm:spPr>
      <dgm:t>
        <a:bodyPr/>
        <a:lstStyle/>
        <a:p>
          <a:endParaRPr lang="es-ES"/>
        </a:p>
      </dgm:t>
    </dgm:pt>
    <dgm:pt modelId="{D75BEE53-A695-4575-9142-71DBED86D0FA}" type="pres">
      <dgm:prSet presAssocID="{3408D807-B1A7-4434-985D-28B0AE24EB83}" presName="text_5" presStyleLbl="node1" presStyleIdx="4" presStyleCnt="5">
        <dgm:presLayoutVars>
          <dgm:bulletEnabled val="1"/>
        </dgm:presLayoutVars>
      </dgm:prSet>
      <dgm:spPr/>
      <dgm:t>
        <a:bodyPr/>
        <a:lstStyle/>
        <a:p>
          <a:endParaRPr lang="es-ES"/>
        </a:p>
      </dgm:t>
    </dgm:pt>
    <dgm:pt modelId="{866BD5FD-EAC3-478C-8539-38A2048FD041}" type="pres">
      <dgm:prSet presAssocID="{3408D807-B1A7-4434-985D-28B0AE24EB83}" presName="accent_5" presStyleCnt="0"/>
      <dgm:spPr/>
    </dgm:pt>
    <dgm:pt modelId="{AADFD94E-BEF4-45BC-9B99-1B3E36486E01}" type="pres">
      <dgm:prSet presAssocID="{3408D807-B1A7-4434-985D-28B0AE24EB83}" presName="accentRepeatNode" presStyleLbl="solidFgAcc1" presStyleIdx="4" presStyleCnt="5"/>
      <dgm:spPr/>
    </dgm:pt>
  </dgm:ptLst>
  <dgm:cxnLst>
    <dgm:cxn modelId="{104B056A-1126-4563-AA2E-8273B7AC1F9F}" type="presOf" srcId="{CAB6ACAA-C7D5-4BA2-A6AF-B3D7A6922E40}" destId="{7CE46FFF-D2FC-4A37-BE55-E1BCFF3EBFAD}" srcOrd="0" destOrd="0" presId="urn:microsoft.com/office/officeart/2008/layout/VerticalCurvedList"/>
    <dgm:cxn modelId="{B2B19FBB-02CC-49A2-BE15-7D8375F371AF}" type="presOf" srcId="{8987755F-D60B-483B-A059-FC8349A0DCBA}" destId="{81BFD4A3-FDBD-4FF9-954F-2BA5F25FFDB1}" srcOrd="0" destOrd="0" presId="urn:microsoft.com/office/officeart/2008/layout/VerticalCurvedList"/>
    <dgm:cxn modelId="{5BA84CB2-8D4E-4BAA-8072-3EA05FB4DCEB}" srcId="{7BAE7385-390E-4E3E-BD36-668FCD869679}" destId="{3408D807-B1A7-4434-985D-28B0AE24EB83}" srcOrd="4" destOrd="0" parTransId="{129431C9-8760-4D2A-AAF8-EC2EA1439DC6}" sibTransId="{994972EC-9196-40EE-A7D6-27A79D88068F}"/>
    <dgm:cxn modelId="{D1186825-1AC1-4B90-97EB-85270049A870}" srcId="{7BAE7385-390E-4E3E-BD36-668FCD869679}" destId="{8987755F-D60B-483B-A059-FC8349A0DCBA}" srcOrd="3" destOrd="0" parTransId="{976D628B-F702-4520-A398-E1F5664A35E7}" sibTransId="{F6ABDCF8-8615-435B-B986-E7BAA7EEC21E}"/>
    <dgm:cxn modelId="{475CCA69-2EA4-469F-A1D4-CBDE0323F5DD}" srcId="{7BAE7385-390E-4E3E-BD36-668FCD869679}" destId="{0AD3D612-AD58-4E85-8841-B6233C3E34CB}" srcOrd="2" destOrd="0" parTransId="{54BFBC68-E4CB-4C33-9AFF-925B2F4837E1}" sibTransId="{AAD04302-A3AB-4398-BB40-490881447A94}"/>
    <dgm:cxn modelId="{65722208-5DB7-49EB-B421-32065210FF9A}" type="presOf" srcId="{AFF01953-2CA9-462E-B4F1-872EC7AF7F4F}" destId="{1AC7D65A-0D13-4C29-9F07-CFB87834AAAD}" srcOrd="0" destOrd="0" presId="urn:microsoft.com/office/officeart/2008/layout/VerticalCurvedList"/>
    <dgm:cxn modelId="{31DBB571-9530-486B-BD00-A78090F4F88C}" type="presOf" srcId="{3408D807-B1A7-4434-985D-28B0AE24EB83}" destId="{D75BEE53-A695-4575-9142-71DBED86D0FA}" srcOrd="0" destOrd="0" presId="urn:microsoft.com/office/officeart/2008/layout/VerticalCurvedList"/>
    <dgm:cxn modelId="{A83C4E2D-4068-4AC4-9B7F-00A1652F2844}" srcId="{7BAE7385-390E-4E3E-BD36-668FCD869679}" destId="{CAB6ACAA-C7D5-4BA2-A6AF-B3D7A6922E40}" srcOrd="1" destOrd="0" parTransId="{AE0F0787-8195-4DB8-9C29-E862292519C0}" sibTransId="{D401AC03-3D1B-40B8-B0A8-D40B2D0C50F3}"/>
    <dgm:cxn modelId="{B1B64453-AE7F-4F8E-93C6-60891A859DC1}" srcId="{7BAE7385-390E-4E3E-BD36-668FCD869679}" destId="{B80B882E-E1D0-4000-882C-D0844D9B36D1}" srcOrd="0" destOrd="0" parTransId="{320B9D59-BBBE-45D2-81E3-B62199FCADE2}" sibTransId="{AFF01953-2CA9-462E-B4F1-872EC7AF7F4F}"/>
    <dgm:cxn modelId="{32BD60D7-64C6-4076-9FDE-3F70E4F36458}" type="presOf" srcId="{0AD3D612-AD58-4E85-8841-B6233C3E34CB}" destId="{0F8C7078-7A7D-41F0-9C8C-8991591F4F3C}" srcOrd="0" destOrd="0" presId="urn:microsoft.com/office/officeart/2008/layout/VerticalCurvedList"/>
    <dgm:cxn modelId="{FA18F746-B995-4FF4-843D-DB39C5C8AEC4}" type="presOf" srcId="{7BAE7385-390E-4E3E-BD36-668FCD869679}" destId="{47CC2053-99BC-4284-8C7A-9DF89BE5CEC6}" srcOrd="0" destOrd="0" presId="urn:microsoft.com/office/officeart/2008/layout/VerticalCurvedList"/>
    <dgm:cxn modelId="{8B3BE7D9-8B28-479E-9646-5A9F2CCF5A9C}" type="presOf" srcId="{B80B882E-E1D0-4000-882C-D0844D9B36D1}" destId="{C43A7B92-B489-44FB-8895-DA8ACC8287DA}" srcOrd="0" destOrd="0" presId="urn:microsoft.com/office/officeart/2008/layout/VerticalCurvedList"/>
    <dgm:cxn modelId="{406C8C70-E7E2-47E7-A75C-5424D2AF3385}" type="presParOf" srcId="{47CC2053-99BC-4284-8C7A-9DF89BE5CEC6}" destId="{08A84B68-602E-4E60-BC3D-983ADE41A5D4}" srcOrd="0" destOrd="0" presId="urn:microsoft.com/office/officeart/2008/layout/VerticalCurvedList"/>
    <dgm:cxn modelId="{2F009B80-A1B8-4754-804B-DACE00928682}" type="presParOf" srcId="{08A84B68-602E-4E60-BC3D-983ADE41A5D4}" destId="{D51F30D4-7E76-441E-BF66-C11971E986A1}" srcOrd="0" destOrd="0" presId="urn:microsoft.com/office/officeart/2008/layout/VerticalCurvedList"/>
    <dgm:cxn modelId="{DB954B69-6ECB-4222-9130-18D188745B29}" type="presParOf" srcId="{D51F30D4-7E76-441E-BF66-C11971E986A1}" destId="{88858E3F-E521-49D9-8B24-43E9BB37EE9F}" srcOrd="0" destOrd="0" presId="urn:microsoft.com/office/officeart/2008/layout/VerticalCurvedList"/>
    <dgm:cxn modelId="{AB7AB20B-866B-4221-918D-5FC38F77189B}" type="presParOf" srcId="{D51F30D4-7E76-441E-BF66-C11971E986A1}" destId="{1AC7D65A-0D13-4C29-9F07-CFB87834AAAD}" srcOrd="1" destOrd="0" presId="urn:microsoft.com/office/officeart/2008/layout/VerticalCurvedList"/>
    <dgm:cxn modelId="{BCD19920-81F9-4AD6-AB77-1E1F1D3E1E1B}" type="presParOf" srcId="{D51F30D4-7E76-441E-BF66-C11971E986A1}" destId="{4C7CAAB3-A1B2-4CF7-9D80-60C3BF3B5ED7}" srcOrd="2" destOrd="0" presId="urn:microsoft.com/office/officeart/2008/layout/VerticalCurvedList"/>
    <dgm:cxn modelId="{2256BB32-3238-4697-99FF-91C29A3E17B5}" type="presParOf" srcId="{D51F30D4-7E76-441E-BF66-C11971E986A1}" destId="{A73CD0A1-63CC-466E-9FED-31C76E092616}" srcOrd="3" destOrd="0" presId="urn:microsoft.com/office/officeart/2008/layout/VerticalCurvedList"/>
    <dgm:cxn modelId="{EB6A9200-9EC0-4F4D-A94C-2C4683DF4D9E}" type="presParOf" srcId="{08A84B68-602E-4E60-BC3D-983ADE41A5D4}" destId="{C43A7B92-B489-44FB-8895-DA8ACC8287DA}" srcOrd="1" destOrd="0" presId="urn:microsoft.com/office/officeart/2008/layout/VerticalCurvedList"/>
    <dgm:cxn modelId="{521745DA-1D5B-4917-A9C9-EF14F293C56D}" type="presParOf" srcId="{08A84B68-602E-4E60-BC3D-983ADE41A5D4}" destId="{825749AE-AAF3-44FF-9035-39C6C4A394C4}" srcOrd="2" destOrd="0" presId="urn:microsoft.com/office/officeart/2008/layout/VerticalCurvedList"/>
    <dgm:cxn modelId="{02517D97-2637-46D4-873C-93F07F0DDC9E}" type="presParOf" srcId="{825749AE-AAF3-44FF-9035-39C6C4A394C4}" destId="{A3BAE98E-B65C-4E89-BEB9-58294BFFF426}" srcOrd="0" destOrd="0" presId="urn:microsoft.com/office/officeart/2008/layout/VerticalCurvedList"/>
    <dgm:cxn modelId="{6D7705DF-844C-44D5-872B-4BB7A556D96F}" type="presParOf" srcId="{08A84B68-602E-4E60-BC3D-983ADE41A5D4}" destId="{7CE46FFF-D2FC-4A37-BE55-E1BCFF3EBFAD}" srcOrd="3" destOrd="0" presId="urn:microsoft.com/office/officeart/2008/layout/VerticalCurvedList"/>
    <dgm:cxn modelId="{34FDE0AF-F1F4-4A1C-A557-BCF916DAE5EB}" type="presParOf" srcId="{08A84B68-602E-4E60-BC3D-983ADE41A5D4}" destId="{CF87D613-0F6F-4303-8C86-38A9FAC30EC3}" srcOrd="4" destOrd="0" presId="urn:microsoft.com/office/officeart/2008/layout/VerticalCurvedList"/>
    <dgm:cxn modelId="{0909411F-A784-453C-AADA-9EB2DE168DCE}" type="presParOf" srcId="{CF87D613-0F6F-4303-8C86-38A9FAC30EC3}" destId="{6F41191E-7A30-4866-A4FA-44162F60E9CE}" srcOrd="0" destOrd="0" presId="urn:microsoft.com/office/officeart/2008/layout/VerticalCurvedList"/>
    <dgm:cxn modelId="{F1DD7135-467B-4D95-B508-727CBA378022}" type="presParOf" srcId="{08A84B68-602E-4E60-BC3D-983ADE41A5D4}" destId="{0F8C7078-7A7D-41F0-9C8C-8991591F4F3C}" srcOrd="5" destOrd="0" presId="urn:microsoft.com/office/officeart/2008/layout/VerticalCurvedList"/>
    <dgm:cxn modelId="{05F6C286-591D-4C88-918D-D51A84E5D3BF}" type="presParOf" srcId="{08A84B68-602E-4E60-BC3D-983ADE41A5D4}" destId="{851C704C-3AC9-48F3-8DB1-CECAD0DA2A62}" srcOrd="6" destOrd="0" presId="urn:microsoft.com/office/officeart/2008/layout/VerticalCurvedList"/>
    <dgm:cxn modelId="{F25ED24D-9B41-4897-BEA5-99D9E93739FC}" type="presParOf" srcId="{851C704C-3AC9-48F3-8DB1-CECAD0DA2A62}" destId="{BEBE42FD-B0E5-4324-9773-0302553D8856}" srcOrd="0" destOrd="0" presId="urn:microsoft.com/office/officeart/2008/layout/VerticalCurvedList"/>
    <dgm:cxn modelId="{9FA70C22-3042-4BB0-B186-29C782B416F4}" type="presParOf" srcId="{08A84B68-602E-4E60-BC3D-983ADE41A5D4}" destId="{81BFD4A3-FDBD-4FF9-954F-2BA5F25FFDB1}" srcOrd="7" destOrd="0" presId="urn:microsoft.com/office/officeart/2008/layout/VerticalCurvedList"/>
    <dgm:cxn modelId="{1B65BB87-BE5E-4E1E-AE15-380ADFD6790B}" type="presParOf" srcId="{08A84B68-602E-4E60-BC3D-983ADE41A5D4}" destId="{5CA941F9-6F17-4937-B11C-63DB0A1E6E7F}" srcOrd="8" destOrd="0" presId="urn:microsoft.com/office/officeart/2008/layout/VerticalCurvedList"/>
    <dgm:cxn modelId="{F4B7E559-AF6C-4BA6-990C-AE25678205B7}" type="presParOf" srcId="{5CA941F9-6F17-4937-B11C-63DB0A1E6E7F}" destId="{303E3D1F-6D90-439B-A6D0-A3C19A7A4E2A}" srcOrd="0" destOrd="0" presId="urn:microsoft.com/office/officeart/2008/layout/VerticalCurvedList"/>
    <dgm:cxn modelId="{4ABFD7D2-376E-49F7-81E5-DE45BC1E6557}" type="presParOf" srcId="{08A84B68-602E-4E60-BC3D-983ADE41A5D4}" destId="{D75BEE53-A695-4575-9142-71DBED86D0FA}" srcOrd="9" destOrd="0" presId="urn:microsoft.com/office/officeart/2008/layout/VerticalCurvedList"/>
    <dgm:cxn modelId="{8B3BFD98-EEC5-4B8F-A4CF-E93FD5446556}" type="presParOf" srcId="{08A84B68-602E-4E60-BC3D-983ADE41A5D4}" destId="{866BD5FD-EAC3-478C-8539-38A2048FD041}" srcOrd="10" destOrd="0" presId="urn:microsoft.com/office/officeart/2008/layout/VerticalCurvedList"/>
    <dgm:cxn modelId="{8330508C-AA4E-4E58-A057-FE7BD2EC9586}" type="presParOf" srcId="{866BD5FD-EAC3-478C-8539-38A2048FD041}" destId="{AADFD94E-BEF4-45BC-9B99-1B3E36486E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8DB7A5-3F0E-431D-B393-2F4833B40312}" type="doc">
      <dgm:prSet loTypeId="urn:microsoft.com/office/officeart/2005/8/layout/process1" loCatId="process" qsTypeId="urn:microsoft.com/office/officeart/2005/8/quickstyle/simple3" qsCatId="simple" csTypeId="urn:microsoft.com/office/officeart/2005/8/colors/accent1_2" csCatId="accent1" phldr="1"/>
      <dgm:spPr/>
    </dgm:pt>
    <dgm:pt modelId="{75417518-15F2-4C58-9D74-6D42F7C7C662}">
      <dgm:prSet phldrT="[Texto]"/>
      <dgm:spPr/>
      <dgm:t>
        <a:bodyPr/>
        <a:lstStyle/>
        <a:p>
          <a:r>
            <a:rPr lang="es-ES" dirty="0" smtClean="0"/>
            <a:t>Crear Mapa</a:t>
          </a:r>
        </a:p>
      </dgm:t>
    </dgm:pt>
    <dgm:pt modelId="{01DCA2A3-F7AE-458E-8E63-A27B34F28459}" type="parTrans" cxnId="{24723354-90E5-49B1-BEAB-F831656B0761}">
      <dgm:prSet/>
      <dgm:spPr/>
      <dgm:t>
        <a:bodyPr/>
        <a:lstStyle/>
        <a:p>
          <a:endParaRPr lang="es-ES"/>
        </a:p>
      </dgm:t>
    </dgm:pt>
    <dgm:pt modelId="{CCA6A95D-2F7A-48FD-A11C-FB27CB9C3E6B}" type="sibTrans" cxnId="{24723354-90E5-49B1-BEAB-F831656B0761}">
      <dgm:prSet/>
      <dgm:spPr/>
      <dgm:t>
        <a:bodyPr/>
        <a:lstStyle/>
        <a:p>
          <a:endParaRPr lang="es-ES"/>
        </a:p>
      </dgm:t>
    </dgm:pt>
    <dgm:pt modelId="{5EE05677-0556-4A8F-B5CF-56EEC4002D9E}">
      <dgm:prSet phldrT="[Texto]"/>
      <dgm:spPr/>
      <dgm:t>
        <a:bodyPr/>
        <a:lstStyle/>
        <a:p>
          <a:r>
            <a:rPr lang="es-ES" dirty="0" smtClean="0"/>
            <a:t>Distancia de conexión </a:t>
          </a:r>
          <a:endParaRPr lang="es-ES" dirty="0"/>
        </a:p>
      </dgm:t>
    </dgm:pt>
    <dgm:pt modelId="{AA0235B9-7240-4B1C-8811-1C13A1AA8E3E}" type="parTrans" cxnId="{45023290-D278-47A4-924E-CF0AC725DFF1}">
      <dgm:prSet/>
      <dgm:spPr/>
      <dgm:t>
        <a:bodyPr/>
        <a:lstStyle/>
        <a:p>
          <a:endParaRPr lang="es-ES"/>
        </a:p>
      </dgm:t>
    </dgm:pt>
    <dgm:pt modelId="{57EEDCBB-941A-457B-A6E4-2D511FF6623B}" type="sibTrans" cxnId="{45023290-D278-47A4-924E-CF0AC725DFF1}">
      <dgm:prSet/>
      <dgm:spPr/>
      <dgm:t>
        <a:bodyPr/>
        <a:lstStyle/>
        <a:p>
          <a:endParaRPr lang="es-ES"/>
        </a:p>
      </dgm:t>
    </dgm:pt>
    <dgm:pt modelId="{7305D64B-BD52-422A-8FD4-ED249CD8DC41}">
      <dgm:prSet phldrT="[Texto]"/>
      <dgm:spPr/>
      <dgm:t>
        <a:bodyPr/>
        <a:lstStyle/>
        <a:p>
          <a:r>
            <a:rPr lang="es-ES" dirty="0" smtClean="0"/>
            <a:t>Ruta (X,Y)m</a:t>
          </a:r>
          <a:endParaRPr lang="es-ES" dirty="0"/>
        </a:p>
      </dgm:t>
    </dgm:pt>
    <dgm:pt modelId="{9B8FF421-95E5-416B-8E36-C1128497AD63}" type="parTrans" cxnId="{59A4546E-94C1-483C-BCA1-C5BDDA3B1E96}">
      <dgm:prSet/>
      <dgm:spPr/>
      <dgm:t>
        <a:bodyPr/>
        <a:lstStyle/>
        <a:p>
          <a:endParaRPr lang="es-ES"/>
        </a:p>
      </dgm:t>
    </dgm:pt>
    <dgm:pt modelId="{C7F352C5-1C51-4224-B25C-6E7F33EEBFB4}" type="sibTrans" cxnId="{59A4546E-94C1-483C-BCA1-C5BDDA3B1E96}">
      <dgm:prSet/>
      <dgm:spPr/>
      <dgm:t>
        <a:bodyPr/>
        <a:lstStyle/>
        <a:p>
          <a:endParaRPr lang="es-ES"/>
        </a:p>
      </dgm:t>
    </dgm:pt>
    <dgm:pt modelId="{F3C011CB-232A-4B12-A779-A2992DEB5B92}">
      <dgm:prSet phldrT="[Texto]"/>
      <dgm:spPr/>
      <dgm:t>
        <a:bodyPr/>
        <a:lstStyle/>
        <a:p>
          <a:r>
            <a:rPr lang="es-ES" dirty="0" smtClean="0"/>
            <a:t>Punto</a:t>
          </a:r>
          <a:r>
            <a:rPr lang="es-ES" baseline="0" dirty="0" smtClean="0"/>
            <a:t> de inicio</a:t>
          </a:r>
        </a:p>
        <a:p>
          <a:r>
            <a:rPr lang="es-ES" baseline="0" dirty="0" smtClean="0"/>
            <a:t>Punto objetivo</a:t>
          </a:r>
          <a:endParaRPr lang="es-ES" dirty="0"/>
        </a:p>
      </dgm:t>
    </dgm:pt>
    <dgm:pt modelId="{253C1BAB-810A-470D-ADDE-9FF93374109E}" type="parTrans" cxnId="{18D66147-30E6-49D2-A7B8-895C9ABE3FD7}">
      <dgm:prSet/>
      <dgm:spPr/>
      <dgm:t>
        <a:bodyPr/>
        <a:lstStyle/>
        <a:p>
          <a:endParaRPr lang="es-ES"/>
        </a:p>
      </dgm:t>
    </dgm:pt>
    <dgm:pt modelId="{DD137CFA-4B4C-44FF-A045-79F70CC8CD95}" type="sibTrans" cxnId="{18D66147-30E6-49D2-A7B8-895C9ABE3FD7}">
      <dgm:prSet/>
      <dgm:spPr/>
      <dgm:t>
        <a:bodyPr/>
        <a:lstStyle/>
        <a:p>
          <a:endParaRPr lang="es-ES"/>
        </a:p>
      </dgm:t>
    </dgm:pt>
    <dgm:pt modelId="{86C4BF9A-C3F1-46DB-939E-AEBE8E4E9F51}" type="pres">
      <dgm:prSet presAssocID="{3C8DB7A5-3F0E-431D-B393-2F4833B40312}" presName="Name0" presStyleCnt="0">
        <dgm:presLayoutVars>
          <dgm:dir/>
          <dgm:resizeHandles val="exact"/>
        </dgm:presLayoutVars>
      </dgm:prSet>
      <dgm:spPr/>
    </dgm:pt>
    <dgm:pt modelId="{3FE479B8-1015-4FE3-AC9E-CAE47C49D523}" type="pres">
      <dgm:prSet presAssocID="{75417518-15F2-4C58-9D74-6D42F7C7C662}" presName="node" presStyleLbl="node1" presStyleIdx="0" presStyleCnt="4" custLinFactNeighborY="2557">
        <dgm:presLayoutVars>
          <dgm:bulletEnabled val="1"/>
        </dgm:presLayoutVars>
      </dgm:prSet>
      <dgm:spPr/>
      <dgm:t>
        <a:bodyPr/>
        <a:lstStyle/>
        <a:p>
          <a:endParaRPr lang="es-ES"/>
        </a:p>
      </dgm:t>
    </dgm:pt>
    <dgm:pt modelId="{7C2E917E-DD7A-4EE0-A644-8ADCC5644962}" type="pres">
      <dgm:prSet presAssocID="{CCA6A95D-2F7A-48FD-A11C-FB27CB9C3E6B}" presName="sibTrans" presStyleLbl="sibTrans2D1" presStyleIdx="0" presStyleCnt="3"/>
      <dgm:spPr/>
      <dgm:t>
        <a:bodyPr/>
        <a:lstStyle/>
        <a:p>
          <a:endParaRPr lang="es-ES"/>
        </a:p>
      </dgm:t>
    </dgm:pt>
    <dgm:pt modelId="{604FB1F4-3E78-440B-A621-6CF7B920A55B}" type="pres">
      <dgm:prSet presAssocID="{CCA6A95D-2F7A-48FD-A11C-FB27CB9C3E6B}" presName="connectorText" presStyleLbl="sibTrans2D1" presStyleIdx="0" presStyleCnt="3"/>
      <dgm:spPr/>
      <dgm:t>
        <a:bodyPr/>
        <a:lstStyle/>
        <a:p>
          <a:endParaRPr lang="es-ES"/>
        </a:p>
      </dgm:t>
    </dgm:pt>
    <dgm:pt modelId="{E6472EB7-5F83-4AEF-9693-2822169F210F}" type="pres">
      <dgm:prSet presAssocID="{5EE05677-0556-4A8F-B5CF-56EEC4002D9E}" presName="node" presStyleLbl="node1" presStyleIdx="1" presStyleCnt="4">
        <dgm:presLayoutVars>
          <dgm:bulletEnabled val="1"/>
        </dgm:presLayoutVars>
      </dgm:prSet>
      <dgm:spPr/>
      <dgm:t>
        <a:bodyPr/>
        <a:lstStyle/>
        <a:p>
          <a:endParaRPr lang="es-ES"/>
        </a:p>
      </dgm:t>
    </dgm:pt>
    <dgm:pt modelId="{220EF841-6F0B-4831-A697-9144ED7192FD}" type="pres">
      <dgm:prSet presAssocID="{57EEDCBB-941A-457B-A6E4-2D511FF6623B}" presName="sibTrans" presStyleLbl="sibTrans2D1" presStyleIdx="1" presStyleCnt="3"/>
      <dgm:spPr/>
      <dgm:t>
        <a:bodyPr/>
        <a:lstStyle/>
        <a:p>
          <a:endParaRPr lang="es-ES"/>
        </a:p>
      </dgm:t>
    </dgm:pt>
    <dgm:pt modelId="{390C5DDE-0A62-4E92-83C5-5EEA3ABC5FEB}" type="pres">
      <dgm:prSet presAssocID="{57EEDCBB-941A-457B-A6E4-2D511FF6623B}" presName="connectorText" presStyleLbl="sibTrans2D1" presStyleIdx="1" presStyleCnt="3"/>
      <dgm:spPr/>
      <dgm:t>
        <a:bodyPr/>
        <a:lstStyle/>
        <a:p>
          <a:endParaRPr lang="es-ES"/>
        </a:p>
      </dgm:t>
    </dgm:pt>
    <dgm:pt modelId="{5A7CC63D-C0ED-4E79-81B1-8C75933D86C7}" type="pres">
      <dgm:prSet presAssocID="{F3C011CB-232A-4B12-A779-A2992DEB5B92}" presName="node" presStyleLbl="node1" presStyleIdx="2" presStyleCnt="4">
        <dgm:presLayoutVars>
          <dgm:bulletEnabled val="1"/>
        </dgm:presLayoutVars>
      </dgm:prSet>
      <dgm:spPr/>
      <dgm:t>
        <a:bodyPr/>
        <a:lstStyle/>
        <a:p>
          <a:endParaRPr lang="es-ES"/>
        </a:p>
      </dgm:t>
    </dgm:pt>
    <dgm:pt modelId="{F50C1117-83C0-4288-9F75-A3A34BFE8508}" type="pres">
      <dgm:prSet presAssocID="{DD137CFA-4B4C-44FF-A045-79F70CC8CD95}" presName="sibTrans" presStyleLbl="sibTrans2D1" presStyleIdx="2" presStyleCnt="3"/>
      <dgm:spPr/>
      <dgm:t>
        <a:bodyPr/>
        <a:lstStyle/>
        <a:p>
          <a:endParaRPr lang="es-ES"/>
        </a:p>
      </dgm:t>
    </dgm:pt>
    <dgm:pt modelId="{5979AD65-B755-4A63-8CC0-B2AA8A6F44B4}" type="pres">
      <dgm:prSet presAssocID="{DD137CFA-4B4C-44FF-A045-79F70CC8CD95}" presName="connectorText" presStyleLbl="sibTrans2D1" presStyleIdx="2" presStyleCnt="3"/>
      <dgm:spPr/>
      <dgm:t>
        <a:bodyPr/>
        <a:lstStyle/>
        <a:p>
          <a:endParaRPr lang="es-ES"/>
        </a:p>
      </dgm:t>
    </dgm:pt>
    <dgm:pt modelId="{819EE5B6-2A68-4645-95E2-A425C9BC132C}" type="pres">
      <dgm:prSet presAssocID="{7305D64B-BD52-422A-8FD4-ED249CD8DC41}" presName="node" presStyleLbl="node1" presStyleIdx="3" presStyleCnt="4">
        <dgm:presLayoutVars>
          <dgm:bulletEnabled val="1"/>
        </dgm:presLayoutVars>
      </dgm:prSet>
      <dgm:spPr/>
      <dgm:t>
        <a:bodyPr/>
        <a:lstStyle/>
        <a:p>
          <a:endParaRPr lang="es-ES"/>
        </a:p>
      </dgm:t>
    </dgm:pt>
  </dgm:ptLst>
  <dgm:cxnLst>
    <dgm:cxn modelId="{C334532E-36B5-46F9-B684-89A5789FEE27}" type="presOf" srcId="{57EEDCBB-941A-457B-A6E4-2D511FF6623B}" destId="{220EF841-6F0B-4831-A697-9144ED7192FD}" srcOrd="0" destOrd="0" presId="urn:microsoft.com/office/officeart/2005/8/layout/process1"/>
    <dgm:cxn modelId="{BC0B3578-53BE-44A0-9A73-C6D21E1EC521}" type="presOf" srcId="{75417518-15F2-4C58-9D74-6D42F7C7C662}" destId="{3FE479B8-1015-4FE3-AC9E-CAE47C49D523}" srcOrd="0" destOrd="0" presId="urn:microsoft.com/office/officeart/2005/8/layout/process1"/>
    <dgm:cxn modelId="{45023290-D278-47A4-924E-CF0AC725DFF1}" srcId="{3C8DB7A5-3F0E-431D-B393-2F4833B40312}" destId="{5EE05677-0556-4A8F-B5CF-56EEC4002D9E}" srcOrd="1" destOrd="0" parTransId="{AA0235B9-7240-4B1C-8811-1C13A1AA8E3E}" sibTransId="{57EEDCBB-941A-457B-A6E4-2D511FF6623B}"/>
    <dgm:cxn modelId="{5C876B50-AD18-49D7-A56A-31BAE1B299A8}" type="presOf" srcId="{3C8DB7A5-3F0E-431D-B393-2F4833B40312}" destId="{86C4BF9A-C3F1-46DB-939E-AEBE8E4E9F51}" srcOrd="0" destOrd="0" presId="urn:microsoft.com/office/officeart/2005/8/layout/process1"/>
    <dgm:cxn modelId="{59A4546E-94C1-483C-BCA1-C5BDDA3B1E96}" srcId="{3C8DB7A5-3F0E-431D-B393-2F4833B40312}" destId="{7305D64B-BD52-422A-8FD4-ED249CD8DC41}" srcOrd="3" destOrd="0" parTransId="{9B8FF421-95E5-416B-8E36-C1128497AD63}" sibTransId="{C7F352C5-1C51-4224-B25C-6E7F33EEBFB4}"/>
    <dgm:cxn modelId="{CF3F7A33-D94A-4858-91C4-E4F83F869226}" type="presOf" srcId="{CCA6A95D-2F7A-48FD-A11C-FB27CB9C3E6B}" destId="{7C2E917E-DD7A-4EE0-A644-8ADCC5644962}" srcOrd="0" destOrd="0" presId="urn:microsoft.com/office/officeart/2005/8/layout/process1"/>
    <dgm:cxn modelId="{40854677-E54D-443C-879D-9116336665B3}" type="presOf" srcId="{57EEDCBB-941A-457B-A6E4-2D511FF6623B}" destId="{390C5DDE-0A62-4E92-83C5-5EEA3ABC5FEB}" srcOrd="1" destOrd="0" presId="urn:microsoft.com/office/officeart/2005/8/layout/process1"/>
    <dgm:cxn modelId="{42E5555A-DF3F-4013-9B11-19DD0769C08F}" type="presOf" srcId="{DD137CFA-4B4C-44FF-A045-79F70CC8CD95}" destId="{5979AD65-B755-4A63-8CC0-B2AA8A6F44B4}" srcOrd="1" destOrd="0" presId="urn:microsoft.com/office/officeart/2005/8/layout/process1"/>
    <dgm:cxn modelId="{74195441-7789-47A3-BDF1-6C8CBFD1103B}" type="presOf" srcId="{F3C011CB-232A-4B12-A779-A2992DEB5B92}" destId="{5A7CC63D-C0ED-4E79-81B1-8C75933D86C7}" srcOrd="0" destOrd="0" presId="urn:microsoft.com/office/officeart/2005/8/layout/process1"/>
    <dgm:cxn modelId="{04906F4C-C641-4388-B165-6ED7E2F7624D}" type="presOf" srcId="{DD137CFA-4B4C-44FF-A045-79F70CC8CD95}" destId="{F50C1117-83C0-4288-9F75-A3A34BFE8508}" srcOrd="0" destOrd="0" presId="urn:microsoft.com/office/officeart/2005/8/layout/process1"/>
    <dgm:cxn modelId="{18D66147-30E6-49D2-A7B8-895C9ABE3FD7}" srcId="{3C8DB7A5-3F0E-431D-B393-2F4833B40312}" destId="{F3C011CB-232A-4B12-A779-A2992DEB5B92}" srcOrd="2" destOrd="0" parTransId="{253C1BAB-810A-470D-ADDE-9FF93374109E}" sibTransId="{DD137CFA-4B4C-44FF-A045-79F70CC8CD95}"/>
    <dgm:cxn modelId="{948C33AC-9F5F-4231-AEA9-9FC2988E7581}" type="presOf" srcId="{5EE05677-0556-4A8F-B5CF-56EEC4002D9E}" destId="{E6472EB7-5F83-4AEF-9693-2822169F210F}" srcOrd="0" destOrd="0" presId="urn:microsoft.com/office/officeart/2005/8/layout/process1"/>
    <dgm:cxn modelId="{8D9007B4-73FE-4B52-A069-D044D1A41046}" type="presOf" srcId="{7305D64B-BD52-422A-8FD4-ED249CD8DC41}" destId="{819EE5B6-2A68-4645-95E2-A425C9BC132C}" srcOrd="0" destOrd="0" presId="urn:microsoft.com/office/officeart/2005/8/layout/process1"/>
    <dgm:cxn modelId="{2DE87469-F385-4026-BE56-713BD3473EA1}" type="presOf" srcId="{CCA6A95D-2F7A-48FD-A11C-FB27CB9C3E6B}" destId="{604FB1F4-3E78-440B-A621-6CF7B920A55B}" srcOrd="1" destOrd="0" presId="urn:microsoft.com/office/officeart/2005/8/layout/process1"/>
    <dgm:cxn modelId="{24723354-90E5-49B1-BEAB-F831656B0761}" srcId="{3C8DB7A5-3F0E-431D-B393-2F4833B40312}" destId="{75417518-15F2-4C58-9D74-6D42F7C7C662}" srcOrd="0" destOrd="0" parTransId="{01DCA2A3-F7AE-458E-8E63-A27B34F28459}" sibTransId="{CCA6A95D-2F7A-48FD-A11C-FB27CB9C3E6B}"/>
    <dgm:cxn modelId="{56C34F2B-DFA8-4ED2-B522-418C76B4DC40}" type="presParOf" srcId="{86C4BF9A-C3F1-46DB-939E-AEBE8E4E9F51}" destId="{3FE479B8-1015-4FE3-AC9E-CAE47C49D523}" srcOrd="0" destOrd="0" presId="urn:microsoft.com/office/officeart/2005/8/layout/process1"/>
    <dgm:cxn modelId="{4252B45C-759B-47F8-B9A3-8075A0C2A903}" type="presParOf" srcId="{86C4BF9A-C3F1-46DB-939E-AEBE8E4E9F51}" destId="{7C2E917E-DD7A-4EE0-A644-8ADCC5644962}" srcOrd="1" destOrd="0" presId="urn:microsoft.com/office/officeart/2005/8/layout/process1"/>
    <dgm:cxn modelId="{B86459FF-91A9-4D37-BAC1-A475E2EA1554}" type="presParOf" srcId="{7C2E917E-DD7A-4EE0-A644-8ADCC5644962}" destId="{604FB1F4-3E78-440B-A621-6CF7B920A55B}" srcOrd="0" destOrd="0" presId="urn:microsoft.com/office/officeart/2005/8/layout/process1"/>
    <dgm:cxn modelId="{7714A863-8D6F-4AEF-809B-8F6B7CBB5D9F}" type="presParOf" srcId="{86C4BF9A-C3F1-46DB-939E-AEBE8E4E9F51}" destId="{E6472EB7-5F83-4AEF-9693-2822169F210F}" srcOrd="2" destOrd="0" presId="urn:microsoft.com/office/officeart/2005/8/layout/process1"/>
    <dgm:cxn modelId="{7FB872D1-9676-41A4-8579-C929AA7EB3E0}" type="presParOf" srcId="{86C4BF9A-C3F1-46DB-939E-AEBE8E4E9F51}" destId="{220EF841-6F0B-4831-A697-9144ED7192FD}" srcOrd="3" destOrd="0" presId="urn:microsoft.com/office/officeart/2005/8/layout/process1"/>
    <dgm:cxn modelId="{5D8E0DB7-BD70-4EC1-BCAA-37722F93CBCF}" type="presParOf" srcId="{220EF841-6F0B-4831-A697-9144ED7192FD}" destId="{390C5DDE-0A62-4E92-83C5-5EEA3ABC5FEB}" srcOrd="0" destOrd="0" presId="urn:microsoft.com/office/officeart/2005/8/layout/process1"/>
    <dgm:cxn modelId="{C411DEC8-6AC2-4172-A5CC-D9408384C242}" type="presParOf" srcId="{86C4BF9A-C3F1-46DB-939E-AEBE8E4E9F51}" destId="{5A7CC63D-C0ED-4E79-81B1-8C75933D86C7}" srcOrd="4" destOrd="0" presId="urn:microsoft.com/office/officeart/2005/8/layout/process1"/>
    <dgm:cxn modelId="{A6434920-61E2-4D62-980B-ACB1BA5C187F}" type="presParOf" srcId="{86C4BF9A-C3F1-46DB-939E-AEBE8E4E9F51}" destId="{F50C1117-83C0-4288-9F75-A3A34BFE8508}" srcOrd="5" destOrd="0" presId="urn:microsoft.com/office/officeart/2005/8/layout/process1"/>
    <dgm:cxn modelId="{4ECE64F6-D249-4B87-8EFC-BB361FAA12D4}" type="presParOf" srcId="{F50C1117-83C0-4288-9F75-A3A34BFE8508}" destId="{5979AD65-B755-4A63-8CC0-B2AA8A6F44B4}" srcOrd="0" destOrd="0" presId="urn:microsoft.com/office/officeart/2005/8/layout/process1"/>
    <dgm:cxn modelId="{2576DF26-FFBB-4B65-9083-82854184A037}" type="presParOf" srcId="{86C4BF9A-C3F1-46DB-939E-AEBE8E4E9F51}" destId="{819EE5B6-2A68-4645-95E2-A425C9BC132C}"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8DB7A5-3F0E-431D-B393-2F4833B40312}" type="doc">
      <dgm:prSet loTypeId="urn:microsoft.com/office/officeart/2005/8/layout/process1" loCatId="process" qsTypeId="urn:microsoft.com/office/officeart/2005/8/quickstyle/simple3" qsCatId="simple" csTypeId="urn:microsoft.com/office/officeart/2005/8/colors/accent1_2" csCatId="accent1" phldr="1"/>
      <dgm:spPr/>
    </dgm:pt>
    <dgm:pt modelId="{75417518-15F2-4C58-9D74-6D42F7C7C662}">
      <dgm:prSet phldrT="[Texto]"/>
      <dgm:spPr/>
      <dgm:t>
        <a:bodyPr/>
        <a:lstStyle/>
        <a:p>
          <a:r>
            <a:rPr lang="es-ES" dirty="0" smtClean="0"/>
            <a:t>Crear Mapa</a:t>
          </a:r>
        </a:p>
      </dgm:t>
    </dgm:pt>
    <dgm:pt modelId="{01DCA2A3-F7AE-458E-8E63-A27B34F28459}" type="parTrans" cxnId="{24723354-90E5-49B1-BEAB-F831656B0761}">
      <dgm:prSet/>
      <dgm:spPr/>
      <dgm:t>
        <a:bodyPr/>
        <a:lstStyle/>
        <a:p>
          <a:endParaRPr lang="es-ES"/>
        </a:p>
      </dgm:t>
    </dgm:pt>
    <dgm:pt modelId="{CCA6A95D-2F7A-48FD-A11C-FB27CB9C3E6B}" type="sibTrans" cxnId="{24723354-90E5-49B1-BEAB-F831656B0761}">
      <dgm:prSet/>
      <dgm:spPr/>
      <dgm:t>
        <a:bodyPr/>
        <a:lstStyle/>
        <a:p>
          <a:endParaRPr lang="es-ES"/>
        </a:p>
      </dgm:t>
    </dgm:pt>
    <dgm:pt modelId="{5EE05677-0556-4A8F-B5CF-56EEC4002D9E}">
      <dgm:prSet phldrT="[Texto]"/>
      <dgm:spPr/>
      <dgm:t>
        <a:bodyPr/>
        <a:lstStyle/>
        <a:p>
          <a:r>
            <a:rPr lang="es-ES" dirty="0" smtClean="0"/>
            <a:t>Ingreso de parámetros</a:t>
          </a:r>
          <a:endParaRPr lang="es-ES" dirty="0"/>
        </a:p>
      </dgm:t>
    </dgm:pt>
    <dgm:pt modelId="{AA0235B9-7240-4B1C-8811-1C13A1AA8E3E}" type="parTrans" cxnId="{45023290-D278-47A4-924E-CF0AC725DFF1}">
      <dgm:prSet/>
      <dgm:spPr/>
      <dgm:t>
        <a:bodyPr/>
        <a:lstStyle/>
        <a:p>
          <a:endParaRPr lang="es-ES"/>
        </a:p>
      </dgm:t>
    </dgm:pt>
    <dgm:pt modelId="{57EEDCBB-941A-457B-A6E4-2D511FF6623B}" type="sibTrans" cxnId="{45023290-D278-47A4-924E-CF0AC725DFF1}">
      <dgm:prSet/>
      <dgm:spPr/>
      <dgm:t>
        <a:bodyPr/>
        <a:lstStyle/>
        <a:p>
          <a:endParaRPr lang="es-ES"/>
        </a:p>
      </dgm:t>
    </dgm:pt>
    <dgm:pt modelId="{7305D64B-BD52-422A-8FD4-ED249CD8DC41}">
      <dgm:prSet phldrT="[Texto]"/>
      <dgm:spPr/>
      <dgm:t>
        <a:bodyPr/>
        <a:lstStyle/>
        <a:p>
          <a:r>
            <a:rPr lang="es-ES" dirty="0" smtClean="0"/>
            <a:t>Ruta (X,Y)m</a:t>
          </a:r>
          <a:endParaRPr lang="es-ES" dirty="0"/>
        </a:p>
      </dgm:t>
    </dgm:pt>
    <dgm:pt modelId="{9B8FF421-95E5-416B-8E36-C1128497AD63}" type="parTrans" cxnId="{59A4546E-94C1-483C-BCA1-C5BDDA3B1E96}">
      <dgm:prSet/>
      <dgm:spPr/>
      <dgm:t>
        <a:bodyPr/>
        <a:lstStyle/>
        <a:p>
          <a:endParaRPr lang="es-ES"/>
        </a:p>
      </dgm:t>
    </dgm:pt>
    <dgm:pt modelId="{C7F352C5-1C51-4224-B25C-6E7F33EEBFB4}" type="sibTrans" cxnId="{59A4546E-94C1-483C-BCA1-C5BDDA3B1E96}">
      <dgm:prSet/>
      <dgm:spPr/>
      <dgm:t>
        <a:bodyPr/>
        <a:lstStyle/>
        <a:p>
          <a:endParaRPr lang="es-ES"/>
        </a:p>
      </dgm:t>
    </dgm:pt>
    <dgm:pt modelId="{F3C011CB-232A-4B12-A779-A2992DEB5B92}">
      <dgm:prSet phldrT="[Texto]"/>
      <dgm:spPr/>
      <dgm:t>
        <a:bodyPr/>
        <a:lstStyle/>
        <a:p>
          <a:r>
            <a:rPr lang="es-ES" dirty="0" smtClean="0"/>
            <a:t>Punto</a:t>
          </a:r>
          <a:r>
            <a:rPr lang="es-ES" baseline="0" dirty="0" smtClean="0"/>
            <a:t> de inicio</a:t>
          </a:r>
        </a:p>
        <a:p>
          <a:r>
            <a:rPr lang="es-ES" baseline="0" dirty="0" smtClean="0"/>
            <a:t>Punto objetivo</a:t>
          </a:r>
          <a:endParaRPr lang="es-ES" dirty="0"/>
        </a:p>
      </dgm:t>
    </dgm:pt>
    <dgm:pt modelId="{253C1BAB-810A-470D-ADDE-9FF93374109E}" type="parTrans" cxnId="{18D66147-30E6-49D2-A7B8-895C9ABE3FD7}">
      <dgm:prSet/>
      <dgm:spPr/>
      <dgm:t>
        <a:bodyPr/>
        <a:lstStyle/>
        <a:p>
          <a:endParaRPr lang="es-ES"/>
        </a:p>
      </dgm:t>
    </dgm:pt>
    <dgm:pt modelId="{DD137CFA-4B4C-44FF-A045-79F70CC8CD95}" type="sibTrans" cxnId="{18D66147-30E6-49D2-A7B8-895C9ABE3FD7}">
      <dgm:prSet/>
      <dgm:spPr/>
      <dgm:t>
        <a:bodyPr/>
        <a:lstStyle/>
        <a:p>
          <a:endParaRPr lang="es-ES"/>
        </a:p>
      </dgm:t>
    </dgm:pt>
    <dgm:pt modelId="{86C4BF9A-C3F1-46DB-939E-AEBE8E4E9F51}" type="pres">
      <dgm:prSet presAssocID="{3C8DB7A5-3F0E-431D-B393-2F4833B40312}" presName="Name0" presStyleCnt="0">
        <dgm:presLayoutVars>
          <dgm:dir/>
          <dgm:resizeHandles val="exact"/>
        </dgm:presLayoutVars>
      </dgm:prSet>
      <dgm:spPr/>
    </dgm:pt>
    <dgm:pt modelId="{3FE479B8-1015-4FE3-AC9E-CAE47C49D523}" type="pres">
      <dgm:prSet presAssocID="{75417518-15F2-4C58-9D74-6D42F7C7C662}" presName="node" presStyleLbl="node1" presStyleIdx="0" presStyleCnt="4" custLinFactNeighborY="2557">
        <dgm:presLayoutVars>
          <dgm:bulletEnabled val="1"/>
        </dgm:presLayoutVars>
      </dgm:prSet>
      <dgm:spPr/>
      <dgm:t>
        <a:bodyPr/>
        <a:lstStyle/>
        <a:p>
          <a:endParaRPr lang="es-ES"/>
        </a:p>
      </dgm:t>
    </dgm:pt>
    <dgm:pt modelId="{7C2E917E-DD7A-4EE0-A644-8ADCC5644962}" type="pres">
      <dgm:prSet presAssocID="{CCA6A95D-2F7A-48FD-A11C-FB27CB9C3E6B}" presName="sibTrans" presStyleLbl="sibTrans2D1" presStyleIdx="0" presStyleCnt="3"/>
      <dgm:spPr/>
      <dgm:t>
        <a:bodyPr/>
        <a:lstStyle/>
        <a:p>
          <a:endParaRPr lang="es-ES"/>
        </a:p>
      </dgm:t>
    </dgm:pt>
    <dgm:pt modelId="{604FB1F4-3E78-440B-A621-6CF7B920A55B}" type="pres">
      <dgm:prSet presAssocID="{CCA6A95D-2F7A-48FD-A11C-FB27CB9C3E6B}" presName="connectorText" presStyleLbl="sibTrans2D1" presStyleIdx="0" presStyleCnt="3"/>
      <dgm:spPr/>
      <dgm:t>
        <a:bodyPr/>
        <a:lstStyle/>
        <a:p>
          <a:endParaRPr lang="es-ES"/>
        </a:p>
      </dgm:t>
    </dgm:pt>
    <dgm:pt modelId="{E6472EB7-5F83-4AEF-9693-2822169F210F}" type="pres">
      <dgm:prSet presAssocID="{5EE05677-0556-4A8F-B5CF-56EEC4002D9E}" presName="node" presStyleLbl="node1" presStyleIdx="1" presStyleCnt="4">
        <dgm:presLayoutVars>
          <dgm:bulletEnabled val="1"/>
        </dgm:presLayoutVars>
      </dgm:prSet>
      <dgm:spPr/>
      <dgm:t>
        <a:bodyPr/>
        <a:lstStyle/>
        <a:p>
          <a:endParaRPr lang="es-ES"/>
        </a:p>
      </dgm:t>
    </dgm:pt>
    <dgm:pt modelId="{220EF841-6F0B-4831-A697-9144ED7192FD}" type="pres">
      <dgm:prSet presAssocID="{57EEDCBB-941A-457B-A6E4-2D511FF6623B}" presName="sibTrans" presStyleLbl="sibTrans2D1" presStyleIdx="1" presStyleCnt="3"/>
      <dgm:spPr/>
      <dgm:t>
        <a:bodyPr/>
        <a:lstStyle/>
        <a:p>
          <a:endParaRPr lang="es-ES"/>
        </a:p>
      </dgm:t>
    </dgm:pt>
    <dgm:pt modelId="{390C5DDE-0A62-4E92-83C5-5EEA3ABC5FEB}" type="pres">
      <dgm:prSet presAssocID="{57EEDCBB-941A-457B-A6E4-2D511FF6623B}" presName="connectorText" presStyleLbl="sibTrans2D1" presStyleIdx="1" presStyleCnt="3"/>
      <dgm:spPr/>
      <dgm:t>
        <a:bodyPr/>
        <a:lstStyle/>
        <a:p>
          <a:endParaRPr lang="es-ES"/>
        </a:p>
      </dgm:t>
    </dgm:pt>
    <dgm:pt modelId="{5A7CC63D-C0ED-4E79-81B1-8C75933D86C7}" type="pres">
      <dgm:prSet presAssocID="{F3C011CB-232A-4B12-A779-A2992DEB5B92}" presName="node" presStyleLbl="node1" presStyleIdx="2" presStyleCnt="4">
        <dgm:presLayoutVars>
          <dgm:bulletEnabled val="1"/>
        </dgm:presLayoutVars>
      </dgm:prSet>
      <dgm:spPr/>
      <dgm:t>
        <a:bodyPr/>
        <a:lstStyle/>
        <a:p>
          <a:endParaRPr lang="es-ES"/>
        </a:p>
      </dgm:t>
    </dgm:pt>
    <dgm:pt modelId="{F50C1117-83C0-4288-9F75-A3A34BFE8508}" type="pres">
      <dgm:prSet presAssocID="{DD137CFA-4B4C-44FF-A045-79F70CC8CD95}" presName="sibTrans" presStyleLbl="sibTrans2D1" presStyleIdx="2" presStyleCnt="3"/>
      <dgm:spPr/>
      <dgm:t>
        <a:bodyPr/>
        <a:lstStyle/>
        <a:p>
          <a:endParaRPr lang="es-ES"/>
        </a:p>
      </dgm:t>
    </dgm:pt>
    <dgm:pt modelId="{5979AD65-B755-4A63-8CC0-B2AA8A6F44B4}" type="pres">
      <dgm:prSet presAssocID="{DD137CFA-4B4C-44FF-A045-79F70CC8CD95}" presName="connectorText" presStyleLbl="sibTrans2D1" presStyleIdx="2" presStyleCnt="3"/>
      <dgm:spPr/>
      <dgm:t>
        <a:bodyPr/>
        <a:lstStyle/>
        <a:p>
          <a:endParaRPr lang="es-ES"/>
        </a:p>
      </dgm:t>
    </dgm:pt>
    <dgm:pt modelId="{819EE5B6-2A68-4645-95E2-A425C9BC132C}" type="pres">
      <dgm:prSet presAssocID="{7305D64B-BD52-422A-8FD4-ED249CD8DC41}" presName="node" presStyleLbl="node1" presStyleIdx="3" presStyleCnt="4">
        <dgm:presLayoutVars>
          <dgm:bulletEnabled val="1"/>
        </dgm:presLayoutVars>
      </dgm:prSet>
      <dgm:spPr/>
      <dgm:t>
        <a:bodyPr/>
        <a:lstStyle/>
        <a:p>
          <a:endParaRPr lang="es-ES"/>
        </a:p>
      </dgm:t>
    </dgm:pt>
  </dgm:ptLst>
  <dgm:cxnLst>
    <dgm:cxn modelId="{C334532E-36B5-46F9-B684-89A5789FEE27}" type="presOf" srcId="{57EEDCBB-941A-457B-A6E4-2D511FF6623B}" destId="{220EF841-6F0B-4831-A697-9144ED7192FD}" srcOrd="0" destOrd="0" presId="urn:microsoft.com/office/officeart/2005/8/layout/process1"/>
    <dgm:cxn modelId="{BC0B3578-53BE-44A0-9A73-C6D21E1EC521}" type="presOf" srcId="{75417518-15F2-4C58-9D74-6D42F7C7C662}" destId="{3FE479B8-1015-4FE3-AC9E-CAE47C49D523}" srcOrd="0" destOrd="0" presId="urn:microsoft.com/office/officeart/2005/8/layout/process1"/>
    <dgm:cxn modelId="{45023290-D278-47A4-924E-CF0AC725DFF1}" srcId="{3C8DB7A5-3F0E-431D-B393-2F4833B40312}" destId="{5EE05677-0556-4A8F-B5CF-56EEC4002D9E}" srcOrd="1" destOrd="0" parTransId="{AA0235B9-7240-4B1C-8811-1C13A1AA8E3E}" sibTransId="{57EEDCBB-941A-457B-A6E4-2D511FF6623B}"/>
    <dgm:cxn modelId="{5C876B50-AD18-49D7-A56A-31BAE1B299A8}" type="presOf" srcId="{3C8DB7A5-3F0E-431D-B393-2F4833B40312}" destId="{86C4BF9A-C3F1-46DB-939E-AEBE8E4E9F51}" srcOrd="0" destOrd="0" presId="urn:microsoft.com/office/officeart/2005/8/layout/process1"/>
    <dgm:cxn modelId="{59A4546E-94C1-483C-BCA1-C5BDDA3B1E96}" srcId="{3C8DB7A5-3F0E-431D-B393-2F4833B40312}" destId="{7305D64B-BD52-422A-8FD4-ED249CD8DC41}" srcOrd="3" destOrd="0" parTransId="{9B8FF421-95E5-416B-8E36-C1128497AD63}" sibTransId="{C7F352C5-1C51-4224-B25C-6E7F33EEBFB4}"/>
    <dgm:cxn modelId="{CF3F7A33-D94A-4858-91C4-E4F83F869226}" type="presOf" srcId="{CCA6A95D-2F7A-48FD-A11C-FB27CB9C3E6B}" destId="{7C2E917E-DD7A-4EE0-A644-8ADCC5644962}" srcOrd="0" destOrd="0" presId="urn:microsoft.com/office/officeart/2005/8/layout/process1"/>
    <dgm:cxn modelId="{40854677-E54D-443C-879D-9116336665B3}" type="presOf" srcId="{57EEDCBB-941A-457B-A6E4-2D511FF6623B}" destId="{390C5DDE-0A62-4E92-83C5-5EEA3ABC5FEB}" srcOrd="1" destOrd="0" presId="urn:microsoft.com/office/officeart/2005/8/layout/process1"/>
    <dgm:cxn modelId="{42E5555A-DF3F-4013-9B11-19DD0769C08F}" type="presOf" srcId="{DD137CFA-4B4C-44FF-A045-79F70CC8CD95}" destId="{5979AD65-B755-4A63-8CC0-B2AA8A6F44B4}" srcOrd="1" destOrd="0" presId="urn:microsoft.com/office/officeart/2005/8/layout/process1"/>
    <dgm:cxn modelId="{74195441-7789-47A3-BDF1-6C8CBFD1103B}" type="presOf" srcId="{F3C011CB-232A-4B12-A779-A2992DEB5B92}" destId="{5A7CC63D-C0ED-4E79-81B1-8C75933D86C7}" srcOrd="0" destOrd="0" presId="urn:microsoft.com/office/officeart/2005/8/layout/process1"/>
    <dgm:cxn modelId="{04906F4C-C641-4388-B165-6ED7E2F7624D}" type="presOf" srcId="{DD137CFA-4B4C-44FF-A045-79F70CC8CD95}" destId="{F50C1117-83C0-4288-9F75-A3A34BFE8508}" srcOrd="0" destOrd="0" presId="urn:microsoft.com/office/officeart/2005/8/layout/process1"/>
    <dgm:cxn modelId="{18D66147-30E6-49D2-A7B8-895C9ABE3FD7}" srcId="{3C8DB7A5-3F0E-431D-B393-2F4833B40312}" destId="{F3C011CB-232A-4B12-A779-A2992DEB5B92}" srcOrd="2" destOrd="0" parTransId="{253C1BAB-810A-470D-ADDE-9FF93374109E}" sibTransId="{DD137CFA-4B4C-44FF-A045-79F70CC8CD95}"/>
    <dgm:cxn modelId="{948C33AC-9F5F-4231-AEA9-9FC2988E7581}" type="presOf" srcId="{5EE05677-0556-4A8F-B5CF-56EEC4002D9E}" destId="{E6472EB7-5F83-4AEF-9693-2822169F210F}" srcOrd="0" destOrd="0" presId="urn:microsoft.com/office/officeart/2005/8/layout/process1"/>
    <dgm:cxn modelId="{8D9007B4-73FE-4B52-A069-D044D1A41046}" type="presOf" srcId="{7305D64B-BD52-422A-8FD4-ED249CD8DC41}" destId="{819EE5B6-2A68-4645-95E2-A425C9BC132C}" srcOrd="0" destOrd="0" presId="urn:microsoft.com/office/officeart/2005/8/layout/process1"/>
    <dgm:cxn modelId="{2DE87469-F385-4026-BE56-713BD3473EA1}" type="presOf" srcId="{CCA6A95D-2F7A-48FD-A11C-FB27CB9C3E6B}" destId="{604FB1F4-3E78-440B-A621-6CF7B920A55B}" srcOrd="1" destOrd="0" presId="urn:microsoft.com/office/officeart/2005/8/layout/process1"/>
    <dgm:cxn modelId="{24723354-90E5-49B1-BEAB-F831656B0761}" srcId="{3C8DB7A5-3F0E-431D-B393-2F4833B40312}" destId="{75417518-15F2-4C58-9D74-6D42F7C7C662}" srcOrd="0" destOrd="0" parTransId="{01DCA2A3-F7AE-458E-8E63-A27B34F28459}" sibTransId="{CCA6A95D-2F7A-48FD-A11C-FB27CB9C3E6B}"/>
    <dgm:cxn modelId="{56C34F2B-DFA8-4ED2-B522-418C76B4DC40}" type="presParOf" srcId="{86C4BF9A-C3F1-46DB-939E-AEBE8E4E9F51}" destId="{3FE479B8-1015-4FE3-AC9E-CAE47C49D523}" srcOrd="0" destOrd="0" presId="urn:microsoft.com/office/officeart/2005/8/layout/process1"/>
    <dgm:cxn modelId="{4252B45C-759B-47F8-B9A3-8075A0C2A903}" type="presParOf" srcId="{86C4BF9A-C3F1-46DB-939E-AEBE8E4E9F51}" destId="{7C2E917E-DD7A-4EE0-A644-8ADCC5644962}" srcOrd="1" destOrd="0" presId="urn:microsoft.com/office/officeart/2005/8/layout/process1"/>
    <dgm:cxn modelId="{B86459FF-91A9-4D37-BAC1-A475E2EA1554}" type="presParOf" srcId="{7C2E917E-DD7A-4EE0-A644-8ADCC5644962}" destId="{604FB1F4-3E78-440B-A621-6CF7B920A55B}" srcOrd="0" destOrd="0" presId="urn:microsoft.com/office/officeart/2005/8/layout/process1"/>
    <dgm:cxn modelId="{7714A863-8D6F-4AEF-809B-8F6B7CBB5D9F}" type="presParOf" srcId="{86C4BF9A-C3F1-46DB-939E-AEBE8E4E9F51}" destId="{E6472EB7-5F83-4AEF-9693-2822169F210F}" srcOrd="2" destOrd="0" presId="urn:microsoft.com/office/officeart/2005/8/layout/process1"/>
    <dgm:cxn modelId="{7FB872D1-9676-41A4-8579-C929AA7EB3E0}" type="presParOf" srcId="{86C4BF9A-C3F1-46DB-939E-AEBE8E4E9F51}" destId="{220EF841-6F0B-4831-A697-9144ED7192FD}" srcOrd="3" destOrd="0" presId="urn:microsoft.com/office/officeart/2005/8/layout/process1"/>
    <dgm:cxn modelId="{5D8E0DB7-BD70-4EC1-BCAA-37722F93CBCF}" type="presParOf" srcId="{220EF841-6F0B-4831-A697-9144ED7192FD}" destId="{390C5DDE-0A62-4E92-83C5-5EEA3ABC5FEB}" srcOrd="0" destOrd="0" presId="urn:microsoft.com/office/officeart/2005/8/layout/process1"/>
    <dgm:cxn modelId="{C411DEC8-6AC2-4172-A5CC-D9408384C242}" type="presParOf" srcId="{86C4BF9A-C3F1-46DB-939E-AEBE8E4E9F51}" destId="{5A7CC63D-C0ED-4E79-81B1-8C75933D86C7}" srcOrd="4" destOrd="0" presId="urn:microsoft.com/office/officeart/2005/8/layout/process1"/>
    <dgm:cxn modelId="{A6434920-61E2-4D62-980B-ACB1BA5C187F}" type="presParOf" srcId="{86C4BF9A-C3F1-46DB-939E-AEBE8E4E9F51}" destId="{F50C1117-83C0-4288-9F75-A3A34BFE8508}" srcOrd="5" destOrd="0" presId="urn:microsoft.com/office/officeart/2005/8/layout/process1"/>
    <dgm:cxn modelId="{4ECE64F6-D249-4B87-8EFC-BB361FAA12D4}" type="presParOf" srcId="{F50C1117-83C0-4288-9F75-A3A34BFE8508}" destId="{5979AD65-B755-4A63-8CC0-B2AA8A6F44B4}" srcOrd="0" destOrd="0" presId="urn:microsoft.com/office/officeart/2005/8/layout/process1"/>
    <dgm:cxn modelId="{2576DF26-FFBB-4B65-9083-82854184A037}" type="presParOf" srcId="{86C4BF9A-C3F1-46DB-939E-AEBE8E4E9F51}" destId="{819EE5B6-2A68-4645-95E2-A425C9BC132C}"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D65A-0D13-4C29-9F07-CFB87834AAAD}">
      <dsp:nvSpPr>
        <dsp:cNvPr id="0" name=""/>
        <dsp:cNvSpPr/>
      </dsp:nvSpPr>
      <dsp:spPr>
        <a:xfrm>
          <a:off x="-5906863" y="-903946"/>
          <a:ext cx="7032003" cy="7032003"/>
        </a:xfrm>
        <a:prstGeom prst="blockArc">
          <a:avLst>
            <a:gd name="adj1" fmla="val 18900000"/>
            <a:gd name="adj2" fmla="val 2700000"/>
            <a:gd name="adj3" fmla="val 307"/>
          </a:avLst>
        </a:pr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3A7B92-B489-44FB-8895-DA8ACC8287DA}">
      <dsp:nvSpPr>
        <dsp:cNvPr id="0" name=""/>
        <dsp:cNvSpPr/>
      </dsp:nvSpPr>
      <dsp:spPr>
        <a:xfrm>
          <a:off x="491739" y="326402"/>
          <a:ext cx="4912801" cy="6532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8496"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El robot en consideración, es un robot de accionamiento diferencial de dos ruedas, donde cada rueda se acciona independientemente.</a:t>
          </a:r>
          <a:endParaRPr lang="es-ES" sz="900" kern="1200" dirty="0"/>
        </a:p>
      </dsp:txBody>
      <dsp:txXfrm>
        <a:off x="491739" y="326402"/>
        <a:ext cx="4912801" cy="653222"/>
      </dsp:txXfrm>
    </dsp:sp>
    <dsp:sp modelId="{A3BAE98E-B65C-4E89-BEB9-58294BFFF426}">
      <dsp:nvSpPr>
        <dsp:cNvPr id="0" name=""/>
        <dsp:cNvSpPr/>
      </dsp:nvSpPr>
      <dsp:spPr>
        <a:xfrm>
          <a:off x="83475" y="244749"/>
          <a:ext cx="816528" cy="8165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E46FFF-D2FC-4A37-BE55-E1BCFF3EBFAD}">
      <dsp:nvSpPr>
        <dsp:cNvPr id="0" name=""/>
        <dsp:cNvSpPr/>
      </dsp:nvSpPr>
      <dsp:spPr>
        <a:xfrm>
          <a:off x="959819" y="1305923"/>
          <a:ext cx="4444721" cy="6532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8496"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Se asume que el robot se desliza en superficies planas sin rozamiento. </a:t>
          </a:r>
          <a:endParaRPr lang="es-ES" sz="900" kern="1200" dirty="0"/>
        </a:p>
      </dsp:txBody>
      <dsp:txXfrm>
        <a:off x="959819" y="1305923"/>
        <a:ext cx="4444721" cy="653222"/>
      </dsp:txXfrm>
    </dsp:sp>
    <dsp:sp modelId="{6F41191E-7A30-4866-A4FA-44162F60E9CE}">
      <dsp:nvSpPr>
        <dsp:cNvPr id="0" name=""/>
        <dsp:cNvSpPr/>
      </dsp:nvSpPr>
      <dsp:spPr>
        <a:xfrm>
          <a:off x="551555" y="1224270"/>
          <a:ext cx="816528" cy="8165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8C7078-7A7D-41F0-9C8C-8991591F4F3C}">
      <dsp:nvSpPr>
        <dsp:cNvPr id="0" name=""/>
        <dsp:cNvSpPr/>
      </dsp:nvSpPr>
      <dsp:spPr>
        <a:xfrm>
          <a:off x="1103482" y="2285443"/>
          <a:ext cx="4301058" cy="6532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8496"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Los comandos de movimiento real del robot son las velocidades lineales   de la rueda derecha e izquierda respectivamente, en lugar de las velocidades de dirección  y orientación 𝑣 y ω del robot, por lo tanto, se buscó una ecuación que relacione estas velocidades.</a:t>
          </a:r>
          <a:endParaRPr lang="es-ES" sz="900" kern="1200" dirty="0"/>
        </a:p>
      </dsp:txBody>
      <dsp:txXfrm>
        <a:off x="1103482" y="2285443"/>
        <a:ext cx="4301058" cy="653222"/>
      </dsp:txXfrm>
    </dsp:sp>
    <dsp:sp modelId="{BEBE42FD-B0E5-4324-9773-0302553D8856}">
      <dsp:nvSpPr>
        <dsp:cNvPr id="0" name=""/>
        <dsp:cNvSpPr/>
      </dsp:nvSpPr>
      <dsp:spPr>
        <a:xfrm>
          <a:off x="695218" y="2203790"/>
          <a:ext cx="816528" cy="8165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BFD4A3-FDBD-4FF9-954F-2BA5F25FFDB1}">
      <dsp:nvSpPr>
        <dsp:cNvPr id="0" name=""/>
        <dsp:cNvSpPr/>
      </dsp:nvSpPr>
      <dsp:spPr>
        <a:xfrm>
          <a:off x="959819" y="3264964"/>
          <a:ext cx="4444721" cy="6532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8496"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Se considera las dimensiones físicas del robot móvil, las medidas de interés son: el radio de las ruedas </a:t>
          </a:r>
          <a:r>
            <a:rPr lang="es-EC" sz="900" i="1" kern="1200" dirty="0" smtClean="0"/>
            <a:t>“r=0.095 m” </a:t>
          </a:r>
          <a:r>
            <a:rPr lang="es-EC" sz="900" kern="1200" dirty="0" smtClean="0"/>
            <a:t>y la distancia entre las ruedas </a:t>
          </a:r>
          <a:r>
            <a:rPr lang="es-EC" sz="900" i="1" kern="1200" dirty="0" smtClean="0"/>
            <a:t>“L=0.275 m ” </a:t>
          </a:r>
          <a:r>
            <a:rPr lang="es-EC" sz="900" kern="1200" dirty="0" smtClean="0"/>
            <a:t>.</a:t>
          </a:r>
          <a:endParaRPr lang="es-ES" sz="900" kern="1200" dirty="0"/>
        </a:p>
      </dsp:txBody>
      <dsp:txXfrm>
        <a:off x="959819" y="3264964"/>
        <a:ext cx="4444721" cy="653222"/>
      </dsp:txXfrm>
    </dsp:sp>
    <dsp:sp modelId="{303E3D1F-6D90-439B-A6D0-A3C19A7A4E2A}">
      <dsp:nvSpPr>
        <dsp:cNvPr id="0" name=""/>
        <dsp:cNvSpPr/>
      </dsp:nvSpPr>
      <dsp:spPr>
        <a:xfrm>
          <a:off x="551555" y="3183311"/>
          <a:ext cx="816528" cy="816528"/>
        </a:xfrm>
        <a:prstGeom prst="ellipse">
          <a:avLst/>
        </a:prstGeom>
        <a:blipFill rotWithShape="0">
          <a:blip xmlns:r="http://schemas.openxmlformats.org/officeDocument/2006/relationships" r:embed="rId1"/>
          <a:stretch>
            <a:fillRect/>
          </a:stretch>
        </a:blip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5BEE53-A695-4575-9142-71DBED86D0FA}">
      <dsp:nvSpPr>
        <dsp:cNvPr id="0" name=""/>
        <dsp:cNvSpPr/>
      </dsp:nvSpPr>
      <dsp:spPr>
        <a:xfrm>
          <a:off x="491739" y="4244484"/>
          <a:ext cx="4912801" cy="65322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8496"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Suponiendo que el robot está en una posición arbitraria </a:t>
          </a:r>
          <a14:m xmlns:a14="http://schemas.microsoft.com/office/drawing/2010/main">
            <m:oMath xmlns:m="http://schemas.openxmlformats.org/officeDocument/2006/math">
              <m:r>
                <a:rPr lang="es-EC" sz="900" b="0" i="1" kern="1200" smtClean="0">
                  <a:latin typeface="Cambria Math" panose="02040503050406030204" pitchFamily="18" charset="0"/>
                </a:rPr>
                <m:t>𝑃</m:t>
              </m:r>
              <m:d>
                <m:dPr>
                  <m:ctrlPr>
                    <a:rPr lang="es-EC" sz="900" b="0" i="1" kern="1200" smtClean="0">
                      <a:latin typeface="Cambria Math" panose="02040503050406030204" pitchFamily="18" charset="0"/>
                    </a:rPr>
                  </m:ctrlPr>
                </m:dPr>
                <m:e>
                  <m:r>
                    <a:rPr lang="es-EC" sz="900" b="0" i="1" kern="1200" smtClean="0">
                      <a:latin typeface="Cambria Math" panose="02040503050406030204" pitchFamily="18" charset="0"/>
                    </a:rPr>
                    <m:t>𝑋</m:t>
                  </m:r>
                  <m:r>
                    <a:rPr lang="es-EC" sz="900" b="0" i="1" kern="1200" smtClean="0">
                      <a:latin typeface="Cambria Math" panose="02040503050406030204" pitchFamily="18" charset="0"/>
                    </a:rPr>
                    <m:t>,</m:t>
                  </m:r>
                  <m:r>
                    <a:rPr lang="es-EC" sz="900" b="0" i="1" kern="1200" smtClean="0">
                      <a:latin typeface="Cambria Math" panose="02040503050406030204" pitchFamily="18" charset="0"/>
                    </a:rPr>
                    <m:t>𝑌</m:t>
                  </m:r>
                  <m:r>
                    <a:rPr lang="es-EC" sz="900" b="0" i="1" kern="1200" smtClean="0">
                      <a:latin typeface="Cambria Math" panose="02040503050406030204" pitchFamily="18" charset="0"/>
                    </a:rPr>
                    <m:t>,</m:t>
                  </m:r>
                  <m:r>
                    <a:rPr lang="es-EC" sz="900" b="0" i="1" kern="1200" smtClean="0">
                      <a:latin typeface="Cambria Math" panose="02040503050406030204" pitchFamily="18" charset="0"/>
                      <a:ea typeface="Cambria Math" panose="02040503050406030204" pitchFamily="18" charset="0"/>
                    </a:rPr>
                    <m:t>𝜃</m:t>
                  </m:r>
                </m:e>
              </m:d>
            </m:oMath>
          </a14:m>
          <a:r>
            <a:rPr lang="es-EC" sz="900" kern="1200" dirty="0" smtClean="0"/>
            <a:t>y la distancia entre su posición actual y una posición deseada </a:t>
          </a:r>
          <a14:m xmlns:a14="http://schemas.microsoft.com/office/drawing/2010/main">
            <m:oMath xmlns:m="http://schemas.openxmlformats.org/officeDocument/2006/math">
              <m:r>
                <a:rPr lang="es-EC" sz="900" b="0" i="1" kern="1200" smtClean="0">
                  <a:latin typeface="Cambria Math" panose="02040503050406030204" pitchFamily="18" charset="0"/>
                </a:rPr>
                <m:t>𝑂</m:t>
              </m:r>
              <m:r>
                <a:rPr lang="es-EC" sz="900" b="0" i="1" kern="1200" smtClean="0">
                  <a:latin typeface="Cambria Math" panose="02040503050406030204" pitchFamily="18" charset="0"/>
                </a:rPr>
                <m:t>(</m:t>
              </m:r>
              <m:sSub>
                <m:sSubPr>
                  <m:ctrlPr>
                    <a:rPr lang="es-EC" sz="900" b="0" i="1" kern="1200" smtClean="0">
                      <a:latin typeface="Cambria Math" panose="02040503050406030204" pitchFamily="18" charset="0"/>
                    </a:rPr>
                  </m:ctrlPr>
                </m:sSubPr>
                <m:e>
                  <m:r>
                    <a:rPr lang="es-EC" sz="900" b="0" i="1" kern="1200" smtClean="0">
                      <a:latin typeface="Cambria Math" panose="02040503050406030204" pitchFamily="18" charset="0"/>
                    </a:rPr>
                    <m:t>𝑋</m:t>
                  </m:r>
                </m:e>
                <m:sub>
                  <m:r>
                    <a:rPr lang="es-EC" sz="900" b="0" i="1" kern="1200" smtClean="0">
                      <a:latin typeface="Cambria Math" panose="02040503050406030204" pitchFamily="18" charset="0"/>
                    </a:rPr>
                    <m:t>𝐷</m:t>
                  </m:r>
                </m:sub>
              </m:sSub>
              <m:r>
                <a:rPr lang="es-EC" sz="900" b="0" i="1" kern="1200" smtClean="0">
                  <a:latin typeface="Cambria Math" panose="02040503050406030204" pitchFamily="18" charset="0"/>
                </a:rPr>
                <m:t>, </m:t>
              </m:r>
              <m:sSub>
                <m:sSubPr>
                  <m:ctrlPr>
                    <a:rPr lang="es-EC" sz="900" b="0" i="1" kern="1200" smtClean="0">
                      <a:latin typeface="Cambria Math" panose="02040503050406030204" pitchFamily="18" charset="0"/>
                    </a:rPr>
                  </m:ctrlPr>
                </m:sSubPr>
                <m:e>
                  <m:r>
                    <a:rPr lang="es-EC" sz="900" b="0" i="1" kern="1200" smtClean="0">
                      <a:latin typeface="Cambria Math" panose="02040503050406030204" pitchFamily="18" charset="0"/>
                    </a:rPr>
                    <m:t>𝑌</m:t>
                  </m:r>
                </m:e>
                <m:sub>
                  <m:r>
                    <a:rPr lang="es-EC" sz="900" b="0" i="1" kern="1200" smtClean="0">
                      <a:latin typeface="Cambria Math" panose="02040503050406030204" pitchFamily="18" charset="0"/>
                    </a:rPr>
                    <m:t>𝐷</m:t>
                  </m:r>
                </m:sub>
              </m:sSub>
              <m:r>
                <a:rPr lang="es-EC" sz="900" b="0" i="1" kern="1200" smtClean="0">
                  <a:latin typeface="Cambria Math" panose="02040503050406030204" pitchFamily="18" charset="0"/>
                </a:rPr>
                <m:t>)</m:t>
              </m:r>
            </m:oMath>
          </a14:m>
          <a:r>
            <a:rPr lang="es-EC" sz="900" kern="1200" dirty="0" smtClean="0"/>
            <a:t> definido con referencia al sistema inercial .</a:t>
          </a:r>
          <a:endParaRPr lang="es-ES" sz="900" kern="1200" dirty="0"/>
        </a:p>
      </dsp:txBody>
      <dsp:txXfrm>
        <a:off x="491739" y="4244484"/>
        <a:ext cx="4912801" cy="653222"/>
      </dsp:txXfrm>
    </dsp:sp>
    <dsp:sp modelId="{AADFD94E-BEF4-45BC-9B99-1B3E36486E01}">
      <dsp:nvSpPr>
        <dsp:cNvPr id="0" name=""/>
        <dsp:cNvSpPr/>
      </dsp:nvSpPr>
      <dsp:spPr>
        <a:xfrm>
          <a:off x="83475" y="4162832"/>
          <a:ext cx="816528" cy="816528"/>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5/11/2020</a:t>
            </a:fld>
            <a:endParaRPr lang="es-EC"/>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05/11/2020</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428220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374515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169862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44871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18</a:t>
            </a:fld>
            <a:endParaRPr lang="es-ES" dirty="0"/>
          </a:p>
        </p:txBody>
      </p:sp>
    </p:spTree>
    <p:extLst>
      <p:ext uri="{BB962C8B-B14F-4D97-AF65-F5344CB8AC3E}">
        <p14:creationId xmlns:p14="http://schemas.microsoft.com/office/powerpoint/2010/main" val="232519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39</a:t>
            </a:fld>
            <a:endParaRPr lang="es-ES" dirty="0"/>
          </a:p>
        </p:txBody>
      </p:sp>
    </p:spTree>
    <p:extLst>
      <p:ext uri="{BB962C8B-B14F-4D97-AF65-F5344CB8AC3E}">
        <p14:creationId xmlns:p14="http://schemas.microsoft.com/office/powerpoint/2010/main" val="336597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675"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698"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601"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5/11/2020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5/11/2020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5/11/2020</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5/11/2020</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5/11/2020</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openxmlformats.org/officeDocument/2006/relationships/image" Target="../media/image22.png"/><Relationship Id="rId5" Type="http://schemas.openxmlformats.org/officeDocument/2006/relationships/diagramColors" Target="../diagrams/colors5.xml"/><Relationship Id="rId10"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5.xml"/><Relationship Id="rId16"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6.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1.png"/><Relationship Id="rId7" Type="http://schemas.openxmlformats.org/officeDocument/2006/relationships/diagramLayout" Target="../diagrams/layout6.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Data" Target="../diagrams/data7.xml"/><Relationship Id="rId5" Type="http://schemas.openxmlformats.org/officeDocument/2006/relationships/image" Target="../media/image68.png"/><Relationship Id="rId10" Type="http://schemas.microsoft.com/office/2007/relationships/diagramDrawing" Target="../diagrams/drawing6.xml"/><Relationship Id="rId4" Type="http://schemas.openxmlformats.org/officeDocument/2006/relationships/image" Target="../media/image67.png"/><Relationship Id="rId9" Type="http://schemas.openxmlformats.org/officeDocument/2006/relationships/diagramColors" Target="../diagrams/colors6.xml"/></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13" Type="http://schemas.microsoft.com/office/2007/relationships/diagramDrawing" Target="../diagrams/drawing7.xml"/><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72.png"/><Relationship Id="rId11" Type="http://schemas.openxmlformats.org/officeDocument/2006/relationships/diagramQuickStyle" Target="../diagrams/quickStyle7.xml"/><Relationship Id="rId5" Type="http://schemas.openxmlformats.org/officeDocument/2006/relationships/image" Target="../media/image71.png"/><Relationship Id="rId10" Type="http://schemas.openxmlformats.org/officeDocument/2006/relationships/diagramLayout" Target="../diagrams/layout7.xml"/><Relationship Id="rId4" Type="http://schemas.openxmlformats.org/officeDocument/2006/relationships/image" Target="../media/image70.png"/><Relationship Id="rId9"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7.pn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9.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xmlns="" id="{E245B1C1-36A4-4621-9848-DC04456C7160}"/>
              </a:ext>
            </a:extLst>
          </p:cNvPr>
          <p:cNvSpPr txBox="1"/>
          <p:nvPr/>
        </p:nvSpPr>
        <p:spPr>
          <a:xfrm>
            <a:off x="1016076" y="691896"/>
            <a:ext cx="7748045" cy="51706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endParaRPr>
          </a:p>
          <a:p>
            <a:pPr lvl="0" algn="ctr" defTabSz="914400" fontAlgn="base">
              <a:spcBef>
                <a:spcPct val="0"/>
              </a:spcBef>
              <a:spcAft>
                <a:spcPct val="0"/>
              </a:spcAft>
            </a:pPr>
            <a:r>
              <a:rPr lang="es-ES" sz="1300" b="1" kern="0" dirty="0">
                <a:solidFill>
                  <a:prstClr val="black"/>
                </a:solidFill>
                <a:latin typeface="Calibri" panose="020F0502020204030204" pitchFamily="34" charset="0"/>
                <a:ea typeface="Calibri" pitchFamily="34" charset="0"/>
                <a:cs typeface="Calibri" panose="020F0502020204030204" pitchFamily="34" charset="0"/>
                <a:sym typeface="Arial"/>
                <a:rtl val="0"/>
              </a:rPr>
              <a:t>DEPARTAMENTO DE </a:t>
            </a:r>
            <a:r>
              <a:rPr lang="es-ES" sz="1300" b="1" kern="0" dirty="0" smtClean="0">
                <a:solidFill>
                  <a:prstClr val="black"/>
                </a:solidFill>
                <a:latin typeface="Calibri" panose="020F0502020204030204" pitchFamily="34" charset="0"/>
                <a:ea typeface="Calibri" pitchFamily="34" charset="0"/>
                <a:cs typeface="Calibri" panose="020F0502020204030204" pitchFamily="34" charset="0"/>
                <a:sym typeface="Arial"/>
                <a:rtl val="0"/>
              </a:rPr>
              <a:t>ELÉCTRICA, ELECTÓNICA Y TELECOMUNICACIONES</a:t>
            </a:r>
            <a:endParaRPr lang="es-ES" sz="1300" b="1" kern="0" dirty="0">
              <a:solidFill>
                <a:prstClr val="black"/>
              </a:solidFill>
              <a:latin typeface="Calibri" panose="020F0502020204030204" pitchFamily="34" charset="0"/>
              <a:ea typeface="Calibri" pitchFamily="34" charset="0"/>
              <a:cs typeface="Calibri" panose="020F0502020204030204" pitchFamily="34" charset="0"/>
              <a:sym typeface="Arial"/>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rPr>
              <a:t>CARRERA DE </a:t>
            </a:r>
            <a:r>
              <a:rPr kumimoji="0" lang="es-EC" sz="1300" b="1" i="0" u="none" strike="noStrike" kern="0" cap="none" spc="0" normalizeH="0" baseline="0" noProof="0" dirty="0" smtClean="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rPr>
              <a:t>INGENIERÍA EN ELECTÓNICA, AUTOMATIZACIÓN Y CONTROL</a:t>
            </a:r>
            <a:r>
              <a:rPr kumimoji="0" lang="es-EC" sz="1300" b="1" i="0" u="none" strike="noStrike" kern="0" cap="none" spc="0" normalizeH="0" noProof="0" dirty="0" smtClean="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rPr>
              <a:t> </a:t>
            </a: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ES" sz="1300" b="1" kern="0" smtClean="0">
                <a:solidFill>
                  <a:srgbClr val="000000"/>
                </a:solidFill>
                <a:latin typeface="Calibri" panose="020F0502020204030204" pitchFamily="34" charset="0"/>
                <a:cs typeface="Calibri" panose="020F0502020204030204" pitchFamily="34" charset="0"/>
                <a:sym typeface="Arial"/>
                <a:rtl val="0"/>
              </a:rPr>
              <a:t>TRABAJO DE TITULACIÓN</a:t>
            </a:r>
            <a:r>
              <a:rPr kumimoji="0" lang="es-ES" sz="1300" b="1" i="0"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Arial"/>
                <a:rtl val="0"/>
              </a:rPr>
              <a:t> </a:t>
            </a: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PREVIO A LA OBTENCIÓN DEL TÍTULO DE </a:t>
            </a:r>
            <a:r>
              <a:rPr kumimoji="0" lang="es-ES" sz="13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rPr>
              <a:t>INGENIERA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rPr>
              <a:t> </a:t>
            </a:r>
            <a:r>
              <a:rPr lang="es-ES" sz="1300" b="1" kern="0" dirty="0" smtClean="0">
                <a:solidFill>
                  <a:srgbClr val="000000"/>
                </a:solidFill>
                <a:latin typeface="Calibri" panose="020F0502020204030204" pitchFamily="34" charset="0"/>
                <a:cs typeface="Calibri" panose="020F0502020204030204" pitchFamily="34" charset="0"/>
                <a:sym typeface="Arial"/>
                <a:rtl val="0"/>
              </a:rPr>
              <a:t>EN </a:t>
            </a:r>
            <a:r>
              <a:rPr kumimoji="0" lang="es-ES" sz="1300"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rPr>
              <a:t>ELECTRÓNICA, AUTOMATIZACIÓN Y CONTROL</a:t>
            </a: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TEMA:</a:t>
            </a:r>
            <a:r>
              <a:rPr kumimoji="0" lang="es-EC"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 </a:t>
            </a:r>
          </a:p>
          <a:p>
            <a:pPr algn="ctr" defTabSz="914400"/>
            <a:r>
              <a:rPr kumimoji="0" lang="es-ES" b="1"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rPr>
              <a:t>“</a:t>
            </a:r>
            <a:r>
              <a:rPr lang="es-EC" b="1" dirty="0">
                <a:latin typeface="Calibri" panose="020F0502020204030204" pitchFamily="34" charset="0"/>
                <a:cs typeface="Calibri" panose="020F0502020204030204" pitchFamily="34" charset="0"/>
              </a:rPr>
              <a:t>Desarrollo de un sistema de navegación basado en la plataforma Pioneer P3-DX para el transporte de </a:t>
            </a:r>
            <a:r>
              <a:rPr lang="es-EC" b="1" dirty="0" smtClean="0">
                <a:latin typeface="Calibri" panose="020F0502020204030204" pitchFamily="34" charset="0"/>
                <a:cs typeface="Calibri" panose="020F0502020204030204" pitchFamily="34" charset="0"/>
              </a:rPr>
              <a:t>materiales”</a:t>
            </a:r>
          </a:p>
          <a:p>
            <a:pPr lvl="0" algn="ctr" defTabSz="914400"/>
            <a:endParaRPr kumimoji="0" lang="es-E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noProof="0" dirty="0" smtClean="0">
                <a:solidFill>
                  <a:srgbClr val="000000"/>
                </a:solidFill>
                <a:latin typeface="Calibri" panose="020F0502020204030204" pitchFamily="34" charset="0"/>
                <a:cs typeface="Calibri" panose="020F0502020204030204" pitchFamily="34" charset="0"/>
                <a:sym typeface="Arial"/>
                <a:rtl val="0"/>
              </a:rPr>
              <a:t>Adriana </a:t>
            </a:r>
            <a:r>
              <a:rPr lang="es-ES" sz="1300" kern="0" noProof="0" dirty="0" err="1" smtClean="0">
                <a:solidFill>
                  <a:srgbClr val="000000"/>
                </a:solidFill>
                <a:latin typeface="Calibri" panose="020F0502020204030204" pitchFamily="34" charset="0"/>
                <a:cs typeface="Calibri" panose="020F0502020204030204" pitchFamily="34" charset="0"/>
                <a:sym typeface="Arial"/>
                <a:rtl val="0"/>
              </a:rPr>
              <a:t>Lizeth</a:t>
            </a:r>
            <a:r>
              <a:rPr lang="es-ES" sz="1300" kern="0" noProof="0" dirty="0" smtClean="0">
                <a:solidFill>
                  <a:srgbClr val="000000"/>
                </a:solidFill>
                <a:latin typeface="Calibri" panose="020F0502020204030204" pitchFamily="34" charset="0"/>
                <a:cs typeface="Calibri" panose="020F0502020204030204" pitchFamily="34" charset="0"/>
                <a:sym typeface="Arial"/>
                <a:rtl val="0"/>
              </a:rPr>
              <a:t> Cumbajin </a:t>
            </a:r>
            <a:r>
              <a:rPr lang="es-ES" sz="1300" kern="0" noProof="0" dirty="0" err="1" smtClean="0">
                <a:solidFill>
                  <a:srgbClr val="000000"/>
                </a:solidFill>
                <a:latin typeface="Calibri" panose="020F0502020204030204" pitchFamily="34" charset="0"/>
                <a:cs typeface="Calibri" panose="020F0502020204030204" pitchFamily="34" charset="0"/>
                <a:sym typeface="Arial"/>
                <a:rtl val="0"/>
              </a:rPr>
              <a:t>Jaguaco</a:t>
            </a: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smtClean="0">
                <a:solidFill>
                  <a:srgbClr val="000000"/>
                </a:solidFill>
                <a:latin typeface="Calibri" panose="020F0502020204030204" pitchFamily="34" charset="0"/>
                <a:cs typeface="Calibri" panose="020F0502020204030204" pitchFamily="34" charset="0"/>
                <a:sym typeface="Arial"/>
                <a:rtl val="0"/>
              </a:rPr>
              <a:t>Director </a:t>
            </a: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del Proyecto: </a:t>
            </a:r>
          </a:p>
          <a:p>
            <a:pPr algn="ctr" fontAlgn="base">
              <a:spcBef>
                <a:spcPct val="0"/>
              </a:spcBef>
              <a:spcAft>
                <a:spcPct val="0"/>
              </a:spcAft>
            </a:pPr>
            <a:r>
              <a:rPr lang="es-EC" sz="1300" dirty="0">
                <a:solidFill>
                  <a:srgbClr val="000000"/>
                </a:solidFill>
                <a:latin typeface="Calibri" panose="020F0502020204030204" pitchFamily="34" charset="0"/>
                <a:cs typeface="Calibri" panose="020F0502020204030204" pitchFamily="34" charset="0"/>
              </a:rPr>
              <a:t>Ing. Luis Orozco Brito </a:t>
            </a:r>
            <a:r>
              <a:rPr lang="es-EC" sz="1300" dirty="0" err="1">
                <a:solidFill>
                  <a:srgbClr val="000000"/>
                </a:solidFill>
                <a:latin typeface="Calibri" panose="020F0502020204030204" pitchFamily="34" charset="0"/>
                <a:cs typeface="Calibri" panose="020F0502020204030204" pitchFamily="34" charset="0"/>
              </a:rPr>
              <a:t>MSc</a:t>
            </a:r>
            <a:r>
              <a:rPr lang="es-EC" sz="1300" dirty="0" smtClean="0">
                <a:solidFill>
                  <a:srgbClr val="000000"/>
                </a:solidFill>
                <a:latin typeface="Calibri" panose="020F0502020204030204" pitchFamily="34" charset="0"/>
                <a:cs typeface="Calibri" panose="020F0502020204030204" pitchFamily="34" charset="0"/>
              </a:rPr>
              <a:t>.</a:t>
            </a:r>
            <a:endParaRPr lang="es-ES" sz="1300" kern="0" dirty="0">
              <a:solidFill>
                <a:srgbClr val="000000"/>
              </a:solidFill>
              <a:latin typeface="Calibri" panose="020F0502020204030204" pitchFamily="34" charset="0"/>
              <a:cs typeface="Calibri" panose="020F0502020204030204" pitchFamily="34" charset="0"/>
              <a:sym typeface="Arial"/>
              <a:rtl val="0"/>
            </a:endParaRPr>
          </a:p>
          <a:p>
            <a:pPr algn="ctr" fontAlgn="base">
              <a:spcBef>
                <a:spcPct val="0"/>
              </a:spcBef>
              <a:spcAft>
                <a:spcPct val="0"/>
              </a:spcAft>
            </a:pPr>
            <a:endParaRPr kumimoji="0" lang="es-ES" sz="13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algn="ctr" fontAlgn="base">
              <a:spcBef>
                <a:spcPct val="0"/>
              </a:spcBef>
              <a:spcAft>
                <a:spcPct val="0"/>
              </a:spcAft>
            </a:pPr>
            <a:endParaRPr kumimoji="0" lang="es-ES" sz="13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Arial"/>
                <a:rtl val="0"/>
              </a:rPr>
              <a:t>Sangolquí</a:t>
            </a:r>
            <a:r>
              <a:rPr kumimoji="0" lang="es-EC"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 </a:t>
            </a:r>
            <a:r>
              <a:rPr kumimoji="0" lang="es-EC" sz="13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tl val="0"/>
              </a:rPr>
              <a:t>2020</a:t>
            </a: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582C4-1691-47C4-BDC2-5FF21CAB9F74}"/>
              </a:ext>
            </a:extLst>
          </p:cNvPr>
          <p:cNvSpPr>
            <a:spLocks noGrp="1"/>
          </p:cNvSpPr>
          <p:nvPr>
            <p:ph type="title"/>
          </p:nvPr>
        </p:nvSpPr>
        <p:spPr>
          <a:xfrm>
            <a:off x="288808" y="586964"/>
            <a:ext cx="8567971" cy="622016"/>
          </a:xfrm>
        </p:spPr>
        <p:txBody>
          <a:bodyPr>
            <a:noAutofit/>
          </a:bodyPr>
          <a:lstStyle/>
          <a:p>
            <a:pPr algn="ctr"/>
            <a:r>
              <a:rPr lang="en-US" b="1" i="0" dirty="0">
                <a:solidFill>
                  <a:schemeClr val="tx1"/>
                </a:solidFill>
                <a:effectLst/>
              </a:rPr>
              <a:t>Desarrollo del </a:t>
            </a:r>
            <a:r>
              <a:rPr lang="en-US" b="1" i="0" dirty="0" smtClean="0">
                <a:solidFill>
                  <a:schemeClr val="tx1"/>
                </a:solidFill>
                <a:effectLst/>
              </a:rPr>
              <a:t>Sistema</a:t>
            </a:r>
            <a:endParaRPr lang="en-US" b="1" i="0" dirty="0">
              <a:solidFill>
                <a:schemeClr val="tx1"/>
              </a:solidFill>
              <a:effectLst/>
            </a:endParaRPr>
          </a:p>
        </p:txBody>
      </p:sp>
      <p:graphicFrame>
        <p:nvGraphicFramePr>
          <p:cNvPr id="3" name="Diagrama 2">
            <a:extLst>
              <a:ext uri="{FF2B5EF4-FFF2-40B4-BE49-F238E27FC236}">
                <a16:creationId xmlns:a16="http://schemas.microsoft.com/office/drawing/2014/main" xmlns="" id="{EDFD1FA6-26A7-445C-91C5-100568EA3579}"/>
              </a:ext>
            </a:extLst>
          </p:cNvPr>
          <p:cNvGraphicFramePr/>
          <p:nvPr>
            <p:extLst>
              <p:ext uri="{D42A27DB-BD31-4B8C-83A1-F6EECF244321}">
                <p14:modId xmlns:p14="http://schemas.microsoft.com/office/powerpoint/2010/main" val="1226204823"/>
              </p:ext>
            </p:extLst>
          </p:nvPr>
        </p:nvGraphicFramePr>
        <p:xfrm>
          <a:off x="1524265" y="1208627"/>
          <a:ext cx="6097058" cy="406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8" name="4 Imagen"/>
          <p:cNvPicPr>
            <a:picLocks noChangeAspect="1" noChangeArrowheads="1"/>
          </p:cNvPicPr>
          <p:nvPr/>
        </p:nvPicPr>
        <p:blipFill>
          <a:blip r:embed="rId7"/>
          <a:srcRect l="6454" t="35651" r="48363" b="40483"/>
          <a:stretch>
            <a:fillRect/>
          </a:stretch>
        </p:blipFill>
        <p:spPr bwMode="auto">
          <a:xfrm>
            <a:off x="6586902" y="5810525"/>
            <a:ext cx="2365829" cy="739852"/>
          </a:xfrm>
          <a:prstGeom prst="rect">
            <a:avLst/>
          </a:prstGeom>
          <a:noFill/>
          <a:ln w="9525">
            <a:noFill/>
            <a:miter lim="800000"/>
            <a:headEnd/>
            <a:tailEnd/>
          </a:ln>
        </p:spPr>
      </p:pic>
    </p:spTree>
    <p:extLst>
      <p:ext uri="{BB962C8B-B14F-4D97-AF65-F5344CB8AC3E}">
        <p14:creationId xmlns:p14="http://schemas.microsoft.com/office/powerpoint/2010/main" val="2754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Diagrama 7"/>
              <p:cNvGraphicFramePr/>
              <p:nvPr>
                <p:extLst>
                  <p:ext uri="{D42A27DB-BD31-4B8C-83A1-F6EECF244321}">
                    <p14:modId xmlns:p14="http://schemas.microsoft.com/office/powerpoint/2010/main" val="2378213230"/>
                  </p:ext>
                </p:extLst>
              </p:nvPr>
            </p:nvGraphicFramePr>
            <p:xfrm>
              <a:off x="3361151" y="757590"/>
              <a:ext cx="5478050" cy="5224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8" name="Diagrama 7"/>
              <p:cNvGraphicFramePr/>
              <p:nvPr>
                <p:extLst>
                  <p:ext uri="{D42A27DB-BD31-4B8C-83A1-F6EECF244321}">
                    <p14:modId xmlns:p14="http://schemas.microsoft.com/office/powerpoint/2010/main" val="2378213230"/>
                  </p:ext>
                </p:extLst>
              </p:nvPr>
            </p:nvGraphicFramePr>
            <p:xfrm>
              <a:off x="3361151" y="757590"/>
              <a:ext cx="5478050" cy="5224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pic>
        <p:nvPicPr>
          <p:cNvPr id="7" name="Imagen 6"/>
          <p:cNvPicPr/>
          <p:nvPr/>
        </p:nvPicPr>
        <p:blipFill>
          <a:blip r:embed="rId11">
            <a:extLst>
              <a:ext uri="{28A0092B-C50C-407E-A947-70E740481C1C}">
                <a14:useLocalDpi xmlns:a14="http://schemas.microsoft.com/office/drawing/2010/main" val="0"/>
              </a:ext>
            </a:extLst>
          </a:blip>
          <a:srcRect/>
          <a:stretch>
            <a:fillRect/>
          </a:stretch>
        </p:blipFill>
        <p:spPr bwMode="auto">
          <a:xfrm>
            <a:off x="419036" y="2057823"/>
            <a:ext cx="2733040" cy="2264410"/>
          </a:xfrm>
          <a:prstGeom prst="rect">
            <a:avLst/>
          </a:prstGeom>
          <a:noFill/>
        </p:spPr>
      </p:pic>
      <p:sp>
        <p:nvSpPr>
          <p:cNvPr id="9" name="CuadroTexto 8">
            <a:extLst>
              <a:ext uri="{FF2B5EF4-FFF2-40B4-BE49-F238E27FC236}">
                <a16:creationId xmlns:a16="http://schemas.microsoft.com/office/drawing/2014/main" xmlns="" id="{A2FCE3F8-5699-4DBA-A4B0-12CC0B4284E6}"/>
              </a:ext>
            </a:extLst>
          </p:cNvPr>
          <p:cNvSpPr txBox="1"/>
          <p:nvPr/>
        </p:nvSpPr>
        <p:spPr>
          <a:xfrm>
            <a:off x="2337232" y="229616"/>
            <a:ext cx="3882153" cy="646331"/>
          </a:xfrm>
          <a:prstGeom prst="rect">
            <a:avLst/>
          </a:prstGeom>
          <a:noFill/>
        </p:spPr>
        <p:txBody>
          <a:bodyPr wrap="none" rtlCol="0">
            <a:spAutoFit/>
          </a:bodyPr>
          <a:lstStyle/>
          <a:p>
            <a:r>
              <a:rPr lang="es-EC" b="1" dirty="0" smtClean="0"/>
              <a:t>ETAPA 1: </a:t>
            </a:r>
            <a:r>
              <a:rPr lang="es-EC" b="1" dirty="0"/>
              <a:t>MODELO MATEMÁTICO</a:t>
            </a:r>
          </a:p>
          <a:p>
            <a:endParaRPr lang="es-EC" b="1" dirty="0"/>
          </a:p>
        </p:txBody>
      </p:sp>
      <p:sp>
        <p:nvSpPr>
          <p:cNvPr id="10"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11" name="4 Imagen"/>
          <p:cNvPicPr>
            <a:picLocks noChangeAspect="1" noChangeArrowheads="1"/>
          </p:cNvPicPr>
          <p:nvPr/>
        </p:nvPicPr>
        <p:blipFill>
          <a:blip r:embed="rId12"/>
          <a:srcRect l="6454" t="35651" r="48363" b="40483"/>
          <a:stretch>
            <a:fillRect/>
          </a:stretch>
        </p:blipFill>
        <p:spPr bwMode="auto">
          <a:xfrm>
            <a:off x="6586902" y="5810525"/>
            <a:ext cx="2365829" cy="739852"/>
          </a:xfrm>
          <a:prstGeom prst="rect">
            <a:avLst/>
          </a:prstGeom>
          <a:noFill/>
          <a:ln w="9525">
            <a:noFill/>
            <a:miter lim="800000"/>
            <a:headEnd/>
            <a:tailEnd/>
          </a:ln>
        </p:spPr>
      </p:pic>
    </p:spTree>
    <p:extLst>
      <p:ext uri="{BB962C8B-B14F-4D97-AF65-F5344CB8AC3E}">
        <p14:creationId xmlns:p14="http://schemas.microsoft.com/office/powerpoint/2010/main" val="283002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6106" y="1442358"/>
            <a:ext cx="4031894" cy="3713842"/>
          </a:xfrm>
          <a:prstGeom prst="rect">
            <a:avLst/>
          </a:prstGeom>
          <a:noFill/>
        </p:spPr>
      </p:pic>
      <mc:AlternateContent xmlns:mc="http://schemas.openxmlformats.org/markup-compatibility/2006" xmlns:a14="http://schemas.microsoft.com/office/drawing/2010/main">
        <mc:Choice Requires="a14">
          <p:sp>
            <p:nvSpPr>
              <p:cNvPr id="12" name="Rectángulo 11"/>
              <p:cNvSpPr/>
              <p:nvPr/>
            </p:nvSpPr>
            <p:spPr>
              <a:xfrm>
                <a:off x="3963988" y="1442358"/>
                <a:ext cx="5295900" cy="3416320"/>
              </a:xfrm>
              <a:prstGeom prst="rect">
                <a:avLst/>
              </a:prstGeom>
            </p:spPr>
            <p:txBody>
              <a:bodyPr wrap="square">
                <a:spAutoFit/>
              </a:bodyPr>
              <a:lstStyle/>
              <a:p>
                <a:pPr indent="457200">
                  <a:lnSpc>
                    <a:spcPct val="200000"/>
                  </a:lnSpc>
                </a:pP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rPr>
                      <m:t>𝜌</m:t>
                    </m:r>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es </a:t>
                </a:r>
                <a:r>
                  <a:rPr lang="es-EC" sz="1200" dirty="0" smtClean="0">
                    <a:solidFill>
                      <a:srgbClr val="00000A"/>
                    </a:solidFill>
                    <a:latin typeface="Calibri" panose="020F0502020204030204" pitchFamily="34" charset="0"/>
                    <a:ea typeface="Noto Sans CJK SC Regular"/>
                    <a:cs typeface="FreeSans"/>
                  </a:rPr>
                  <a:t>el error de posición </a:t>
                </a:r>
                <a:r>
                  <a:rPr lang="es-EC" sz="1200" dirty="0">
                    <a:solidFill>
                      <a:srgbClr val="00000A"/>
                    </a:solidFill>
                    <a:latin typeface="Calibri" panose="020F0502020204030204" pitchFamily="34" charset="0"/>
                    <a:ea typeface="Noto Sans CJK SC Regular"/>
                    <a:cs typeface="FreeSans"/>
                  </a:rPr>
                  <a:t>del robot con respecto al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es el error de orientación del robot con respecto al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ángulo de orientación del robot con respecto al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𝑋</m:t>
                        </m:r>
                      </m:e>
                      <m:sub>
                        <m:r>
                          <a:rPr lang="es-EC" sz="1200" i="1">
                            <a:solidFill>
                              <a:srgbClr val="00000A"/>
                            </a:solidFill>
                            <a:latin typeface="Cambria Math" panose="02040503050406030204" pitchFamily="18" charset="0"/>
                            <a:ea typeface="Noto Sans CJK SC Regular"/>
                            <a:cs typeface="Calibri" panose="020F0502020204030204" pitchFamily="34" charset="0"/>
                          </a:rPr>
                          <m:t>𝐷</m:t>
                        </m:r>
                      </m:sub>
                    </m:sSub>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punto objetivo en el eje x del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𝑌</m:t>
                        </m:r>
                      </m:e>
                      <m:sub>
                        <m:r>
                          <a:rPr lang="es-EC" sz="1200" i="1">
                            <a:solidFill>
                              <a:srgbClr val="00000A"/>
                            </a:solidFill>
                            <a:latin typeface="Cambria Math" panose="02040503050406030204" pitchFamily="18" charset="0"/>
                            <a:ea typeface="Noto Sans CJK SC Regular"/>
                            <a:cs typeface="Calibri" panose="020F0502020204030204" pitchFamily="34" charset="0"/>
                          </a:rPr>
                          <m:t>𝐷</m:t>
                        </m:r>
                      </m:sub>
                    </m:sSub>
                  </m:oMath>
                </a14:m>
                <a:r>
                  <a:rPr lang="es-EC" sz="1200" dirty="0">
                    <a:solidFill>
                      <a:srgbClr val="00000A"/>
                    </a:solidFill>
                    <a:latin typeface="Calibri" panose="020F0502020204030204" pitchFamily="34" charset="0"/>
                    <a:ea typeface="Noto Sans CJK SC Regular"/>
                    <a:cs typeface="FreeSans"/>
                  </a:rPr>
                  <a:t>:  punto objetivo en el eje y del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rPr>
                      <m:t>𝑋</m:t>
                    </m:r>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punto en el eje x del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rPr>
                      <m:t>𝑌</m:t>
                    </m:r>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punto en el eje y del sistema inercial.</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𝑋</m:t>
                        </m:r>
                      </m:e>
                      <m:sub>
                        <m:r>
                          <a:rPr lang="es-EC" sz="1200" i="1">
                            <a:solidFill>
                              <a:srgbClr val="00000A"/>
                            </a:solidFill>
                            <a:latin typeface="Cambria Math" panose="02040503050406030204" pitchFamily="18" charset="0"/>
                            <a:ea typeface="Noto Sans CJK SC Regular"/>
                            <a:cs typeface="Calibri" panose="020F0502020204030204" pitchFamily="34" charset="0"/>
                          </a:rPr>
                          <m:t>𝑅</m:t>
                        </m:r>
                      </m:sub>
                    </m:sSub>
                  </m:oMath>
                </a14:m>
                <a:r>
                  <a:rPr lang="es-EC" sz="1200" dirty="0">
                    <a:solidFill>
                      <a:srgbClr val="00000A"/>
                    </a:solidFill>
                    <a:latin typeface="Calibri" panose="020F0502020204030204" pitchFamily="34" charset="0"/>
                    <a:ea typeface="Noto Sans CJK SC Regular"/>
                    <a:cs typeface="FreeSans"/>
                  </a:rPr>
                  <a:t>: es el eje x del sistema del robot.</a:t>
                </a:r>
                <a:endParaRPr lang="es-EC" sz="1200" dirty="0">
                  <a:solidFill>
                    <a:srgbClr val="00000A"/>
                  </a:solidFill>
                  <a:effectLst/>
                  <a:latin typeface="Liberation Serif"/>
                  <a:ea typeface="Noto Sans CJK SC Regular"/>
                  <a:cs typeface="FreeSans"/>
                </a:endParaRPr>
              </a:p>
              <a:p>
                <a:pPr indent="457200">
                  <a:lnSpc>
                    <a:spcPct val="200000"/>
                  </a:lnSpc>
                </a:pPr>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𝑌</m:t>
                        </m:r>
                      </m:e>
                      <m:sub>
                        <m:r>
                          <a:rPr lang="es-EC" sz="1200" i="1">
                            <a:solidFill>
                              <a:srgbClr val="00000A"/>
                            </a:solidFill>
                            <a:latin typeface="Cambria Math" panose="02040503050406030204" pitchFamily="18" charset="0"/>
                            <a:ea typeface="Noto Sans CJK SC Regular"/>
                            <a:cs typeface="Calibri" panose="020F0502020204030204" pitchFamily="34" charset="0"/>
                          </a:rPr>
                          <m:t>𝑅</m:t>
                        </m:r>
                      </m:sub>
                    </m:sSub>
                  </m:oMath>
                </a14:m>
                <a:r>
                  <a:rPr lang="es-EC" sz="1200" dirty="0">
                    <a:solidFill>
                      <a:srgbClr val="00000A"/>
                    </a:solidFill>
                    <a:latin typeface="Calibri" panose="020F0502020204030204" pitchFamily="34" charset="0"/>
                    <a:ea typeface="Noto Sans CJK SC Regular"/>
                    <a:cs typeface="FreeSans"/>
                  </a:rPr>
                  <a:t>: es el eje y del sistema del robot.</a:t>
                </a:r>
                <a:endParaRPr lang="es-EC" sz="1200" dirty="0">
                  <a:solidFill>
                    <a:srgbClr val="00000A"/>
                  </a:solidFill>
                  <a:effectLst/>
                  <a:latin typeface="Liberation Serif"/>
                  <a:ea typeface="Noto Sans CJK SC Regular"/>
                  <a:cs typeface="FreeSans"/>
                </a:endParaRPr>
              </a:p>
            </p:txBody>
          </p:sp>
        </mc:Choice>
        <mc:Fallback xmlns="">
          <p:sp>
            <p:nvSpPr>
              <p:cNvPr id="12" name="Rectángulo 11"/>
              <p:cNvSpPr>
                <a:spLocks noRot="1" noChangeAspect="1" noMove="1" noResize="1" noEditPoints="1" noAdjustHandles="1" noChangeArrowheads="1" noChangeShapeType="1" noTextEdit="1"/>
              </p:cNvSpPr>
              <p:nvPr/>
            </p:nvSpPr>
            <p:spPr>
              <a:xfrm>
                <a:off x="3963988" y="1442358"/>
                <a:ext cx="5295900" cy="3416320"/>
              </a:xfrm>
              <a:prstGeom prst="rect">
                <a:avLst/>
              </a:prstGeom>
              <a:blipFill>
                <a:blip r:embed="rId3"/>
                <a:stretch>
                  <a:fillRect/>
                </a:stretch>
              </a:blipFill>
            </p:spPr>
            <p:txBody>
              <a:bodyPr/>
              <a:lstStyle/>
              <a:p>
                <a:r>
                  <a:rPr lang="es-EC">
                    <a:noFill/>
                  </a:rPr>
                  <a:t> </a:t>
                </a:r>
              </a:p>
            </p:txBody>
          </p:sp>
        </mc:Fallback>
      </mc:AlternateContent>
      <p:sp>
        <p:nvSpPr>
          <p:cNvPr id="13" name="CuadroTexto 12"/>
          <p:cNvSpPr txBox="1"/>
          <p:nvPr/>
        </p:nvSpPr>
        <p:spPr>
          <a:xfrm>
            <a:off x="4318000" y="1066800"/>
            <a:ext cx="3644900" cy="307777"/>
          </a:xfrm>
          <a:prstGeom prst="rect">
            <a:avLst/>
          </a:prstGeom>
          <a:noFill/>
        </p:spPr>
        <p:txBody>
          <a:bodyPr wrap="square" rtlCol="0">
            <a:spAutoFit/>
          </a:bodyPr>
          <a:lstStyle/>
          <a:p>
            <a:r>
              <a:rPr lang="es-EC" sz="1400" b="1" dirty="0" smtClean="0"/>
              <a:t>PARÁMETROS DEL MODELO </a:t>
            </a:r>
            <a:endParaRPr lang="es-EC" sz="1400" b="1" dirty="0"/>
          </a:p>
        </p:txBody>
      </p:sp>
      <p:sp>
        <p:nvSpPr>
          <p:cNvPr id="14" name="CuadroTexto 13">
            <a:extLst>
              <a:ext uri="{FF2B5EF4-FFF2-40B4-BE49-F238E27FC236}">
                <a16:creationId xmlns:a16="http://schemas.microsoft.com/office/drawing/2014/main" xmlns="" id="{A2FCE3F8-5699-4DBA-A4B0-12CC0B4284E6}"/>
              </a:ext>
            </a:extLst>
          </p:cNvPr>
          <p:cNvSpPr txBox="1"/>
          <p:nvPr/>
        </p:nvSpPr>
        <p:spPr>
          <a:xfrm>
            <a:off x="2337232" y="229616"/>
            <a:ext cx="3882153" cy="646331"/>
          </a:xfrm>
          <a:prstGeom prst="rect">
            <a:avLst/>
          </a:prstGeom>
          <a:noFill/>
        </p:spPr>
        <p:txBody>
          <a:bodyPr wrap="none" rtlCol="0">
            <a:spAutoFit/>
          </a:bodyPr>
          <a:lstStyle/>
          <a:p>
            <a:r>
              <a:rPr lang="es-EC" b="1" dirty="0" smtClean="0"/>
              <a:t>ETAPA 1: </a:t>
            </a:r>
            <a:r>
              <a:rPr lang="es-EC" b="1" dirty="0"/>
              <a:t>MODELO MATEMÁTICO</a:t>
            </a:r>
          </a:p>
          <a:p>
            <a:endParaRPr lang="es-EC" b="1" dirty="0"/>
          </a:p>
        </p:txBody>
      </p:sp>
      <p:sp>
        <p:nvSpPr>
          <p:cNvPr id="15"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16" name="4 Imagen"/>
          <p:cNvPicPr>
            <a:picLocks noChangeAspect="1" noChangeArrowheads="1"/>
          </p:cNvPicPr>
          <p:nvPr/>
        </p:nvPicPr>
        <p:blipFill>
          <a:blip r:embed="rId4"/>
          <a:srcRect l="6454" t="35651" r="48363" b="40483"/>
          <a:stretch>
            <a:fillRect/>
          </a:stretch>
        </p:blipFill>
        <p:spPr bwMode="auto">
          <a:xfrm>
            <a:off x="6586902" y="5810525"/>
            <a:ext cx="2365829" cy="739852"/>
          </a:xfrm>
          <a:prstGeom prst="rect">
            <a:avLst/>
          </a:prstGeom>
          <a:noFill/>
          <a:ln w="9525">
            <a:noFill/>
            <a:miter lim="800000"/>
            <a:headEnd/>
            <a:tailEnd/>
          </a:ln>
        </p:spPr>
      </p:pic>
    </p:spTree>
    <p:extLst>
      <p:ext uri="{BB962C8B-B14F-4D97-AF65-F5344CB8AC3E}">
        <p14:creationId xmlns:p14="http://schemas.microsoft.com/office/powerpoint/2010/main" val="148620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pic>
        <p:nvPicPr>
          <p:cNvPr id="9" name="Imagen 8"/>
          <p:cNvPicPr/>
          <p:nvPr/>
        </p:nvPicPr>
        <p:blipFill rotWithShape="1">
          <a:blip r:embed="rId3" cstate="print">
            <a:extLst>
              <a:ext uri="{28A0092B-C50C-407E-A947-70E740481C1C}">
                <a14:useLocalDpi xmlns:a14="http://schemas.microsoft.com/office/drawing/2010/main" val="0"/>
              </a:ext>
            </a:extLst>
          </a:blip>
          <a:srcRect b="16642"/>
          <a:stretch/>
        </p:blipFill>
        <p:spPr bwMode="auto">
          <a:xfrm>
            <a:off x="1581589" y="923697"/>
            <a:ext cx="5982409" cy="2491947"/>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60" y="3630577"/>
            <a:ext cx="6629539" cy="2100862"/>
          </a:xfrm>
          <a:prstGeom prst="rect">
            <a:avLst/>
          </a:prstGeom>
          <a:noFill/>
        </p:spPr>
      </p:pic>
      <p:sp>
        <p:nvSpPr>
          <p:cNvPr id="15" name="CuadroTexto 14">
            <a:extLst>
              <a:ext uri="{FF2B5EF4-FFF2-40B4-BE49-F238E27FC236}">
                <a16:creationId xmlns:a16="http://schemas.microsoft.com/office/drawing/2014/main" xmlns="" id="{A2FCE3F8-5699-4DBA-A4B0-12CC0B4284E6}"/>
              </a:ext>
            </a:extLst>
          </p:cNvPr>
          <p:cNvSpPr txBox="1"/>
          <p:nvPr/>
        </p:nvSpPr>
        <p:spPr>
          <a:xfrm>
            <a:off x="2337232" y="229616"/>
            <a:ext cx="3882153" cy="646331"/>
          </a:xfrm>
          <a:prstGeom prst="rect">
            <a:avLst/>
          </a:prstGeom>
          <a:noFill/>
        </p:spPr>
        <p:txBody>
          <a:bodyPr wrap="none" rtlCol="0">
            <a:spAutoFit/>
          </a:bodyPr>
          <a:lstStyle/>
          <a:p>
            <a:r>
              <a:rPr lang="es-EC" b="1" dirty="0" smtClean="0"/>
              <a:t>ETAPA 1: </a:t>
            </a:r>
            <a:r>
              <a:rPr lang="es-EC" b="1" dirty="0"/>
              <a:t>MODELO MATEMÁTICO</a:t>
            </a:r>
          </a:p>
          <a:p>
            <a:endParaRPr lang="es-EC" b="1" dirty="0"/>
          </a:p>
        </p:txBody>
      </p:sp>
      <p:sp>
        <p:nvSpPr>
          <p:cNvPr id="1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539840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886257"/>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5921365" cy="646331"/>
          </a:xfrm>
          <a:prstGeom prst="rect">
            <a:avLst/>
          </a:prstGeom>
          <a:noFill/>
        </p:spPr>
        <p:txBody>
          <a:bodyPr wrap="none" rtlCol="0">
            <a:spAutoFit/>
          </a:bodyPr>
          <a:lstStyle/>
          <a:p>
            <a:r>
              <a:rPr lang="es-EC" b="1" dirty="0" smtClean="0"/>
              <a:t>ETAPA 2: SISTEMA DE CONTROL DE SEGUIMIENTO</a:t>
            </a:r>
            <a:endParaRPr lang="es-EC" b="1" dirty="0"/>
          </a:p>
          <a:p>
            <a:endParaRPr lang="es-EC" b="1" dirty="0"/>
          </a:p>
        </p:txBody>
      </p:sp>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872" y="1465506"/>
            <a:ext cx="7305628" cy="1518994"/>
          </a:xfrm>
          <a:prstGeom prst="rect">
            <a:avLst/>
          </a:prstGeom>
          <a:noFill/>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872" y="4987435"/>
            <a:ext cx="3037364" cy="898822"/>
          </a:xfrm>
          <a:prstGeom prst="rect">
            <a:avLst/>
          </a:prstGeom>
          <a:noFill/>
        </p:spPr>
      </p:pic>
      <p:sp>
        <p:nvSpPr>
          <p:cNvPr id="5" name="CuadroTexto 4"/>
          <p:cNvSpPr txBox="1"/>
          <p:nvPr/>
        </p:nvSpPr>
        <p:spPr>
          <a:xfrm>
            <a:off x="769668" y="819175"/>
            <a:ext cx="6043514" cy="307777"/>
          </a:xfrm>
          <a:prstGeom prst="rect">
            <a:avLst/>
          </a:prstGeom>
          <a:noFill/>
        </p:spPr>
        <p:txBody>
          <a:bodyPr wrap="none" rtlCol="0">
            <a:spAutoFit/>
          </a:bodyPr>
          <a:lstStyle/>
          <a:p>
            <a:r>
              <a:rPr lang="es-EC" sz="1400" b="1" dirty="0" smtClean="0"/>
              <a:t>ESTIMACIÓN DEL MODELO BASASO EN EL ROBOT PIONEER P3-DX</a:t>
            </a:r>
            <a:endParaRPr lang="es-EC" sz="1400" b="1" dirty="0"/>
          </a:p>
        </p:txBody>
      </p:sp>
      <p:sp>
        <p:nvSpPr>
          <p:cNvPr id="6" name="CuadroTexto 5"/>
          <p:cNvSpPr txBox="1"/>
          <p:nvPr/>
        </p:nvSpPr>
        <p:spPr>
          <a:xfrm>
            <a:off x="769668" y="4409793"/>
            <a:ext cx="3050643" cy="276999"/>
          </a:xfrm>
          <a:prstGeom prst="rect">
            <a:avLst/>
          </a:prstGeom>
          <a:noFill/>
        </p:spPr>
        <p:txBody>
          <a:bodyPr wrap="none" rtlCol="0">
            <a:spAutoFit/>
          </a:bodyPr>
          <a:lstStyle/>
          <a:p>
            <a:r>
              <a:rPr lang="es-EC" sz="1200" b="1" dirty="0" smtClean="0"/>
              <a:t>ENTRADAS Y SALIDAS DE LA PLANTA</a:t>
            </a:r>
            <a:endParaRPr lang="es-EC" sz="1200" b="1" dirty="0"/>
          </a:p>
        </p:txBody>
      </p:sp>
      <p:pic>
        <p:nvPicPr>
          <p:cNvPr id="15" name="Imagen 14"/>
          <p:cNvPicPr/>
          <p:nvPr/>
        </p:nvPicPr>
        <p:blipFill>
          <a:blip r:embed="rId6">
            <a:extLst>
              <a:ext uri="{28A0092B-C50C-407E-A947-70E740481C1C}">
                <a14:useLocalDpi xmlns:a14="http://schemas.microsoft.com/office/drawing/2010/main" val="0"/>
              </a:ext>
            </a:extLst>
          </a:blip>
          <a:srcRect/>
          <a:stretch>
            <a:fillRect/>
          </a:stretch>
        </p:blipFill>
        <p:spPr bwMode="auto">
          <a:xfrm>
            <a:off x="4713605" y="4943282"/>
            <a:ext cx="3604895" cy="942975"/>
          </a:xfrm>
          <a:prstGeom prst="rect">
            <a:avLst/>
          </a:prstGeom>
          <a:noFill/>
        </p:spPr>
      </p:pic>
      <mc:AlternateContent xmlns:mc="http://schemas.openxmlformats.org/markup-compatibility/2006" xmlns:a14="http://schemas.microsoft.com/office/drawing/2010/main">
        <mc:Choice Requires="a14">
          <p:sp>
            <p:nvSpPr>
              <p:cNvPr id="13" name="Rectángulo 12"/>
              <p:cNvSpPr/>
              <p:nvPr/>
            </p:nvSpPr>
            <p:spPr>
              <a:xfrm>
                <a:off x="769668" y="3016875"/>
                <a:ext cx="4572000" cy="1417952"/>
              </a:xfrm>
              <a:prstGeom prst="rect">
                <a:avLst/>
              </a:prstGeom>
            </p:spPr>
            <p:txBody>
              <a:bodyPr>
                <a:spAutoFit/>
              </a:bodyPr>
              <a:lstStyle/>
              <a:p>
                <a:pPr indent="226695">
                  <a:lnSpc>
                    <a:spcPct val="200000"/>
                  </a:lnSpc>
                </a:pPr>
                <a:r>
                  <a:rPr lang="es-EC" sz="1200" dirty="0" smtClean="0">
                    <a:solidFill>
                      <a:srgbClr val="00000A"/>
                    </a:solidFill>
                    <a:latin typeface="Calibri" panose="020F0502020204030204" pitchFamily="34" charset="0"/>
                    <a:ea typeface="Noto Sans CJK SC Regular"/>
                    <a:cs typeface="Calibri" panose="020F0502020204030204" pitchFamily="34" charset="0"/>
                  </a:rPr>
                  <a:t>Donde: </a:t>
                </a:r>
              </a:p>
              <a:p>
                <a:pPr indent="226695">
                  <a:lnSpc>
                    <a:spcPct val="200000"/>
                  </a:lnSpc>
                </a:pPr>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𝐽</m:t>
                        </m:r>
                      </m:e>
                      <m:sub>
                        <m:r>
                          <a:rPr lang="es-EC" sz="1200" i="1">
                            <a:solidFill>
                              <a:srgbClr val="00000A"/>
                            </a:solidFill>
                            <a:latin typeface="Cambria Math" panose="02040503050406030204" pitchFamily="18" charset="0"/>
                            <a:ea typeface="Noto Sans CJK SC Regular"/>
                            <a:cs typeface="Calibri" panose="020F0502020204030204" pitchFamily="34" charset="0"/>
                          </a:rPr>
                          <m:t>𝑅</m:t>
                        </m:r>
                      </m:sub>
                    </m:sSub>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Calibri" panose="020F0502020204030204" pitchFamily="34" charset="0"/>
                  </a:rPr>
                  <a:t> matriz de rotación.</a:t>
                </a:r>
                <a:endParaRPr lang="es-EC" sz="1200" dirty="0">
                  <a:solidFill>
                    <a:srgbClr val="00000A"/>
                  </a:solidFill>
                  <a:effectLst/>
                  <a:latin typeface="Calibri" panose="020F0502020204030204" pitchFamily="34" charset="0"/>
                  <a:ea typeface="Noto Sans CJK SC Regular"/>
                  <a:cs typeface="Calibri" panose="020F0502020204030204" pitchFamily="34" charset="0"/>
                </a:endParaRPr>
              </a:p>
              <a:p>
                <a:r>
                  <a:rPr lang="es-EC" sz="1200" dirty="0">
                    <a:latin typeface="Calibri" panose="020F0502020204030204" pitchFamily="34" charset="0"/>
                    <a:ea typeface="Noto Sans CJK SC Regular"/>
                    <a:cs typeface="Calibri" panose="020F0502020204030204" pitchFamily="34" charset="0"/>
                  </a:rPr>
                  <a:t>Velocidades  de las ruedas: </a:t>
                </a:r>
                <a14:m>
                  <m:oMath xmlns:m="http://schemas.openxmlformats.org/officeDocument/2006/math">
                    <m:d>
                      <m:dPr>
                        <m:begChr m:val="["/>
                        <m:endChr m:val="]"/>
                        <m:ctrlPr>
                          <a:rPr lang="es-EC" sz="1200" i="1">
                            <a:latin typeface="Cambria Math" panose="02040503050406030204" pitchFamily="18" charset="0"/>
                            <a:cs typeface="Calibri" panose="020F0502020204030204" pitchFamily="34" charset="0"/>
                          </a:rPr>
                        </m:ctrlPr>
                      </m:dPr>
                      <m:e>
                        <m:m>
                          <m:mPr>
                            <m:mcs>
                              <m:mc>
                                <m:mcPr>
                                  <m:count m:val="1"/>
                                  <m:mcJc m:val="center"/>
                                </m:mcPr>
                              </m:mc>
                            </m:mcs>
                            <m:ctrlPr>
                              <a:rPr lang="es-EC" sz="1200" i="1">
                                <a:latin typeface="Cambria Math" panose="02040503050406030204" pitchFamily="18" charset="0"/>
                                <a:cs typeface="Calibri" panose="020F0502020204030204" pitchFamily="34" charset="0"/>
                              </a:rPr>
                            </m:ctrlPr>
                          </m:mPr>
                          <m:mr>
                            <m:e>
                              <m:sSub>
                                <m:sSubPr>
                                  <m:ctrlPr>
                                    <a:rPr lang="es-EC" sz="1200" i="1">
                                      <a:latin typeface="Cambria Math" panose="02040503050406030204" pitchFamily="18" charset="0"/>
                                      <a:cs typeface="Calibri" panose="020F0502020204030204" pitchFamily="34" charset="0"/>
                                    </a:rPr>
                                  </m:ctrlPr>
                                </m:sSubPr>
                                <m:e>
                                  <m:r>
                                    <a:rPr lang="es-EC" sz="1200" i="1">
                                      <a:latin typeface="Cambria Math" panose="02040503050406030204" pitchFamily="18" charset="0"/>
                                      <a:ea typeface="Noto Sans CJK SC Regular"/>
                                      <a:cs typeface="Calibri" panose="020F0502020204030204" pitchFamily="34" charset="0"/>
                                    </a:rPr>
                                    <m:t>𝑣</m:t>
                                  </m:r>
                                </m:e>
                                <m:sub>
                                  <m:r>
                                    <a:rPr lang="es-EC" sz="1200" i="1">
                                      <a:latin typeface="Cambria Math" panose="02040503050406030204" pitchFamily="18" charset="0"/>
                                      <a:ea typeface="Noto Sans CJK SC Regular"/>
                                      <a:cs typeface="Calibri" panose="020F0502020204030204" pitchFamily="34" charset="0"/>
                                    </a:rPr>
                                    <m:t>𝑅</m:t>
                                  </m:r>
                                </m:sub>
                              </m:sSub>
                            </m:e>
                          </m:mr>
                          <m:mr>
                            <m:e>
                              <m:sSub>
                                <m:sSubPr>
                                  <m:ctrlPr>
                                    <a:rPr lang="es-EC" sz="1200" i="1">
                                      <a:latin typeface="Cambria Math" panose="02040503050406030204" pitchFamily="18" charset="0"/>
                                      <a:cs typeface="Calibri" panose="020F0502020204030204" pitchFamily="34" charset="0"/>
                                    </a:rPr>
                                  </m:ctrlPr>
                                </m:sSubPr>
                                <m:e>
                                  <m:r>
                                    <a:rPr lang="es-EC" sz="1200" i="1">
                                      <a:latin typeface="Cambria Math" panose="02040503050406030204" pitchFamily="18" charset="0"/>
                                      <a:ea typeface="Noto Sans CJK SC Regular"/>
                                      <a:cs typeface="Calibri" panose="020F0502020204030204" pitchFamily="34" charset="0"/>
                                    </a:rPr>
                                    <m:t>𝑣</m:t>
                                  </m:r>
                                </m:e>
                                <m:sub>
                                  <m:r>
                                    <a:rPr lang="es-EC" sz="1200" i="1">
                                      <a:latin typeface="Cambria Math" panose="02040503050406030204" pitchFamily="18" charset="0"/>
                                      <a:ea typeface="Noto Sans CJK SC Regular"/>
                                      <a:cs typeface="Calibri" panose="020F0502020204030204" pitchFamily="34" charset="0"/>
                                    </a:rPr>
                                    <m:t>𝐿</m:t>
                                  </m:r>
                                </m:sub>
                              </m:sSub>
                            </m:e>
                          </m:mr>
                        </m:m>
                      </m:e>
                    </m:d>
                    <m:r>
                      <a:rPr lang="es-EC" sz="1200" i="1">
                        <a:latin typeface="Cambria Math" panose="02040503050406030204" pitchFamily="18" charset="0"/>
                        <a:ea typeface="Noto Sans CJK SC Regular"/>
                        <a:cs typeface="Calibri" panose="020F0502020204030204" pitchFamily="34" charset="0"/>
                      </a:rPr>
                      <m:t>=</m:t>
                    </m:r>
                    <m:d>
                      <m:dPr>
                        <m:begChr m:val="["/>
                        <m:endChr m:val="]"/>
                        <m:ctrlPr>
                          <a:rPr lang="es-EC" sz="1200" i="1">
                            <a:latin typeface="Cambria Math" panose="02040503050406030204" pitchFamily="18" charset="0"/>
                            <a:cs typeface="Calibri" panose="020F0502020204030204" pitchFamily="34" charset="0"/>
                          </a:rPr>
                        </m:ctrlPr>
                      </m:dPr>
                      <m:e>
                        <m:m>
                          <m:mPr>
                            <m:mcs>
                              <m:mc>
                                <m:mcPr>
                                  <m:count m:val="2"/>
                                  <m:mcJc m:val="center"/>
                                </m:mcPr>
                              </m:mc>
                            </m:mcs>
                            <m:ctrlPr>
                              <a:rPr lang="es-EC" sz="1200" i="1">
                                <a:latin typeface="Cambria Math" panose="02040503050406030204" pitchFamily="18" charset="0"/>
                                <a:cs typeface="Calibri" panose="020F0502020204030204" pitchFamily="34" charset="0"/>
                              </a:rPr>
                            </m:ctrlPr>
                          </m:mPr>
                          <m:mr>
                            <m:e>
                              <m:f>
                                <m:fPr>
                                  <m:ctrlPr>
                                    <a:rPr lang="es-EC" sz="1200" i="1">
                                      <a:latin typeface="Cambria Math" panose="02040503050406030204" pitchFamily="18" charset="0"/>
                                      <a:cs typeface="Calibri" panose="020F0502020204030204" pitchFamily="34" charset="0"/>
                                    </a:rPr>
                                  </m:ctrlPr>
                                </m:fPr>
                                <m:num>
                                  <m:r>
                                    <a:rPr lang="es-EC" sz="1200" i="1">
                                      <a:latin typeface="Cambria Math" panose="02040503050406030204" pitchFamily="18" charset="0"/>
                                      <a:ea typeface="Noto Sans CJK SC Regular"/>
                                      <a:cs typeface="Calibri" panose="020F0502020204030204" pitchFamily="34" charset="0"/>
                                    </a:rPr>
                                    <m:t>1</m:t>
                                  </m:r>
                                </m:num>
                                <m:den>
                                  <m:r>
                                    <a:rPr lang="es-EC" sz="1200" i="1">
                                      <a:latin typeface="Cambria Math" panose="02040503050406030204" pitchFamily="18" charset="0"/>
                                      <a:ea typeface="Noto Sans CJK SC Regular"/>
                                      <a:cs typeface="Calibri" panose="020F0502020204030204" pitchFamily="34" charset="0"/>
                                    </a:rPr>
                                    <m:t>2</m:t>
                                  </m:r>
                                </m:den>
                              </m:f>
                            </m:e>
                            <m:e>
                              <m:f>
                                <m:fPr>
                                  <m:ctrlPr>
                                    <a:rPr lang="es-EC" sz="1200" i="1">
                                      <a:latin typeface="Cambria Math" panose="02040503050406030204" pitchFamily="18" charset="0"/>
                                      <a:cs typeface="Calibri" panose="020F0502020204030204" pitchFamily="34" charset="0"/>
                                    </a:rPr>
                                  </m:ctrlPr>
                                </m:fPr>
                                <m:num>
                                  <m:r>
                                    <a:rPr lang="es-EC" sz="1200" i="1">
                                      <a:latin typeface="Cambria Math" panose="02040503050406030204" pitchFamily="18" charset="0"/>
                                      <a:ea typeface="Noto Sans CJK SC Regular"/>
                                      <a:cs typeface="Calibri" panose="020F0502020204030204" pitchFamily="34" charset="0"/>
                                    </a:rPr>
                                    <m:t>1</m:t>
                                  </m:r>
                                </m:num>
                                <m:den>
                                  <m:r>
                                    <a:rPr lang="es-EC" sz="1200" i="1">
                                      <a:latin typeface="Cambria Math" panose="02040503050406030204" pitchFamily="18" charset="0"/>
                                      <a:ea typeface="Noto Sans CJK SC Regular"/>
                                      <a:cs typeface="Calibri" panose="020F0502020204030204" pitchFamily="34" charset="0"/>
                                    </a:rPr>
                                    <m:t>0.275</m:t>
                                  </m:r>
                                </m:den>
                              </m:f>
                            </m:e>
                          </m:mr>
                          <m:mr>
                            <m:e>
                              <m:f>
                                <m:fPr>
                                  <m:ctrlPr>
                                    <a:rPr lang="es-EC" sz="1200" i="1">
                                      <a:latin typeface="Cambria Math" panose="02040503050406030204" pitchFamily="18" charset="0"/>
                                      <a:cs typeface="Calibri" panose="020F0502020204030204" pitchFamily="34" charset="0"/>
                                    </a:rPr>
                                  </m:ctrlPr>
                                </m:fPr>
                                <m:num>
                                  <m:r>
                                    <a:rPr lang="es-EC" sz="1200" i="1">
                                      <a:latin typeface="Cambria Math" panose="02040503050406030204" pitchFamily="18" charset="0"/>
                                      <a:ea typeface="Noto Sans CJK SC Regular"/>
                                      <a:cs typeface="Calibri" panose="020F0502020204030204" pitchFamily="34" charset="0"/>
                                    </a:rPr>
                                    <m:t>1</m:t>
                                  </m:r>
                                </m:num>
                                <m:den>
                                  <m:r>
                                    <a:rPr lang="es-EC" sz="1200" i="1">
                                      <a:latin typeface="Cambria Math" panose="02040503050406030204" pitchFamily="18" charset="0"/>
                                      <a:ea typeface="Noto Sans CJK SC Regular"/>
                                      <a:cs typeface="Calibri" panose="020F0502020204030204" pitchFamily="34" charset="0"/>
                                    </a:rPr>
                                    <m:t>2</m:t>
                                  </m:r>
                                </m:den>
                              </m:f>
                            </m:e>
                            <m:e>
                              <m:r>
                                <a:rPr lang="es-EC" sz="1200" i="1">
                                  <a:latin typeface="Cambria Math" panose="02040503050406030204" pitchFamily="18" charset="0"/>
                                  <a:ea typeface="Noto Sans CJK SC Regular"/>
                                  <a:cs typeface="Calibri" panose="020F0502020204030204" pitchFamily="34" charset="0"/>
                                </a:rPr>
                                <m:t>−</m:t>
                              </m:r>
                              <m:f>
                                <m:fPr>
                                  <m:ctrlPr>
                                    <a:rPr lang="es-EC" sz="1200" i="1">
                                      <a:latin typeface="Cambria Math" panose="02040503050406030204" pitchFamily="18" charset="0"/>
                                      <a:cs typeface="Calibri" panose="020F0502020204030204" pitchFamily="34" charset="0"/>
                                    </a:rPr>
                                  </m:ctrlPr>
                                </m:fPr>
                                <m:num>
                                  <m:r>
                                    <a:rPr lang="es-EC" sz="1200" i="1">
                                      <a:latin typeface="Cambria Math" panose="02040503050406030204" pitchFamily="18" charset="0"/>
                                      <a:ea typeface="Noto Sans CJK SC Regular"/>
                                      <a:cs typeface="Calibri" panose="020F0502020204030204" pitchFamily="34" charset="0"/>
                                    </a:rPr>
                                    <m:t>1</m:t>
                                  </m:r>
                                </m:num>
                                <m:den>
                                  <m:r>
                                    <a:rPr lang="es-EC" sz="1200" i="1">
                                      <a:latin typeface="Cambria Math" panose="02040503050406030204" pitchFamily="18" charset="0"/>
                                      <a:ea typeface="Noto Sans CJK SC Regular"/>
                                      <a:cs typeface="Calibri" panose="020F0502020204030204" pitchFamily="34" charset="0"/>
                                    </a:rPr>
                                    <m:t>0.275</m:t>
                                  </m:r>
                                </m:den>
                              </m:f>
                            </m:e>
                          </m:mr>
                        </m:m>
                      </m:e>
                    </m:d>
                    <m:r>
                      <a:rPr lang="es-EC" sz="1200" i="1">
                        <a:latin typeface="Cambria Math" panose="02040503050406030204" pitchFamily="18" charset="0"/>
                        <a:ea typeface="Noto Sans CJK SC Regular"/>
                        <a:cs typeface="Calibri" panose="020F0502020204030204" pitchFamily="34" charset="0"/>
                      </a:rPr>
                      <m:t>.</m:t>
                    </m:r>
                    <m:d>
                      <m:dPr>
                        <m:begChr m:val="["/>
                        <m:endChr m:val="]"/>
                        <m:ctrlPr>
                          <a:rPr lang="es-EC" sz="1200" i="1">
                            <a:latin typeface="Cambria Math" panose="02040503050406030204" pitchFamily="18" charset="0"/>
                            <a:cs typeface="Calibri" panose="020F0502020204030204" pitchFamily="34" charset="0"/>
                          </a:rPr>
                        </m:ctrlPr>
                      </m:dPr>
                      <m:e>
                        <m:m>
                          <m:mPr>
                            <m:mcs>
                              <m:mc>
                                <m:mcPr>
                                  <m:count m:val="1"/>
                                  <m:mcJc m:val="center"/>
                                </m:mcPr>
                              </m:mc>
                            </m:mcs>
                            <m:ctrlPr>
                              <a:rPr lang="es-EC" sz="1200" i="1">
                                <a:latin typeface="Cambria Math" panose="02040503050406030204" pitchFamily="18" charset="0"/>
                                <a:cs typeface="Calibri" panose="020F0502020204030204" pitchFamily="34" charset="0"/>
                              </a:rPr>
                            </m:ctrlPr>
                          </m:mPr>
                          <m:mr>
                            <m:e>
                              <m:r>
                                <a:rPr lang="es-EC" sz="1200" i="1">
                                  <a:latin typeface="Cambria Math" panose="02040503050406030204" pitchFamily="18" charset="0"/>
                                  <a:ea typeface="Noto Sans CJK SC Regular"/>
                                  <a:cs typeface="Calibri" panose="020F0502020204030204" pitchFamily="34" charset="0"/>
                                </a:rPr>
                                <m:t>𝑣</m:t>
                              </m:r>
                            </m:e>
                          </m:mr>
                          <m:mr>
                            <m:e>
                              <m:r>
                                <a:rPr lang="el-GR" sz="1200" i="1">
                                  <a:latin typeface="Cambria Math" panose="02040503050406030204" pitchFamily="18" charset="0"/>
                                  <a:ea typeface="Noto Sans CJK SC Regular"/>
                                  <a:cs typeface="Calibri" panose="020F0502020204030204" pitchFamily="34" charset="0"/>
                                </a:rPr>
                                <m:t>𝜔</m:t>
                              </m:r>
                            </m:e>
                          </m:mr>
                        </m:m>
                      </m:e>
                    </m:d>
                  </m:oMath>
                </a14:m>
                <a:endParaRPr lang="es-EC" sz="1200" dirty="0">
                  <a:latin typeface="Calibri" panose="020F0502020204030204" pitchFamily="34" charset="0"/>
                  <a:cs typeface="Calibri" panose="020F0502020204030204" pitchFamily="34"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769668" y="3016875"/>
                <a:ext cx="4572000" cy="1417952"/>
              </a:xfrm>
              <a:prstGeom prst="rect">
                <a:avLst/>
              </a:prstGeom>
              <a:blipFill>
                <a:blip r:embed="rId7"/>
                <a:stretch>
                  <a:fillRect/>
                </a:stretch>
              </a:blipFill>
            </p:spPr>
            <p:txBody>
              <a:bodyPr/>
              <a:lstStyle/>
              <a:p>
                <a:r>
                  <a:rPr lang="es-EC">
                    <a:noFill/>
                  </a:rPr>
                  <a:t> </a:t>
                </a:r>
              </a:p>
            </p:txBody>
          </p:sp>
        </mc:Fallback>
      </mc:AlternateContent>
      <p:sp>
        <p:nvSpPr>
          <p:cNvPr id="1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465612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64399"/>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5921365" cy="646331"/>
          </a:xfrm>
          <a:prstGeom prst="rect">
            <a:avLst/>
          </a:prstGeom>
          <a:noFill/>
        </p:spPr>
        <p:txBody>
          <a:bodyPr wrap="none" rtlCol="0">
            <a:spAutoFit/>
          </a:bodyPr>
          <a:lstStyle/>
          <a:p>
            <a:r>
              <a:rPr lang="es-EC" b="1" dirty="0" smtClean="0"/>
              <a:t>ETAPA 2: SISTEMA DE CONTROL DE SEGUIMIENTO</a:t>
            </a:r>
            <a:endParaRPr lang="es-EC" b="1" dirty="0"/>
          </a:p>
          <a:p>
            <a:endParaRPr lang="es-EC" b="1" dirty="0"/>
          </a:p>
        </p:txBody>
      </p:sp>
      <p:sp>
        <p:nvSpPr>
          <p:cNvPr id="5" name="CuadroTexto 4"/>
          <p:cNvSpPr txBox="1"/>
          <p:nvPr/>
        </p:nvSpPr>
        <p:spPr>
          <a:xfrm>
            <a:off x="822063" y="884222"/>
            <a:ext cx="5555432" cy="307777"/>
          </a:xfrm>
          <a:prstGeom prst="rect">
            <a:avLst/>
          </a:prstGeom>
          <a:noFill/>
        </p:spPr>
        <p:txBody>
          <a:bodyPr wrap="none" rtlCol="0">
            <a:spAutoFit/>
          </a:bodyPr>
          <a:lstStyle/>
          <a:p>
            <a:r>
              <a:rPr lang="es-EC" sz="1400" b="1" dirty="0"/>
              <a:t>DISEÑO DE CONTROL  </a:t>
            </a:r>
            <a:r>
              <a:rPr lang="es-EC" sz="1400" b="1" dirty="0" smtClean="0"/>
              <a:t>PID2 </a:t>
            </a:r>
            <a:r>
              <a:rPr lang="es-EC" sz="1400" b="1" dirty="0"/>
              <a:t>PARA EL ROBOT PIONEER P3-DX</a:t>
            </a:r>
          </a:p>
        </p:txBody>
      </p:sp>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942" y="1558121"/>
            <a:ext cx="6917065" cy="2539340"/>
          </a:xfrm>
          <a:prstGeom prst="rect">
            <a:avLst/>
          </a:prstGeom>
          <a:noFill/>
        </p:spPr>
      </p:pic>
      <mc:AlternateContent xmlns:mc="http://schemas.openxmlformats.org/markup-compatibility/2006" xmlns:a14="http://schemas.microsoft.com/office/drawing/2010/main">
        <mc:Choice Requires="a14">
          <p:sp>
            <p:nvSpPr>
              <p:cNvPr id="7" name="Rectángulo 6"/>
              <p:cNvSpPr/>
              <p:nvPr/>
            </p:nvSpPr>
            <p:spPr>
              <a:xfrm>
                <a:off x="822063" y="4208160"/>
                <a:ext cx="4572000" cy="5108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s-EC" sz="1200" b="0" i="0" smtClean="0">
                          <a:latin typeface="Cambria Math" panose="02040503050406030204" pitchFamily="18" charset="0"/>
                        </a:rPr>
                        <m:t>Ley</m:t>
                      </m:r>
                      <m:r>
                        <a:rPr lang="es-EC" sz="1200" b="0" i="0" smtClean="0">
                          <a:latin typeface="Cambria Math" panose="02040503050406030204" pitchFamily="18" charset="0"/>
                        </a:rPr>
                        <m:t> </m:t>
                      </m:r>
                      <m:r>
                        <m:rPr>
                          <m:sty m:val="p"/>
                        </m:rPr>
                        <a:rPr lang="es-EC" sz="1200" b="0" i="0" smtClean="0">
                          <a:latin typeface="Cambria Math" panose="02040503050406030204" pitchFamily="18" charset="0"/>
                        </a:rPr>
                        <m:t>de</m:t>
                      </m:r>
                      <m:r>
                        <a:rPr lang="es-EC" sz="1200" b="0" i="0" smtClean="0">
                          <a:latin typeface="Cambria Math" panose="02040503050406030204" pitchFamily="18" charset="0"/>
                        </a:rPr>
                        <m:t> </m:t>
                      </m:r>
                      <m:r>
                        <m:rPr>
                          <m:sty m:val="p"/>
                        </m:rPr>
                        <a:rPr lang="es-EC" sz="1200" b="0" i="0" smtClean="0">
                          <a:latin typeface="Cambria Math" panose="02040503050406030204" pitchFamily="18" charset="0"/>
                        </a:rPr>
                        <m:t>control</m:t>
                      </m:r>
                      <m:r>
                        <a:rPr lang="es-EC" sz="1200" b="0" i="0" smtClean="0">
                          <a:latin typeface="Cambria Math" panose="02040503050406030204" pitchFamily="18" charset="0"/>
                        </a:rPr>
                        <m:t>: </m:t>
                      </m:r>
                      <m:r>
                        <a:rPr lang="es-EC" sz="1200" i="1">
                          <a:latin typeface="Cambria Math" panose="02040503050406030204" pitchFamily="18" charset="0"/>
                        </a:rPr>
                        <m:t>𝑈𝑐</m:t>
                      </m:r>
                      <m:r>
                        <a:rPr lang="es-EC" sz="1200" i="0">
                          <a:latin typeface="Cambria Math" panose="02040503050406030204" pitchFamily="18" charset="0"/>
                        </a:rPr>
                        <m:t>=</m:t>
                      </m:r>
                      <m:d>
                        <m:dPr>
                          <m:ctrlPr>
                            <a:rPr lang="es-EC" sz="1200" i="1">
                              <a:latin typeface="Cambria Math" panose="02040503050406030204" pitchFamily="18" charset="0"/>
                            </a:rPr>
                          </m:ctrlPr>
                        </m:dPr>
                        <m:e>
                          <m:acc>
                            <m:accPr>
                              <m:chr m:val="̇"/>
                              <m:ctrlPr>
                                <a:rPr lang="es-EC" sz="1200" i="1">
                                  <a:latin typeface="Cambria Math" panose="02040503050406030204" pitchFamily="18" charset="0"/>
                                </a:rPr>
                              </m:ctrlPr>
                            </m:accPr>
                            <m:e>
                              <m:r>
                                <a:rPr lang="es-EC" sz="1200" i="1">
                                  <a:latin typeface="Cambria Math" panose="02040503050406030204" pitchFamily="18" charset="0"/>
                                </a:rPr>
                                <m:t>𝑞</m:t>
                              </m:r>
                            </m:e>
                          </m:acc>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𝐾</m:t>
                              </m:r>
                            </m:e>
                            <m:sub>
                              <m:r>
                                <a:rPr lang="es-EC" sz="1200" i="1">
                                  <a:latin typeface="Cambria Math" panose="02040503050406030204" pitchFamily="18" charset="0"/>
                                </a:rPr>
                                <m:t>𝑝</m:t>
                              </m:r>
                            </m:sub>
                          </m:sSub>
                          <m:d>
                            <m:dPr>
                              <m:begChr m:val="{"/>
                              <m:endChr m:val="}"/>
                              <m:ctrlPr>
                                <a:rPr lang="es-EC" sz="1200" i="1">
                                  <a:latin typeface="Cambria Math" panose="02040503050406030204" pitchFamily="18" charset="0"/>
                                </a:rPr>
                              </m:ctrlPr>
                            </m:dPr>
                            <m:e>
                              <m:r>
                                <a:rPr lang="es-EC" sz="1200" i="1">
                                  <a:latin typeface="Cambria Math" panose="02040503050406030204" pitchFamily="18" charset="0"/>
                                </a:rPr>
                                <m:t>𝑒</m:t>
                              </m:r>
                              <m:d>
                                <m:dPr>
                                  <m:ctrlPr>
                                    <a:rPr lang="es-EC" sz="1200" i="1">
                                      <a:latin typeface="Cambria Math" panose="02040503050406030204" pitchFamily="18" charset="0"/>
                                    </a:rPr>
                                  </m:ctrlPr>
                                </m:dPr>
                                <m:e>
                                  <m:r>
                                    <a:rPr lang="es-EC" sz="1200" i="1">
                                      <a:latin typeface="Cambria Math" panose="02040503050406030204" pitchFamily="18" charset="0"/>
                                    </a:rPr>
                                    <m:t>𝑡</m:t>
                                  </m:r>
                                </m:e>
                              </m:d>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1</m:t>
                                  </m:r>
                                </m:num>
                                <m:den>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𝑖</m:t>
                                      </m:r>
                                    </m:sub>
                                  </m:sSub>
                                </m:den>
                              </m:f>
                              <m:nary>
                                <m:naryPr>
                                  <m:limLoc m:val="subSup"/>
                                  <m:ctrlPr>
                                    <a:rPr lang="es-EC" sz="1200" i="1">
                                      <a:latin typeface="Cambria Math" panose="02040503050406030204" pitchFamily="18" charset="0"/>
                                    </a:rPr>
                                  </m:ctrlPr>
                                </m:naryPr>
                                <m:sub>
                                  <m:r>
                                    <a:rPr lang="es-EC" sz="1200" i="0">
                                      <a:latin typeface="Cambria Math" panose="02040503050406030204" pitchFamily="18" charset="0"/>
                                    </a:rPr>
                                    <m:t>0</m:t>
                                  </m:r>
                                </m:sub>
                                <m:sup>
                                  <m:r>
                                    <a:rPr lang="es-EC" sz="1200" i="1">
                                      <a:latin typeface="Cambria Math" panose="02040503050406030204" pitchFamily="18" charset="0"/>
                                    </a:rPr>
                                    <m:t>𝑡</m:t>
                                  </m:r>
                                </m:sup>
                                <m:e>
                                  <m:r>
                                    <a:rPr lang="es-EC" sz="1200" i="1">
                                      <a:latin typeface="Cambria Math" panose="02040503050406030204" pitchFamily="18" charset="0"/>
                                    </a:rPr>
                                    <m:t>𝑒</m:t>
                                  </m:r>
                                  <m:d>
                                    <m:dPr>
                                      <m:ctrlPr>
                                        <a:rPr lang="es-EC" sz="1200" i="1">
                                          <a:latin typeface="Cambria Math" panose="02040503050406030204" pitchFamily="18" charset="0"/>
                                        </a:rPr>
                                      </m:ctrlPr>
                                    </m:dPr>
                                    <m:e>
                                      <m:r>
                                        <a:rPr lang="es-EC" sz="1200" i="1">
                                          <a:latin typeface="Cambria Math" panose="02040503050406030204" pitchFamily="18" charset="0"/>
                                        </a:rPr>
                                        <m:t>𝑡</m:t>
                                      </m:r>
                                    </m:e>
                                  </m:d>
                                </m:e>
                              </m:nary>
                              <m:r>
                                <a:rPr lang="es-EC" sz="1200" i="0">
                                  <a:latin typeface="Cambria Math" panose="02040503050406030204" pitchFamily="18" charset="0"/>
                                </a:rPr>
                                <m:t> + </m:t>
                              </m:r>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𝑑</m:t>
                                  </m:r>
                                </m:sub>
                              </m:sSub>
                              <m:f>
                                <m:fPr>
                                  <m:ctrlPr>
                                    <a:rPr lang="es-EC" sz="1200" i="1">
                                      <a:latin typeface="Cambria Math" panose="02040503050406030204" pitchFamily="18" charset="0"/>
                                    </a:rPr>
                                  </m:ctrlPr>
                                </m:fPr>
                                <m:num>
                                  <m:r>
                                    <a:rPr lang="es-EC" sz="1200" i="1">
                                      <a:latin typeface="Cambria Math" panose="02040503050406030204" pitchFamily="18" charset="0"/>
                                    </a:rPr>
                                    <m:t>𝑑𝑒</m:t>
                                  </m:r>
                                  <m:d>
                                    <m:dPr>
                                      <m:ctrlPr>
                                        <a:rPr lang="es-EC" sz="1200" i="1">
                                          <a:latin typeface="Cambria Math" panose="02040503050406030204" pitchFamily="18" charset="0"/>
                                        </a:rPr>
                                      </m:ctrlPr>
                                    </m:dPr>
                                    <m:e>
                                      <m:r>
                                        <a:rPr lang="es-EC" sz="1200" i="1">
                                          <a:latin typeface="Cambria Math" panose="02040503050406030204" pitchFamily="18" charset="0"/>
                                        </a:rPr>
                                        <m:t>𝑡</m:t>
                                      </m:r>
                                    </m:e>
                                  </m:d>
                                </m:num>
                                <m:den>
                                  <m:r>
                                    <a:rPr lang="es-EC" sz="1200" i="1">
                                      <a:latin typeface="Cambria Math" panose="02040503050406030204" pitchFamily="18" charset="0"/>
                                    </a:rPr>
                                    <m:t>𝑑𝑡</m:t>
                                  </m:r>
                                </m:den>
                              </m:f>
                            </m:e>
                          </m:d>
                        </m:e>
                      </m:d>
                    </m:oMath>
                  </m:oMathPara>
                </a14:m>
                <a:endParaRPr lang="es-EC" sz="1200" dirty="0"/>
              </a:p>
            </p:txBody>
          </p:sp>
        </mc:Choice>
        <mc:Fallback xmlns="">
          <p:sp>
            <p:nvSpPr>
              <p:cNvPr id="7" name="Rectángulo 6"/>
              <p:cNvSpPr>
                <a:spLocks noRot="1" noChangeAspect="1" noMove="1" noResize="1" noEditPoints="1" noAdjustHandles="1" noChangeArrowheads="1" noChangeShapeType="1" noTextEdit="1"/>
              </p:cNvSpPr>
              <p:nvPr/>
            </p:nvSpPr>
            <p:spPr>
              <a:xfrm>
                <a:off x="822063" y="4208160"/>
                <a:ext cx="4572000" cy="510845"/>
              </a:xfrm>
              <a:prstGeom prst="rect">
                <a:avLst/>
              </a:prstGeom>
              <a:blipFill>
                <a:blip r:embed="rId4"/>
                <a:stretch>
                  <a:fillRect t="-141667" b="-209524"/>
                </a:stretch>
              </a:blipFill>
            </p:spPr>
            <p:txBody>
              <a:bodyPr/>
              <a:lstStyle/>
              <a:p>
                <a:r>
                  <a:rPr lang="es-EC">
                    <a:noFill/>
                  </a:rPr>
                  <a:t> </a:t>
                </a:r>
              </a:p>
            </p:txBody>
          </p:sp>
        </mc:Fallback>
      </mc:AlternateContent>
      <p:sp>
        <p:nvSpPr>
          <p:cNvPr id="19"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202543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810756"/>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5921365" cy="646331"/>
          </a:xfrm>
          <a:prstGeom prst="rect">
            <a:avLst/>
          </a:prstGeom>
          <a:noFill/>
        </p:spPr>
        <p:txBody>
          <a:bodyPr wrap="none" rtlCol="0">
            <a:spAutoFit/>
          </a:bodyPr>
          <a:lstStyle/>
          <a:p>
            <a:r>
              <a:rPr lang="es-EC" b="1" dirty="0" smtClean="0"/>
              <a:t>ETAPA 2: SISTEMA DE CONTROL DE SEGUIMIENTO</a:t>
            </a:r>
            <a:endParaRPr lang="es-EC" b="1" dirty="0"/>
          </a:p>
          <a:p>
            <a:endParaRPr lang="es-EC" b="1" dirty="0"/>
          </a:p>
        </p:txBody>
      </p:sp>
      <p:sp>
        <p:nvSpPr>
          <p:cNvPr id="6" name="CuadroTexto 5"/>
          <p:cNvSpPr txBox="1"/>
          <p:nvPr/>
        </p:nvSpPr>
        <p:spPr>
          <a:xfrm>
            <a:off x="922736" y="968743"/>
            <a:ext cx="2795958" cy="276999"/>
          </a:xfrm>
          <a:prstGeom prst="rect">
            <a:avLst/>
          </a:prstGeom>
          <a:noFill/>
        </p:spPr>
        <p:txBody>
          <a:bodyPr wrap="none" rtlCol="0">
            <a:spAutoFit/>
          </a:bodyPr>
          <a:lstStyle/>
          <a:p>
            <a:r>
              <a:rPr lang="es-MX" sz="1200" b="1" dirty="0"/>
              <a:t>Esquema de diseño del controlador</a:t>
            </a:r>
            <a:endParaRPr lang="es-EC" sz="1200" b="1" dirty="0"/>
          </a:p>
        </p:txBody>
      </p:sp>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591551" y="1409832"/>
            <a:ext cx="4094749" cy="1190612"/>
          </a:xfrm>
          <a:prstGeom prst="rect">
            <a:avLst/>
          </a:prstGeom>
          <a:noFill/>
        </p:spPr>
      </p:pic>
      <p:pic>
        <p:nvPicPr>
          <p:cNvPr id="16" name="Imagen 15"/>
          <p:cNvPicPr/>
          <p:nvPr/>
        </p:nvPicPr>
        <p:blipFill>
          <a:blip r:embed="rId5"/>
          <a:stretch>
            <a:fillRect/>
          </a:stretch>
        </p:blipFill>
        <p:spPr>
          <a:xfrm>
            <a:off x="5232777" y="2261586"/>
            <a:ext cx="3534735" cy="2903252"/>
          </a:xfrm>
          <a:prstGeom prst="rect">
            <a:avLst/>
          </a:prstGeom>
        </p:spPr>
      </p:pic>
      <mc:AlternateContent xmlns:mc="http://schemas.openxmlformats.org/markup-compatibility/2006" xmlns:a14="http://schemas.microsoft.com/office/drawing/2010/main">
        <mc:Choice Requires="a14">
          <p:sp>
            <p:nvSpPr>
              <p:cNvPr id="20" name="Rectángulo 19"/>
              <p:cNvSpPr/>
              <p:nvPr/>
            </p:nvSpPr>
            <p:spPr>
              <a:xfrm>
                <a:off x="1295627" y="3928114"/>
                <a:ext cx="2050177"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𝐶</m:t>
                      </m:r>
                      <m:d>
                        <m:dPr>
                          <m:ctrlPr>
                            <a:rPr lang="es-EC" sz="1200" i="1">
                              <a:latin typeface="Cambria Math" panose="02040503050406030204" pitchFamily="18" charset="0"/>
                            </a:rPr>
                          </m:ctrlPr>
                        </m:dPr>
                        <m:e>
                          <m:r>
                            <a:rPr lang="es-EC" sz="1200" i="1">
                              <a:latin typeface="Cambria Math" panose="02040503050406030204" pitchFamily="18" charset="0"/>
                            </a:rPr>
                            <m:t>𝑠</m:t>
                          </m:r>
                        </m:e>
                      </m:d>
                      <m:r>
                        <a:rPr lang="es-EC" sz="1200" i="0">
                          <a:latin typeface="Cambria Math" panose="02040503050406030204" pitchFamily="18" charset="0"/>
                        </a:rPr>
                        <m:t>=</m:t>
                      </m:r>
                      <m:r>
                        <a:rPr lang="es-EC" sz="1200" i="1">
                          <a:latin typeface="Cambria Math" panose="02040503050406030204" pitchFamily="18" charset="0"/>
                        </a:rPr>
                        <m:t>𝑘𝑝</m:t>
                      </m:r>
                      <m:d>
                        <m:dPr>
                          <m:ctrlPr>
                            <a:rPr lang="es-EC" sz="1200" i="1">
                              <a:latin typeface="Cambria Math" panose="02040503050406030204" pitchFamily="18" charset="0"/>
                            </a:rPr>
                          </m:ctrlPr>
                        </m:dPr>
                        <m:e>
                          <m:r>
                            <a:rPr lang="es-EC" sz="1200" i="0">
                              <a:latin typeface="Cambria Math" panose="02040503050406030204" pitchFamily="18" charset="0"/>
                            </a:rPr>
                            <m:t>1+</m:t>
                          </m:r>
                          <m:f>
                            <m:fPr>
                              <m:ctrlPr>
                                <a:rPr lang="es-EC" sz="1200" i="1">
                                  <a:latin typeface="Cambria Math" panose="02040503050406030204" pitchFamily="18" charset="0"/>
                                </a:rPr>
                              </m:ctrlPr>
                            </m:fPr>
                            <m:num>
                              <m:r>
                                <a:rPr lang="es-EC" sz="1200" i="0">
                                  <a:latin typeface="Cambria Math" panose="02040503050406030204" pitchFamily="18" charset="0"/>
                                </a:rPr>
                                <m:t>1</m:t>
                              </m:r>
                            </m:num>
                            <m:den>
                              <m:r>
                                <a:rPr lang="es-EC" sz="1200" i="1">
                                  <a:latin typeface="Cambria Math" panose="02040503050406030204" pitchFamily="18" charset="0"/>
                                </a:rPr>
                                <m:t>𝑘𝑖</m:t>
                              </m:r>
                              <m:r>
                                <a:rPr lang="es-EC" sz="1200" i="0">
                                  <a:latin typeface="Cambria Math" panose="02040503050406030204" pitchFamily="18" charset="0"/>
                                </a:rPr>
                                <m:t> </m:t>
                              </m:r>
                              <m:r>
                                <a:rPr lang="es-EC" sz="1200" i="1">
                                  <a:latin typeface="Cambria Math" panose="02040503050406030204" pitchFamily="18" charset="0"/>
                                </a:rPr>
                                <m:t>𝑠</m:t>
                              </m:r>
                            </m:den>
                          </m:f>
                          <m:r>
                            <a:rPr lang="es-EC" sz="1200" i="0">
                              <a:latin typeface="Cambria Math" panose="02040503050406030204" pitchFamily="18" charset="0"/>
                            </a:rPr>
                            <m:t>+</m:t>
                          </m:r>
                          <m:r>
                            <a:rPr lang="es-EC" sz="1200" i="1">
                              <a:latin typeface="Cambria Math" panose="02040503050406030204" pitchFamily="18" charset="0"/>
                            </a:rPr>
                            <m:t>𝑘𝑑𝑠</m:t>
                          </m:r>
                        </m:e>
                      </m:d>
                    </m:oMath>
                  </m:oMathPara>
                </a14:m>
                <a:endParaRPr lang="es-EC" sz="1200" dirty="0"/>
              </a:p>
            </p:txBody>
          </p:sp>
        </mc:Choice>
        <mc:Fallback xmlns="">
          <p:sp>
            <p:nvSpPr>
              <p:cNvPr id="20" name="Rectángulo 19"/>
              <p:cNvSpPr>
                <a:spLocks noRot="1" noChangeAspect="1" noMove="1" noResize="1" noEditPoints="1" noAdjustHandles="1" noChangeArrowheads="1" noChangeShapeType="1" noTextEdit="1"/>
              </p:cNvSpPr>
              <p:nvPr/>
            </p:nvSpPr>
            <p:spPr>
              <a:xfrm>
                <a:off x="1295627" y="3928114"/>
                <a:ext cx="2050177" cy="507318"/>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1210031" y="3636448"/>
                <a:ext cx="4572000" cy="1200329"/>
              </a:xfrm>
              <a:prstGeom prst="rect">
                <a:avLst/>
              </a:prstGeom>
            </p:spPr>
            <p:txBody>
              <a:bodyPr>
                <a:spAutoFit/>
              </a:bodyPr>
              <a:lstStyle/>
              <a:p>
                <a:pPr marL="2419350" indent="-171450">
                  <a:lnSpc>
                    <a:spcPct val="200000"/>
                  </a:lnSpc>
                  <a:buFont typeface="Wingdings" panose="05000000000000000000" pitchFamily="2" charset="2"/>
                  <a:buChar char="§"/>
                </a:pPr>
                <a14:m>
                  <m:oMath xmlns:m="http://schemas.openxmlformats.org/officeDocument/2006/math">
                    <m:r>
                      <a:rPr lang="es-EC" sz="1200" i="1" spc="-15">
                        <a:solidFill>
                          <a:srgbClr val="000009"/>
                        </a:solidFill>
                        <a:latin typeface="Cambria Math" panose="02040503050406030204" pitchFamily="18" charset="0"/>
                        <a:ea typeface="Noto Sans CJK SC Regular"/>
                        <a:cs typeface="Calibri" panose="020F0502020204030204" pitchFamily="34" charset="0"/>
                      </a:rPr>
                      <m:t>𝑘𝑝</m:t>
                    </m:r>
                    <m:r>
                      <a:rPr lang="es-EC" sz="1200" i="1" spc="-15">
                        <a:solidFill>
                          <a:srgbClr val="000009"/>
                        </a:solidFill>
                        <a:latin typeface="Cambria Math" panose="02040503050406030204" pitchFamily="18" charset="0"/>
                        <a:ea typeface="Noto Sans CJK SC Regular"/>
                        <a:cs typeface="Calibri" panose="020F0502020204030204" pitchFamily="34" charset="0"/>
                      </a:rPr>
                      <m:t>=0.64</m:t>
                    </m:r>
                  </m:oMath>
                </a14:m>
                <a:endParaRPr lang="es-EC" sz="1200" dirty="0">
                  <a:solidFill>
                    <a:srgbClr val="00000A"/>
                  </a:solidFill>
                  <a:effectLst/>
                  <a:latin typeface="Liberation Serif"/>
                  <a:ea typeface="Noto Sans CJK SC Regular"/>
                  <a:cs typeface="FreeSans"/>
                </a:endParaRPr>
              </a:p>
              <a:p>
                <a:pPr marL="2419350" indent="-171450">
                  <a:lnSpc>
                    <a:spcPct val="200000"/>
                  </a:lnSpc>
                  <a:buFont typeface="Wingdings" panose="05000000000000000000" pitchFamily="2" charset="2"/>
                  <a:buChar char="§"/>
                </a:pPr>
                <a14:m>
                  <m:oMath xmlns:m="http://schemas.openxmlformats.org/officeDocument/2006/math">
                    <m:r>
                      <a:rPr lang="es-EC" sz="1200" i="1" spc="-15">
                        <a:solidFill>
                          <a:srgbClr val="000009"/>
                        </a:solidFill>
                        <a:latin typeface="Cambria Math" panose="02040503050406030204" pitchFamily="18" charset="0"/>
                        <a:ea typeface="Noto Sans CJK SC Regular"/>
                        <a:cs typeface="Calibri" panose="020F0502020204030204" pitchFamily="34" charset="0"/>
                      </a:rPr>
                      <m:t>𝑘𝑖</m:t>
                    </m:r>
                    <m:r>
                      <a:rPr lang="es-EC" sz="1200" i="1" spc="-15">
                        <a:solidFill>
                          <a:srgbClr val="000009"/>
                        </a:solidFill>
                        <a:latin typeface="Cambria Math" panose="02040503050406030204" pitchFamily="18" charset="0"/>
                        <a:ea typeface="Noto Sans CJK SC Regular"/>
                        <a:cs typeface="Calibri" panose="020F0502020204030204" pitchFamily="34" charset="0"/>
                      </a:rPr>
                      <m:t>=2.42</m:t>
                    </m:r>
                  </m:oMath>
                </a14:m>
                <a:endParaRPr lang="es-EC" sz="1200" dirty="0">
                  <a:solidFill>
                    <a:srgbClr val="00000A"/>
                  </a:solidFill>
                  <a:effectLst/>
                  <a:latin typeface="Liberation Serif"/>
                  <a:ea typeface="Noto Sans CJK SC Regular"/>
                  <a:cs typeface="FreeSans"/>
                </a:endParaRPr>
              </a:p>
              <a:p>
                <a:pPr marL="2419350" indent="-171450">
                  <a:lnSpc>
                    <a:spcPct val="200000"/>
                  </a:lnSpc>
                  <a:buFont typeface="Wingdings" panose="05000000000000000000" pitchFamily="2" charset="2"/>
                  <a:buChar char="§"/>
                </a:pPr>
                <a14:m>
                  <m:oMath xmlns:m="http://schemas.openxmlformats.org/officeDocument/2006/math">
                    <m:r>
                      <a:rPr lang="es-EC" sz="1200" i="1" spc="-15">
                        <a:solidFill>
                          <a:srgbClr val="000009"/>
                        </a:solidFill>
                        <a:latin typeface="Cambria Math" panose="02040503050406030204" pitchFamily="18" charset="0"/>
                        <a:ea typeface="Noto Sans CJK SC Regular"/>
                        <a:cs typeface="Calibri" panose="020F0502020204030204" pitchFamily="34" charset="0"/>
                      </a:rPr>
                      <m:t>𝑘𝑑</m:t>
                    </m:r>
                    <m:r>
                      <a:rPr lang="es-EC" sz="1200" i="1" spc="-15">
                        <a:solidFill>
                          <a:srgbClr val="000009"/>
                        </a:solidFill>
                        <a:latin typeface="Cambria Math" panose="02040503050406030204" pitchFamily="18" charset="0"/>
                        <a:ea typeface="Noto Sans CJK SC Regular"/>
                        <a:cs typeface="Calibri" panose="020F0502020204030204" pitchFamily="34" charset="0"/>
                      </a:rPr>
                      <m:t>=0.65</m:t>
                    </m:r>
                  </m:oMath>
                </a14:m>
                <a:endParaRPr lang="es-EC" sz="1200" dirty="0">
                  <a:solidFill>
                    <a:srgbClr val="00000A"/>
                  </a:solidFill>
                  <a:effectLst/>
                  <a:latin typeface="Liberation Serif"/>
                  <a:ea typeface="Noto Sans CJK SC Regular"/>
                  <a:cs typeface="FreeSans"/>
                </a:endParaRPr>
              </a:p>
            </p:txBody>
          </p:sp>
        </mc:Choice>
        <mc:Fallback xmlns="">
          <p:sp>
            <p:nvSpPr>
              <p:cNvPr id="21" name="Rectángulo 20"/>
              <p:cNvSpPr>
                <a:spLocks noRot="1" noChangeAspect="1" noMove="1" noResize="1" noEditPoints="1" noAdjustHandles="1" noChangeArrowheads="1" noChangeShapeType="1" noTextEdit="1"/>
              </p:cNvSpPr>
              <p:nvPr/>
            </p:nvSpPr>
            <p:spPr>
              <a:xfrm>
                <a:off x="1210031" y="3636448"/>
                <a:ext cx="4572000" cy="1200329"/>
              </a:xfrm>
              <a:prstGeom prst="rect">
                <a:avLst/>
              </a:prstGeom>
              <a:blipFill>
                <a:blip r:embed="rId7"/>
                <a:stretch>
                  <a:fillRect/>
                </a:stretch>
              </a:blipFill>
            </p:spPr>
            <p:txBody>
              <a:bodyPr/>
              <a:lstStyle/>
              <a:p>
                <a:r>
                  <a:rPr lang="es-EC">
                    <a:noFill/>
                  </a:rPr>
                  <a:t> </a:t>
                </a:r>
              </a:p>
            </p:txBody>
          </p:sp>
        </mc:Fallback>
      </mc:AlternateContent>
      <p:sp>
        <p:nvSpPr>
          <p:cNvPr id="22" name="CuadroTexto 21"/>
          <p:cNvSpPr txBox="1"/>
          <p:nvPr/>
        </p:nvSpPr>
        <p:spPr>
          <a:xfrm>
            <a:off x="922736" y="3139103"/>
            <a:ext cx="3470822" cy="276999"/>
          </a:xfrm>
          <a:prstGeom prst="rect">
            <a:avLst/>
          </a:prstGeom>
          <a:noFill/>
        </p:spPr>
        <p:txBody>
          <a:bodyPr wrap="none" rtlCol="0">
            <a:spAutoFit/>
          </a:bodyPr>
          <a:lstStyle/>
          <a:p>
            <a:r>
              <a:rPr lang="es-MX" sz="1200" b="1" dirty="0" smtClean="0"/>
              <a:t>Ganancias obtenidas para el controlador PID</a:t>
            </a:r>
            <a:endParaRPr lang="es-EC" sz="1200" b="1" dirty="0"/>
          </a:p>
        </p:txBody>
      </p:sp>
      <p:sp>
        <p:nvSpPr>
          <p:cNvPr id="23" name="CuadroTexto 22"/>
          <p:cNvSpPr txBox="1"/>
          <p:nvPr/>
        </p:nvSpPr>
        <p:spPr>
          <a:xfrm>
            <a:off x="5223924" y="968743"/>
            <a:ext cx="2545890" cy="276999"/>
          </a:xfrm>
          <a:prstGeom prst="rect">
            <a:avLst/>
          </a:prstGeom>
          <a:noFill/>
        </p:spPr>
        <p:txBody>
          <a:bodyPr wrap="none" rtlCol="0">
            <a:spAutoFit/>
          </a:bodyPr>
          <a:lstStyle/>
          <a:p>
            <a:r>
              <a:rPr lang="es-MX" sz="1200" b="1" dirty="0" smtClean="0"/>
              <a:t>Respuesta a un escalón unitario</a:t>
            </a:r>
            <a:endParaRPr lang="es-EC" sz="1200" b="1" dirty="0"/>
          </a:p>
        </p:txBody>
      </p:sp>
      <p:sp>
        <p:nvSpPr>
          <p:cNvPr id="24" name="CuadroTexto 23"/>
          <p:cNvSpPr txBox="1"/>
          <p:nvPr/>
        </p:nvSpPr>
        <p:spPr>
          <a:xfrm>
            <a:off x="5355956" y="1430267"/>
            <a:ext cx="2461892" cy="276999"/>
          </a:xfrm>
          <a:prstGeom prst="rect">
            <a:avLst/>
          </a:prstGeom>
          <a:noFill/>
        </p:spPr>
        <p:txBody>
          <a:bodyPr wrap="none" rtlCol="0">
            <a:spAutoFit/>
          </a:bodyPr>
          <a:lstStyle/>
          <a:p>
            <a:r>
              <a:rPr lang="es-EC" sz="1200" b="1" dirty="0" smtClean="0">
                <a:latin typeface="Calibri" panose="020F0502020204030204" pitchFamily="34" charset="0"/>
                <a:cs typeface="Calibri" panose="020F0502020204030204" pitchFamily="34" charset="0"/>
              </a:rPr>
              <a:t>F1: </a:t>
            </a:r>
            <a:r>
              <a:rPr lang="es-EC" sz="1200" dirty="0" smtClean="0">
                <a:latin typeface="Calibri" panose="020F0502020204030204" pitchFamily="34" charset="0"/>
                <a:cs typeface="Calibri" panose="020F0502020204030204" pitchFamily="34" charset="0"/>
              </a:rPr>
              <a:t>Respuesta con función derivativa</a:t>
            </a:r>
            <a:endParaRPr lang="es-EC" sz="1200" dirty="0">
              <a:latin typeface="Calibri" panose="020F0502020204030204" pitchFamily="34" charset="0"/>
              <a:cs typeface="Calibri" panose="020F0502020204030204" pitchFamily="34" charset="0"/>
            </a:endParaRPr>
          </a:p>
        </p:txBody>
      </p:sp>
      <p:sp>
        <p:nvSpPr>
          <p:cNvPr id="25" name="CuadroTexto 24"/>
          <p:cNvSpPr txBox="1"/>
          <p:nvPr/>
        </p:nvSpPr>
        <p:spPr>
          <a:xfrm>
            <a:off x="5355956" y="1750277"/>
            <a:ext cx="2411879" cy="276999"/>
          </a:xfrm>
          <a:prstGeom prst="rect">
            <a:avLst/>
          </a:prstGeom>
          <a:noFill/>
        </p:spPr>
        <p:txBody>
          <a:bodyPr wrap="none" rtlCol="0">
            <a:spAutoFit/>
          </a:bodyPr>
          <a:lstStyle/>
          <a:p>
            <a:r>
              <a:rPr lang="es-EC" sz="1200" b="1" dirty="0" smtClean="0">
                <a:latin typeface="Calibri" panose="020F0502020204030204" pitchFamily="34" charset="0"/>
                <a:cs typeface="Calibri" panose="020F0502020204030204" pitchFamily="34" charset="0"/>
              </a:rPr>
              <a:t>F2: </a:t>
            </a:r>
            <a:r>
              <a:rPr lang="es-EC" sz="1200" dirty="0" smtClean="0">
                <a:latin typeface="Calibri" panose="020F0502020204030204" pitchFamily="34" charset="0"/>
                <a:cs typeface="Calibri" panose="020F0502020204030204" pitchFamily="34" charset="0"/>
              </a:rPr>
              <a:t>Respuesta sin función derivativa</a:t>
            </a:r>
            <a:endParaRPr lang="es-EC" sz="1200" dirty="0">
              <a:latin typeface="Calibri" panose="020F0502020204030204" pitchFamily="34" charset="0"/>
              <a:cs typeface="Calibri" panose="020F0502020204030204" pitchFamily="34" charset="0"/>
            </a:endParaRPr>
          </a:p>
        </p:txBody>
      </p:sp>
      <p:sp>
        <p:nvSpPr>
          <p:cNvPr id="2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27038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21012"/>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5921365" cy="646331"/>
          </a:xfrm>
          <a:prstGeom prst="rect">
            <a:avLst/>
          </a:prstGeom>
          <a:noFill/>
        </p:spPr>
        <p:txBody>
          <a:bodyPr wrap="none" rtlCol="0">
            <a:spAutoFit/>
          </a:bodyPr>
          <a:lstStyle/>
          <a:p>
            <a:r>
              <a:rPr lang="es-EC" b="1" dirty="0" smtClean="0"/>
              <a:t>ETAPA 2: SISTEMA DE CONTROL DE SEGUIMIENTO</a:t>
            </a:r>
            <a:endParaRPr lang="es-EC" b="1" dirty="0"/>
          </a:p>
          <a:p>
            <a:endParaRPr lang="es-EC" b="1" dirty="0"/>
          </a:p>
        </p:txBody>
      </p:sp>
      <p:sp>
        <p:nvSpPr>
          <p:cNvPr id="5" name="CuadroTexto 4"/>
          <p:cNvSpPr txBox="1"/>
          <p:nvPr/>
        </p:nvSpPr>
        <p:spPr>
          <a:xfrm>
            <a:off x="769668" y="706669"/>
            <a:ext cx="5903283" cy="307777"/>
          </a:xfrm>
          <a:prstGeom prst="rect">
            <a:avLst/>
          </a:prstGeom>
          <a:noFill/>
        </p:spPr>
        <p:txBody>
          <a:bodyPr wrap="none" rtlCol="0">
            <a:spAutoFit/>
          </a:bodyPr>
          <a:lstStyle/>
          <a:p>
            <a:r>
              <a:rPr lang="es-EC" sz="1400" b="1" dirty="0" smtClean="0"/>
              <a:t>DISEÑO DE CONTROL  PID2DoF PARA EL ROBOT PIONEER P3-DX</a:t>
            </a:r>
            <a:endParaRPr lang="es-EC" sz="1400" b="1" dirty="0"/>
          </a:p>
        </p:txBody>
      </p:sp>
      <p:sp>
        <p:nvSpPr>
          <p:cNvPr id="6" name="CuadroTexto 5"/>
          <p:cNvSpPr txBox="1"/>
          <p:nvPr/>
        </p:nvSpPr>
        <p:spPr>
          <a:xfrm>
            <a:off x="851469" y="4269174"/>
            <a:ext cx="2795958" cy="276999"/>
          </a:xfrm>
          <a:prstGeom prst="rect">
            <a:avLst/>
          </a:prstGeom>
          <a:noFill/>
        </p:spPr>
        <p:txBody>
          <a:bodyPr wrap="none" rtlCol="0">
            <a:spAutoFit/>
          </a:bodyPr>
          <a:lstStyle/>
          <a:p>
            <a:r>
              <a:rPr lang="es-MX" sz="1200" b="1" dirty="0"/>
              <a:t>Esquema de diseño del controlador</a:t>
            </a:r>
            <a:endParaRPr lang="es-EC" sz="1200" b="1" dirty="0"/>
          </a:p>
        </p:txBody>
      </p:sp>
      <p:pic>
        <p:nvPicPr>
          <p:cNvPr id="11" name="Imagen 10"/>
          <p:cNvPicPr/>
          <p:nvPr/>
        </p:nvPicPr>
        <p:blipFill rotWithShape="1">
          <a:blip r:embed="rId3" cstate="print">
            <a:extLst>
              <a:ext uri="{28A0092B-C50C-407E-A947-70E740481C1C}">
                <a14:useLocalDpi xmlns:a14="http://schemas.microsoft.com/office/drawing/2010/main" val="0"/>
              </a:ext>
            </a:extLst>
          </a:blip>
          <a:srcRect b="15825"/>
          <a:stretch/>
        </p:blipFill>
        <p:spPr bwMode="auto">
          <a:xfrm>
            <a:off x="851468" y="996568"/>
            <a:ext cx="6918345" cy="2743019"/>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2189152" y="4551664"/>
            <a:ext cx="4397750" cy="1564335"/>
          </a:xfrm>
          <a:prstGeom prst="rect">
            <a:avLst/>
          </a:prstGeom>
          <a:noFill/>
        </p:spPr>
      </p:pic>
      <mc:AlternateContent xmlns:mc="http://schemas.openxmlformats.org/markup-compatibility/2006" xmlns:a14="http://schemas.microsoft.com/office/drawing/2010/main">
        <mc:Choice Requires="a14">
          <p:sp>
            <p:nvSpPr>
              <p:cNvPr id="8" name="Rectángulo 7"/>
              <p:cNvSpPr/>
              <p:nvPr/>
            </p:nvSpPr>
            <p:spPr>
              <a:xfrm>
                <a:off x="851469" y="3718551"/>
                <a:ext cx="6584351" cy="388248"/>
              </a:xfrm>
              <a:prstGeom prst="rect">
                <a:avLst/>
              </a:prstGeom>
            </p:spPr>
            <p:txBody>
              <a:bodyPr wrap="square">
                <a:spAutoFit/>
              </a:bodyPr>
              <a:lstStyle/>
              <a:p>
                <a:r>
                  <a:rPr lang="es-EC" sz="1200" dirty="0" smtClean="0"/>
                  <a:t>Ley de control: </a:t>
                </a:r>
                <a14:m>
                  <m:oMath xmlns:m="http://schemas.openxmlformats.org/officeDocument/2006/math">
                    <m:r>
                      <a:rPr lang="es-EC" sz="1200" i="1">
                        <a:latin typeface="Cambria Math" panose="02040503050406030204" pitchFamily="18" charset="0"/>
                      </a:rPr>
                      <m:t>𝑈𝑐</m:t>
                    </m:r>
                    <m:r>
                      <a:rPr lang="es-EC" sz="1200" i="0">
                        <a:latin typeface="Cambria Math" panose="02040503050406030204" pitchFamily="18" charset="0"/>
                      </a:rPr>
                      <m:t>=</m:t>
                    </m:r>
                    <m:d>
                      <m:dPr>
                        <m:ctrlPr>
                          <a:rPr lang="es-EC" sz="1200" i="1">
                            <a:latin typeface="Cambria Math" panose="02040503050406030204" pitchFamily="18" charset="0"/>
                          </a:rPr>
                        </m:ctrlPr>
                      </m:dPr>
                      <m:e>
                        <m:acc>
                          <m:accPr>
                            <m:chr m:val="̇"/>
                            <m:ctrlPr>
                              <a:rPr lang="es-EC" sz="1200" i="1">
                                <a:latin typeface="Cambria Math" panose="02040503050406030204" pitchFamily="18" charset="0"/>
                              </a:rPr>
                            </m:ctrlPr>
                          </m:accPr>
                          <m:e>
                            <m:r>
                              <a:rPr lang="es-EC" sz="1200" i="1">
                                <a:latin typeface="Cambria Math" panose="02040503050406030204" pitchFamily="18" charset="0"/>
                              </a:rPr>
                              <m:t>𝑞</m:t>
                            </m:r>
                          </m:e>
                        </m:acc>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𝐾</m:t>
                            </m:r>
                          </m:e>
                          <m:sub>
                            <m:r>
                              <a:rPr lang="es-EC" sz="1200" i="1">
                                <a:latin typeface="Cambria Math" panose="02040503050406030204" pitchFamily="18" charset="0"/>
                              </a:rPr>
                              <m:t>𝑝</m:t>
                            </m:r>
                          </m:sub>
                        </m:sSub>
                        <m:d>
                          <m:dPr>
                            <m:begChr m:val="{"/>
                            <m:endChr m:val="}"/>
                            <m:ctrlPr>
                              <a:rPr lang="es-EC" sz="1200" i="1">
                                <a:latin typeface="Cambria Math" panose="02040503050406030204" pitchFamily="18" charset="0"/>
                              </a:rPr>
                            </m:ctrlPr>
                          </m:dPr>
                          <m:e>
                            <m:d>
                              <m:dPr>
                                <m:ctrlPr>
                                  <a:rPr lang="es-EC" sz="1200" i="1">
                                    <a:latin typeface="Cambria Math" panose="02040503050406030204" pitchFamily="18" charset="0"/>
                                  </a:rPr>
                                </m:ctrlPr>
                              </m:dPr>
                              <m:e>
                                <m:r>
                                  <a:rPr lang="es-EC" sz="1200" i="0">
                                    <a:latin typeface="Cambria Math" panose="02040503050406030204" pitchFamily="18" charset="0"/>
                                  </a:rPr>
                                  <m:t> </m:t>
                                </m:r>
                                <m:r>
                                  <a:rPr lang="es-EC" sz="1200" i="1">
                                    <a:latin typeface="Cambria Math" panose="02040503050406030204" pitchFamily="18" charset="0"/>
                                  </a:rPr>
                                  <m:t>𝛽</m:t>
                                </m:r>
                                <m:r>
                                  <a:rPr lang="es-EC" sz="1200" i="1">
                                    <a:latin typeface="Cambria Math" panose="02040503050406030204" pitchFamily="18" charset="0"/>
                                  </a:rPr>
                                  <m:t>𝑟</m:t>
                                </m:r>
                                <m:d>
                                  <m:dPr>
                                    <m:ctrlPr>
                                      <a:rPr lang="es-EC" sz="1200" i="1">
                                        <a:latin typeface="Cambria Math" panose="02040503050406030204" pitchFamily="18" charset="0"/>
                                      </a:rPr>
                                    </m:ctrlPr>
                                  </m:dPr>
                                  <m:e>
                                    <m:r>
                                      <a:rPr lang="es-EC" sz="1200" i="1">
                                        <a:latin typeface="Cambria Math" panose="02040503050406030204" pitchFamily="18" charset="0"/>
                                      </a:rPr>
                                      <m:t>𝑡</m:t>
                                    </m:r>
                                  </m:e>
                                </m:d>
                                <m:r>
                                  <a:rPr lang="es-EC" sz="1200" i="0">
                                    <a:latin typeface="Cambria Math" panose="02040503050406030204" pitchFamily="18" charset="0"/>
                                  </a:rPr>
                                  <m:t>−</m:t>
                                </m:r>
                                <m:r>
                                  <a:rPr lang="es-EC" sz="1200" i="1">
                                    <a:latin typeface="Cambria Math" panose="02040503050406030204" pitchFamily="18" charset="0"/>
                                  </a:rPr>
                                  <m:t>𝑦</m:t>
                                </m:r>
                                <m:d>
                                  <m:dPr>
                                    <m:ctrlPr>
                                      <a:rPr lang="es-EC" sz="1200" i="1">
                                        <a:latin typeface="Cambria Math" panose="02040503050406030204" pitchFamily="18" charset="0"/>
                                      </a:rPr>
                                    </m:ctrlPr>
                                  </m:dPr>
                                  <m:e>
                                    <m:r>
                                      <a:rPr lang="es-EC" sz="1200" i="1">
                                        <a:latin typeface="Cambria Math" panose="02040503050406030204" pitchFamily="18" charset="0"/>
                                      </a:rPr>
                                      <m:t>𝑡</m:t>
                                    </m:r>
                                  </m:e>
                                </m:d>
                              </m:e>
                            </m:d>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i="0">
                                    <a:latin typeface="Cambria Math" panose="02040503050406030204" pitchFamily="18" charset="0"/>
                                  </a:rPr>
                                  <m:t>1</m:t>
                                </m:r>
                              </m:num>
                              <m:den>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𝑖</m:t>
                                    </m:r>
                                  </m:sub>
                                </m:sSub>
                              </m:den>
                            </m:f>
                            <m:nary>
                              <m:naryPr>
                                <m:limLoc m:val="subSup"/>
                                <m:ctrlPr>
                                  <a:rPr lang="es-EC" sz="1200" i="1">
                                    <a:latin typeface="Cambria Math" panose="02040503050406030204" pitchFamily="18" charset="0"/>
                                  </a:rPr>
                                </m:ctrlPr>
                              </m:naryPr>
                              <m:sub>
                                <m:r>
                                  <a:rPr lang="es-EC" sz="1200" i="0">
                                    <a:latin typeface="Cambria Math" panose="02040503050406030204" pitchFamily="18" charset="0"/>
                                  </a:rPr>
                                  <m:t>0</m:t>
                                </m:r>
                              </m:sub>
                              <m:sup>
                                <m:r>
                                  <a:rPr lang="es-EC" sz="1200" i="1">
                                    <a:latin typeface="Cambria Math" panose="02040503050406030204" pitchFamily="18" charset="0"/>
                                  </a:rPr>
                                  <m:t>𝑡</m:t>
                                </m:r>
                              </m:sup>
                              <m:e>
                                <m:d>
                                  <m:dPr>
                                    <m:ctrlPr>
                                      <a:rPr lang="es-EC" sz="1200" i="1">
                                        <a:latin typeface="Cambria Math" panose="02040503050406030204" pitchFamily="18" charset="0"/>
                                      </a:rPr>
                                    </m:ctrlPr>
                                  </m:dPr>
                                  <m:e>
                                    <m:r>
                                      <a:rPr lang="es-EC" sz="1200" i="0">
                                        <a:latin typeface="Cambria Math" panose="02040503050406030204" pitchFamily="18" charset="0"/>
                                      </a:rPr>
                                      <m:t> </m:t>
                                    </m:r>
                                    <m:r>
                                      <a:rPr lang="es-EC" sz="1200" i="1">
                                        <a:latin typeface="Cambria Math" panose="02040503050406030204" pitchFamily="18" charset="0"/>
                                      </a:rPr>
                                      <m:t>𝑟</m:t>
                                    </m:r>
                                    <m:d>
                                      <m:dPr>
                                        <m:ctrlPr>
                                          <a:rPr lang="es-EC" sz="1200" i="1">
                                            <a:latin typeface="Cambria Math" panose="02040503050406030204" pitchFamily="18" charset="0"/>
                                          </a:rPr>
                                        </m:ctrlPr>
                                      </m:dPr>
                                      <m:e>
                                        <m:r>
                                          <a:rPr lang="es-EC" sz="1200" i="1">
                                            <a:latin typeface="Cambria Math" panose="02040503050406030204" pitchFamily="18" charset="0"/>
                                          </a:rPr>
                                          <m:t>𝑡</m:t>
                                        </m:r>
                                      </m:e>
                                    </m:d>
                                    <m:r>
                                      <a:rPr lang="es-EC" sz="1200" i="0">
                                        <a:latin typeface="Cambria Math" panose="02040503050406030204" pitchFamily="18" charset="0"/>
                                      </a:rPr>
                                      <m:t>−</m:t>
                                    </m:r>
                                    <m:r>
                                      <a:rPr lang="es-EC" sz="1200" i="1">
                                        <a:latin typeface="Cambria Math" panose="02040503050406030204" pitchFamily="18" charset="0"/>
                                      </a:rPr>
                                      <m:t>𝑦</m:t>
                                    </m:r>
                                    <m:d>
                                      <m:dPr>
                                        <m:ctrlPr>
                                          <a:rPr lang="es-EC" sz="1200" i="1">
                                            <a:latin typeface="Cambria Math" panose="02040503050406030204" pitchFamily="18" charset="0"/>
                                          </a:rPr>
                                        </m:ctrlPr>
                                      </m:dPr>
                                      <m:e>
                                        <m:r>
                                          <a:rPr lang="es-EC" sz="1200" i="1">
                                            <a:latin typeface="Cambria Math" panose="02040503050406030204" pitchFamily="18" charset="0"/>
                                          </a:rPr>
                                          <m:t>𝑡</m:t>
                                        </m:r>
                                      </m:e>
                                    </m:d>
                                  </m:e>
                                </m:d>
                              </m:e>
                            </m:nary>
                            <m:r>
                              <a:rPr lang="es-EC" sz="1200" i="0">
                                <a:latin typeface="Cambria Math" panose="02040503050406030204" pitchFamily="18" charset="0"/>
                              </a:rPr>
                              <m:t> + </m:t>
                            </m:r>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𝑑</m:t>
                                </m:r>
                              </m:sub>
                            </m:sSub>
                            <m:d>
                              <m:dPr>
                                <m:ctrlPr>
                                  <a:rPr lang="es-EC" sz="1200" i="1">
                                    <a:latin typeface="Cambria Math" panose="02040503050406030204" pitchFamily="18" charset="0"/>
                                  </a:rPr>
                                </m:ctrlPr>
                              </m:dPr>
                              <m:e>
                                <m:r>
                                  <a:rPr lang="es-EC" sz="1200" i="0">
                                    <a:latin typeface="Cambria Math" panose="02040503050406030204" pitchFamily="18" charset="0"/>
                                  </a:rPr>
                                  <m:t> </m:t>
                                </m:r>
                                <m:r>
                                  <a:rPr lang="es-EC" sz="1200" i="1">
                                    <a:latin typeface="Cambria Math" panose="02040503050406030204" pitchFamily="18" charset="0"/>
                                  </a:rPr>
                                  <m:t>𝛾</m:t>
                                </m:r>
                                <m:r>
                                  <a:rPr lang="es-EC" sz="1200" i="1">
                                    <a:latin typeface="Cambria Math" panose="02040503050406030204" pitchFamily="18" charset="0"/>
                                  </a:rPr>
                                  <m:t>𝑟</m:t>
                                </m:r>
                                <m:d>
                                  <m:dPr>
                                    <m:ctrlPr>
                                      <a:rPr lang="es-EC" sz="1200" i="1">
                                        <a:latin typeface="Cambria Math" panose="02040503050406030204" pitchFamily="18" charset="0"/>
                                      </a:rPr>
                                    </m:ctrlPr>
                                  </m:dPr>
                                  <m:e>
                                    <m:r>
                                      <a:rPr lang="es-EC" sz="1200" i="1">
                                        <a:latin typeface="Cambria Math" panose="02040503050406030204" pitchFamily="18" charset="0"/>
                                      </a:rPr>
                                      <m:t>𝑡</m:t>
                                    </m:r>
                                  </m:e>
                                </m:d>
                                <m:r>
                                  <a:rPr lang="es-EC" sz="1200" i="0">
                                    <a:latin typeface="Cambria Math" panose="02040503050406030204" pitchFamily="18" charset="0"/>
                                  </a:rPr>
                                  <m:t>−</m:t>
                                </m:r>
                                <m:r>
                                  <a:rPr lang="es-EC" sz="1200" i="1">
                                    <a:latin typeface="Cambria Math" panose="02040503050406030204" pitchFamily="18" charset="0"/>
                                  </a:rPr>
                                  <m:t>𝑦</m:t>
                                </m:r>
                                <m:d>
                                  <m:dPr>
                                    <m:ctrlPr>
                                      <a:rPr lang="es-EC" sz="1200" i="1">
                                        <a:latin typeface="Cambria Math" panose="02040503050406030204" pitchFamily="18" charset="0"/>
                                      </a:rPr>
                                    </m:ctrlPr>
                                  </m:dPr>
                                  <m:e>
                                    <m:r>
                                      <a:rPr lang="es-EC" sz="1200" i="1">
                                        <a:latin typeface="Cambria Math" panose="02040503050406030204" pitchFamily="18" charset="0"/>
                                      </a:rPr>
                                      <m:t>𝑡</m:t>
                                    </m:r>
                                  </m:e>
                                </m:d>
                              </m:e>
                            </m:d>
                          </m:e>
                        </m:d>
                      </m:e>
                    </m:d>
                  </m:oMath>
                </a14:m>
                <a:endParaRPr lang="es-EC" sz="1200" dirty="0"/>
              </a:p>
            </p:txBody>
          </p:sp>
        </mc:Choice>
        <mc:Fallback xmlns="">
          <p:sp>
            <p:nvSpPr>
              <p:cNvPr id="8" name="Rectángulo 7"/>
              <p:cNvSpPr>
                <a:spLocks noRot="1" noChangeAspect="1" noMove="1" noResize="1" noEditPoints="1" noAdjustHandles="1" noChangeArrowheads="1" noChangeShapeType="1" noTextEdit="1"/>
              </p:cNvSpPr>
              <p:nvPr/>
            </p:nvSpPr>
            <p:spPr>
              <a:xfrm>
                <a:off x="851469" y="3718551"/>
                <a:ext cx="6584351" cy="388248"/>
              </a:xfrm>
              <a:prstGeom prst="rect">
                <a:avLst/>
              </a:prstGeom>
              <a:blipFill>
                <a:blip r:embed="rId5"/>
                <a:stretch>
                  <a:fillRect l="-93" t="-76563" b="-120313"/>
                </a:stretch>
              </a:blipFill>
            </p:spPr>
            <p:txBody>
              <a:bodyPr/>
              <a:lstStyle/>
              <a:p>
                <a:r>
                  <a:rPr lang="es-EC">
                    <a:noFill/>
                  </a:rPr>
                  <a:t> </a:t>
                </a:r>
              </a:p>
            </p:txBody>
          </p:sp>
        </mc:Fallback>
      </mc:AlternateContent>
      <p:sp>
        <p:nvSpPr>
          <p:cNvPr id="1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76115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606950" y="5827382"/>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5921365" cy="646331"/>
          </a:xfrm>
          <a:prstGeom prst="rect">
            <a:avLst/>
          </a:prstGeom>
          <a:noFill/>
        </p:spPr>
        <p:txBody>
          <a:bodyPr wrap="none" rtlCol="0">
            <a:spAutoFit/>
          </a:bodyPr>
          <a:lstStyle/>
          <a:p>
            <a:r>
              <a:rPr lang="es-EC" b="1" dirty="0" smtClean="0"/>
              <a:t>ETAPA 2: SISTEMA DE CONTROL DE SEGUIMIENTO</a:t>
            </a:r>
            <a:endParaRPr lang="es-EC" b="1" dirty="0"/>
          </a:p>
          <a:p>
            <a:endParaRPr lang="es-EC" b="1" dirty="0"/>
          </a:p>
        </p:txBody>
      </p:sp>
      <p:sp>
        <p:nvSpPr>
          <p:cNvPr id="18" name="CuadroTexto 17"/>
          <p:cNvSpPr txBox="1"/>
          <p:nvPr/>
        </p:nvSpPr>
        <p:spPr>
          <a:xfrm>
            <a:off x="5036365" y="816507"/>
            <a:ext cx="2545890" cy="276999"/>
          </a:xfrm>
          <a:prstGeom prst="rect">
            <a:avLst/>
          </a:prstGeom>
          <a:noFill/>
        </p:spPr>
        <p:txBody>
          <a:bodyPr wrap="none" rtlCol="0">
            <a:spAutoFit/>
          </a:bodyPr>
          <a:lstStyle/>
          <a:p>
            <a:r>
              <a:rPr lang="es-MX" sz="1200" b="1" dirty="0" smtClean="0"/>
              <a:t>Respuesta a un escalón unitario</a:t>
            </a:r>
            <a:endParaRPr lang="es-EC" sz="1200" b="1" dirty="0"/>
          </a:p>
        </p:txBody>
      </p:sp>
      <p:sp>
        <p:nvSpPr>
          <p:cNvPr id="8" name="CuadroTexto 7"/>
          <p:cNvSpPr txBox="1"/>
          <p:nvPr/>
        </p:nvSpPr>
        <p:spPr>
          <a:xfrm>
            <a:off x="5355956" y="1245964"/>
            <a:ext cx="2461892" cy="276999"/>
          </a:xfrm>
          <a:prstGeom prst="rect">
            <a:avLst/>
          </a:prstGeom>
          <a:noFill/>
        </p:spPr>
        <p:txBody>
          <a:bodyPr wrap="none" rtlCol="0">
            <a:spAutoFit/>
          </a:bodyPr>
          <a:lstStyle/>
          <a:p>
            <a:r>
              <a:rPr lang="es-EC" sz="1200" b="1" dirty="0" smtClean="0">
                <a:latin typeface="Calibri" panose="020F0502020204030204" pitchFamily="34" charset="0"/>
                <a:cs typeface="Calibri" panose="020F0502020204030204" pitchFamily="34" charset="0"/>
              </a:rPr>
              <a:t>F1: </a:t>
            </a:r>
            <a:r>
              <a:rPr lang="es-EC" sz="1200" dirty="0" smtClean="0">
                <a:latin typeface="Calibri" panose="020F0502020204030204" pitchFamily="34" charset="0"/>
                <a:cs typeface="Calibri" panose="020F0502020204030204" pitchFamily="34" charset="0"/>
              </a:rPr>
              <a:t>Respuesta con función derivativa</a:t>
            </a:r>
            <a:endParaRPr lang="es-EC" sz="1200" dirty="0">
              <a:latin typeface="Calibri" panose="020F0502020204030204" pitchFamily="34" charset="0"/>
              <a:cs typeface="Calibri" panose="020F0502020204030204" pitchFamily="34" charset="0"/>
            </a:endParaRPr>
          </a:p>
        </p:txBody>
      </p:sp>
      <p:sp>
        <p:nvSpPr>
          <p:cNvPr id="17" name="CuadroTexto 16"/>
          <p:cNvSpPr txBox="1"/>
          <p:nvPr/>
        </p:nvSpPr>
        <p:spPr>
          <a:xfrm>
            <a:off x="5357935" y="1500089"/>
            <a:ext cx="2411879" cy="276999"/>
          </a:xfrm>
          <a:prstGeom prst="rect">
            <a:avLst/>
          </a:prstGeom>
          <a:noFill/>
        </p:spPr>
        <p:txBody>
          <a:bodyPr wrap="none" rtlCol="0">
            <a:spAutoFit/>
          </a:bodyPr>
          <a:lstStyle/>
          <a:p>
            <a:r>
              <a:rPr lang="es-EC" sz="1200" b="1" dirty="0" smtClean="0">
                <a:latin typeface="Calibri" panose="020F0502020204030204" pitchFamily="34" charset="0"/>
                <a:cs typeface="Calibri" panose="020F0502020204030204" pitchFamily="34" charset="0"/>
              </a:rPr>
              <a:t>F2: </a:t>
            </a:r>
            <a:r>
              <a:rPr lang="es-EC" sz="1200" dirty="0" smtClean="0">
                <a:latin typeface="Calibri" panose="020F0502020204030204" pitchFamily="34" charset="0"/>
                <a:cs typeface="Calibri" panose="020F0502020204030204" pitchFamily="34" charset="0"/>
              </a:rPr>
              <a:t>Respuesta sin función derivativa</a:t>
            </a:r>
            <a:endParaRPr lang="es-EC" sz="1200" dirty="0">
              <a:latin typeface="Calibri" panose="020F0502020204030204" pitchFamily="34" charset="0"/>
              <a:cs typeface="Calibri" panose="020F0502020204030204" pitchFamily="34" charset="0"/>
            </a:endParaRPr>
          </a:p>
        </p:txBody>
      </p:sp>
      <p:sp>
        <p:nvSpPr>
          <p:cNvPr id="19" name="CuadroTexto 18"/>
          <p:cNvSpPr txBox="1"/>
          <p:nvPr/>
        </p:nvSpPr>
        <p:spPr>
          <a:xfrm>
            <a:off x="905244" y="815546"/>
            <a:ext cx="3078087" cy="276999"/>
          </a:xfrm>
          <a:prstGeom prst="rect">
            <a:avLst/>
          </a:prstGeom>
          <a:noFill/>
        </p:spPr>
        <p:txBody>
          <a:bodyPr wrap="none" rtlCol="0">
            <a:spAutoFit/>
          </a:bodyPr>
          <a:lstStyle/>
          <a:p>
            <a:r>
              <a:rPr lang="es-MX" sz="1200" b="1" dirty="0" smtClean="0"/>
              <a:t>Funciones para el controlador PID2DoF</a:t>
            </a:r>
            <a:endParaRPr lang="es-EC" sz="1200" b="1" dirty="0"/>
          </a:p>
        </p:txBody>
      </p:sp>
      <mc:AlternateContent xmlns:mc="http://schemas.openxmlformats.org/markup-compatibility/2006" xmlns:a14="http://schemas.microsoft.com/office/drawing/2010/main">
        <mc:Choice Requires="a14">
          <p:sp>
            <p:nvSpPr>
              <p:cNvPr id="20" name="Rectángulo 19"/>
              <p:cNvSpPr/>
              <p:nvPr/>
            </p:nvSpPr>
            <p:spPr>
              <a:xfrm>
                <a:off x="2377205" y="1118102"/>
                <a:ext cx="1605248" cy="5073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smtClean="0">
                          <a:latin typeface="Cambria Math" panose="02040503050406030204" pitchFamily="18" charset="0"/>
                        </a:rPr>
                        <m:t>𝐶</m:t>
                      </m:r>
                      <m:d>
                        <m:dPr>
                          <m:ctrlPr>
                            <a:rPr lang="es-EC" sz="1200" i="1">
                              <a:latin typeface="Cambria Math" panose="02040503050406030204" pitchFamily="18" charset="0"/>
                            </a:rPr>
                          </m:ctrlPr>
                        </m:dPr>
                        <m:e>
                          <m:r>
                            <a:rPr lang="es-EC" sz="1200" i="1">
                              <a:latin typeface="Cambria Math" panose="02040503050406030204" pitchFamily="18" charset="0"/>
                            </a:rPr>
                            <m:t>𝑠</m:t>
                          </m:r>
                        </m:e>
                      </m:d>
                      <m:r>
                        <a:rPr lang="es-EC" sz="1200" i="0">
                          <a:latin typeface="Cambria Math" panose="02040503050406030204" pitchFamily="18" charset="0"/>
                        </a:rPr>
                        <m:t>=</m:t>
                      </m:r>
                      <m:sSub>
                        <m:sSubPr>
                          <m:ctrlPr>
                            <a:rPr lang="es-EC" sz="1200" i="1">
                              <a:latin typeface="Cambria Math" panose="02040503050406030204" pitchFamily="18" charset="0"/>
                            </a:rPr>
                          </m:ctrlPr>
                        </m:sSubPr>
                        <m:e>
                          <m:r>
                            <a:rPr lang="es-EC" sz="1200" i="1">
                              <a:latin typeface="Cambria Math" panose="02040503050406030204" pitchFamily="18" charset="0"/>
                            </a:rPr>
                            <m:t>𝑘</m:t>
                          </m:r>
                        </m:e>
                        <m:sub>
                          <m:r>
                            <a:rPr lang="es-EC" sz="1200" i="1">
                              <a:latin typeface="Cambria Math" panose="02040503050406030204" pitchFamily="18" charset="0"/>
                            </a:rPr>
                            <m:t>𝑝</m:t>
                          </m:r>
                        </m:sub>
                      </m:sSub>
                      <m:d>
                        <m:dPr>
                          <m:ctrlPr>
                            <a:rPr lang="es-EC" sz="1200" i="1">
                              <a:latin typeface="Cambria Math" panose="02040503050406030204" pitchFamily="18" charset="0"/>
                            </a:rPr>
                          </m:ctrlPr>
                        </m:dPr>
                        <m:e>
                          <m:f>
                            <m:fPr>
                              <m:ctrlPr>
                                <a:rPr lang="es-EC" sz="1200" i="1">
                                  <a:latin typeface="Cambria Math" panose="02040503050406030204" pitchFamily="18" charset="0"/>
                                </a:rPr>
                              </m:ctrlPr>
                            </m:fPr>
                            <m:num>
                              <m:r>
                                <a:rPr lang="es-EC" sz="1200" i="1">
                                  <a:latin typeface="Cambria Math" panose="02040503050406030204" pitchFamily="18" charset="0"/>
                                </a:rPr>
                                <m:t>𝑠</m:t>
                              </m:r>
                              <m:r>
                                <a:rPr lang="es-EC" sz="1200" i="0">
                                  <a:latin typeface="Cambria Math" panose="02040503050406030204" pitchFamily="18" charset="0"/>
                                </a:rPr>
                                <m:t> </m:t>
                              </m:r>
                              <m:sSub>
                                <m:sSubPr>
                                  <m:ctrlPr>
                                    <a:rPr lang="es-EC" sz="1200" i="1">
                                      <a:latin typeface="Cambria Math" panose="02040503050406030204" pitchFamily="18" charset="0"/>
                                    </a:rPr>
                                  </m:ctrlPr>
                                </m:sSubPr>
                                <m:e>
                                  <m:r>
                                    <a:rPr lang="es-EC" sz="1200" i="1">
                                      <a:latin typeface="Cambria Math" panose="02040503050406030204" pitchFamily="18" charset="0"/>
                                    </a:rPr>
                                    <m:t>𝑘</m:t>
                                  </m:r>
                                </m:e>
                                <m:sub>
                                  <m:r>
                                    <a:rPr lang="es-EC" sz="1200" i="1">
                                      <a:latin typeface="Cambria Math" panose="02040503050406030204" pitchFamily="18" charset="0"/>
                                    </a:rPr>
                                    <m:t>𝑖</m:t>
                                  </m:r>
                                </m:sub>
                              </m:sSub>
                              <m:r>
                                <a:rPr lang="es-EC" sz="1200" i="0">
                                  <a:latin typeface="Cambria Math" panose="02040503050406030204" pitchFamily="18" charset="0"/>
                                </a:rPr>
                                <m:t>+1</m:t>
                              </m:r>
                            </m:num>
                            <m:den>
                              <m:r>
                                <a:rPr lang="es-EC" sz="1200" i="1">
                                  <a:latin typeface="Cambria Math" panose="02040503050406030204" pitchFamily="18" charset="0"/>
                                </a:rPr>
                                <m:t>𝑠</m:t>
                              </m:r>
                              <m:r>
                                <a:rPr lang="es-EC" sz="1200" i="0">
                                  <a:latin typeface="Cambria Math" panose="02040503050406030204" pitchFamily="18" charset="0"/>
                                </a:rPr>
                                <m:t> </m:t>
                              </m:r>
                              <m:sSub>
                                <m:sSubPr>
                                  <m:ctrlPr>
                                    <a:rPr lang="es-EC" sz="1200" i="1">
                                      <a:latin typeface="Cambria Math" panose="02040503050406030204" pitchFamily="18" charset="0"/>
                                    </a:rPr>
                                  </m:ctrlPr>
                                </m:sSubPr>
                                <m:e>
                                  <m:r>
                                    <a:rPr lang="es-EC" sz="1200" i="1">
                                      <a:latin typeface="Cambria Math" panose="02040503050406030204" pitchFamily="18" charset="0"/>
                                    </a:rPr>
                                    <m:t>𝑘</m:t>
                                  </m:r>
                                </m:e>
                                <m:sub>
                                  <m:r>
                                    <a:rPr lang="es-EC" sz="1200" i="1">
                                      <a:latin typeface="Cambria Math" panose="02040503050406030204" pitchFamily="18" charset="0"/>
                                    </a:rPr>
                                    <m:t>𝑖</m:t>
                                  </m:r>
                                </m:sub>
                              </m:sSub>
                            </m:den>
                          </m:f>
                        </m:e>
                      </m:d>
                    </m:oMath>
                  </m:oMathPara>
                </a14:m>
                <a:endParaRPr lang="es-EC" sz="1200" dirty="0"/>
              </a:p>
            </p:txBody>
          </p:sp>
        </mc:Choice>
        <mc:Fallback xmlns="">
          <p:sp>
            <p:nvSpPr>
              <p:cNvPr id="20" name="Rectángulo 19"/>
              <p:cNvSpPr>
                <a:spLocks noRot="1" noChangeAspect="1" noMove="1" noResize="1" noEditPoints="1" noAdjustHandles="1" noChangeArrowheads="1" noChangeShapeType="1" noTextEdit="1"/>
              </p:cNvSpPr>
              <p:nvPr/>
            </p:nvSpPr>
            <p:spPr>
              <a:xfrm>
                <a:off x="2377205" y="1118102"/>
                <a:ext cx="1605248" cy="507318"/>
              </a:xfrm>
              <a:prstGeom prst="rect">
                <a:avLst/>
              </a:prstGeom>
              <a:blipFill>
                <a:blip r:embed="rId4"/>
                <a:stretch>
                  <a:fillRect/>
                </a:stretch>
              </a:blipFill>
            </p:spPr>
            <p:txBody>
              <a:bodyPr/>
              <a:lstStyle/>
              <a:p>
                <a:r>
                  <a:rPr lang="es-EC">
                    <a:noFill/>
                  </a:rPr>
                  <a:t> </a:t>
                </a:r>
              </a:p>
            </p:txBody>
          </p:sp>
        </mc:Fallback>
      </mc:AlternateContent>
      <p:sp>
        <p:nvSpPr>
          <p:cNvPr id="10" name="CuadroTexto 9"/>
          <p:cNvSpPr txBox="1"/>
          <p:nvPr/>
        </p:nvSpPr>
        <p:spPr>
          <a:xfrm>
            <a:off x="1018878" y="1210359"/>
            <a:ext cx="1449436" cy="276999"/>
          </a:xfrm>
          <a:prstGeom prst="rect">
            <a:avLst/>
          </a:prstGeom>
          <a:noFill/>
        </p:spPr>
        <p:txBody>
          <a:bodyPr wrap="none" rtlCol="0">
            <a:spAutoFit/>
          </a:bodyPr>
          <a:lstStyle/>
          <a:p>
            <a:r>
              <a:rPr lang="es-EC" sz="1200" dirty="0" smtClean="0"/>
              <a:t>Para el control PI: </a:t>
            </a:r>
            <a:endParaRPr lang="es-EC" sz="1200" dirty="0"/>
          </a:p>
        </p:txBody>
      </p:sp>
      <p:sp>
        <p:nvSpPr>
          <p:cNvPr id="21" name="CuadroTexto 20"/>
          <p:cNvSpPr txBox="1"/>
          <p:nvPr/>
        </p:nvSpPr>
        <p:spPr>
          <a:xfrm>
            <a:off x="1018878" y="1579614"/>
            <a:ext cx="1516762" cy="276999"/>
          </a:xfrm>
          <a:prstGeom prst="rect">
            <a:avLst/>
          </a:prstGeom>
          <a:noFill/>
        </p:spPr>
        <p:txBody>
          <a:bodyPr wrap="none" rtlCol="0">
            <a:spAutoFit/>
          </a:bodyPr>
          <a:lstStyle/>
          <a:p>
            <a:r>
              <a:rPr lang="es-EC" sz="1200" dirty="0" smtClean="0"/>
              <a:t>Para el control PD: </a:t>
            </a:r>
            <a:endParaRPr lang="es-EC" sz="1200" dirty="0"/>
          </a:p>
        </p:txBody>
      </p:sp>
      <mc:AlternateContent xmlns:mc="http://schemas.openxmlformats.org/markup-compatibility/2006" xmlns:a14="http://schemas.microsoft.com/office/drawing/2010/main">
        <mc:Choice Requires="a14">
          <p:sp>
            <p:nvSpPr>
              <p:cNvPr id="11" name="Rectángulo 10"/>
              <p:cNvSpPr/>
              <p:nvPr/>
            </p:nvSpPr>
            <p:spPr>
              <a:xfrm>
                <a:off x="2378217" y="1579614"/>
                <a:ext cx="137249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𝐶</m:t>
                      </m:r>
                      <m:d>
                        <m:dPr>
                          <m:ctrlPr>
                            <a:rPr lang="es-EC" sz="1200" i="1">
                              <a:latin typeface="Cambria Math" panose="02040503050406030204" pitchFamily="18" charset="0"/>
                            </a:rPr>
                          </m:ctrlPr>
                        </m:dPr>
                        <m:e>
                          <m:r>
                            <a:rPr lang="es-EC" sz="1200" i="1">
                              <a:latin typeface="Cambria Math" panose="02040503050406030204" pitchFamily="18" charset="0"/>
                            </a:rPr>
                            <m:t>𝑠</m:t>
                          </m:r>
                        </m:e>
                      </m:d>
                      <m:r>
                        <a:rPr lang="es-EC" sz="1200" i="0">
                          <a:latin typeface="Cambria Math" panose="02040503050406030204" pitchFamily="18" charset="0"/>
                        </a:rPr>
                        <m:t>=</m:t>
                      </m:r>
                      <m:r>
                        <a:rPr lang="es-EC" sz="1200" i="1">
                          <a:latin typeface="Cambria Math" panose="02040503050406030204" pitchFamily="18" charset="0"/>
                        </a:rPr>
                        <m:t>𝑘𝑝</m:t>
                      </m:r>
                      <m:r>
                        <a:rPr lang="es-EC" sz="1200" i="0">
                          <a:latin typeface="Cambria Math" panose="02040503050406030204" pitchFamily="18" charset="0"/>
                        </a:rPr>
                        <m:t> </m:t>
                      </m:r>
                      <m:r>
                        <a:rPr lang="es-EC" sz="1200" i="1">
                          <a:latin typeface="Cambria Math" panose="02040503050406030204" pitchFamily="18" charset="0"/>
                        </a:rPr>
                        <m:t>𝑠</m:t>
                      </m:r>
                      <m:r>
                        <a:rPr lang="es-EC" sz="1200" i="0">
                          <a:latin typeface="Cambria Math" panose="02040503050406030204" pitchFamily="18" charset="0"/>
                        </a:rPr>
                        <m:t>+</m:t>
                      </m:r>
                      <m:r>
                        <a:rPr lang="es-EC" sz="1200" i="1">
                          <a:latin typeface="Cambria Math" panose="02040503050406030204" pitchFamily="18" charset="0"/>
                        </a:rPr>
                        <m:t>𝑘𝑑</m:t>
                      </m:r>
                    </m:oMath>
                  </m:oMathPara>
                </a14:m>
                <a:endParaRPr lang="es-EC" sz="1200" dirty="0"/>
              </a:p>
            </p:txBody>
          </p:sp>
        </mc:Choice>
        <mc:Fallback xmlns="">
          <p:sp>
            <p:nvSpPr>
              <p:cNvPr id="11" name="Rectángulo 10"/>
              <p:cNvSpPr>
                <a:spLocks noRot="1" noChangeAspect="1" noMove="1" noResize="1" noEditPoints="1" noAdjustHandles="1" noChangeArrowheads="1" noChangeShapeType="1" noTextEdit="1"/>
              </p:cNvSpPr>
              <p:nvPr/>
            </p:nvSpPr>
            <p:spPr>
              <a:xfrm>
                <a:off x="2378217" y="1579614"/>
                <a:ext cx="1372492" cy="276999"/>
              </a:xfrm>
              <a:prstGeom prst="rect">
                <a:avLst/>
              </a:prstGeom>
              <a:blipFill>
                <a:blip r:embed="rId5"/>
                <a:stretch>
                  <a:fillRect b="-6522"/>
                </a:stretch>
              </a:blipFill>
            </p:spPr>
            <p:txBody>
              <a:bodyPr/>
              <a:lstStyle/>
              <a:p>
                <a:r>
                  <a:rPr lang="es-EC">
                    <a:noFill/>
                  </a:rPr>
                  <a:t> </a:t>
                </a:r>
              </a:p>
            </p:txBody>
          </p:sp>
        </mc:Fallback>
      </mc:AlternateContent>
      <p:pic>
        <p:nvPicPr>
          <p:cNvPr id="22" name="Imagen 21"/>
          <p:cNvPicPr/>
          <p:nvPr/>
        </p:nvPicPr>
        <p:blipFill>
          <a:blip r:embed="rId6"/>
          <a:stretch>
            <a:fillRect/>
          </a:stretch>
        </p:blipFill>
        <p:spPr>
          <a:xfrm>
            <a:off x="5036365" y="1974050"/>
            <a:ext cx="3574341" cy="2953279"/>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1052541" y="2032400"/>
                <a:ext cx="136524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smtClean="0">
                          <a:latin typeface="Cambria Math" panose="02040503050406030204" pitchFamily="18" charset="0"/>
                        </a:rPr>
                        <m:t>𝐾𝑝</m:t>
                      </m:r>
                      <m:r>
                        <a:rPr lang="es-EC" sz="1200" i="0">
                          <a:latin typeface="Cambria Math" panose="02040503050406030204" pitchFamily="18" charset="0"/>
                        </a:rPr>
                        <m:t>=</m:t>
                      </m:r>
                      <m:r>
                        <a:rPr lang="es-EC" sz="1200" b="0" i="1" smtClean="0">
                          <a:latin typeface="Cambria Math" panose="02040503050406030204" pitchFamily="18" charset="0"/>
                        </a:rPr>
                        <m:t>𝑘𝑝</m:t>
                      </m:r>
                      <m:r>
                        <a:rPr lang="es-EC" sz="1200" b="0" i="1" smtClean="0">
                          <a:latin typeface="Cambria Math" panose="02040503050406030204" pitchFamily="18" charset="0"/>
                        </a:rPr>
                        <m:t>+</m:t>
                      </m:r>
                      <m:r>
                        <a:rPr lang="es-EC" sz="1200" i="1">
                          <a:latin typeface="Cambria Math" panose="02040503050406030204" pitchFamily="18" charset="0"/>
                        </a:rPr>
                        <m:t>𝑘𝑑</m:t>
                      </m:r>
                      <m:r>
                        <a:rPr lang="es-EC" sz="1200" b="0" i="1" smtClean="0">
                          <a:latin typeface="Cambria Math" panose="02040503050406030204" pitchFamily="18" charset="0"/>
                        </a:rPr>
                        <m:t> </m:t>
                      </m:r>
                      <m:r>
                        <a:rPr lang="es-EC" sz="1200" b="0" i="1" smtClean="0">
                          <a:latin typeface="Cambria Math" panose="02040503050406030204" pitchFamily="18" charset="0"/>
                        </a:rPr>
                        <m:t>𝑘𝑖</m:t>
                      </m:r>
                    </m:oMath>
                  </m:oMathPara>
                </a14:m>
                <a:endParaRPr lang="es-EC" sz="1200" dirty="0"/>
              </a:p>
              <a:p>
                <a:endParaRPr lang="es-EC" sz="1200" dirty="0"/>
              </a:p>
            </p:txBody>
          </p:sp>
        </mc:Choice>
        <mc:Fallback xmlns="">
          <p:sp>
            <p:nvSpPr>
              <p:cNvPr id="13" name="Rectángulo 12"/>
              <p:cNvSpPr>
                <a:spLocks noRot="1" noChangeAspect="1" noMove="1" noResize="1" noEditPoints="1" noAdjustHandles="1" noChangeArrowheads="1" noChangeShapeType="1" noTextEdit="1"/>
              </p:cNvSpPr>
              <p:nvPr/>
            </p:nvSpPr>
            <p:spPr>
              <a:xfrm>
                <a:off x="1052541" y="2032400"/>
                <a:ext cx="1365246" cy="461665"/>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1059401" y="2333514"/>
                <a:ext cx="1253677" cy="454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𝑖</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b="0" i="1" smtClean="0">
                              <a:latin typeface="Cambria Math" panose="02040503050406030204" pitchFamily="18" charset="0"/>
                            </a:rPr>
                            <m:t>𝑘𝑝</m:t>
                          </m:r>
                          <m:r>
                            <a:rPr lang="es-EC" sz="1200" i="0">
                              <a:latin typeface="Cambria Math" panose="02040503050406030204" pitchFamily="18" charset="0"/>
                            </a:rPr>
                            <m:t>+</m:t>
                          </m:r>
                          <m:r>
                            <a:rPr lang="es-EC" sz="1200" i="1">
                              <a:latin typeface="Cambria Math" panose="02040503050406030204" pitchFamily="18" charset="0"/>
                            </a:rPr>
                            <m:t>𝑘𝑑</m:t>
                          </m:r>
                          <m:r>
                            <a:rPr lang="es-EC" sz="1200" i="1">
                              <a:latin typeface="Cambria Math" panose="02040503050406030204" pitchFamily="18" charset="0"/>
                            </a:rPr>
                            <m:t> </m:t>
                          </m:r>
                          <m:r>
                            <a:rPr lang="es-EC" sz="1200" i="1">
                              <a:latin typeface="Cambria Math" panose="02040503050406030204" pitchFamily="18" charset="0"/>
                            </a:rPr>
                            <m:t>𝑘𝑖</m:t>
                          </m:r>
                        </m:num>
                        <m:den>
                          <m:r>
                            <a:rPr lang="es-EC" sz="1200" b="0" i="1" smtClean="0">
                              <a:latin typeface="Cambria Math" panose="02040503050406030204" pitchFamily="18" charset="0"/>
                            </a:rPr>
                            <m:t>𝑘𝑖</m:t>
                          </m:r>
                        </m:den>
                      </m:f>
                    </m:oMath>
                  </m:oMathPara>
                </a14:m>
                <a:endParaRPr lang="es-EC" sz="1200" dirty="0"/>
              </a:p>
            </p:txBody>
          </p:sp>
        </mc:Choice>
        <mc:Fallback xmlns="">
          <p:sp>
            <p:nvSpPr>
              <p:cNvPr id="24" name="Rectángulo 23"/>
              <p:cNvSpPr>
                <a:spLocks noRot="1" noChangeAspect="1" noMove="1" noResize="1" noEditPoints="1" noAdjustHandles="1" noChangeArrowheads="1" noChangeShapeType="1" noTextEdit="1"/>
              </p:cNvSpPr>
              <p:nvPr/>
            </p:nvSpPr>
            <p:spPr>
              <a:xfrm>
                <a:off x="1059401" y="2333514"/>
                <a:ext cx="1253677" cy="454804"/>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1059401" y="2799690"/>
                <a:ext cx="1294200" cy="4740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smtClean="0">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𝑑</m:t>
                          </m:r>
                        </m:sub>
                      </m:sSub>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b="0" i="1" smtClean="0">
                              <a:latin typeface="Cambria Math" panose="02040503050406030204" pitchFamily="18" charset="0"/>
                            </a:rPr>
                            <m:t>𝑘𝑝</m:t>
                          </m:r>
                          <m:r>
                            <a:rPr lang="es-EC" sz="1200" b="0" i="1" smtClean="0">
                              <a:latin typeface="Cambria Math" panose="02040503050406030204" pitchFamily="18" charset="0"/>
                            </a:rPr>
                            <m:t> </m:t>
                          </m:r>
                          <m:r>
                            <a:rPr lang="es-EC" sz="1200" b="0" i="1" smtClean="0">
                              <a:latin typeface="Cambria Math" panose="02040503050406030204" pitchFamily="18" charset="0"/>
                            </a:rPr>
                            <m:t>𝑘𝑑</m:t>
                          </m:r>
                        </m:num>
                        <m:den>
                          <m:r>
                            <a:rPr lang="es-EC" sz="1200" b="0" i="1" smtClean="0">
                              <a:latin typeface="Cambria Math" panose="02040503050406030204" pitchFamily="18" charset="0"/>
                            </a:rPr>
                            <m:t>𝑘𝑝</m:t>
                          </m:r>
                          <m:r>
                            <a:rPr lang="es-EC" sz="1200" i="0">
                              <a:latin typeface="Cambria Math" panose="02040503050406030204" pitchFamily="18" charset="0"/>
                            </a:rPr>
                            <m:t>+</m:t>
                          </m:r>
                          <m:r>
                            <a:rPr lang="es-EC" sz="1200" b="0" i="1" smtClean="0">
                              <a:latin typeface="Cambria Math" panose="02040503050406030204" pitchFamily="18" charset="0"/>
                            </a:rPr>
                            <m:t>𝑘𝑑</m:t>
                          </m:r>
                          <m:r>
                            <a:rPr lang="es-EC" sz="1200" b="0" i="1" smtClean="0">
                              <a:latin typeface="Cambria Math" panose="02040503050406030204" pitchFamily="18" charset="0"/>
                            </a:rPr>
                            <m:t> </m:t>
                          </m:r>
                          <m:r>
                            <a:rPr lang="es-EC" sz="1200" b="0" i="1" smtClean="0">
                              <a:latin typeface="Cambria Math" panose="02040503050406030204" pitchFamily="18" charset="0"/>
                            </a:rPr>
                            <m:t>𝑘𝑖</m:t>
                          </m:r>
                        </m:den>
                      </m:f>
                    </m:oMath>
                  </m:oMathPara>
                </a14:m>
                <a:endParaRPr lang="es-EC" sz="1200" dirty="0"/>
              </a:p>
            </p:txBody>
          </p:sp>
        </mc:Choice>
        <mc:Fallback xmlns="">
          <p:sp>
            <p:nvSpPr>
              <p:cNvPr id="25" name="Rectángulo 24"/>
              <p:cNvSpPr>
                <a:spLocks noRot="1" noChangeAspect="1" noMove="1" noResize="1" noEditPoints="1" noAdjustHandles="1" noChangeArrowheads="1" noChangeShapeType="1" noTextEdit="1"/>
              </p:cNvSpPr>
              <p:nvPr/>
            </p:nvSpPr>
            <p:spPr>
              <a:xfrm>
                <a:off x="1059401" y="2799690"/>
                <a:ext cx="1294200" cy="474041"/>
              </a:xfrm>
              <a:prstGeom prst="rect">
                <a:avLst/>
              </a:prstGeom>
              <a:blipFill>
                <a:blip r:embed="rId9"/>
                <a:stretch>
                  <a:fillRect b="-512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Rectángulo 25"/>
              <p:cNvSpPr/>
              <p:nvPr/>
            </p:nvSpPr>
            <p:spPr>
              <a:xfrm>
                <a:off x="1089056" y="3244365"/>
                <a:ext cx="1234890" cy="4740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smtClean="0">
                          <a:latin typeface="Cambria Math" panose="02040503050406030204" pitchFamily="18" charset="0"/>
                        </a:rPr>
                        <m:t>𝛽</m:t>
                      </m:r>
                      <m:r>
                        <a:rPr lang="es-EC" sz="1200" i="0">
                          <a:latin typeface="Cambria Math" panose="02040503050406030204" pitchFamily="18" charset="0"/>
                        </a:rPr>
                        <m:t>=</m:t>
                      </m:r>
                      <m:f>
                        <m:fPr>
                          <m:ctrlPr>
                            <a:rPr lang="es-EC" sz="1200" i="1">
                              <a:latin typeface="Cambria Math" panose="02040503050406030204" pitchFamily="18" charset="0"/>
                            </a:rPr>
                          </m:ctrlPr>
                        </m:fPr>
                        <m:num>
                          <m:r>
                            <a:rPr lang="es-EC" sz="1200" b="0" i="1" smtClean="0">
                              <a:latin typeface="Cambria Math" panose="02040503050406030204" pitchFamily="18" charset="0"/>
                            </a:rPr>
                            <m:t>𝑘𝑝</m:t>
                          </m:r>
                        </m:num>
                        <m:den>
                          <m:r>
                            <a:rPr lang="es-EC" sz="1200" b="0" i="1" smtClean="0">
                              <a:latin typeface="Cambria Math" panose="02040503050406030204" pitchFamily="18" charset="0"/>
                            </a:rPr>
                            <m:t>𝑘𝑝</m:t>
                          </m:r>
                          <m:r>
                            <a:rPr lang="es-EC" sz="1200" i="0">
                              <a:latin typeface="Cambria Math" panose="02040503050406030204" pitchFamily="18" charset="0"/>
                            </a:rPr>
                            <m:t>+</m:t>
                          </m:r>
                          <m:r>
                            <a:rPr lang="es-EC" sz="1200" b="0" i="1" smtClean="0">
                              <a:latin typeface="Cambria Math" panose="02040503050406030204" pitchFamily="18" charset="0"/>
                            </a:rPr>
                            <m:t>𝑘𝑑</m:t>
                          </m:r>
                          <m:r>
                            <a:rPr lang="es-EC" sz="1200" b="0" i="1" smtClean="0">
                              <a:latin typeface="Cambria Math" panose="02040503050406030204" pitchFamily="18" charset="0"/>
                            </a:rPr>
                            <m:t> </m:t>
                          </m:r>
                          <m:r>
                            <a:rPr lang="es-EC" sz="1200" b="0" i="1" smtClean="0">
                              <a:latin typeface="Cambria Math" panose="02040503050406030204" pitchFamily="18" charset="0"/>
                            </a:rPr>
                            <m:t>𝑘𝑖</m:t>
                          </m:r>
                        </m:den>
                      </m:f>
                    </m:oMath>
                  </m:oMathPara>
                </a14:m>
                <a:endParaRPr lang="es-EC" sz="1200" dirty="0"/>
              </a:p>
            </p:txBody>
          </p:sp>
        </mc:Choice>
        <mc:Fallback xmlns="">
          <p:sp>
            <p:nvSpPr>
              <p:cNvPr id="26" name="Rectángulo 25"/>
              <p:cNvSpPr>
                <a:spLocks noRot="1" noChangeAspect="1" noMove="1" noResize="1" noEditPoints="1" noAdjustHandles="1" noChangeArrowheads="1" noChangeShapeType="1" noTextEdit="1"/>
              </p:cNvSpPr>
              <p:nvPr/>
            </p:nvSpPr>
            <p:spPr>
              <a:xfrm>
                <a:off x="1089056" y="3244365"/>
                <a:ext cx="1234890" cy="474041"/>
              </a:xfrm>
              <a:prstGeom prst="rect">
                <a:avLst/>
              </a:prstGeom>
              <a:blipFill>
                <a:blip r:embed="rId10"/>
                <a:stretch>
                  <a:fillRect b="-512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1108389" y="3745450"/>
                <a:ext cx="598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𝛾</m:t>
                      </m:r>
                      <m:r>
                        <a:rPr lang="es-EC" sz="1200" i="0">
                          <a:latin typeface="Cambria Math" panose="02040503050406030204" pitchFamily="18" charset="0"/>
                        </a:rPr>
                        <m:t>=0</m:t>
                      </m:r>
                    </m:oMath>
                  </m:oMathPara>
                </a14:m>
                <a:endParaRPr lang="es-EC" sz="1200" dirty="0"/>
              </a:p>
            </p:txBody>
          </p:sp>
        </mc:Choice>
        <mc:Fallback xmlns="">
          <p:sp>
            <p:nvSpPr>
              <p:cNvPr id="27" name="Rectángulo 26"/>
              <p:cNvSpPr>
                <a:spLocks noRot="1" noChangeAspect="1" noMove="1" noResize="1" noEditPoints="1" noAdjustHandles="1" noChangeArrowheads="1" noChangeShapeType="1" noTextEdit="1"/>
              </p:cNvSpPr>
              <p:nvPr/>
            </p:nvSpPr>
            <p:spPr>
              <a:xfrm>
                <a:off x="1108389" y="3745450"/>
                <a:ext cx="598112" cy="276999"/>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1108389" y="4427474"/>
                <a:ext cx="91166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𝐾𝑝</m:t>
                      </m:r>
                      <m:r>
                        <a:rPr lang="es-EC" sz="1200" i="0">
                          <a:latin typeface="Cambria Math" panose="02040503050406030204" pitchFamily="18" charset="0"/>
                        </a:rPr>
                        <m:t>=2.99</m:t>
                      </m:r>
                    </m:oMath>
                  </m:oMathPara>
                </a14:m>
                <a:endParaRPr lang="es-EC" sz="1200" dirty="0"/>
              </a:p>
            </p:txBody>
          </p:sp>
        </mc:Choice>
        <mc:Fallback xmlns="">
          <p:sp>
            <p:nvSpPr>
              <p:cNvPr id="28" name="Rectángulo 27"/>
              <p:cNvSpPr>
                <a:spLocks noRot="1" noChangeAspect="1" noMove="1" noResize="1" noEditPoints="1" noAdjustHandles="1" noChangeArrowheads="1" noChangeShapeType="1" noTextEdit="1"/>
              </p:cNvSpPr>
              <p:nvPr/>
            </p:nvSpPr>
            <p:spPr>
              <a:xfrm>
                <a:off x="1108389" y="4427474"/>
                <a:ext cx="911660" cy="276999"/>
              </a:xfrm>
              <a:prstGeom prst="rect">
                <a:avLst/>
              </a:prstGeom>
              <a:blipFill>
                <a:blip r:embed="rId12"/>
                <a:stretch>
                  <a:fillRect b="-43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1143719" y="4731517"/>
                <a:ext cx="8409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𝑖</m:t>
                          </m:r>
                        </m:sub>
                      </m:sSub>
                      <m:r>
                        <a:rPr lang="es-EC" sz="1200" i="0">
                          <a:latin typeface="Cambria Math" panose="02040503050406030204" pitchFamily="18" charset="0"/>
                        </a:rPr>
                        <m:t>=1.25</m:t>
                      </m:r>
                    </m:oMath>
                  </m:oMathPara>
                </a14:m>
                <a:endParaRPr lang="es-EC" sz="1200" dirty="0"/>
              </a:p>
            </p:txBody>
          </p:sp>
        </mc:Choice>
        <mc:Fallback xmlns="">
          <p:sp>
            <p:nvSpPr>
              <p:cNvPr id="29" name="Rectángulo 28"/>
              <p:cNvSpPr>
                <a:spLocks noRot="1" noChangeAspect="1" noMove="1" noResize="1" noEditPoints="1" noAdjustHandles="1" noChangeArrowheads="1" noChangeShapeType="1" noTextEdit="1"/>
              </p:cNvSpPr>
              <p:nvPr/>
            </p:nvSpPr>
            <p:spPr>
              <a:xfrm>
                <a:off x="1143719" y="4731517"/>
                <a:ext cx="840999" cy="276999"/>
              </a:xfrm>
              <a:prstGeom prst="rect">
                <a:avLst/>
              </a:prstGeom>
              <a:blipFill>
                <a:blip r:embed="rId1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1127816" y="5008516"/>
                <a:ext cx="872803"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i="1">
                              <a:latin typeface="Cambria Math" panose="02040503050406030204" pitchFamily="18" charset="0"/>
                            </a:rPr>
                          </m:ctrlPr>
                        </m:sSubPr>
                        <m:e>
                          <m:r>
                            <a:rPr lang="es-EC" sz="1200" i="1">
                              <a:latin typeface="Cambria Math" panose="02040503050406030204" pitchFamily="18" charset="0"/>
                            </a:rPr>
                            <m:t>𝑇</m:t>
                          </m:r>
                        </m:e>
                        <m:sub>
                          <m:r>
                            <a:rPr lang="es-EC" sz="1200" i="1">
                              <a:latin typeface="Cambria Math" panose="02040503050406030204" pitchFamily="18" charset="0"/>
                            </a:rPr>
                            <m:t>𝑑</m:t>
                          </m:r>
                        </m:sub>
                      </m:sSub>
                      <m:r>
                        <a:rPr lang="es-EC" sz="1200" i="0">
                          <a:latin typeface="Cambria Math" panose="02040503050406030204" pitchFamily="18" charset="0"/>
                        </a:rPr>
                        <m:t>=0.20</m:t>
                      </m:r>
                    </m:oMath>
                  </m:oMathPara>
                </a14:m>
                <a:endParaRPr lang="es-EC" sz="1200" dirty="0"/>
              </a:p>
            </p:txBody>
          </p:sp>
        </mc:Choice>
        <mc:Fallback xmlns="">
          <p:sp>
            <p:nvSpPr>
              <p:cNvPr id="30" name="Rectángulo 29"/>
              <p:cNvSpPr>
                <a:spLocks noRot="1" noChangeAspect="1" noMove="1" noResize="1" noEditPoints="1" noAdjustHandles="1" noChangeArrowheads="1" noChangeShapeType="1" noTextEdit="1"/>
              </p:cNvSpPr>
              <p:nvPr/>
            </p:nvSpPr>
            <p:spPr>
              <a:xfrm>
                <a:off x="1127816" y="5008516"/>
                <a:ext cx="872803" cy="276999"/>
              </a:xfrm>
              <a:prstGeom prst="rect">
                <a:avLst/>
              </a:prstGeom>
              <a:blipFill>
                <a:blip r:embed="rId1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1143719" y="5273384"/>
                <a:ext cx="81349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𝛽</m:t>
                      </m:r>
                      <m:r>
                        <a:rPr lang="es-EC" sz="1200" i="0">
                          <a:latin typeface="Cambria Math" panose="02040503050406030204" pitchFamily="18" charset="0"/>
                        </a:rPr>
                        <m:t>=0.21</m:t>
                      </m:r>
                    </m:oMath>
                  </m:oMathPara>
                </a14:m>
                <a:endParaRPr lang="es-EC" sz="1200" dirty="0"/>
              </a:p>
            </p:txBody>
          </p:sp>
        </mc:Choice>
        <mc:Fallback xmlns="">
          <p:sp>
            <p:nvSpPr>
              <p:cNvPr id="31" name="Rectángulo 30"/>
              <p:cNvSpPr>
                <a:spLocks noRot="1" noChangeAspect="1" noMove="1" noResize="1" noEditPoints="1" noAdjustHandles="1" noChangeArrowheads="1" noChangeShapeType="1" noTextEdit="1"/>
              </p:cNvSpPr>
              <p:nvPr/>
            </p:nvSpPr>
            <p:spPr>
              <a:xfrm>
                <a:off x="1143719" y="5273384"/>
                <a:ext cx="813492" cy="276999"/>
              </a:xfrm>
              <a:prstGeom prst="rect">
                <a:avLst/>
              </a:prstGeom>
              <a:blipFill>
                <a:blip r:embed="rId15"/>
                <a:stretch>
                  <a:fillRect b="-88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Rectángulo 31"/>
              <p:cNvSpPr/>
              <p:nvPr/>
            </p:nvSpPr>
            <p:spPr>
              <a:xfrm>
                <a:off x="1179147" y="5550383"/>
                <a:ext cx="59811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𝛾</m:t>
                      </m:r>
                      <m:r>
                        <a:rPr lang="es-EC" sz="1200" i="0">
                          <a:latin typeface="Cambria Math" panose="02040503050406030204" pitchFamily="18" charset="0"/>
                        </a:rPr>
                        <m:t>=0</m:t>
                      </m:r>
                    </m:oMath>
                  </m:oMathPara>
                </a14:m>
                <a:endParaRPr lang="es-EC" sz="1200" dirty="0"/>
              </a:p>
            </p:txBody>
          </p:sp>
        </mc:Choice>
        <mc:Fallback xmlns="">
          <p:sp>
            <p:nvSpPr>
              <p:cNvPr id="32" name="Rectángulo 31"/>
              <p:cNvSpPr>
                <a:spLocks noRot="1" noChangeAspect="1" noMove="1" noResize="1" noEditPoints="1" noAdjustHandles="1" noChangeArrowheads="1" noChangeShapeType="1" noTextEdit="1"/>
              </p:cNvSpPr>
              <p:nvPr/>
            </p:nvSpPr>
            <p:spPr>
              <a:xfrm>
                <a:off x="1179147" y="5550383"/>
                <a:ext cx="598112" cy="276999"/>
              </a:xfrm>
              <a:prstGeom prst="rect">
                <a:avLst/>
              </a:prstGeom>
              <a:blipFill>
                <a:blip r:embed="rId16"/>
                <a:stretch>
                  <a:fillRect/>
                </a:stretch>
              </a:blipFill>
            </p:spPr>
            <p:txBody>
              <a:bodyPr/>
              <a:lstStyle/>
              <a:p>
                <a:r>
                  <a:rPr lang="es-EC">
                    <a:noFill/>
                  </a:rPr>
                  <a:t> </a:t>
                </a:r>
              </a:p>
            </p:txBody>
          </p:sp>
        </mc:Fallback>
      </mc:AlternateContent>
      <p:sp>
        <p:nvSpPr>
          <p:cNvPr id="33" name="CuadroTexto 32"/>
          <p:cNvSpPr txBox="1"/>
          <p:nvPr/>
        </p:nvSpPr>
        <p:spPr>
          <a:xfrm>
            <a:off x="905244" y="4067021"/>
            <a:ext cx="3470822" cy="276999"/>
          </a:xfrm>
          <a:prstGeom prst="rect">
            <a:avLst/>
          </a:prstGeom>
          <a:noFill/>
        </p:spPr>
        <p:txBody>
          <a:bodyPr wrap="none" rtlCol="0">
            <a:spAutoFit/>
          </a:bodyPr>
          <a:lstStyle/>
          <a:p>
            <a:r>
              <a:rPr lang="es-MX" sz="1200" b="1" dirty="0" smtClean="0"/>
              <a:t>Ganancias obtenidas para el controlador PID</a:t>
            </a:r>
            <a:endParaRPr lang="es-EC" sz="1200" b="1" dirty="0"/>
          </a:p>
        </p:txBody>
      </p:sp>
      <p:sp>
        <p:nvSpPr>
          <p:cNvPr id="34"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74465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41913"/>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3745321" cy="646331"/>
          </a:xfrm>
          <a:prstGeom prst="rect">
            <a:avLst/>
          </a:prstGeom>
          <a:noFill/>
        </p:spPr>
        <p:txBody>
          <a:bodyPr wrap="none" rtlCol="0">
            <a:spAutoFit/>
          </a:bodyPr>
          <a:lstStyle/>
          <a:p>
            <a:r>
              <a:rPr lang="es-EC" b="1" dirty="0" smtClean="0"/>
              <a:t>ETAPA 3: SISTEMA DE EVASIÓN</a:t>
            </a:r>
            <a:endParaRPr lang="es-EC" b="1" dirty="0"/>
          </a:p>
          <a:p>
            <a:endParaRPr lang="es-EC" b="1" dirty="0"/>
          </a:p>
        </p:txBody>
      </p:sp>
      <p:sp>
        <p:nvSpPr>
          <p:cNvPr id="5" name="CuadroTexto 4"/>
          <p:cNvSpPr txBox="1"/>
          <p:nvPr/>
        </p:nvSpPr>
        <p:spPr>
          <a:xfrm>
            <a:off x="738187" y="3438433"/>
            <a:ext cx="6215741" cy="307777"/>
          </a:xfrm>
          <a:prstGeom prst="rect">
            <a:avLst/>
          </a:prstGeom>
          <a:noFill/>
        </p:spPr>
        <p:txBody>
          <a:bodyPr wrap="none" rtlCol="0">
            <a:spAutoFit/>
          </a:bodyPr>
          <a:lstStyle/>
          <a:p>
            <a:r>
              <a:rPr lang="es-EC" sz="1400" b="1" dirty="0" smtClean="0"/>
              <a:t>DIAGRAMA DE ECUACIONES CUANDO SE DETECTA UN OBSTÁCULO</a:t>
            </a:r>
            <a:endParaRPr lang="es-EC" sz="1400" b="1" dirty="0"/>
          </a:p>
        </p:txBody>
      </p:sp>
      <p:pic>
        <p:nvPicPr>
          <p:cNvPr id="10" name="Imagen 9"/>
          <p:cNvPicPr/>
          <p:nvPr/>
        </p:nvPicPr>
        <p:blipFill rotWithShape="1">
          <a:blip r:embed="rId3">
            <a:extLst>
              <a:ext uri="{28A0092B-C50C-407E-A947-70E740481C1C}">
                <a14:useLocalDpi xmlns:a14="http://schemas.microsoft.com/office/drawing/2010/main" val="0"/>
              </a:ext>
            </a:extLst>
          </a:blip>
          <a:srcRect b="14954"/>
          <a:stretch/>
        </p:blipFill>
        <p:spPr bwMode="auto">
          <a:xfrm>
            <a:off x="1075673" y="3746210"/>
            <a:ext cx="6807332" cy="2127091"/>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4"/>
          <a:stretch>
            <a:fillRect/>
          </a:stretch>
        </p:blipFill>
        <p:spPr>
          <a:xfrm>
            <a:off x="1476374" y="1350153"/>
            <a:ext cx="6016625" cy="2131321"/>
          </a:xfrm>
          <a:prstGeom prst="rect">
            <a:avLst/>
          </a:prstGeom>
        </p:spPr>
      </p:pic>
      <p:sp>
        <p:nvSpPr>
          <p:cNvPr id="17" name="CuadroTexto 16"/>
          <p:cNvSpPr txBox="1"/>
          <p:nvPr/>
        </p:nvSpPr>
        <p:spPr>
          <a:xfrm>
            <a:off x="738187" y="793768"/>
            <a:ext cx="3741152" cy="307777"/>
          </a:xfrm>
          <a:prstGeom prst="rect">
            <a:avLst/>
          </a:prstGeom>
          <a:noFill/>
        </p:spPr>
        <p:txBody>
          <a:bodyPr wrap="none" rtlCol="0">
            <a:spAutoFit/>
          </a:bodyPr>
          <a:lstStyle/>
          <a:p>
            <a:r>
              <a:rPr lang="es-EC" sz="1400" b="1" dirty="0" smtClean="0"/>
              <a:t>MÉTODO DE EVASIÓN POR IMPEDANCIA</a:t>
            </a:r>
            <a:endParaRPr lang="es-EC" sz="1400" b="1" dirty="0"/>
          </a:p>
        </p:txBody>
      </p:sp>
      <p:sp>
        <p:nvSpPr>
          <p:cNvPr id="18"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14339" name="Imagen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954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Imagen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763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Imagen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621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7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graphicFrame>
        <p:nvGraphicFramePr>
          <p:cNvPr id="20" name="Diagrama 19"/>
          <p:cNvGraphicFramePr/>
          <p:nvPr>
            <p:extLst>
              <p:ext uri="{D42A27DB-BD31-4B8C-83A1-F6EECF244321}">
                <p14:modId xmlns:p14="http://schemas.microsoft.com/office/powerpoint/2010/main" val="2185113022"/>
              </p:ext>
            </p:extLst>
          </p:nvPr>
        </p:nvGraphicFramePr>
        <p:xfrm>
          <a:off x="2247899" y="1367367"/>
          <a:ext cx="4800601" cy="4068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TextBox 2">
            <a:extLst>
              <a:ext uri="{FF2B5EF4-FFF2-40B4-BE49-F238E27FC236}">
                <a16:creationId xmlns:a16="http://schemas.microsoft.com/office/drawing/2014/main" xmlns="" id="{FA889BC9-605F-45D3-9664-141252FE7421}"/>
              </a:ext>
            </a:extLst>
          </p:cNvPr>
          <p:cNvSpPr txBox="1"/>
          <p:nvPr/>
        </p:nvSpPr>
        <p:spPr>
          <a:xfrm>
            <a:off x="118533" y="6496603"/>
            <a:ext cx="8996727"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724026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607902" y="5810525"/>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3745321" cy="646331"/>
          </a:xfrm>
          <a:prstGeom prst="rect">
            <a:avLst/>
          </a:prstGeom>
          <a:noFill/>
        </p:spPr>
        <p:txBody>
          <a:bodyPr wrap="none" rtlCol="0">
            <a:spAutoFit/>
          </a:bodyPr>
          <a:lstStyle/>
          <a:p>
            <a:r>
              <a:rPr lang="es-EC" b="1" dirty="0" smtClean="0"/>
              <a:t>ETAPA 3: SISTEMA DE EVASIÓN</a:t>
            </a:r>
            <a:endParaRPr lang="es-EC" b="1" dirty="0"/>
          </a:p>
          <a:p>
            <a:endParaRPr lang="es-EC" b="1" dirty="0"/>
          </a:p>
        </p:txBody>
      </p:sp>
      <p:sp>
        <p:nvSpPr>
          <p:cNvPr id="17" name="CuadroTexto 16"/>
          <p:cNvSpPr txBox="1"/>
          <p:nvPr/>
        </p:nvSpPr>
        <p:spPr>
          <a:xfrm>
            <a:off x="738187" y="758594"/>
            <a:ext cx="5944961" cy="307777"/>
          </a:xfrm>
          <a:prstGeom prst="rect">
            <a:avLst/>
          </a:prstGeom>
          <a:noFill/>
        </p:spPr>
        <p:txBody>
          <a:bodyPr wrap="none" rtlCol="0">
            <a:spAutoFit/>
          </a:bodyPr>
          <a:lstStyle/>
          <a:p>
            <a:r>
              <a:rPr lang="es-EC" sz="1400" b="1" dirty="0" smtClean="0"/>
              <a:t>MÉTODO DE EVASIÓN INCORPORADO AL ROBOT PIONEER P3-DX</a:t>
            </a:r>
            <a:endParaRPr lang="es-EC" sz="1400" b="1" dirty="0"/>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7" y="1506063"/>
            <a:ext cx="3529013" cy="2746758"/>
          </a:xfrm>
          <a:prstGeom prst="rect">
            <a:avLst/>
          </a:prstGeom>
          <a:noFill/>
        </p:spPr>
      </p:pic>
      <p:pic>
        <p:nvPicPr>
          <p:cNvPr id="11" name="Imagen 10"/>
          <p:cNvPicPr/>
          <p:nvPr/>
        </p:nvPicPr>
        <p:blipFill>
          <a:blip r:embed="rId4"/>
          <a:stretch>
            <a:fillRect/>
          </a:stretch>
        </p:blipFill>
        <p:spPr>
          <a:xfrm>
            <a:off x="5015120" y="1595349"/>
            <a:ext cx="3185565" cy="2949572"/>
          </a:xfrm>
          <a:prstGeom prst="rect">
            <a:avLst/>
          </a:prstGeom>
        </p:spPr>
      </p:pic>
      <p:sp>
        <p:nvSpPr>
          <p:cNvPr id="2" name="CuadroTexto 1"/>
          <p:cNvSpPr txBox="1"/>
          <p:nvPr/>
        </p:nvSpPr>
        <p:spPr>
          <a:xfrm>
            <a:off x="877888" y="4673326"/>
            <a:ext cx="3440112" cy="461665"/>
          </a:xfrm>
          <a:prstGeom prst="rect">
            <a:avLst/>
          </a:prstGeom>
          <a:noFill/>
        </p:spPr>
        <p:txBody>
          <a:bodyPr wrap="square" rtlCol="0">
            <a:spAutoFit/>
          </a:bodyPr>
          <a:lstStyle/>
          <a:p>
            <a:r>
              <a:rPr lang="es-EC" sz="1200" dirty="0" smtClean="0"/>
              <a:t>Distancias de inicio de evasión para los 8 sensores del Pioneer P3-DX</a:t>
            </a:r>
            <a:endParaRPr lang="es-EC" sz="1200" dirty="0"/>
          </a:p>
        </p:txBody>
      </p:sp>
      <p:sp>
        <p:nvSpPr>
          <p:cNvPr id="13" name="CuadroTexto 12"/>
          <p:cNvSpPr txBox="1"/>
          <p:nvPr/>
        </p:nvSpPr>
        <p:spPr>
          <a:xfrm>
            <a:off x="5015120" y="4599315"/>
            <a:ext cx="3440112" cy="646331"/>
          </a:xfrm>
          <a:prstGeom prst="rect">
            <a:avLst/>
          </a:prstGeom>
          <a:noFill/>
        </p:spPr>
        <p:txBody>
          <a:bodyPr wrap="square" rtlCol="0">
            <a:spAutoFit/>
          </a:bodyPr>
          <a:lstStyle/>
          <a:p>
            <a:r>
              <a:rPr lang="es-EC" sz="1200" dirty="0" smtClean="0"/>
              <a:t>Pruebas de ángulo de desviación con distintos </a:t>
            </a:r>
            <a:r>
              <a:rPr lang="es-MX" sz="1200" dirty="0" smtClean="0"/>
              <a:t>valores </a:t>
            </a:r>
            <a:r>
              <a:rPr lang="es-MX" sz="1200" dirty="0"/>
              <a:t>de k=2,4 y 8</a:t>
            </a:r>
            <a:r>
              <a:rPr lang="es-MX" sz="1200" dirty="0" smtClean="0"/>
              <a:t>, con </a:t>
            </a:r>
            <a:r>
              <a:rPr lang="el-GR" sz="1200" dirty="0"/>
              <a:t> β=4.5</a:t>
            </a:r>
            <a:r>
              <a:rPr lang="es-MX" sz="1200" dirty="0" smtClean="0"/>
              <a:t> </a:t>
            </a:r>
            <a:r>
              <a:rPr lang="es-MX" sz="1200" dirty="0"/>
              <a:t>seleccionando el valor de k=8,</a:t>
            </a:r>
            <a:r>
              <a:rPr lang="es-EC" sz="1200" dirty="0" smtClean="0"/>
              <a:t> </a:t>
            </a:r>
            <a:endParaRPr lang="es-EC" sz="1200" dirty="0"/>
          </a:p>
        </p:txBody>
      </p:sp>
      <p:sp>
        <p:nvSpPr>
          <p:cNvPr id="14"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4149574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78449"/>
            <a:ext cx="2365829" cy="739852"/>
          </a:xfrm>
          <a:prstGeom prst="rect">
            <a:avLst/>
          </a:prstGeom>
          <a:noFill/>
          <a:ln w="9525">
            <a:noFill/>
            <a:miter lim="800000"/>
            <a:headEnd/>
            <a:tailEnd/>
          </a:ln>
        </p:spPr>
      </p:pic>
      <p:sp>
        <p:nvSpPr>
          <p:cNvPr id="9" name="CuadroTexto 8">
            <a:extLst>
              <a:ext uri="{FF2B5EF4-FFF2-40B4-BE49-F238E27FC236}">
                <a16:creationId xmlns:a16="http://schemas.microsoft.com/office/drawing/2014/main" xmlns="" id="{A2FCE3F8-5699-4DBA-A4B0-12CC0B4284E6}"/>
              </a:ext>
            </a:extLst>
          </p:cNvPr>
          <p:cNvSpPr txBox="1"/>
          <p:nvPr/>
        </p:nvSpPr>
        <p:spPr>
          <a:xfrm>
            <a:off x="1848449" y="229616"/>
            <a:ext cx="3745321" cy="646331"/>
          </a:xfrm>
          <a:prstGeom prst="rect">
            <a:avLst/>
          </a:prstGeom>
          <a:noFill/>
        </p:spPr>
        <p:txBody>
          <a:bodyPr wrap="none" rtlCol="0">
            <a:spAutoFit/>
          </a:bodyPr>
          <a:lstStyle/>
          <a:p>
            <a:r>
              <a:rPr lang="es-EC" b="1" dirty="0" smtClean="0"/>
              <a:t>ETAPA 3: SISTEMA DE EVASIÓN</a:t>
            </a:r>
            <a:endParaRPr lang="es-EC" b="1" dirty="0"/>
          </a:p>
          <a:p>
            <a:endParaRPr lang="es-EC" b="1" dirty="0"/>
          </a:p>
        </p:txBody>
      </p:sp>
      <p:sp>
        <p:nvSpPr>
          <p:cNvPr id="17" name="CuadroTexto 16"/>
          <p:cNvSpPr txBox="1"/>
          <p:nvPr/>
        </p:nvSpPr>
        <p:spPr>
          <a:xfrm>
            <a:off x="908929" y="875947"/>
            <a:ext cx="5624360" cy="307777"/>
          </a:xfrm>
          <a:prstGeom prst="rect">
            <a:avLst/>
          </a:prstGeom>
          <a:noFill/>
        </p:spPr>
        <p:txBody>
          <a:bodyPr wrap="none" rtlCol="0">
            <a:spAutoFit/>
          </a:bodyPr>
          <a:lstStyle/>
          <a:p>
            <a:r>
              <a:rPr lang="es-EC" sz="1400" b="1" dirty="0" smtClean="0"/>
              <a:t>MÉTODO DE EVASIÓN INCORPORADO AL CONTROLADOR PID</a:t>
            </a:r>
            <a:endParaRPr lang="es-EC" sz="1400" b="1" dirty="0"/>
          </a:p>
        </p:txBody>
      </p:sp>
      <p:pic>
        <p:nvPicPr>
          <p:cNvPr id="10" name="Imagen 9"/>
          <p:cNvPicPr/>
          <p:nvPr/>
        </p:nvPicPr>
        <p:blipFill rotWithShape="1">
          <a:blip r:embed="rId3" cstate="print">
            <a:extLst>
              <a:ext uri="{28A0092B-C50C-407E-A947-70E740481C1C}">
                <a14:useLocalDpi xmlns:a14="http://schemas.microsoft.com/office/drawing/2010/main" val="0"/>
              </a:ext>
            </a:extLst>
          </a:blip>
          <a:srcRect b="12773"/>
          <a:stretch/>
        </p:blipFill>
        <p:spPr bwMode="auto">
          <a:xfrm>
            <a:off x="946626" y="1404925"/>
            <a:ext cx="7257573" cy="3462837"/>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ángulo 4"/>
              <p:cNvSpPr/>
              <p:nvPr/>
            </p:nvSpPr>
            <p:spPr>
              <a:xfrm>
                <a:off x="545982" y="4724627"/>
                <a:ext cx="8236659" cy="1221745"/>
              </a:xfrm>
              <a:prstGeom prst="rect">
                <a:avLst/>
              </a:prstGeom>
            </p:spPr>
            <p:txBody>
              <a:bodyPr wrap="square">
                <a:spAutoFit/>
              </a:bodyPr>
              <a:lstStyle/>
              <a:p>
                <a:pPr marL="226695" indent="226695"/>
                <a:r>
                  <a:rPr lang="es-EC" sz="1200" dirty="0" smtClean="0">
                    <a:solidFill>
                      <a:srgbClr val="00000A"/>
                    </a:solidFill>
                    <a:latin typeface="Cambria Math" panose="02040503050406030204" pitchFamily="18" charset="0"/>
                    <a:ea typeface="Noto Sans CJK SC Regular"/>
                    <a:cs typeface="Calibri" panose="020F0502020204030204" pitchFamily="34" charset="0"/>
                  </a:rPr>
                  <a:t>Donde:</a:t>
                </a:r>
              </a:p>
              <a:p>
                <a:pPr marL="226695" indent="226695"/>
                <a14:m>
                  <m:oMath xmlns:m="http://schemas.openxmlformats.org/officeDocument/2006/math">
                    <m:d>
                      <m:dPr>
                        <m:begChr m:val="["/>
                        <m:endChr m:val="]"/>
                        <m:ctrlPr>
                          <a:rPr lang="es-EC" sz="1200" i="1">
                            <a:solidFill>
                              <a:srgbClr val="00000A"/>
                            </a:solidFill>
                            <a:latin typeface="Cambria Math" panose="02040503050406030204" pitchFamily="18" charset="0"/>
                            <a:ea typeface="Noto Sans CJK SC Regular"/>
                            <a:cs typeface="Calibri" panose="020F0502020204030204" pitchFamily="34" charset="0"/>
                          </a:rPr>
                        </m:ctrlPr>
                      </m:dPr>
                      <m:e>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𝑆</m:t>
                            </m:r>
                          </m:e>
                          <m:sub>
                            <m:r>
                              <a:rPr lang="es-EC" sz="1200" i="1">
                                <a:solidFill>
                                  <a:srgbClr val="00000A"/>
                                </a:solidFill>
                                <a:latin typeface="Cambria Math" panose="02040503050406030204" pitchFamily="18" charset="0"/>
                                <a:ea typeface="Noto Sans CJK SC Regular"/>
                                <a:cs typeface="Calibri" panose="020F0502020204030204" pitchFamily="34" charset="0"/>
                              </a:rPr>
                              <m:t>1</m:t>
                            </m:r>
                          </m:sub>
                        </m:sSub>
                        <m:r>
                          <a:rPr lang="es-EC" sz="1200" i="1">
                            <a:solidFill>
                              <a:srgbClr val="00000A"/>
                            </a:solidFill>
                            <a:latin typeface="Cambria Math" panose="02040503050406030204" pitchFamily="18" charset="0"/>
                            <a:ea typeface="Noto Sans CJK SC Regular"/>
                            <a:cs typeface="Calibri" panose="020F0502020204030204" pitchFamily="34" charset="0"/>
                          </a:rPr>
                          <m:t>… </m:t>
                        </m:r>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𝑆</m:t>
                            </m:r>
                          </m:e>
                          <m:sub>
                            <m:r>
                              <a:rPr lang="es-EC" sz="1200" i="1">
                                <a:solidFill>
                                  <a:srgbClr val="00000A"/>
                                </a:solidFill>
                                <a:latin typeface="Cambria Math" panose="02040503050406030204" pitchFamily="18" charset="0"/>
                                <a:ea typeface="Noto Sans CJK SC Regular"/>
                                <a:cs typeface="Calibri" panose="020F0502020204030204" pitchFamily="34" charset="0"/>
                              </a:rPr>
                              <m:t>8</m:t>
                            </m:r>
                          </m:sub>
                        </m:sSub>
                      </m:e>
                    </m:d>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Vector de distancia entre el obstáculo y el robot proporcionada por sensores ultrasónicos para la detección de obstáculos.</a:t>
                </a:r>
                <a:endParaRPr lang="es-EC" sz="1200" dirty="0">
                  <a:solidFill>
                    <a:srgbClr val="00000A"/>
                  </a:solidFill>
                  <a:effectLst/>
                  <a:latin typeface="Liberation Serif"/>
                  <a:ea typeface="Noto Sans CJK SC Regular"/>
                  <a:cs typeface="FreeSans"/>
                </a:endParaRPr>
              </a:p>
              <a:p>
                <a:pPr marL="226695" indent="226695"/>
                <a14:m>
                  <m:oMath xmlns:m="http://schemas.openxmlformats.org/officeDocument/2006/math">
                    <m:sSub>
                      <m:sSubPr>
                        <m:ctrlPr>
                          <a:rPr lang="es-EC" sz="1200" i="1">
                            <a:solidFill>
                              <a:srgbClr val="00000A"/>
                            </a:solidFill>
                            <a:latin typeface="Cambria Math" panose="02040503050406030204" pitchFamily="18" charset="0"/>
                            <a:ea typeface="Noto Sans CJK SC Regular"/>
                            <a:cs typeface="Calibri" panose="020F0502020204030204" pitchFamily="34" charset="0"/>
                          </a:rPr>
                        </m:ctrlPr>
                      </m:sSubPr>
                      <m:e>
                        <m:r>
                          <a:rPr lang="es-EC" sz="1200" i="1">
                            <a:solidFill>
                              <a:srgbClr val="00000A"/>
                            </a:solidFill>
                            <a:latin typeface="Cambria Math" panose="02040503050406030204" pitchFamily="18" charset="0"/>
                            <a:ea typeface="Noto Sans CJK SC Regular"/>
                            <a:cs typeface="Calibri" panose="020F0502020204030204" pitchFamily="34" charset="0"/>
                          </a:rPr>
                          <m:t>𝑈</m:t>
                        </m:r>
                      </m:e>
                      <m:sub>
                        <m:r>
                          <a:rPr lang="es-EC" sz="1200" i="1">
                            <a:solidFill>
                              <a:srgbClr val="00000A"/>
                            </a:solidFill>
                            <a:latin typeface="Cambria Math" panose="02040503050406030204" pitchFamily="18" charset="0"/>
                            <a:ea typeface="Noto Sans CJK SC Regular"/>
                            <a:cs typeface="Calibri" panose="020F0502020204030204" pitchFamily="34" charset="0"/>
                          </a:rPr>
                          <m:t>𝐶𝐻</m:t>
                        </m:r>
                      </m:sub>
                    </m:sSub>
                    <m:r>
                      <a:rPr lang="es-EC" sz="1200" i="1">
                        <a:solidFill>
                          <a:srgbClr val="00000A"/>
                        </a:solidFill>
                        <a:latin typeface="Cambria Math" panose="02040503050406030204" pitchFamily="18" charset="0"/>
                        <a:ea typeface="Noto Sans CJK SC Regular"/>
                        <a:cs typeface="Calibri" panose="020F0502020204030204" pitchFamily="34" charset="0"/>
                      </a:rPr>
                      <m:t>:</m:t>
                    </m:r>
                  </m:oMath>
                </a14:m>
                <a:r>
                  <a:rPr lang="es-EC" sz="1200" dirty="0">
                    <a:solidFill>
                      <a:srgbClr val="00000A"/>
                    </a:solidFill>
                    <a:latin typeface="Calibri" panose="020F0502020204030204" pitchFamily="34" charset="0"/>
                    <a:ea typeface="Noto Sans CJK SC Regular"/>
                    <a:cs typeface="FreeSans"/>
                  </a:rPr>
                  <a:t> Vector de las nuevas velocidades del robot con respecto al sistema inercial para la evasión de obstáculos.</a:t>
                </a:r>
                <a:endParaRPr lang="es-EC" sz="1200" dirty="0">
                  <a:solidFill>
                    <a:srgbClr val="00000A"/>
                  </a:solidFill>
                  <a:effectLst/>
                  <a:latin typeface="Liberation Serif"/>
                  <a:ea typeface="Noto Sans CJK SC Regular"/>
                  <a:cs typeface="FreeSans"/>
                </a:endParaRPr>
              </a:p>
              <a:p>
                <a:pPr marL="226695" indent="226695"/>
                <a14:m>
                  <m:oMath xmlns:m="http://schemas.openxmlformats.org/officeDocument/2006/math">
                    <m:acc>
                      <m:accPr>
                        <m:chr m:val="̇"/>
                        <m:ctrlPr>
                          <a:rPr lang="es-EC" sz="1200" i="1">
                            <a:solidFill>
                              <a:srgbClr val="00000A"/>
                            </a:solidFill>
                            <a:latin typeface="Cambria Math" panose="02040503050406030204" pitchFamily="18" charset="0"/>
                            <a:ea typeface="Noto Sans CJK SC Regular"/>
                            <a:cs typeface="Calibri" panose="020F0502020204030204" pitchFamily="34" charset="0"/>
                          </a:rPr>
                        </m:ctrlPr>
                      </m:accPr>
                      <m:e>
                        <m:r>
                          <a:rPr lang="es-EC" sz="1200" i="1">
                            <a:solidFill>
                              <a:srgbClr val="00000A"/>
                            </a:solidFill>
                            <a:latin typeface="Cambria Math" panose="02040503050406030204" pitchFamily="18" charset="0"/>
                            <a:ea typeface="Noto Sans CJK SC Regular"/>
                            <a:cs typeface="Calibri" panose="020F0502020204030204" pitchFamily="34" charset="0"/>
                          </a:rPr>
                          <m:t>h𝑋</m:t>
                        </m:r>
                        <m:r>
                          <a:rPr lang="es-EC" sz="1200" i="1">
                            <a:solidFill>
                              <a:srgbClr val="00000A"/>
                            </a:solidFill>
                            <a:latin typeface="Cambria Math" panose="02040503050406030204" pitchFamily="18" charset="0"/>
                            <a:ea typeface="Noto Sans CJK SC Regular"/>
                            <a:cs typeface="Calibri" panose="020F0502020204030204" pitchFamily="34" charset="0"/>
                          </a:rPr>
                          <m:t>:</m:t>
                        </m:r>
                      </m:e>
                    </m:acc>
                  </m:oMath>
                </a14:m>
                <a:r>
                  <a:rPr lang="es-EC" sz="1200" dirty="0">
                    <a:solidFill>
                      <a:srgbClr val="00000A"/>
                    </a:solidFill>
                    <a:latin typeface="Calibri" panose="020F0502020204030204" pitchFamily="34" charset="0"/>
                    <a:ea typeface="Noto Sans CJK SC Regular"/>
                    <a:cs typeface="FreeSans"/>
                  </a:rPr>
                  <a:t> Nueva velocidad para el eje </a:t>
                </a: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rPr>
                      <m:t>𝑋</m:t>
                    </m:r>
                  </m:oMath>
                </a14:m>
                <a:r>
                  <a:rPr lang="es-EC" sz="1200" dirty="0">
                    <a:solidFill>
                      <a:srgbClr val="00000A"/>
                    </a:solidFill>
                    <a:latin typeface="Calibri" panose="020F0502020204030204" pitchFamily="34" charset="0"/>
                    <a:ea typeface="Noto Sans CJK SC Regular"/>
                    <a:cs typeface="FreeSans"/>
                  </a:rPr>
                  <a:t> para la evasión de obstáculo.</a:t>
                </a:r>
                <a:endParaRPr lang="es-EC" sz="1200" dirty="0">
                  <a:solidFill>
                    <a:srgbClr val="00000A"/>
                  </a:solidFill>
                  <a:effectLst/>
                  <a:latin typeface="Liberation Serif"/>
                  <a:ea typeface="Noto Sans CJK SC Regular"/>
                  <a:cs typeface="FreeSans"/>
                </a:endParaRPr>
              </a:p>
              <a:p>
                <a:pPr marL="226695" indent="226695"/>
                <a14:m>
                  <m:oMath xmlns:m="http://schemas.openxmlformats.org/officeDocument/2006/math">
                    <m:acc>
                      <m:accPr>
                        <m:chr m:val="̇"/>
                        <m:ctrlPr>
                          <a:rPr lang="es-EC" sz="1200" i="1">
                            <a:solidFill>
                              <a:srgbClr val="00000A"/>
                            </a:solidFill>
                            <a:latin typeface="Cambria Math" panose="02040503050406030204" pitchFamily="18" charset="0"/>
                            <a:ea typeface="Noto Sans CJK SC Regular"/>
                            <a:cs typeface="Calibri" panose="020F0502020204030204" pitchFamily="34" charset="0"/>
                          </a:rPr>
                        </m:ctrlPr>
                      </m:accPr>
                      <m:e>
                        <m:r>
                          <a:rPr lang="es-EC" sz="1200" i="1">
                            <a:solidFill>
                              <a:srgbClr val="00000A"/>
                            </a:solidFill>
                            <a:latin typeface="Cambria Math" panose="02040503050406030204" pitchFamily="18" charset="0"/>
                            <a:ea typeface="Noto Sans CJK SC Regular"/>
                            <a:cs typeface="Calibri" panose="020F0502020204030204" pitchFamily="34" charset="0"/>
                          </a:rPr>
                          <m:t>h𝑋</m:t>
                        </m:r>
                        <m:r>
                          <a:rPr lang="es-EC" sz="1200" i="1">
                            <a:solidFill>
                              <a:srgbClr val="00000A"/>
                            </a:solidFill>
                            <a:latin typeface="Cambria Math" panose="02040503050406030204" pitchFamily="18" charset="0"/>
                            <a:ea typeface="Noto Sans CJK SC Regular"/>
                            <a:cs typeface="Calibri" panose="020F0502020204030204" pitchFamily="34" charset="0"/>
                          </a:rPr>
                          <m:t>:</m:t>
                        </m:r>
                      </m:e>
                    </m:acc>
                  </m:oMath>
                </a14:m>
                <a:r>
                  <a:rPr lang="es-EC" sz="1200" dirty="0">
                    <a:solidFill>
                      <a:srgbClr val="00000A"/>
                    </a:solidFill>
                    <a:latin typeface="Calibri" panose="020F0502020204030204" pitchFamily="34" charset="0"/>
                    <a:ea typeface="Noto Sans CJK SC Regular"/>
                    <a:cs typeface="FreeSans"/>
                  </a:rPr>
                  <a:t> Nueva velocidad para el eje </a:t>
                </a:r>
                <a14:m>
                  <m:oMath xmlns:m="http://schemas.openxmlformats.org/officeDocument/2006/math">
                    <m:r>
                      <a:rPr lang="es-EC" sz="1200" i="1">
                        <a:solidFill>
                          <a:srgbClr val="00000A"/>
                        </a:solidFill>
                        <a:latin typeface="Cambria Math" panose="02040503050406030204" pitchFamily="18" charset="0"/>
                        <a:ea typeface="Noto Sans CJK SC Regular"/>
                        <a:cs typeface="Calibri" panose="020F0502020204030204" pitchFamily="34" charset="0"/>
                      </a:rPr>
                      <m:t>𝑌</m:t>
                    </m:r>
                  </m:oMath>
                </a14:m>
                <a:r>
                  <a:rPr lang="es-EC" sz="1200" dirty="0">
                    <a:solidFill>
                      <a:srgbClr val="00000A"/>
                    </a:solidFill>
                    <a:latin typeface="Calibri" panose="020F0502020204030204" pitchFamily="34" charset="0"/>
                    <a:ea typeface="Noto Sans CJK SC Regular"/>
                    <a:cs typeface="FreeSans"/>
                  </a:rPr>
                  <a:t> para la evasión de obstáculo.</a:t>
                </a:r>
                <a:endParaRPr lang="es-EC" sz="1200" dirty="0">
                  <a:solidFill>
                    <a:srgbClr val="00000A"/>
                  </a:solidFill>
                  <a:effectLst/>
                  <a:latin typeface="Liberation Serif"/>
                  <a:ea typeface="Noto Sans CJK SC Regular"/>
                  <a:cs typeface="FreeSans"/>
                </a:endParaRPr>
              </a:p>
            </p:txBody>
          </p:sp>
        </mc:Choice>
        <mc:Fallback xmlns="">
          <p:sp>
            <p:nvSpPr>
              <p:cNvPr id="5" name="Rectángulo 4"/>
              <p:cNvSpPr>
                <a:spLocks noRot="1" noChangeAspect="1" noMove="1" noResize="1" noEditPoints="1" noAdjustHandles="1" noChangeArrowheads="1" noChangeShapeType="1" noTextEdit="1"/>
              </p:cNvSpPr>
              <p:nvPr/>
            </p:nvSpPr>
            <p:spPr>
              <a:xfrm>
                <a:off x="545982" y="4724627"/>
                <a:ext cx="8236659" cy="1221745"/>
              </a:xfrm>
              <a:prstGeom prst="rect">
                <a:avLst/>
              </a:prstGeom>
              <a:blipFill>
                <a:blip r:embed="rId4"/>
                <a:stretch>
                  <a:fillRect b="-3500"/>
                </a:stretch>
              </a:blipFill>
            </p:spPr>
            <p:txBody>
              <a:bodyPr/>
              <a:lstStyle/>
              <a:p>
                <a:r>
                  <a:rPr lang="es-EC">
                    <a:noFill/>
                  </a:rPr>
                  <a:t> </a:t>
                </a:r>
              </a:p>
            </p:txBody>
          </p:sp>
        </mc:Fallback>
      </mc:AlternateContent>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81079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668152" y="579820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385233" y="626004"/>
            <a:ext cx="3621376" cy="338554"/>
          </a:xfrm>
          <a:prstGeom prst="rect">
            <a:avLst/>
          </a:prstGeom>
          <a:noFill/>
        </p:spPr>
        <p:txBody>
          <a:bodyPr wrap="none" rtlCol="0">
            <a:spAutoFit/>
          </a:bodyPr>
          <a:lstStyle/>
          <a:p>
            <a:r>
              <a:rPr lang="es-EC" sz="1600" b="1" dirty="0" smtClean="0"/>
              <a:t>GENERACIÓN DE TRAYECTORIAS </a:t>
            </a:r>
            <a:endParaRPr lang="es-EC" sz="1600" b="1" dirty="0"/>
          </a:p>
        </p:txBody>
      </p:sp>
      <p:sp>
        <p:nvSpPr>
          <p:cNvPr id="1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Metodología</a:t>
            </a:r>
            <a:endParaRPr lang="es-EC" sz="1600" i="0" kern="0" dirty="0">
              <a:solidFill>
                <a:schemeClr val="tx1"/>
              </a:solidFill>
              <a:effectLst/>
            </a:endParaRPr>
          </a:p>
        </p:txBody>
      </p:sp>
      <p:sp>
        <p:nvSpPr>
          <p:cNvPr id="2" name="Abrir llave 1"/>
          <p:cNvSpPr/>
          <p:nvPr/>
        </p:nvSpPr>
        <p:spPr>
          <a:xfrm>
            <a:off x="742950" y="1323975"/>
            <a:ext cx="466725" cy="447992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4" name="CuadroTexto 3"/>
          <p:cNvSpPr txBox="1"/>
          <p:nvPr/>
        </p:nvSpPr>
        <p:spPr>
          <a:xfrm>
            <a:off x="976312" y="1935223"/>
            <a:ext cx="1762125" cy="276999"/>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Fórmulas Matemáticas</a:t>
            </a:r>
            <a:endParaRPr lang="es-EC" sz="1200" dirty="0">
              <a:latin typeface="Calibri" panose="020F0502020204030204" pitchFamily="34" charset="0"/>
              <a:cs typeface="Calibri" panose="020F0502020204030204" pitchFamily="34" charset="0"/>
            </a:endParaRPr>
          </a:p>
        </p:txBody>
      </p:sp>
      <p:sp>
        <p:nvSpPr>
          <p:cNvPr id="10" name="CuadroTexto 9"/>
          <p:cNvSpPr txBox="1"/>
          <p:nvPr/>
        </p:nvSpPr>
        <p:spPr>
          <a:xfrm>
            <a:off x="1120555" y="5024323"/>
            <a:ext cx="1762125" cy="461665"/>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Planificación de trayectorias</a:t>
            </a:r>
            <a:endParaRPr lang="es-EC" sz="1200" dirty="0">
              <a:latin typeface="Calibri" panose="020F0502020204030204" pitchFamily="34" charset="0"/>
              <a:cs typeface="Calibri" panose="020F0502020204030204" pitchFamily="34" charset="0"/>
            </a:endParaRPr>
          </a:p>
        </p:txBody>
      </p:sp>
      <p:sp>
        <p:nvSpPr>
          <p:cNvPr id="11" name="Abrir llave 10"/>
          <p:cNvSpPr/>
          <p:nvPr/>
        </p:nvSpPr>
        <p:spPr>
          <a:xfrm>
            <a:off x="2577121" y="1151995"/>
            <a:ext cx="466725" cy="313460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6" name="CuadroTexto 5"/>
          <p:cNvSpPr txBox="1"/>
          <p:nvPr/>
        </p:nvSpPr>
        <p:spPr>
          <a:xfrm>
            <a:off x="3200400" y="1323975"/>
            <a:ext cx="2600325" cy="276999"/>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Trayectoria Rectilínea</a:t>
            </a:r>
            <a:endParaRPr lang="es-EC" sz="1200" dirty="0">
              <a:latin typeface="Calibri" panose="020F0502020204030204" pitchFamily="34" charset="0"/>
              <a:cs typeface="Calibri" panose="020F0502020204030204" pitchFamily="34" charset="0"/>
            </a:endParaRPr>
          </a:p>
        </p:txBody>
      </p:sp>
      <p:sp>
        <p:nvSpPr>
          <p:cNvPr id="12" name="CuadroTexto 11"/>
          <p:cNvSpPr txBox="1"/>
          <p:nvPr/>
        </p:nvSpPr>
        <p:spPr>
          <a:xfrm>
            <a:off x="3200400" y="2237148"/>
            <a:ext cx="2600325" cy="276999"/>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Trayectoria Circular</a:t>
            </a:r>
            <a:endParaRPr lang="es-EC" sz="1200" dirty="0">
              <a:latin typeface="Calibri" panose="020F0502020204030204" pitchFamily="34" charset="0"/>
              <a:cs typeface="Calibri" panose="020F0502020204030204" pitchFamily="34" charset="0"/>
            </a:endParaRPr>
          </a:p>
        </p:txBody>
      </p:sp>
      <p:sp>
        <p:nvSpPr>
          <p:cNvPr id="13" name="CuadroTexto 12"/>
          <p:cNvSpPr txBox="1"/>
          <p:nvPr/>
        </p:nvSpPr>
        <p:spPr>
          <a:xfrm>
            <a:off x="3161818" y="3065352"/>
            <a:ext cx="2600325" cy="276999"/>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Trayectoria Caracol con lazo</a:t>
            </a:r>
            <a:endParaRPr lang="es-EC" sz="1200" dirty="0">
              <a:latin typeface="Calibri" panose="020F0502020204030204" pitchFamily="34" charset="0"/>
              <a:cs typeface="Calibri" panose="020F0502020204030204" pitchFamily="34" charset="0"/>
            </a:endParaRPr>
          </a:p>
        </p:txBody>
      </p:sp>
      <p:sp>
        <p:nvSpPr>
          <p:cNvPr id="14" name="CuadroTexto 13"/>
          <p:cNvSpPr txBox="1"/>
          <p:nvPr/>
        </p:nvSpPr>
        <p:spPr>
          <a:xfrm>
            <a:off x="3111129" y="3745821"/>
            <a:ext cx="2600325" cy="276999"/>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Trayectoria rosa de 4 pétalo</a:t>
            </a:r>
            <a:endParaRPr lang="es-EC" sz="1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Rectángulo 7"/>
              <p:cNvSpPr/>
              <p:nvPr/>
            </p:nvSpPr>
            <p:spPr>
              <a:xfrm>
                <a:off x="4461981" y="881943"/>
                <a:ext cx="4572000" cy="592022"/>
              </a:xfrm>
              <a:prstGeom prst="rect">
                <a:avLst/>
              </a:prstGeom>
            </p:spPr>
            <p:txBody>
              <a:bodyPr>
                <a:spAutoFit/>
              </a:bodyPr>
              <a:lstStyle/>
              <a:p>
                <a:pPr indent="226695"/>
                <a14:m>
                  <m:oMathPara xmlns:m="http://schemas.openxmlformats.org/officeDocument/2006/math">
                    <m:oMathParaPr>
                      <m:jc m:val="centerGroup"/>
                    </m:oMathParaPr>
                    <m:oMath xmlns:m="http://schemas.openxmlformats.org/officeDocument/2006/math">
                      <m:r>
                        <a:rPr lang="es-EC" sz="1000" b="0" i="1" smtClean="0">
                          <a:solidFill>
                            <a:srgbClr val="00000A"/>
                          </a:solidFill>
                          <a:latin typeface="Cambria Math" panose="02040503050406030204" pitchFamily="18" charset="0"/>
                          <a:ea typeface="Noto Sans CJK SC Regular"/>
                          <a:cs typeface="Calibri" panose="020F0502020204030204" pitchFamily="34" charset="0"/>
                        </a:rPr>
                        <m:t>𝑋</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𝑑𝑖𝑠𝑡𝑎𝑛𝑐𝑖𝑎</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𝑙𝑜𝑔𝑖𝑡𝑢𝑑</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0,</m:t>
                          </m:r>
                          <m:f>
                            <m:fPr>
                              <m:ctrlPr>
                                <a:rPr lang="es-EC" sz="1000" i="1">
                                  <a:solidFill>
                                    <a:srgbClr val="00000A"/>
                                  </a:solidFill>
                                  <a:latin typeface="Cambria Math" panose="02040503050406030204" pitchFamily="18" charset="0"/>
                                  <a:ea typeface="Noto Sans CJK SC Regular"/>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𝑡</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e>
                      </m:d>
                    </m:oMath>
                  </m:oMathPara>
                </a14:m>
                <a:endParaRPr lang="es-EC" sz="1000" dirty="0">
                  <a:solidFill>
                    <a:srgbClr val="00000A"/>
                  </a:solidFill>
                  <a:effectLst/>
                  <a:latin typeface="Liberation Serif"/>
                  <a:ea typeface="Noto Sans CJK SC Regular"/>
                  <a:cs typeface="FreeSans"/>
                </a:endParaRPr>
              </a:p>
              <a:p>
                <a:pPr/>
                <a14:m>
                  <m:oMathPara xmlns:m="http://schemas.openxmlformats.org/officeDocument/2006/math">
                    <m:oMathParaPr>
                      <m:jc m:val="centerGroup"/>
                    </m:oMathParaPr>
                    <m:oMath xmlns:m="http://schemas.openxmlformats.org/officeDocument/2006/math">
                      <m:r>
                        <a:rPr lang="es-EC" sz="1000" b="0" i="1" smtClean="0">
                          <a:latin typeface="Cambria Math" panose="02040503050406030204" pitchFamily="18" charset="0"/>
                          <a:cs typeface="Calibri" panose="020F0502020204030204" pitchFamily="34" charset="0"/>
                        </a:rPr>
                        <m:t>𝑌</m:t>
                      </m:r>
                      <m:d>
                        <m:dPr>
                          <m:ctrlPr>
                            <a:rPr lang="es-EC" sz="1000" i="1">
                              <a:latin typeface="Cambria Math" panose="02040503050406030204" pitchFamily="18" charset="0"/>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𝑑𝑖𝑠𝑡𝑎𝑛𝑐𝑖𝑎</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𝑙𝑜𝑔𝑖𝑡𝑢𝑑</m:t>
                      </m:r>
                      <m:d>
                        <m:dPr>
                          <m:ctrlPr>
                            <a:rPr lang="es-EC" sz="1000" i="1">
                              <a:latin typeface="Cambria Math" panose="02040503050406030204" pitchFamily="18" charset="0"/>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0,0</m:t>
                          </m:r>
                        </m:e>
                      </m:d>
                    </m:oMath>
                  </m:oMathPara>
                </a14:m>
                <a:endParaRPr lang="es-EC" sz="1000" dirty="0"/>
              </a:p>
            </p:txBody>
          </p:sp>
        </mc:Choice>
        <mc:Fallback xmlns="">
          <p:sp>
            <p:nvSpPr>
              <p:cNvPr id="8" name="Rectángulo 7"/>
              <p:cNvSpPr>
                <a:spLocks noRot="1" noChangeAspect="1" noMove="1" noResize="1" noEditPoints="1" noAdjustHandles="1" noChangeArrowheads="1" noChangeShapeType="1" noTextEdit="1"/>
              </p:cNvSpPr>
              <p:nvPr/>
            </p:nvSpPr>
            <p:spPr>
              <a:xfrm>
                <a:off x="4461981" y="881943"/>
                <a:ext cx="4572000" cy="592022"/>
              </a:xfrm>
              <a:prstGeom prst="rect">
                <a:avLst/>
              </a:prstGeom>
              <a:blipFill>
                <a:blip r:embed="rId3"/>
                <a:stretch>
                  <a:fillRect/>
                </a:stretch>
              </a:blipFill>
            </p:spPr>
            <p:txBody>
              <a:bodyPr/>
              <a:lstStyle/>
              <a:p>
                <a:r>
                  <a:rPr lang="es-EC">
                    <a:noFill/>
                  </a:rPr>
                  <a:t> </a:t>
                </a:r>
              </a:p>
            </p:txBody>
          </p:sp>
        </mc:Fallback>
      </mc:AlternateContent>
      <p:sp>
        <p:nvSpPr>
          <p:cNvPr id="16" name="Abrir llave 15"/>
          <p:cNvSpPr/>
          <p:nvPr/>
        </p:nvSpPr>
        <p:spPr>
          <a:xfrm>
            <a:off x="4854333" y="789899"/>
            <a:ext cx="466725" cy="81107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7" name="Rectángulo 16"/>
              <p:cNvSpPr/>
              <p:nvPr/>
            </p:nvSpPr>
            <p:spPr>
              <a:xfrm>
                <a:off x="4500562" y="1653763"/>
                <a:ext cx="4572000" cy="783933"/>
              </a:xfrm>
              <a:prstGeom prst="rect">
                <a:avLst/>
              </a:prstGeom>
            </p:spPr>
            <p:txBody>
              <a:bodyPr>
                <a:spAutoFit/>
              </a:bodyPr>
              <a:lstStyle/>
              <a:p>
                <a:pPr indent="226695"/>
                <a14:m>
                  <m:oMathPara xmlns:m="http://schemas.openxmlformats.org/officeDocument/2006/math">
                    <m:oMathParaPr>
                      <m:jc m:val="centerGroup"/>
                    </m:oMathParaPr>
                    <m:oMath xmlns:m="http://schemas.openxmlformats.org/officeDocument/2006/math">
                      <m:r>
                        <a:rPr lang="es-EC" sz="1000" b="0" i="1" smtClean="0">
                          <a:solidFill>
                            <a:srgbClr val="00000A"/>
                          </a:solidFill>
                          <a:latin typeface="Cambria Math" panose="02040503050406030204" pitchFamily="18" charset="0"/>
                          <a:ea typeface="Noto Sans CJK SC Regular"/>
                          <a:cs typeface="Calibri" panose="020F0502020204030204" pitchFamily="34" charset="0"/>
                        </a:rPr>
                        <m:t>𝑋</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𝑟𝑎𝑑𝑖𝑜</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𝑟𝑎𝑑𝑖𝑜</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𝑠𝑖𝑛</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f>
                            <m:fPr>
                              <m:ctrlPr>
                                <a:rPr lang="es-EC" sz="1000" i="1">
                                  <a:solidFill>
                                    <a:srgbClr val="00000A"/>
                                  </a:solidFill>
                                  <a:latin typeface="Cambria Math" panose="02040503050406030204" pitchFamily="18" charset="0"/>
                                  <a:ea typeface="Noto Sans CJK SC Regular"/>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2</m:t>
                              </m:r>
                              <m:r>
                                <a:rPr lang="el-GR" sz="1000" i="1">
                                  <a:solidFill>
                                    <a:srgbClr val="00000A"/>
                                  </a:solidFill>
                                  <a:latin typeface="Cambria Math" panose="02040503050406030204" pitchFamily="18" charset="0"/>
                                  <a:ea typeface="Noto Sans CJK SC Regular"/>
                                  <a:cs typeface="Calibri" panose="020F0502020204030204" pitchFamily="34" charset="0"/>
                                </a:rPr>
                                <m:t>𝜋</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r>
                            <a:rPr lang="es-EC" sz="10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000" i="1">
                              <a:solidFill>
                                <a:srgbClr val="00000A"/>
                              </a:solidFill>
                              <a:latin typeface="Cambria Math" panose="02040503050406030204" pitchFamily="18" charset="0"/>
                              <a:ea typeface="Noto Sans CJK SC Regular"/>
                              <a:cs typeface="Calibri" panose="020F0502020204030204" pitchFamily="34" charset="0"/>
                            </a:rPr>
                            <m:t>𝑡</m:t>
                          </m:r>
                        </m:e>
                      </m:d>
                    </m:oMath>
                  </m:oMathPara>
                </a14:m>
                <a:endParaRPr lang="es-EC" sz="1000" dirty="0">
                  <a:solidFill>
                    <a:srgbClr val="00000A"/>
                  </a:solidFill>
                  <a:effectLst/>
                  <a:latin typeface="Liberation Serif"/>
                  <a:ea typeface="Noto Sans CJK SC Regular"/>
                  <a:cs typeface="FreeSans"/>
                </a:endParaRPr>
              </a:p>
              <a:p>
                <a:pPr/>
                <a14:m>
                  <m:oMathPara xmlns:m="http://schemas.openxmlformats.org/officeDocument/2006/math">
                    <m:oMathParaPr>
                      <m:jc m:val="centerGroup"/>
                    </m:oMathParaPr>
                    <m:oMath xmlns:m="http://schemas.openxmlformats.org/officeDocument/2006/math">
                      <m:r>
                        <a:rPr lang="es-EC" sz="1000" b="0" i="1" smtClean="0">
                          <a:latin typeface="Cambria Math" panose="02040503050406030204" pitchFamily="18" charset="0"/>
                          <a:cs typeface="Calibri" panose="020F0502020204030204" pitchFamily="34" charset="0"/>
                        </a:rPr>
                        <m:t>𝑌</m:t>
                      </m:r>
                      <m:d>
                        <m:dPr>
                          <m:ctrlPr>
                            <a:rPr lang="es-EC" sz="1000" i="1">
                              <a:latin typeface="Cambria Math" panose="02040503050406030204" pitchFamily="18" charset="0"/>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𝑟𝑎𝑑𝑖𝑜</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𝑐𝑜𝑠</m:t>
                      </m:r>
                      <m:d>
                        <m:dPr>
                          <m:ctrlPr>
                            <a:rPr lang="es-EC" sz="1000" i="1">
                              <a:latin typeface="Cambria Math" panose="02040503050406030204" pitchFamily="18" charset="0"/>
                              <a:cs typeface="Calibri" panose="020F0502020204030204" pitchFamily="34" charset="0"/>
                            </a:rPr>
                          </m:ctrlPr>
                        </m:dPr>
                        <m:e>
                          <m:f>
                            <m:fPr>
                              <m:ctrlPr>
                                <a:rPr lang="es-EC" sz="1000" i="1">
                                  <a:latin typeface="Cambria Math" panose="02040503050406030204" pitchFamily="18" charset="0"/>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2</m:t>
                              </m:r>
                              <m:r>
                                <a:rPr lang="el-GR" sz="1000" i="1">
                                  <a:solidFill>
                                    <a:srgbClr val="00000A"/>
                                  </a:solidFill>
                                  <a:latin typeface="Cambria Math" panose="02040503050406030204" pitchFamily="18" charset="0"/>
                                  <a:ea typeface="Noto Sans CJK SC Regular"/>
                                  <a:cs typeface="Calibri" panose="020F0502020204030204" pitchFamily="34" charset="0"/>
                                </a:rPr>
                                <m:t>𝜋</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r>
                            <a:rPr lang="es-EC" sz="10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000" i="1">
                              <a:solidFill>
                                <a:srgbClr val="00000A"/>
                              </a:solidFill>
                              <a:latin typeface="Cambria Math" panose="02040503050406030204" pitchFamily="18" charset="0"/>
                              <a:ea typeface="Noto Sans CJK SC Regular"/>
                              <a:cs typeface="Calibri" panose="020F0502020204030204" pitchFamily="34" charset="0"/>
                            </a:rPr>
                            <m:t>𝑡</m:t>
                          </m:r>
                        </m:e>
                      </m:d>
                    </m:oMath>
                  </m:oMathPara>
                </a14:m>
                <a:endParaRPr lang="es-EC" sz="1000" dirty="0"/>
              </a:p>
            </p:txBody>
          </p:sp>
        </mc:Choice>
        <mc:Fallback xmlns="">
          <p:sp>
            <p:nvSpPr>
              <p:cNvPr id="17" name="Rectángulo 16"/>
              <p:cNvSpPr>
                <a:spLocks noRot="1" noChangeAspect="1" noMove="1" noResize="1" noEditPoints="1" noAdjustHandles="1" noChangeArrowheads="1" noChangeShapeType="1" noTextEdit="1"/>
              </p:cNvSpPr>
              <p:nvPr/>
            </p:nvSpPr>
            <p:spPr>
              <a:xfrm>
                <a:off x="4500562" y="1653763"/>
                <a:ext cx="4572000" cy="783933"/>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573588" y="2488012"/>
                <a:ext cx="4572000" cy="1129733"/>
              </a:xfrm>
              <a:prstGeom prst="rect">
                <a:avLst/>
              </a:prstGeom>
            </p:spPr>
            <p:txBody>
              <a:bodyPr>
                <a:spAutoFit/>
              </a:bodyPr>
              <a:lstStyle/>
              <a:p>
                <a:pPr lvl="1" indent="226695"/>
                <a14:m>
                  <m:oMathPara xmlns:m="http://schemas.openxmlformats.org/officeDocument/2006/math">
                    <m:oMathParaPr>
                      <m:jc m:val="centerGroup"/>
                    </m:oMathParaPr>
                    <m:oMath xmlns:m="http://schemas.openxmlformats.org/officeDocument/2006/math">
                      <m:r>
                        <a:rPr lang="es-EC" sz="1000" i="1" smtClean="0">
                          <a:solidFill>
                            <a:srgbClr val="00000A"/>
                          </a:solidFill>
                          <a:latin typeface="Cambria Math" panose="02040503050406030204" pitchFamily="18" charset="0"/>
                          <a:ea typeface="Noto Sans CJK SC Regular"/>
                          <a:cs typeface="Calibri" panose="020F0502020204030204" pitchFamily="34" charset="0"/>
                        </a:rPr>
                        <m:t>𝑟</m:t>
                      </m:r>
                      <m:r>
                        <a:rPr lang="es-EC" sz="1000" i="1" smtClean="0">
                          <a:solidFill>
                            <a:srgbClr val="00000A"/>
                          </a:solidFill>
                          <a:latin typeface="Cambria Math" panose="02040503050406030204" pitchFamily="18" charset="0"/>
                          <a:ea typeface="Noto Sans CJK SC Regular"/>
                          <a:cs typeface="Calibri" panose="020F0502020204030204" pitchFamily="34" charset="0"/>
                        </a:rPr>
                        <m:t>=</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f>
                            <m:fPr>
                              <m:ctrlPr>
                                <a:rPr lang="es-EC" sz="1000" i="1">
                                  <a:solidFill>
                                    <a:srgbClr val="00000A"/>
                                  </a:solidFill>
                                  <a:latin typeface="Cambria Math" panose="02040503050406030204" pitchFamily="18" charset="0"/>
                                  <a:ea typeface="Noto Sans CJK SC Regular"/>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1</m:t>
                              </m:r>
                            </m:num>
                            <m:den>
                              <m:r>
                                <a:rPr lang="es-EC" sz="1000" i="1">
                                  <a:solidFill>
                                    <a:srgbClr val="00000A"/>
                                  </a:solidFill>
                                  <a:latin typeface="Cambria Math" panose="02040503050406030204" pitchFamily="18" charset="0"/>
                                  <a:ea typeface="Noto Sans CJK SC Regular"/>
                                  <a:cs typeface="Calibri" panose="020F0502020204030204" pitchFamily="34" charset="0"/>
                                </a:rPr>
                                <m:t>2</m:t>
                              </m:r>
                            </m:den>
                          </m:f>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𝑐𝑜𝑠</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2∗</m:t>
                          </m:r>
                          <m:f>
                            <m:fPr>
                              <m:ctrlPr>
                                <a:rPr lang="es-EC" sz="1000" i="1">
                                  <a:solidFill>
                                    <a:srgbClr val="00000A"/>
                                  </a:solidFill>
                                  <a:latin typeface="Cambria Math" panose="02040503050406030204" pitchFamily="18" charset="0"/>
                                  <a:ea typeface="Noto Sans CJK SC Regular"/>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2</m:t>
                              </m:r>
                              <m:r>
                                <a:rPr lang="el-GR" sz="1000" i="1">
                                  <a:solidFill>
                                    <a:srgbClr val="00000A"/>
                                  </a:solidFill>
                                  <a:latin typeface="Cambria Math" panose="02040503050406030204" pitchFamily="18" charset="0"/>
                                  <a:ea typeface="Noto Sans CJK SC Regular"/>
                                  <a:cs typeface="Calibri" panose="020F0502020204030204" pitchFamily="34" charset="0"/>
                                </a:rPr>
                                <m:t>𝜋</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r>
                            <a:rPr lang="es-EC" sz="10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000" i="1">
                              <a:solidFill>
                                <a:srgbClr val="00000A"/>
                              </a:solidFill>
                              <a:latin typeface="Cambria Math" panose="02040503050406030204" pitchFamily="18" charset="0"/>
                              <a:ea typeface="Noto Sans CJK SC Regular"/>
                              <a:cs typeface="Calibri" panose="020F0502020204030204" pitchFamily="34" charset="0"/>
                            </a:rPr>
                            <m:t>𝑡</m:t>
                          </m:r>
                        </m:e>
                      </m:d>
                    </m:oMath>
                  </m:oMathPara>
                </a14:m>
                <a:endParaRPr lang="es-EC" sz="1000" dirty="0">
                  <a:solidFill>
                    <a:srgbClr val="00000A"/>
                  </a:solidFill>
                  <a:effectLst/>
                  <a:latin typeface="Liberation Serif"/>
                  <a:ea typeface="Noto Sans CJK SC Regular"/>
                  <a:cs typeface="FreeSans"/>
                </a:endParaRPr>
              </a:p>
              <a:p>
                <a:pPr lvl="1" indent="226695"/>
                <a14:m>
                  <m:oMathPara xmlns:m="http://schemas.openxmlformats.org/officeDocument/2006/math">
                    <m:oMathParaPr>
                      <m:jc m:val="centerGroup"/>
                    </m:oMathParaPr>
                    <m:oMath xmlns:m="http://schemas.openxmlformats.org/officeDocument/2006/math">
                      <m:r>
                        <a:rPr lang="es-EC" sz="1000" b="0" i="1" smtClean="0">
                          <a:solidFill>
                            <a:srgbClr val="00000A"/>
                          </a:solidFill>
                          <a:latin typeface="Cambria Math" panose="02040503050406030204" pitchFamily="18" charset="0"/>
                          <a:ea typeface="Noto Sans CJK SC Regular"/>
                          <a:cs typeface="Calibri" panose="020F0502020204030204" pitchFamily="34" charset="0"/>
                        </a:rPr>
                        <m:t>𝑋</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𝑟𝑎𝑑𝑖𝑜𝑟</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𝑠𝑖𝑛</m:t>
                      </m:r>
                      <m:d>
                        <m:dPr>
                          <m:ctrlPr>
                            <a:rPr lang="es-EC" sz="1000" i="1">
                              <a:solidFill>
                                <a:srgbClr val="00000A"/>
                              </a:solidFill>
                              <a:latin typeface="Cambria Math" panose="02040503050406030204" pitchFamily="18" charset="0"/>
                              <a:ea typeface="Noto Sans CJK SC Regular"/>
                              <a:cs typeface="Calibri" panose="020F0502020204030204" pitchFamily="34" charset="0"/>
                            </a:rPr>
                          </m:ctrlPr>
                        </m:dPr>
                        <m:e>
                          <m:f>
                            <m:fPr>
                              <m:ctrlPr>
                                <a:rPr lang="es-EC" sz="1000" i="1">
                                  <a:solidFill>
                                    <a:srgbClr val="00000A"/>
                                  </a:solidFill>
                                  <a:latin typeface="Cambria Math" panose="02040503050406030204" pitchFamily="18" charset="0"/>
                                  <a:ea typeface="Noto Sans CJK SC Regular"/>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2</m:t>
                              </m:r>
                              <m:r>
                                <a:rPr lang="el-GR" sz="1000" i="1">
                                  <a:solidFill>
                                    <a:srgbClr val="00000A"/>
                                  </a:solidFill>
                                  <a:latin typeface="Cambria Math" panose="02040503050406030204" pitchFamily="18" charset="0"/>
                                  <a:ea typeface="Noto Sans CJK SC Regular"/>
                                  <a:cs typeface="Calibri" panose="020F0502020204030204" pitchFamily="34" charset="0"/>
                                </a:rPr>
                                <m:t>𝜋</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r>
                            <a:rPr lang="es-EC" sz="10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000" i="1">
                              <a:solidFill>
                                <a:srgbClr val="00000A"/>
                              </a:solidFill>
                              <a:latin typeface="Cambria Math" panose="02040503050406030204" pitchFamily="18" charset="0"/>
                              <a:ea typeface="Noto Sans CJK SC Regular"/>
                              <a:cs typeface="Calibri" panose="020F0502020204030204" pitchFamily="34" charset="0"/>
                            </a:rPr>
                            <m:t>𝑡</m:t>
                          </m:r>
                        </m:e>
                      </m:d>
                    </m:oMath>
                  </m:oMathPara>
                </a14:m>
                <a:endParaRPr lang="es-EC" sz="1000" dirty="0">
                  <a:solidFill>
                    <a:srgbClr val="00000A"/>
                  </a:solidFill>
                  <a:effectLst/>
                  <a:latin typeface="Liberation Serif"/>
                  <a:ea typeface="Noto Sans CJK SC Regular"/>
                  <a:cs typeface="FreeSans"/>
                </a:endParaRPr>
              </a:p>
              <a:p>
                <a:pPr lvl="1"/>
                <a14:m>
                  <m:oMathPara xmlns:m="http://schemas.openxmlformats.org/officeDocument/2006/math">
                    <m:oMathParaPr>
                      <m:jc m:val="centerGroup"/>
                    </m:oMathParaPr>
                    <m:oMath xmlns:m="http://schemas.openxmlformats.org/officeDocument/2006/math">
                      <m:r>
                        <a:rPr lang="es-EC" sz="1000" b="0" i="1" smtClean="0">
                          <a:latin typeface="Cambria Math" panose="02040503050406030204" pitchFamily="18" charset="0"/>
                          <a:cs typeface="Calibri" panose="020F0502020204030204" pitchFamily="34" charset="0"/>
                        </a:rPr>
                        <m:t>𝑌</m:t>
                      </m:r>
                      <m:d>
                        <m:dPr>
                          <m:ctrlPr>
                            <a:rPr lang="es-EC" sz="1000" i="1">
                              <a:latin typeface="Cambria Math" panose="02040503050406030204" pitchFamily="18" charset="0"/>
                              <a:cs typeface="Calibri" panose="020F0502020204030204" pitchFamily="34" charset="0"/>
                            </a:rPr>
                          </m:ctrlPr>
                        </m:dPr>
                        <m:e>
                          <m:r>
                            <a:rPr lang="es-EC" sz="1000" i="1">
                              <a:solidFill>
                                <a:srgbClr val="00000A"/>
                              </a:solidFill>
                              <a:latin typeface="Cambria Math" panose="02040503050406030204" pitchFamily="18" charset="0"/>
                              <a:ea typeface="Noto Sans CJK SC Regular"/>
                              <a:cs typeface="Calibri" panose="020F0502020204030204" pitchFamily="34" charset="0"/>
                            </a:rPr>
                            <m:t>𝑡</m:t>
                          </m:r>
                        </m:e>
                      </m:d>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𝑟𝑎𝑑𝑖𝑜</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𝑟</m:t>
                      </m:r>
                      <m:r>
                        <a:rPr lang="es-EC" sz="1000" i="1">
                          <a:solidFill>
                            <a:srgbClr val="00000A"/>
                          </a:solidFill>
                          <a:latin typeface="Cambria Math" panose="02040503050406030204" pitchFamily="18" charset="0"/>
                          <a:ea typeface="Noto Sans CJK SC Regular"/>
                          <a:cs typeface="Calibri" panose="020F0502020204030204" pitchFamily="34" charset="0"/>
                        </a:rPr>
                        <m:t>∗</m:t>
                      </m:r>
                      <m:r>
                        <a:rPr lang="es-EC" sz="1000" i="1">
                          <a:solidFill>
                            <a:srgbClr val="00000A"/>
                          </a:solidFill>
                          <a:latin typeface="Cambria Math" panose="02040503050406030204" pitchFamily="18" charset="0"/>
                          <a:ea typeface="Noto Sans CJK SC Regular"/>
                          <a:cs typeface="Calibri" panose="020F0502020204030204" pitchFamily="34" charset="0"/>
                        </a:rPr>
                        <m:t>𝑐𝑜𝑠</m:t>
                      </m:r>
                      <m:d>
                        <m:dPr>
                          <m:ctrlPr>
                            <a:rPr lang="es-EC" sz="1000" i="1">
                              <a:latin typeface="Cambria Math" panose="02040503050406030204" pitchFamily="18" charset="0"/>
                              <a:cs typeface="Calibri" panose="020F0502020204030204" pitchFamily="34" charset="0"/>
                            </a:rPr>
                          </m:ctrlPr>
                        </m:dPr>
                        <m:e>
                          <m:f>
                            <m:fPr>
                              <m:ctrlPr>
                                <a:rPr lang="es-EC" sz="1000" i="1">
                                  <a:latin typeface="Cambria Math" panose="02040503050406030204" pitchFamily="18" charset="0"/>
                                  <a:cs typeface="Calibri" panose="020F0502020204030204" pitchFamily="34" charset="0"/>
                                </a:rPr>
                              </m:ctrlPr>
                            </m:fPr>
                            <m:num>
                              <m:r>
                                <a:rPr lang="es-EC" sz="1000" i="1">
                                  <a:solidFill>
                                    <a:srgbClr val="00000A"/>
                                  </a:solidFill>
                                  <a:latin typeface="Cambria Math" panose="02040503050406030204" pitchFamily="18" charset="0"/>
                                  <a:ea typeface="Noto Sans CJK SC Regular"/>
                                  <a:cs typeface="Calibri" panose="020F0502020204030204" pitchFamily="34" charset="0"/>
                                </a:rPr>
                                <m:t>2</m:t>
                              </m:r>
                              <m:r>
                                <a:rPr lang="el-GR" sz="1000" i="1">
                                  <a:solidFill>
                                    <a:srgbClr val="00000A"/>
                                  </a:solidFill>
                                  <a:latin typeface="Cambria Math" panose="02040503050406030204" pitchFamily="18" charset="0"/>
                                  <a:ea typeface="Noto Sans CJK SC Regular"/>
                                  <a:cs typeface="Calibri" panose="020F0502020204030204" pitchFamily="34" charset="0"/>
                                </a:rPr>
                                <m:t>𝜋</m:t>
                              </m:r>
                            </m:num>
                            <m:den>
                              <m:r>
                                <a:rPr lang="es-EC" sz="1000" i="1">
                                  <a:solidFill>
                                    <a:srgbClr val="00000A"/>
                                  </a:solidFill>
                                  <a:latin typeface="Cambria Math" panose="02040503050406030204" pitchFamily="18" charset="0"/>
                                  <a:ea typeface="Noto Sans CJK SC Regular"/>
                                  <a:cs typeface="Calibri" panose="020F0502020204030204" pitchFamily="34" charset="0"/>
                                </a:rPr>
                                <m:t>𝑡𝑖𝑒𝑚𝑝𝑜</m:t>
                              </m:r>
                            </m:den>
                          </m:f>
                          <m:r>
                            <a:rPr lang="es-EC" sz="1000" i="1">
                              <a:solidFill>
                                <a:srgbClr val="00000A"/>
                              </a:solidFill>
                              <a:latin typeface="Cambria Math" panose="02040503050406030204" pitchFamily="18" charset="0"/>
                              <a:ea typeface="Noto Sans CJK SC Regular"/>
                              <a:cs typeface="Calibri" panose="020F0502020204030204" pitchFamily="34" charset="0"/>
                              <a:sym typeface="Symbol" panose="05050102010706020507" pitchFamily="18" charset="2"/>
                            </a:rPr>
                            <m:t></m:t>
                          </m:r>
                          <m:r>
                            <a:rPr lang="es-EC" sz="1000" i="1">
                              <a:solidFill>
                                <a:srgbClr val="00000A"/>
                              </a:solidFill>
                              <a:latin typeface="Cambria Math" panose="02040503050406030204" pitchFamily="18" charset="0"/>
                              <a:ea typeface="Noto Sans CJK SC Regular"/>
                              <a:cs typeface="Calibri" panose="020F0502020204030204" pitchFamily="34" charset="0"/>
                            </a:rPr>
                            <m:t>𝑡</m:t>
                          </m:r>
                        </m:e>
                      </m:d>
                    </m:oMath>
                  </m:oMathPara>
                </a14:m>
                <a:endParaRPr lang="es-EC" sz="1000" dirty="0"/>
              </a:p>
            </p:txBody>
          </p:sp>
        </mc:Choice>
        <mc:Fallback xmlns="">
          <p:sp>
            <p:nvSpPr>
              <p:cNvPr id="18" name="Rectángulo 17"/>
              <p:cNvSpPr>
                <a:spLocks noRot="1" noChangeAspect="1" noMove="1" noResize="1" noEditPoints="1" noAdjustHandles="1" noChangeArrowheads="1" noChangeShapeType="1" noTextEdit="1"/>
              </p:cNvSpPr>
              <p:nvPr/>
            </p:nvSpPr>
            <p:spPr>
              <a:xfrm>
                <a:off x="4573588" y="2488012"/>
                <a:ext cx="4572000" cy="1129733"/>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4300902" y="3604083"/>
                <a:ext cx="4572000" cy="112973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000" i="1">
                          <a:latin typeface="Cambria Math" panose="02040503050406030204" pitchFamily="18" charset="0"/>
                        </a:rPr>
                        <m:t>𝑟</m:t>
                      </m:r>
                      <m:r>
                        <a:rPr lang="es-EC" sz="1000" i="1">
                          <a:latin typeface="Cambria Math" panose="02040503050406030204" pitchFamily="18" charset="0"/>
                        </a:rPr>
                        <m:t>=</m:t>
                      </m:r>
                      <m:d>
                        <m:dPr>
                          <m:ctrlPr>
                            <a:rPr lang="es-EC" sz="1000" i="1">
                              <a:latin typeface="Cambria Math" panose="02040503050406030204" pitchFamily="18" charset="0"/>
                            </a:rPr>
                          </m:ctrlPr>
                        </m:dPr>
                        <m:e>
                          <m:f>
                            <m:fPr>
                              <m:ctrlPr>
                                <a:rPr lang="es-EC" sz="1000" i="1">
                                  <a:latin typeface="Cambria Math" panose="02040503050406030204" pitchFamily="18" charset="0"/>
                                </a:rPr>
                              </m:ctrlPr>
                            </m:fPr>
                            <m:num>
                              <m:r>
                                <a:rPr lang="es-EC" sz="1000" i="1">
                                  <a:latin typeface="Cambria Math" panose="02040503050406030204" pitchFamily="18" charset="0"/>
                                </a:rPr>
                                <m:t>1</m:t>
                              </m:r>
                            </m:num>
                            <m:den>
                              <m:r>
                                <a:rPr lang="es-EC" sz="1000" i="1">
                                  <a:latin typeface="Cambria Math" panose="02040503050406030204" pitchFamily="18" charset="0"/>
                                </a:rPr>
                                <m:t>2</m:t>
                              </m:r>
                            </m:den>
                          </m:f>
                        </m:e>
                      </m:d>
                      <m:r>
                        <a:rPr lang="es-EC" sz="1000" i="1">
                          <a:latin typeface="Cambria Math" panose="02040503050406030204" pitchFamily="18" charset="0"/>
                        </a:rPr>
                        <m:t>∗</m:t>
                      </m:r>
                      <m:r>
                        <a:rPr lang="es-EC" sz="1000" i="1">
                          <a:latin typeface="Cambria Math" panose="02040503050406030204" pitchFamily="18" charset="0"/>
                        </a:rPr>
                        <m:t>𝑠𝑖𝑛</m:t>
                      </m:r>
                      <m:d>
                        <m:dPr>
                          <m:ctrlPr>
                            <a:rPr lang="es-EC" sz="1000" i="1">
                              <a:latin typeface="Cambria Math" panose="02040503050406030204" pitchFamily="18" charset="0"/>
                            </a:rPr>
                          </m:ctrlPr>
                        </m:dPr>
                        <m:e>
                          <m:r>
                            <a:rPr lang="es-EC" sz="1000" i="1">
                              <a:latin typeface="Cambria Math" panose="02040503050406030204" pitchFamily="18" charset="0"/>
                            </a:rPr>
                            <m:t>2∗</m:t>
                          </m:r>
                          <m:f>
                            <m:fPr>
                              <m:ctrlPr>
                                <a:rPr lang="es-EC" sz="1000" i="1">
                                  <a:latin typeface="Cambria Math" panose="02040503050406030204" pitchFamily="18" charset="0"/>
                                </a:rPr>
                              </m:ctrlPr>
                            </m:fPr>
                            <m:num>
                              <m:r>
                                <a:rPr lang="es-EC" sz="1000" i="1">
                                  <a:latin typeface="Cambria Math" panose="02040503050406030204" pitchFamily="18" charset="0"/>
                                </a:rPr>
                                <m:t>2</m:t>
                              </m:r>
                              <m:r>
                                <a:rPr lang="el-GR" sz="1000" i="1">
                                  <a:latin typeface="Cambria Math" panose="02040503050406030204" pitchFamily="18" charset="0"/>
                                </a:rPr>
                                <m:t>𝜋</m:t>
                              </m:r>
                            </m:num>
                            <m:den>
                              <m:r>
                                <a:rPr lang="es-EC" sz="1000" i="1">
                                  <a:latin typeface="Cambria Math" panose="02040503050406030204" pitchFamily="18" charset="0"/>
                                </a:rPr>
                                <m:t>𝑡𝑖𝑒𝑚𝑝𝑜</m:t>
                              </m:r>
                            </m:den>
                          </m:f>
                          <m:r>
                            <a:rPr lang="es-EC" sz="1000" i="1">
                              <a:latin typeface="Cambria Math" panose="02040503050406030204" pitchFamily="18" charset="0"/>
                              <a:sym typeface="Symbol" panose="05050102010706020507" pitchFamily="18" charset="2"/>
                            </a:rPr>
                            <m:t></m:t>
                          </m:r>
                          <m:r>
                            <a:rPr lang="es-EC" sz="1000" i="1">
                              <a:latin typeface="Cambria Math" panose="02040503050406030204" pitchFamily="18" charset="0"/>
                            </a:rPr>
                            <m:t>𝑡</m:t>
                          </m:r>
                        </m:e>
                      </m:d>
                    </m:oMath>
                  </m:oMathPara>
                </a14:m>
                <a:endParaRPr lang="es-EC" sz="10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C" sz="1000" i="1">
                          <a:latin typeface="Cambria Math" panose="02040503050406030204" pitchFamily="18" charset="0"/>
                        </a:rPr>
                        <m:t>𝑋</m:t>
                      </m:r>
                      <m:d>
                        <m:dPr>
                          <m:ctrlPr>
                            <a:rPr lang="es-EC" sz="1000" i="1">
                              <a:latin typeface="Cambria Math" panose="02040503050406030204" pitchFamily="18" charset="0"/>
                            </a:rPr>
                          </m:ctrlPr>
                        </m:dPr>
                        <m:e>
                          <m:r>
                            <a:rPr lang="es-EC" sz="1000" i="1">
                              <a:latin typeface="Cambria Math" panose="02040503050406030204" pitchFamily="18" charset="0"/>
                            </a:rPr>
                            <m:t>𝑡</m:t>
                          </m:r>
                        </m:e>
                      </m:d>
                      <m:r>
                        <a:rPr lang="es-EC" sz="1000" i="1">
                          <a:latin typeface="Cambria Math" panose="02040503050406030204" pitchFamily="18" charset="0"/>
                        </a:rPr>
                        <m:t>=</m:t>
                      </m:r>
                      <m:r>
                        <a:rPr lang="es-EC" sz="1000" i="1">
                          <a:latin typeface="Cambria Math" panose="02040503050406030204" pitchFamily="18" charset="0"/>
                        </a:rPr>
                        <m:t>𝑟𝑎𝑑𝑖𝑜𝑟</m:t>
                      </m:r>
                      <m:r>
                        <a:rPr lang="es-EC" sz="1000" i="1">
                          <a:latin typeface="Cambria Math" panose="02040503050406030204" pitchFamily="18" charset="0"/>
                        </a:rPr>
                        <m:t>∗</m:t>
                      </m:r>
                      <m:r>
                        <a:rPr lang="es-EC" sz="1000" i="1">
                          <a:latin typeface="Cambria Math" panose="02040503050406030204" pitchFamily="18" charset="0"/>
                        </a:rPr>
                        <m:t>𝑟</m:t>
                      </m:r>
                      <m:r>
                        <a:rPr lang="es-EC" sz="1000" i="1">
                          <a:latin typeface="Cambria Math" panose="02040503050406030204" pitchFamily="18" charset="0"/>
                        </a:rPr>
                        <m:t>∗</m:t>
                      </m:r>
                      <m:r>
                        <a:rPr lang="es-EC" sz="1000" i="1">
                          <a:latin typeface="Cambria Math" panose="02040503050406030204" pitchFamily="18" charset="0"/>
                        </a:rPr>
                        <m:t>𝑠𝑖𝑛</m:t>
                      </m:r>
                      <m:d>
                        <m:dPr>
                          <m:ctrlPr>
                            <a:rPr lang="es-EC" sz="1000" i="1">
                              <a:latin typeface="Cambria Math" panose="02040503050406030204" pitchFamily="18" charset="0"/>
                            </a:rPr>
                          </m:ctrlPr>
                        </m:dPr>
                        <m:e>
                          <m:f>
                            <m:fPr>
                              <m:ctrlPr>
                                <a:rPr lang="es-EC" sz="1000" i="1">
                                  <a:latin typeface="Cambria Math" panose="02040503050406030204" pitchFamily="18" charset="0"/>
                                </a:rPr>
                              </m:ctrlPr>
                            </m:fPr>
                            <m:num>
                              <m:r>
                                <a:rPr lang="es-EC" sz="1000" i="1">
                                  <a:latin typeface="Cambria Math" panose="02040503050406030204" pitchFamily="18" charset="0"/>
                                </a:rPr>
                                <m:t>2</m:t>
                              </m:r>
                              <m:r>
                                <a:rPr lang="el-GR" sz="1000" i="1">
                                  <a:latin typeface="Cambria Math" panose="02040503050406030204" pitchFamily="18" charset="0"/>
                                </a:rPr>
                                <m:t>𝜋</m:t>
                              </m:r>
                            </m:num>
                            <m:den>
                              <m:r>
                                <a:rPr lang="es-EC" sz="1000" i="1">
                                  <a:latin typeface="Cambria Math" panose="02040503050406030204" pitchFamily="18" charset="0"/>
                                </a:rPr>
                                <m:t>𝑡𝑖𝑒𝑚𝑝𝑜</m:t>
                              </m:r>
                            </m:den>
                          </m:f>
                          <m:r>
                            <a:rPr lang="es-EC" sz="1000" i="1">
                              <a:latin typeface="Cambria Math" panose="02040503050406030204" pitchFamily="18" charset="0"/>
                              <a:sym typeface="Symbol" panose="05050102010706020507" pitchFamily="18" charset="2"/>
                            </a:rPr>
                            <m:t></m:t>
                          </m:r>
                          <m:r>
                            <a:rPr lang="es-EC" sz="1000" i="1">
                              <a:latin typeface="Cambria Math" panose="02040503050406030204" pitchFamily="18" charset="0"/>
                            </a:rPr>
                            <m:t>𝑡</m:t>
                          </m:r>
                        </m:e>
                      </m:d>
                    </m:oMath>
                  </m:oMathPara>
                </a14:m>
                <a:endParaRPr lang="es-EC" sz="1000" dirty="0">
                  <a:latin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C" sz="1000" i="1">
                          <a:latin typeface="Cambria Math" panose="02040503050406030204" pitchFamily="18" charset="0"/>
                        </a:rPr>
                        <m:t>𝑌</m:t>
                      </m:r>
                      <m:d>
                        <m:dPr>
                          <m:ctrlPr>
                            <a:rPr lang="es-EC" sz="1000" i="1">
                              <a:latin typeface="Cambria Math" panose="02040503050406030204" pitchFamily="18" charset="0"/>
                            </a:rPr>
                          </m:ctrlPr>
                        </m:dPr>
                        <m:e>
                          <m:r>
                            <a:rPr lang="es-EC" sz="1000" i="1">
                              <a:latin typeface="Cambria Math" panose="02040503050406030204" pitchFamily="18" charset="0"/>
                            </a:rPr>
                            <m:t>𝑡</m:t>
                          </m:r>
                        </m:e>
                      </m:d>
                      <m:r>
                        <a:rPr lang="es-EC" sz="1000" i="1">
                          <a:latin typeface="Cambria Math" panose="02040503050406030204" pitchFamily="18" charset="0"/>
                        </a:rPr>
                        <m:t>=</m:t>
                      </m:r>
                      <m:r>
                        <a:rPr lang="es-EC" sz="1000" i="1">
                          <a:latin typeface="Cambria Math" panose="02040503050406030204" pitchFamily="18" charset="0"/>
                        </a:rPr>
                        <m:t>𝑟𝑎𝑑𝑖𝑜</m:t>
                      </m:r>
                      <m:r>
                        <a:rPr lang="es-EC" sz="1000" i="1">
                          <a:latin typeface="Cambria Math" panose="02040503050406030204" pitchFamily="18" charset="0"/>
                        </a:rPr>
                        <m:t>∗</m:t>
                      </m:r>
                      <m:r>
                        <a:rPr lang="es-EC" sz="1000" i="1">
                          <a:latin typeface="Cambria Math" panose="02040503050406030204" pitchFamily="18" charset="0"/>
                        </a:rPr>
                        <m:t>𝑟</m:t>
                      </m:r>
                      <m:r>
                        <a:rPr lang="es-EC" sz="1000" i="1">
                          <a:latin typeface="Cambria Math" panose="02040503050406030204" pitchFamily="18" charset="0"/>
                        </a:rPr>
                        <m:t>∗</m:t>
                      </m:r>
                      <m:r>
                        <a:rPr lang="es-EC" sz="1000" i="1">
                          <a:latin typeface="Cambria Math" panose="02040503050406030204" pitchFamily="18" charset="0"/>
                        </a:rPr>
                        <m:t>𝑐𝑜𝑠</m:t>
                      </m:r>
                      <m:d>
                        <m:dPr>
                          <m:ctrlPr>
                            <a:rPr lang="es-EC" sz="1000" i="1">
                              <a:latin typeface="Cambria Math" panose="02040503050406030204" pitchFamily="18" charset="0"/>
                            </a:rPr>
                          </m:ctrlPr>
                        </m:dPr>
                        <m:e>
                          <m:f>
                            <m:fPr>
                              <m:ctrlPr>
                                <a:rPr lang="es-EC" sz="1000" i="1">
                                  <a:latin typeface="Cambria Math" panose="02040503050406030204" pitchFamily="18" charset="0"/>
                                </a:rPr>
                              </m:ctrlPr>
                            </m:fPr>
                            <m:num>
                              <m:r>
                                <a:rPr lang="es-EC" sz="1000" i="1">
                                  <a:latin typeface="Cambria Math" panose="02040503050406030204" pitchFamily="18" charset="0"/>
                                </a:rPr>
                                <m:t>2</m:t>
                              </m:r>
                              <m:r>
                                <a:rPr lang="el-GR" sz="1000" i="1">
                                  <a:latin typeface="Cambria Math" panose="02040503050406030204" pitchFamily="18" charset="0"/>
                                </a:rPr>
                                <m:t>𝜋</m:t>
                              </m:r>
                            </m:num>
                            <m:den>
                              <m:r>
                                <a:rPr lang="es-EC" sz="1000" i="1">
                                  <a:latin typeface="Cambria Math" panose="02040503050406030204" pitchFamily="18" charset="0"/>
                                </a:rPr>
                                <m:t>𝑡𝑖𝑒𝑚𝑝𝑜</m:t>
                              </m:r>
                            </m:den>
                          </m:f>
                          <m:r>
                            <a:rPr lang="es-EC" sz="1000" i="1">
                              <a:latin typeface="Cambria Math" panose="02040503050406030204" pitchFamily="18" charset="0"/>
                              <a:sym typeface="Symbol" panose="05050102010706020507" pitchFamily="18" charset="2"/>
                            </a:rPr>
                            <m:t></m:t>
                          </m:r>
                          <m:r>
                            <a:rPr lang="es-EC" sz="1000" i="1">
                              <a:latin typeface="Cambria Math" panose="02040503050406030204" pitchFamily="18" charset="0"/>
                            </a:rPr>
                            <m:t>𝑡</m:t>
                          </m:r>
                        </m:e>
                      </m:d>
                    </m:oMath>
                  </m:oMathPara>
                </a14:m>
                <a:endParaRPr lang="es-EC" sz="1000" dirty="0">
                  <a:latin typeface="Calibri" panose="020F0502020204030204" pitchFamily="34" charset="0"/>
                  <a:cs typeface="Calibri" panose="020F0502020204030204" pitchFamily="34"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4300902" y="3604083"/>
                <a:ext cx="4572000" cy="1129733"/>
              </a:xfrm>
              <a:prstGeom prst="rect">
                <a:avLst/>
              </a:prstGeom>
              <a:blipFill>
                <a:blip r:embed="rId6"/>
                <a:stretch>
                  <a:fillRect/>
                </a:stretch>
              </a:blipFill>
            </p:spPr>
            <p:txBody>
              <a:bodyPr/>
              <a:lstStyle/>
              <a:p>
                <a:r>
                  <a:rPr lang="es-EC">
                    <a:noFill/>
                  </a:rPr>
                  <a:t> </a:t>
                </a:r>
              </a:p>
            </p:txBody>
          </p:sp>
        </mc:Fallback>
      </mc:AlternateContent>
      <p:sp>
        <p:nvSpPr>
          <p:cNvPr id="20" name="Abrir llave 19"/>
          <p:cNvSpPr/>
          <p:nvPr/>
        </p:nvSpPr>
        <p:spPr>
          <a:xfrm>
            <a:off x="4854333" y="1646822"/>
            <a:ext cx="466725" cy="81107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1" name="Abrir llave 20"/>
          <p:cNvSpPr/>
          <p:nvPr/>
        </p:nvSpPr>
        <p:spPr>
          <a:xfrm>
            <a:off x="4854333" y="2535705"/>
            <a:ext cx="466725" cy="101725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2" name="Abrir llave 21"/>
          <p:cNvSpPr/>
          <p:nvPr/>
        </p:nvSpPr>
        <p:spPr>
          <a:xfrm>
            <a:off x="4860995" y="3617026"/>
            <a:ext cx="466725" cy="9168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3" name="Abrir llave 22"/>
          <p:cNvSpPr/>
          <p:nvPr/>
        </p:nvSpPr>
        <p:spPr>
          <a:xfrm>
            <a:off x="2577121" y="4476040"/>
            <a:ext cx="466725" cy="13278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4" name="CuadroTexto 23"/>
          <p:cNvSpPr txBox="1"/>
          <p:nvPr/>
        </p:nvSpPr>
        <p:spPr>
          <a:xfrm>
            <a:off x="3075355" y="4721787"/>
            <a:ext cx="1387909" cy="830997"/>
          </a:xfrm>
          <a:prstGeom prst="rect">
            <a:avLst/>
          </a:prstGeom>
          <a:noFill/>
        </p:spPr>
        <p:txBody>
          <a:bodyPr wrap="square" rtlCol="0">
            <a:spAutoFit/>
          </a:bodyPr>
          <a:lstStyle/>
          <a:p>
            <a:r>
              <a:rPr lang="es-EC" sz="1200" dirty="0" smtClean="0">
                <a:latin typeface="Calibri" panose="020F0502020204030204" pitchFamily="34" charset="0"/>
                <a:cs typeface="Calibri" panose="020F0502020204030204" pitchFamily="34" charset="0"/>
              </a:rPr>
              <a:t>A*</a:t>
            </a:r>
          </a:p>
          <a:p>
            <a:r>
              <a:rPr lang="es-EC" sz="1200" dirty="0" smtClean="0">
                <a:latin typeface="Calibri" panose="020F0502020204030204" pitchFamily="34" charset="0"/>
                <a:cs typeface="Calibri" panose="020F0502020204030204" pitchFamily="34" charset="0"/>
              </a:rPr>
              <a:t>RRT</a:t>
            </a:r>
          </a:p>
          <a:p>
            <a:r>
              <a:rPr lang="es-EC" sz="1200" dirty="0" smtClean="0">
                <a:latin typeface="Calibri" panose="020F0502020204030204" pitchFamily="34" charset="0"/>
                <a:cs typeface="Calibri" panose="020F0502020204030204" pitchFamily="34" charset="0"/>
              </a:rPr>
              <a:t>RRT*</a:t>
            </a:r>
          </a:p>
          <a:p>
            <a:r>
              <a:rPr lang="es-EC" sz="1200" dirty="0" smtClean="0">
                <a:latin typeface="Calibri" panose="020F0502020204030204" pitchFamily="34" charset="0"/>
                <a:cs typeface="Calibri" panose="020F0502020204030204" pitchFamily="34" charset="0"/>
              </a:rPr>
              <a:t>Híbrido A*</a:t>
            </a:r>
            <a:endParaRPr lang="es-EC" sz="1200" dirty="0">
              <a:latin typeface="Calibri" panose="020F0502020204030204" pitchFamily="34" charset="0"/>
              <a:cs typeface="Calibri" panose="020F0502020204030204" pitchFamily="34" charset="0"/>
            </a:endParaRPr>
          </a:p>
        </p:txBody>
      </p:sp>
      <p:sp>
        <p:nvSpPr>
          <p:cNvPr id="25" name="CuadroTexto 24">
            <a:extLst>
              <a:ext uri="{FF2B5EF4-FFF2-40B4-BE49-F238E27FC236}">
                <a16:creationId xmlns:a16="http://schemas.microsoft.com/office/drawing/2014/main" xmlns="" id="{A2FCE3F8-5699-4DBA-A4B0-12CC0B4284E6}"/>
              </a:ext>
            </a:extLst>
          </p:cNvPr>
          <p:cNvSpPr txBox="1"/>
          <p:nvPr/>
        </p:nvSpPr>
        <p:spPr>
          <a:xfrm>
            <a:off x="1848449" y="229616"/>
            <a:ext cx="5130700" cy="646331"/>
          </a:xfrm>
          <a:prstGeom prst="rect">
            <a:avLst/>
          </a:prstGeom>
          <a:noFill/>
        </p:spPr>
        <p:txBody>
          <a:bodyPr wrap="none" rtlCol="0">
            <a:spAutoFit/>
          </a:bodyPr>
          <a:lstStyle/>
          <a:p>
            <a:r>
              <a:rPr lang="es-EC" b="1" dirty="0" smtClean="0"/>
              <a:t>ETAPA 4: GENERACIÓN  DE TRAYECTORIAS</a:t>
            </a:r>
            <a:endParaRPr lang="es-EC" b="1" dirty="0"/>
          </a:p>
          <a:p>
            <a:endParaRPr lang="es-EC" b="1" dirty="0"/>
          </a:p>
        </p:txBody>
      </p:sp>
      <p:sp>
        <p:nvSpPr>
          <p:cNvPr id="2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206504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23837"/>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70631" y="617008"/>
            <a:ext cx="8974957" cy="338554"/>
          </a:xfrm>
          <a:prstGeom prst="rect">
            <a:avLst/>
          </a:prstGeom>
          <a:noFill/>
        </p:spPr>
        <p:txBody>
          <a:bodyPr wrap="none" rtlCol="0">
            <a:spAutoFit/>
          </a:bodyPr>
          <a:lstStyle/>
          <a:p>
            <a:r>
              <a:rPr lang="es-EC" sz="1600" dirty="0" smtClean="0"/>
              <a:t>PLANIFICACIÓN  DE TRAYECTORIAS IMPLEMENTADO MEDIANTE DIAGRAMA DE FLUJO  </a:t>
            </a:r>
            <a:endParaRPr lang="es-EC" sz="1600" dirty="0"/>
          </a:p>
        </p:txBody>
      </p:sp>
      <p:sp>
        <p:nvSpPr>
          <p:cNvPr id="25" name="CuadroTexto 24">
            <a:extLst>
              <a:ext uri="{FF2B5EF4-FFF2-40B4-BE49-F238E27FC236}">
                <a16:creationId xmlns:a16="http://schemas.microsoft.com/office/drawing/2014/main" xmlns="" id="{A2FCE3F8-5699-4DBA-A4B0-12CC0B4284E6}"/>
              </a:ext>
            </a:extLst>
          </p:cNvPr>
          <p:cNvSpPr txBox="1"/>
          <p:nvPr/>
        </p:nvSpPr>
        <p:spPr>
          <a:xfrm>
            <a:off x="1848449" y="229616"/>
            <a:ext cx="5066580" cy="369332"/>
          </a:xfrm>
          <a:prstGeom prst="rect">
            <a:avLst/>
          </a:prstGeom>
          <a:noFill/>
        </p:spPr>
        <p:txBody>
          <a:bodyPr wrap="none" rtlCol="0">
            <a:spAutoFit/>
          </a:bodyPr>
          <a:lstStyle/>
          <a:p>
            <a:r>
              <a:rPr lang="es-EC" b="1" dirty="0" smtClean="0"/>
              <a:t>ETAPA 4: GENERACIÓN DE TRAYECTORIAS</a:t>
            </a:r>
            <a:endParaRPr lang="es-EC" b="1" dirty="0"/>
          </a:p>
        </p:txBody>
      </p:sp>
      <p:sp>
        <p:nvSpPr>
          <p:cNvPr id="5" name="CuadroTexto 4"/>
          <p:cNvSpPr txBox="1"/>
          <p:nvPr/>
        </p:nvSpPr>
        <p:spPr>
          <a:xfrm>
            <a:off x="446658" y="1043615"/>
            <a:ext cx="2132187" cy="307777"/>
          </a:xfrm>
          <a:prstGeom prst="rect">
            <a:avLst/>
          </a:prstGeom>
          <a:noFill/>
        </p:spPr>
        <p:txBody>
          <a:bodyPr wrap="none" rtlCol="0">
            <a:spAutoFit/>
          </a:bodyPr>
          <a:lstStyle/>
          <a:p>
            <a:r>
              <a:rPr lang="es-EC" sz="1400" b="1" dirty="0" smtClean="0">
                <a:latin typeface="Calibri" panose="020F0502020204030204" pitchFamily="34" charset="0"/>
                <a:cs typeface="Calibri" panose="020F0502020204030204" pitchFamily="34" charset="0"/>
              </a:rPr>
              <a:t>Basado en el algoritmo A*</a:t>
            </a:r>
            <a:endParaRPr lang="es-EC" sz="1400" b="1" dirty="0">
              <a:latin typeface="Calibri" panose="020F0502020204030204" pitchFamily="34" charset="0"/>
              <a:cs typeface="Calibri" panose="020F0502020204030204" pitchFamily="34" charset="0"/>
            </a:endParaRPr>
          </a:p>
        </p:txBody>
      </p:sp>
      <p:pic>
        <p:nvPicPr>
          <p:cNvPr id="26" name="Imagen 2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683" y="1244152"/>
            <a:ext cx="5056346" cy="4702220"/>
          </a:xfrm>
          <a:prstGeom prst="rect">
            <a:avLst/>
          </a:prstGeom>
          <a:noFill/>
        </p:spPr>
      </p:pic>
      <p:sp>
        <p:nvSpPr>
          <p:cNvPr id="32"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99180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65008"/>
            <a:ext cx="2365829" cy="739852"/>
          </a:xfrm>
          <a:prstGeom prst="rect">
            <a:avLst/>
          </a:prstGeom>
          <a:noFill/>
          <a:ln w="9525">
            <a:noFill/>
            <a:miter lim="800000"/>
            <a:headEnd/>
            <a:tailEnd/>
          </a:ln>
        </p:spPr>
      </p:pic>
      <p:sp>
        <p:nvSpPr>
          <p:cNvPr id="25" name="CuadroTexto 24">
            <a:extLst>
              <a:ext uri="{FF2B5EF4-FFF2-40B4-BE49-F238E27FC236}">
                <a16:creationId xmlns:a16="http://schemas.microsoft.com/office/drawing/2014/main" xmlns="" id="{A2FCE3F8-5699-4DBA-A4B0-12CC0B4284E6}"/>
              </a:ext>
            </a:extLst>
          </p:cNvPr>
          <p:cNvSpPr txBox="1"/>
          <p:nvPr/>
        </p:nvSpPr>
        <p:spPr>
          <a:xfrm>
            <a:off x="1848449" y="229616"/>
            <a:ext cx="5066580" cy="646331"/>
          </a:xfrm>
          <a:prstGeom prst="rect">
            <a:avLst/>
          </a:prstGeom>
          <a:noFill/>
        </p:spPr>
        <p:txBody>
          <a:bodyPr wrap="none" rtlCol="0">
            <a:spAutoFit/>
          </a:bodyPr>
          <a:lstStyle/>
          <a:p>
            <a:r>
              <a:rPr lang="es-EC" b="1" dirty="0" smtClean="0"/>
              <a:t>ETAPA 4: GENERACIÓN DE TRAYECTORIAS</a:t>
            </a:r>
            <a:endParaRPr lang="es-EC" b="1" dirty="0"/>
          </a:p>
          <a:p>
            <a:endParaRPr lang="es-EC" b="1" dirty="0"/>
          </a:p>
        </p:txBody>
      </p:sp>
      <p:sp>
        <p:nvSpPr>
          <p:cNvPr id="5" name="CuadroTexto 4"/>
          <p:cNvSpPr txBox="1"/>
          <p:nvPr/>
        </p:nvSpPr>
        <p:spPr>
          <a:xfrm>
            <a:off x="457280" y="647767"/>
            <a:ext cx="1111779" cy="307777"/>
          </a:xfrm>
          <a:prstGeom prst="rect">
            <a:avLst/>
          </a:prstGeom>
          <a:noFill/>
        </p:spPr>
        <p:txBody>
          <a:bodyPr wrap="none" rtlCol="0">
            <a:spAutoFit/>
          </a:bodyPr>
          <a:lstStyle/>
          <a:p>
            <a:r>
              <a:rPr lang="es-EC" sz="1400" b="1" dirty="0" smtClean="0">
                <a:latin typeface="Calibri" panose="020F0502020204030204" pitchFamily="34" charset="0"/>
                <a:cs typeface="Calibri" panose="020F0502020204030204" pitchFamily="34" charset="0"/>
              </a:rPr>
              <a:t>Buscador A*</a:t>
            </a:r>
            <a:endParaRPr lang="es-EC" sz="1400" b="1" dirty="0">
              <a:latin typeface="Calibri" panose="020F0502020204030204" pitchFamily="34" charset="0"/>
              <a:cs typeface="Calibri" panose="020F0502020204030204" pitchFamily="34" charset="0"/>
            </a:endParaRPr>
          </a:p>
        </p:txBody>
      </p:sp>
      <p:pic>
        <p:nvPicPr>
          <p:cNvPr id="8" name="Imagen 7"/>
          <p:cNvPicPr/>
          <p:nvPr/>
        </p:nvPicPr>
        <p:blipFill rotWithShape="1">
          <a:blip r:embed="rId3"/>
          <a:srcRect l="7766" t="15744" r="54300" b="30599"/>
          <a:stretch/>
        </p:blipFill>
        <p:spPr bwMode="auto">
          <a:xfrm>
            <a:off x="148737" y="2402586"/>
            <a:ext cx="2590800" cy="2059940"/>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a:srcRect l="9217" r="6218" b="4051"/>
          <a:stretch/>
        </p:blipFill>
        <p:spPr bwMode="auto">
          <a:xfrm>
            <a:off x="3243586" y="1837721"/>
            <a:ext cx="2349500" cy="200025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5"/>
          <a:stretch>
            <a:fillRect/>
          </a:stretch>
        </p:blipFill>
        <p:spPr>
          <a:xfrm>
            <a:off x="3243586" y="3945487"/>
            <a:ext cx="2360295" cy="2000885"/>
          </a:xfrm>
          <a:prstGeom prst="rect">
            <a:avLst/>
          </a:prstGeom>
        </p:spPr>
      </p:pic>
      <p:pic>
        <p:nvPicPr>
          <p:cNvPr id="11" name="Imagen 10"/>
          <p:cNvPicPr/>
          <p:nvPr/>
        </p:nvPicPr>
        <p:blipFill rotWithShape="1">
          <a:blip r:embed="rId3"/>
          <a:srcRect l="47796" t="16093" r="13599" b="33489"/>
          <a:stretch/>
        </p:blipFill>
        <p:spPr bwMode="auto">
          <a:xfrm>
            <a:off x="6086341" y="2261141"/>
            <a:ext cx="2866390" cy="2104390"/>
          </a:xfrm>
          <a:prstGeom prst="rect">
            <a:avLst/>
          </a:prstGeom>
          <a:ln>
            <a:noFill/>
          </a:ln>
          <a:extLst>
            <a:ext uri="{53640926-AAD7-44D8-BBD7-CCE9431645EC}">
              <a14:shadowObscured xmlns:a14="http://schemas.microsoft.com/office/drawing/2010/main"/>
            </a:ext>
          </a:extLst>
        </p:spPr>
      </p:pic>
      <p:graphicFrame>
        <p:nvGraphicFramePr>
          <p:cNvPr id="4" name="Diagrama 3"/>
          <p:cNvGraphicFramePr/>
          <p:nvPr>
            <p:extLst>
              <p:ext uri="{D42A27DB-BD31-4B8C-83A1-F6EECF244321}">
                <p14:modId xmlns:p14="http://schemas.microsoft.com/office/powerpoint/2010/main" val="609524040"/>
              </p:ext>
            </p:extLst>
          </p:nvPr>
        </p:nvGraphicFramePr>
        <p:xfrm>
          <a:off x="1192677" y="1016278"/>
          <a:ext cx="6197336" cy="4966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201124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69752"/>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385233" y="740489"/>
            <a:ext cx="8415867" cy="584775"/>
          </a:xfrm>
          <a:prstGeom prst="rect">
            <a:avLst/>
          </a:prstGeom>
          <a:noFill/>
        </p:spPr>
        <p:txBody>
          <a:bodyPr wrap="square" rtlCol="0">
            <a:spAutoFit/>
          </a:bodyPr>
          <a:lstStyle/>
          <a:p>
            <a:r>
              <a:rPr lang="es-EC" sz="1600" dirty="0" smtClean="0"/>
              <a:t>PLANIFICACIÓN  DE TRAYECTORIAS MEDIANTE LA UTILIZACIÓN DEL TOOLBOX DE NAVEGACIÓN DEL MATLAB </a:t>
            </a:r>
            <a:endParaRPr lang="es-EC" sz="1600" dirty="0"/>
          </a:p>
        </p:txBody>
      </p:sp>
      <p:sp>
        <p:nvSpPr>
          <p:cNvPr id="25" name="CuadroTexto 24">
            <a:extLst>
              <a:ext uri="{FF2B5EF4-FFF2-40B4-BE49-F238E27FC236}">
                <a16:creationId xmlns:a16="http://schemas.microsoft.com/office/drawing/2014/main" xmlns="" id="{A2FCE3F8-5699-4DBA-A4B0-12CC0B4284E6}"/>
              </a:ext>
            </a:extLst>
          </p:cNvPr>
          <p:cNvSpPr txBox="1"/>
          <p:nvPr/>
        </p:nvSpPr>
        <p:spPr>
          <a:xfrm>
            <a:off x="1848449" y="229616"/>
            <a:ext cx="5066580" cy="646331"/>
          </a:xfrm>
          <a:prstGeom prst="rect">
            <a:avLst/>
          </a:prstGeom>
          <a:noFill/>
        </p:spPr>
        <p:txBody>
          <a:bodyPr wrap="none" rtlCol="0">
            <a:spAutoFit/>
          </a:bodyPr>
          <a:lstStyle/>
          <a:p>
            <a:r>
              <a:rPr lang="es-EC" b="1" dirty="0" smtClean="0"/>
              <a:t>ETAPA 4: GENERACIÓN DE TRAYECTORIAS</a:t>
            </a:r>
            <a:endParaRPr lang="es-EC" b="1" dirty="0"/>
          </a:p>
          <a:p>
            <a:endParaRPr lang="es-EC" b="1"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1151" y="2011249"/>
            <a:ext cx="2947035" cy="994410"/>
          </a:xfrm>
          <a:prstGeom prst="rect">
            <a:avLst/>
          </a:prstGeom>
          <a:noFill/>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3189816" y="2011249"/>
            <a:ext cx="2870200" cy="968375"/>
          </a:xfrm>
          <a:prstGeom prst="rect">
            <a:avLst/>
          </a:prstGeom>
          <a:noFill/>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6225661" y="1997278"/>
            <a:ext cx="2816647" cy="996316"/>
          </a:xfrm>
          <a:prstGeom prst="rect">
            <a:avLst/>
          </a:prstGeom>
          <a:noFill/>
        </p:spPr>
      </p:pic>
      <p:pic>
        <p:nvPicPr>
          <p:cNvPr id="11" name="Imagen 10"/>
          <p:cNvPicPr/>
          <p:nvPr/>
        </p:nvPicPr>
        <p:blipFill>
          <a:blip r:embed="rId6"/>
          <a:stretch>
            <a:fillRect/>
          </a:stretch>
        </p:blipFill>
        <p:spPr>
          <a:xfrm>
            <a:off x="6060016" y="3146281"/>
            <a:ext cx="3009900" cy="2780549"/>
          </a:xfrm>
          <a:prstGeom prst="rect">
            <a:avLst/>
          </a:prstGeom>
        </p:spPr>
      </p:pic>
      <p:pic>
        <p:nvPicPr>
          <p:cNvPr id="12" name="Imagen 11"/>
          <p:cNvPicPr/>
          <p:nvPr/>
        </p:nvPicPr>
        <p:blipFill>
          <a:blip r:embed="rId7"/>
          <a:stretch>
            <a:fillRect/>
          </a:stretch>
        </p:blipFill>
        <p:spPr>
          <a:xfrm>
            <a:off x="3221566" y="3146281"/>
            <a:ext cx="2806700" cy="2647950"/>
          </a:xfrm>
          <a:prstGeom prst="rect">
            <a:avLst/>
          </a:prstGeom>
        </p:spPr>
      </p:pic>
      <p:pic>
        <p:nvPicPr>
          <p:cNvPr id="13" name="Imagen 12"/>
          <p:cNvPicPr/>
          <p:nvPr/>
        </p:nvPicPr>
        <p:blipFill>
          <a:blip r:embed="rId8"/>
          <a:stretch>
            <a:fillRect/>
          </a:stretch>
        </p:blipFill>
        <p:spPr>
          <a:xfrm>
            <a:off x="117472" y="3120290"/>
            <a:ext cx="2947035" cy="2699932"/>
          </a:xfrm>
          <a:prstGeom prst="rect">
            <a:avLst/>
          </a:prstGeom>
        </p:spPr>
      </p:pic>
      <p:graphicFrame>
        <p:nvGraphicFramePr>
          <p:cNvPr id="18" name="Diagrama 17"/>
          <p:cNvGraphicFramePr/>
          <p:nvPr>
            <p:extLst>
              <p:ext uri="{D42A27DB-BD31-4B8C-83A1-F6EECF244321}">
                <p14:modId xmlns:p14="http://schemas.microsoft.com/office/powerpoint/2010/main" val="3393556942"/>
              </p:ext>
            </p:extLst>
          </p:nvPr>
        </p:nvGraphicFramePr>
        <p:xfrm>
          <a:off x="1436649" y="1292657"/>
          <a:ext cx="6197336" cy="4966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012043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80" y="0"/>
            <a:ext cx="8458120" cy="1143000"/>
          </a:xfrm>
        </p:spPr>
        <p:txBody>
          <a:bodyPr/>
          <a:lstStyle/>
          <a:p>
            <a:pPr algn="ctr"/>
            <a:r>
              <a:rPr lang="es-EC" sz="2000" i="0" dirty="0" smtClean="0">
                <a:solidFill>
                  <a:schemeClr val="tx1"/>
                </a:solidFill>
                <a:effectLst/>
              </a:rPr>
              <a:t>INCORPORACIÓN DEL SISTEMA DE NAVEGACIÓN AL ROBOT PIONEER P3-DX</a:t>
            </a:r>
            <a:endParaRPr lang="es-EC" sz="2000" i="0" dirty="0">
              <a:solidFill>
                <a:schemeClr val="tx1"/>
              </a:solidFill>
              <a:effectLst/>
            </a:endParaRPr>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7500" y="1266236"/>
            <a:ext cx="8255000" cy="4131264"/>
          </a:xfrm>
          <a:prstGeom prst="rect">
            <a:avLst/>
          </a:prstGeom>
          <a:noFill/>
        </p:spPr>
      </p:pic>
      <p:sp>
        <p:nvSpPr>
          <p:cNvPr id="5" name="CuadroTexto 4"/>
          <p:cNvSpPr txBox="1"/>
          <p:nvPr/>
        </p:nvSpPr>
        <p:spPr>
          <a:xfrm>
            <a:off x="457280" y="722868"/>
            <a:ext cx="3801041" cy="369332"/>
          </a:xfrm>
          <a:prstGeom prst="rect">
            <a:avLst/>
          </a:prstGeom>
          <a:noFill/>
        </p:spPr>
        <p:txBody>
          <a:bodyPr wrap="none" rtlCol="0">
            <a:spAutoFit/>
          </a:bodyPr>
          <a:lstStyle/>
          <a:p>
            <a:r>
              <a:rPr lang="es-EC" b="1" dirty="0" smtClean="0"/>
              <a:t>Entradas :Fórmulas Matemáticas</a:t>
            </a:r>
            <a:endParaRPr lang="es-EC" b="1" dirty="0"/>
          </a:p>
        </p:txBody>
      </p:sp>
      <p:sp>
        <p:nvSpPr>
          <p:cNvPr id="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8" name="4 Imagen"/>
          <p:cNvPicPr>
            <a:picLocks noChangeAspect="1" noChangeArrowheads="1"/>
          </p:cNvPicPr>
          <p:nvPr/>
        </p:nvPicPr>
        <p:blipFill>
          <a:blip r:embed="rId3"/>
          <a:srcRect l="6454" t="35651" r="48363" b="40483"/>
          <a:stretch>
            <a:fillRect/>
          </a:stretch>
        </p:blipFill>
        <p:spPr bwMode="auto">
          <a:xfrm>
            <a:off x="6586902" y="5810525"/>
            <a:ext cx="2365829" cy="739852"/>
          </a:xfrm>
          <a:prstGeom prst="rect">
            <a:avLst/>
          </a:prstGeom>
          <a:noFill/>
          <a:ln w="9525">
            <a:noFill/>
            <a:miter lim="800000"/>
            <a:headEnd/>
            <a:tailEnd/>
          </a:ln>
        </p:spPr>
      </p:pic>
    </p:spTree>
    <p:extLst>
      <p:ext uri="{BB962C8B-B14F-4D97-AF65-F5344CB8AC3E}">
        <p14:creationId xmlns:p14="http://schemas.microsoft.com/office/powerpoint/2010/main" val="74471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98642" y="1417638"/>
            <a:ext cx="4014904" cy="4525963"/>
          </a:xfrm>
          <a:prstGeom prst="rect">
            <a:avLst/>
          </a:prstGeom>
          <a:noFill/>
        </p:spPr>
      </p:pic>
      <p:sp>
        <p:nvSpPr>
          <p:cNvPr id="6" name="CuadroTexto 5"/>
          <p:cNvSpPr txBox="1"/>
          <p:nvPr/>
        </p:nvSpPr>
        <p:spPr>
          <a:xfrm>
            <a:off x="457280" y="722868"/>
            <a:ext cx="3801041" cy="369332"/>
          </a:xfrm>
          <a:prstGeom prst="rect">
            <a:avLst/>
          </a:prstGeom>
          <a:noFill/>
        </p:spPr>
        <p:txBody>
          <a:bodyPr wrap="none" rtlCol="0">
            <a:spAutoFit/>
          </a:bodyPr>
          <a:lstStyle/>
          <a:p>
            <a:r>
              <a:rPr lang="es-EC" b="1" dirty="0" smtClean="0"/>
              <a:t>Entradas :Fórmulas Matemáticas</a:t>
            </a:r>
            <a:endParaRPr lang="es-EC" b="1" dirty="0"/>
          </a:p>
        </p:txBody>
      </p:sp>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8" name="4 Imagen"/>
          <p:cNvPicPr>
            <a:picLocks noChangeAspect="1" noChangeArrowheads="1"/>
          </p:cNvPicPr>
          <p:nvPr/>
        </p:nvPicPr>
        <p:blipFill>
          <a:blip r:embed="rId3"/>
          <a:srcRect l="6454" t="35651" r="48363" b="40483"/>
          <a:stretch>
            <a:fillRect/>
          </a:stretch>
        </p:blipFill>
        <p:spPr bwMode="auto">
          <a:xfrm>
            <a:off x="6586902" y="5810525"/>
            <a:ext cx="2365829" cy="739852"/>
          </a:xfrm>
          <a:prstGeom prst="rect">
            <a:avLst/>
          </a:prstGeom>
          <a:noFill/>
          <a:ln w="9525">
            <a:noFill/>
            <a:miter lim="800000"/>
            <a:headEnd/>
            <a:tailEnd/>
          </a:ln>
        </p:spPr>
      </p:pic>
    </p:spTree>
    <p:extLst>
      <p:ext uri="{BB962C8B-B14F-4D97-AF65-F5344CB8AC3E}">
        <p14:creationId xmlns:p14="http://schemas.microsoft.com/office/powerpoint/2010/main" val="2740713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9713" y="1417638"/>
            <a:ext cx="3054361" cy="4060288"/>
          </a:xfrm>
          <a:prstGeom prst="rect">
            <a:avLst/>
          </a:prstGeom>
          <a:noFill/>
        </p:spPr>
      </p:pic>
      <p:sp>
        <p:nvSpPr>
          <p:cNvPr id="5" name="CuadroTexto 4"/>
          <p:cNvSpPr txBox="1"/>
          <p:nvPr/>
        </p:nvSpPr>
        <p:spPr>
          <a:xfrm>
            <a:off x="647700" y="584200"/>
            <a:ext cx="4442242" cy="369332"/>
          </a:xfrm>
          <a:prstGeom prst="rect">
            <a:avLst/>
          </a:prstGeom>
          <a:noFill/>
        </p:spPr>
        <p:txBody>
          <a:bodyPr wrap="none" rtlCol="0">
            <a:spAutoFit/>
          </a:bodyPr>
          <a:lstStyle/>
          <a:p>
            <a:r>
              <a:rPr lang="es-EC" b="1" dirty="0" smtClean="0"/>
              <a:t>Entradas: Planificación de trayectorias</a:t>
            </a:r>
            <a:endParaRPr lang="es-EC" b="1" dirty="0"/>
          </a:p>
        </p:txBody>
      </p:sp>
      <p:pic>
        <p:nvPicPr>
          <p:cNvPr id="6" name="4 Imagen"/>
          <p:cNvPicPr>
            <a:picLocks noChangeAspect="1" noChangeArrowheads="1"/>
          </p:cNvPicPr>
          <p:nvPr/>
        </p:nvPicPr>
        <p:blipFill>
          <a:blip r:embed="rId3"/>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38708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05" y="608054"/>
            <a:ext cx="8485983" cy="5054598"/>
          </a:xfrm>
          <a:prstGeom prst="rect">
            <a:avLst/>
          </a:prstGeom>
          <a:noFill/>
        </p:spPr>
      </p:pic>
      <p:sp>
        <p:nvSpPr>
          <p:cNvPr id="5" name="CuadroTexto 4"/>
          <p:cNvSpPr txBox="1"/>
          <p:nvPr/>
        </p:nvSpPr>
        <p:spPr>
          <a:xfrm>
            <a:off x="574782" y="238722"/>
            <a:ext cx="8250977" cy="369332"/>
          </a:xfrm>
          <a:prstGeom prst="rect">
            <a:avLst/>
          </a:prstGeom>
          <a:noFill/>
        </p:spPr>
        <p:txBody>
          <a:bodyPr wrap="none" rtlCol="0">
            <a:spAutoFit/>
          </a:bodyPr>
          <a:lstStyle/>
          <a:p>
            <a:r>
              <a:rPr lang="es-EC" b="1" dirty="0" smtClean="0"/>
              <a:t>Modelo Cinemático Inverso, Sistema de control de seguimiento y evasión </a:t>
            </a:r>
            <a:endParaRPr lang="es-EC" b="1" dirty="0"/>
          </a:p>
        </p:txBody>
      </p:sp>
      <p:pic>
        <p:nvPicPr>
          <p:cNvPr id="6" name="4 Imagen"/>
          <p:cNvPicPr>
            <a:picLocks noChangeAspect="1" noChangeArrowheads="1"/>
          </p:cNvPicPr>
          <p:nvPr/>
        </p:nvPicPr>
        <p:blipFill>
          <a:blip r:embed="rId3"/>
          <a:srcRect l="6454" t="35651" r="48363" b="40483"/>
          <a:stretch>
            <a:fillRect/>
          </a:stretch>
        </p:blipFill>
        <p:spPr bwMode="auto">
          <a:xfrm>
            <a:off x="6586902" y="5776952"/>
            <a:ext cx="2365829" cy="739852"/>
          </a:xfrm>
          <a:prstGeom prst="rect">
            <a:avLst/>
          </a:prstGeom>
          <a:noFill/>
          <a:ln w="9525">
            <a:noFill/>
            <a:miter lim="800000"/>
            <a:headEnd/>
            <a:tailEnd/>
          </a:ln>
        </p:spPr>
      </p:pic>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83428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647818" y="5810525"/>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pPr algn="ctr"/>
            <a:r>
              <a:rPr lang="es-ES" sz="2000" i="0" dirty="0" smtClean="0">
                <a:solidFill>
                  <a:schemeClr val="tx1"/>
                </a:solidFill>
                <a:effectLst/>
              </a:rPr>
              <a:t>INTRODUCCIÓN</a:t>
            </a:r>
            <a:endParaRPr lang="es-EC" sz="2000" i="0" dirty="0">
              <a:solidFill>
                <a:schemeClr val="tx1"/>
              </a:solidFill>
              <a:effectLst/>
            </a:endParaRPr>
          </a:p>
        </p:txBody>
      </p:sp>
      <p:sp>
        <p:nvSpPr>
          <p:cNvPr id="7" name="CuadroTexto 6">
            <a:extLst>
              <a:ext uri="{FF2B5EF4-FFF2-40B4-BE49-F238E27FC236}">
                <a16:creationId xmlns:a16="http://schemas.microsoft.com/office/drawing/2014/main" xmlns="" id="{288780F4-A167-4FA0-AB56-0CABE28D1A4C}"/>
              </a:ext>
            </a:extLst>
          </p:cNvPr>
          <p:cNvSpPr txBox="1"/>
          <p:nvPr/>
        </p:nvSpPr>
        <p:spPr>
          <a:xfrm>
            <a:off x="117472" y="632338"/>
            <a:ext cx="2274982" cy="369332"/>
          </a:xfrm>
          <a:prstGeom prst="rect">
            <a:avLst/>
          </a:prstGeom>
          <a:noFill/>
        </p:spPr>
        <p:txBody>
          <a:bodyPr wrap="none" rtlCol="0">
            <a:spAutoFit/>
          </a:bodyPr>
          <a:lstStyle/>
          <a:p>
            <a:r>
              <a:rPr lang="es-EC" b="1" dirty="0" smtClean="0"/>
              <a:t>ROBOTS MÓVILES</a:t>
            </a:r>
            <a:endParaRPr lang="es-EC" b="1" dirty="0"/>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98" y="1197504"/>
            <a:ext cx="1995293" cy="199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774491" y="1029542"/>
            <a:ext cx="4637315" cy="1384995"/>
          </a:xfrm>
          <a:prstGeom prst="rect">
            <a:avLst/>
          </a:prstGeom>
        </p:spPr>
        <p:txBody>
          <a:bodyPr wrap="square">
            <a:spAutoFit/>
          </a:bodyPr>
          <a:lstStyle/>
          <a:p>
            <a:pPr algn="just"/>
            <a:r>
              <a:rPr lang="es-MX" sz="1400" dirty="0">
                <a:latin typeface="Calibri" panose="020F0502020204030204" pitchFamily="34" charset="0"/>
                <a:cs typeface="Calibri" panose="020F0502020204030204" pitchFamily="34" charset="0"/>
              </a:rPr>
              <a:t>Los </a:t>
            </a:r>
            <a:r>
              <a:rPr lang="es-MX" sz="1400" dirty="0" smtClean="0">
                <a:latin typeface="Calibri" panose="020F0502020204030204" pitchFamily="34" charset="0"/>
                <a:cs typeface="Calibri" panose="020F0502020204030204" pitchFamily="34" charset="0"/>
              </a:rPr>
              <a:t>robots </a:t>
            </a:r>
            <a:r>
              <a:rPr lang="es-MX" sz="1400" dirty="0">
                <a:latin typeface="Calibri" panose="020F0502020204030204" pitchFamily="34" charset="0"/>
                <a:cs typeface="Calibri" panose="020F0502020204030204" pitchFamily="34" charset="0"/>
              </a:rPr>
              <a:t>móviles deben enfrentarse a significativas perplejidades con respecto a la posición, ya que funcionan en grandes ambientes industriales o cotidianos. Una de esas perplejidades, es moverse de un punto inicial hasta un punto final, lo cual es una tarea muy difícil para un robot móvil en comparación a un manipulador industrial. </a:t>
            </a:r>
            <a:endParaRPr lang="es-EC" sz="1400" dirty="0">
              <a:latin typeface="Calibri" panose="020F0502020204030204" pitchFamily="34" charset="0"/>
              <a:cs typeface="Calibri" panose="020F0502020204030204" pitchFamily="34" charset="0"/>
            </a:endParaRPr>
          </a:p>
        </p:txBody>
      </p:sp>
      <p:pic>
        <p:nvPicPr>
          <p:cNvPr id="12" name="Imagen 11"/>
          <p:cNvPicPr/>
          <p:nvPr/>
        </p:nvPicPr>
        <p:blipFill rotWithShape="1">
          <a:blip r:embed="rId4"/>
          <a:srcRect l="-2402" t="1306" r="2402" b="-1306"/>
          <a:stretch/>
        </p:blipFill>
        <p:spPr>
          <a:xfrm>
            <a:off x="589966" y="3714859"/>
            <a:ext cx="3184525" cy="1597660"/>
          </a:xfrm>
          <a:prstGeom prst="rect">
            <a:avLst/>
          </a:prstGeom>
        </p:spPr>
      </p:pic>
      <p:sp>
        <p:nvSpPr>
          <p:cNvPr id="14"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b="1" dirty="0">
                <a:latin typeface="Calibri" panose="020F0502020204030204" pitchFamily="34" charset="0"/>
                <a:cs typeface="Calibri" panose="020F0502020204030204" pitchFamily="34" charset="0"/>
              </a:rPr>
              <a:t>1. Introducción      </a:t>
            </a:r>
            <a:r>
              <a:rPr lang="es-419" sz="1000" dirty="0">
                <a:solidFill>
                  <a:schemeClr val="bg2">
                    <a:lumMod val="50000"/>
                  </a:schemeClr>
                </a:solidFill>
                <a:latin typeface="Calibri" panose="020F0502020204030204" pitchFamily="34" charset="0"/>
                <a:cs typeface="Calibri" panose="020F0502020204030204" pitchFamily="34" charset="0"/>
              </a:rPr>
              <a:t>2. Justificación e importancia    3. Objetivos    4. Desarrollo del sistema    5. Experimentos y análisis de resultados    6. Conclusiones y recomendaciones</a:t>
            </a:r>
            <a:r>
              <a:rPr lang="es-419" sz="1000" dirty="0">
                <a:solidFill>
                  <a:schemeClr val="bg2">
                    <a:lumMod val="50000"/>
                  </a:schemeClr>
                </a:solidFill>
              </a:rPr>
              <a:t>	    </a:t>
            </a:r>
          </a:p>
        </p:txBody>
      </p:sp>
      <p:pic>
        <p:nvPicPr>
          <p:cNvPr id="22530" name="Picture 2" descr="Robots móviles: aplicaciones y usos en el almacén - Mecalux.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768" y="2656005"/>
            <a:ext cx="4107560" cy="290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4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47700" y="584200"/>
            <a:ext cx="2326278" cy="369332"/>
          </a:xfrm>
          <a:prstGeom prst="rect">
            <a:avLst/>
          </a:prstGeom>
          <a:noFill/>
        </p:spPr>
        <p:txBody>
          <a:bodyPr wrap="none" rtlCol="0">
            <a:spAutoFit/>
          </a:bodyPr>
          <a:lstStyle/>
          <a:p>
            <a:r>
              <a:rPr lang="es-EC" b="1" dirty="0" smtClean="0"/>
              <a:t>Sistema de evasión</a:t>
            </a:r>
            <a:endParaRPr lang="es-EC" b="1" dirty="0"/>
          </a:p>
        </p:txBody>
      </p:sp>
      <p:sp>
        <p:nvSpPr>
          <p:cNvPr id="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7" name="4 Imagen"/>
          <p:cNvPicPr>
            <a:picLocks noChangeAspect="1" noChangeArrowheads="1"/>
          </p:cNvPicPr>
          <p:nvPr/>
        </p:nvPicPr>
        <p:blipFill>
          <a:blip r:embed="rId2"/>
          <a:srcRect l="6454" t="35651" r="48363" b="40483"/>
          <a:stretch>
            <a:fillRect/>
          </a:stretch>
        </p:blipFill>
        <p:spPr bwMode="auto">
          <a:xfrm>
            <a:off x="6586902" y="5776952"/>
            <a:ext cx="2365829" cy="739852"/>
          </a:xfrm>
          <a:prstGeom prst="rect">
            <a:avLst/>
          </a:prstGeom>
          <a:noFill/>
          <a:ln w="9525">
            <a:noFill/>
            <a:miter lim="800000"/>
            <a:headEnd/>
            <a:tailEnd/>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778601" y="1200150"/>
            <a:ext cx="4179412" cy="4093527"/>
          </a:xfrm>
          <a:prstGeom prst="rect">
            <a:avLst/>
          </a:prstGeom>
          <a:noFill/>
        </p:spPr>
      </p:pic>
    </p:spTree>
    <p:extLst>
      <p:ext uri="{BB962C8B-B14F-4D97-AF65-F5344CB8AC3E}">
        <p14:creationId xmlns:p14="http://schemas.microsoft.com/office/powerpoint/2010/main" val="125753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3133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18533" y="583670"/>
            <a:ext cx="3608039" cy="338554"/>
          </a:xfrm>
          <a:prstGeom prst="rect">
            <a:avLst/>
          </a:prstGeom>
          <a:noFill/>
        </p:spPr>
        <p:txBody>
          <a:bodyPr wrap="none" rtlCol="0">
            <a:spAutoFit/>
          </a:bodyPr>
          <a:lstStyle/>
          <a:p>
            <a:r>
              <a:rPr lang="es-EC" sz="1600" b="1" dirty="0" smtClean="0"/>
              <a:t>SEGUIMIENTO DE TRAYECTORIAS</a:t>
            </a:r>
            <a:endParaRPr lang="es-EC" sz="1600" b="1" dirty="0"/>
          </a:p>
        </p:txBody>
      </p:sp>
      <p:sp>
        <p:nvSpPr>
          <p:cNvPr id="13" name="Rectángulo 21">
            <a:extLst>
              <a:ext uri="{FF2B5EF4-FFF2-40B4-BE49-F238E27FC236}">
                <a16:creationId xmlns:a16="http://schemas.microsoft.com/office/drawing/2014/main" xmlns="" id="{CC77B8F4-916C-4241-A388-D84EBD257E63}"/>
              </a:ext>
            </a:extLst>
          </p:cNvPr>
          <p:cNvSpPr/>
          <p:nvPr/>
        </p:nvSpPr>
        <p:spPr>
          <a:xfrm>
            <a:off x="1662623" y="3251042"/>
            <a:ext cx="5821249" cy="246221"/>
          </a:xfrm>
          <a:prstGeom prst="rect">
            <a:avLst/>
          </a:prstGeom>
        </p:spPr>
        <p:txBody>
          <a:bodyPr wrap="square">
            <a:spAutoFit/>
          </a:bodyPr>
          <a:lstStyle/>
          <a:p>
            <a:r>
              <a:rPr lang="es-EC" sz="1000" dirty="0" smtClean="0"/>
              <a:t>Seguimiento a trayectoria  rectilínea y error de posición obtenido con el control PID.</a:t>
            </a:r>
            <a:endParaRPr lang="es-EC" sz="1000" dirty="0"/>
          </a:p>
        </p:txBody>
      </p:sp>
      <p:sp>
        <p:nvSpPr>
          <p:cNvPr id="11" name="Rectángulo 21">
            <a:extLst>
              <a:ext uri="{FF2B5EF4-FFF2-40B4-BE49-F238E27FC236}">
                <a16:creationId xmlns:a16="http://schemas.microsoft.com/office/drawing/2014/main" xmlns="" id="{CC77B8F4-916C-4241-A388-D84EBD257E63}"/>
              </a:ext>
            </a:extLst>
          </p:cNvPr>
          <p:cNvSpPr/>
          <p:nvPr/>
        </p:nvSpPr>
        <p:spPr>
          <a:xfrm>
            <a:off x="1511017" y="5761483"/>
            <a:ext cx="5821249" cy="246221"/>
          </a:xfrm>
          <a:prstGeom prst="rect">
            <a:avLst/>
          </a:prstGeom>
        </p:spPr>
        <p:txBody>
          <a:bodyPr wrap="square">
            <a:spAutoFit/>
          </a:bodyPr>
          <a:lstStyle/>
          <a:p>
            <a:r>
              <a:rPr lang="es-EC" sz="1000" dirty="0" smtClean="0"/>
              <a:t>Seguimiento a trayectoria  rectilínea y error de posición obtenido con el control PID2DoF.</a:t>
            </a:r>
            <a:endParaRPr lang="es-EC" sz="1000" dirty="0"/>
          </a:p>
        </p:txBody>
      </p:sp>
      <p:sp>
        <p:nvSpPr>
          <p:cNvPr id="1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
        <p:nvSpPr>
          <p:cNvPr id="18" name="CuadroTexto 17">
            <a:extLst>
              <a:ext uri="{FF2B5EF4-FFF2-40B4-BE49-F238E27FC236}">
                <a16:creationId xmlns:a16="http://schemas.microsoft.com/office/drawing/2014/main" xmlns="" id="{A2FCE3F8-5699-4DBA-A4B0-12CC0B4284E6}"/>
              </a:ext>
            </a:extLst>
          </p:cNvPr>
          <p:cNvSpPr txBox="1"/>
          <p:nvPr/>
        </p:nvSpPr>
        <p:spPr>
          <a:xfrm>
            <a:off x="3267347" y="214704"/>
            <a:ext cx="2806089" cy="338554"/>
          </a:xfrm>
          <a:prstGeom prst="rect">
            <a:avLst/>
          </a:prstGeom>
          <a:noFill/>
        </p:spPr>
        <p:txBody>
          <a:bodyPr wrap="none" rtlCol="0">
            <a:spAutoFit/>
          </a:bodyPr>
          <a:lstStyle/>
          <a:p>
            <a:r>
              <a:rPr lang="es-EC" sz="1600" b="1" dirty="0" smtClean="0"/>
              <a:t>PRUEBAS Y RESULTADOS</a:t>
            </a:r>
            <a:endParaRPr lang="es-EC" sz="1600" b="1" dirty="0"/>
          </a:p>
        </p:txBody>
      </p:sp>
      <p:pic>
        <p:nvPicPr>
          <p:cNvPr id="23" name="Imagen 22"/>
          <p:cNvPicPr/>
          <p:nvPr/>
        </p:nvPicPr>
        <p:blipFill>
          <a:blip r:embed="rId3"/>
          <a:stretch>
            <a:fillRect/>
          </a:stretch>
        </p:blipFill>
        <p:spPr>
          <a:xfrm>
            <a:off x="1511017" y="1043877"/>
            <a:ext cx="2242820" cy="1855470"/>
          </a:xfrm>
          <a:prstGeom prst="rect">
            <a:avLst/>
          </a:prstGeom>
        </p:spPr>
      </p:pic>
      <p:pic>
        <p:nvPicPr>
          <p:cNvPr id="24" name="Imagen 23"/>
          <p:cNvPicPr/>
          <p:nvPr/>
        </p:nvPicPr>
        <p:blipFill>
          <a:blip r:embed="rId4"/>
          <a:stretch>
            <a:fillRect/>
          </a:stretch>
        </p:blipFill>
        <p:spPr>
          <a:xfrm>
            <a:off x="4741546" y="1129983"/>
            <a:ext cx="2238375" cy="1885950"/>
          </a:xfrm>
          <a:prstGeom prst="rect">
            <a:avLst/>
          </a:prstGeom>
        </p:spPr>
      </p:pic>
      <p:pic>
        <p:nvPicPr>
          <p:cNvPr id="25" name="Imagen 24"/>
          <p:cNvPicPr/>
          <p:nvPr/>
        </p:nvPicPr>
        <p:blipFill>
          <a:blip r:embed="rId5"/>
          <a:stretch>
            <a:fillRect/>
          </a:stretch>
        </p:blipFill>
        <p:spPr>
          <a:xfrm>
            <a:off x="1474958" y="3734041"/>
            <a:ext cx="2259330" cy="1863090"/>
          </a:xfrm>
          <a:prstGeom prst="rect">
            <a:avLst/>
          </a:prstGeom>
        </p:spPr>
      </p:pic>
      <p:pic>
        <p:nvPicPr>
          <p:cNvPr id="26" name="Imagen 25"/>
          <p:cNvPicPr/>
          <p:nvPr/>
        </p:nvPicPr>
        <p:blipFill>
          <a:blip r:embed="rId6"/>
          <a:stretch>
            <a:fillRect/>
          </a:stretch>
        </p:blipFill>
        <p:spPr>
          <a:xfrm>
            <a:off x="4581526" y="3567578"/>
            <a:ext cx="2398395" cy="2005965"/>
          </a:xfrm>
          <a:prstGeom prst="rect">
            <a:avLst/>
          </a:prstGeom>
        </p:spPr>
      </p:pic>
    </p:spTree>
    <p:extLst>
      <p:ext uri="{BB962C8B-B14F-4D97-AF65-F5344CB8AC3E}">
        <p14:creationId xmlns:p14="http://schemas.microsoft.com/office/powerpoint/2010/main" val="2134039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3133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18533" y="583670"/>
            <a:ext cx="3608039" cy="338554"/>
          </a:xfrm>
          <a:prstGeom prst="rect">
            <a:avLst/>
          </a:prstGeom>
          <a:noFill/>
        </p:spPr>
        <p:txBody>
          <a:bodyPr wrap="none" rtlCol="0">
            <a:spAutoFit/>
          </a:bodyPr>
          <a:lstStyle/>
          <a:p>
            <a:r>
              <a:rPr lang="es-EC" sz="1600" b="1" dirty="0" smtClean="0"/>
              <a:t>SEGUIMIENTO DE TRAYECTORIAS</a:t>
            </a:r>
            <a:endParaRPr lang="es-EC" sz="1600" b="1" dirty="0"/>
          </a:p>
        </p:txBody>
      </p:sp>
      <p:sp>
        <p:nvSpPr>
          <p:cNvPr id="13" name="Rectángulo 21">
            <a:extLst>
              <a:ext uri="{FF2B5EF4-FFF2-40B4-BE49-F238E27FC236}">
                <a16:creationId xmlns:a16="http://schemas.microsoft.com/office/drawing/2014/main" xmlns="" id="{CC77B8F4-916C-4241-A388-D84EBD257E63}"/>
              </a:ext>
            </a:extLst>
          </p:cNvPr>
          <p:cNvSpPr/>
          <p:nvPr/>
        </p:nvSpPr>
        <p:spPr>
          <a:xfrm>
            <a:off x="1662623" y="3251042"/>
            <a:ext cx="5821249" cy="246221"/>
          </a:xfrm>
          <a:prstGeom prst="rect">
            <a:avLst/>
          </a:prstGeom>
        </p:spPr>
        <p:txBody>
          <a:bodyPr wrap="square">
            <a:spAutoFit/>
          </a:bodyPr>
          <a:lstStyle/>
          <a:p>
            <a:r>
              <a:rPr lang="es-EC" sz="1000" dirty="0" smtClean="0"/>
              <a:t>Seguimiento a trayectoria  rectilínea y error de posición obtenido con el control PID.</a:t>
            </a:r>
            <a:endParaRPr lang="es-EC" sz="1000" dirty="0"/>
          </a:p>
        </p:txBody>
      </p:sp>
      <p:pic>
        <p:nvPicPr>
          <p:cNvPr id="19" name="Imagen 18"/>
          <p:cNvPicPr/>
          <p:nvPr/>
        </p:nvPicPr>
        <p:blipFill>
          <a:blip r:embed="rId3"/>
          <a:stretch>
            <a:fillRect/>
          </a:stretch>
        </p:blipFill>
        <p:spPr>
          <a:xfrm>
            <a:off x="4740672" y="890722"/>
            <a:ext cx="2743200" cy="2257425"/>
          </a:xfrm>
          <a:prstGeom prst="rect">
            <a:avLst/>
          </a:prstGeom>
        </p:spPr>
      </p:pic>
      <p:pic>
        <p:nvPicPr>
          <p:cNvPr id="20" name="Imagen 19"/>
          <p:cNvPicPr/>
          <p:nvPr/>
        </p:nvPicPr>
        <p:blipFill>
          <a:blip r:embed="rId4"/>
          <a:stretch>
            <a:fillRect/>
          </a:stretch>
        </p:blipFill>
        <p:spPr>
          <a:xfrm>
            <a:off x="4741546" y="3560322"/>
            <a:ext cx="2742326" cy="2180260"/>
          </a:xfrm>
          <a:prstGeom prst="rect">
            <a:avLst/>
          </a:prstGeom>
        </p:spPr>
      </p:pic>
      <p:pic>
        <p:nvPicPr>
          <p:cNvPr id="21" name="Imagen 20"/>
          <p:cNvPicPr/>
          <p:nvPr/>
        </p:nvPicPr>
        <p:blipFill>
          <a:blip r:embed="rId5"/>
          <a:stretch>
            <a:fillRect/>
          </a:stretch>
        </p:blipFill>
        <p:spPr>
          <a:xfrm>
            <a:off x="1286102" y="922224"/>
            <a:ext cx="2440470" cy="2225923"/>
          </a:xfrm>
          <a:prstGeom prst="rect">
            <a:avLst/>
          </a:prstGeom>
        </p:spPr>
      </p:pic>
      <p:pic>
        <p:nvPicPr>
          <p:cNvPr id="22" name="Imagen 21"/>
          <p:cNvPicPr/>
          <p:nvPr/>
        </p:nvPicPr>
        <p:blipFill>
          <a:blip r:embed="rId6"/>
          <a:stretch>
            <a:fillRect/>
          </a:stretch>
        </p:blipFill>
        <p:spPr>
          <a:xfrm>
            <a:off x="1286102" y="3600158"/>
            <a:ext cx="2440470" cy="2140424"/>
          </a:xfrm>
          <a:prstGeom prst="rect">
            <a:avLst/>
          </a:prstGeom>
        </p:spPr>
      </p:pic>
      <p:sp>
        <p:nvSpPr>
          <p:cNvPr id="11" name="Rectángulo 21">
            <a:extLst>
              <a:ext uri="{FF2B5EF4-FFF2-40B4-BE49-F238E27FC236}">
                <a16:creationId xmlns:a16="http://schemas.microsoft.com/office/drawing/2014/main" xmlns="" id="{CC77B8F4-916C-4241-A388-D84EBD257E63}"/>
              </a:ext>
            </a:extLst>
          </p:cNvPr>
          <p:cNvSpPr/>
          <p:nvPr/>
        </p:nvSpPr>
        <p:spPr>
          <a:xfrm>
            <a:off x="1511017" y="5761483"/>
            <a:ext cx="5821249" cy="246221"/>
          </a:xfrm>
          <a:prstGeom prst="rect">
            <a:avLst/>
          </a:prstGeom>
        </p:spPr>
        <p:txBody>
          <a:bodyPr wrap="square">
            <a:spAutoFit/>
          </a:bodyPr>
          <a:lstStyle/>
          <a:p>
            <a:r>
              <a:rPr lang="es-EC" sz="1000" dirty="0" smtClean="0"/>
              <a:t>Seguimiento a trayectoria  rectilínea y error de posición obtenido con el control PID2DoF.</a:t>
            </a:r>
            <a:endParaRPr lang="es-EC" sz="1000" dirty="0"/>
          </a:p>
        </p:txBody>
      </p:sp>
      <p:sp>
        <p:nvSpPr>
          <p:cNvPr id="12"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4208442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18533" y="583670"/>
            <a:ext cx="3608039" cy="338554"/>
          </a:xfrm>
          <a:prstGeom prst="rect">
            <a:avLst/>
          </a:prstGeom>
          <a:noFill/>
        </p:spPr>
        <p:txBody>
          <a:bodyPr wrap="none" rtlCol="0">
            <a:spAutoFit/>
          </a:bodyPr>
          <a:lstStyle/>
          <a:p>
            <a:r>
              <a:rPr lang="es-EC" sz="1600" b="1" dirty="0" smtClean="0"/>
              <a:t>SEGUIMIENTO DE TRAYECTORIAS</a:t>
            </a:r>
            <a:endParaRPr lang="es-EC" sz="1600" b="1" dirty="0"/>
          </a:p>
        </p:txBody>
      </p:sp>
      <p:pic>
        <p:nvPicPr>
          <p:cNvPr id="23" name="Imagen 22"/>
          <p:cNvPicPr/>
          <p:nvPr/>
        </p:nvPicPr>
        <p:blipFill>
          <a:blip r:embed="rId3"/>
          <a:stretch>
            <a:fillRect/>
          </a:stretch>
        </p:blipFill>
        <p:spPr>
          <a:xfrm>
            <a:off x="1075701" y="1127921"/>
            <a:ext cx="2408555" cy="1986915"/>
          </a:xfrm>
          <a:prstGeom prst="rect">
            <a:avLst/>
          </a:prstGeom>
        </p:spPr>
      </p:pic>
      <p:pic>
        <p:nvPicPr>
          <p:cNvPr id="24" name="Imagen 23"/>
          <p:cNvPicPr/>
          <p:nvPr/>
        </p:nvPicPr>
        <p:blipFill>
          <a:blip r:embed="rId4"/>
          <a:stretch>
            <a:fillRect/>
          </a:stretch>
        </p:blipFill>
        <p:spPr>
          <a:xfrm>
            <a:off x="1207506" y="3677011"/>
            <a:ext cx="2354580" cy="1938020"/>
          </a:xfrm>
          <a:prstGeom prst="rect">
            <a:avLst/>
          </a:prstGeom>
        </p:spPr>
      </p:pic>
      <p:pic>
        <p:nvPicPr>
          <p:cNvPr id="25" name="Imagen 24"/>
          <p:cNvPicPr/>
          <p:nvPr/>
        </p:nvPicPr>
        <p:blipFill>
          <a:blip r:embed="rId5"/>
          <a:stretch>
            <a:fillRect/>
          </a:stretch>
        </p:blipFill>
        <p:spPr>
          <a:xfrm>
            <a:off x="4874630" y="3601160"/>
            <a:ext cx="2288169" cy="1942390"/>
          </a:xfrm>
          <a:prstGeom prst="rect">
            <a:avLst/>
          </a:prstGeom>
        </p:spPr>
      </p:pic>
      <p:pic>
        <p:nvPicPr>
          <p:cNvPr id="26" name="Imagen 25"/>
          <p:cNvPicPr/>
          <p:nvPr/>
        </p:nvPicPr>
        <p:blipFill>
          <a:blip r:embed="rId6"/>
          <a:stretch>
            <a:fillRect/>
          </a:stretch>
        </p:blipFill>
        <p:spPr>
          <a:xfrm>
            <a:off x="4838064" y="1106531"/>
            <a:ext cx="2324735" cy="1943100"/>
          </a:xfrm>
          <a:prstGeom prst="rect">
            <a:avLst/>
          </a:prstGeom>
        </p:spPr>
      </p:pic>
      <p:sp>
        <p:nvSpPr>
          <p:cNvPr id="27" name="Rectángulo 21">
            <a:extLst>
              <a:ext uri="{FF2B5EF4-FFF2-40B4-BE49-F238E27FC236}">
                <a16:creationId xmlns:a16="http://schemas.microsoft.com/office/drawing/2014/main" xmlns="" id="{CC77B8F4-916C-4241-A388-D84EBD257E63}"/>
              </a:ext>
            </a:extLst>
          </p:cNvPr>
          <p:cNvSpPr/>
          <p:nvPr/>
        </p:nvSpPr>
        <p:spPr>
          <a:xfrm>
            <a:off x="1291148" y="3260634"/>
            <a:ext cx="6071677" cy="246221"/>
          </a:xfrm>
          <a:prstGeom prst="rect">
            <a:avLst/>
          </a:prstGeom>
        </p:spPr>
        <p:txBody>
          <a:bodyPr wrap="square">
            <a:spAutoFit/>
          </a:bodyPr>
          <a:lstStyle/>
          <a:p>
            <a:r>
              <a:rPr lang="es-EC" sz="1000" dirty="0" smtClean="0"/>
              <a:t>Seguimiento a trayectoria  caracol con lazo  y error de posición obtenido con el control PID.</a:t>
            </a:r>
            <a:endParaRPr lang="es-EC" sz="1000" dirty="0"/>
          </a:p>
        </p:txBody>
      </p:sp>
      <p:sp>
        <p:nvSpPr>
          <p:cNvPr id="28" name="Rectángulo 21">
            <a:extLst>
              <a:ext uri="{FF2B5EF4-FFF2-40B4-BE49-F238E27FC236}">
                <a16:creationId xmlns:a16="http://schemas.microsoft.com/office/drawing/2014/main" xmlns="" id="{CC77B8F4-916C-4241-A388-D84EBD257E63}"/>
              </a:ext>
            </a:extLst>
          </p:cNvPr>
          <p:cNvSpPr/>
          <p:nvPr/>
        </p:nvSpPr>
        <p:spPr>
          <a:xfrm>
            <a:off x="1091122" y="5621850"/>
            <a:ext cx="6271703" cy="246221"/>
          </a:xfrm>
          <a:prstGeom prst="rect">
            <a:avLst/>
          </a:prstGeom>
        </p:spPr>
        <p:txBody>
          <a:bodyPr wrap="square">
            <a:spAutoFit/>
          </a:bodyPr>
          <a:lstStyle/>
          <a:p>
            <a:r>
              <a:rPr lang="es-EC" sz="1000" dirty="0" smtClean="0"/>
              <a:t>Seguimiento a trayectoria  caracol con lazo  y error de posición obtenido con el control PID2DoF.</a:t>
            </a:r>
            <a:endParaRPr lang="es-EC" sz="1000" dirty="0"/>
          </a:p>
        </p:txBody>
      </p:sp>
      <p:sp>
        <p:nvSpPr>
          <p:cNvPr id="30"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2907291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18533" y="583670"/>
            <a:ext cx="3608039" cy="338554"/>
          </a:xfrm>
          <a:prstGeom prst="rect">
            <a:avLst/>
          </a:prstGeom>
          <a:noFill/>
        </p:spPr>
        <p:txBody>
          <a:bodyPr wrap="none" rtlCol="0">
            <a:spAutoFit/>
          </a:bodyPr>
          <a:lstStyle/>
          <a:p>
            <a:r>
              <a:rPr lang="es-EC" sz="1600" b="1" dirty="0" smtClean="0"/>
              <a:t>SEGUIMIENTO DE TRAYECTORIAS</a:t>
            </a:r>
            <a:endParaRPr lang="es-EC" sz="1600" b="1" dirty="0"/>
          </a:p>
        </p:txBody>
      </p:sp>
      <p:pic>
        <p:nvPicPr>
          <p:cNvPr id="11" name="Imagen 10"/>
          <p:cNvPicPr/>
          <p:nvPr/>
        </p:nvPicPr>
        <p:blipFill>
          <a:blip r:embed="rId3"/>
          <a:stretch>
            <a:fillRect/>
          </a:stretch>
        </p:blipFill>
        <p:spPr>
          <a:xfrm>
            <a:off x="984667" y="3740483"/>
            <a:ext cx="2467669" cy="2000828"/>
          </a:xfrm>
          <a:prstGeom prst="rect">
            <a:avLst/>
          </a:prstGeom>
        </p:spPr>
      </p:pic>
      <p:pic>
        <p:nvPicPr>
          <p:cNvPr id="12" name="Imagen 11"/>
          <p:cNvPicPr/>
          <p:nvPr/>
        </p:nvPicPr>
        <p:blipFill>
          <a:blip r:embed="rId4"/>
          <a:stretch>
            <a:fillRect/>
          </a:stretch>
        </p:blipFill>
        <p:spPr>
          <a:xfrm>
            <a:off x="4572794" y="3592518"/>
            <a:ext cx="2588895" cy="2033270"/>
          </a:xfrm>
          <a:prstGeom prst="rect">
            <a:avLst/>
          </a:prstGeom>
        </p:spPr>
      </p:pic>
      <p:pic>
        <p:nvPicPr>
          <p:cNvPr id="16" name="Imagen 15"/>
          <p:cNvPicPr/>
          <p:nvPr/>
        </p:nvPicPr>
        <p:blipFill>
          <a:blip r:embed="rId5"/>
          <a:stretch>
            <a:fillRect/>
          </a:stretch>
        </p:blipFill>
        <p:spPr>
          <a:xfrm>
            <a:off x="929481" y="1093672"/>
            <a:ext cx="2522855" cy="2075815"/>
          </a:xfrm>
          <a:prstGeom prst="rect">
            <a:avLst/>
          </a:prstGeom>
        </p:spPr>
      </p:pic>
      <p:pic>
        <p:nvPicPr>
          <p:cNvPr id="17" name="Imagen 16"/>
          <p:cNvPicPr/>
          <p:nvPr/>
        </p:nvPicPr>
        <p:blipFill>
          <a:blip r:embed="rId6"/>
          <a:stretch>
            <a:fillRect/>
          </a:stretch>
        </p:blipFill>
        <p:spPr>
          <a:xfrm>
            <a:off x="4732814" y="1093672"/>
            <a:ext cx="2428875" cy="2006600"/>
          </a:xfrm>
          <a:prstGeom prst="rect">
            <a:avLst/>
          </a:prstGeom>
        </p:spPr>
      </p:pic>
      <p:sp>
        <p:nvSpPr>
          <p:cNvPr id="18" name="Rectángulo 21">
            <a:extLst>
              <a:ext uri="{FF2B5EF4-FFF2-40B4-BE49-F238E27FC236}">
                <a16:creationId xmlns:a16="http://schemas.microsoft.com/office/drawing/2014/main" xmlns="" id="{CC77B8F4-916C-4241-A388-D84EBD257E63}"/>
              </a:ext>
            </a:extLst>
          </p:cNvPr>
          <p:cNvSpPr/>
          <p:nvPr/>
        </p:nvSpPr>
        <p:spPr>
          <a:xfrm>
            <a:off x="1188944" y="5687414"/>
            <a:ext cx="6556266" cy="246221"/>
          </a:xfrm>
          <a:prstGeom prst="rect">
            <a:avLst/>
          </a:prstGeom>
        </p:spPr>
        <p:txBody>
          <a:bodyPr wrap="square">
            <a:spAutoFit/>
          </a:bodyPr>
          <a:lstStyle/>
          <a:p>
            <a:r>
              <a:rPr lang="es-EC" sz="1000" dirty="0" smtClean="0"/>
              <a:t>Seguimiento a trayectoria  de rosa de 4 pétalos y error de posición obtenido con el control PID2DoF.</a:t>
            </a:r>
            <a:endParaRPr lang="es-EC" sz="1000" dirty="0"/>
          </a:p>
        </p:txBody>
      </p:sp>
      <p:sp>
        <p:nvSpPr>
          <p:cNvPr id="23" name="Rectángulo 21">
            <a:extLst>
              <a:ext uri="{FF2B5EF4-FFF2-40B4-BE49-F238E27FC236}">
                <a16:creationId xmlns:a16="http://schemas.microsoft.com/office/drawing/2014/main" xmlns="" id="{CC77B8F4-916C-4241-A388-D84EBD257E63}"/>
              </a:ext>
            </a:extLst>
          </p:cNvPr>
          <p:cNvSpPr/>
          <p:nvPr/>
        </p:nvSpPr>
        <p:spPr>
          <a:xfrm>
            <a:off x="1130409" y="3346297"/>
            <a:ext cx="6510938" cy="246221"/>
          </a:xfrm>
          <a:prstGeom prst="rect">
            <a:avLst/>
          </a:prstGeom>
        </p:spPr>
        <p:txBody>
          <a:bodyPr wrap="square">
            <a:spAutoFit/>
          </a:bodyPr>
          <a:lstStyle/>
          <a:p>
            <a:r>
              <a:rPr lang="es-EC" sz="1000" dirty="0" smtClean="0"/>
              <a:t>Seguimiento a trayectoria  de rosa de 4 pétalos y error de posición obtenido con el control PID.</a:t>
            </a:r>
            <a:endParaRPr lang="es-EC" sz="1000" dirty="0"/>
          </a:p>
        </p:txBody>
      </p:sp>
      <p:sp>
        <p:nvSpPr>
          <p:cNvPr id="25"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121602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640649" y="5870339"/>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118533" y="418570"/>
            <a:ext cx="3780074" cy="338554"/>
          </a:xfrm>
          <a:prstGeom prst="rect">
            <a:avLst/>
          </a:prstGeom>
          <a:noFill/>
        </p:spPr>
        <p:txBody>
          <a:bodyPr wrap="none" rtlCol="0">
            <a:spAutoFit/>
          </a:bodyPr>
          <a:lstStyle/>
          <a:p>
            <a:r>
              <a:rPr lang="es-EC" sz="1600" b="1" dirty="0" smtClean="0"/>
              <a:t>PLANIFICACIÓN DE TRAYECTORIAS</a:t>
            </a:r>
            <a:endParaRPr lang="es-EC" sz="1600" b="1" dirty="0"/>
          </a:p>
        </p:txBody>
      </p:sp>
      <p:sp>
        <p:nvSpPr>
          <p:cNvPr id="10" name="Rectángulo 21">
            <a:extLst>
              <a:ext uri="{FF2B5EF4-FFF2-40B4-BE49-F238E27FC236}">
                <a16:creationId xmlns:a16="http://schemas.microsoft.com/office/drawing/2014/main" xmlns="" id="{CC77B8F4-916C-4241-A388-D84EBD257E63}"/>
              </a:ext>
            </a:extLst>
          </p:cNvPr>
          <p:cNvSpPr/>
          <p:nvPr/>
        </p:nvSpPr>
        <p:spPr>
          <a:xfrm>
            <a:off x="644471" y="3192850"/>
            <a:ext cx="2979340" cy="246221"/>
          </a:xfrm>
          <a:prstGeom prst="rect">
            <a:avLst/>
          </a:prstGeom>
        </p:spPr>
        <p:txBody>
          <a:bodyPr wrap="square">
            <a:spAutoFit/>
          </a:bodyPr>
          <a:lstStyle/>
          <a:p>
            <a:r>
              <a:rPr lang="es-EC" sz="1000" dirty="0" smtClean="0"/>
              <a:t>Mapa de entorno de trabajo</a:t>
            </a:r>
            <a:endParaRPr lang="es-EC" sz="1000" dirty="0"/>
          </a:p>
        </p:txBody>
      </p:sp>
      <p:sp>
        <p:nvSpPr>
          <p:cNvPr id="11" name="Rectángulo 21">
            <a:extLst>
              <a:ext uri="{FF2B5EF4-FFF2-40B4-BE49-F238E27FC236}">
                <a16:creationId xmlns:a16="http://schemas.microsoft.com/office/drawing/2014/main" xmlns="" id="{CC77B8F4-916C-4241-A388-D84EBD257E63}"/>
              </a:ext>
            </a:extLst>
          </p:cNvPr>
          <p:cNvSpPr/>
          <p:nvPr/>
        </p:nvSpPr>
        <p:spPr>
          <a:xfrm>
            <a:off x="4954952" y="3263912"/>
            <a:ext cx="2979340" cy="246221"/>
          </a:xfrm>
          <a:prstGeom prst="rect">
            <a:avLst/>
          </a:prstGeom>
        </p:spPr>
        <p:txBody>
          <a:bodyPr wrap="square">
            <a:spAutoFit/>
          </a:bodyPr>
          <a:lstStyle/>
          <a:p>
            <a:r>
              <a:rPr lang="es-EC" sz="1000" dirty="0" smtClean="0"/>
              <a:t>Mapa con paredes ensanchadas</a:t>
            </a:r>
            <a:endParaRPr lang="es-EC" sz="1000" dirty="0"/>
          </a:p>
        </p:txBody>
      </p:sp>
      <p:pic>
        <p:nvPicPr>
          <p:cNvPr id="12" name="Imagen 11"/>
          <p:cNvPicPr/>
          <p:nvPr/>
        </p:nvPicPr>
        <p:blipFill>
          <a:blip r:embed="rId3">
            <a:extLst>
              <a:ext uri="{28A0092B-C50C-407E-A947-70E740481C1C}">
                <a14:useLocalDpi xmlns:a14="http://schemas.microsoft.com/office/drawing/2010/main" val="0"/>
              </a:ext>
            </a:extLst>
          </a:blip>
          <a:stretch>
            <a:fillRect/>
          </a:stretch>
        </p:blipFill>
        <p:spPr>
          <a:xfrm>
            <a:off x="644471" y="998424"/>
            <a:ext cx="2898830" cy="2116251"/>
          </a:xfrm>
          <a:prstGeom prst="rect">
            <a:avLst/>
          </a:prstGeom>
        </p:spPr>
      </p:pic>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4591216" y="805069"/>
            <a:ext cx="3485356" cy="2502959"/>
          </a:xfrm>
          <a:prstGeom prst="rect">
            <a:avLst/>
          </a:prstGeom>
          <a:noFill/>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373353" y="3439071"/>
            <a:ext cx="3441065" cy="2473325"/>
          </a:xfrm>
          <a:prstGeom prst="rect">
            <a:avLst/>
          </a:prstGeom>
          <a:noFill/>
        </p:spPr>
      </p:pic>
      <p:pic>
        <p:nvPicPr>
          <p:cNvPr id="16" name="Imagen 15"/>
          <p:cNvPicPr/>
          <p:nvPr/>
        </p:nvPicPr>
        <p:blipFill>
          <a:blip r:embed="rId6"/>
          <a:stretch>
            <a:fillRect/>
          </a:stretch>
        </p:blipFill>
        <p:spPr>
          <a:xfrm>
            <a:off x="4670392" y="3510133"/>
            <a:ext cx="3263900" cy="2543810"/>
          </a:xfrm>
          <a:prstGeom prst="rect">
            <a:avLst/>
          </a:prstGeom>
        </p:spPr>
      </p:pic>
      <p:sp>
        <p:nvSpPr>
          <p:cNvPr id="17" name="Rectángulo 21">
            <a:extLst>
              <a:ext uri="{FF2B5EF4-FFF2-40B4-BE49-F238E27FC236}">
                <a16:creationId xmlns:a16="http://schemas.microsoft.com/office/drawing/2014/main" xmlns="" id="{CC77B8F4-916C-4241-A388-D84EBD257E63}"/>
              </a:ext>
            </a:extLst>
          </p:cNvPr>
          <p:cNvSpPr/>
          <p:nvPr/>
        </p:nvSpPr>
        <p:spPr>
          <a:xfrm>
            <a:off x="4844224" y="5902256"/>
            <a:ext cx="2979340" cy="246221"/>
          </a:xfrm>
          <a:prstGeom prst="rect">
            <a:avLst/>
          </a:prstGeom>
        </p:spPr>
        <p:txBody>
          <a:bodyPr wrap="square">
            <a:spAutoFit/>
          </a:bodyPr>
          <a:lstStyle/>
          <a:p>
            <a:r>
              <a:rPr lang="es-EC" sz="1000" dirty="0" smtClean="0"/>
              <a:t>Mapa con paredes engrosadas</a:t>
            </a:r>
            <a:endParaRPr lang="es-EC" sz="1000" dirty="0"/>
          </a:p>
        </p:txBody>
      </p:sp>
      <p:sp>
        <p:nvSpPr>
          <p:cNvPr id="18" name="Rectángulo 21">
            <a:extLst>
              <a:ext uri="{FF2B5EF4-FFF2-40B4-BE49-F238E27FC236}">
                <a16:creationId xmlns:a16="http://schemas.microsoft.com/office/drawing/2014/main" xmlns="" id="{CC77B8F4-916C-4241-A388-D84EBD257E63}"/>
              </a:ext>
            </a:extLst>
          </p:cNvPr>
          <p:cNvSpPr/>
          <p:nvPr/>
        </p:nvSpPr>
        <p:spPr>
          <a:xfrm>
            <a:off x="644471" y="5823261"/>
            <a:ext cx="2979340" cy="400110"/>
          </a:xfrm>
          <a:prstGeom prst="rect">
            <a:avLst/>
          </a:prstGeom>
        </p:spPr>
        <p:txBody>
          <a:bodyPr wrap="square">
            <a:spAutoFit/>
          </a:bodyPr>
          <a:lstStyle/>
          <a:p>
            <a:r>
              <a:rPr lang="es-EC" sz="1000" dirty="0" smtClean="0"/>
              <a:t>Mapa con obstáculos no incorporados en la planificación</a:t>
            </a:r>
            <a:endParaRPr lang="es-EC" sz="1000" dirty="0"/>
          </a:p>
        </p:txBody>
      </p:sp>
      <p:sp>
        <p:nvSpPr>
          <p:cNvPr id="20"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70064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753533" y="672040"/>
            <a:ext cx="412292" cy="338554"/>
          </a:xfrm>
          <a:prstGeom prst="rect">
            <a:avLst/>
          </a:prstGeom>
          <a:noFill/>
        </p:spPr>
        <p:txBody>
          <a:bodyPr wrap="none" rtlCol="0">
            <a:spAutoFit/>
          </a:bodyPr>
          <a:lstStyle/>
          <a:p>
            <a:r>
              <a:rPr lang="es-EC" sz="1600" b="1" dirty="0" smtClean="0"/>
              <a:t>A*</a:t>
            </a:r>
            <a:endParaRPr lang="es-EC" sz="1600" b="1" dirty="0"/>
          </a:p>
        </p:txBody>
      </p:sp>
      <p:sp>
        <p:nvSpPr>
          <p:cNvPr id="15" name="Rectángulo 21">
            <a:extLst>
              <a:ext uri="{FF2B5EF4-FFF2-40B4-BE49-F238E27FC236}">
                <a16:creationId xmlns:a16="http://schemas.microsoft.com/office/drawing/2014/main" xmlns="" id="{CC77B8F4-916C-4241-A388-D84EBD257E63}"/>
              </a:ext>
            </a:extLst>
          </p:cNvPr>
          <p:cNvSpPr/>
          <p:nvPr/>
        </p:nvSpPr>
        <p:spPr>
          <a:xfrm>
            <a:off x="1485182" y="4849106"/>
            <a:ext cx="2088183" cy="246221"/>
          </a:xfrm>
          <a:prstGeom prst="rect">
            <a:avLst/>
          </a:prstGeom>
        </p:spPr>
        <p:txBody>
          <a:bodyPr wrap="square">
            <a:spAutoFit/>
          </a:bodyPr>
          <a:lstStyle/>
          <a:p>
            <a:r>
              <a:rPr lang="es-EC" sz="1000" dirty="0" smtClean="0"/>
              <a:t>Mapa con obstáculos.</a:t>
            </a:r>
            <a:endParaRPr lang="es-EC" sz="1000" dirty="0"/>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457280" y="1454846"/>
            <a:ext cx="3603878" cy="3260029"/>
          </a:xfrm>
          <a:prstGeom prst="rect">
            <a:avLst/>
          </a:prstGeom>
          <a:noFill/>
        </p:spPr>
      </p:pic>
      <p:pic>
        <p:nvPicPr>
          <p:cNvPr id="11" name="Imagen 10"/>
          <p:cNvPicPr/>
          <p:nvPr/>
        </p:nvPicPr>
        <p:blipFill rotWithShape="1">
          <a:blip r:embed="rId4"/>
          <a:srcRect l="45076" t="25205" r="16169" b="19009"/>
          <a:stretch/>
        </p:blipFill>
        <p:spPr bwMode="auto">
          <a:xfrm>
            <a:off x="4572793" y="1454845"/>
            <a:ext cx="3742532" cy="3260029"/>
          </a:xfrm>
          <a:prstGeom prst="rect">
            <a:avLst/>
          </a:prstGeom>
          <a:ln>
            <a:noFill/>
          </a:ln>
          <a:extLst>
            <a:ext uri="{53640926-AAD7-44D8-BBD7-CCE9431645EC}">
              <a14:shadowObscured xmlns:a14="http://schemas.microsoft.com/office/drawing/2010/main"/>
            </a:ext>
          </a:extLst>
        </p:spPr>
      </p:pic>
      <p:sp>
        <p:nvSpPr>
          <p:cNvPr id="14" name="Rectángulo 21">
            <a:extLst>
              <a:ext uri="{FF2B5EF4-FFF2-40B4-BE49-F238E27FC236}">
                <a16:creationId xmlns:a16="http://schemas.microsoft.com/office/drawing/2014/main" xmlns="" id="{CC77B8F4-916C-4241-A388-D84EBD257E63}"/>
              </a:ext>
            </a:extLst>
          </p:cNvPr>
          <p:cNvSpPr/>
          <p:nvPr/>
        </p:nvSpPr>
        <p:spPr>
          <a:xfrm>
            <a:off x="4932333" y="4846812"/>
            <a:ext cx="3246467" cy="246221"/>
          </a:xfrm>
          <a:prstGeom prst="rect">
            <a:avLst/>
          </a:prstGeom>
        </p:spPr>
        <p:txBody>
          <a:bodyPr wrap="square">
            <a:spAutoFit/>
          </a:bodyPr>
          <a:lstStyle/>
          <a:p>
            <a:r>
              <a:rPr lang="es-MX" sz="1000" dirty="0"/>
              <a:t>Ruta </a:t>
            </a:r>
            <a:r>
              <a:rPr lang="es-MX" sz="1000" dirty="0" smtClean="0"/>
              <a:t>A* en </a:t>
            </a:r>
            <a:r>
              <a:rPr lang="es-MX" sz="1000" dirty="0"/>
              <a:t>el patio del </a:t>
            </a:r>
            <a:r>
              <a:rPr lang="es-MX" sz="1000" dirty="0" smtClean="0"/>
              <a:t>laboratorio de electrónica.</a:t>
            </a:r>
            <a:endParaRPr lang="es-EC" sz="1000" dirty="0"/>
          </a:p>
        </p:txBody>
      </p:sp>
      <p:sp>
        <p:nvSpPr>
          <p:cNvPr id="1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363302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569005" y="628649"/>
            <a:ext cx="412292" cy="338554"/>
          </a:xfrm>
          <a:prstGeom prst="rect">
            <a:avLst/>
          </a:prstGeom>
          <a:noFill/>
        </p:spPr>
        <p:txBody>
          <a:bodyPr wrap="none" rtlCol="0">
            <a:spAutoFit/>
          </a:bodyPr>
          <a:lstStyle/>
          <a:p>
            <a:r>
              <a:rPr lang="es-EC" sz="1600" b="1" dirty="0" smtClean="0"/>
              <a:t>A*</a:t>
            </a:r>
            <a:endParaRPr lang="es-EC" sz="1600" b="1" dirty="0"/>
          </a:p>
        </p:txBody>
      </p:sp>
      <p:pic>
        <p:nvPicPr>
          <p:cNvPr id="8" name="Imagen 7"/>
          <p:cNvPicPr/>
          <p:nvPr/>
        </p:nvPicPr>
        <p:blipFill>
          <a:blip r:embed="rId3"/>
          <a:stretch>
            <a:fillRect/>
          </a:stretch>
        </p:blipFill>
        <p:spPr>
          <a:xfrm>
            <a:off x="3900228" y="1417033"/>
            <a:ext cx="5052503" cy="3781063"/>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118533" y="1671654"/>
            <a:ext cx="4010556" cy="3000360"/>
          </a:xfrm>
          <a:prstGeom prst="rect">
            <a:avLst/>
          </a:prstGeom>
          <a:noFill/>
        </p:spPr>
      </p:pic>
      <p:sp>
        <p:nvSpPr>
          <p:cNvPr id="10" name="Rectángulo 21">
            <a:extLst>
              <a:ext uri="{FF2B5EF4-FFF2-40B4-BE49-F238E27FC236}">
                <a16:creationId xmlns:a16="http://schemas.microsoft.com/office/drawing/2014/main" xmlns="" id="{CC77B8F4-916C-4241-A388-D84EBD257E63}"/>
              </a:ext>
            </a:extLst>
          </p:cNvPr>
          <p:cNvSpPr/>
          <p:nvPr/>
        </p:nvSpPr>
        <p:spPr>
          <a:xfrm>
            <a:off x="569005" y="5198096"/>
            <a:ext cx="2834595" cy="400110"/>
          </a:xfrm>
          <a:prstGeom prst="rect">
            <a:avLst/>
          </a:prstGeom>
        </p:spPr>
        <p:txBody>
          <a:bodyPr wrap="square">
            <a:spAutoFit/>
          </a:bodyPr>
          <a:lstStyle/>
          <a:p>
            <a:r>
              <a:rPr lang="es-EC" sz="1000" dirty="0" smtClean="0"/>
              <a:t>Mapa con obstáculos no analizados en la planificación .</a:t>
            </a:r>
            <a:endParaRPr lang="es-EC" sz="1000" dirty="0"/>
          </a:p>
        </p:txBody>
      </p:sp>
      <p:sp>
        <p:nvSpPr>
          <p:cNvPr id="11" name="Rectángulo 21">
            <a:extLst>
              <a:ext uri="{FF2B5EF4-FFF2-40B4-BE49-F238E27FC236}">
                <a16:creationId xmlns:a16="http://schemas.microsoft.com/office/drawing/2014/main" xmlns="" id="{CC77B8F4-916C-4241-A388-D84EBD257E63}"/>
              </a:ext>
            </a:extLst>
          </p:cNvPr>
          <p:cNvSpPr/>
          <p:nvPr/>
        </p:nvSpPr>
        <p:spPr>
          <a:xfrm>
            <a:off x="4129089" y="5188072"/>
            <a:ext cx="4406820" cy="246221"/>
          </a:xfrm>
          <a:prstGeom prst="rect">
            <a:avLst/>
          </a:prstGeom>
        </p:spPr>
        <p:txBody>
          <a:bodyPr wrap="square">
            <a:spAutoFit/>
          </a:bodyPr>
          <a:lstStyle/>
          <a:p>
            <a:r>
              <a:rPr lang="es-MX" sz="1000" dirty="0"/>
              <a:t>Trayectoria realizada por el móvil por la ruta extraída del algoritmo </a:t>
            </a:r>
            <a:r>
              <a:rPr lang="es-MX" sz="1000" dirty="0" smtClean="0"/>
              <a:t>A*.</a:t>
            </a:r>
            <a:endParaRPr lang="es-EC" sz="1000" dirty="0"/>
          </a:p>
        </p:txBody>
      </p:sp>
      <p:sp>
        <p:nvSpPr>
          <p:cNvPr id="12"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331289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54364"/>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645935" y="659340"/>
            <a:ext cx="604653" cy="338554"/>
          </a:xfrm>
          <a:prstGeom prst="rect">
            <a:avLst/>
          </a:prstGeom>
          <a:noFill/>
        </p:spPr>
        <p:txBody>
          <a:bodyPr wrap="none" rtlCol="0">
            <a:spAutoFit/>
          </a:bodyPr>
          <a:lstStyle/>
          <a:p>
            <a:r>
              <a:rPr lang="es-EC" sz="1600" b="1" dirty="0" smtClean="0"/>
              <a:t>RRT</a:t>
            </a:r>
            <a:endParaRPr lang="es-EC" sz="1600" b="1" dirty="0"/>
          </a:p>
        </p:txBody>
      </p:sp>
      <p:pic>
        <p:nvPicPr>
          <p:cNvPr id="16" name="Imagen 15"/>
          <p:cNvPicPr/>
          <p:nvPr/>
        </p:nvPicPr>
        <p:blipFill>
          <a:blip r:embed="rId3"/>
          <a:stretch>
            <a:fillRect/>
          </a:stretch>
        </p:blipFill>
        <p:spPr>
          <a:xfrm>
            <a:off x="59267" y="1474188"/>
            <a:ext cx="3898606" cy="3111086"/>
          </a:xfrm>
          <a:prstGeom prst="rect">
            <a:avLst/>
          </a:prstGeom>
        </p:spPr>
      </p:pic>
      <p:pic>
        <p:nvPicPr>
          <p:cNvPr id="18" name="Imagen 17"/>
          <p:cNvPicPr/>
          <p:nvPr/>
        </p:nvPicPr>
        <p:blipFill rotWithShape="1">
          <a:blip r:embed="rId4"/>
          <a:srcRect l="3831" b="5389"/>
          <a:stretch/>
        </p:blipFill>
        <p:spPr bwMode="auto">
          <a:xfrm>
            <a:off x="3957873" y="1197504"/>
            <a:ext cx="5054125" cy="3431609"/>
          </a:xfrm>
          <a:prstGeom prst="rect">
            <a:avLst/>
          </a:prstGeom>
          <a:ln>
            <a:noFill/>
          </a:ln>
          <a:extLst>
            <a:ext uri="{53640926-AAD7-44D8-BBD7-CCE9431645EC}">
              <a14:shadowObscured xmlns:a14="http://schemas.microsoft.com/office/drawing/2010/main"/>
            </a:ext>
          </a:extLst>
        </p:spPr>
      </p:pic>
      <p:sp>
        <p:nvSpPr>
          <p:cNvPr id="20" name="Rectángulo 21">
            <a:extLst>
              <a:ext uri="{FF2B5EF4-FFF2-40B4-BE49-F238E27FC236}">
                <a16:creationId xmlns:a16="http://schemas.microsoft.com/office/drawing/2014/main" xmlns="" id="{CC77B8F4-916C-4241-A388-D84EBD257E63}"/>
              </a:ext>
            </a:extLst>
          </p:cNvPr>
          <p:cNvSpPr/>
          <p:nvPr/>
        </p:nvSpPr>
        <p:spPr>
          <a:xfrm>
            <a:off x="4316714" y="4916281"/>
            <a:ext cx="4406820" cy="246221"/>
          </a:xfrm>
          <a:prstGeom prst="rect">
            <a:avLst/>
          </a:prstGeom>
        </p:spPr>
        <p:txBody>
          <a:bodyPr wrap="square">
            <a:spAutoFit/>
          </a:bodyPr>
          <a:lstStyle/>
          <a:p>
            <a:r>
              <a:rPr lang="es-MX" sz="1000" dirty="0"/>
              <a:t>Trayectoria realizada por el móvil por la ruta extraída del algoritmo </a:t>
            </a:r>
            <a:r>
              <a:rPr lang="es-MX" sz="1000" dirty="0" smtClean="0"/>
              <a:t>RRT.</a:t>
            </a:r>
            <a:endParaRPr lang="es-EC" sz="1000" dirty="0"/>
          </a:p>
        </p:txBody>
      </p:sp>
      <p:sp>
        <p:nvSpPr>
          <p:cNvPr id="2" name="Rectángulo 1"/>
          <p:cNvSpPr/>
          <p:nvPr/>
        </p:nvSpPr>
        <p:spPr>
          <a:xfrm>
            <a:off x="481549" y="4916280"/>
            <a:ext cx="3054041" cy="246221"/>
          </a:xfrm>
          <a:prstGeom prst="rect">
            <a:avLst/>
          </a:prstGeom>
        </p:spPr>
        <p:txBody>
          <a:bodyPr wrap="none">
            <a:spAutoFit/>
          </a:bodyPr>
          <a:lstStyle/>
          <a:p>
            <a:r>
              <a:rPr lang="es-EC" sz="1000" dirty="0">
                <a:ea typeface="Noto Sans CJK SC Regular"/>
              </a:rPr>
              <a:t>Ruta RRT en el patio del </a:t>
            </a:r>
            <a:r>
              <a:rPr lang="es-EC" sz="1000" dirty="0" smtClean="0">
                <a:ea typeface="Noto Sans CJK SC Regular"/>
              </a:rPr>
              <a:t>laboratorio de electrónica.</a:t>
            </a:r>
            <a:endParaRPr lang="es-EC" sz="1000" dirty="0"/>
          </a:p>
        </p:txBody>
      </p:sp>
      <p:sp>
        <p:nvSpPr>
          <p:cNvPr id="21"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2601391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726581" y="569400"/>
            <a:ext cx="684803" cy="338554"/>
          </a:xfrm>
          <a:prstGeom prst="rect">
            <a:avLst/>
          </a:prstGeom>
          <a:noFill/>
        </p:spPr>
        <p:txBody>
          <a:bodyPr wrap="none" rtlCol="0">
            <a:spAutoFit/>
          </a:bodyPr>
          <a:lstStyle/>
          <a:p>
            <a:r>
              <a:rPr lang="es-EC" sz="1600" b="1" dirty="0" smtClean="0"/>
              <a:t>RRT*</a:t>
            </a:r>
            <a:endParaRPr lang="es-EC" sz="1600" b="1" dirty="0"/>
          </a:p>
        </p:txBody>
      </p:sp>
      <p:pic>
        <p:nvPicPr>
          <p:cNvPr id="8" name="Imagen 7"/>
          <p:cNvPicPr/>
          <p:nvPr/>
        </p:nvPicPr>
        <p:blipFill>
          <a:blip r:embed="rId4"/>
          <a:stretch>
            <a:fillRect/>
          </a:stretch>
        </p:blipFill>
        <p:spPr>
          <a:xfrm>
            <a:off x="208995" y="1328196"/>
            <a:ext cx="4000500" cy="2992759"/>
          </a:xfrm>
          <a:prstGeom prst="rect">
            <a:avLst/>
          </a:prstGeom>
        </p:spPr>
      </p:pic>
      <p:pic>
        <p:nvPicPr>
          <p:cNvPr id="9" name="Imagen 8"/>
          <p:cNvPicPr/>
          <p:nvPr/>
        </p:nvPicPr>
        <p:blipFill rotWithShape="1">
          <a:blip r:embed="rId5"/>
          <a:srcRect l="2612" r="5209"/>
          <a:stretch/>
        </p:blipFill>
        <p:spPr bwMode="auto">
          <a:xfrm>
            <a:off x="4209495" y="1211772"/>
            <a:ext cx="4478814" cy="3403071"/>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26581" y="4822885"/>
            <a:ext cx="3132589" cy="246221"/>
          </a:xfrm>
          <a:prstGeom prst="rect">
            <a:avLst/>
          </a:prstGeom>
        </p:spPr>
        <p:txBody>
          <a:bodyPr wrap="none">
            <a:spAutoFit/>
          </a:bodyPr>
          <a:lstStyle/>
          <a:p>
            <a:r>
              <a:rPr lang="es-MX" sz="1000" dirty="0"/>
              <a:t>Ruta </a:t>
            </a:r>
            <a:r>
              <a:rPr lang="es-MX" sz="1000" dirty="0" smtClean="0"/>
              <a:t>RRT* </a:t>
            </a:r>
            <a:r>
              <a:rPr lang="es-MX" sz="1000" dirty="0"/>
              <a:t>en el patio del </a:t>
            </a:r>
            <a:r>
              <a:rPr lang="es-MX" sz="1000" dirty="0" smtClean="0"/>
              <a:t>laboratorio de electrónica.</a:t>
            </a:r>
            <a:endParaRPr lang="es-EC" sz="1000" dirty="0"/>
          </a:p>
        </p:txBody>
      </p:sp>
      <p:sp>
        <p:nvSpPr>
          <p:cNvPr id="14" name="Rectángulo 21">
            <a:extLst>
              <a:ext uri="{FF2B5EF4-FFF2-40B4-BE49-F238E27FC236}">
                <a16:creationId xmlns:a16="http://schemas.microsoft.com/office/drawing/2014/main" xmlns="" id="{CC77B8F4-916C-4241-A388-D84EBD257E63}"/>
              </a:ext>
            </a:extLst>
          </p:cNvPr>
          <p:cNvSpPr/>
          <p:nvPr/>
        </p:nvSpPr>
        <p:spPr>
          <a:xfrm>
            <a:off x="4383492" y="4822885"/>
            <a:ext cx="4406820" cy="246221"/>
          </a:xfrm>
          <a:prstGeom prst="rect">
            <a:avLst/>
          </a:prstGeom>
        </p:spPr>
        <p:txBody>
          <a:bodyPr wrap="square">
            <a:spAutoFit/>
          </a:bodyPr>
          <a:lstStyle/>
          <a:p>
            <a:r>
              <a:rPr lang="es-MX" sz="1000" dirty="0"/>
              <a:t>Trayectoria realizada por el móvil por la ruta extraída del algoritmo </a:t>
            </a:r>
            <a:r>
              <a:rPr lang="es-MX" sz="1000" dirty="0" smtClean="0"/>
              <a:t>RRT*.</a:t>
            </a:r>
            <a:endParaRPr lang="es-EC" sz="1000" dirty="0"/>
          </a:p>
        </p:txBody>
      </p:sp>
      <p:sp>
        <p:nvSpPr>
          <p:cNvPr id="1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54104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90798" y="5820243"/>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118533" y="642936"/>
            <a:ext cx="2274982" cy="369332"/>
          </a:xfrm>
          <a:prstGeom prst="rect">
            <a:avLst/>
          </a:prstGeom>
          <a:noFill/>
        </p:spPr>
        <p:txBody>
          <a:bodyPr wrap="none" rtlCol="0">
            <a:spAutoFit/>
          </a:bodyPr>
          <a:lstStyle/>
          <a:p>
            <a:r>
              <a:rPr lang="es-EC" b="1" dirty="0" smtClean="0"/>
              <a:t>ROBOTS MÓVILES</a:t>
            </a:r>
            <a:endParaRPr lang="es-EC" b="1" dirty="0"/>
          </a:p>
        </p:txBody>
      </p:sp>
      <p:sp>
        <p:nvSpPr>
          <p:cNvPr id="10" name="CuadroTexto 9">
            <a:extLst>
              <a:ext uri="{FF2B5EF4-FFF2-40B4-BE49-F238E27FC236}">
                <a16:creationId xmlns:a16="http://schemas.microsoft.com/office/drawing/2014/main" xmlns="" id="{EB555FF9-A5CE-4272-B8CE-62C0CE1E5DC6}"/>
              </a:ext>
            </a:extLst>
          </p:cNvPr>
          <p:cNvSpPr txBox="1"/>
          <p:nvPr/>
        </p:nvSpPr>
        <p:spPr>
          <a:xfrm>
            <a:off x="1668308" y="2964622"/>
            <a:ext cx="4981964" cy="553998"/>
          </a:xfrm>
          <a:prstGeom prst="rect">
            <a:avLst/>
          </a:prstGeom>
          <a:noFill/>
        </p:spPr>
        <p:txBody>
          <a:bodyPr wrap="square" rtlCol="0">
            <a:spAutoFit/>
          </a:bodyPr>
          <a:lstStyle/>
          <a:p>
            <a:r>
              <a:rPr lang="es-MX" sz="1000" dirty="0" smtClean="0"/>
              <a:t>Tipos </a:t>
            </a:r>
            <a:r>
              <a:rPr lang="es-MX" sz="1000" dirty="0"/>
              <a:t>de robots </a:t>
            </a:r>
            <a:r>
              <a:rPr lang="es-MX" sz="1000" dirty="0" smtClean="0"/>
              <a:t>móviles: (a) Robot con patas, (b) Robot inspirados, (c) Robot con ruedas</a:t>
            </a:r>
            <a:endParaRPr lang="es-EC" sz="1000" dirty="0" smtClean="0"/>
          </a:p>
          <a:p>
            <a:endParaRPr lang="es-EC" sz="1000" dirty="0"/>
          </a:p>
        </p:txBody>
      </p:sp>
      <p:sp>
        <p:nvSpPr>
          <p:cNvPr id="13" name="CuadroTexto 9">
            <a:extLst>
              <a:ext uri="{FF2B5EF4-FFF2-40B4-BE49-F238E27FC236}">
                <a16:creationId xmlns:a16="http://schemas.microsoft.com/office/drawing/2014/main" xmlns="" id="{EB555FF9-A5CE-4272-B8CE-62C0CE1E5DC6}"/>
              </a:ext>
            </a:extLst>
          </p:cNvPr>
          <p:cNvSpPr txBox="1"/>
          <p:nvPr/>
        </p:nvSpPr>
        <p:spPr>
          <a:xfrm>
            <a:off x="1859955" y="5191025"/>
            <a:ext cx="5008739" cy="246221"/>
          </a:xfrm>
          <a:prstGeom prst="rect">
            <a:avLst/>
          </a:prstGeom>
          <a:noFill/>
        </p:spPr>
        <p:txBody>
          <a:bodyPr wrap="square" rtlCol="0">
            <a:spAutoFit/>
          </a:bodyPr>
          <a:lstStyle/>
          <a:p>
            <a:r>
              <a:rPr lang="es-MX" sz="1000" dirty="0" smtClean="0"/>
              <a:t>Tipos </a:t>
            </a:r>
            <a:r>
              <a:rPr lang="es-MX" sz="1000" dirty="0"/>
              <a:t>de locomoción de un robot móvil</a:t>
            </a:r>
            <a:endParaRPr lang="es-EC" sz="1000" dirty="0"/>
          </a:p>
        </p:txBody>
      </p:sp>
      <p:pic>
        <p:nvPicPr>
          <p:cNvPr id="5" name="Imagen 4"/>
          <p:cNvPicPr>
            <a:picLocks noChangeAspect="1"/>
          </p:cNvPicPr>
          <p:nvPr/>
        </p:nvPicPr>
        <p:blipFill rotWithShape="1">
          <a:blip r:embed="rId3"/>
          <a:srcRect t="186"/>
          <a:stretch/>
        </p:blipFill>
        <p:spPr>
          <a:xfrm>
            <a:off x="1889992" y="1143000"/>
            <a:ext cx="5365604" cy="1785786"/>
          </a:xfrm>
          <a:prstGeom prst="rect">
            <a:avLst/>
          </a:prstGeom>
        </p:spPr>
      </p:pic>
      <p:pic>
        <p:nvPicPr>
          <p:cNvPr id="19" name="Imagen 18"/>
          <p:cNvPicPr/>
          <p:nvPr/>
        </p:nvPicPr>
        <p:blipFill>
          <a:blip r:embed="rId4"/>
          <a:stretch>
            <a:fillRect/>
          </a:stretch>
        </p:blipFill>
        <p:spPr>
          <a:xfrm>
            <a:off x="1859955" y="3658251"/>
            <a:ext cx="4598670" cy="1352550"/>
          </a:xfrm>
          <a:prstGeom prst="rect">
            <a:avLst/>
          </a:prstGeom>
        </p:spPr>
      </p:pic>
      <p:sp>
        <p:nvSpPr>
          <p:cNvPr id="21"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b="1" dirty="0">
                <a:latin typeface="Calibri" panose="020F0502020204030204" pitchFamily="34" charset="0"/>
                <a:cs typeface="Calibri" panose="020F0502020204030204" pitchFamily="34" charset="0"/>
              </a:rPr>
              <a:t>1. Introducción      </a:t>
            </a:r>
            <a:r>
              <a:rPr lang="es-419" sz="1000" dirty="0">
                <a:solidFill>
                  <a:schemeClr val="bg2">
                    <a:lumMod val="50000"/>
                  </a:schemeClr>
                </a:solidFill>
                <a:latin typeface="Calibri" panose="020F0502020204030204" pitchFamily="34" charset="0"/>
                <a:cs typeface="Calibri" panose="020F0502020204030204" pitchFamily="34" charset="0"/>
              </a:rPr>
              <a:t>2. Justificación e importancia    3. Objetivos    4. Desarrollo del sistema    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862686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613785"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690033" y="625474"/>
            <a:ext cx="1327992" cy="338554"/>
          </a:xfrm>
          <a:prstGeom prst="rect">
            <a:avLst/>
          </a:prstGeom>
          <a:noFill/>
        </p:spPr>
        <p:txBody>
          <a:bodyPr wrap="none" rtlCol="0">
            <a:spAutoFit/>
          </a:bodyPr>
          <a:lstStyle/>
          <a:p>
            <a:r>
              <a:rPr lang="es-EC" sz="1600" b="1" dirty="0" smtClean="0"/>
              <a:t>HÍBRIDO A*</a:t>
            </a:r>
            <a:endParaRPr lang="es-EC" sz="1600" b="1" dirty="0"/>
          </a:p>
        </p:txBody>
      </p:sp>
      <p:pic>
        <p:nvPicPr>
          <p:cNvPr id="8" name="Imagen 7"/>
          <p:cNvPicPr/>
          <p:nvPr/>
        </p:nvPicPr>
        <p:blipFill rotWithShape="1">
          <a:blip r:embed="rId3"/>
          <a:srcRect l="31251" t="14344" r="31056" b="33310"/>
          <a:stretch/>
        </p:blipFill>
        <p:spPr bwMode="auto">
          <a:xfrm>
            <a:off x="354170" y="1698710"/>
            <a:ext cx="3932079" cy="298759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4"/>
          <a:stretch>
            <a:fillRect/>
          </a:stretch>
        </p:blipFill>
        <p:spPr>
          <a:xfrm>
            <a:off x="4420393" y="1498685"/>
            <a:ext cx="4267916" cy="3316203"/>
          </a:xfrm>
          <a:prstGeom prst="rect">
            <a:avLst/>
          </a:prstGeom>
        </p:spPr>
      </p:pic>
      <p:sp>
        <p:nvSpPr>
          <p:cNvPr id="12" name="Rectángulo 11"/>
          <p:cNvSpPr/>
          <p:nvPr/>
        </p:nvSpPr>
        <p:spPr>
          <a:xfrm>
            <a:off x="726581" y="4870035"/>
            <a:ext cx="3400290" cy="246221"/>
          </a:xfrm>
          <a:prstGeom prst="rect">
            <a:avLst/>
          </a:prstGeom>
        </p:spPr>
        <p:txBody>
          <a:bodyPr wrap="none">
            <a:spAutoFit/>
          </a:bodyPr>
          <a:lstStyle/>
          <a:p>
            <a:r>
              <a:rPr lang="es-MX" sz="1000" dirty="0"/>
              <a:t>Ruta </a:t>
            </a:r>
            <a:r>
              <a:rPr lang="es-MX" sz="1000" dirty="0" smtClean="0"/>
              <a:t>Híbrido A* </a:t>
            </a:r>
            <a:r>
              <a:rPr lang="es-MX" sz="1000" dirty="0"/>
              <a:t>en el patio del </a:t>
            </a:r>
            <a:r>
              <a:rPr lang="es-MX" sz="1000" dirty="0" smtClean="0"/>
              <a:t>laboratorio de electrónica.</a:t>
            </a:r>
            <a:endParaRPr lang="es-EC" sz="1000" dirty="0"/>
          </a:p>
        </p:txBody>
      </p:sp>
      <p:sp>
        <p:nvSpPr>
          <p:cNvPr id="14" name="Rectángulo 21">
            <a:extLst>
              <a:ext uri="{FF2B5EF4-FFF2-40B4-BE49-F238E27FC236}">
                <a16:creationId xmlns:a16="http://schemas.microsoft.com/office/drawing/2014/main" xmlns="" id="{CC77B8F4-916C-4241-A388-D84EBD257E63}"/>
              </a:ext>
            </a:extLst>
          </p:cNvPr>
          <p:cNvSpPr/>
          <p:nvPr/>
        </p:nvSpPr>
        <p:spPr>
          <a:xfrm>
            <a:off x="4572794" y="4871623"/>
            <a:ext cx="4406820" cy="400110"/>
          </a:xfrm>
          <a:prstGeom prst="rect">
            <a:avLst/>
          </a:prstGeom>
        </p:spPr>
        <p:txBody>
          <a:bodyPr wrap="square">
            <a:spAutoFit/>
          </a:bodyPr>
          <a:lstStyle/>
          <a:p>
            <a:r>
              <a:rPr lang="es-MX" sz="1000" dirty="0"/>
              <a:t>Trayectoria realizada por el móvil por la ruta extraída del algoritmo Híbrido A</a:t>
            </a:r>
            <a:r>
              <a:rPr lang="es-MX" sz="1000" dirty="0" smtClean="0"/>
              <a:t>*.</a:t>
            </a:r>
            <a:endParaRPr lang="es-EC" sz="1000" dirty="0"/>
          </a:p>
        </p:txBody>
      </p:sp>
      <p:sp>
        <p:nvSpPr>
          <p:cNvPr id="16"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sistema    </a:t>
            </a:r>
            <a:r>
              <a:rPr lang="es-419" sz="1000" b="1" dirty="0">
                <a:latin typeface="Calibri" panose="020F0502020204030204" pitchFamily="34" charset="0"/>
                <a:cs typeface="Calibri" panose="020F0502020204030204" pitchFamily="34" charset="0"/>
              </a:rPr>
              <a:t>5. Experimentos y análisis de resultados    </a:t>
            </a:r>
            <a:r>
              <a:rPr lang="es-419" sz="1000" dirty="0">
                <a:solidFill>
                  <a:schemeClr val="bg2">
                    <a:lumMod val="50000"/>
                  </a:schemeClr>
                </a:solidFill>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2287059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4693"/>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636794"/>
            <a:ext cx="8231029" cy="5177899"/>
          </a:xfrm>
        </p:spPr>
        <p:txBody>
          <a:bodyPr/>
          <a:lstStyle/>
          <a:p>
            <a:pPr lvl="0" algn="just"/>
            <a:r>
              <a:rPr lang="es-EC" sz="1600" dirty="0" smtClean="0">
                <a:solidFill>
                  <a:schemeClr val="tx1"/>
                </a:solidFill>
                <a:latin typeface="Calibri" panose="020F0502020204030204" pitchFamily="34" charset="0"/>
                <a:cs typeface="Calibri" panose="020F0502020204030204" pitchFamily="34" charset="0"/>
              </a:rPr>
              <a:t>Se </a:t>
            </a:r>
            <a:r>
              <a:rPr lang="es-EC" sz="1600" dirty="0">
                <a:solidFill>
                  <a:schemeClr val="tx1"/>
                </a:solidFill>
                <a:latin typeface="Calibri" panose="020F0502020204030204" pitchFamily="34" charset="0"/>
                <a:cs typeface="Calibri" panose="020F0502020204030204" pitchFamily="34" charset="0"/>
              </a:rPr>
              <a:t>realizó un modelado general basado en un robot móvil de configuración diferencial, el cual utiliza principalmente las velocidades de las ruedas. Logrando, incorporar dos alternativas de sistemas de control, PID y PIF2DoF, y una opción de control evasión basado en el método de impedancia, cuyos sistemas pueden aplicarse en otros robots con la misma disposición, pero tomando en cuenta los sensores que posee para realizar el control ya sea de posición o velocidad.</a:t>
            </a:r>
          </a:p>
          <a:p>
            <a:pPr lvl="0" algn="just"/>
            <a:r>
              <a:rPr lang="es-EC" sz="1600" dirty="0">
                <a:solidFill>
                  <a:schemeClr val="tx1"/>
                </a:solidFill>
                <a:latin typeface="Calibri" panose="020F0502020204030204" pitchFamily="34" charset="0"/>
                <a:cs typeface="Calibri" panose="020F0502020204030204" pitchFamily="34" charset="0"/>
              </a:rPr>
              <a:t>Se implementó dos formas de generación de trayectorias, la primera basada en fórmulas matemáticas y la segunda en la planificación de trayectorias, cuya programación se basa en dos formas: importación de librerías Matlab y desarrollo de seudocódigo expresado en un diagrama de flujo.</a:t>
            </a:r>
          </a:p>
          <a:p>
            <a:pPr lvl="0" algn="just"/>
            <a:r>
              <a:rPr lang="es-EC" sz="1600" dirty="0">
                <a:solidFill>
                  <a:schemeClr val="tx1"/>
                </a:solidFill>
                <a:latin typeface="Calibri" panose="020F0502020204030204" pitchFamily="34" charset="0"/>
                <a:cs typeface="Calibri" panose="020F0502020204030204" pitchFamily="34" charset="0"/>
              </a:rPr>
              <a:t>Se implementó dos tipos de control PID y PID2DoF, los cuales se utilizaron en el seguimiento de trayectorias, obtenidas de los dos tipos de generaciones mencionadas anteriormente.</a:t>
            </a:r>
          </a:p>
          <a:p>
            <a:pPr lvl="0" algn="just"/>
            <a:r>
              <a:rPr lang="es-EC" sz="1600" dirty="0">
                <a:solidFill>
                  <a:schemeClr val="tx1"/>
                </a:solidFill>
                <a:latin typeface="Calibri" panose="020F0502020204030204" pitchFamily="34" charset="0"/>
                <a:cs typeface="Calibri" panose="020F0502020204030204" pitchFamily="34" charset="0"/>
              </a:rPr>
              <a:t>Se incorporó el sistema de control de evasión basado en el método por impedancia, el cual se incorporó a la cinemática inversa y al sistema de control PID, por facilidades en el diseño, ya que maneja menos señales de control a diferencia del PID2DoF, que maneja seis</a:t>
            </a:r>
            <a:r>
              <a:rPr lang="es-EC" sz="1600" dirty="0" smtClean="0">
                <a:solidFill>
                  <a:schemeClr val="tx1"/>
                </a:solidFill>
                <a:latin typeface="Calibri" panose="020F0502020204030204" pitchFamily="34" charset="0"/>
                <a:cs typeface="Calibri" panose="020F0502020204030204" pitchFamily="34" charset="0"/>
              </a:rPr>
              <a:t>.</a:t>
            </a:r>
          </a:p>
          <a:p>
            <a:pPr algn="just"/>
            <a:r>
              <a:rPr lang="es-EC" sz="1600" dirty="0">
                <a:solidFill>
                  <a:schemeClr val="tx1"/>
                </a:solidFill>
                <a:latin typeface="Calibri" panose="020F0502020204030204" pitchFamily="34" charset="0"/>
                <a:cs typeface="Calibri" panose="020F0502020204030204" pitchFamily="34" charset="0"/>
              </a:rPr>
              <a:t>Se concluye que al utilizar el algoritmo A*, se obtiene menos ángulos cerrados debido a que se evalúan menos nodos, en un mapa de ocupación con menos celdas, por lo tanto, se obtiene una ruta con menos conexiones que las demás planificaciones, y el robot puede seguir la trayectoria con menor error de </a:t>
            </a:r>
            <a:r>
              <a:rPr lang="es-EC" sz="1600" dirty="0" smtClean="0">
                <a:solidFill>
                  <a:schemeClr val="tx1"/>
                </a:solidFill>
                <a:latin typeface="Calibri" panose="020F0502020204030204" pitchFamily="34" charset="0"/>
                <a:cs typeface="Calibri" panose="020F0502020204030204" pitchFamily="34" charset="0"/>
              </a:rPr>
              <a:t>posición, a diferencia de las demás planificaciones.</a:t>
            </a:r>
            <a:endParaRPr lang="es-EC" sz="1600" dirty="0">
              <a:solidFill>
                <a:schemeClr val="tx1"/>
              </a:solidFill>
              <a:latin typeface="Calibri" panose="020F0502020204030204" pitchFamily="34" charset="0"/>
              <a:cs typeface="Calibri" panose="020F0502020204030204" pitchFamily="34" charset="0"/>
            </a:endParaRPr>
          </a:p>
          <a:p>
            <a:pPr lvl="0" algn="just"/>
            <a:endParaRPr lang="es-EC" sz="1600" dirty="0">
              <a:solidFill>
                <a:schemeClr val="tx1"/>
              </a:solidFill>
              <a:latin typeface="Calibri" panose="020F0502020204030204" pitchFamily="34" charset="0"/>
              <a:cs typeface="Calibri" panose="020F0502020204030204" pitchFamily="34" charset="0"/>
            </a:endParaRPr>
          </a:p>
          <a:p>
            <a:pPr marL="0" indent="0" algn="just">
              <a:buNone/>
            </a:pPr>
            <a:endParaRPr lang="es-EC" sz="1400" b="1" dirty="0">
              <a:solidFill>
                <a:schemeClr val="tx1"/>
              </a:solidFill>
            </a:endParaRPr>
          </a:p>
        </p:txBody>
      </p:sp>
      <p:sp>
        <p:nvSpPr>
          <p:cNvPr id="2" name="CuadroTexto 1"/>
          <p:cNvSpPr txBox="1"/>
          <p:nvPr/>
        </p:nvSpPr>
        <p:spPr>
          <a:xfrm>
            <a:off x="3598806" y="181949"/>
            <a:ext cx="1842749" cy="677108"/>
          </a:xfrm>
          <a:prstGeom prst="rect">
            <a:avLst/>
          </a:prstGeom>
          <a:noFill/>
        </p:spPr>
        <p:txBody>
          <a:bodyPr wrap="none" rtlCol="0">
            <a:spAutoFit/>
          </a:bodyPr>
          <a:lstStyle/>
          <a:p>
            <a:r>
              <a:rPr lang="es-EC" sz="2000" b="1" dirty="0">
                <a:latin typeface="Calibri" panose="020F0502020204030204" pitchFamily="34" charset="0"/>
                <a:cs typeface="Calibri" panose="020F0502020204030204" pitchFamily="34" charset="0"/>
              </a:rPr>
              <a:t>CONCLUSIONES</a:t>
            </a:r>
          </a:p>
          <a:p>
            <a:endParaRPr lang="es-EC" dirty="0"/>
          </a:p>
        </p:txBody>
      </p:sp>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a:t>
            </a:r>
            <a:r>
              <a:rPr lang="es-419" sz="1000" dirty="0">
                <a:solidFill>
                  <a:schemeClr val="bg2">
                    <a:lumMod val="75000"/>
                  </a:schemeClr>
                </a:solidFill>
                <a:latin typeface="Calibri" panose="020F0502020204030204" pitchFamily="34" charset="0"/>
                <a:cs typeface="Calibri" panose="020F0502020204030204" pitchFamily="34" charset="0"/>
              </a:rPr>
              <a:t>sistema    5. Experimentos y análisis de resultados    </a:t>
            </a:r>
            <a:r>
              <a:rPr lang="es-419" sz="1000" b="1" dirty="0">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4055516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0313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79" y="637958"/>
            <a:ext cx="8231029" cy="5445342"/>
          </a:xfrm>
        </p:spPr>
        <p:txBody>
          <a:bodyPr/>
          <a:lstStyle/>
          <a:p>
            <a:pPr algn="just"/>
            <a:r>
              <a:rPr lang="es-MX" sz="1600" dirty="0" smtClean="0">
                <a:solidFill>
                  <a:schemeClr val="tx1"/>
                </a:solidFill>
                <a:latin typeface="Calibri" panose="020F0502020204030204" pitchFamily="34" charset="0"/>
                <a:cs typeface="Calibri" panose="020F0502020204030204" pitchFamily="34" charset="0"/>
              </a:rPr>
              <a:t>Al </a:t>
            </a:r>
            <a:r>
              <a:rPr lang="es-MX" sz="1600" dirty="0">
                <a:solidFill>
                  <a:schemeClr val="tx1"/>
                </a:solidFill>
                <a:latin typeface="Calibri" panose="020F0502020204030204" pitchFamily="34" charset="0"/>
                <a:cs typeface="Calibri" panose="020F0502020204030204" pitchFamily="34" charset="0"/>
              </a:rPr>
              <a:t>realizar pruebas de la implementación de los algoritmos de los controladores en el modelo diferencial propuesto al robot móvil, se utilizó como realimentación las posiciones estimadas, obteniendo errores menores al 10% en las trayectorias trazadas, sin embargo, es recomendable utilizar como retroalimentación las velocidades, ya con son las que se encarga de mover el robot </a:t>
            </a:r>
            <a:r>
              <a:rPr lang="es-MX" sz="1600" dirty="0" smtClean="0">
                <a:solidFill>
                  <a:schemeClr val="tx1"/>
                </a:solidFill>
                <a:latin typeface="Calibri" panose="020F0502020204030204" pitchFamily="34" charset="0"/>
                <a:cs typeface="Calibri" panose="020F0502020204030204" pitchFamily="34" charset="0"/>
              </a:rPr>
              <a:t>móvil.</a:t>
            </a:r>
            <a:endParaRPr lang="es-MX" sz="1600" dirty="0">
              <a:solidFill>
                <a:schemeClr val="tx1"/>
              </a:solidFill>
              <a:latin typeface="Calibri" panose="020F0502020204030204" pitchFamily="34" charset="0"/>
              <a:cs typeface="Calibri" panose="020F0502020204030204" pitchFamily="34" charset="0"/>
            </a:endParaRPr>
          </a:p>
          <a:p>
            <a:pPr algn="just"/>
            <a:r>
              <a:rPr lang="es-MX" sz="1600" dirty="0" smtClean="0">
                <a:solidFill>
                  <a:schemeClr val="tx1"/>
                </a:solidFill>
                <a:latin typeface="Calibri" panose="020F0502020204030204" pitchFamily="34" charset="0"/>
                <a:cs typeface="Calibri" panose="020F0502020204030204" pitchFamily="34" charset="0"/>
              </a:rPr>
              <a:t>Al </a:t>
            </a:r>
            <a:r>
              <a:rPr lang="es-MX" sz="1600" dirty="0">
                <a:solidFill>
                  <a:schemeClr val="tx1"/>
                </a:solidFill>
                <a:latin typeface="Calibri" panose="020F0502020204030204" pitchFamily="34" charset="0"/>
                <a:cs typeface="Calibri" panose="020F0502020204030204" pitchFamily="34" charset="0"/>
              </a:rPr>
              <a:t>utilizar los sensores ultrasónicos como un indicativo para iniciar la evasión, se demuestra que el robot móvil puede evadir obstáculos y regresar a la trayectoria predefinida con el algoritmo propuesto, pero se recomienda utilizar mejores sensores para obtener mejor procesamiento del entorno del robot, en el que se está moviendo como: cámaras, GPS, láser. etc.</a:t>
            </a:r>
          </a:p>
          <a:p>
            <a:pPr algn="just"/>
            <a:r>
              <a:rPr lang="es-MX" sz="1600" dirty="0" smtClean="0">
                <a:solidFill>
                  <a:schemeClr val="tx1"/>
                </a:solidFill>
                <a:latin typeface="Calibri" panose="020F0502020204030204" pitchFamily="34" charset="0"/>
                <a:cs typeface="Calibri" panose="020F0502020204030204" pitchFamily="34" charset="0"/>
              </a:rPr>
              <a:t>Se </a:t>
            </a:r>
            <a:r>
              <a:rPr lang="es-MX" sz="1600" dirty="0">
                <a:solidFill>
                  <a:schemeClr val="tx1"/>
                </a:solidFill>
                <a:latin typeface="Calibri" panose="020F0502020204030204" pitchFamily="34" charset="0"/>
                <a:cs typeface="Calibri" panose="020F0502020204030204" pitchFamily="34" charset="0"/>
              </a:rPr>
              <a:t>recomienda utilizar un tiempo de muestro de 0.1 segundos, ya que al utilizar el comando arrobot_setwheelvels se obtiene un error de posición mínimo de 0.465 m para una distancia de 1 m con una velocidad de 100 mm/s, mientras que usando un tiempo de muestro de 0.001 se generan un error de 0.959 m con la misma distancia y velocidad; y por ende  mayor error en distancias de mayor longitud.</a:t>
            </a:r>
          </a:p>
          <a:p>
            <a:pPr algn="just"/>
            <a:r>
              <a:rPr lang="es-MX" sz="1600" dirty="0" smtClean="0">
                <a:solidFill>
                  <a:schemeClr val="tx1"/>
                </a:solidFill>
                <a:latin typeface="Calibri" panose="020F0502020204030204" pitchFamily="34" charset="0"/>
                <a:cs typeface="Calibri" panose="020F0502020204030204" pitchFamily="34" charset="0"/>
              </a:rPr>
              <a:t>Se </a:t>
            </a:r>
            <a:r>
              <a:rPr lang="es-MX" sz="1600" dirty="0">
                <a:solidFill>
                  <a:schemeClr val="tx1"/>
                </a:solidFill>
                <a:latin typeface="Calibri" panose="020F0502020204030204" pitchFamily="34" charset="0"/>
                <a:cs typeface="Calibri" panose="020F0502020204030204" pitchFamily="34" charset="0"/>
              </a:rPr>
              <a:t>recomienda utilizar tiempos de trayectorias mayores a 40 segundos en trayectorias circulares con radios mayores a 0.5 m, siendo esta longitud mayor al tamaño del móvil, ya que el robot no consigue moverse a velocidades menores, para realizar éstas trayectorias.</a:t>
            </a:r>
          </a:p>
          <a:p>
            <a:pPr algn="just"/>
            <a:r>
              <a:rPr lang="es-MX" sz="1600" dirty="0" smtClean="0">
                <a:solidFill>
                  <a:schemeClr val="tx1"/>
                </a:solidFill>
                <a:latin typeface="Calibri" panose="020F0502020204030204" pitchFamily="34" charset="0"/>
                <a:cs typeface="Calibri" panose="020F0502020204030204" pitchFamily="34" charset="0"/>
              </a:rPr>
              <a:t>Se </a:t>
            </a:r>
            <a:r>
              <a:rPr lang="es-MX" sz="1600" dirty="0">
                <a:solidFill>
                  <a:schemeClr val="tx1"/>
                </a:solidFill>
                <a:latin typeface="Calibri" panose="020F0502020204030204" pitchFamily="34" charset="0"/>
                <a:cs typeface="Calibri" panose="020F0502020204030204" pitchFamily="34" charset="0"/>
              </a:rPr>
              <a:t>recomienda realizar la evasión de obstáculo en lugares, que no alteren la sensibilidad de los sensores, además de lugares ideales como paredes y sin espacios con trasfondos, ya que los sensores comienzan a detectar objetos con una altura de 25 cm y no menores a éstos</a:t>
            </a:r>
            <a:r>
              <a:rPr lang="es-MX" sz="1600" dirty="0">
                <a:solidFill>
                  <a:schemeClr val="tx1"/>
                </a:solidFill>
              </a:rPr>
              <a:t>.</a:t>
            </a:r>
          </a:p>
          <a:p>
            <a:pPr algn="just"/>
            <a:endParaRPr lang="es-EC" sz="1600" b="1" dirty="0">
              <a:solidFill>
                <a:schemeClr val="tx1"/>
              </a:solidFill>
            </a:endParaRPr>
          </a:p>
        </p:txBody>
      </p:sp>
      <p:sp>
        <p:nvSpPr>
          <p:cNvPr id="5" name="CuadroTexto 4"/>
          <p:cNvSpPr txBox="1"/>
          <p:nvPr/>
        </p:nvSpPr>
        <p:spPr>
          <a:xfrm>
            <a:off x="3598806" y="181949"/>
            <a:ext cx="2374817" cy="677108"/>
          </a:xfrm>
          <a:prstGeom prst="rect">
            <a:avLst/>
          </a:prstGeom>
          <a:noFill/>
        </p:spPr>
        <p:txBody>
          <a:bodyPr wrap="none" rtlCol="0">
            <a:spAutoFit/>
          </a:bodyPr>
          <a:lstStyle/>
          <a:p>
            <a:r>
              <a:rPr lang="es-EC" sz="2000" b="1" dirty="0" smtClean="0">
                <a:latin typeface="Calibri" panose="020F0502020204030204" pitchFamily="34" charset="0"/>
                <a:cs typeface="Calibri" panose="020F0502020204030204" pitchFamily="34" charset="0"/>
              </a:rPr>
              <a:t>RECOMENDACIONES</a:t>
            </a:r>
            <a:endParaRPr lang="es-EC" sz="2000" b="1" dirty="0">
              <a:latin typeface="Calibri" panose="020F0502020204030204" pitchFamily="34" charset="0"/>
              <a:cs typeface="Calibri" panose="020F0502020204030204" pitchFamily="34" charset="0"/>
            </a:endParaRPr>
          </a:p>
          <a:p>
            <a:endParaRPr lang="es-EC" dirty="0"/>
          </a:p>
        </p:txBody>
      </p:sp>
      <p:sp>
        <p:nvSpPr>
          <p:cNvPr id="7"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a:t>
            </a:r>
            <a:r>
              <a:rPr lang="es-419" sz="1000" dirty="0">
                <a:solidFill>
                  <a:schemeClr val="bg2">
                    <a:lumMod val="75000"/>
                  </a:schemeClr>
                </a:solidFill>
                <a:latin typeface="Calibri" panose="020F0502020204030204" pitchFamily="34" charset="0"/>
                <a:cs typeface="Calibri" panose="020F0502020204030204" pitchFamily="34" charset="0"/>
              </a:rPr>
              <a:t>sistema    5. Experimentos y análisis de resultados    </a:t>
            </a:r>
            <a:r>
              <a:rPr lang="es-419" sz="1000" b="1" dirty="0">
                <a:latin typeface="Calibri" panose="020F0502020204030204" pitchFamily="34" charset="0"/>
                <a:cs typeface="Calibri" panose="020F0502020204030204" pitchFamily="34" charset="0"/>
              </a:rPr>
              <a:t>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283119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xmlns=""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latin typeface="Calibri" panose="020F0502020204030204" pitchFamily="34" charset="0"/>
                <a:cs typeface="Calibri" panose="020F0502020204030204" pitchFamily="34" charset="0"/>
              </a:rPr>
              <a:t>GRACIAS </a:t>
            </a:r>
          </a:p>
          <a:p>
            <a:pPr marL="0" indent="0" algn="ctr">
              <a:spcBef>
                <a:spcPts val="1200"/>
              </a:spcBef>
              <a:buNone/>
            </a:pPr>
            <a:r>
              <a:rPr lang="es-ES" sz="4400" b="1" dirty="0">
                <a:solidFill>
                  <a:schemeClr val="tx1"/>
                </a:solidFill>
                <a:latin typeface="Calibri" panose="020F0502020204030204" pitchFamily="34" charset="0"/>
                <a:cs typeface="Calibri" panose="020F0502020204030204" pitchFamily="34" charset="0"/>
              </a:rPr>
              <a:t>POR SU ATENCIÓN</a:t>
            </a:r>
            <a:endParaRPr lang="es-EC" sz="4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12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27" name="Elipse 26"/>
          <p:cNvSpPr/>
          <p:nvPr/>
        </p:nvSpPr>
        <p:spPr>
          <a:xfrm>
            <a:off x="2185984" y="2966550"/>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9" name="Elipse 28"/>
          <p:cNvSpPr/>
          <p:nvPr/>
        </p:nvSpPr>
        <p:spPr>
          <a:xfrm>
            <a:off x="2185984" y="3572449"/>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0" name="Elipse 29"/>
          <p:cNvSpPr/>
          <p:nvPr/>
        </p:nvSpPr>
        <p:spPr>
          <a:xfrm>
            <a:off x="2185984" y="4148695"/>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pic>
        <p:nvPicPr>
          <p:cNvPr id="20" name="Imagen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1" y="1970618"/>
            <a:ext cx="3819525" cy="2308860"/>
          </a:xfrm>
          <a:prstGeom prst="rect">
            <a:avLst/>
          </a:prstGeom>
          <a:noFill/>
          <a:ln>
            <a:noFill/>
          </a:ln>
        </p:spPr>
      </p:pic>
      <p:sp>
        <p:nvSpPr>
          <p:cNvPr id="23" name="CuadroTexto 22">
            <a:extLst>
              <a:ext uri="{FF2B5EF4-FFF2-40B4-BE49-F238E27FC236}">
                <a16:creationId xmlns:a16="http://schemas.microsoft.com/office/drawing/2014/main" xmlns="" id="{288780F4-A167-4FA0-AB56-0CABE28D1A4C}"/>
              </a:ext>
            </a:extLst>
          </p:cNvPr>
          <p:cNvSpPr txBox="1"/>
          <p:nvPr/>
        </p:nvSpPr>
        <p:spPr>
          <a:xfrm>
            <a:off x="698005" y="598178"/>
            <a:ext cx="1954381" cy="369332"/>
          </a:xfrm>
          <a:prstGeom prst="rect">
            <a:avLst/>
          </a:prstGeom>
          <a:noFill/>
        </p:spPr>
        <p:txBody>
          <a:bodyPr wrap="none" rtlCol="0">
            <a:spAutoFit/>
          </a:bodyPr>
          <a:lstStyle/>
          <a:p>
            <a:r>
              <a:rPr lang="es-EC" b="1" dirty="0" smtClean="0"/>
              <a:t>JUSTIFICACIÓN</a:t>
            </a:r>
            <a:endParaRPr lang="es-EC" b="1" dirty="0"/>
          </a:p>
        </p:txBody>
      </p:sp>
      <p:graphicFrame>
        <p:nvGraphicFramePr>
          <p:cNvPr id="28" name="11 Diagrama"/>
          <p:cNvGraphicFramePr/>
          <p:nvPr>
            <p:extLst>
              <p:ext uri="{D42A27DB-BD31-4B8C-83A1-F6EECF244321}">
                <p14:modId xmlns:p14="http://schemas.microsoft.com/office/powerpoint/2010/main" val="1330955859"/>
              </p:ext>
            </p:extLst>
          </p:nvPr>
        </p:nvGraphicFramePr>
        <p:xfrm>
          <a:off x="4291470" y="1455574"/>
          <a:ext cx="4535289" cy="34523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a:t>
            </a:r>
            <a:r>
              <a:rPr lang="es-419" sz="1000" b="1" dirty="0">
                <a:latin typeface="Calibri" panose="020F0502020204030204" pitchFamily="34" charset="0"/>
                <a:cs typeface="Calibri" panose="020F0502020204030204" pitchFamily="34" charset="0"/>
              </a:rPr>
              <a:t>2. Justificación e importancia    </a:t>
            </a:r>
            <a:r>
              <a:rPr lang="es-419" sz="1000" dirty="0">
                <a:solidFill>
                  <a:schemeClr val="bg2">
                    <a:lumMod val="50000"/>
                  </a:schemeClr>
                </a:solidFill>
                <a:latin typeface="Calibri" panose="020F0502020204030204" pitchFamily="34" charset="0"/>
                <a:cs typeface="Calibri" panose="020F0502020204030204" pitchFamily="34" charset="0"/>
              </a:rPr>
              <a:t>3. Objetivos    4. Desarrollo del sistema    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50243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328002" y="626004"/>
            <a:ext cx="8231029" cy="1606814"/>
          </a:xfrm>
        </p:spPr>
        <p:txBody>
          <a:bodyPr/>
          <a:lstStyle/>
          <a:p>
            <a:pPr marL="0" indent="0" algn="ctr">
              <a:buNone/>
            </a:pPr>
            <a:r>
              <a:rPr lang="es-EC" b="1" dirty="0" smtClean="0">
                <a:solidFill>
                  <a:schemeClr val="tx1"/>
                </a:solidFill>
                <a:latin typeface="Calibri" panose="020F0502020204030204" pitchFamily="34" charset="0"/>
                <a:cs typeface="Calibri" panose="020F0502020204030204" pitchFamily="34" charset="0"/>
              </a:rPr>
              <a:t>OBJETIVO </a:t>
            </a:r>
            <a:r>
              <a:rPr lang="es-EC" b="1" dirty="0">
                <a:solidFill>
                  <a:schemeClr val="tx1"/>
                </a:solidFill>
                <a:latin typeface="Calibri" panose="020F0502020204030204" pitchFamily="34" charset="0"/>
                <a:cs typeface="Calibri" panose="020F0502020204030204" pitchFamily="34" charset="0"/>
              </a:rPr>
              <a:t>GENERAL</a:t>
            </a:r>
          </a:p>
          <a:p>
            <a:pPr algn="just"/>
            <a:r>
              <a:rPr lang="es-MX" sz="2000" dirty="0" smtClean="0">
                <a:solidFill>
                  <a:schemeClr val="tx1"/>
                </a:solidFill>
                <a:latin typeface="Calibri" panose="020F0502020204030204" pitchFamily="34" charset="0"/>
                <a:cs typeface="Calibri" panose="020F0502020204030204" pitchFamily="34" charset="0"/>
              </a:rPr>
              <a:t>Diseñar </a:t>
            </a:r>
            <a:r>
              <a:rPr lang="es-MX" sz="2000" dirty="0">
                <a:solidFill>
                  <a:schemeClr val="tx1"/>
                </a:solidFill>
                <a:latin typeface="Calibri" panose="020F0502020204030204" pitchFamily="34" charset="0"/>
                <a:cs typeface="Calibri" panose="020F0502020204030204" pitchFamily="34" charset="0"/>
              </a:rPr>
              <a:t>e implementar un sistema de navegación mediante la integración de algoritmos de planificación y sistemas de control de movimientos, para la plataforma móvil Pionner P3-DX</a:t>
            </a:r>
            <a:r>
              <a:rPr lang="es-MX" sz="2000" dirty="0" smtClean="0">
                <a:solidFill>
                  <a:schemeClr val="tx1"/>
                </a:solidFill>
                <a:latin typeface="Calibri" panose="020F0502020204030204" pitchFamily="34" charset="0"/>
                <a:cs typeface="Calibri" panose="020F0502020204030204" pitchFamily="34" charset="0"/>
              </a:rPr>
              <a:t>.</a:t>
            </a:r>
          </a:p>
          <a:p>
            <a:pPr marL="0" indent="0" algn="ctr">
              <a:buNone/>
            </a:pPr>
            <a:r>
              <a:rPr lang="es-EC" sz="2000" b="1" dirty="0">
                <a:solidFill>
                  <a:schemeClr val="tx1"/>
                </a:solidFill>
                <a:latin typeface="Calibri" panose="020F0502020204030204" pitchFamily="34" charset="0"/>
                <a:cs typeface="Calibri" panose="020F0502020204030204" pitchFamily="34" charset="0"/>
              </a:rPr>
              <a:t>OBJETIVOS </a:t>
            </a:r>
            <a:r>
              <a:rPr lang="es-EC" sz="2000" b="1" dirty="0" smtClean="0">
                <a:solidFill>
                  <a:schemeClr val="tx1"/>
                </a:solidFill>
                <a:latin typeface="Calibri" panose="020F0502020204030204" pitchFamily="34" charset="0"/>
                <a:cs typeface="Calibri" panose="020F0502020204030204" pitchFamily="34" charset="0"/>
              </a:rPr>
              <a:t>ESPECÍFICOS</a:t>
            </a:r>
            <a:endParaRPr lang="es-EC" sz="1400" b="1" dirty="0">
              <a:solidFill>
                <a:schemeClr val="tx1"/>
              </a:solidFill>
              <a:latin typeface="Calibri" panose="020F0502020204030204" pitchFamily="34" charset="0"/>
              <a:cs typeface="Calibri" panose="020F0502020204030204" pitchFamily="34" charset="0"/>
            </a:endParaRPr>
          </a:p>
          <a:p>
            <a:pPr algn="just"/>
            <a:r>
              <a:rPr lang="es-MX" sz="2000" dirty="0" smtClean="0">
                <a:solidFill>
                  <a:schemeClr val="tx1"/>
                </a:solidFill>
                <a:latin typeface="Calibri" panose="020F0502020204030204" pitchFamily="34" charset="0"/>
                <a:cs typeface="Calibri" panose="020F0502020204030204" pitchFamily="34" charset="0"/>
              </a:rPr>
              <a:t>Proponer </a:t>
            </a:r>
            <a:r>
              <a:rPr lang="es-MX" sz="2000" dirty="0">
                <a:solidFill>
                  <a:schemeClr val="tx1"/>
                </a:solidFill>
                <a:latin typeface="Calibri" panose="020F0502020204030204" pitchFamily="34" charset="0"/>
                <a:cs typeface="Calibri" panose="020F0502020204030204" pitchFamily="34" charset="0"/>
              </a:rPr>
              <a:t>algoritmos de planificación de movimientos (generación de trayectorias), para la plataforma Pionner P3-DX.</a:t>
            </a:r>
          </a:p>
          <a:p>
            <a:pPr algn="just"/>
            <a:r>
              <a:rPr lang="es-MX" sz="2000" dirty="0" smtClean="0">
                <a:solidFill>
                  <a:schemeClr val="tx1"/>
                </a:solidFill>
                <a:latin typeface="Calibri" panose="020F0502020204030204" pitchFamily="34" charset="0"/>
                <a:cs typeface="Calibri" panose="020F0502020204030204" pitchFamily="34" charset="0"/>
              </a:rPr>
              <a:t>Implementar </a:t>
            </a:r>
            <a:r>
              <a:rPr lang="es-MX" sz="2000" dirty="0">
                <a:solidFill>
                  <a:schemeClr val="tx1"/>
                </a:solidFill>
                <a:latin typeface="Calibri" panose="020F0502020204030204" pitchFamily="34" charset="0"/>
                <a:cs typeface="Calibri" panose="020F0502020204030204" pitchFamily="34" charset="0"/>
              </a:rPr>
              <a:t>un sistema de control para el seguimiento de las trayectorias previamente determinadas por la generación de trayectorias, basados en técnicas de control en el Espacio de Estado y/o PID de dos grados de libertad y PID clásico.</a:t>
            </a:r>
          </a:p>
          <a:p>
            <a:pPr algn="just"/>
            <a:r>
              <a:rPr lang="es-MX" sz="2000" dirty="0" smtClean="0">
                <a:solidFill>
                  <a:schemeClr val="tx1"/>
                </a:solidFill>
                <a:latin typeface="Calibri" panose="020F0502020204030204" pitchFamily="34" charset="0"/>
                <a:cs typeface="Calibri" panose="020F0502020204030204" pitchFamily="34" charset="0"/>
              </a:rPr>
              <a:t> </a:t>
            </a:r>
            <a:r>
              <a:rPr lang="es-MX" sz="2000" dirty="0">
                <a:solidFill>
                  <a:schemeClr val="tx1"/>
                </a:solidFill>
                <a:latin typeface="Calibri" panose="020F0502020204030204" pitchFamily="34" charset="0"/>
                <a:cs typeface="Calibri" panose="020F0502020204030204" pitchFamily="34" charset="0"/>
              </a:rPr>
              <a:t>Integrar algoritmos de evasión de obstáculos, para el transporte de objetos (computador personal) de un lugar a otro, en espacios que emulan ambientes industriales internos, mediante software e interfaz especializada ejecutadas en un computador personal.</a:t>
            </a:r>
          </a:p>
          <a:p>
            <a:pPr algn="just"/>
            <a:endParaRPr lang="es-EC" sz="2000" dirty="0" smtClean="0">
              <a:solidFill>
                <a:schemeClr val="tx1"/>
              </a:solidFill>
            </a:endParaRPr>
          </a:p>
        </p:txBody>
      </p:sp>
      <p:sp>
        <p:nvSpPr>
          <p:cNvPr id="5"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a:t>
            </a:r>
            <a:r>
              <a:rPr lang="es-419" sz="1000" b="1" dirty="0">
                <a:solidFill>
                  <a:schemeClr val="bg2">
                    <a:lumMod val="50000"/>
                  </a:schemeClr>
                </a:solidFill>
                <a:latin typeface="Calibri" panose="020F0502020204030204" pitchFamily="34" charset="0"/>
                <a:cs typeface="Calibri" panose="020F0502020204030204" pitchFamily="34" charset="0"/>
              </a:rPr>
              <a:t>3. Objetivos    </a:t>
            </a:r>
            <a:r>
              <a:rPr lang="es-419" sz="1000" dirty="0">
                <a:solidFill>
                  <a:schemeClr val="bg2">
                    <a:lumMod val="50000"/>
                  </a:schemeClr>
                </a:solidFill>
                <a:latin typeface="Calibri" panose="020F0502020204030204" pitchFamily="34" charset="0"/>
                <a:cs typeface="Calibri" panose="020F0502020204030204" pitchFamily="34" charset="0"/>
              </a:rPr>
              <a:t>4. Desarrollo del sistema    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57947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10525"/>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288780F4-A167-4FA0-AB56-0CABE28D1A4C}"/>
              </a:ext>
            </a:extLst>
          </p:cNvPr>
          <p:cNvSpPr txBox="1"/>
          <p:nvPr/>
        </p:nvSpPr>
        <p:spPr>
          <a:xfrm>
            <a:off x="118533" y="642936"/>
            <a:ext cx="4767331" cy="369332"/>
          </a:xfrm>
          <a:prstGeom prst="rect">
            <a:avLst/>
          </a:prstGeom>
          <a:noFill/>
        </p:spPr>
        <p:txBody>
          <a:bodyPr wrap="none" rtlCol="0">
            <a:spAutoFit/>
          </a:bodyPr>
          <a:lstStyle/>
          <a:p>
            <a:r>
              <a:rPr lang="es-EC" b="1" dirty="0" smtClean="0"/>
              <a:t>PIONEER P3 – DX Y SUS COMPONENTES</a:t>
            </a:r>
            <a:endParaRPr lang="es-EC" b="1" dirty="0"/>
          </a:p>
        </p:txBody>
      </p:sp>
      <p:sp>
        <p:nvSpPr>
          <p:cNvPr id="10" name="CuadroTexto 9">
            <a:extLst>
              <a:ext uri="{FF2B5EF4-FFF2-40B4-BE49-F238E27FC236}">
                <a16:creationId xmlns:a16="http://schemas.microsoft.com/office/drawing/2014/main" xmlns="" id="{EB555FF9-A5CE-4272-B8CE-62C0CE1E5DC6}"/>
              </a:ext>
            </a:extLst>
          </p:cNvPr>
          <p:cNvSpPr txBox="1"/>
          <p:nvPr/>
        </p:nvSpPr>
        <p:spPr>
          <a:xfrm>
            <a:off x="457280" y="5146152"/>
            <a:ext cx="3552684" cy="246221"/>
          </a:xfrm>
          <a:prstGeom prst="rect">
            <a:avLst/>
          </a:prstGeom>
          <a:noFill/>
        </p:spPr>
        <p:txBody>
          <a:bodyPr wrap="square" rtlCol="0">
            <a:spAutoFit/>
          </a:bodyPr>
          <a:lstStyle/>
          <a:p>
            <a:r>
              <a:rPr lang="es-EC" sz="1000" dirty="0" smtClean="0"/>
              <a:t>Mapa de subsistemas de la plataforma P3 - DX</a:t>
            </a:r>
            <a:endParaRPr lang="es-EC" sz="1000" dirty="0"/>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49" y="1616373"/>
            <a:ext cx="3846545" cy="294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11 Diagrama"/>
          <p:cNvGraphicFramePr/>
          <p:nvPr>
            <p:extLst>
              <p:ext uri="{D42A27DB-BD31-4B8C-83A1-F6EECF244321}">
                <p14:modId xmlns:p14="http://schemas.microsoft.com/office/powerpoint/2010/main" val="540087971"/>
              </p:ext>
            </p:extLst>
          </p:nvPr>
        </p:nvGraphicFramePr>
        <p:xfrm>
          <a:off x="4291470" y="1455574"/>
          <a:ext cx="4535289" cy="34523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31102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59536"/>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250709" y="659870"/>
            <a:ext cx="5485541" cy="369332"/>
          </a:xfrm>
          <a:prstGeom prst="rect">
            <a:avLst/>
          </a:prstGeom>
          <a:noFill/>
        </p:spPr>
        <p:txBody>
          <a:bodyPr wrap="none" rtlCol="0">
            <a:spAutoFit/>
          </a:bodyPr>
          <a:lstStyle/>
          <a:p>
            <a:r>
              <a:rPr lang="es-EC" b="1" dirty="0" smtClean="0"/>
              <a:t>SOFWARE DE PROGRAMACIÓN Y SIMULACIÓN</a:t>
            </a:r>
            <a:endParaRPr lang="es-EC" b="1" dirty="0"/>
          </a:p>
        </p:txBody>
      </p:sp>
      <p:sp>
        <p:nvSpPr>
          <p:cNvPr id="22" name="Rectángulo 21">
            <a:extLst>
              <a:ext uri="{FF2B5EF4-FFF2-40B4-BE49-F238E27FC236}">
                <a16:creationId xmlns:a16="http://schemas.microsoft.com/office/drawing/2014/main" xmlns="" id="{CC77B8F4-916C-4241-A388-D84EBD257E63}"/>
              </a:ext>
            </a:extLst>
          </p:cNvPr>
          <p:cNvSpPr/>
          <p:nvPr/>
        </p:nvSpPr>
        <p:spPr>
          <a:xfrm>
            <a:off x="1092280" y="5829352"/>
            <a:ext cx="2311588" cy="400110"/>
          </a:xfrm>
          <a:prstGeom prst="rect">
            <a:avLst/>
          </a:prstGeom>
        </p:spPr>
        <p:txBody>
          <a:bodyPr wrap="square">
            <a:spAutoFit/>
          </a:bodyPr>
          <a:lstStyle/>
          <a:p>
            <a:r>
              <a:rPr lang="es-EC" sz="1000" dirty="0" smtClean="0"/>
              <a:t>Software de algebra computacional Matlab 2017b</a:t>
            </a:r>
            <a:endParaRPr lang="es-EC" sz="10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660" y="3430055"/>
            <a:ext cx="2309483" cy="238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p:cNvPicPr/>
          <p:nvPr/>
        </p:nvPicPr>
        <p:blipFill rotWithShape="1">
          <a:blip r:embed="rId4"/>
          <a:srcRect l="20150" r="7181" b="8913"/>
          <a:stretch/>
        </p:blipFill>
        <p:spPr bwMode="auto">
          <a:xfrm>
            <a:off x="5942821" y="1029202"/>
            <a:ext cx="2526519" cy="2308646"/>
          </a:xfrm>
          <a:prstGeom prst="rect">
            <a:avLst/>
          </a:prstGeom>
          <a:ln>
            <a:noFill/>
          </a:ln>
          <a:extLst>
            <a:ext uri="{53640926-AAD7-44D8-BBD7-CCE9431645EC}">
              <a14:shadowObscured xmlns:a14="http://schemas.microsoft.com/office/drawing/2010/main"/>
            </a:ext>
          </a:extLst>
        </p:spPr>
      </p:pic>
      <p:pic>
        <p:nvPicPr>
          <p:cNvPr id="14340" name="Picture 4" descr="Resultado de imagen para ARIA MOBILE ROB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193" y="995800"/>
            <a:ext cx="2266950" cy="20193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21">
            <a:extLst>
              <a:ext uri="{FF2B5EF4-FFF2-40B4-BE49-F238E27FC236}">
                <a16:creationId xmlns:a16="http://schemas.microsoft.com/office/drawing/2014/main" xmlns="" id="{CC77B8F4-916C-4241-A388-D84EBD257E63}"/>
              </a:ext>
            </a:extLst>
          </p:cNvPr>
          <p:cNvSpPr/>
          <p:nvPr/>
        </p:nvSpPr>
        <p:spPr>
          <a:xfrm>
            <a:off x="1445407" y="2937738"/>
            <a:ext cx="1888521" cy="400110"/>
          </a:xfrm>
          <a:prstGeom prst="rect">
            <a:avLst/>
          </a:prstGeom>
        </p:spPr>
        <p:txBody>
          <a:bodyPr wrap="square">
            <a:spAutoFit/>
          </a:bodyPr>
          <a:lstStyle/>
          <a:p>
            <a:r>
              <a:rPr lang="es-EC" sz="1000" dirty="0" smtClean="0"/>
              <a:t>Esquema Programación orientada a objetos de ARIA</a:t>
            </a:r>
            <a:endParaRPr lang="es-EC" sz="1000" dirty="0"/>
          </a:p>
        </p:txBody>
      </p:sp>
      <p:sp>
        <p:nvSpPr>
          <p:cNvPr id="11" name="Rectángulo 21">
            <a:extLst>
              <a:ext uri="{FF2B5EF4-FFF2-40B4-BE49-F238E27FC236}">
                <a16:creationId xmlns:a16="http://schemas.microsoft.com/office/drawing/2014/main" xmlns="" id="{CC77B8F4-916C-4241-A388-D84EBD257E63}"/>
              </a:ext>
            </a:extLst>
          </p:cNvPr>
          <p:cNvSpPr/>
          <p:nvPr/>
        </p:nvSpPr>
        <p:spPr>
          <a:xfrm>
            <a:off x="6424547" y="3401976"/>
            <a:ext cx="1563066" cy="246221"/>
          </a:xfrm>
          <a:prstGeom prst="rect">
            <a:avLst/>
          </a:prstGeom>
        </p:spPr>
        <p:txBody>
          <a:bodyPr wrap="square">
            <a:spAutoFit/>
          </a:bodyPr>
          <a:lstStyle/>
          <a:p>
            <a:r>
              <a:rPr lang="es-EC" sz="1000" dirty="0" smtClean="0"/>
              <a:t>Simulador MobileSim</a:t>
            </a:r>
            <a:endParaRPr lang="es-EC" sz="1000" dirty="0"/>
          </a:p>
        </p:txBody>
      </p:sp>
      <p:pic>
        <p:nvPicPr>
          <p:cNvPr id="14341" name="Picture 5" descr="C:\Program Files\MobileRobots\Mapper3Basic\icons\default\insert\insert_rotate_f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6006" y="4258762"/>
            <a:ext cx="1183300" cy="11832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21">
            <a:extLst>
              <a:ext uri="{FF2B5EF4-FFF2-40B4-BE49-F238E27FC236}">
                <a16:creationId xmlns:a16="http://schemas.microsoft.com/office/drawing/2014/main" xmlns="" id="{CC77B8F4-916C-4241-A388-D84EBD257E63}"/>
              </a:ext>
            </a:extLst>
          </p:cNvPr>
          <p:cNvSpPr/>
          <p:nvPr/>
        </p:nvSpPr>
        <p:spPr>
          <a:xfrm>
            <a:off x="6478904" y="5429216"/>
            <a:ext cx="1563066" cy="400110"/>
          </a:xfrm>
          <a:prstGeom prst="rect">
            <a:avLst/>
          </a:prstGeom>
        </p:spPr>
        <p:txBody>
          <a:bodyPr wrap="square">
            <a:spAutoFit/>
          </a:bodyPr>
          <a:lstStyle/>
          <a:p>
            <a:r>
              <a:rPr lang="es-EC" sz="1000" dirty="0" smtClean="0"/>
              <a:t>Software de edición de mapas </a:t>
            </a:r>
            <a:r>
              <a:rPr lang="es-EC" sz="1000" dirty="0" err="1" smtClean="0"/>
              <a:t>Mapper</a:t>
            </a:r>
            <a:r>
              <a:rPr lang="es-EC" sz="1000" dirty="0" smtClean="0"/>
              <a:t> 3</a:t>
            </a:r>
            <a:endParaRPr lang="es-EC" sz="1000" dirty="0"/>
          </a:p>
        </p:txBody>
      </p:sp>
      <p:sp>
        <p:nvSpPr>
          <p:cNvPr id="14" name="Rectángulo 21">
            <a:extLst>
              <a:ext uri="{FF2B5EF4-FFF2-40B4-BE49-F238E27FC236}">
                <a16:creationId xmlns:a16="http://schemas.microsoft.com/office/drawing/2014/main" xmlns="" id="{CC77B8F4-916C-4241-A388-D84EBD257E63}"/>
              </a:ext>
            </a:extLst>
          </p:cNvPr>
          <p:cNvSpPr/>
          <p:nvPr/>
        </p:nvSpPr>
        <p:spPr>
          <a:xfrm>
            <a:off x="6851205" y="4071523"/>
            <a:ext cx="853762" cy="246221"/>
          </a:xfrm>
          <a:prstGeom prst="rect">
            <a:avLst/>
          </a:prstGeom>
        </p:spPr>
        <p:txBody>
          <a:bodyPr wrap="square">
            <a:spAutoFit/>
          </a:bodyPr>
          <a:lstStyle/>
          <a:p>
            <a:r>
              <a:rPr lang="es-EC" sz="1000" b="1" dirty="0" smtClean="0"/>
              <a:t>MAPPER 3</a:t>
            </a:r>
            <a:endParaRPr lang="es-EC" sz="1000" dirty="0"/>
          </a:p>
        </p:txBody>
      </p:sp>
      <p:sp>
        <p:nvSpPr>
          <p:cNvPr id="15"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49848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859536"/>
            <a:ext cx="2365829" cy="739852"/>
          </a:xfrm>
          <a:prstGeom prst="rect">
            <a:avLst/>
          </a:prstGeom>
          <a:noFill/>
          <a:ln w="9525">
            <a:noFill/>
            <a:miter lim="800000"/>
            <a:headEnd/>
            <a:tailEnd/>
          </a:ln>
        </p:spPr>
      </p:pic>
      <p:sp>
        <p:nvSpPr>
          <p:cNvPr id="7" name="CuadroTexto 6">
            <a:extLst>
              <a:ext uri="{FF2B5EF4-FFF2-40B4-BE49-F238E27FC236}">
                <a16:creationId xmlns:a16="http://schemas.microsoft.com/office/drawing/2014/main" xmlns="" id="{A2FCE3F8-5699-4DBA-A4B0-12CC0B4284E6}"/>
              </a:ext>
            </a:extLst>
          </p:cNvPr>
          <p:cNvSpPr txBox="1"/>
          <p:nvPr/>
        </p:nvSpPr>
        <p:spPr>
          <a:xfrm>
            <a:off x="2612909" y="592832"/>
            <a:ext cx="3412153" cy="369332"/>
          </a:xfrm>
          <a:prstGeom prst="rect">
            <a:avLst/>
          </a:prstGeom>
          <a:noFill/>
        </p:spPr>
        <p:txBody>
          <a:bodyPr wrap="none" rtlCol="0">
            <a:spAutoFit/>
          </a:bodyPr>
          <a:lstStyle/>
          <a:p>
            <a:r>
              <a:rPr lang="es-EC" b="1" dirty="0" smtClean="0"/>
              <a:t>DESARROLLO DEL SISTEMA</a:t>
            </a:r>
            <a:endParaRPr lang="es-EC" b="1" dirty="0"/>
          </a:p>
        </p:txBody>
      </p:sp>
      <p:sp>
        <p:nvSpPr>
          <p:cNvPr id="15" name="TextBox 2">
            <a:extLst>
              <a:ext uri="{FF2B5EF4-FFF2-40B4-BE49-F238E27FC236}">
                <a16:creationId xmlns:a16="http://schemas.microsoft.com/office/drawing/2014/main" xmlns=""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sistema    </a:t>
            </a:r>
            <a:r>
              <a:rPr lang="es-419" sz="1000" dirty="0">
                <a:solidFill>
                  <a:schemeClr val="bg2">
                    <a:lumMod val="50000"/>
                  </a:schemeClr>
                </a:solidFill>
                <a:latin typeface="Calibri" panose="020F0502020204030204" pitchFamily="34" charset="0"/>
                <a:cs typeface="Calibri" panose="020F0502020204030204" pitchFamily="34" charset="0"/>
              </a:rPr>
              <a:t>5. Experimentos y análisis de resultados    6. Conclusiones y recomendaciones</a:t>
            </a:r>
            <a:r>
              <a:rPr lang="es-419" sz="1000" dirty="0">
                <a:solidFill>
                  <a:schemeClr val="bg2">
                    <a:lumMod val="50000"/>
                  </a:schemeClr>
                </a:solidFill>
              </a:rPr>
              <a:t>	    </a:t>
            </a:r>
          </a:p>
        </p:txBody>
      </p:sp>
      <p:pic>
        <p:nvPicPr>
          <p:cNvPr id="16" name="Imagen 15"/>
          <p:cNvPicPr/>
          <p:nvPr/>
        </p:nvPicPr>
        <p:blipFill>
          <a:blip r:embed="rId3"/>
          <a:stretch>
            <a:fillRect/>
          </a:stretch>
        </p:blipFill>
        <p:spPr>
          <a:xfrm>
            <a:off x="1259364" y="1492250"/>
            <a:ext cx="6335236" cy="3930650"/>
          </a:xfrm>
          <a:prstGeom prst="rect">
            <a:avLst/>
          </a:prstGeom>
        </p:spPr>
      </p:pic>
    </p:spTree>
    <p:extLst>
      <p:ext uri="{BB962C8B-B14F-4D97-AF65-F5344CB8AC3E}">
        <p14:creationId xmlns:p14="http://schemas.microsoft.com/office/powerpoint/2010/main" val="4274482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19980</TotalTime>
  <Words>3126</Words>
  <Application>Microsoft Office PowerPoint</Application>
  <PresentationFormat>Personalizado</PresentationFormat>
  <Paragraphs>294</Paragraphs>
  <Slides>43</Slides>
  <Notes>6</Notes>
  <HiddenSlides>0</HiddenSlides>
  <MMClips>0</MMClips>
  <ScaleCrop>false</ScaleCrop>
  <HeadingPairs>
    <vt:vector size="8" baseType="variant">
      <vt:variant>
        <vt:lpstr>Fuentes usadas</vt:lpstr>
      </vt:variant>
      <vt:variant>
        <vt:i4>10</vt:i4>
      </vt:variant>
      <vt:variant>
        <vt:lpstr>Tema</vt:lpstr>
      </vt:variant>
      <vt:variant>
        <vt:i4>4</vt:i4>
      </vt:variant>
      <vt:variant>
        <vt:lpstr>Servidores OLE incrustados</vt:lpstr>
      </vt:variant>
      <vt:variant>
        <vt:i4>1</vt:i4>
      </vt:variant>
      <vt:variant>
        <vt:lpstr>Títulos de diapositiva</vt:lpstr>
      </vt:variant>
      <vt:variant>
        <vt:i4>43</vt:i4>
      </vt:variant>
    </vt:vector>
  </HeadingPairs>
  <TitlesOfParts>
    <vt:vector size="58" baseType="lpstr">
      <vt:lpstr>Arial</vt:lpstr>
      <vt:lpstr>Calibri</vt:lpstr>
      <vt:lpstr>Calibri Light</vt:lpstr>
      <vt:lpstr>Cambria Math</vt:lpstr>
      <vt:lpstr>FreeSans</vt:lpstr>
      <vt:lpstr>Liberation Serif</vt:lpstr>
      <vt:lpstr>Noto Sans CJK SC Regular</vt:lpstr>
      <vt:lpstr>Symbol</vt:lpstr>
      <vt:lpstr>Trebuchet MS</vt:lpstr>
      <vt:lpstr>Wingdings</vt:lpstr>
      <vt:lpstr>1_Tema de Office</vt:lpstr>
      <vt:lpstr>TemaESPE</vt:lpstr>
      <vt:lpstr>espe}</vt:lpstr>
      <vt:lpstr>Tema de Office</vt:lpstr>
      <vt:lpstr>CorelDRAW</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Desarrollo del Sistema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INCORPORACIÓN DEL SISTEMA DE NAVEGACIÓN AL ROBOT PIONEER P3-DX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David Calderón</cp:lastModifiedBy>
  <cp:revision>837</cp:revision>
  <cp:lastPrinted>2017-09-14T21:27:46Z</cp:lastPrinted>
  <dcterms:created xsi:type="dcterms:W3CDTF">2015-11-03T05:21:31Z</dcterms:created>
  <dcterms:modified xsi:type="dcterms:W3CDTF">2020-11-05T13:04:58Z</dcterms:modified>
</cp:coreProperties>
</file>