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71" r:id="rId16"/>
    <p:sldId id="273" r:id="rId17"/>
    <p:sldId id="274" r:id="rId18"/>
    <p:sldId id="275" r:id="rId19"/>
    <p:sldId id="269" r:id="rId20"/>
    <p:sldId id="277" r:id="rId21"/>
    <p:sldId id="270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332D8-B805-403F-910E-7E56221DB049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1C86B15-F929-4D3D-99AA-91764A00F140}">
      <dgm:prSet phldrT="[Texto]" custT="1"/>
      <dgm:spPr/>
      <dgm:t>
        <a:bodyPr/>
        <a:lstStyle/>
        <a:p>
          <a:r>
            <a:rPr lang="es-ES" sz="1600" dirty="0" smtClean="0"/>
            <a:t>Investigar y desarrollar el  marco teórico sobre la educación STEAM y el pensamiento computacional</a:t>
          </a:r>
          <a:endParaRPr lang="es-ES" sz="1600" dirty="0"/>
        </a:p>
      </dgm:t>
    </dgm:pt>
    <dgm:pt modelId="{20FB77A1-BA9D-47DB-A086-4AF08E3E65CE}" type="parTrans" cxnId="{BCF14075-BF22-496D-BC30-679E08FE9B38}">
      <dgm:prSet/>
      <dgm:spPr/>
      <dgm:t>
        <a:bodyPr/>
        <a:lstStyle/>
        <a:p>
          <a:endParaRPr lang="es-ES"/>
        </a:p>
      </dgm:t>
    </dgm:pt>
    <dgm:pt modelId="{9312DAB5-9B0A-47E1-9969-3BD0AD9DDCC5}" type="sibTrans" cxnId="{BCF14075-BF22-496D-BC30-679E08FE9B38}">
      <dgm:prSet/>
      <dgm:spPr/>
      <dgm:t>
        <a:bodyPr/>
        <a:lstStyle/>
        <a:p>
          <a:endParaRPr lang="es-ES"/>
        </a:p>
      </dgm:t>
    </dgm:pt>
    <dgm:pt modelId="{7E5F9F79-41C7-40BD-BD7C-830E13D56DF5}">
      <dgm:prSet phldrT="[Texto]" custT="1"/>
      <dgm:spPr/>
      <dgm:t>
        <a:bodyPr/>
        <a:lstStyle/>
        <a:p>
          <a:r>
            <a:rPr lang="es-ES" sz="1600" dirty="0" smtClean="0"/>
            <a:t>Investigar y desarrollar el  marco teórico sobre la metodología CROA y OOHDM</a:t>
          </a:r>
          <a:endParaRPr lang="es-ES" sz="1600" dirty="0"/>
        </a:p>
      </dgm:t>
    </dgm:pt>
    <dgm:pt modelId="{8C06AE66-AB12-4039-983E-1692F4C5715C}" type="parTrans" cxnId="{4342B33E-95D1-49FC-8623-1B11E7914064}">
      <dgm:prSet/>
      <dgm:spPr/>
      <dgm:t>
        <a:bodyPr/>
        <a:lstStyle/>
        <a:p>
          <a:endParaRPr lang="es-ES"/>
        </a:p>
      </dgm:t>
    </dgm:pt>
    <dgm:pt modelId="{04EDD37A-0F48-47B0-9DED-60E94B31A8B1}" type="sibTrans" cxnId="{4342B33E-95D1-49FC-8623-1B11E7914064}">
      <dgm:prSet/>
      <dgm:spPr/>
      <dgm:t>
        <a:bodyPr/>
        <a:lstStyle/>
        <a:p>
          <a:endParaRPr lang="es-ES"/>
        </a:p>
      </dgm:t>
    </dgm:pt>
    <dgm:pt modelId="{06B4DE70-3CC0-4762-A5D0-B7F9411319C6}">
      <dgm:prSet phldrT="[Texto]" custT="1"/>
      <dgm:spPr/>
      <dgm:t>
        <a:bodyPr/>
        <a:lstStyle/>
        <a:p>
          <a:r>
            <a:rPr lang="es-ES" sz="1600" dirty="0" smtClean="0"/>
            <a:t>Aplicar la metodología CROA para el diseño de los objetos de aprendizaje a ser utilizados en el producto software</a:t>
          </a:r>
          <a:endParaRPr lang="es-ES" sz="1600" dirty="0"/>
        </a:p>
      </dgm:t>
    </dgm:pt>
    <dgm:pt modelId="{4453394F-033F-4337-B14B-C71C3B744ABB}" type="parTrans" cxnId="{B8F7FB3C-B21F-48B6-BFBD-63A638CE762F}">
      <dgm:prSet/>
      <dgm:spPr/>
      <dgm:t>
        <a:bodyPr/>
        <a:lstStyle/>
        <a:p>
          <a:endParaRPr lang="es-ES"/>
        </a:p>
      </dgm:t>
    </dgm:pt>
    <dgm:pt modelId="{DD420B9B-F93E-4A49-9F41-958E68E9A24D}" type="sibTrans" cxnId="{B8F7FB3C-B21F-48B6-BFBD-63A638CE762F}">
      <dgm:prSet/>
      <dgm:spPr/>
      <dgm:t>
        <a:bodyPr/>
        <a:lstStyle/>
        <a:p>
          <a:endParaRPr lang="es-ES"/>
        </a:p>
      </dgm:t>
    </dgm:pt>
    <dgm:pt modelId="{D326FDC5-759B-4093-B630-229A59EDF70B}">
      <dgm:prSet phldrT="[Texto]" custT="1"/>
      <dgm:spPr/>
      <dgm:t>
        <a:bodyPr/>
        <a:lstStyle/>
        <a:p>
          <a:r>
            <a:rPr lang="es-ES" sz="1600" dirty="0" smtClean="0"/>
            <a:t>Implementar test para la autoevaluación del aprendizaje de los niños de 11 a 12 años a través de los videojuegos</a:t>
          </a:r>
          <a:endParaRPr lang="es-ES" sz="1600" dirty="0"/>
        </a:p>
      </dgm:t>
    </dgm:pt>
    <dgm:pt modelId="{66319915-9803-47A9-A669-842C4F52E4EA}" type="parTrans" cxnId="{CEAD1D99-E6A0-4980-8215-2DD926408793}">
      <dgm:prSet/>
      <dgm:spPr/>
      <dgm:t>
        <a:bodyPr/>
        <a:lstStyle/>
        <a:p>
          <a:endParaRPr lang="es-ES"/>
        </a:p>
      </dgm:t>
    </dgm:pt>
    <dgm:pt modelId="{BA536A55-65A6-4B8E-B14D-4231F2CEC7C2}" type="sibTrans" cxnId="{CEAD1D99-E6A0-4980-8215-2DD926408793}">
      <dgm:prSet/>
      <dgm:spPr/>
      <dgm:t>
        <a:bodyPr/>
        <a:lstStyle/>
        <a:p>
          <a:endParaRPr lang="es-ES"/>
        </a:p>
      </dgm:t>
    </dgm:pt>
    <dgm:pt modelId="{95B40DDD-862E-4F36-9456-25CADF3C2DAB}">
      <dgm:prSet phldrT="[Texto]" custT="1"/>
      <dgm:spPr/>
      <dgm:t>
        <a:bodyPr/>
        <a:lstStyle/>
        <a:p>
          <a:r>
            <a:rPr lang="es-ES" sz="1600" dirty="0" smtClean="0"/>
            <a:t>Aplicar la metodología OOHDM para el diseño de los micrositios y los videojuegos que forman parte del producto software</a:t>
          </a:r>
          <a:endParaRPr lang="es-ES" sz="1600" dirty="0"/>
        </a:p>
      </dgm:t>
    </dgm:pt>
    <dgm:pt modelId="{7E9A2389-CBF1-499A-8DDC-F5FB56CA52B0}" type="parTrans" cxnId="{D8F0C4C7-4066-4B15-AA57-8401FAF88343}">
      <dgm:prSet/>
      <dgm:spPr/>
      <dgm:t>
        <a:bodyPr/>
        <a:lstStyle/>
        <a:p>
          <a:endParaRPr lang="es-ES"/>
        </a:p>
      </dgm:t>
    </dgm:pt>
    <dgm:pt modelId="{53B06D05-D1E9-4FC6-A47F-7DA8BC9240A3}" type="sibTrans" cxnId="{D8F0C4C7-4066-4B15-AA57-8401FAF88343}">
      <dgm:prSet/>
      <dgm:spPr/>
      <dgm:t>
        <a:bodyPr/>
        <a:lstStyle/>
        <a:p>
          <a:endParaRPr lang="es-ES"/>
        </a:p>
      </dgm:t>
    </dgm:pt>
    <dgm:pt modelId="{8931B3E0-C073-4C37-9CCB-5D023E3B49CF}" type="pres">
      <dgm:prSet presAssocID="{180332D8-B805-403F-910E-7E56221DB0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9C53DBA-3B9B-4687-9126-1E9C8295430E}" type="pres">
      <dgm:prSet presAssocID="{51C86B15-F929-4D3D-99AA-91764A00F140}" presName="parentLin" presStyleCnt="0"/>
      <dgm:spPr/>
    </dgm:pt>
    <dgm:pt modelId="{F4AFA119-E9B3-4FE2-A3E6-7BA29B866B0C}" type="pres">
      <dgm:prSet presAssocID="{51C86B15-F929-4D3D-99AA-91764A00F140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140BAFBF-A2A7-4102-A042-753EC310B0CD}" type="pres">
      <dgm:prSet presAssocID="{51C86B15-F929-4D3D-99AA-91764A00F140}" presName="parentText" presStyleLbl="node1" presStyleIdx="0" presStyleCnt="5" custScaleX="114010" custScaleY="374308" custLinFactY="-22574" custLinFactNeighborX="1225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5B66F3-C565-4D3C-BBF8-A796F23297C5}" type="pres">
      <dgm:prSet presAssocID="{51C86B15-F929-4D3D-99AA-91764A00F140}" presName="negativeSpace" presStyleCnt="0"/>
      <dgm:spPr/>
    </dgm:pt>
    <dgm:pt modelId="{56AD990B-00EC-41E6-B556-A921FBB9B0B0}" type="pres">
      <dgm:prSet presAssocID="{51C86B15-F929-4D3D-99AA-91764A00F140}" presName="childText" presStyleLbl="conFgAcc1" presStyleIdx="0" presStyleCnt="5" custLinFactY="-63676" custLinFactNeighborX="0" custLinFactNeighborY="-100000">
        <dgm:presLayoutVars>
          <dgm:bulletEnabled val="1"/>
        </dgm:presLayoutVars>
      </dgm:prSet>
      <dgm:spPr/>
    </dgm:pt>
    <dgm:pt modelId="{DCEF8138-25CB-4439-A41C-056DAC3B7CFB}" type="pres">
      <dgm:prSet presAssocID="{9312DAB5-9B0A-47E1-9969-3BD0AD9DDCC5}" presName="spaceBetweenRectangles" presStyleCnt="0"/>
      <dgm:spPr/>
    </dgm:pt>
    <dgm:pt modelId="{56900892-CBA3-4CA8-9ADF-2C24652FFFEB}" type="pres">
      <dgm:prSet presAssocID="{7E5F9F79-41C7-40BD-BD7C-830E13D56DF5}" presName="parentLin" presStyleCnt="0"/>
      <dgm:spPr/>
    </dgm:pt>
    <dgm:pt modelId="{D552F6EE-6D16-4D96-B3EB-2F3120165546}" type="pres">
      <dgm:prSet presAssocID="{7E5F9F79-41C7-40BD-BD7C-830E13D56DF5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665E8FCD-8589-4987-8CFE-99628CA265F5}" type="pres">
      <dgm:prSet presAssocID="{7E5F9F79-41C7-40BD-BD7C-830E13D56DF5}" presName="parentText" presStyleLbl="node1" presStyleIdx="1" presStyleCnt="5" custScaleX="114161" custScaleY="312152" custLinFactNeighborY="-4623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7C1B8C-C7DA-4788-8AA1-6D43CAA1C51F}" type="pres">
      <dgm:prSet presAssocID="{7E5F9F79-41C7-40BD-BD7C-830E13D56DF5}" presName="negativeSpace" presStyleCnt="0"/>
      <dgm:spPr/>
    </dgm:pt>
    <dgm:pt modelId="{E6DE3AF0-EEDF-4C65-A853-97EACC4F7AD2}" type="pres">
      <dgm:prSet presAssocID="{7E5F9F79-41C7-40BD-BD7C-830E13D56DF5}" presName="childText" presStyleLbl="conFgAcc1" presStyleIdx="1" presStyleCnt="5" custLinFactY="-24992" custLinFactNeighborX="0" custLinFactNeighborY="-100000">
        <dgm:presLayoutVars>
          <dgm:bulletEnabled val="1"/>
        </dgm:presLayoutVars>
      </dgm:prSet>
      <dgm:spPr/>
    </dgm:pt>
    <dgm:pt modelId="{D06FA9CA-BC65-424E-9638-5E44298677CA}" type="pres">
      <dgm:prSet presAssocID="{04EDD37A-0F48-47B0-9DED-60E94B31A8B1}" presName="spaceBetweenRectangles" presStyleCnt="0"/>
      <dgm:spPr/>
    </dgm:pt>
    <dgm:pt modelId="{0AF8F7E3-BFD3-4FB5-91E9-6111DE5D1E0C}" type="pres">
      <dgm:prSet presAssocID="{06B4DE70-3CC0-4762-A5D0-B7F9411319C6}" presName="parentLin" presStyleCnt="0"/>
      <dgm:spPr/>
    </dgm:pt>
    <dgm:pt modelId="{906DBF19-C003-4C57-A2ED-433B4987419E}" type="pres">
      <dgm:prSet presAssocID="{06B4DE70-3CC0-4762-A5D0-B7F9411319C6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66D0CEAC-A59B-47FF-9B0E-EA2357E5C49B}" type="pres">
      <dgm:prSet presAssocID="{06B4DE70-3CC0-4762-A5D0-B7F9411319C6}" presName="parentText" presStyleLbl="node1" presStyleIdx="2" presStyleCnt="5" custScaleX="113724" custScaleY="321053" custLinFactNeighborX="3" custLinFactNeighborY="-1981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9E06E5-72AD-4D3B-A4F3-E9A0CA8E3F06}" type="pres">
      <dgm:prSet presAssocID="{06B4DE70-3CC0-4762-A5D0-B7F9411319C6}" presName="negativeSpace" presStyleCnt="0"/>
      <dgm:spPr/>
    </dgm:pt>
    <dgm:pt modelId="{26AE083E-F0AB-4C69-9628-306BC1F8C662}" type="pres">
      <dgm:prSet presAssocID="{06B4DE70-3CC0-4762-A5D0-B7F9411319C6}" presName="childText" presStyleLbl="conFgAcc1" presStyleIdx="2" presStyleCnt="5" custLinFactNeighborX="0" custLinFactNeighborY="-36102">
        <dgm:presLayoutVars>
          <dgm:bulletEnabled val="1"/>
        </dgm:presLayoutVars>
      </dgm:prSet>
      <dgm:spPr/>
    </dgm:pt>
    <dgm:pt modelId="{6D8D4057-4485-486B-8D27-14F217E1DF3A}" type="pres">
      <dgm:prSet presAssocID="{DD420B9B-F93E-4A49-9F41-958E68E9A24D}" presName="spaceBetweenRectangles" presStyleCnt="0"/>
      <dgm:spPr/>
    </dgm:pt>
    <dgm:pt modelId="{8A46E81E-1A3D-4FFA-9AE6-43F9BBC0A07D}" type="pres">
      <dgm:prSet presAssocID="{95B40DDD-862E-4F36-9456-25CADF3C2DAB}" presName="parentLin" presStyleCnt="0"/>
      <dgm:spPr/>
    </dgm:pt>
    <dgm:pt modelId="{B6C208CB-1E89-4A7B-8474-F9C05B8000AB}" type="pres">
      <dgm:prSet presAssocID="{95B40DDD-862E-4F36-9456-25CADF3C2DAB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DAF73C40-F313-4559-9D25-2BE85C576E62}" type="pres">
      <dgm:prSet presAssocID="{95B40DDD-862E-4F36-9456-25CADF3C2DAB}" presName="parentText" presStyleLbl="node1" presStyleIdx="3" presStyleCnt="5" custScaleX="114009" custScaleY="358682" custLinFactNeighborY="-660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B26252-E221-4A61-85C9-806671CC3B31}" type="pres">
      <dgm:prSet presAssocID="{95B40DDD-862E-4F36-9456-25CADF3C2DAB}" presName="negativeSpace" presStyleCnt="0"/>
      <dgm:spPr/>
    </dgm:pt>
    <dgm:pt modelId="{71CCEF48-D3E0-4CEA-AA39-FCCA2C6DBFA0}" type="pres">
      <dgm:prSet presAssocID="{95B40DDD-862E-4F36-9456-25CADF3C2DAB}" presName="childText" presStyleLbl="conFgAcc1" presStyleIdx="3" presStyleCnt="5" custLinFactNeighborX="0" custLinFactNeighborY="-27080">
        <dgm:presLayoutVars>
          <dgm:bulletEnabled val="1"/>
        </dgm:presLayoutVars>
      </dgm:prSet>
      <dgm:spPr/>
    </dgm:pt>
    <dgm:pt modelId="{EBF20E59-56F6-4E54-ACC7-1DB4EBFEE846}" type="pres">
      <dgm:prSet presAssocID="{53B06D05-D1E9-4FC6-A47F-7DA8BC9240A3}" presName="spaceBetweenRectangles" presStyleCnt="0"/>
      <dgm:spPr/>
    </dgm:pt>
    <dgm:pt modelId="{44A66B4E-8328-4E0C-B97E-CA83B60502AD}" type="pres">
      <dgm:prSet presAssocID="{D326FDC5-759B-4093-B630-229A59EDF70B}" presName="parentLin" presStyleCnt="0"/>
      <dgm:spPr/>
    </dgm:pt>
    <dgm:pt modelId="{C6227C48-53E3-42C1-9541-6C376DD25715}" type="pres">
      <dgm:prSet presAssocID="{D326FDC5-759B-4093-B630-229A59EDF70B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A51849F7-5521-427A-9ED4-7DC335A96901}" type="pres">
      <dgm:prSet presAssocID="{D326FDC5-759B-4093-B630-229A59EDF70B}" presName="parentText" presStyleLbl="node1" presStyleIdx="4" presStyleCnt="5" custScaleX="114885" custScaleY="361068" custLinFactNeighborX="-6130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3A9F02-8D1B-4672-B350-93FA0791699E}" type="pres">
      <dgm:prSet presAssocID="{D326FDC5-759B-4093-B630-229A59EDF70B}" presName="negativeSpace" presStyleCnt="0"/>
      <dgm:spPr/>
    </dgm:pt>
    <dgm:pt modelId="{98DAF6B8-AF73-44D2-A47D-497F6761E45F}" type="pres">
      <dgm:prSet presAssocID="{D326FDC5-759B-4093-B630-229A59EDF70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D69E965-268F-49DE-A6AF-93E4C002FC05}" type="presOf" srcId="{95B40DDD-862E-4F36-9456-25CADF3C2DAB}" destId="{DAF73C40-F313-4559-9D25-2BE85C576E62}" srcOrd="1" destOrd="0" presId="urn:microsoft.com/office/officeart/2005/8/layout/list1"/>
    <dgm:cxn modelId="{004077F2-6AF1-4586-A766-BDE695284EC0}" type="presOf" srcId="{7E5F9F79-41C7-40BD-BD7C-830E13D56DF5}" destId="{D552F6EE-6D16-4D96-B3EB-2F3120165546}" srcOrd="0" destOrd="0" presId="urn:microsoft.com/office/officeart/2005/8/layout/list1"/>
    <dgm:cxn modelId="{0CE11666-4635-42D1-9EEB-F37D495AF1A2}" type="presOf" srcId="{180332D8-B805-403F-910E-7E56221DB049}" destId="{8931B3E0-C073-4C37-9CCB-5D023E3B49CF}" srcOrd="0" destOrd="0" presId="urn:microsoft.com/office/officeart/2005/8/layout/list1"/>
    <dgm:cxn modelId="{BCF14075-BF22-496D-BC30-679E08FE9B38}" srcId="{180332D8-B805-403F-910E-7E56221DB049}" destId="{51C86B15-F929-4D3D-99AA-91764A00F140}" srcOrd="0" destOrd="0" parTransId="{20FB77A1-BA9D-47DB-A086-4AF08E3E65CE}" sibTransId="{9312DAB5-9B0A-47E1-9969-3BD0AD9DDCC5}"/>
    <dgm:cxn modelId="{4DB9EF40-151D-497C-BBDA-8F355F4D1746}" type="presOf" srcId="{51C86B15-F929-4D3D-99AA-91764A00F140}" destId="{140BAFBF-A2A7-4102-A042-753EC310B0CD}" srcOrd="1" destOrd="0" presId="urn:microsoft.com/office/officeart/2005/8/layout/list1"/>
    <dgm:cxn modelId="{F29C6393-3ABD-41AC-B77C-02F138C6DC6A}" type="presOf" srcId="{D326FDC5-759B-4093-B630-229A59EDF70B}" destId="{A51849F7-5521-427A-9ED4-7DC335A96901}" srcOrd="1" destOrd="0" presId="urn:microsoft.com/office/officeart/2005/8/layout/list1"/>
    <dgm:cxn modelId="{B9E8B79E-1264-470A-958C-4383F2850D6F}" type="presOf" srcId="{95B40DDD-862E-4F36-9456-25CADF3C2DAB}" destId="{B6C208CB-1E89-4A7B-8474-F9C05B8000AB}" srcOrd="0" destOrd="0" presId="urn:microsoft.com/office/officeart/2005/8/layout/list1"/>
    <dgm:cxn modelId="{468AF557-71BF-4053-A098-E84FE742D055}" type="presOf" srcId="{D326FDC5-759B-4093-B630-229A59EDF70B}" destId="{C6227C48-53E3-42C1-9541-6C376DD25715}" srcOrd="0" destOrd="0" presId="urn:microsoft.com/office/officeart/2005/8/layout/list1"/>
    <dgm:cxn modelId="{B8F7FB3C-B21F-48B6-BFBD-63A638CE762F}" srcId="{180332D8-B805-403F-910E-7E56221DB049}" destId="{06B4DE70-3CC0-4762-A5D0-B7F9411319C6}" srcOrd="2" destOrd="0" parTransId="{4453394F-033F-4337-B14B-C71C3B744ABB}" sibTransId="{DD420B9B-F93E-4A49-9F41-958E68E9A24D}"/>
    <dgm:cxn modelId="{1FE8CFBB-AAA9-48DC-B341-860B1BEE95E7}" type="presOf" srcId="{06B4DE70-3CC0-4762-A5D0-B7F9411319C6}" destId="{66D0CEAC-A59B-47FF-9B0E-EA2357E5C49B}" srcOrd="1" destOrd="0" presId="urn:microsoft.com/office/officeart/2005/8/layout/list1"/>
    <dgm:cxn modelId="{DF3994F2-2A5F-4762-AFA0-F634B505C01C}" type="presOf" srcId="{06B4DE70-3CC0-4762-A5D0-B7F9411319C6}" destId="{906DBF19-C003-4C57-A2ED-433B4987419E}" srcOrd="0" destOrd="0" presId="urn:microsoft.com/office/officeart/2005/8/layout/list1"/>
    <dgm:cxn modelId="{41B40386-A366-462D-A4AA-096B9A346C7B}" type="presOf" srcId="{7E5F9F79-41C7-40BD-BD7C-830E13D56DF5}" destId="{665E8FCD-8589-4987-8CFE-99628CA265F5}" srcOrd="1" destOrd="0" presId="urn:microsoft.com/office/officeart/2005/8/layout/list1"/>
    <dgm:cxn modelId="{D8F0C4C7-4066-4B15-AA57-8401FAF88343}" srcId="{180332D8-B805-403F-910E-7E56221DB049}" destId="{95B40DDD-862E-4F36-9456-25CADF3C2DAB}" srcOrd="3" destOrd="0" parTransId="{7E9A2389-CBF1-499A-8DDC-F5FB56CA52B0}" sibTransId="{53B06D05-D1E9-4FC6-A47F-7DA8BC9240A3}"/>
    <dgm:cxn modelId="{4342B33E-95D1-49FC-8623-1B11E7914064}" srcId="{180332D8-B805-403F-910E-7E56221DB049}" destId="{7E5F9F79-41C7-40BD-BD7C-830E13D56DF5}" srcOrd="1" destOrd="0" parTransId="{8C06AE66-AB12-4039-983E-1692F4C5715C}" sibTransId="{04EDD37A-0F48-47B0-9DED-60E94B31A8B1}"/>
    <dgm:cxn modelId="{7D023107-7D0A-460D-B5DA-7CAF3110DD56}" type="presOf" srcId="{51C86B15-F929-4D3D-99AA-91764A00F140}" destId="{F4AFA119-E9B3-4FE2-A3E6-7BA29B866B0C}" srcOrd="0" destOrd="0" presId="urn:microsoft.com/office/officeart/2005/8/layout/list1"/>
    <dgm:cxn modelId="{CEAD1D99-E6A0-4980-8215-2DD926408793}" srcId="{180332D8-B805-403F-910E-7E56221DB049}" destId="{D326FDC5-759B-4093-B630-229A59EDF70B}" srcOrd="4" destOrd="0" parTransId="{66319915-9803-47A9-A669-842C4F52E4EA}" sibTransId="{BA536A55-65A6-4B8E-B14D-4231F2CEC7C2}"/>
    <dgm:cxn modelId="{BC464E6F-D935-4ABB-B578-5DE674B14CE4}" type="presParOf" srcId="{8931B3E0-C073-4C37-9CCB-5D023E3B49CF}" destId="{F9C53DBA-3B9B-4687-9126-1E9C8295430E}" srcOrd="0" destOrd="0" presId="urn:microsoft.com/office/officeart/2005/8/layout/list1"/>
    <dgm:cxn modelId="{8FCA7DFA-0B5D-4BE5-BBAA-34C06C218349}" type="presParOf" srcId="{F9C53DBA-3B9B-4687-9126-1E9C8295430E}" destId="{F4AFA119-E9B3-4FE2-A3E6-7BA29B866B0C}" srcOrd="0" destOrd="0" presId="urn:microsoft.com/office/officeart/2005/8/layout/list1"/>
    <dgm:cxn modelId="{C7856052-2D9C-4714-9B28-5771830FCC01}" type="presParOf" srcId="{F9C53DBA-3B9B-4687-9126-1E9C8295430E}" destId="{140BAFBF-A2A7-4102-A042-753EC310B0CD}" srcOrd="1" destOrd="0" presId="urn:microsoft.com/office/officeart/2005/8/layout/list1"/>
    <dgm:cxn modelId="{14E17F46-A2ED-4E02-8F3D-A7420D32D7D9}" type="presParOf" srcId="{8931B3E0-C073-4C37-9CCB-5D023E3B49CF}" destId="{D95B66F3-C565-4D3C-BBF8-A796F23297C5}" srcOrd="1" destOrd="0" presId="urn:microsoft.com/office/officeart/2005/8/layout/list1"/>
    <dgm:cxn modelId="{A7B1CBA1-972A-4D46-8D87-23872E5774BC}" type="presParOf" srcId="{8931B3E0-C073-4C37-9CCB-5D023E3B49CF}" destId="{56AD990B-00EC-41E6-B556-A921FBB9B0B0}" srcOrd="2" destOrd="0" presId="urn:microsoft.com/office/officeart/2005/8/layout/list1"/>
    <dgm:cxn modelId="{92085289-EB5C-4DEC-BD32-A8B8EF771E20}" type="presParOf" srcId="{8931B3E0-C073-4C37-9CCB-5D023E3B49CF}" destId="{DCEF8138-25CB-4439-A41C-056DAC3B7CFB}" srcOrd="3" destOrd="0" presId="urn:microsoft.com/office/officeart/2005/8/layout/list1"/>
    <dgm:cxn modelId="{0465E544-6902-42C0-8B3C-DC00D6901B9E}" type="presParOf" srcId="{8931B3E0-C073-4C37-9CCB-5D023E3B49CF}" destId="{56900892-CBA3-4CA8-9ADF-2C24652FFFEB}" srcOrd="4" destOrd="0" presId="urn:microsoft.com/office/officeart/2005/8/layout/list1"/>
    <dgm:cxn modelId="{CF6E9E85-168C-473A-9D42-1EC89C92FD03}" type="presParOf" srcId="{56900892-CBA3-4CA8-9ADF-2C24652FFFEB}" destId="{D552F6EE-6D16-4D96-B3EB-2F3120165546}" srcOrd="0" destOrd="0" presId="urn:microsoft.com/office/officeart/2005/8/layout/list1"/>
    <dgm:cxn modelId="{5FFEA7D7-714D-44CD-8A40-D5EC046747C3}" type="presParOf" srcId="{56900892-CBA3-4CA8-9ADF-2C24652FFFEB}" destId="{665E8FCD-8589-4987-8CFE-99628CA265F5}" srcOrd="1" destOrd="0" presId="urn:microsoft.com/office/officeart/2005/8/layout/list1"/>
    <dgm:cxn modelId="{A5BBE32E-C90A-4664-93F4-00B33B051A7D}" type="presParOf" srcId="{8931B3E0-C073-4C37-9CCB-5D023E3B49CF}" destId="{107C1B8C-C7DA-4788-8AA1-6D43CAA1C51F}" srcOrd="5" destOrd="0" presId="urn:microsoft.com/office/officeart/2005/8/layout/list1"/>
    <dgm:cxn modelId="{0B2D7304-EFAC-48D3-929E-84B44E94E4EB}" type="presParOf" srcId="{8931B3E0-C073-4C37-9CCB-5D023E3B49CF}" destId="{E6DE3AF0-EEDF-4C65-A853-97EACC4F7AD2}" srcOrd="6" destOrd="0" presId="urn:microsoft.com/office/officeart/2005/8/layout/list1"/>
    <dgm:cxn modelId="{B432F87C-3A85-4CEA-B265-13A438FF4F25}" type="presParOf" srcId="{8931B3E0-C073-4C37-9CCB-5D023E3B49CF}" destId="{D06FA9CA-BC65-424E-9638-5E44298677CA}" srcOrd="7" destOrd="0" presId="urn:microsoft.com/office/officeart/2005/8/layout/list1"/>
    <dgm:cxn modelId="{DA128277-AF30-4859-8737-56F27E156769}" type="presParOf" srcId="{8931B3E0-C073-4C37-9CCB-5D023E3B49CF}" destId="{0AF8F7E3-BFD3-4FB5-91E9-6111DE5D1E0C}" srcOrd="8" destOrd="0" presId="urn:microsoft.com/office/officeart/2005/8/layout/list1"/>
    <dgm:cxn modelId="{F7F04BB0-AC4B-41A2-80D6-5DF04B7ACB13}" type="presParOf" srcId="{0AF8F7E3-BFD3-4FB5-91E9-6111DE5D1E0C}" destId="{906DBF19-C003-4C57-A2ED-433B4987419E}" srcOrd="0" destOrd="0" presId="urn:microsoft.com/office/officeart/2005/8/layout/list1"/>
    <dgm:cxn modelId="{C96310D9-4789-4F5D-ACF2-154B79207FD2}" type="presParOf" srcId="{0AF8F7E3-BFD3-4FB5-91E9-6111DE5D1E0C}" destId="{66D0CEAC-A59B-47FF-9B0E-EA2357E5C49B}" srcOrd="1" destOrd="0" presId="urn:microsoft.com/office/officeart/2005/8/layout/list1"/>
    <dgm:cxn modelId="{B8A48B8C-AC9D-470C-A502-8B66D28C7591}" type="presParOf" srcId="{8931B3E0-C073-4C37-9CCB-5D023E3B49CF}" destId="{3C9E06E5-72AD-4D3B-A4F3-E9A0CA8E3F06}" srcOrd="9" destOrd="0" presId="urn:microsoft.com/office/officeart/2005/8/layout/list1"/>
    <dgm:cxn modelId="{E2E8EC7F-1636-4C2E-9628-956DE20D3790}" type="presParOf" srcId="{8931B3E0-C073-4C37-9CCB-5D023E3B49CF}" destId="{26AE083E-F0AB-4C69-9628-306BC1F8C662}" srcOrd="10" destOrd="0" presId="urn:microsoft.com/office/officeart/2005/8/layout/list1"/>
    <dgm:cxn modelId="{F65135D7-5F76-4DE9-B189-42C5AC8599CF}" type="presParOf" srcId="{8931B3E0-C073-4C37-9CCB-5D023E3B49CF}" destId="{6D8D4057-4485-486B-8D27-14F217E1DF3A}" srcOrd="11" destOrd="0" presId="urn:microsoft.com/office/officeart/2005/8/layout/list1"/>
    <dgm:cxn modelId="{BCF78550-3D81-48EF-B462-B88BA22E28D7}" type="presParOf" srcId="{8931B3E0-C073-4C37-9CCB-5D023E3B49CF}" destId="{8A46E81E-1A3D-4FFA-9AE6-43F9BBC0A07D}" srcOrd="12" destOrd="0" presId="urn:microsoft.com/office/officeart/2005/8/layout/list1"/>
    <dgm:cxn modelId="{7A9F4B7E-1EB7-4978-90BB-2B6EB983D472}" type="presParOf" srcId="{8A46E81E-1A3D-4FFA-9AE6-43F9BBC0A07D}" destId="{B6C208CB-1E89-4A7B-8474-F9C05B8000AB}" srcOrd="0" destOrd="0" presId="urn:microsoft.com/office/officeart/2005/8/layout/list1"/>
    <dgm:cxn modelId="{0B7C9103-E01C-46A1-8405-C9E870D0AE38}" type="presParOf" srcId="{8A46E81E-1A3D-4FFA-9AE6-43F9BBC0A07D}" destId="{DAF73C40-F313-4559-9D25-2BE85C576E62}" srcOrd="1" destOrd="0" presId="urn:microsoft.com/office/officeart/2005/8/layout/list1"/>
    <dgm:cxn modelId="{4AC87799-6C41-417C-BC13-49F61AEA9CF3}" type="presParOf" srcId="{8931B3E0-C073-4C37-9CCB-5D023E3B49CF}" destId="{8AB26252-E221-4A61-85C9-806671CC3B31}" srcOrd="13" destOrd="0" presId="urn:microsoft.com/office/officeart/2005/8/layout/list1"/>
    <dgm:cxn modelId="{ED8282E0-A3C8-4E16-AA93-1A37D26917AA}" type="presParOf" srcId="{8931B3E0-C073-4C37-9CCB-5D023E3B49CF}" destId="{71CCEF48-D3E0-4CEA-AA39-FCCA2C6DBFA0}" srcOrd="14" destOrd="0" presId="urn:microsoft.com/office/officeart/2005/8/layout/list1"/>
    <dgm:cxn modelId="{FCC406AC-BDD9-4E16-BD1B-FFBAF32D7BD8}" type="presParOf" srcId="{8931B3E0-C073-4C37-9CCB-5D023E3B49CF}" destId="{EBF20E59-56F6-4E54-ACC7-1DB4EBFEE846}" srcOrd="15" destOrd="0" presId="urn:microsoft.com/office/officeart/2005/8/layout/list1"/>
    <dgm:cxn modelId="{42D889B4-113D-4F78-AD91-CBB5F940E168}" type="presParOf" srcId="{8931B3E0-C073-4C37-9CCB-5D023E3B49CF}" destId="{44A66B4E-8328-4E0C-B97E-CA83B60502AD}" srcOrd="16" destOrd="0" presId="urn:microsoft.com/office/officeart/2005/8/layout/list1"/>
    <dgm:cxn modelId="{94F978E4-537B-4E62-AA0C-2C5027CFA5BB}" type="presParOf" srcId="{44A66B4E-8328-4E0C-B97E-CA83B60502AD}" destId="{C6227C48-53E3-42C1-9541-6C376DD25715}" srcOrd="0" destOrd="0" presId="urn:microsoft.com/office/officeart/2005/8/layout/list1"/>
    <dgm:cxn modelId="{16B24170-61CC-432D-8F15-DFBB381DD03F}" type="presParOf" srcId="{44A66B4E-8328-4E0C-B97E-CA83B60502AD}" destId="{A51849F7-5521-427A-9ED4-7DC335A96901}" srcOrd="1" destOrd="0" presId="urn:microsoft.com/office/officeart/2005/8/layout/list1"/>
    <dgm:cxn modelId="{5B00C374-9B78-4B94-884C-3B328FDE1797}" type="presParOf" srcId="{8931B3E0-C073-4C37-9CCB-5D023E3B49CF}" destId="{CB3A9F02-8D1B-4672-B350-93FA0791699E}" srcOrd="17" destOrd="0" presId="urn:microsoft.com/office/officeart/2005/8/layout/list1"/>
    <dgm:cxn modelId="{C58C4818-B1E7-490C-A0DB-26748A657528}" type="presParOf" srcId="{8931B3E0-C073-4C37-9CCB-5D023E3B49CF}" destId="{98DAF6B8-AF73-44D2-A47D-497F6761E45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2CB470-C06F-443A-889A-977FA2D2552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9D448B3-5B6F-4D7E-A117-7D10663AFEB4}">
      <dgm:prSet phldrT="[Texto]"/>
      <dgm:spPr/>
      <dgm:t>
        <a:bodyPr/>
        <a:lstStyle/>
        <a:p>
          <a:r>
            <a:rPr lang="es-ES" dirty="0" smtClean="0"/>
            <a:t>SCRATCH</a:t>
          </a:r>
          <a:br>
            <a:rPr lang="es-ES" dirty="0" smtClean="0"/>
          </a:br>
          <a:r>
            <a:rPr lang="es-ES" dirty="0" smtClean="0"/>
            <a:t>APPINVENTOR</a:t>
          </a:r>
          <a:br>
            <a:rPr lang="es-ES" dirty="0" smtClean="0"/>
          </a:br>
          <a:r>
            <a:rPr lang="es-ES" dirty="0" smtClean="0"/>
            <a:t>RPG MAKER</a:t>
          </a:r>
          <a:endParaRPr lang="es-ES" dirty="0"/>
        </a:p>
      </dgm:t>
    </dgm:pt>
    <dgm:pt modelId="{CA725F0E-E12C-4164-8244-2C5D804B14AC}" type="parTrans" cxnId="{E91EC459-B625-4FE9-9A47-248936096FE3}">
      <dgm:prSet/>
      <dgm:spPr/>
      <dgm:t>
        <a:bodyPr/>
        <a:lstStyle/>
        <a:p>
          <a:endParaRPr lang="es-ES"/>
        </a:p>
      </dgm:t>
    </dgm:pt>
    <dgm:pt modelId="{F013C1D7-1C5D-440B-A973-9D91E9B4FE20}" type="sibTrans" cxnId="{E91EC459-B625-4FE9-9A47-248936096FE3}">
      <dgm:prSet/>
      <dgm:spPr/>
      <dgm:t>
        <a:bodyPr/>
        <a:lstStyle/>
        <a:p>
          <a:endParaRPr lang="es-ES"/>
        </a:p>
      </dgm:t>
    </dgm:pt>
    <dgm:pt modelId="{745720C1-C917-41B7-BCCF-1164D1DFDBDA}">
      <dgm:prSet phldrT="[Texto]"/>
      <dgm:spPr/>
      <dgm:t>
        <a:bodyPr/>
        <a:lstStyle/>
        <a:p>
          <a:r>
            <a:rPr lang="es-ES" dirty="0" smtClean="0"/>
            <a:t>VIDEO TUTORIALES</a:t>
          </a:r>
          <a:endParaRPr lang="es-ES" dirty="0"/>
        </a:p>
      </dgm:t>
    </dgm:pt>
    <dgm:pt modelId="{381AD1EC-0FB9-4A74-A2D4-C864522BB7C5}" type="parTrans" cxnId="{D8D84E32-51F6-427D-8354-DA767A88948B}">
      <dgm:prSet/>
      <dgm:spPr/>
      <dgm:t>
        <a:bodyPr/>
        <a:lstStyle/>
        <a:p>
          <a:endParaRPr lang="es-ES"/>
        </a:p>
      </dgm:t>
    </dgm:pt>
    <dgm:pt modelId="{1ACDB4CA-ED83-480D-807F-F73B5D4D1413}" type="sibTrans" cxnId="{D8D84E32-51F6-427D-8354-DA767A88948B}">
      <dgm:prSet/>
      <dgm:spPr/>
      <dgm:t>
        <a:bodyPr/>
        <a:lstStyle/>
        <a:p>
          <a:endParaRPr lang="es-ES"/>
        </a:p>
      </dgm:t>
    </dgm:pt>
    <dgm:pt modelId="{B421A931-2E0E-46D1-8518-5C534DB131DD}">
      <dgm:prSet phldrT="[Texto]"/>
      <dgm:spPr/>
      <dgm:t>
        <a:bodyPr/>
        <a:lstStyle/>
        <a:p>
          <a:r>
            <a:rPr lang="es-ES" dirty="0" smtClean="0"/>
            <a:t>OBJETOS DE APRENDIZAJE</a:t>
          </a:r>
          <a:endParaRPr lang="es-ES" dirty="0"/>
        </a:p>
      </dgm:t>
    </dgm:pt>
    <dgm:pt modelId="{A49EBA6F-1A41-4212-8C55-4027E11CB7AE}" type="parTrans" cxnId="{E632069D-CDAE-498E-B7F6-11351A755F41}">
      <dgm:prSet/>
      <dgm:spPr/>
      <dgm:t>
        <a:bodyPr/>
        <a:lstStyle/>
        <a:p>
          <a:endParaRPr lang="es-ES"/>
        </a:p>
      </dgm:t>
    </dgm:pt>
    <dgm:pt modelId="{ABFC4379-D9C1-418C-A792-8BD6FA4767C6}" type="sibTrans" cxnId="{E632069D-CDAE-498E-B7F6-11351A755F41}">
      <dgm:prSet/>
      <dgm:spPr/>
      <dgm:t>
        <a:bodyPr/>
        <a:lstStyle/>
        <a:p>
          <a:endParaRPr lang="es-ES"/>
        </a:p>
      </dgm:t>
    </dgm:pt>
    <dgm:pt modelId="{2F0FDBE1-1DD4-4AF2-B072-64A3DCA4968F}">
      <dgm:prSet phldrT="[Texto]"/>
      <dgm:spPr/>
      <dgm:t>
        <a:bodyPr/>
        <a:lstStyle/>
        <a:p>
          <a:r>
            <a:rPr lang="es-ES" dirty="0" smtClean="0"/>
            <a:t>MICROSITIOS</a:t>
          </a:r>
          <a:endParaRPr lang="es-ES" dirty="0"/>
        </a:p>
      </dgm:t>
    </dgm:pt>
    <dgm:pt modelId="{1235B620-C0F6-4652-A52B-ADF9EA35ABD5}" type="parTrans" cxnId="{3B628F47-DE89-44FB-8D47-A33D668D7439}">
      <dgm:prSet/>
      <dgm:spPr/>
      <dgm:t>
        <a:bodyPr/>
        <a:lstStyle/>
        <a:p>
          <a:endParaRPr lang="es-ES"/>
        </a:p>
      </dgm:t>
    </dgm:pt>
    <dgm:pt modelId="{9915065B-D323-4D4A-BD18-CF67AE737895}" type="sibTrans" cxnId="{3B628F47-DE89-44FB-8D47-A33D668D7439}">
      <dgm:prSet/>
      <dgm:spPr/>
      <dgm:t>
        <a:bodyPr/>
        <a:lstStyle/>
        <a:p>
          <a:endParaRPr lang="es-ES"/>
        </a:p>
      </dgm:t>
    </dgm:pt>
    <dgm:pt modelId="{C891A9AA-D946-4B6D-844F-C9C0804E8F09}" type="pres">
      <dgm:prSet presAssocID="{692CB470-C06F-443A-889A-977FA2D255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9557956-67EE-495E-AD35-FD5D0A216FD4}" type="pres">
      <dgm:prSet presAssocID="{39D448B3-5B6F-4D7E-A117-7D10663AFEB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AE61A6-F8BC-4EC4-9A47-921A172F7170}" type="pres">
      <dgm:prSet presAssocID="{F013C1D7-1C5D-440B-A973-9D91E9B4FE20}" presName="sibTrans" presStyleCnt="0"/>
      <dgm:spPr/>
    </dgm:pt>
    <dgm:pt modelId="{0BCB9212-9FB9-443E-9026-692DC333444F}" type="pres">
      <dgm:prSet presAssocID="{745720C1-C917-41B7-BCCF-1164D1DFDBD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E97BA8-3D1B-43D5-8FA8-AEE24537FEA9}" type="pres">
      <dgm:prSet presAssocID="{1ACDB4CA-ED83-480D-807F-F73B5D4D1413}" presName="sibTrans" presStyleCnt="0"/>
      <dgm:spPr/>
    </dgm:pt>
    <dgm:pt modelId="{E433CA1E-8893-423B-97EA-0B7912C79FA6}" type="pres">
      <dgm:prSet presAssocID="{B421A931-2E0E-46D1-8518-5C534DB131D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B11511-5D8F-42A4-8918-D83F6CC0B20F}" type="pres">
      <dgm:prSet presAssocID="{ABFC4379-D9C1-418C-A792-8BD6FA4767C6}" presName="sibTrans" presStyleCnt="0"/>
      <dgm:spPr/>
    </dgm:pt>
    <dgm:pt modelId="{45D6B215-BFE2-40D2-B6CB-341BFC94F8A5}" type="pres">
      <dgm:prSet presAssocID="{2F0FDBE1-1DD4-4AF2-B072-64A3DCA4968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3014162-4E9F-4518-B789-DCAEDBE43967}" type="presOf" srcId="{39D448B3-5B6F-4D7E-A117-7D10663AFEB4}" destId="{D9557956-67EE-495E-AD35-FD5D0A216FD4}" srcOrd="0" destOrd="0" presId="urn:microsoft.com/office/officeart/2005/8/layout/default"/>
    <dgm:cxn modelId="{56150666-CA43-4F10-9010-144F779356C7}" type="presOf" srcId="{B421A931-2E0E-46D1-8518-5C534DB131DD}" destId="{E433CA1E-8893-423B-97EA-0B7912C79FA6}" srcOrd="0" destOrd="0" presId="urn:microsoft.com/office/officeart/2005/8/layout/default"/>
    <dgm:cxn modelId="{3B628F47-DE89-44FB-8D47-A33D668D7439}" srcId="{692CB470-C06F-443A-889A-977FA2D25524}" destId="{2F0FDBE1-1DD4-4AF2-B072-64A3DCA4968F}" srcOrd="3" destOrd="0" parTransId="{1235B620-C0F6-4652-A52B-ADF9EA35ABD5}" sibTransId="{9915065B-D323-4D4A-BD18-CF67AE737895}"/>
    <dgm:cxn modelId="{93585C45-95A5-4CBA-9F97-FF4EA7283505}" type="presOf" srcId="{692CB470-C06F-443A-889A-977FA2D25524}" destId="{C891A9AA-D946-4B6D-844F-C9C0804E8F09}" srcOrd="0" destOrd="0" presId="urn:microsoft.com/office/officeart/2005/8/layout/default"/>
    <dgm:cxn modelId="{E632069D-CDAE-498E-B7F6-11351A755F41}" srcId="{692CB470-C06F-443A-889A-977FA2D25524}" destId="{B421A931-2E0E-46D1-8518-5C534DB131DD}" srcOrd="2" destOrd="0" parTransId="{A49EBA6F-1A41-4212-8C55-4027E11CB7AE}" sibTransId="{ABFC4379-D9C1-418C-A792-8BD6FA4767C6}"/>
    <dgm:cxn modelId="{E91EC459-B625-4FE9-9A47-248936096FE3}" srcId="{692CB470-C06F-443A-889A-977FA2D25524}" destId="{39D448B3-5B6F-4D7E-A117-7D10663AFEB4}" srcOrd="0" destOrd="0" parTransId="{CA725F0E-E12C-4164-8244-2C5D804B14AC}" sibTransId="{F013C1D7-1C5D-440B-A973-9D91E9B4FE20}"/>
    <dgm:cxn modelId="{D8D84E32-51F6-427D-8354-DA767A88948B}" srcId="{692CB470-C06F-443A-889A-977FA2D25524}" destId="{745720C1-C917-41B7-BCCF-1164D1DFDBDA}" srcOrd="1" destOrd="0" parTransId="{381AD1EC-0FB9-4A74-A2D4-C864522BB7C5}" sibTransId="{1ACDB4CA-ED83-480D-807F-F73B5D4D1413}"/>
    <dgm:cxn modelId="{F4416EAE-B037-4A08-9C9A-BF48F289C9E7}" type="presOf" srcId="{745720C1-C917-41B7-BCCF-1164D1DFDBDA}" destId="{0BCB9212-9FB9-443E-9026-692DC333444F}" srcOrd="0" destOrd="0" presId="urn:microsoft.com/office/officeart/2005/8/layout/default"/>
    <dgm:cxn modelId="{013C9A92-0C93-4AC6-A985-8BBEF00DBF51}" type="presOf" srcId="{2F0FDBE1-1DD4-4AF2-B072-64A3DCA4968F}" destId="{45D6B215-BFE2-40D2-B6CB-341BFC94F8A5}" srcOrd="0" destOrd="0" presId="urn:microsoft.com/office/officeart/2005/8/layout/default"/>
    <dgm:cxn modelId="{739F24EA-D226-416F-9A6B-3971ED34C82E}" type="presParOf" srcId="{C891A9AA-D946-4B6D-844F-C9C0804E8F09}" destId="{D9557956-67EE-495E-AD35-FD5D0A216FD4}" srcOrd="0" destOrd="0" presId="urn:microsoft.com/office/officeart/2005/8/layout/default"/>
    <dgm:cxn modelId="{FE84597C-F8D6-4C76-928B-A40E2514C6D3}" type="presParOf" srcId="{C891A9AA-D946-4B6D-844F-C9C0804E8F09}" destId="{5BAE61A6-F8BC-4EC4-9A47-921A172F7170}" srcOrd="1" destOrd="0" presId="urn:microsoft.com/office/officeart/2005/8/layout/default"/>
    <dgm:cxn modelId="{4AD1EAA5-5436-401C-A230-A6DC04CD9F18}" type="presParOf" srcId="{C891A9AA-D946-4B6D-844F-C9C0804E8F09}" destId="{0BCB9212-9FB9-443E-9026-692DC333444F}" srcOrd="2" destOrd="0" presId="urn:microsoft.com/office/officeart/2005/8/layout/default"/>
    <dgm:cxn modelId="{B39CC29F-7397-4673-9A5B-7E8791ACCD27}" type="presParOf" srcId="{C891A9AA-D946-4B6D-844F-C9C0804E8F09}" destId="{F8E97BA8-3D1B-43D5-8FA8-AEE24537FEA9}" srcOrd="3" destOrd="0" presId="urn:microsoft.com/office/officeart/2005/8/layout/default"/>
    <dgm:cxn modelId="{862B4B11-8673-4AC3-BE2E-0922AE5619D9}" type="presParOf" srcId="{C891A9AA-D946-4B6D-844F-C9C0804E8F09}" destId="{E433CA1E-8893-423B-97EA-0B7912C79FA6}" srcOrd="4" destOrd="0" presId="urn:microsoft.com/office/officeart/2005/8/layout/default"/>
    <dgm:cxn modelId="{8971A8AA-E76E-41CB-8C68-5C7BD0A05425}" type="presParOf" srcId="{C891A9AA-D946-4B6D-844F-C9C0804E8F09}" destId="{15B11511-5D8F-42A4-8918-D83F6CC0B20F}" srcOrd="5" destOrd="0" presId="urn:microsoft.com/office/officeart/2005/8/layout/default"/>
    <dgm:cxn modelId="{AB8A60E2-49ED-4709-BF07-D77AA129E83D}" type="presParOf" srcId="{C891A9AA-D946-4B6D-844F-C9C0804E8F09}" destId="{45D6B215-BFE2-40D2-B6CB-341BFC94F8A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516419-BBD0-4E9D-A091-F6F9D3F0C7EF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4631F706-2B18-4B7B-AB69-D5D6DA2FE18F}">
      <dgm:prSet phldrT="[Texto]"/>
      <dgm:spPr/>
      <dgm:t>
        <a:bodyPr/>
        <a:lstStyle/>
        <a:p>
          <a:r>
            <a:rPr lang="es-ES" dirty="0" smtClean="0"/>
            <a:t>Los objetos de aprendizaje permiten percibir al estudiante que lo que está aprendiendo es relevante</a:t>
          </a:r>
          <a:endParaRPr lang="es-ES" dirty="0"/>
        </a:p>
      </dgm:t>
    </dgm:pt>
    <dgm:pt modelId="{2BE08180-B987-4407-907B-B486B88B4813}" type="parTrans" cxnId="{F0E54468-E0C6-4790-A6C6-EF3E715596CE}">
      <dgm:prSet/>
      <dgm:spPr/>
      <dgm:t>
        <a:bodyPr/>
        <a:lstStyle/>
        <a:p>
          <a:endParaRPr lang="es-ES"/>
        </a:p>
      </dgm:t>
    </dgm:pt>
    <dgm:pt modelId="{584D6E2B-220B-41CB-BA8A-EB14AE0BD3C3}" type="sibTrans" cxnId="{F0E54468-E0C6-4790-A6C6-EF3E715596CE}">
      <dgm:prSet/>
      <dgm:spPr/>
      <dgm:t>
        <a:bodyPr/>
        <a:lstStyle/>
        <a:p>
          <a:endParaRPr lang="es-ES"/>
        </a:p>
      </dgm:t>
    </dgm:pt>
    <dgm:pt modelId="{7C6E23B5-1319-4AF5-AC02-373FF30CF614}">
      <dgm:prSet phldrT="[Texto]"/>
      <dgm:spPr/>
      <dgm:t>
        <a:bodyPr/>
        <a:lstStyle/>
        <a:p>
          <a:r>
            <a:rPr lang="es-ES" dirty="0" smtClean="0"/>
            <a:t>La presentación del contenido educativo es automático</a:t>
          </a:r>
          <a:endParaRPr lang="es-ES" dirty="0"/>
        </a:p>
      </dgm:t>
    </dgm:pt>
    <dgm:pt modelId="{83C8F230-F43F-4C8B-BFB0-8B90C37B2061}" type="parTrans" cxnId="{5D0B1610-50BD-4B3E-BE14-C08F132F6398}">
      <dgm:prSet/>
      <dgm:spPr/>
      <dgm:t>
        <a:bodyPr/>
        <a:lstStyle/>
        <a:p>
          <a:endParaRPr lang="es-ES"/>
        </a:p>
      </dgm:t>
    </dgm:pt>
    <dgm:pt modelId="{D1255D45-933C-4D7D-9DFD-3E50574D6852}" type="sibTrans" cxnId="{5D0B1610-50BD-4B3E-BE14-C08F132F6398}">
      <dgm:prSet/>
      <dgm:spPr/>
      <dgm:t>
        <a:bodyPr/>
        <a:lstStyle/>
        <a:p>
          <a:endParaRPr lang="es-ES"/>
        </a:p>
      </dgm:t>
    </dgm:pt>
    <dgm:pt modelId="{5E378D96-2331-4EF6-98AA-72BF48B87CC0}">
      <dgm:prSet phldrT="[Texto]"/>
      <dgm:spPr/>
      <dgm:t>
        <a:bodyPr/>
        <a:lstStyle/>
        <a:p>
          <a:r>
            <a:rPr lang="es-ES" dirty="0" smtClean="0"/>
            <a:t>Existe una gran coherencia entre los objetivos y contenidos de los objetos de aprendizaje.</a:t>
          </a:r>
          <a:endParaRPr lang="es-ES" dirty="0"/>
        </a:p>
      </dgm:t>
    </dgm:pt>
    <dgm:pt modelId="{BEA66F0E-B193-4D7F-9FA3-9B8A696CEFA1}" type="parTrans" cxnId="{B0320208-DA7A-445F-91C7-2E7EA6DF00BE}">
      <dgm:prSet/>
      <dgm:spPr/>
      <dgm:t>
        <a:bodyPr/>
        <a:lstStyle/>
        <a:p>
          <a:endParaRPr lang="es-ES"/>
        </a:p>
      </dgm:t>
    </dgm:pt>
    <dgm:pt modelId="{3C0FCF70-C46F-450C-A8E8-DA7721470176}" type="sibTrans" cxnId="{B0320208-DA7A-445F-91C7-2E7EA6DF00BE}">
      <dgm:prSet/>
      <dgm:spPr/>
      <dgm:t>
        <a:bodyPr/>
        <a:lstStyle/>
        <a:p>
          <a:endParaRPr lang="es-ES"/>
        </a:p>
      </dgm:t>
    </dgm:pt>
    <dgm:pt modelId="{E679C23C-E037-49F2-95FD-6F68FF1A48F9}" type="pres">
      <dgm:prSet presAssocID="{C7516419-BBD0-4E9D-A091-F6F9D3F0C7EF}" presName="Name0" presStyleCnt="0">
        <dgm:presLayoutVars>
          <dgm:dir/>
          <dgm:resizeHandles val="exact"/>
        </dgm:presLayoutVars>
      </dgm:prSet>
      <dgm:spPr/>
    </dgm:pt>
    <dgm:pt modelId="{AD038D56-EAFD-46B6-94C3-16CCE5C4C761}" type="pres">
      <dgm:prSet presAssocID="{4631F706-2B18-4B7B-AB69-D5D6DA2FE18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D7CE9C-CDAA-423C-B42E-53DD6C10F1BF}" type="pres">
      <dgm:prSet presAssocID="{584D6E2B-220B-41CB-BA8A-EB14AE0BD3C3}" presName="sibTrans" presStyleLbl="sibTrans2D1" presStyleIdx="0" presStyleCnt="2"/>
      <dgm:spPr/>
      <dgm:t>
        <a:bodyPr/>
        <a:lstStyle/>
        <a:p>
          <a:endParaRPr lang="es-ES"/>
        </a:p>
      </dgm:t>
    </dgm:pt>
    <dgm:pt modelId="{7E9E550C-6BB7-4483-A88C-4E007EFDE0DB}" type="pres">
      <dgm:prSet presAssocID="{584D6E2B-220B-41CB-BA8A-EB14AE0BD3C3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285647FA-A997-4D9A-BA2B-8F464B19AE19}" type="pres">
      <dgm:prSet presAssocID="{7C6E23B5-1319-4AF5-AC02-373FF30CF61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E1F440-44D0-4C28-AAC0-0150141C2B98}" type="pres">
      <dgm:prSet presAssocID="{D1255D45-933C-4D7D-9DFD-3E50574D6852}" presName="sibTrans" presStyleLbl="sibTrans2D1" presStyleIdx="1" presStyleCnt="2"/>
      <dgm:spPr/>
      <dgm:t>
        <a:bodyPr/>
        <a:lstStyle/>
        <a:p>
          <a:endParaRPr lang="es-ES"/>
        </a:p>
      </dgm:t>
    </dgm:pt>
    <dgm:pt modelId="{5B5605F2-26AD-4D55-B905-B803809DC6BF}" type="pres">
      <dgm:prSet presAssocID="{D1255D45-933C-4D7D-9DFD-3E50574D6852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D4B02CCD-E46E-4C70-B66F-C01902D35341}" type="pres">
      <dgm:prSet presAssocID="{5E378D96-2331-4EF6-98AA-72BF48B87CC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0320208-DA7A-445F-91C7-2E7EA6DF00BE}" srcId="{C7516419-BBD0-4E9D-A091-F6F9D3F0C7EF}" destId="{5E378D96-2331-4EF6-98AA-72BF48B87CC0}" srcOrd="2" destOrd="0" parTransId="{BEA66F0E-B193-4D7F-9FA3-9B8A696CEFA1}" sibTransId="{3C0FCF70-C46F-450C-A8E8-DA7721470176}"/>
    <dgm:cxn modelId="{5D0B1610-50BD-4B3E-BE14-C08F132F6398}" srcId="{C7516419-BBD0-4E9D-A091-F6F9D3F0C7EF}" destId="{7C6E23B5-1319-4AF5-AC02-373FF30CF614}" srcOrd="1" destOrd="0" parTransId="{83C8F230-F43F-4C8B-BFB0-8B90C37B2061}" sibTransId="{D1255D45-933C-4D7D-9DFD-3E50574D6852}"/>
    <dgm:cxn modelId="{91622244-75BB-4E29-97CA-1D63CC49CD21}" type="presOf" srcId="{4631F706-2B18-4B7B-AB69-D5D6DA2FE18F}" destId="{AD038D56-EAFD-46B6-94C3-16CCE5C4C761}" srcOrd="0" destOrd="0" presId="urn:microsoft.com/office/officeart/2005/8/layout/process1"/>
    <dgm:cxn modelId="{596BADAA-5274-4871-AE83-9429506449A5}" type="presOf" srcId="{584D6E2B-220B-41CB-BA8A-EB14AE0BD3C3}" destId="{7E9E550C-6BB7-4483-A88C-4E007EFDE0DB}" srcOrd="1" destOrd="0" presId="urn:microsoft.com/office/officeart/2005/8/layout/process1"/>
    <dgm:cxn modelId="{29939536-5346-4283-992E-C80999744A37}" type="presOf" srcId="{D1255D45-933C-4D7D-9DFD-3E50574D6852}" destId="{5B5605F2-26AD-4D55-B905-B803809DC6BF}" srcOrd="1" destOrd="0" presId="urn:microsoft.com/office/officeart/2005/8/layout/process1"/>
    <dgm:cxn modelId="{6082A1C7-B7E8-4856-BB32-53FBD9D7AF7A}" type="presOf" srcId="{584D6E2B-220B-41CB-BA8A-EB14AE0BD3C3}" destId="{E6D7CE9C-CDAA-423C-B42E-53DD6C10F1BF}" srcOrd="0" destOrd="0" presId="urn:microsoft.com/office/officeart/2005/8/layout/process1"/>
    <dgm:cxn modelId="{A4F08BB0-D0FC-43F6-A50C-225F49B75759}" type="presOf" srcId="{C7516419-BBD0-4E9D-A091-F6F9D3F0C7EF}" destId="{E679C23C-E037-49F2-95FD-6F68FF1A48F9}" srcOrd="0" destOrd="0" presId="urn:microsoft.com/office/officeart/2005/8/layout/process1"/>
    <dgm:cxn modelId="{EE6916D7-FC8A-4AD3-A239-FD51A29DAC84}" type="presOf" srcId="{5E378D96-2331-4EF6-98AA-72BF48B87CC0}" destId="{D4B02CCD-E46E-4C70-B66F-C01902D35341}" srcOrd="0" destOrd="0" presId="urn:microsoft.com/office/officeart/2005/8/layout/process1"/>
    <dgm:cxn modelId="{A9238CC4-21D0-47DC-8808-DD6C5CE8215F}" type="presOf" srcId="{7C6E23B5-1319-4AF5-AC02-373FF30CF614}" destId="{285647FA-A997-4D9A-BA2B-8F464B19AE19}" srcOrd="0" destOrd="0" presId="urn:microsoft.com/office/officeart/2005/8/layout/process1"/>
    <dgm:cxn modelId="{F0E54468-E0C6-4790-A6C6-EF3E715596CE}" srcId="{C7516419-BBD0-4E9D-A091-F6F9D3F0C7EF}" destId="{4631F706-2B18-4B7B-AB69-D5D6DA2FE18F}" srcOrd="0" destOrd="0" parTransId="{2BE08180-B987-4407-907B-B486B88B4813}" sibTransId="{584D6E2B-220B-41CB-BA8A-EB14AE0BD3C3}"/>
    <dgm:cxn modelId="{F82E3E9E-2A0F-40DE-BCA9-14B5594B6958}" type="presOf" srcId="{D1255D45-933C-4D7D-9DFD-3E50574D6852}" destId="{79E1F440-44D0-4C28-AAC0-0150141C2B98}" srcOrd="0" destOrd="0" presId="urn:microsoft.com/office/officeart/2005/8/layout/process1"/>
    <dgm:cxn modelId="{20839D51-938B-460C-952E-DC6CB8762CDD}" type="presParOf" srcId="{E679C23C-E037-49F2-95FD-6F68FF1A48F9}" destId="{AD038D56-EAFD-46B6-94C3-16CCE5C4C761}" srcOrd="0" destOrd="0" presId="urn:microsoft.com/office/officeart/2005/8/layout/process1"/>
    <dgm:cxn modelId="{E73AA49C-FFF9-4DE3-A202-2C180DB4B7B5}" type="presParOf" srcId="{E679C23C-E037-49F2-95FD-6F68FF1A48F9}" destId="{E6D7CE9C-CDAA-423C-B42E-53DD6C10F1BF}" srcOrd="1" destOrd="0" presId="urn:microsoft.com/office/officeart/2005/8/layout/process1"/>
    <dgm:cxn modelId="{9C6796CE-D340-42B7-8823-75BAA9C8BC58}" type="presParOf" srcId="{E6D7CE9C-CDAA-423C-B42E-53DD6C10F1BF}" destId="{7E9E550C-6BB7-4483-A88C-4E007EFDE0DB}" srcOrd="0" destOrd="0" presId="urn:microsoft.com/office/officeart/2005/8/layout/process1"/>
    <dgm:cxn modelId="{A4C16C5B-D8AD-41A3-B7B9-B212F44C15F1}" type="presParOf" srcId="{E679C23C-E037-49F2-95FD-6F68FF1A48F9}" destId="{285647FA-A997-4D9A-BA2B-8F464B19AE19}" srcOrd="2" destOrd="0" presId="urn:microsoft.com/office/officeart/2005/8/layout/process1"/>
    <dgm:cxn modelId="{39B57B68-F1CC-49D4-8E69-C1D646C41606}" type="presParOf" srcId="{E679C23C-E037-49F2-95FD-6F68FF1A48F9}" destId="{79E1F440-44D0-4C28-AAC0-0150141C2B98}" srcOrd="3" destOrd="0" presId="urn:microsoft.com/office/officeart/2005/8/layout/process1"/>
    <dgm:cxn modelId="{C69A02E8-4E74-4170-8BDD-7DB19A09EA1E}" type="presParOf" srcId="{79E1F440-44D0-4C28-AAC0-0150141C2B98}" destId="{5B5605F2-26AD-4D55-B905-B803809DC6BF}" srcOrd="0" destOrd="0" presId="urn:microsoft.com/office/officeart/2005/8/layout/process1"/>
    <dgm:cxn modelId="{F6079ECB-7360-48B6-A393-70B93F23B500}" type="presParOf" srcId="{E679C23C-E037-49F2-95FD-6F68FF1A48F9}" destId="{D4B02CCD-E46E-4C70-B66F-C01902D3534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D990B-00EC-41E6-B556-A921FBB9B0B0}">
      <dsp:nvSpPr>
        <dsp:cNvPr id="0" name=""/>
        <dsp:cNvSpPr/>
      </dsp:nvSpPr>
      <dsp:spPr>
        <a:xfrm>
          <a:off x="0" y="715349"/>
          <a:ext cx="89154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BAFBF-A2A7-4102-A042-753EC310B0CD}">
      <dsp:nvSpPr>
        <dsp:cNvPr id="0" name=""/>
        <dsp:cNvSpPr/>
      </dsp:nvSpPr>
      <dsp:spPr>
        <a:xfrm>
          <a:off x="499928" y="0"/>
          <a:ext cx="7108164" cy="7734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Investigar y desarrollar el  marco teórico sobre la educación STEAM y el pensamiento computacional</a:t>
          </a:r>
          <a:endParaRPr lang="es-ES" sz="1600" kern="1200" dirty="0"/>
        </a:p>
      </dsp:txBody>
      <dsp:txXfrm>
        <a:off x="537686" y="37758"/>
        <a:ext cx="7032648" cy="697954"/>
      </dsp:txXfrm>
    </dsp:sp>
    <dsp:sp modelId="{E6DE3AF0-EEDF-4C65-A853-97EACC4F7AD2}">
      <dsp:nvSpPr>
        <dsp:cNvPr id="0" name=""/>
        <dsp:cNvSpPr/>
      </dsp:nvSpPr>
      <dsp:spPr>
        <a:xfrm>
          <a:off x="0" y="1539499"/>
          <a:ext cx="89154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827562"/>
              <a:satOff val="-155"/>
              <a:lumOff val="41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E8FCD-8589-4987-8CFE-99628CA265F5}">
      <dsp:nvSpPr>
        <dsp:cNvPr id="0" name=""/>
        <dsp:cNvSpPr/>
      </dsp:nvSpPr>
      <dsp:spPr>
        <a:xfrm>
          <a:off x="445334" y="984140"/>
          <a:ext cx="7117579" cy="645030"/>
        </a:xfrm>
        <a:prstGeom prst="roundRect">
          <a:avLst/>
        </a:prstGeom>
        <a:solidFill>
          <a:schemeClr val="accent3">
            <a:hueOff val="827562"/>
            <a:satOff val="-155"/>
            <a:lumOff val="416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Investigar y desarrollar el  marco teórico sobre la metodología CROA y OOHDM</a:t>
          </a:r>
          <a:endParaRPr lang="es-ES" sz="1600" kern="1200" dirty="0"/>
        </a:p>
      </dsp:txBody>
      <dsp:txXfrm>
        <a:off x="476822" y="1015628"/>
        <a:ext cx="7054603" cy="582054"/>
      </dsp:txXfrm>
    </dsp:sp>
    <dsp:sp modelId="{26AE083E-F0AB-4C69-9628-306BC1F8C662}">
      <dsp:nvSpPr>
        <dsp:cNvPr id="0" name=""/>
        <dsp:cNvSpPr/>
      </dsp:nvSpPr>
      <dsp:spPr>
        <a:xfrm>
          <a:off x="0" y="2382042"/>
          <a:ext cx="89154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1655123"/>
              <a:satOff val="-311"/>
              <a:lumOff val="8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0CEAC-A59B-47FF-9B0E-EA2357E5C49B}">
      <dsp:nvSpPr>
        <dsp:cNvPr id="0" name=""/>
        <dsp:cNvSpPr/>
      </dsp:nvSpPr>
      <dsp:spPr>
        <a:xfrm>
          <a:off x="445348" y="1794641"/>
          <a:ext cx="7090333" cy="663423"/>
        </a:xfrm>
        <a:prstGeom prst="roundRect">
          <a:avLst/>
        </a:prstGeom>
        <a:solidFill>
          <a:schemeClr val="accent3">
            <a:hueOff val="1655123"/>
            <a:satOff val="-311"/>
            <a:lumOff val="833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Aplicar la metodología CROA para el diseño de los objetos de aprendizaje a ser utilizados en el producto software</a:t>
          </a:r>
          <a:endParaRPr lang="es-ES" sz="1600" kern="1200" dirty="0"/>
        </a:p>
      </dsp:txBody>
      <dsp:txXfrm>
        <a:off x="477734" y="1827027"/>
        <a:ext cx="7025561" cy="598651"/>
      </dsp:txXfrm>
    </dsp:sp>
    <dsp:sp modelId="{71CCEF48-D3E0-4CEA-AA39-FCCA2C6DBFA0}">
      <dsp:nvSpPr>
        <dsp:cNvPr id="0" name=""/>
        <dsp:cNvSpPr/>
      </dsp:nvSpPr>
      <dsp:spPr>
        <a:xfrm>
          <a:off x="0" y="3237513"/>
          <a:ext cx="89154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2482685"/>
              <a:satOff val="-466"/>
              <a:lumOff val="12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73C40-F313-4559-9D25-2BE85C576E62}">
      <dsp:nvSpPr>
        <dsp:cNvPr id="0" name=""/>
        <dsp:cNvSpPr/>
      </dsp:nvSpPr>
      <dsp:spPr>
        <a:xfrm>
          <a:off x="445334" y="2596242"/>
          <a:ext cx="7108102" cy="741180"/>
        </a:xfrm>
        <a:prstGeom prst="roundRect">
          <a:avLst/>
        </a:prstGeom>
        <a:solidFill>
          <a:schemeClr val="accent3">
            <a:hueOff val="2482685"/>
            <a:satOff val="-466"/>
            <a:lumOff val="1250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Aplicar la metodología OOHDM para el diseño de los micrositios y los videojuegos que forman parte del producto software</a:t>
          </a:r>
          <a:endParaRPr lang="es-ES" sz="1600" kern="1200" dirty="0"/>
        </a:p>
      </dsp:txBody>
      <dsp:txXfrm>
        <a:off x="481515" y="2632423"/>
        <a:ext cx="7035740" cy="668818"/>
      </dsp:txXfrm>
    </dsp:sp>
    <dsp:sp modelId="{98DAF6B8-AF73-44D2-A47D-497F6761E45F}">
      <dsp:nvSpPr>
        <dsp:cNvPr id="0" name=""/>
        <dsp:cNvSpPr/>
      </dsp:nvSpPr>
      <dsp:spPr>
        <a:xfrm>
          <a:off x="0" y="4104740"/>
          <a:ext cx="8915400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3310247"/>
              <a:satOff val="-621"/>
              <a:lumOff val="1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849F7-5521-427A-9ED4-7DC335A96901}">
      <dsp:nvSpPr>
        <dsp:cNvPr id="0" name=""/>
        <dsp:cNvSpPr/>
      </dsp:nvSpPr>
      <dsp:spPr>
        <a:xfrm>
          <a:off x="418035" y="3461949"/>
          <a:ext cx="7162718" cy="746110"/>
        </a:xfrm>
        <a:prstGeom prst="roundRect">
          <a:avLst/>
        </a:prstGeom>
        <a:solidFill>
          <a:schemeClr val="accent3">
            <a:hueOff val="3310247"/>
            <a:satOff val="-621"/>
            <a:lumOff val="1666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Implementar test para la autoevaluación del aprendizaje de los niños de 11 a 12 años a través de los videojuegos</a:t>
          </a:r>
          <a:endParaRPr lang="es-ES" sz="1600" kern="1200" dirty="0"/>
        </a:p>
      </dsp:txBody>
      <dsp:txXfrm>
        <a:off x="454457" y="3498371"/>
        <a:ext cx="7089874" cy="673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57956-67EE-495E-AD35-FD5D0A216FD4}">
      <dsp:nvSpPr>
        <dsp:cNvPr id="0" name=""/>
        <dsp:cNvSpPr/>
      </dsp:nvSpPr>
      <dsp:spPr>
        <a:xfrm>
          <a:off x="1408920" y="991"/>
          <a:ext cx="2903599" cy="17421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SCRATCH</a:t>
          </a:r>
          <a:br>
            <a:rPr lang="es-ES" sz="3100" kern="1200" dirty="0" smtClean="0"/>
          </a:br>
          <a:r>
            <a:rPr lang="es-ES" sz="3100" kern="1200" dirty="0" smtClean="0"/>
            <a:t>APPINVENTOR</a:t>
          </a:r>
          <a:br>
            <a:rPr lang="es-ES" sz="3100" kern="1200" dirty="0" smtClean="0"/>
          </a:br>
          <a:r>
            <a:rPr lang="es-ES" sz="3100" kern="1200" dirty="0" smtClean="0"/>
            <a:t>RPG MAKER</a:t>
          </a:r>
          <a:endParaRPr lang="es-ES" sz="3100" kern="1200" dirty="0"/>
        </a:p>
      </dsp:txBody>
      <dsp:txXfrm>
        <a:off x="1408920" y="991"/>
        <a:ext cx="2903599" cy="1742159"/>
      </dsp:txXfrm>
    </dsp:sp>
    <dsp:sp modelId="{0BCB9212-9FB9-443E-9026-692DC333444F}">
      <dsp:nvSpPr>
        <dsp:cNvPr id="0" name=""/>
        <dsp:cNvSpPr/>
      </dsp:nvSpPr>
      <dsp:spPr>
        <a:xfrm>
          <a:off x="4602879" y="991"/>
          <a:ext cx="2903599" cy="17421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VIDEO TUTORIALES</a:t>
          </a:r>
          <a:endParaRPr lang="es-ES" sz="3100" kern="1200" dirty="0"/>
        </a:p>
      </dsp:txBody>
      <dsp:txXfrm>
        <a:off x="4602879" y="991"/>
        <a:ext cx="2903599" cy="1742159"/>
      </dsp:txXfrm>
    </dsp:sp>
    <dsp:sp modelId="{E433CA1E-8893-423B-97EA-0B7912C79FA6}">
      <dsp:nvSpPr>
        <dsp:cNvPr id="0" name=""/>
        <dsp:cNvSpPr/>
      </dsp:nvSpPr>
      <dsp:spPr>
        <a:xfrm>
          <a:off x="1408920" y="2033511"/>
          <a:ext cx="2903599" cy="17421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OBJETOS DE APRENDIZAJE</a:t>
          </a:r>
          <a:endParaRPr lang="es-ES" sz="3100" kern="1200" dirty="0"/>
        </a:p>
      </dsp:txBody>
      <dsp:txXfrm>
        <a:off x="1408920" y="2033511"/>
        <a:ext cx="2903599" cy="1742159"/>
      </dsp:txXfrm>
    </dsp:sp>
    <dsp:sp modelId="{45D6B215-BFE2-40D2-B6CB-341BFC94F8A5}">
      <dsp:nvSpPr>
        <dsp:cNvPr id="0" name=""/>
        <dsp:cNvSpPr/>
      </dsp:nvSpPr>
      <dsp:spPr>
        <a:xfrm>
          <a:off x="4602879" y="2033511"/>
          <a:ext cx="2903599" cy="17421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MICROSITIOS</a:t>
          </a:r>
          <a:endParaRPr lang="es-ES" sz="3100" kern="1200" dirty="0"/>
        </a:p>
      </dsp:txBody>
      <dsp:txXfrm>
        <a:off x="4602879" y="2033511"/>
        <a:ext cx="2903599" cy="17421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38D56-EAFD-46B6-94C3-16CCE5C4C761}">
      <dsp:nvSpPr>
        <dsp:cNvPr id="0" name=""/>
        <dsp:cNvSpPr/>
      </dsp:nvSpPr>
      <dsp:spPr>
        <a:xfrm>
          <a:off x="8324" y="1073175"/>
          <a:ext cx="2488012" cy="20526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Los objetos de aprendizaje permiten percibir al estudiante que lo que está aprendiendo es relevante</a:t>
          </a:r>
          <a:endParaRPr lang="es-ES" sz="1800" kern="1200" dirty="0"/>
        </a:p>
      </dsp:txBody>
      <dsp:txXfrm>
        <a:off x="68443" y="1133294"/>
        <a:ext cx="2367774" cy="1932372"/>
      </dsp:txXfrm>
    </dsp:sp>
    <dsp:sp modelId="{E6D7CE9C-CDAA-423C-B42E-53DD6C10F1BF}">
      <dsp:nvSpPr>
        <dsp:cNvPr id="0" name=""/>
        <dsp:cNvSpPr/>
      </dsp:nvSpPr>
      <dsp:spPr>
        <a:xfrm>
          <a:off x="2745138" y="1790966"/>
          <a:ext cx="527458" cy="6170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2745138" y="1914371"/>
        <a:ext cx="369221" cy="370217"/>
      </dsp:txXfrm>
    </dsp:sp>
    <dsp:sp modelId="{285647FA-A997-4D9A-BA2B-8F464B19AE19}">
      <dsp:nvSpPr>
        <dsp:cNvPr id="0" name=""/>
        <dsp:cNvSpPr/>
      </dsp:nvSpPr>
      <dsp:spPr>
        <a:xfrm>
          <a:off x="3491542" y="1073175"/>
          <a:ext cx="2488012" cy="2052610"/>
        </a:xfrm>
        <a:prstGeom prst="roundRect">
          <a:avLst>
            <a:gd name="adj" fmla="val 10000"/>
          </a:avLst>
        </a:prstGeom>
        <a:solidFill>
          <a:schemeClr val="accent2">
            <a:hueOff val="444793"/>
            <a:satOff val="-9942"/>
            <a:lumOff val="-941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La presentación del contenido educativo es automático</a:t>
          </a:r>
          <a:endParaRPr lang="es-ES" sz="1800" kern="1200" dirty="0"/>
        </a:p>
      </dsp:txBody>
      <dsp:txXfrm>
        <a:off x="3551661" y="1133294"/>
        <a:ext cx="2367774" cy="1932372"/>
      </dsp:txXfrm>
    </dsp:sp>
    <dsp:sp modelId="{79E1F440-44D0-4C28-AAC0-0150141C2B98}">
      <dsp:nvSpPr>
        <dsp:cNvPr id="0" name=""/>
        <dsp:cNvSpPr/>
      </dsp:nvSpPr>
      <dsp:spPr>
        <a:xfrm>
          <a:off x="6228356" y="1790966"/>
          <a:ext cx="527458" cy="6170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889586"/>
            <a:satOff val="-19883"/>
            <a:lumOff val="-188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6228356" y="1914371"/>
        <a:ext cx="369221" cy="370217"/>
      </dsp:txXfrm>
    </dsp:sp>
    <dsp:sp modelId="{D4B02CCD-E46E-4C70-B66F-C01902D35341}">
      <dsp:nvSpPr>
        <dsp:cNvPr id="0" name=""/>
        <dsp:cNvSpPr/>
      </dsp:nvSpPr>
      <dsp:spPr>
        <a:xfrm>
          <a:off x="6974760" y="1073175"/>
          <a:ext cx="2488012" cy="2052610"/>
        </a:xfrm>
        <a:prstGeom prst="roundRect">
          <a:avLst>
            <a:gd name="adj" fmla="val 10000"/>
          </a:avLst>
        </a:prstGeom>
        <a:solidFill>
          <a:schemeClr val="accent2">
            <a:hueOff val="889586"/>
            <a:satOff val="-19883"/>
            <a:lumOff val="-188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Existe una gran coherencia entre los objetivos y contenidos de los objetos de aprendizaje.</a:t>
          </a:r>
          <a:endParaRPr lang="es-ES" sz="1800" kern="1200" dirty="0"/>
        </a:p>
      </dsp:txBody>
      <dsp:txXfrm>
        <a:off x="7034879" y="1133294"/>
        <a:ext cx="2367774" cy="1932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7164-6FCE-41CB-861F-BE5734ECCFDF}" type="datetimeFigureOut">
              <a:rPr lang="es-EC" smtClean="0"/>
              <a:t>8/9/2020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463BEBA-14AE-4E55-88E5-BF75064B0A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047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7164-6FCE-41CB-861F-BE5734ECCFDF}" type="datetimeFigureOut">
              <a:rPr lang="es-EC" smtClean="0"/>
              <a:t>8/9/2020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63BEBA-14AE-4E55-88E5-BF75064B0A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476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7164-6FCE-41CB-861F-BE5734ECCFDF}" type="datetimeFigureOut">
              <a:rPr lang="es-EC" smtClean="0"/>
              <a:t>8/9/2020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63BEBA-14AE-4E55-88E5-BF75064B0ABD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9956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7164-6FCE-41CB-861F-BE5734ECCFDF}" type="datetimeFigureOut">
              <a:rPr lang="es-EC" smtClean="0"/>
              <a:t>8/9/2020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63BEBA-14AE-4E55-88E5-BF75064B0A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3807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7164-6FCE-41CB-861F-BE5734ECCFDF}" type="datetimeFigureOut">
              <a:rPr lang="es-EC" smtClean="0"/>
              <a:t>8/9/2020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63BEBA-14AE-4E55-88E5-BF75064B0ABD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0719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7164-6FCE-41CB-861F-BE5734ECCFDF}" type="datetimeFigureOut">
              <a:rPr lang="es-EC" smtClean="0"/>
              <a:t>8/9/2020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63BEBA-14AE-4E55-88E5-BF75064B0A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0576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7164-6FCE-41CB-861F-BE5734ECCFDF}" type="datetimeFigureOut">
              <a:rPr lang="es-EC" smtClean="0"/>
              <a:t>8/9/2020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BEBA-14AE-4E55-88E5-BF75064B0A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62867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7164-6FCE-41CB-861F-BE5734ECCFDF}" type="datetimeFigureOut">
              <a:rPr lang="es-EC" smtClean="0"/>
              <a:t>8/9/2020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BEBA-14AE-4E55-88E5-BF75064B0A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298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7164-6FCE-41CB-861F-BE5734ECCFDF}" type="datetimeFigureOut">
              <a:rPr lang="es-EC" smtClean="0"/>
              <a:t>8/9/2020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BEBA-14AE-4E55-88E5-BF75064B0A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312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7164-6FCE-41CB-861F-BE5734ECCFDF}" type="datetimeFigureOut">
              <a:rPr lang="es-EC" smtClean="0"/>
              <a:t>8/9/2020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63BEBA-14AE-4E55-88E5-BF75064B0A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873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7164-6FCE-41CB-861F-BE5734ECCFDF}" type="datetimeFigureOut">
              <a:rPr lang="es-EC" smtClean="0"/>
              <a:t>8/9/2020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63BEBA-14AE-4E55-88E5-BF75064B0A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169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7164-6FCE-41CB-861F-BE5734ECCFDF}" type="datetimeFigureOut">
              <a:rPr lang="es-EC" smtClean="0"/>
              <a:t>8/9/2020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63BEBA-14AE-4E55-88E5-BF75064B0A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212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7164-6FCE-41CB-861F-BE5734ECCFDF}" type="datetimeFigureOut">
              <a:rPr lang="es-EC" smtClean="0"/>
              <a:t>8/9/2020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BEBA-14AE-4E55-88E5-BF75064B0A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03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7164-6FCE-41CB-861F-BE5734ECCFDF}" type="datetimeFigureOut">
              <a:rPr lang="es-EC" smtClean="0"/>
              <a:t>8/9/2020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BEBA-14AE-4E55-88E5-BF75064B0A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2240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7164-6FCE-41CB-861F-BE5734ECCFDF}" type="datetimeFigureOut">
              <a:rPr lang="es-EC" smtClean="0"/>
              <a:t>8/9/2020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BEBA-14AE-4E55-88E5-BF75064B0A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770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7164-6FCE-41CB-861F-BE5734ECCFDF}" type="datetimeFigureOut">
              <a:rPr lang="es-EC" smtClean="0"/>
              <a:t>8/9/2020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63BEBA-14AE-4E55-88E5-BF75064B0A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968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07164-6FCE-41CB-861F-BE5734ECCFDF}" type="datetimeFigureOut">
              <a:rPr lang="es-EC" smtClean="0"/>
              <a:t>8/9/2020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463BEBA-14AE-4E55-88E5-BF75064B0A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245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8710" y="1887606"/>
            <a:ext cx="8915399" cy="2006885"/>
          </a:xfrm>
        </p:spPr>
        <p:txBody>
          <a:bodyPr/>
          <a:lstStyle/>
          <a:p>
            <a:r>
              <a:rPr lang="es-EC" sz="2800" b="1" dirty="0"/>
              <a:t>DISEÑO, DESARROLLO E IMPLEMENTACIÓN DE UN PRODUCTO SOFTWARE BASADO EN EL ENFOQUE STEAM PARA EL APRENDIZAJE A TRAVÉS DE VIDEO JUEGOS EN NIÑOS Y JÓVENES APRENDIENTES</a:t>
            </a:r>
            <a:endParaRPr lang="es-EC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28709" y="4076127"/>
            <a:ext cx="8915399" cy="1126283"/>
          </a:xfrm>
        </p:spPr>
        <p:txBody>
          <a:bodyPr>
            <a:normAutofit/>
          </a:bodyPr>
          <a:lstStyle/>
          <a:p>
            <a:r>
              <a:rPr lang="es-EC" sz="2400" dirty="0" smtClean="0">
                <a:solidFill>
                  <a:schemeClr val="tx1"/>
                </a:solidFill>
              </a:rPr>
              <a:t>ELABORADO POR:</a:t>
            </a:r>
          </a:p>
          <a:p>
            <a:r>
              <a:rPr lang="es-EC" sz="2400" dirty="0" smtClean="0">
                <a:solidFill>
                  <a:schemeClr val="tx1"/>
                </a:solidFill>
              </a:rPr>
              <a:t>SANTIAGO MORALES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56" y="346457"/>
            <a:ext cx="7466164" cy="1359513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2428710" y="5478632"/>
            <a:ext cx="6783529" cy="4370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2400" dirty="0" smtClean="0">
                <a:solidFill>
                  <a:schemeClr val="tx1"/>
                </a:solidFill>
              </a:rPr>
              <a:t>DIRECTORA: </a:t>
            </a:r>
            <a:r>
              <a:rPr lang="es-EC" sz="2400" dirty="0" smtClean="0">
                <a:solidFill>
                  <a:schemeClr val="tx1"/>
                </a:solidFill>
              </a:rPr>
              <a:t>ING. MARGARITA ZAMBRANO</a:t>
            </a:r>
          </a:p>
        </p:txBody>
      </p:sp>
    </p:spTree>
    <p:extLst>
      <p:ext uri="{BB962C8B-B14F-4D97-AF65-F5344CB8AC3E}">
        <p14:creationId xmlns:p14="http://schemas.microsoft.com/office/powerpoint/2010/main" val="3887142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04389" y="1713407"/>
            <a:ext cx="3685045" cy="840386"/>
          </a:xfrm>
        </p:spPr>
        <p:txBody>
          <a:bodyPr/>
          <a:lstStyle/>
          <a:p>
            <a:r>
              <a:rPr lang="es-EC" dirty="0" smtClean="0"/>
              <a:t>COMPONENTES</a:t>
            </a:r>
            <a:endParaRPr lang="es-EC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251" y="3049843"/>
            <a:ext cx="2951138" cy="22318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830" y="104983"/>
            <a:ext cx="7466164" cy="13595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130" y="2692636"/>
            <a:ext cx="2957648" cy="170430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130" y="4786538"/>
            <a:ext cx="2957648" cy="16770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1570" y="3722211"/>
            <a:ext cx="2721164" cy="16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10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7674" y="3189889"/>
            <a:ext cx="6878471" cy="1627771"/>
          </a:xfrm>
        </p:spPr>
        <p:txBody>
          <a:bodyPr>
            <a:noAutofit/>
          </a:bodyPr>
          <a:lstStyle/>
          <a:p>
            <a:r>
              <a:rPr lang="es-EC" sz="8000" dirty="0" smtClean="0"/>
              <a:t>DESARROLLO</a:t>
            </a:r>
            <a:endParaRPr lang="es-EC" sz="8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828" y="528064"/>
            <a:ext cx="7466164" cy="135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94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7200" b="1" dirty="0" smtClean="0"/>
              <a:t>PROGRAMANDO</a:t>
            </a:r>
            <a:endParaRPr lang="es-EC" sz="72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0268" y="2474794"/>
            <a:ext cx="701675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02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96598" y="1445864"/>
            <a:ext cx="3534920" cy="727018"/>
          </a:xfrm>
        </p:spPr>
        <p:txBody>
          <a:bodyPr/>
          <a:lstStyle/>
          <a:p>
            <a:r>
              <a:rPr lang="es-EC" b="1" dirty="0" smtClean="0"/>
              <a:t>HERRAMIENTAS</a:t>
            </a:r>
            <a:endParaRPr lang="es-EC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3"/>
          <a:stretch/>
        </p:blipFill>
        <p:spPr>
          <a:xfrm>
            <a:off x="2552131" y="2323663"/>
            <a:ext cx="1815153" cy="21635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154" y="2323663"/>
            <a:ext cx="2290051" cy="22530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487" y="2515298"/>
            <a:ext cx="2864588" cy="18697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505" y="4894120"/>
            <a:ext cx="2957648" cy="17043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3487" y="4899331"/>
            <a:ext cx="2957648" cy="167709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6598" y="4894120"/>
            <a:ext cx="2721164" cy="168230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282" y="34943"/>
            <a:ext cx="7466164" cy="135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96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2878" y="1605061"/>
            <a:ext cx="8911687" cy="717136"/>
          </a:xfrm>
        </p:spPr>
        <p:txBody>
          <a:bodyPr>
            <a:normAutofit/>
          </a:bodyPr>
          <a:lstStyle/>
          <a:p>
            <a:pPr algn="ctr"/>
            <a:r>
              <a:rPr lang="es-EC" sz="4000" b="1" dirty="0" smtClean="0"/>
              <a:t>MODELO ESPIRAL</a:t>
            </a:r>
            <a:endParaRPr lang="es-EC" sz="4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08" y="68382"/>
            <a:ext cx="7466164" cy="1359513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3226" y="2499363"/>
            <a:ext cx="8530990" cy="386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9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1556276"/>
            <a:ext cx="8911687" cy="770346"/>
          </a:xfrm>
        </p:spPr>
        <p:txBody>
          <a:bodyPr>
            <a:noAutofit/>
          </a:bodyPr>
          <a:lstStyle/>
          <a:p>
            <a:pPr algn="ctr"/>
            <a:r>
              <a:rPr lang="es-EC" sz="4800" b="1" dirty="0" smtClean="0"/>
              <a:t>PLANIFICACIÓN</a:t>
            </a:r>
            <a:endParaRPr lang="es-EC" sz="4800" b="1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556004"/>
              </p:ext>
            </p:extLst>
          </p:nvPr>
        </p:nvGraphicFramePr>
        <p:xfrm>
          <a:off x="2589213" y="2489200"/>
          <a:ext cx="8915400" cy="377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282" y="34943"/>
            <a:ext cx="7466164" cy="135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39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1394456"/>
            <a:ext cx="8911687" cy="761890"/>
          </a:xfrm>
        </p:spPr>
        <p:txBody>
          <a:bodyPr>
            <a:noAutofit/>
          </a:bodyPr>
          <a:lstStyle/>
          <a:p>
            <a:pPr algn="ctr"/>
            <a:r>
              <a:rPr lang="es-EC" sz="4000" b="1" dirty="0" smtClean="0"/>
              <a:t>DIAGRAMA NAVEGACIONAL</a:t>
            </a:r>
            <a:br>
              <a:rPr lang="es-EC" sz="4000" b="1" dirty="0" smtClean="0"/>
            </a:br>
            <a:endParaRPr lang="es-EC" sz="4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282" y="34943"/>
            <a:ext cx="7466164" cy="1359513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48"/>
          <a:stretch/>
        </p:blipFill>
        <p:spPr bwMode="auto">
          <a:xfrm>
            <a:off x="3472967" y="2306472"/>
            <a:ext cx="6813282" cy="4135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1375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570" y="1576822"/>
            <a:ext cx="8911687" cy="606820"/>
          </a:xfrm>
        </p:spPr>
        <p:txBody>
          <a:bodyPr>
            <a:noAutofit/>
          </a:bodyPr>
          <a:lstStyle/>
          <a:p>
            <a:pPr algn="ctr"/>
            <a:r>
              <a:rPr lang="es-EC" b="1" dirty="0"/>
              <a:t>INTERFAZ ABTRACTA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282" y="34943"/>
            <a:ext cx="7466164" cy="1359513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849" y="2494167"/>
            <a:ext cx="6519837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54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1468758"/>
            <a:ext cx="8911687" cy="590540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/>
              <a:t>RESULTADOS</a:t>
            </a:r>
            <a:endParaRPr lang="es-EC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4031" y="2059298"/>
            <a:ext cx="7409473" cy="45735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282" y="34943"/>
            <a:ext cx="7466164" cy="135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24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0372" y="1655928"/>
            <a:ext cx="9392237" cy="46317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282" y="34943"/>
            <a:ext cx="7466164" cy="135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0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3306" y="1919478"/>
            <a:ext cx="2103906" cy="482221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AGENDA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99138" y="2582748"/>
            <a:ext cx="7579562" cy="3594524"/>
          </a:xfrm>
        </p:spPr>
        <p:txBody>
          <a:bodyPr>
            <a:noAutofit/>
          </a:bodyPr>
          <a:lstStyle/>
          <a:p>
            <a:r>
              <a:rPr lang="es-EC" sz="2800" dirty="0" smtClean="0"/>
              <a:t>INTRODUCCIÓN</a:t>
            </a:r>
          </a:p>
          <a:p>
            <a:r>
              <a:rPr lang="es-EC" sz="2800" dirty="0" smtClean="0"/>
              <a:t>PROBLEMA</a:t>
            </a:r>
          </a:p>
          <a:p>
            <a:r>
              <a:rPr lang="es-EC" sz="2800" dirty="0" smtClean="0"/>
              <a:t>OBJETIVOS</a:t>
            </a:r>
          </a:p>
          <a:p>
            <a:r>
              <a:rPr lang="es-EC" sz="2800" dirty="0" smtClean="0"/>
              <a:t>COMPONENTES</a:t>
            </a:r>
          </a:p>
          <a:p>
            <a:r>
              <a:rPr lang="es-EC" sz="2800" dirty="0" smtClean="0"/>
              <a:t>DESARROLLO</a:t>
            </a:r>
          </a:p>
          <a:p>
            <a:r>
              <a:rPr lang="es-EC" sz="2800" dirty="0" smtClean="0"/>
              <a:t>PRUEBAS Y RESULTADOS</a:t>
            </a:r>
          </a:p>
          <a:p>
            <a:r>
              <a:rPr lang="es-EC" sz="2800" dirty="0" smtClean="0"/>
              <a:t>CONCLUSIONES Y RECOMENDACIONES </a:t>
            </a:r>
            <a:endParaRPr lang="es-EC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38" y="346457"/>
            <a:ext cx="7466164" cy="135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28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7035" y="1587689"/>
            <a:ext cx="8903528" cy="50178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282" y="34943"/>
            <a:ext cx="7466164" cy="135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76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1493155"/>
            <a:ext cx="8911687" cy="640445"/>
          </a:xfrm>
        </p:spPr>
        <p:txBody>
          <a:bodyPr/>
          <a:lstStyle/>
          <a:p>
            <a:pPr algn="ctr"/>
            <a:r>
              <a:rPr lang="es-EC" b="1" dirty="0" smtClean="0"/>
              <a:t>PRUEBAS Y RESULTADOS</a:t>
            </a:r>
            <a:endParaRPr lang="es-EC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282" y="34943"/>
            <a:ext cx="7466164" cy="1359513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50671" y="2133600"/>
            <a:ext cx="8596194" cy="44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93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632293"/>
              </p:ext>
            </p:extLst>
          </p:nvPr>
        </p:nvGraphicFramePr>
        <p:xfrm>
          <a:off x="2033516" y="2133599"/>
          <a:ext cx="9471097" cy="4198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339" y="185068"/>
            <a:ext cx="7754506" cy="141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2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1038" y="2193601"/>
            <a:ext cx="8693774" cy="3115377"/>
          </a:xfrm>
        </p:spPr>
        <p:txBody>
          <a:bodyPr>
            <a:noAutofit/>
          </a:bodyPr>
          <a:lstStyle/>
          <a:p>
            <a:pPr algn="ctr"/>
            <a:r>
              <a:rPr lang="es-EC" sz="6600" b="1" dirty="0" smtClean="0"/>
              <a:t>CONCLUSIONES </a:t>
            </a:r>
            <a:br>
              <a:rPr lang="es-EC" sz="6600" b="1" dirty="0" smtClean="0"/>
            </a:br>
            <a:r>
              <a:rPr lang="es-EC" sz="6600" b="1" dirty="0" smtClean="0"/>
              <a:t>Y RECOMENDACIONES</a:t>
            </a:r>
            <a:endParaRPr lang="es-EC" sz="6600" b="1" dirty="0"/>
          </a:p>
        </p:txBody>
      </p:sp>
    </p:spTree>
    <p:extLst>
      <p:ext uri="{BB962C8B-B14F-4D97-AF65-F5344CB8AC3E}">
        <p14:creationId xmlns:p14="http://schemas.microsoft.com/office/powerpoint/2010/main" val="2729977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4492" y="1609366"/>
            <a:ext cx="3567121" cy="605051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73" y="175147"/>
            <a:ext cx="7466164" cy="13595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600" y="4463279"/>
            <a:ext cx="2786100" cy="1790129"/>
          </a:xfrm>
          <a:prstGeom prst="rect">
            <a:avLst/>
          </a:prstGeom>
        </p:spPr>
      </p:pic>
      <p:sp>
        <p:nvSpPr>
          <p:cNvPr id="8" name="Google Shape;182;p20"/>
          <p:cNvSpPr txBox="1"/>
          <p:nvPr/>
        </p:nvSpPr>
        <p:spPr>
          <a:xfrm>
            <a:off x="2610600" y="2503048"/>
            <a:ext cx="2786100" cy="16716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2850" tIns="102850" rIns="102850" bIns="1028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Educación </a:t>
            </a:r>
            <a:br>
              <a:rPr lang="es-ES" sz="2700" b="1" dirty="0" smtClean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ES" sz="27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Tradicional</a:t>
            </a:r>
            <a:endParaRPr sz="2700" b="1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Google Shape;182;p20"/>
          <p:cNvSpPr txBox="1"/>
          <p:nvPr/>
        </p:nvSpPr>
        <p:spPr>
          <a:xfrm>
            <a:off x="6698150" y="2503048"/>
            <a:ext cx="2786100" cy="16716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2850" tIns="102850" rIns="102850" bIns="1028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Jóvenes</a:t>
            </a:r>
            <a:br>
              <a:rPr lang="es-ES" sz="2700" b="1" dirty="0" smtClean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ES" sz="27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Programadores</a:t>
            </a:r>
            <a:endParaRPr sz="2700" b="1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150" y="4463280"/>
            <a:ext cx="2786100" cy="179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62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1213" y="1534660"/>
            <a:ext cx="3671397" cy="515128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829" y="91335"/>
            <a:ext cx="7466164" cy="1359513"/>
          </a:xfrm>
          <a:prstGeom prst="rect">
            <a:avLst/>
          </a:prstGeom>
        </p:spPr>
      </p:pic>
      <p:sp>
        <p:nvSpPr>
          <p:cNvPr id="5" name="Google Shape;182;p20"/>
          <p:cNvSpPr txBox="1"/>
          <p:nvPr/>
        </p:nvSpPr>
        <p:spPr>
          <a:xfrm>
            <a:off x="2425113" y="2339275"/>
            <a:ext cx="2786100" cy="16716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2850" tIns="102850" rIns="102850" bIns="1028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Educación </a:t>
            </a:r>
            <a:br>
              <a:rPr lang="es-ES" sz="2700" b="1" dirty="0" smtClean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ES" sz="27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STEAM</a:t>
            </a:r>
            <a:endParaRPr sz="2700" b="1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90" y="4640699"/>
            <a:ext cx="1514712" cy="76584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0711" y="4640699"/>
            <a:ext cx="1479282" cy="7719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4527" y="5569766"/>
            <a:ext cx="1512574" cy="861062"/>
          </a:xfrm>
          <a:prstGeom prst="rect">
            <a:avLst/>
          </a:prstGeom>
        </p:spPr>
      </p:pic>
      <p:sp>
        <p:nvSpPr>
          <p:cNvPr id="9" name="Google Shape;182;p20"/>
          <p:cNvSpPr txBox="1"/>
          <p:nvPr/>
        </p:nvSpPr>
        <p:spPr>
          <a:xfrm>
            <a:off x="6154092" y="2339275"/>
            <a:ext cx="2786100" cy="16716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2850" tIns="102850" rIns="102850" bIns="1028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Aplicación</a:t>
            </a:r>
            <a:endParaRPr sz="2700" b="1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331" y="4598654"/>
            <a:ext cx="4096761" cy="142214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4713" y="2375472"/>
            <a:ext cx="2398840" cy="163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6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39009" y="1619784"/>
            <a:ext cx="2415803" cy="617836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PROBLEMA</a:t>
            </a:r>
            <a:endParaRPr lang="es-EC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6191" y="2392908"/>
            <a:ext cx="2981194" cy="3778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829" y="104983"/>
            <a:ext cx="7466164" cy="135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1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829" y="91335"/>
            <a:ext cx="7466164" cy="1359513"/>
          </a:xfrm>
          <a:prstGeom prst="rect">
            <a:avLst/>
          </a:prstGeom>
        </p:spPr>
      </p:pic>
      <p:sp>
        <p:nvSpPr>
          <p:cNvPr id="5" name="Google Shape;182;p20"/>
          <p:cNvSpPr txBox="1">
            <a:spLocks noGrp="1"/>
          </p:cNvSpPr>
          <p:nvPr>
            <p:ph idx="1"/>
          </p:nvPr>
        </p:nvSpPr>
        <p:spPr>
          <a:xfrm>
            <a:off x="2156196" y="1828800"/>
            <a:ext cx="3020018" cy="159678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02850" tIns="102850" rIns="102850" bIns="1028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Metodologías poco eficientes</a:t>
            </a:r>
            <a:endParaRPr sz="2700" b="1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182;p20"/>
          <p:cNvSpPr txBox="1">
            <a:spLocks/>
          </p:cNvSpPr>
          <p:nvPr/>
        </p:nvSpPr>
        <p:spPr>
          <a:xfrm>
            <a:off x="5425972" y="1828800"/>
            <a:ext cx="3020018" cy="159678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vert="horz" wrap="square" lIns="102850" tIns="102850" rIns="102850" bIns="10285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Font typeface="Wingdings 3" charset="2"/>
              <a:buNone/>
            </a:pPr>
            <a:r>
              <a:rPr lang="es-ES" sz="27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Educación</a:t>
            </a:r>
            <a:br>
              <a:rPr lang="es-ES" sz="2700" b="1" dirty="0" smtClean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ES" sz="27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Sin </a:t>
            </a:r>
            <a:br>
              <a:rPr lang="es-ES" sz="2700" b="1" dirty="0" smtClean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ES" sz="27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STEAM</a:t>
            </a:r>
            <a:endParaRPr lang="es-ES" sz="27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182;p20"/>
          <p:cNvSpPr txBox="1">
            <a:spLocks/>
          </p:cNvSpPr>
          <p:nvPr/>
        </p:nvSpPr>
        <p:spPr>
          <a:xfrm>
            <a:off x="8695748" y="1828800"/>
            <a:ext cx="3020018" cy="159678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vert="horz" wrap="square" lIns="102850" tIns="102850" rIns="102850" bIns="102850" rtlCol="0" anchor="b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s-ES" sz="2700" b="1" dirty="0" smtClean="0"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s-ES" sz="2700" b="1" dirty="0" smtClean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s-ES" sz="27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Juventud desvinculada de la ciencia y tecnología</a:t>
            </a:r>
            <a:endParaRPr lang="es-ES" sz="27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748" y="3876327"/>
            <a:ext cx="2946620" cy="186988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675" y="3876327"/>
            <a:ext cx="3050315" cy="18698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6196" y="3876327"/>
            <a:ext cx="2956675" cy="186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73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61588" y="1713407"/>
            <a:ext cx="2770645" cy="840386"/>
          </a:xfrm>
        </p:spPr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0023" y="2553793"/>
            <a:ext cx="3718686" cy="37766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829" y="104983"/>
            <a:ext cx="7466164" cy="135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55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5302" y="2040953"/>
            <a:ext cx="4763218" cy="840386"/>
          </a:xfrm>
        </p:spPr>
        <p:txBody>
          <a:bodyPr/>
          <a:lstStyle/>
          <a:p>
            <a:r>
              <a:rPr lang="es-EC" dirty="0" smtClean="0"/>
              <a:t>OBJETIVO GENERAL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29301" y="3179927"/>
            <a:ext cx="9102606" cy="2647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dirty="0"/>
              <a:t>Diseñar, desarrollar e implementar un curso de pensamiento computacional, para el aprendizaje mediante videojuegos en niños y jóvenes aprendientes, con un enfoque de educación STEAM</a:t>
            </a:r>
            <a:endParaRPr lang="es-EC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829" y="104983"/>
            <a:ext cx="7466164" cy="135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61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53510" y="1665889"/>
            <a:ext cx="5786801" cy="658780"/>
          </a:xfrm>
        </p:spPr>
        <p:txBody>
          <a:bodyPr/>
          <a:lstStyle/>
          <a:p>
            <a:r>
              <a:rPr lang="es-EC" dirty="0" smtClean="0"/>
              <a:t>OBJETIVOS ESPECÍFICOS</a:t>
            </a:r>
            <a:endParaRPr lang="es-EC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887172"/>
              </p:ext>
            </p:extLst>
          </p:nvPr>
        </p:nvGraphicFramePr>
        <p:xfrm>
          <a:off x="2589213" y="2197290"/>
          <a:ext cx="8915400" cy="4476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829" y="104983"/>
            <a:ext cx="7466164" cy="135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79843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1144</TotalTime>
  <Words>265</Words>
  <Application>Microsoft Office PowerPoint</Application>
  <PresentationFormat>Panorámica</PresentationFormat>
  <Paragraphs>49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Espiral</vt:lpstr>
      <vt:lpstr>DISEÑO, DESARROLLO E IMPLEMENTACIÓN DE UN PRODUCTO SOFTWARE BASADO EN EL ENFOQUE STEAM PARA EL APRENDIZAJE A TRAVÉS DE VIDEO JUEGOS EN NIÑOS Y JÓVENES APRENDIENTES</vt:lpstr>
      <vt:lpstr>AGENDA</vt:lpstr>
      <vt:lpstr>INTRODUCCIÓN</vt:lpstr>
      <vt:lpstr>INTRODUCCIÓN</vt:lpstr>
      <vt:lpstr>PROBLEMA</vt:lpstr>
      <vt:lpstr>Presentación de PowerPoint</vt:lpstr>
      <vt:lpstr>OBJETIVOS</vt:lpstr>
      <vt:lpstr>OBJETIVO GENERAL</vt:lpstr>
      <vt:lpstr>OBJETIVOS ESPECÍFICOS</vt:lpstr>
      <vt:lpstr>COMPONENTES</vt:lpstr>
      <vt:lpstr>DESARROLLO</vt:lpstr>
      <vt:lpstr>PROGRAMANDO</vt:lpstr>
      <vt:lpstr>HERRAMIENTAS</vt:lpstr>
      <vt:lpstr>MODELO ESPIRAL</vt:lpstr>
      <vt:lpstr>PLANIFICACIÓN</vt:lpstr>
      <vt:lpstr>DIAGRAMA NAVEGACIONAL </vt:lpstr>
      <vt:lpstr>INTERFAZ ABTRACTA</vt:lpstr>
      <vt:lpstr>RESULTADOS</vt:lpstr>
      <vt:lpstr>Presentación de PowerPoint</vt:lpstr>
      <vt:lpstr>Presentación de PowerPoint</vt:lpstr>
      <vt:lpstr>PRUEBAS Y RESULTADOS</vt:lpstr>
      <vt:lpstr>Presentación de PowerPoint</vt:lpstr>
      <vt:lpstr>CONCLUSIONES  Y RECOMENDACIONES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Morales</dc:creator>
  <cp:lastModifiedBy>Santiago Morales</cp:lastModifiedBy>
  <cp:revision>43</cp:revision>
  <dcterms:created xsi:type="dcterms:W3CDTF">2020-09-04T17:53:44Z</dcterms:created>
  <dcterms:modified xsi:type="dcterms:W3CDTF">2020-09-09T02:01:31Z</dcterms:modified>
</cp:coreProperties>
</file>