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5">
  <p:sldMasterIdLst>
    <p:sldMasterId id="2147483660" r:id="rId1"/>
    <p:sldMasterId id="2147483673" r:id="rId2"/>
    <p:sldMasterId id="2147483685" r:id="rId3"/>
    <p:sldMasterId id="2147483699" r:id="rId4"/>
    <p:sldMasterId id="2147483711" r:id="rId5"/>
  </p:sldMasterIdLst>
  <p:notesMasterIdLst>
    <p:notesMasterId r:id="rId39"/>
  </p:notesMasterIdLst>
  <p:sldIdLst>
    <p:sldId id="256" r:id="rId6"/>
    <p:sldId id="300" r:id="rId7"/>
    <p:sldId id="330" r:id="rId8"/>
    <p:sldId id="333" r:id="rId9"/>
    <p:sldId id="336" r:id="rId10"/>
    <p:sldId id="337" r:id="rId11"/>
    <p:sldId id="379" r:id="rId12"/>
    <p:sldId id="377" r:id="rId13"/>
    <p:sldId id="334" r:id="rId14"/>
    <p:sldId id="374" r:id="rId15"/>
    <p:sldId id="314" r:id="rId16"/>
    <p:sldId id="338" r:id="rId17"/>
    <p:sldId id="360" r:id="rId18"/>
    <p:sldId id="347" r:id="rId19"/>
    <p:sldId id="369" r:id="rId20"/>
    <p:sldId id="375" r:id="rId21"/>
    <p:sldId id="362" r:id="rId22"/>
    <p:sldId id="348" r:id="rId23"/>
    <p:sldId id="350" r:id="rId24"/>
    <p:sldId id="363" r:id="rId25"/>
    <p:sldId id="352" r:id="rId26"/>
    <p:sldId id="364" r:id="rId27"/>
    <p:sldId id="354" r:id="rId28"/>
    <p:sldId id="365" r:id="rId29"/>
    <p:sldId id="358" r:id="rId30"/>
    <p:sldId id="380" r:id="rId31"/>
    <p:sldId id="359" r:id="rId32"/>
    <p:sldId id="280" r:id="rId33"/>
    <p:sldId id="378" r:id="rId34"/>
    <p:sldId id="367" r:id="rId35"/>
    <p:sldId id="368" r:id="rId36"/>
    <p:sldId id="371" r:id="rId37"/>
    <p:sldId id="373" r:id="rId3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57"/>
    <a:srgbClr val="D4EBEC"/>
    <a:srgbClr val="CD1719"/>
    <a:srgbClr val="3762AF"/>
    <a:srgbClr val="1E72C7"/>
    <a:srgbClr val="000354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76427" autoAdjust="0"/>
  </p:normalViewPr>
  <p:slideViewPr>
    <p:cSldViewPr snapToGrid="0" snapToObjects="1">
      <p:cViewPr varScale="1">
        <p:scale>
          <a:sx n="55" d="100"/>
          <a:sy n="55" d="100"/>
        </p:scale>
        <p:origin x="1314" y="7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tiff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tiff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6C4F8-C0B0-4674-851F-425179B44247}" type="doc">
      <dgm:prSet loTypeId="urn:microsoft.com/office/officeart/2009/3/layout/RandomtoResultProcess" loCatId="process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672F89B-2870-479C-819A-14C62DD06DBB}">
      <dgm:prSet phldrT="[Texto]"/>
      <dgm:spPr/>
      <dgm:t>
        <a:bodyPr/>
        <a:lstStyle/>
        <a:p>
          <a:r>
            <a:rPr lang="es-MX" b="1" dirty="0">
              <a:latin typeface="Times New Roman" panose="02020603050405020304" pitchFamily="18" charset="0"/>
              <a:cs typeface="Times New Roman" panose="02020603050405020304" pitchFamily="18" charset="0"/>
            </a:rPr>
            <a:t>Interferón (IFN)</a:t>
          </a:r>
          <a:endParaRPr lang="es-EC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2B2676-4CC5-4809-9844-EF356562EEAE}" type="parTrans" cxnId="{25EEA45C-2684-41A7-87DE-563768C73CD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DA5D66-FEE3-4891-A996-D04EA2EAA791}" type="sibTrans" cxnId="{25EEA45C-2684-41A7-87DE-563768C73CD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83956-734A-42E9-8002-8771893B77CC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Citoquinas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1A0A1-41A5-4C03-BE49-86AD8E70BCAB}" type="parTrans" cxnId="{C0AFD32E-6458-42CD-81E7-CDE1DCCA4E3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6D83B-96B8-4A87-BEF9-3B9F7F7EA29B}" type="sibTrans" cxnId="{C0AFD32E-6458-42CD-81E7-CDE1DCCA4E3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A89D0C-05A9-45AE-8A34-6953880DD8CF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Patógenos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E06FC3-B004-4101-AB00-6C7DCA013BE3}" type="parTrans" cxnId="{B7F4E706-F06C-4D6F-9DCF-4E10AAC76B0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7BC1BA-31E9-4BC6-9BB0-D3023BA010E3}" type="sibTrans" cxnId="{B7F4E706-F06C-4D6F-9DCF-4E10AAC76B0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22D686-FA44-4A8A-90AE-34BD3BDAA9AB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Virus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F51BCB-8169-4643-8A12-EB19D503B8D4}" type="parTrans" cxnId="{A2B5C609-CADB-47AE-82E2-2680CF0032D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4B430-2E2C-4100-8EC3-2D4422DD913B}" type="sibTrans" cxnId="{A2B5C609-CADB-47AE-82E2-2680CF0032D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6286C-3BDB-45C5-B831-5316D8324F1C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Bacterias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C1D83-E98D-4916-8E14-EC989289358A}" type="parTrans" cxnId="{2F5C831D-379F-434D-A233-C11EF0150C9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B0151-4FBC-4CA1-BA7A-77643EBC9BCA}" type="sibTrans" cxnId="{2F5C831D-379F-434D-A233-C11EF0150C9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A4C25-AD16-4DD5-876B-FC8300E68BC2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Células tumorales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998001-F03D-4E55-9B7D-556BD91E05A7}" type="parTrans" cxnId="{FB2D8736-10E8-4071-A6DA-846C275C3AC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07C33C-27B6-448A-8505-173D705D6458}" type="sibTrans" cxnId="{FB2D8736-10E8-4071-A6DA-846C275C3AC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93D06D-F8CF-4D70-88B2-B8CA73B54C91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Regulación y activación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8C3644-F881-4B3F-87A0-8758C1CE6044}" type="parTrans" cxnId="{CE1BEB34-F8CB-4EA8-B434-C7E844A52E1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721602-BAE9-488E-AC27-7131BF536406}" type="sibTrans" cxnId="{CE1BEB34-F8CB-4EA8-B434-C7E844A52E1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F8BBB-8614-4353-80E1-B25CDA3AF8F9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Respuesta inmune innata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57A47A-FC9B-4409-9953-C65C10A31029}" type="parTrans" cxnId="{C0FA339D-D972-4995-9A68-AF40509A9D1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CAF7A-9623-465C-B2BF-B74D8FA436DC}" type="sibTrans" cxnId="{C0FA339D-D972-4995-9A68-AF40509A9D1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4F7DD6-1B9C-47E8-998D-C2E538A9C003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Respuesta inmune adaptativa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7FA11-793B-4FD2-8CE7-3408707650F1}" type="parTrans" cxnId="{8492ED76-D128-4F8A-957A-42AC33627CE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914E57-0800-4229-995D-F82CFEBFD94D}" type="sibTrans" cxnId="{8492ED76-D128-4F8A-957A-42AC33627CE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E67AD-CBCE-454A-ACD3-F2A740BFFF1C}" type="pres">
      <dgm:prSet presAssocID="{7686C4F8-C0B0-4674-851F-425179B44247}" presName="Name0" presStyleCnt="0">
        <dgm:presLayoutVars>
          <dgm:dir/>
          <dgm:animOne val="branch"/>
          <dgm:animLvl val="lvl"/>
        </dgm:presLayoutVars>
      </dgm:prSet>
      <dgm:spPr/>
    </dgm:pt>
    <dgm:pt modelId="{FC4A6B8B-7CFA-4EB8-959F-0484208B39E7}" type="pres">
      <dgm:prSet presAssocID="{9672F89B-2870-479C-819A-14C62DD06DBB}" presName="chaos" presStyleCnt="0"/>
      <dgm:spPr/>
    </dgm:pt>
    <dgm:pt modelId="{994DFD84-1BFE-4692-9E94-D7B5F5C0D678}" type="pres">
      <dgm:prSet presAssocID="{9672F89B-2870-479C-819A-14C62DD06DBB}" presName="parTx1" presStyleLbl="revTx" presStyleIdx="0" presStyleCnt="5"/>
      <dgm:spPr/>
    </dgm:pt>
    <dgm:pt modelId="{BA7BB149-0788-4470-923E-49614EAD5AB0}" type="pres">
      <dgm:prSet presAssocID="{9672F89B-2870-479C-819A-14C62DD06DBB}" presName="desTx1" presStyleLbl="revTx" presStyleIdx="1" presStyleCnt="5">
        <dgm:presLayoutVars>
          <dgm:bulletEnabled val="1"/>
        </dgm:presLayoutVars>
      </dgm:prSet>
      <dgm:spPr/>
    </dgm:pt>
    <dgm:pt modelId="{402086E7-4520-4C0A-9473-069F8A6604F8}" type="pres">
      <dgm:prSet presAssocID="{9672F89B-2870-479C-819A-14C62DD06DBB}" presName="c1" presStyleLbl="node1" presStyleIdx="0" presStyleCnt="19"/>
      <dgm:spPr/>
    </dgm:pt>
    <dgm:pt modelId="{95D83993-BD7A-4C30-BBE8-D06CB6DA3384}" type="pres">
      <dgm:prSet presAssocID="{9672F89B-2870-479C-819A-14C62DD06DBB}" presName="c2" presStyleLbl="node1" presStyleIdx="1" presStyleCnt="19"/>
      <dgm:spPr/>
    </dgm:pt>
    <dgm:pt modelId="{F01A4495-7F61-4FFC-853B-509EAD12F6CE}" type="pres">
      <dgm:prSet presAssocID="{9672F89B-2870-479C-819A-14C62DD06DBB}" presName="c3" presStyleLbl="node1" presStyleIdx="2" presStyleCnt="19"/>
      <dgm:spPr/>
    </dgm:pt>
    <dgm:pt modelId="{065109F2-E677-41E7-B4D4-55845EE050E0}" type="pres">
      <dgm:prSet presAssocID="{9672F89B-2870-479C-819A-14C62DD06DBB}" presName="c4" presStyleLbl="node1" presStyleIdx="3" presStyleCnt="19"/>
      <dgm:spPr/>
    </dgm:pt>
    <dgm:pt modelId="{0B72413E-2C54-43D5-B650-AFB5692B101C}" type="pres">
      <dgm:prSet presAssocID="{9672F89B-2870-479C-819A-14C62DD06DBB}" presName="c5" presStyleLbl="node1" presStyleIdx="4" presStyleCnt="19"/>
      <dgm:spPr/>
    </dgm:pt>
    <dgm:pt modelId="{7BDE62D4-3168-4512-B93F-C45352C07B3E}" type="pres">
      <dgm:prSet presAssocID="{9672F89B-2870-479C-819A-14C62DD06DBB}" presName="c6" presStyleLbl="node1" presStyleIdx="5" presStyleCnt="19"/>
      <dgm:spPr/>
    </dgm:pt>
    <dgm:pt modelId="{FBE5BADC-6671-42E8-9E7F-F7FB1FD73626}" type="pres">
      <dgm:prSet presAssocID="{9672F89B-2870-479C-819A-14C62DD06DBB}" presName="c7" presStyleLbl="node1" presStyleIdx="6" presStyleCnt="19"/>
      <dgm:spPr/>
    </dgm:pt>
    <dgm:pt modelId="{8E5E7E5E-1D0C-4EE7-B9BD-5EF77A28589F}" type="pres">
      <dgm:prSet presAssocID="{9672F89B-2870-479C-819A-14C62DD06DBB}" presName="c8" presStyleLbl="node1" presStyleIdx="7" presStyleCnt="19"/>
      <dgm:spPr/>
    </dgm:pt>
    <dgm:pt modelId="{1C730DBB-B0B2-4E05-BFB8-0ECF9B4C5D53}" type="pres">
      <dgm:prSet presAssocID="{9672F89B-2870-479C-819A-14C62DD06DBB}" presName="c9" presStyleLbl="node1" presStyleIdx="8" presStyleCnt="19"/>
      <dgm:spPr/>
    </dgm:pt>
    <dgm:pt modelId="{BCA3FB39-5C9D-4E93-B37D-AEA997C383E1}" type="pres">
      <dgm:prSet presAssocID="{9672F89B-2870-479C-819A-14C62DD06DBB}" presName="c10" presStyleLbl="node1" presStyleIdx="9" presStyleCnt="19"/>
      <dgm:spPr/>
    </dgm:pt>
    <dgm:pt modelId="{FAC10BD0-EFA3-48DB-A9B3-C754ED7F898A}" type="pres">
      <dgm:prSet presAssocID="{9672F89B-2870-479C-819A-14C62DD06DBB}" presName="c11" presStyleLbl="node1" presStyleIdx="10" presStyleCnt="19"/>
      <dgm:spPr/>
    </dgm:pt>
    <dgm:pt modelId="{9F2085D0-F573-4848-8355-4FB52AC92E5C}" type="pres">
      <dgm:prSet presAssocID="{9672F89B-2870-479C-819A-14C62DD06DBB}" presName="c12" presStyleLbl="node1" presStyleIdx="11" presStyleCnt="19"/>
      <dgm:spPr/>
    </dgm:pt>
    <dgm:pt modelId="{DA26597A-589A-4D38-83E7-A55591DB5287}" type="pres">
      <dgm:prSet presAssocID="{9672F89B-2870-479C-819A-14C62DD06DBB}" presName="c13" presStyleLbl="node1" presStyleIdx="12" presStyleCnt="19"/>
      <dgm:spPr/>
    </dgm:pt>
    <dgm:pt modelId="{DD2E3CE6-5673-4C1A-9D3D-3CBA4D660E00}" type="pres">
      <dgm:prSet presAssocID="{9672F89B-2870-479C-819A-14C62DD06DBB}" presName="c14" presStyleLbl="node1" presStyleIdx="13" presStyleCnt="19"/>
      <dgm:spPr/>
    </dgm:pt>
    <dgm:pt modelId="{9BE62379-3B9E-4858-8EA5-2ADC0ACDD347}" type="pres">
      <dgm:prSet presAssocID="{9672F89B-2870-479C-819A-14C62DD06DBB}" presName="c15" presStyleLbl="node1" presStyleIdx="14" presStyleCnt="19"/>
      <dgm:spPr/>
    </dgm:pt>
    <dgm:pt modelId="{000AD522-3114-4C18-85E1-0936CE242BA7}" type="pres">
      <dgm:prSet presAssocID="{9672F89B-2870-479C-819A-14C62DD06DBB}" presName="c16" presStyleLbl="node1" presStyleIdx="15" presStyleCnt="19"/>
      <dgm:spPr/>
    </dgm:pt>
    <dgm:pt modelId="{C9F08322-D232-402D-9B43-11B0DD8833C6}" type="pres">
      <dgm:prSet presAssocID="{9672F89B-2870-479C-819A-14C62DD06DBB}" presName="c17" presStyleLbl="node1" presStyleIdx="16" presStyleCnt="19"/>
      <dgm:spPr/>
    </dgm:pt>
    <dgm:pt modelId="{A54F4775-C67C-44D7-A6CB-1F3FC19494AF}" type="pres">
      <dgm:prSet presAssocID="{9672F89B-2870-479C-819A-14C62DD06DBB}" presName="c18" presStyleLbl="node1" presStyleIdx="17" presStyleCnt="19"/>
      <dgm:spPr/>
    </dgm:pt>
    <dgm:pt modelId="{70525677-0894-4A56-99F1-FD69A7C0CFAB}" type="pres">
      <dgm:prSet presAssocID="{B7DA5D66-FEE3-4891-A996-D04EA2EAA791}" presName="chevronComposite1" presStyleCnt="0"/>
      <dgm:spPr/>
    </dgm:pt>
    <dgm:pt modelId="{E2D44D34-CB80-488D-AA0D-C5B83194393F}" type="pres">
      <dgm:prSet presAssocID="{B7DA5D66-FEE3-4891-A996-D04EA2EAA791}" presName="chevron1" presStyleLbl="sibTrans2D1" presStyleIdx="0" presStyleCnt="2"/>
      <dgm:spPr/>
    </dgm:pt>
    <dgm:pt modelId="{3252973A-F383-43C7-ADA1-001B8A73F93C}" type="pres">
      <dgm:prSet presAssocID="{B7DA5D66-FEE3-4891-A996-D04EA2EAA791}" presName="spChevron1" presStyleCnt="0"/>
      <dgm:spPr/>
    </dgm:pt>
    <dgm:pt modelId="{8B3D0B21-E42F-4B4E-AF61-5B08B4281165}" type="pres">
      <dgm:prSet presAssocID="{49A89D0C-05A9-45AE-8A34-6953880DD8CF}" presName="middle" presStyleCnt="0"/>
      <dgm:spPr/>
    </dgm:pt>
    <dgm:pt modelId="{7F9DD786-0712-49B0-843D-8B00EADA2FFE}" type="pres">
      <dgm:prSet presAssocID="{49A89D0C-05A9-45AE-8A34-6953880DD8CF}" presName="parTxMid" presStyleLbl="revTx" presStyleIdx="2" presStyleCnt="5"/>
      <dgm:spPr/>
    </dgm:pt>
    <dgm:pt modelId="{D0809D8C-EAF9-4374-A34E-0572F844D7D0}" type="pres">
      <dgm:prSet presAssocID="{49A89D0C-05A9-45AE-8A34-6953880DD8CF}" presName="desTxMid" presStyleLbl="revTx" presStyleIdx="3" presStyleCnt="5">
        <dgm:presLayoutVars>
          <dgm:bulletEnabled val="1"/>
        </dgm:presLayoutVars>
      </dgm:prSet>
      <dgm:spPr/>
    </dgm:pt>
    <dgm:pt modelId="{BE202A03-994F-4230-ACA8-B4AE89DA25A3}" type="pres">
      <dgm:prSet presAssocID="{49A89D0C-05A9-45AE-8A34-6953880DD8CF}" presName="spMid" presStyleCnt="0"/>
      <dgm:spPr/>
    </dgm:pt>
    <dgm:pt modelId="{1801DF26-A321-4811-B830-E7ED3C6609B7}" type="pres">
      <dgm:prSet presAssocID="{197BC1BA-31E9-4BC6-9BB0-D3023BA010E3}" presName="chevronComposite1" presStyleCnt="0"/>
      <dgm:spPr/>
    </dgm:pt>
    <dgm:pt modelId="{D94D8AB2-1682-490E-A532-A6A9AA926553}" type="pres">
      <dgm:prSet presAssocID="{197BC1BA-31E9-4BC6-9BB0-D3023BA010E3}" presName="chevron1" presStyleLbl="sibTrans2D1" presStyleIdx="1" presStyleCnt="2"/>
      <dgm:spPr/>
    </dgm:pt>
    <dgm:pt modelId="{49747770-2DD6-47D5-892A-309774D53F4D}" type="pres">
      <dgm:prSet presAssocID="{197BC1BA-31E9-4BC6-9BB0-D3023BA010E3}" presName="spChevron1" presStyleCnt="0"/>
      <dgm:spPr/>
    </dgm:pt>
    <dgm:pt modelId="{7AE5CEA7-F5E1-40D1-A3D7-381E260D200A}" type="pres">
      <dgm:prSet presAssocID="{9793D06D-F8CF-4D70-88B2-B8CA73B54C91}" presName="last" presStyleCnt="0"/>
      <dgm:spPr/>
    </dgm:pt>
    <dgm:pt modelId="{55F62625-B2F5-4F13-BD72-DBE7B4E7242C}" type="pres">
      <dgm:prSet presAssocID="{9793D06D-F8CF-4D70-88B2-B8CA73B54C91}" presName="circleTx" presStyleLbl="node1" presStyleIdx="18" presStyleCnt="19"/>
      <dgm:spPr/>
    </dgm:pt>
    <dgm:pt modelId="{0926F998-B5C8-4C93-B354-9E28316EE36C}" type="pres">
      <dgm:prSet presAssocID="{9793D06D-F8CF-4D70-88B2-B8CA73B54C91}" presName="desTxN" presStyleLbl="revTx" presStyleIdx="4" presStyleCnt="5">
        <dgm:presLayoutVars>
          <dgm:bulletEnabled val="1"/>
        </dgm:presLayoutVars>
      </dgm:prSet>
      <dgm:spPr/>
    </dgm:pt>
    <dgm:pt modelId="{E15D7E19-C296-4FAD-A83D-BA847E968262}" type="pres">
      <dgm:prSet presAssocID="{9793D06D-F8CF-4D70-88B2-B8CA73B54C91}" presName="spN" presStyleCnt="0"/>
      <dgm:spPr/>
    </dgm:pt>
  </dgm:ptLst>
  <dgm:cxnLst>
    <dgm:cxn modelId="{B7F4E706-F06C-4D6F-9DCF-4E10AAC76B06}" srcId="{7686C4F8-C0B0-4674-851F-425179B44247}" destId="{49A89D0C-05A9-45AE-8A34-6953880DD8CF}" srcOrd="1" destOrd="0" parTransId="{51E06FC3-B004-4101-AB00-6C7DCA013BE3}" sibTransId="{197BC1BA-31E9-4BC6-9BB0-D3023BA010E3}"/>
    <dgm:cxn modelId="{A2B5C609-CADB-47AE-82E2-2680CF0032D2}" srcId="{49A89D0C-05A9-45AE-8A34-6953880DD8CF}" destId="{0622D686-FA44-4A8A-90AE-34BD3BDAA9AB}" srcOrd="0" destOrd="0" parTransId="{15F51BCB-8169-4643-8A12-EB19D503B8D4}" sibTransId="{2CC4B430-2E2C-4100-8EC3-2D4422DD913B}"/>
    <dgm:cxn modelId="{3B3DB711-BDBF-43C4-A18F-8E65B9B152BB}" type="presOf" srcId="{49A89D0C-05A9-45AE-8A34-6953880DD8CF}" destId="{7F9DD786-0712-49B0-843D-8B00EADA2FFE}" srcOrd="0" destOrd="0" presId="urn:microsoft.com/office/officeart/2009/3/layout/RandomtoResultProcess"/>
    <dgm:cxn modelId="{2F5C831D-379F-434D-A233-C11EF0150C9B}" srcId="{49A89D0C-05A9-45AE-8A34-6953880DD8CF}" destId="{7A96286C-3BDB-45C5-B831-5316D8324F1C}" srcOrd="1" destOrd="0" parTransId="{6F5C1D83-E98D-4916-8E14-EC989289358A}" sibTransId="{DCCB0151-4FBC-4CA1-BA7A-77643EBC9BCA}"/>
    <dgm:cxn modelId="{C0AFD32E-6458-42CD-81E7-CDE1DCCA4E36}" srcId="{9672F89B-2870-479C-819A-14C62DD06DBB}" destId="{59383956-734A-42E9-8002-8771893B77CC}" srcOrd="0" destOrd="0" parTransId="{B0A1A0A1-41A5-4C03-BE49-86AD8E70BCAB}" sibTransId="{5706D83B-96B8-4A87-BEF9-3B9F7F7EA29B}"/>
    <dgm:cxn modelId="{CE1BEB34-F8CB-4EA8-B434-C7E844A52E13}" srcId="{7686C4F8-C0B0-4674-851F-425179B44247}" destId="{9793D06D-F8CF-4D70-88B2-B8CA73B54C91}" srcOrd="2" destOrd="0" parTransId="{F58C3644-F881-4B3F-87A0-8758C1CE6044}" sibTransId="{1A721602-BAE9-488E-AC27-7131BF536406}"/>
    <dgm:cxn modelId="{FB2D8736-10E8-4071-A6DA-846C275C3ACC}" srcId="{49A89D0C-05A9-45AE-8A34-6953880DD8CF}" destId="{0DCA4C25-AD16-4DD5-876B-FC8300E68BC2}" srcOrd="2" destOrd="0" parTransId="{26998001-F03D-4E55-9B7D-556BD91E05A7}" sibTransId="{EC07C33C-27B6-448A-8505-173D705D6458}"/>
    <dgm:cxn modelId="{25EEA45C-2684-41A7-87DE-563768C73CD1}" srcId="{7686C4F8-C0B0-4674-851F-425179B44247}" destId="{9672F89B-2870-479C-819A-14C62DD06DBB}" srcOrd="0" destOrd="0" parTransId="{5D2B2676-4CC5-4809-9844-EF356562EEAE}" sibTransId="{B7DA5D66-FEE3-4891-A996-D04EA2EAA791}"/>
    <dgm:cxn modelId="{17465C67-A4E2-4AE5-B2E0-0FB28A739834}" type="presOf" srcId="{024F7DD6-1B9C-47E8-998D-C2E538A9C003}" destId="{0926F998-B5C8-4C93-B354-9E28316EE36C}" srcOrd="0" destOrd="1" presId="urn:microsoft.com/office/officeart/2009/3/layout/RandomtoResultProcess"/>
    <dgm:cxn modelId="{BCF72572-CE83-476C-86B1-8EE81581E595}" type="presOf" srcId="{0622D686-FA44-4A8A-90AE-34BD3BDAA9AB}" destId="{D0809D8C-EAF9-4374-A34E-0572F844D7D0}" srcOrd="0" destOrd="0" presId="urn:microsoft.com/office/officeart/2009/3/layout/RandomtoResultProcess"/>
    <dgm:cxn modelId="{8492ED76-D128-4F8A-957A-42AC33627CE1}" srcId="{9793D06D-F8CF-4D70-88B2-B8CA73B54C91}" destId="{024F7DD6-1B9C-47E8-998D-C2E538A9C003}" srcOrd="1" destOrd="0" parTransId="{EF77FA11-793B-4FD2-8CE7-3408707650F1}" sibTransId="{EA914E57-0800-4229-995D-F82CFEBFD94D}"/>
    <dgm:cxn modelId="{C58C397D-0926-43B9-9472-D6D35018668E}" type="presOf" srcId="{9793D06D-F8CF-4D70-88B2-B8CA73B54C91}" destId="{55F62625-B2F5-4F13-BD72-DBE7B4E7242C}" srcOrd="0" destOrd="0" presId="urn:microsoft.com/office/officeart/2009/3/layout/RandomtoResultProcess"/>
    <dgm:cxn modelId="{75D16182-1006-472E-8FE1-8599645D5A4E}" type="presOf" srcId="{7A96286C-3BDB-45C5-B831-5316D8324F1C}" destId="{D0809D8C-EAF9-4374-A34E-0572F844D7D0}" srcOrd="0" destOrd="1" presId="urn:microsoft.com/office/officeart/2009/3/layout/RandomtoResultProcess"/>
    <dgm:cxn modelId="{C0FA339D-D972-4995-9A68-AF40509A9D18}" srcId="{9793D06D-F8CF-4D70-88B2-B8CA73B54C91}" destId="{803F8BBB-8614-4353-80E1-B25CDA3AF8F9}" srcOrd="0" destOrd="0" parTransId="{CE57A47A-FC9B-4409-9953-C65C10A31029}" sibTransId="{2CCCAF7A-9623-465C-B2BF-B74D8FA436DC}"/>
    <dgm:cxn modelId="{6DA253BE-2EDB-4523-BC6F-CDF7A36B9BE9}" type="presOf" srcId="{9672F89B-2870-479C-819A-14C62DD06DBB}" destId="{994DFD84-1BFE-4692-9E94-D7B5F5C0D678}" srcOrd="0" destOrd="0" presId="urn:microsoft.com/office/officeart/2009/3/layout/RandomtoResultProcess"/>
    <dgm:cxn modelId="{4D38EDD4-A2B0-4F00-9B2D-3787CB596E67}" type="presOf" srcId="{0DCA4C25-AD16-4DD5-876B-FC8300E68BC2}" destId="{D0809D8C-EAF9-4374-A34E-0572F844D7D0}" srcOrd="0" destOrd="2" presId="urn:microsoft.com/office/officeart/2009/3/layout/RandomtoResultProcess"/>
    <dgm:cxn modelId="{F273FFD9-3745-42A9-8FEF-9CAA9976B985}" type="presOf" srcId="{803F8BBB-8614-4353-80E1-B25CDA3AF8F9}" destId="{0926F998-B5C8-4C93-B354-9E28316EE36C}" srcOrd="0" destOrd="0" presId="urn:microsoft.com/office/officeart/2009/3/layout/RandomtoResultProcess"/>
    <dgm:cxn modelId="{EDD243DD-4136-40F3-A1BD-E9A789B9364A}" type="presOf" srcId="{7686C4F8-C0B0-4674-851F-425179B44247}" destId="{732E67AD-CBCE-454A-ACD3-F2A740BFFF1C}" srcOrd="0" destOrd="0" presId="urn:microsoft.com/office/officeart/2009/3/layout/RandomtoResultProcess"/>
    <dgm:cxn modelId="{EE65B9F9-96CB-4D3A-B6EC-B876FD82E9F3}" type="presOf" srcId="{59383956-734A-42E9-8002-8771893B77CC}" destId="{BA7BB149-0788-4470-923E-49614EAD5AB0}" srcOrd="0" destOrd="0" presId="urn:microsoft.com/office/officeart/2009/3/layout/RandomtoResultProcess"/>
    <dgm:cxn modelId="{335AE706-AC86-468D-9A51-C3C1F4D6CE79}" type="presParOf" srcId="{732E67AD-CBCE-454A-ACD3-F2A740BFFF1C}" destId="{FC4A6B8B-7CFA-4EB8-959F-0484208B39E7}" srcOrd="0" destOrd="0" presId="urn:microsoft.com/office/officeart/2009/3/layout/RandomtoResultProcess"/>
    <dgm:cxn modelId="{8DF3E36F-66BF-4F69-9AEF-2855893B9D45}" type="presParOf" srcId="{FC4A6B8B-7CFA-4EB8-959F-0484208B39E7}" destId="{994DFD84-1BFE-4692-9E94-D7B5F5C0D678}" srcOrd="0" destOrd="0" presId="urn:microsoft.com/office/officeart/2009/3/layout/RandomtoResultProcess"/>
    <dgm:cxn modelId="{A87DF487-D077-4B6E-810E-2277E0C194C1}" type="presParOf" srcId="{FC4A6B8B-7CFA-4EB8-959F-0484208B39E7}" destId="{BA7BB149-0788-4470-923E-49614EAD5AB0}" srcOrd="1" destOrd="0" presId="urn:microsoft.com/office/officeart/2009/3/layout/RandomtoResultProcess"/>
    <dgm:cxn modelId="{BD9EDF67-DFFB-468C-92FD-C8D004C86351}" type="presParOf" srcId="{FC4A6B8B-7CFA-4EB8-959F-0484208B39E7}" destId="{402086E7-4520-4C0A-9473-069F8A6604F8}" srcOrd="2" destOrd="0" presId="urn:microsoft.com/office/officeart/2009/3/layout/RandomtoResultProcess"/>
    <dgm:cxn modelId="{32475E02-21B1-473E-B1A0-30BDE15B65C4}" type="presParOf" srcId="{FC4A6B8B-7CFA-4EB8-959F-0484208B39E7}" destId="{95D83993-BD7A-4C30-BBE8-D06CB6DA3384}" srcOrd="3" destOrd="0" presId="urn:microsoft.com/office/officeart/2009/3/layout/RandomtoResultProcess"/>
    <dgm:cxn modelId="{8F174324-32E9-4B80-AF6F-B162CB6F40F3}" type="presParOf" srcId="{FC4A6B8B-7CFA-4EB8-959F-0484208B39E7}" destId="{F01A4495-7F61-4FFC-853B-509EAD12F6CE}" srcOrd="4" destOrd="0" presId="urn:microsoft.com/office/officeart/2009/3/layout/RandomtoResultProcess"/>
    <dgm:cxn modelId="{2F06F3DD-3FB0-4703-BA15-8238BD0162FB}" type="presParOf" srcId="{FC4A6B8B-7CFA-4EB8-959F-0484208B39E7}" destId="{065109F2-E677-41E7-B4D4-55845EE050E0}" srcOrd="5" destOrd="0" presId="urn:microsoft.com/office/officeart/2009/3/layout/RandomtoResultProcess"/>
    <dgm:cxn modelId="{B4260762-2EB6-4448-ACD0-3CA56847B22A}" type="presParOf" srcId="{FC4A6B8B-7CFA-4EB8-959F-0484208B39E7}" destId="{0B72413E-2C54-43D5-B650-AFB5692B101C}" srcOrd="6" destOrd="0" presId="urn:microsoft.com/office/officeart/2009/3/layout/RandomtoResultProcess"/>
    <dgm:cxn modelId="{B96BD810-7E6E-49BF-9960-FCF34740730B}" type="presParOf" srcId="{FC4A6B8B-7CFA-4EB8-959F-0484208B39E7}" destId="{7BDE62D4-3168-4512-B93F-C45352C07B3E}" srcOrd="7" destOrd="0" presId="urn:microsoft.com/office/officeart/2009/3/layout/RandomtoResultProcess"/>
    <dgm:cxn modelId="{7BE32332-35DB-488A-A602-4574678208A7}" type="presParOf" srcId="{FC4A6B8B-7CFA-4EB8-959F-0484208B39E7}" destId="{FBE5BADC-6671-42E8-9E7F-F7FB1FD73626}" srcOrd="8" destOrd="0" presId="urn:microsoft.com/office/officeart/2009/3/layout/RandomtoResultProcess"/>
    <dgm:cxn modelId="{EB0EAA1D-8F29-4CCA-A8A6-280EFFD5AFA9}" type="presParOf" srcId="{FC4A6B8B-7CFA-4EB8-959F-0484208B39E7}" destId="{8E5E7E5E-1D0C-4EE7-B9BD-5EF77A28589F}" srcOrd="9" destOrd="0" presId="urn:microsoft.com/office/officeart/2009/3/layout/RandomtoResultProcess"/>
    <dgm:cxn modelId="{02AB465B-43DB-433E-A50A-07F180AF942B}" type="presParOf" srcId="{FC4A6B8B-7CFA-4EB8-959F-0484208B39E7}" destId="{1C730DBB-B0B2-4E05-BFB8-0ECF9B4C5D53}" srcOrd="10" destOrd="0" presId="urn:microsoft.com/office/officeart/2009/3/layout/RandomtoResultProcess"/>
    <dgm:cxn modelId="{E94E3514-B022-4FE6-984D-C1387D915BDF}" type="presParOf" srcId="{FC4A6B8B-7CFA-4EB8-959F-0484208B39E7}" destId="{BCA3FB39-5C9D-4E93-B37D-AEA997C383E1}" srcOrd="11" destOrd="0" presId="urn:microsoft.com/office/officeart/2009/3/layout/RandomtoResultProcess"/>
    <dgm:cxn modelId="{7FA53766-570D-4701-A0C8-767DEF19F998}" type="presParOf" srcId="{FC4A6B8B-7CFA-4EB8-959F-0484208B39E7}" destId="{FAC10BD0-EFA3-48DB-A9B3-C754ED7F898A}" srcOrd="12" destOrd="0" presId="urn:microsoft.com/office/officeart/2009/3/layout/RandomtoResultProcess"/>
    <dgm:cxn modelId="{10EC4F5B-0A90-4E99-B6DB-788FAA7F0FCB}" type="presParOf" srcId="{FC4A6B8B-7CFA-4EB8-959F-0484208B39E7}" destId="{9F2085D0-F573-4848-8355-4FB52AC92E5C}" srcOrd="13" destOrd="0" presId="urn:microsoft.com/office/officeart/2009/3/layout/RandomtoResultProcess"/>
    <dgm:cxn modelId="{14BD3B69-FB6A-4E2E-B19B-F2087B276BE0}" type="presParOf" srcId="{FC4A6B8B-7CFA-4EB8-959F-0484208B39E7}" destId="{DA26597A-589A-4D38-83E7-A55591DB5287}" srcOrd="14" destOrd="0" presId="urn:microsoft.com/office/officeart/2009/3/layout/RandomtoResultProcess"/>
    <dgm:cxn modelId="{D6F12A95-AFF7-4090-8218-39896E918B8D}" type="presParOf" srcId="{FC4A6B8B-7CFA-4EB8-959F-0484208B39E7}" destId="{DD2E3CE6-5673-4C1A-9D3D-3CBA4D660E00}" srcOrd="15" destOrd="0" presId="urn:microsoft.com/office/officeart/2009/3/layout/RandomtoResultProcess"/>
    <dgm:cxn modelId="{0492C42F-BF08-4D4F-ADE4-1807907A9250}" type="presParOf" srcId="{FC4A6B8B-7CFA-4EB8-959F-0484208B39E7}" destId="{9BE62379-3B9E-4858-8EA5-2ADC0ACDD347}" srcOrd="16" destOrd="0" presId="urn:microsoft.com/office/officeart/2009/3/layout/RandomtoResultProcess"/>
    <dgm:cxn modelId="{9463639A-EF5C-42FA-9797-5CE3643CACD9}" type="presParOf" srcId="{FC4A6B8B-7CFA-4EB8-959F-0484208B39E7}" destId="{000AD522-3114-4C18-85E1-0936CE242BA7}" srcOrd="17" destOrd="0" presId="urn:microsoft.com/office/officeart/2009/3/layout/RandomtoResultProcess"/>
    <dgm:cxn modelId="{C9B78EA0-C15A-411D-AE7F-1604716ACD7F}" type="presParOf" srcId="{FC4A6B8B-7CFA-4EB8-959F-0484208B39E7}" destId="{C9F08322-D232-402D-9B43-11B0DD8833C6}" srcOrd="18" destOrd="0" presId="urn:microsoft.com/office/officeart/2009/3/layout/RandomtoResultProcess"/>
    <dgm:cxn modelId="{8FCDA5C3-C2E9-400E-83A7-480089618D2A}" type="presParOf" srcId="{FC4A6B8B-7CFA-4EB8-959F-0484208B39E7}" destId="{A54F4775-C67C-44D7-A6CB-1F3FC19494AF}" srcOrd="19" destOrd="0" presId="urn:microsoft.com/office/officeart/2009/3/layout/RandomtoResultProcess"/>
    <dgm:cxn modelId="{88C2DF5F-599B-49CD-8694-D259737EDEEA}" type="presParOf" srcId="{732E67AD-CBCE-454A-ACD3-F2A740BFFF1C}" destId="{70525677-0894-4A56-99F1-FD69A7C0CFAB}" srcOrd="1" destOrd="0" presId="urn:microsoft.com/office/officeart/2009/3/layout/RandomtoResultProcess"/>
    <dgm:cxn modelId="{EFDEDC6A-4F17-4AC1-9929-7A874D06426B}" type="presParOf" srcId="{70525677-0894-4A56-99F1-FD69A7C0CFAB}" destId="{E2D44D34-CB80-488D-AA0D-C5B83194393F}" srcOrd="0" destOrd="0" presId="urn:microsoft.com/office/officeart/2009/3/layout/RandomtoResultProcess"/>
    <dgm:cxn modelId="{AD720A8E-CF1F-4192-975B-C7218F7BDAF6}" type="presParOf" srcId="{70525677-0894-4A56-99F1-FD69A7C0CFAB}" destId="{3252973A-F383-43C7-ADA1-001B8A73F93C}" srcOrd="1" destOrd="0" presId="urn:microsoft.com/office/officeart/2009/3/layout/RandomtoResultProcess"/>
    <dgm:cxn modelId="{C4259AFA-3BF6-4605-B445-D6D8282CF4F3}" type="presParOf" srcId="{732E67AD-CBCE-454A-ACD3-F2A740BFFF1C}" destId="{8B3D0B21-E42F-4B4E-AF61-5B08B4281165}" srcOrd="2" destOrd="0" presId="urn:microsoft.com/office/officeart/2009/3/layout/RandomtoResultProcess"/>
    <dgm:cxn modelId="{DF908153-53CE-4D7F-8EBC-9CA0669E037B}" type="presParOf" srcId="{8B3D0B21-E42F-4B4E-AF61-5B08B4281165}" destId="{7F9DD786-0712-49B0-843D-8B00EADA2FFE}" srcOrd="0" destOrd="0" presId="urn:microsoft.com/office/officeart/2009/3/layout/RandomtoResultProcess"/>
    <dgm:cxn modelId="{4C30B3A3-0FEB-4D35-8D05-5C61BF51C8A1}" type="presParOf" srcId="{8B3D0B21-E42F-4B4E-AF61-5B08B4281165}" destId="{D0809D8C-EAF9-4374-A34E-0572F844D7D0}" srcOrd="1" destOrd="0" presId="urn:microsoft.com/office/officeart/2009/3/layout/RandomtoResultProcess"/>
    <dgm:cxn modelId="{6AABD3FA-8F91-43E4-88A5-D2473ECA72EB}" type="presParOf" srcId="{8B3D0B21-E42F-4B4E-AF61-5B08B4281165}" destId="{BE202A03-994F-4230-ACA8-B4AE89DA25A3}" srcOrd="2" destOrd="0" presId="urn:microsoft.com/office/officeart/2009/3/layout/RandomtoResultProcess"/>
    <dgm:cxn modelId="{6714BEC9-DF74-4766-8534-30DF25CE9523}" type="presParOf" srcId="{732E67AD-CBCE-454A-ACD3-F2A740BFFF1C}" destId="{1801DF26-A321-4811-B830-E7ED3C6609B7}" srcOrd="3" destOrd="0" presId="urn:microsoft.com/office/officeart/2009/3/layout/RandomtoResultProcess"/>
    <dgm:cxn modelId="{8679B2F5-3D13-471C-8C0C-89C821B40E38}" type="presParOf" srcId="{1801DF26-A321-4811-B830-E7ED3C6609B7}" destId="{D94D8AB2-1682-490E-A532-A6A9AA926553}" srcOrd="0" destOrd="0" presId="urn:microsoft.com/office/officeart/2009/3/layout/RandomtoResultProcess"/>
    <dgm:cxn modelId="{70C45BCC-D533-4926-93E5-99AF9C434D34}" type="presParOf" srcId="{1801DF26-A321-4811-B830-E7ED3C6609B7}" destId="{49747770-2DD6-47D5-892A-309774D53F4D}" srcOrd="1" destOrd="0" presId="urn:microsoft.com/office/officeart/2009/3/layout/RandomtoResultProcess"/>
    <dgm:cxn modelId="{5116F741-0488-4142-9BB2-D670ADD63C3C}" type="presParOf" srcId="{732E67AD-CBCE-454A-ACD3-F2A740BFFF1C}" destId="{7AE5CEA7-F5E1-40D1-A3D7-381E260D200A}" srcOrd="4" destOrd="0" presId="urn:microsoft.com/office/officeart/2009/3/layout/RandomtoResultProcess"/>
    <dgm:cxn modelId="{559A663B-58D5-4CF0-9A1D-B2FFD68DDFCC}" type="presParOf" srcId="{7AE5CEA7-F5E1-40D1-A3D7-381E260D200A}" destId="{55F62625-B2F5-4F13-BD72-DBE7B4E7242C}" srcOrd="0" destOrd="0" presId="urn:microsoft.com/office/officeart/2009/3/layout/RandomtoResultProcess"/>
    <dgm:cxn modelId="{A4BF5D1A-160C-4835-BFCF-724E6936B32E}" type="presParOf" srcId="{7AE5CEA7-F5E1-40D1-A3D7-381E260D200A}" destId="{0926F998-B5C8-4C93-B354-9E28316EE36C}" srcOrd="1" destOrd="0" presId="urn:microsoft.com/office/officeart/2009/3/layout/RandomtoResultProcess"/>
    <dgm:cxn modelId="{895CD315-CBB0-492E-9741-06B49FA8A054}" type="presParOf" srcId="{7AE5CEA7-F5E1-40D1-A3D7-381E260D200A}" destId="{E15D7E19-C296-4FAD-A83D-BA847E968262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694E3C0-8913-490B-A5B3-D8879A5AD105}" type="doc">
      <dgm:prSet loTypeId="urn:microsoft.com/office/officeart/2005/8/layout/vList3" loCatId="picture" qsTypeId="urn:microsoft.com/office/officeart/2005/8/quickstyle/simple4" qsCatId="simple" csTypeId="urn:microsoft.com/office/officeart/2005/8/colors/accent1_1" csCatId="accent1" phldr="1"/>
      <dgm:spPr/>
    </dgm:pt>
    <dgm:pt modelId="{FCEF0F01-EB8C-46FF-BE17-70659797ABF9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Medio TB autoinducido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11DA8D-2676-466F-9C2D-2B74D3E5EE65}" type="parTrans" cxnId="{1000FF9D-94E3-4495-B4FF-4D77EB603A01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12EDD-B47F-4BBF-94AE-350FF970EE31}" type="sibTrans" cxnId="{1000FF9D-94E3-4495-B4FF-4D77EB603A01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F94C2A-3973-4323-97E6-CD1159659256}" type="pres">
      <dgm:prSet presAssocID="{C694E3C0-8913-490B-A5B3-D8879A5AD105}" presName="linearFlow" presStyleCnt="0">
        <dgm:presLayoutVars>
          <dgm:dir/>
          <dgm:resizeHandles val="exact"/>
        </dgm:presLayoutVars>
      </dgm:prSet>
      <dgm:spPr/>
    </dgm:pt>
    <dgm:pt modelId="{82C7C861-4638-43D4-AD4A-E99192023856}" type="pres">
      <dgm:prSet presAssocID="{FCEF0F01-EB8C-46FF-BE17-70659797ABF9}" presName="composite" presStyleCnt="0"/>
      <dgm:spPr/>
    </dgm:pt>
    <dgm:pt modelId="{823F8203-5ABA-4E06-BA92-804A8429AB27}" type="pres">
      <dgm:prSet presAssocID="{FCEF0F01-EB8C-46FF-BE17-70659797ABF9}" presName="imgShp" presStyleLbl="fgImgPlace1" presStyleIdx="0" presStyleCnt="1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12B0D3A-6B5C-4511-893C-1367B84FF600}" type="pres">
      <dgm:prSet presAssocID="{FCEF0F01-EB8C-46FF-BE17-70659797ABF9}" presName="txShp" presStyleLbl="node1" presStyleIdx="0" presStyleCnt="1">
        <dgm:presLayoutVars>
          <dgm:bulletEnabled val="1"/>
        </dgm:presLayoutVars>
      </dgm:prSet>
      <dgm:spPr/>
    </dgm:pt>
  </dgm:ptLst>
  <dgm:cxnLst>
    <dgm:cxn modelId="{0D222F05-0E22-47B0-B8B6-4EC14DBCDB98}" type="presOf" srcId="{C694E3C0-8913-490B-A5B3-D8879A5AD105}" destId="{9FF94C2A-3973-4323-97E6-CD1159659256}" srcOrd="0" destOrd="0" presId="urn:microsoft.com/office/officeart/2005/8/layout/vList3"/>
    <dgm:cxn modelId="{1000FF9D-94E3-4495-B4FF-4D77EB603A01}" srcId="{C694E3C0-8913-490B-A5B3-D8879A5AD105}" destId="{FCEF0F01-EB8C-46FF-BE17-70659797ABF9}" srcOrd="0" destOrd="0" parTransId="{7611DA8D-2676-466F-9C2D-2B74D3E5EE65}" sibTransId="{3B012EDD-B47F-4BBF-94AE-350FF970EE31}"/>
    <dgm:cxn modelId="{9C79CAB3-7F97-4505-8BFA-5B2CEFA05C74}" type="presOf" srcId="{FCEF0F01-EB8C-46FF-BE17-70659797ABF9}" destId="{B12B0D3A-6B5C-4511-893C-1367B84FF600}" srcOrd="0" destOrd="0" presId="urn:microsoft.com/office/officeart/2005/8/layout/vList3"/>
    <dgm:cxn modelId="{8AD4813E-EF73-4B09-A018-BD11DD7DA3B9}" type="presParOf" srcId="{9FF94C2A-3973-4323-97E6-CD1159659256}" destId="{82C7C861-4638-43D4-AD4A-E99192023856}" srcOrd="0" destOrd="0" presId="urn:microsoft.com/office/officeart/2005/8/layout/vList3"/>
    <dgm:cxn modelId="{40BE5930-7D31-40CF-B2B5-07953286A0F4}" type="presParOf" srcId="{82C7C861-4638-43D4-AD4A-E99192023856}" destId="{823F8203-5ABA-4E06-BA92-804A8429AB27}" srcOrd="0" destOrd="0" presId="urn:microsoft.com/office/officeart/2005/8/layout/vList3"/>
    <dgm:cxn modelId="{C433A51E-5873-4F13-A54A-F38CD830BDD0}" type="presParOf" srcId="{82C7C861-4638-43D4-AD4A-E99192023856}" destId="{B12B0D3A-6B5C-4511-893C-1367B84FF6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65438BE-B4CF-4DE7-9524-59E3F87FB9BF}" type="doc">
      <dgm:prSet loTypeId="urn:microsoft.com/office/officeart/2005/8/layout/hProcess10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D49E628F-7EFC-4B7B-9A4F-8A5A92DA182F}">
      <dgm:prSet phldrT="[Texto]"/>
      <dgm:spPr/>
      <dgm:t>
        <a:bodyPr/>
        <a:lstStyle/>
        <a:p>
          <a:r>
            <a:rPr lang="es-MX" b="1" dirty="0">
              <a:latin typeface="Times New Roman" panose="02020603050405020304" pitchFamily="18" charset="0"/>
              <a:cs typeface="Times New Roman" panose="02020603050405020304" pitchFamily="18" charset="0"/>
            </a:rPr>
            <a:t>Solución de solubilización</a:t>
          </a:r>
          <a:endParaRPr lang="es-EC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CD0C53-090A-459A-BACC-A67004D69CD4}" type="parTrans" cxnId="{CE244AC5-72BB-49AC-A168-EC24C446343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135DE2-0A71-4F3B-836A-FC61DE0B6B0D}" type="sibTrans" cxnId="{CE244AC5-72BB-49AC-A168-EC24C446343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92935-DD48-40C0-92B7-D3CF4AD03CCB}">
      <dgm:prSet phldrT="[Texto]"/>
      <dgm:spPr/>
      <dgm:t>
        <a:bodyPr/>
        <a:lstStyle/>
        <a:p>
          <a:r>
            <a:rPr lang="es-EC" b="0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Cloruro de </a:t>
          </a:r>
          <a:r>
            <a:rPr lang="es-EC" b="0" i="0" u="none" dirty="0" err="1">
              <a:latin typeface="Times New Roman" panose="02020603050405020304" pitchFamily="18" charset="0"/>
              <a:cs typeface="Times New Roman" panose="02020603050405020304" pitchFamily="18" charset="0"/>
            </a:rPr>
            <a:t>guanidinio</a:t>
          </a:r>
          <a:r>
            <a:rPr lang="es-EC" b="0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 (3-6 M)</a:t>
          </a:r>
          <a:endParaRPr lang="es-EC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6E2F02-34FE-454A-B1C1-7B47CD3A6D45}" type="parTrans" cxnId="{F6F38BBA-CFB7-44CA-A1F3-310160D1F35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C3280-950D-4B66-A867-1651F17A9451}" type="sibTrans" cxnId="{F6F38BBA-CFB7-44CA-A1F3-310160D1F35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833D7-08B4-4AC2-9D62-E0816DF51C8A}">
      <dgm:prSet phldrT="[Texto]"/>
      <dgm:spPr/>
      <dgm:t>
        <a:bodyPr/>
        <a:lstStyle/>
        <a:p>
          <a:r>
            <a:rPr lang="es-MX" b="1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Temperatura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BB5DAE-126E-4E9D-9824-BED49A1CF302}" type="parTrans" cxnId="{8A1D5F97-E62F-40EA-A0D4-138BCACF526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40077-BF25-4FEF-AAE2-C5852654E1AD}" type="sibTrans" cxnId="{8A1D5F97-E62F-40EA-A0D4-138BCACF526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F97AE-A555-4EB0-9044-11E5E73EE58E}">
      <dgm:prSet/>
      <dgm:spPr/>
      <dgm:t>
        <a:bodyPr/>
        <a:lstStyle/>
        <a:p>
          <a:r>
            <a:rPr lang="es-EC" b="0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Urea (4-8 M)</a:t>
          </a:r>
        </a:p>
      </dgm:t>
    </dgm:pt>
    <dgm:pt modelId="{9D716571-C66D-4BA0-99EC-B76E1FC7D3BA}" type="parTrans" cxnId="{69333FCA-84C1-4729-BD7A-C1CE9A7CAE1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C34B12-2B87-4868-B5D2-06FA2020225F}" type="sibTrans" cxnId="{69333FCA-84C1-4729-BD7A-C1CE9A7CAE1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30227-596D-4889-8BC2-813439CD4D98}">
      <dgm:prSet/>
      <dgm:spPr/>
      <dgm:t>
        <a:bodyPr/>
        <a:lstStyle/>
        <a:p>
          <a:r>
            <a:rPr lang="es-EC" b="0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Urea (4-8 M) + β-</a:t>
          </a:r>
          <a:r>
            <a:rPr lang="es-EC" b="0" i="0" u="none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mercaptoetanol</a:t>
          </a:r>
          <a:endParaRPr lang="es-EC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D5AE73-AE72-443A-91D7-51743B0BE577}" type="parTrans" cxnId="{DE630374-BC99-42DD-93AF-0FB54F2E6C9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8877F-E449-48D1-99DC-3981730DF8EB}" type="sibTrans" cxnId="{DE630374-BC99-42DD-93AF-0FB54F2E6C9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BE9C06-BA10-4F95-9902-FB78305CF48C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25 °C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3B6FC-7477-4EA8-B1BB-606EA31DBD93}" type="parTrans" cxnId="{761CECB1-B367-48A8-8A05-6375932EB95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2986E-23DA-4044-B991-BA0DBFDD7B39}" type="sibTrans" cxnId="{761CECB1-B367-48A8-8A05-6375932EB95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328A5B-A475-454E-9269-6F126CE9BB38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60 °C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461F04-1C7B-48A0-99E8-37970AF57CC3}" type="parTrans" cxnId="{EBD5AAE9-6BFA-45E5-8359-A38482EF92B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F834E-04F3-406B-8758-16146CEBDDE4}" type="sibTrans" cxnId="{EBD5AAE9-6BFA-45E5-8359-A38482EF92B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15FE1-CC20-4D96-BEEB-566D45E45CB0}">
      <dgm:prSet/>
      <dgm:spPr/>
      <dgm:t>
        <a:bodyPr/>
        <a:lstStyle/>
        <a:p>
          <a:r>
            <a:rPr lang="es-MX" b="1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Tiempo</a:t>
          </a:r>
          <a:endParaRPr lang="es-EC" b="1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BBBD0-4939-429B-91F9-833BFCDE48B2}" type="sibTrans" cxnId="{2431899D-82D5-4A81-9B90-F0043861163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EB6D99-6FF2-4FAC-8D2E-F667AF845A8D}" type="parTrans" cxnId="{2431899D-82D5-4A81-9B90-F0043861163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DFAFF8-3A62-4A76-B279-8AD2186932E8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1 hora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8849D8-7DAF-458B-8A0D-6D1F948E2C2C}" type="sibTrans" cxnId="{B000B0E6-2775-47E9-9662-51142844605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9E18D9-72B1-47D3-AB4B-A3DE849FCEEF}" type="parTrans" cxnId="{B000B0E6-2775-47E9-9662-51142844605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0708D-B4CA-40CB-8562-E5AEFE8CEB72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2 horas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425349-3572-476A-9583-079157182A91}" type="sibTrans" cxnId="{556EFFAA-F1A8-4A87-A921-27FDA6338A3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9C684-4C20-48D8-83C3-673E59B4C044}" type="parTrans" cxnId="{556EFFAA-F1A8-4A87-A921-27FDA6338A3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3C8F91-CE9D-4C7D-A63A-0DF1EFE3CCC6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4 horas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EAE19-EFCD-4EAE-AFD4-29E28B996359}" type="sibTrans" cxnId="{9AFC55C5-E655-4EE2-9E39-99F253FA105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07780D-AADE-4DA9-80E8-CC6C48FAD8A7}" type="parTrans" cxnId="{9AFC55C5-E655-4EE2-9E39-99F253FA105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0531F6-C4F5-4562-9644-B255B6621891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12 horas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1B87E0-F9F0-47B9-9EC0-B1A7DBB92448}" type="sibTrans" cxnId="{AB16B6B3-3015-46EB-AB2A-6AD0AAC4BC0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9C5E4-69B6-4C5E-B2B4-6794B6DC9EF5}" type="parTrans" cxnId="{AB16B6B3-3015-46EB-AB2A-6AD0AAC4BC0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C93854-8008-483B-87AD-8A3DE98000B4}">
      <dgm:prSet/>
      <dgm:spPr/>
      <dgm:t>
        <a:bodyPr/>
        <a:lstStyle/>
        <a:p>
          <a:r>
            <a:rPr lang="es-MX" b="1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Agitación</a:t>
          </a:r>
          <a:endParaRPr lang="es-EC" b="1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920119-E272-4242-998E-1805377ED762}" type="parTrans" cxnId="{75561DFA-52D5-4F26-BCF1-D3FE2A652F0E}">
      <dgm:prSet/>
      <dgm:spPr/>
      <dgm:t>
        <a:bodyPr/>
        <a:lstStyle/>
        <a:p>
          <a:endParaRPr lang="es-EC"/>
        </a:p>
      </dgm:t>
    </dgm:pt>
    <dgm:pt modelId="{9B22FA57-806B-4AC5-868F-95DBB9813D78}" type="sibTrans" cxnId="{75561DFA-52D5-4F26-BCF1-D3FE2A652F0E}">
      <dgm:prSet/>
      <dgm:spPr/>
      <dgm:t>
        <a:bodyPr/>
        <a:lstStyle/>
        <a:p>
          <a:endParaRPr lang="es-EC"/>
        </a:p>
      </dgm:t>
    </dgm:pt>
    <dgm:pt modelId="{E4D79117-43F1-4653-8A35-ECD8D7B5F78A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900 rpm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7153E4-8D42-4F74-9E7F-A2B9C4F36398}" type="parTrans" cxnId="{D87EDF30-CE94-4EAF-8831-A1E4541F1C72}">
      <dgm:prSet/>
      <dgm:spPr/>
      <dgm:t>
        <a:bodyPr/>
        <a:lstStyle/>
        <a:p>
          <a:endParaRPr lang="es-EC"/>
        </a:p>
      </dgm:t>
    </dgm:pt>
    <dgm:pt modelId="{8569CC3C-C807-4B86-8740-B0897CB05711}" type="sibTrans" cxnId="{D87EDF30-CE94-4EAF-8831-A1E4541F1C72}">
      <dgm:prSet/>
      <dgm:spPr/>
      <dgm:t>
        <a:bodyPr/>
        <a:lstStyle/>
        <a:p>
          <a:endParaRPr lang="es-EC"/>
        </a:p>
      </dgm:t>
    </dgm:pt>
    <dgm:pt modelId="{24B841E3-86C9-4F93-9DC2-6D44417371A2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Reposo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DEF60-5E36-4C16-BE0C-DC46AAD5AE63}" type="parTrans" cxnId="{DDC2C18F-80AB-411D-852E-3E9248A95169}">
      <dgm:prSet/>
      <dgm:spPr/>
      <dgm:t>
        <a:bodyPr/>
        <a:lstStyle/>
        <a:p>
          <a:endParaRPr lang="es-EC"/>
        </a:p>
      </dgm:t>
    </dgm:pt>
    <dgm:pt modelId="{E33DE6DD-A5E4-42DE-B824-13127EE6E050}" type="sibTrans" cxnId="{DDC2C18F-80AB-411D-852E-3E9248A95169}">
      <dgm:prSet/>
      <dgm:spPr/>
      <dgm:t>
        <a:bodyPr/>
        <a:lstStyle/>
        <a:p>
          <a:endParaRPr lang="es-EC"/>
        </a:p>
      </dgm:t>
    </dgm:pt>
    <dgm:pt modelId="{30390FCA-113F-4CE0-A658-51EF46544655}">
      <dgm:prSet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35 °C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ADC03-57E0-47AA-94F9-2576BF382051}" type="parTrans" cxnId="{98FA3E4F-AC8F-4ED0-B144-43C3EB656646}">
      <dgm:prSet/>
      <dgm:spPr/>
      <dgm:t>
        <a:bodyPr/>
        <a:lstStyle/>
        <a:p>
          <a:endParaRPr lang="es-EC"/>
        </a:p>
      </dgm:t>
    </dgm:pt>
    <dgm:pt modelId="{3ED5E76F-B3B3-41A2-A39A-2B072484F868}" type="sibTrans" cxnId="{98FA3E4F-AC8F-4ED0-B144-43C3EB656646}">
      <dgm:prSet/>
      <dgm:spPr/>
      <dgm:t>
        <a:bodyPr/>
        <a:lstStyle/>
        <a:p>
          <a:endParaRPr lang="es-EC"/>
        </a:p>
      </dgm:t>
    </dgm:pt>
    <dgm:pt modelId="{273BDC56-A53F-4E59-A9FD-EAD3E49E0FD9}" type="pres">
      <dgm:prSet presAssocID="{765438BE-B4CF-4DE7-9524-59E3F87FB9BF}" presName="Name0" presStyleCnt="0">
        <dgm:presLayoutVars>
          <dgm:dir/>
          <dgm:resizeHandles val="exact"/>
        </dgm:presLayoutVars>
      </dgm:prSet>
      <dgm:spPr/>
    </dgm:pt>
    <dgm:pt modelId="{DA69DEE4-DD53-497B-A21B-C0B1CD3AE752}" type="pres">
      <dgm:prSet presAssocID="{D49E628F-7EFC-4B7B-9A4F-8A5A92DA182F}" presName="composite" presStyleCnt="0"/>
      <dgm:spPr/>
    </dgm:pt>
    <dgm:pt modelId="{716087CC-2D45-452A-BE59-029AB9C877F9}" type="pres">
      <dgm:prSet presAssocID="{D49E628F-7EFC-4B7B-9A4F-8A5A92DA182F}" presName="imagSh" presStyleLbl="b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46F21E8A-E6D4-4949-A60A-F5A7135BFB35}" type="pres">
      <dgm:prSet presAssocID="{D49E628F-7EFC-4B7B-9A4F-8A5A92DA182F}" presName="txNode" presStyleLbl="node1" presStyleIdx="0" presStyleCnt="4">
        <dgm:presLayoutVars>
          <dgm:bulletEnabled val="1"/>
        </dgm:presLayoutVars>
      </dgm:prSet>
      <dgm:spPr/>
    </dgm:pt>
    <dgm:pt modelId="{8E1D398D-38BB-4234-9540-4D5CCE7AD829}" type="pres">
      <dgm:prSet presAssocID="{01135DE2-0A71-4F3B-836A-FC61DE0B6B0D}" presName="sibTrans" presStyleLbl="sibTrans2D1" presStyleIdx="0" presStyleCnt="3"/>
      <dgm:spPr/>
    </dgm:pt>
    <dgm:pt modelId="{ECD31FED-7B78-4514-A70A-82AEF767072A}" type="pres">
      <dgm:prSet presAssocID="{01135DE2-0A71-4F3B-836A-FC61DE0B6B0D}" presName="connTx" presStyleLbl="sibTrans2D1" presStyleIdx="0" presStyleCnt="3"/>
      <dgm:spPr/>
    </dgm:pt>
    <dgm:pt modelId="{80EC3C80-C2B5-482E-882F-598B71CCF7E4}" type="pres">
      <dgm:prSet presAssocID="{4E0833D7-08B4-4AC2-9D62-E0816DF51C8A}" presName="composite" presStyleCnt="0"/>
      <dgm:spPr/>
    </dgm:pt>
    <dgm:pt modelId="{7532E8C9-0ECB-404F-B968-E7C636D2F655}" type="pres">
      <dgm:prSet presAssocID="{4E0833D7-08B4-4AC2-9D62-E0816DF51C8A}" presName="imagSh" presStyleLbl="bgImgPlace1" presStyleIdx="1" presStyleCnt="4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991B6B-6ED7-40E5-A9E8-7EAE30C2280A}" type="pres">
      <dgm:prSet presAssocID="{4E0833D7-08B4-4AC2-9D62-E0816DF51C8A}" presName="txNode" presStyleLbl="node1" presStyleIdx="1" presStyleCnt="4">
        <dgm:presLayoutVars>
          <dgm:bulletEnabled val="1"/>
        </dgm:presLayoutVars>
      </dgm:prSet>
      <dgm:spPr/>
    </dgm:pt>
    <dgm:pt modelId="{90DB4E12-BB04-4511-9581-DEE6722B7F1D}" type="pres">
      <dgm:prSet presAssocID="{06940077-BF25-4FEF-AAE2-C5852654E1AD}" presName="sibTrans" presStyleLbl="sibTrans2D1" presStyleIdx="1" presStyleCnt="3"/>
      <dgm:spPr/>
    </dgm:pt>
    <dgm:pt modelId="{3032D42C-144E-4406-9738-205099EEF1C3}" type="pres">
      <dgm:prSet presAssocID="{06940077-BF25-4FEF-AAE2-C5852654E1AD}" presName="connTx" presStyleLbl="sibTrans2D1" presStyleIdx="1" presStyleCnt="3"/>
      <dgm:spPr/>
    </dgm:pt>
    <dgm:pt modelId="{DC405D66-AE74-4D62-A2AD-B9EBE02078E8}" type="pres">
      <dgm:prSet presAssocID="{C8C93854-8008-483B-87AD-8A3DE98000B4}" presName="composite" presStyleCnt="0"/>
      <dgm:spPr/>
    </dgm:pt>
    <dgm:pt modelId="{7C1DF9E2-6830-4BF8-A0A5-05BD950C59A6}" type="pres">
      <dgm:prSet presAssocID="{C8C93854-8008-483B-87AD-8A3DE98000B4}" presName="imagSh" presStyleLbl="bgImgPlace1" presStyleIdx="2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8168148A-85F5-4950-B372-E0C8E2CC72AE}" type="pres">
      <dgm:prSet presAssocID="{C8C93854-8008-483B-87AD-8A3DE98000B4}" presName="txNode" presStyleLbl="node1" presStyleIdx="2" presStyleCnt="4">
        <dgm:presLayoutVars>
          <dgm:bulletEnabled val="1"/>
        </dgm:presLayoutVars>
      </dgm:prSet>
      <dgm:spPr/>
    </dgm:pt>
    <dgm:pt modelId="{C7292CBF-2892-4AB6-B50C-F94E4B8AEC13}" type="pres">
      <dgm:prSet presAssocID="{9B22FA57-806B-4AC5-868F-95DBB9813D78}" presName="sibTrans" presStyleLbl="sibTrans2D1" presStyleIdx="2" presStyleCnt="3"/>
      <dgm:spPr/>
    </dgm:pt>
    <dgm:pt modelId="{36C01922-507B-4781-BE8E-6FBA25500133}" type="pres">
      <dgm:prSet presAssocID="{9B22FA57-806B-4AC5-868F-95DBB9813D78}" presName="connTx" presStyleLbl="sibTrans2D1" presStyleIdx="2" presStyleCnt="3"/>
      <dgm:spPr/>
    </dgm:pt>
    <dgm:pt modelId="{717B95DA-75BA-49C6-80CB-635A26D9071C}" type="pres">
      <dgm:prSet presAssocID="{6FA15FE1-CC20-4D96-BEEB-566D45E45CB0}" presName="composite" presStyleCnt="0"/>
      <dgm:spPr/>
    </dgm:pt>
    <dgm:pt modelId="{25910EFB-5A92-409A-B503-D9D73139B383}" type="pres">
      <dgm:prSet presAssocID="{6FA15FE1-CC20-4D96-BEEB-566D45E45CB0}" presName="imagSh" presStyleLbl="bgImgPlace1" presStyleIdx="3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236BDE8D-4174-45F3-8EC9-D7791161F897}" type="pres">
      <dgm:prSet presAssocID="{6FA15FE1-CC20-4D96-BEEB-566D45E45CB0}" presName="txNode" presStyleLbl="node1" presStyleIdx="3" presStyleCnt="4">
        <dgm:presLayoutVars>
          <dgm:bulletEnabled val="1"/>
        </dgm:presLayoutVars>
      </dgm:prSet>
      <dgm:spPr/>
    </dgm:pt>
  </dgm:ptLst>
  <dgm:cxnLst>
    <dgm:cxn modelId="{25C79E01-8150-4E04-AEFC-C06A070060D7}" type="presOf" srcId="{9B22FA57-806B-4AC5-868F-95DBB9813D78}" destId="{C7292CBF-2892-4AB6-B50C-F94E4B8AEC13}" srcOrd="0" destOrd="0" presId="urn:microsoft.com/office/officeart/2005/8/layout/hProcess10"/>
    <dgm:cxn modelId="{4D944B04-CA8C-4885-858E-C551A158C9FF}" type="presOf" srcId="{20E92935-DD48-40C0-92B7-D3CF4AD03CCB}" destId="{46F21E8A-E6D4-4949-A60A-F5A7135BFB35}" srcOrd="0" destOrd="1" presId="urn:microsoft.com/office/officeart/2005/8/layout/hProcess10"/>
    <dgm:cxn modelId="{401E061A-A934-43D2-A3EB-842E6BFC37B5}" type="presOf" srcId="{01135DE2-0A71-4F3B-836A-FC61DE0B6B0D}" destId="{8E1D398D-38BB-4234-9540-4D5CCE7AD829}" srcOrd="0" destOrd="0" presId="urn:microsoft.com/office/officeart/2005/8/layout/hProcess10"/>
    <dgm:cxn modelId="{B0974A21-B69B-47E1-8AD2-4F10674E4F03}" type="presOf" srcId="{C8C93854-8008-483B-87AD-8A3DE98000B4}" destId="{8168148A-85F5-4950-B372-E0C8E2CC72AE}" srcOrd="0" destOrd="0" presId="urn:microsoft.com/office/officeart/2005/8/layout/hProcess10"/>
    <dgm:cxn modelId="{2203B823-6E4E-40F3-8306-B105B5CCE8C5}" type="presOf" srcId="{D49E628F-7EFC-4B7B-9A4F-8A5A92DA182F}" destId="{46F21E8A-E6D4-4949-A60A-F5A7135BFB35}" srcOrd="0" destOrd="0" presId="urn:microsoft.com/office/officeart/2005/8/layout/hProcess10"/>
    <dgm:cxn modelId="{D87EDF30-CE94-4EAF-8831-A1E4541F1C72}" srcId="{C8C93854-8008-483B-87AD-8A3DE98000B4}" destId="{E4D79117-43F1-4653-8A35-ECD8D7B5F78A}" srcOrd="0" destOrd="0" parTransId="{B67153E4-8D42-4F74-9E7F-A2B9C4F36398}" sibTransId="{8569CC3C-C807-4B86-8740-B0897CB05711}"/>
    <dgm:cxn modelId="{6D381B33-1B73-4823-9276-106830B236F7}" type="presOf" srcId="{F9E0708D-B4CA-40CB-8562-E5AEFE8CEB72}" destId="{236BDE8D-4174-45F3-8EC9-D7791161F897}" srcOrd="0" destOrd="2" presId="urn:microsoft.com/office/officeart/2005/8/layout/hProcess10"/>
    <dgm:cxn modelId="{AC882935-EF0C-43F5-9476-DC702452A91A}" type="presOf" srcId="{30390FCA-113F-4CE0-A658-51EF46544655}" destId="{B8991B6B-6ED7-40E5-A9E8-7EAE30C2280A}" srcOrd="0" destOrd="2" presId="urn:microsoft.com/office/officeart/2005/8/layout/hProcess10"/>
    <dgm:cxn modelId="{E6FBAF3D-F9D1-4230-AFC8-3099E2C639D6}" type="presOf" srcId="{06940077-BF25-4FEF-AAE2-C5852654E1AD}" destId="{3032D42C-144E-4406-9738-205099EEF1C3}" srcOrd="1" destOrd="0" presId="urn:microsoft.com/office/officeart/2005/8/layout/hProcess10"/>
    <dgm:cxn modelId="{9AB39C6E-B25A-4E90-923E-607AE3700D1C}" type="presOf" srcId="{765438BE-B4CF-4DE7-9524-59E3F87FB9BF}" destId="{273BDC56-A53F-4E59-A9FD-EAD3E49E0FD9}" srcOrd="0" destOrd="0" presId="urn:microsoft.com/office/officeart/2005/8/layout/hProcess10"/>
    <dgm:cxn modelId="{98FA3E4F-AC8F-4ED0-B144-43C3EB656646}" srcId="{4E0833D7-08B4-4AC2-9D62-E0816DF51C8A}" destId="{30390FCA-113F-4CE0-A658-51EF46544655}" srcOrd="1" destOrd="0" parTransId="{1F2ADC03-57E0-47AA-94F9-2576BF382051}" sibTransId="{3ED5E76F-B3B3-41A2-A39A-2B072484F868}"/>
    <dgm:cxn modelId="{9750AF4F-1C14-4F71-BDEC-10B333DBA07D}" type="presOf" srcId="{4E0833D7-08B4-4AC2-9D62-E0816DF51C8A}" destId="{B8991B6B-6ED7-40E5-A9E8-7EAE30C2280A}" srcOrd="0" destOrd="0" presId="urn:microsoft.com/office/officeart/2005/8/layout/hProcess10"/>
    <dgm:cxn modelId="{A0DA6B71-C9A9-4017-855C-CA36A603BD86}" type="presOf" srcId="{0ABF97AE-A555-4EB0-9044-11E5E73EE58E}" destId="{46F21E8A-E6D4-4949-A60A-F5A7135BFB35}" srcOrd="0" destOrd="2" presId="urn:microsoft.com/office/officeart/2005/8/layout/hProcess10"/>
    <dgm:cxn modelId="{AACFFC51-1FD7-487B-831D-A7CD1923A090}" type="presOf" srcId="{6FA15FE1-CC20-4D96-BEEB-566D45E45CB0}" destId="{236BDE8D-4174-45F3-8EC9-D7791161F897}" srcOrd="0" destOrd="0" presId="urn:microsoft.com/office/officeart/2005/8/layout/hProcess10"/>
    <dgm:cxn modelId="{DE630374-BC99-42DD-93AF-0FB54F2E6C97}" srcId="{D49E628F-7EFC-4B7B-9A4F-8A5A92DA182F}" destId="{00B30227-596D-4889-8BC2-813439CD4D98}" srcOrd="2" destOrd="0" parTransId="{03D5AE73-AE72-443A-91D7-51743B0BE577}" sibTransId="{F948877F-E449-48D1-99DC-3981730DF8EB}"/>
    <dgm:cxn modelId="{D5AC5074-9448-4145-976D-8038E7B0DB07}" type="presOf" srcId="{D83C8F91-CE9D-4C7D-A63A-0DF1EFE3CCC6}" destId="{236BDE8D-4174-45F3-8EC9-D7791161F897}" srcOrd="0" destOrd="3" presId="urn:microsoft.com/office/officeart/2005/8/layout/hProcess10"/>
    <dgm:cxn modelId="{12DC3B56-0E4B-48AB-90A6-2BDDA19912D9}" type="presOf" srcId="{01135DE2-0A71-4F3B-836A-FC61DE0B6B0D}" destId="{ECD31FED-7B78-4514-A70A-82AEF767072A}" srcOrd="1" destOrd="0" presId="urn:microsoft.com/office/officeart/2005/8/layout/hProcess10"/>
    <dgm:cxn modelId="{83A14B78-B46B-4261-AE1B-942F82EDFF7F}" type="presOf" srcId="{06940077-BF25-4FEF-AAE2-C5852654E1AD}" destId="{90DB4E12-BB04-4511-9581-DEE6722B7F1D}" srcOrd="0" destOrd="0" presId="urn:microsoft.com/office/officeart/2005/8/layout/hProcess10"/>
    <dgm:cxn modelId="{BDBA2D7F-3599-4812-A29C-C80F92ECB8F5}" type="presOf" srcId="{9B22FA57-806B-4AC5-868F-95DBB9813D78}" destId="{36C01922-507B-4781-BE8E-6FBA25500133}" srcOrd="1" destOrd="0" presId="urn:microsoft.com/office/officeart/2005/8/layout/hProcess10"/>
    <dgm:cxn modelId="{D3FC2586-FD04-4DAC-80AF-0EF63D4FADC5}" type="presOf" srcId="{D4DFAFF8-3A62-4A76-B279-8AD2186932E8}" destId="{236BDE8D-4174-45F3-8EC9-D7791161F897}" srcOrd="0" destOrd="1" presId="urn:microsoft.com/office/officeart/2005/8/layout/hProcess10"/>
    <dgm:cxn modelId="{35AEC98B-C428-4B0C-8FFD-BE63F107B3BB}" type="presOf" srcId="{AFBE9C06-BA10-4F95-9902-FB78305CF48C}" destId="{B8991B6B-6ED7-40E5-A9E8-7EAE30C2280A}" srcOrd="0" destOrd="1" presId="urn:microsoft.com/office/officeart/2005/8/layout/hProcess10"/>
    <dgm:cxn modelId="{DDC2C18F-80AB-411D-852E-3E9248A95169}" srcId="{C8C93854-8008-483B-87AD-8A3DE98000B4}" destId="{24B841E3-86C9-4F93-9DC2-6D44417371A2}" srcOrd="1" destOrd="0" parTransId="{010DEF60-5E36-4C16-BE0C-DC46AAD5AE63}" sibTransId="{E33DE6DD-A5E4-42DE-B824-13127EE6E050}"/>
    <dgm:cxn modelId="{8A1D5F97-E62F-40EA-A0D4-138BCACF5265}" srcId="{765438BE-B4CF-4DE7-9524-59E3F87FB9BF}" destId="{4E0833D7-08B4-4AC2-9D62-E0816DF51C8A}" srcOrd="1" destOrd="0" parTransId="{B0BB5DAE-126E-4E9D-9824-BED49A1CF302}" sibTransId="{06940077-BF25-4FEF-AAE2-C5852654E1AD}"/>
    <dgm:cxn modelId="{2431899D-82D5-4A81-9B90-F0043861163E}" srcId="{765438BE-B4CF-4DE7-9524-59E3F87FB9BF}" destId="{6FA15FE1-CC20-4D96-BEEB-566D45E45CB0}" srcOrd="3" destOrd="0" parTransId="{4BEB6D99-6FF2-4FAC-8D2E-F667AF845A8D}" sibTransId="{324BBBD0-4939-429B-91F9-833BFCDE48B2}"/>
    <dgm:cxn modelId="{FED25FA9-E72A-4CCA-B183-9201F9A45A13}" type="presOf" srcId="{E4D79117-43F1-4653-8A35-ECD8D7B5F78A}" destId="{8168148A-85F5-4950-B372-E0C8E2CC72AE}" srcOrd="0" destOrd="1" presId="urn:microsoft.com/office/officeart/2005/8/layout/hProcess10"/>
    <dgm:cxn modelId="{556EFFAA-F1A8-4A87-A921-27FDA6338A3E}" srcId="{6FA15FE1-CC20-4D96-BEEB-566D45E45CB0}" destId="{F9E0708D-B4CA-40CB-8562-E5AEFE8CEB72}" srcOrd="1" destOrd="0" parTransId="{3599C684-4C20-48D8-83C3-673E59B4C044}" sibTransId="{5A425349-3572-476A-9583-079157182A91}"/>
    <dgm:cxn modelId="{761CECB1-B367-48A8-8A05-6375932EB95F}" srcId="{4E0833D7-08B4-4AC2-9D62-E0816DF51C8A}" destId="{AFBE9C06-BA10-4F95-9902-FB78305CF48C}" srcOrd="0" destOrd="0" parTransId="{5503B6FC-7477-4EA8-B1BB-606EA31DBD93}" sibTransId="{2022986E-23DA-4044-B991-BA0DBFDD7B39}"/>
    <dgm:cxn modelId="{AB16B6B3-3015-46EB-AB2A-6AD0AAC4BC0A}" srcId="{6FA15FE1-CC20-4D96-BEEB-566D45E45CB0}" destId="{E10531F6-C4F5-4562-9644-B255B6621891}" srcOrd="3" destOrd="0" parTransId="{10B9C5E4-69B6-4C5E-B2B4-6794B6DC9EF5}" sibTransId="{3D1B87E0-F9F0-47B9-9EC0-B1A7DBB92448}"/>
    <dgm:cxn modelId="{04F20DB4-C067-4661-A176-D0F7860DCAD2}" type="presOf" srcId="{00B30227-596D-4889-8BC2-813439CD4D98}" destId="{46F21E8A-E6D4-4949-A60A-F5A7135BFB35}" srcOrd="0" destOrd="3" presId="urn:microsoft.com/office/officeart/2005/8/layout/hProcess10"/>
    <dgm:cxn modelId="{F6F38BBA-CFB7-44CA-A1F3-310160D1F35E}" srcId="{D49E628F-7EFC-4B7B-9A4F-8A5A92DA182F}" destId="{20E92935-DD48-40C0-92B7-D3CF4AD03CCB}" srcOrd="0" destOrd="0" parTransId="{F16E2F02-34FE-454A-B1C1-7B47CD3A6D45}" sibTransId="{B78C3280-950D-4B66-A867-1651F17A9451}"/>
    <dgm:cxn modelId="{10C041C2-89F0-4F54-972F-274DD70C955F}" type="presOf" srcId="{24B841E3-86C9-4F93-9DC2-6D44417371A2}" destId="{8168148A-85F5-4950-B372-E0C8E2CC72AE}" srcOrd="0" destOrd="2" presId="urn:microsoft.com/office/officeart/2005/8/layout/hProcess10"/>
    <dgm:cxn modelId="{CE244AC5-72BB-49AC-A168-EC24C446343A}" srcId="{765438BE-B4CF-4DE7-9524-59E3F87FB9BF}" destId="{D49E628F-7EFC-4B7B-9A4F-8A5A92DA182F}" srcOrd="0" destOrd="0" parTransId="{CFCD0C53-090A-459A-BACC-A67004D69CD4}" sibTransId="{01135DE2-0A71-4F3B-836A-FC61DE0B6B0D}"/>
    <dgm:cxn modelId="{9AFC55C5-E655-4EE2-9E39-99F253FA1056}" srcId="{6FA15FE1-CC20-4D96-BEEB-566D45E45CB0}" destId="{D83C8F91-CE9D-4C7D-A63A-0DF1EFE3CCC6}" srcOrd="2" destOrd="0" parTransId="{8607780D-AADE-4DA9-80E8-CC6C48FAD8A7}" sibTransId="{4D2EAE19-EFCD-4EAE-AFD4-29E28B996359}"/>
    <dgm:cxn modelId="{69333FCA-84C1-4729-BD7A-C1CE9A7CAE13}" srcId="{D49E628F-7EFC-4B7B-9A4F-8A5A92DA182F}" destId="{0ABF97AE-A555-4EB0-9044-11E5E73EE58E}" srcOrd="1" destOrd="0" parTransId="{9D716571-C66D-4BA0-99EC-B76E1FC7D3BA}" sibTransId="{24C34B12-2B87-4868-B5D2-06FA2020225F}"/>
    <dgm:cxn modelId="{CA9893D3-0497-4346-A773-2B69A8747807}" type="presOf" srcId="{E10531F6-C4F5-4562-9644-B255B6621891}" destId="{236BDE8D-4174-45F3-8EC9-D7791161F897}" srcOrd="0" destOrd="4" presId="urn:microsoft.com/office/officeart/2005/8/layout/hProcess10"/>
    <dgm:cxn modelId="{33A983E2-DA01-420C-BF57-FEE64823E8F4}" type="presOf" srcId="{90328A5B-A475-454E-9269-6F126CE9BB38}" destId="{B8991B6B-6ED7-40E5-A9E8-7EAE30C2280A}" srcOrd="0" destOrd="3" presId="urn:microsoft.com/office/officeart/2005/8/layout/hProcess10"/>
    <dgm:cxn modelId="{B000B0E6-2775-47E9-9662-511428446059}" srcId="{6FA15FE1-CC20-4D96-BEEB-566D45E45CB0}" destId="{D4DFAFF8-3A62-4A76-B279-8AD2186932E8}" srcOrd="0" destOrd="0" parTransId="{739E18D9-72B1-47D3-AB4B-A3DE849FCEEF}" sibTransId="{268849D8-7DAF-458B-8A0D-6D1F948E2C2C}"/>
    <dgm:cxn modelId="{EBD5AAE9-6BFA-45E5-8359-A38482EF92BC}" srcId="{4E0833D7-08B4-4AC2-9D62-E0816DF51C8A}" destId="{90328A5B-A475-454E-9269-6F126CE9BB38}" srcOrd="2" destOrd="0" parTransId="{3D461F04-1C7B-48A0-99E8-37970AF57CC3}" sibTransId="{569F834E-04F3-406B-8758-16146CEBDDE4}"/>
    <dgm:cxn modelId="{75561DFA-52D5-4F26-BCF1-D3FE2A652F0E}" srcId="{765438BE-B4CF-4DE7-9524-59E3F87FB9BF}" destId="{C8C93854-8008-483B-87AD-8A3DE98000B4}" srcOrd="2" destOrd="0" parTransId="{74920119-E272-4242-998E-1805377ED762}" sibTransId="{9B22FA57-806B-4AC5-868F-95DBB9813D78}"/>
    <dgm:cxn modelId="{6C27BD65-6499-48A6-9D09-6C0F0CE54D55}" type="presParOf" srcId="{273BDC56-A53F-4E59-A9FD-EAD3E49E0FD9}" destId="{DA69DEE4-DD53-497B-A21B-C0B1CD3AE752}" srcOrd="0" destOrd="0" presId="urn:microsoft.com/office/officeart/2005/8/layout/hProcess10"/>
    <dgm:cxn modelId="{4BDF9358-5CC8-4CA7-8A75-A35DFF8B2459}" type="presParOf" srcId="{DA69DEE4-DD53-497B-A21B-C0B1CD3AE752}" destId="{716087CC-2D45-452A-BE59-029AB9C877F9}" srcOrd="0" destOrd="0" presId="urn:microsoft.com/office/officeart/2005/8/layout/hProcess10"/>
    <dgm:cxn modelId="{476E3407-DB58-4633-B8A0-2B1FB16A1A2F}" type="presParOf" srcId="{DA69DEE4-DD53-497B-A21B-C0B1CD3AE752}" destId="{46F21E8A-E6D4-4949-A60A-F5A7135BFB35}" srcOrd="1" destOrd="0" presId="urn:microsoft.com/office/officeart/2005/8/layout/hProcess10"/>
    <dgm:cxn modelId="{B5AF7D58-A082-4313-800A-53D0B9989015}" type="presParOf" srcId="{273BDC56-A53F-4E59-A9FD-EAD3E49E0FD9}" destId="{8E1D398D-38BB-4234-9540-4D5CCE7AD829}" srcOrd="1" destOrd="0" presId="urn:microsoft.com/office/officeart/2005/8/layout/hProcess10"/>
    <dgm:cxn modelId="{1C693D13-4914-457E-9B4E-6AC37CD105E9}" type="presParOf" srcId="{8E1D398D-38BB-4234-9540-4D5CCE7AD829}" destId="{ECD31FED-7B78-4514-A70A-82AEF767072A}" srcOrd="0" destOrd="0" presId="urn:microsoft.com/office/officeart/2005/8/layout/hProcess10"/>
    <dgm:cxn modelId="{5DB226F0-84B2-48F7-B79D-2BFC4BB1DDEA}" type="presParOf" srcId="{273BDC56-A53F-4E59-A9FD-EAD3E49E0FD9}" destId="{80EC3C80-C2B5-482E-882F-598B71CCF7E4}" srcOrd="2" destOrd="0" presId="urn:microsoft.com/office/officeart/2005/8/layout/hProcess10"/>
    <dgm:cxn modelId="{035393AD-3018-4185-97D0-2C0601D94B6D}" type="presParOf" srcId="{80EC3C80-C2B5-482E-882F-598B71CCF7E4}" destId="{7532E8C9-0ECB-404F-B968-E7C636D2F655}" srcOrd="0" destOrd="0" presId="urn:microsoft.com/office/officeart/2005/8/layout/hProcess10"/>
    <dgm:cxn modelId="{9AFDB1FE-0CDF-46F7-8296-261D040A831E}" type="presParOf" srcId="{80EC3C80-C2B5-482E-882F-598B71CCF7E4}" destId="{B8991B6B-6ED7-40E5-A9E8-7EAE30C2280A}" srcOrd="1" destOrd="0" presId="urn:microsoft.com/office/officeart/2005/8/layout/hProcess10"/>
    <dgm:cxn modelId="{34D86A68-F98E-4BD6-A943-366FEEEE6734}" type="presParOf" srcId="{273BDC56-A53F-4E59-A9FD-EAD3E49E0FD9}" destId="{90DB4E12-BB04-4511-9581-DEE6722B7F1D}" srcOrd="3" destOrd="0" presId="urn:microsoft.com/office/officeart/2005/8/layout/hProcess10"/>
    <dgm:cxn modelId="{435B78D4-DD0C-4F85-A760-6FAB87D90E5F}" type="presParOf" srcId="{90DB4E12-BB04-4511-9581-DEE6722B7F1D}" destId="{3032D42C-144E-4406-9738-205099EEF1C3}" srcOrd="0" destOrd="0" presId="urn:microsoft.com/office/officeart/2005/8/layout/hProcess10"/>
    <dgm:cxn modelId="{D065C699-BE41-4DB0-9199-0421CD920054}" type="presParOf" srcId="{273BDC56-A53F-4E59-A9FD-EAD3E49E0FD9}" destId="{DC405D66-AE74-4D62-A2AD-B9EBE02078E8}" srcOrd="4" destOrd="0" presId="urn:microsoft.com/office/officeart/2005/8/layout/hProcess10"/>
    <dgm:cxn modelId="{D54DD8B0-1FE6-499B-84F1-6EF14A921299}" type="presParOf" srcId="{DC405D66-AE74-4D62-A2AD-B9EBE02078E8}" destId="{7C1DF9E2-6830-4BF8-A0A5-05BD950C59A6}" srcOrd="0" destOrd="0" presId="urn:microsoft.com/office/officeart/2005/8/layout/hProcess10"/>
    <dgm:cxn modelId="{CCCF9B74-B354-4332-8FDE-40E551E3EA94}" type="presParOf" srcId="{DC405D66-AE74-4D62-A2AD-B9EBE02078E8}" destId="{8168148A-85F5-4950-B372-E0C8E2CC72AE}" srcOrd="1" destOrd="0" presId="urn:microsoft.com/office/officeart/2005/8/layout/hProcess10"/>
    <dgm:cxn modelId="{AB88CA30-0B45-4D70-967D-DEBCACADB1C5}" type="presParOf" srcId="{273BDC56-A53F-4E59-A9FD-EAD3E49E0FD9}" destId="{C7292CBF-2892-4AB6-B50C-F94E4B8AEC13}" srcOrd="5" destOrd="0" presId="urn:microsoft.com/office/officeart/2005/8/layout/hProcess10"/>
    <dgm:cxn modelId="{0D3EF552-CAD3-4241-B838-A7EBA3448E58}" type="presParOf" srcId="{C7292CBF-2892-4AB6-B50C-F94E4B8AEC13}" destId="{36C01922-507B-4781-BE8E-6FBA25500133}" srcOrd="0" destOrd="0" presId="urn:microsoft.com/office/officeart/2005/8/layout/hProcess10"/>
    <dgm:cxn modelId="{2C0EECB3-7C1E-4FD0-91FD-C81640BAD97B}" type="presParOf" srcId="{273BDC56-A53F-4E59-A9FD-EAD3E49E0FD9}" destId="{717B95DA-75BA-49C6-80CB-635A26D9071C}" srcOrd="6" destOrd="0" presId="urn:microsoft.com/office/officeart/2005/8/layout/hProcess10"/>
    <dgm:cxn modelId="{F0150FD1-EB4B-4356-A29B-787EC75AB9C1}" type="presParOf" srcId="{717B95DA-75BA-49C6-80CB-635A26D9071C}" destId="{25910EFB-5A92-409A-B503-D9D73139B383}" srcOrd="0" destOrd="0" presId="urn:microsoft.com/office/officeart/2005/8/layout/hProcess10"/>
    <dgm:cxn modelId="{F27A96D2-4F3B-4B24-83C0-2D8CF409D384}" type="presParOf" srcId="{717B95DA-75BA-49C6-80CB-635A26D9071C}" destId="{236BDE8D-4174-45F3-8EC9-D7791161F89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4A64000-8830-45D9-9A62-A0D99FDDDB10}" type="doc">
      <dgm:prSet loTypeId="urn:microsoft.com/office/officeart/2005/8/layout/hProcess4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6B8D846-A92D-4289-9D12-0E1471A11622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Solventes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CDD7A7-DADA-4C14-B26B-E1469997B4F3}" type="parTrans" cxnId="{D6D1E5D6-69A6-4F7D-8700-2C195DD9E1A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3E22A8-0DBC-4E66-9F7A-359D712370D3}" type="sibTrans" cxnId="{D6D1E5D6-69A6-4F7D-8700-2C195DD9E1A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F4CBC3-839E-4C0A-8930-77C0127C79D8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PBS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87A403-8E2E-4356-BF77-2AC3716ADC5E}" type="parTrans" cxnId="{D1CB9991-1CAB-46E4-8BDE-F341C09BB68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2F5281-2435-4ECB-8520-DFDF39B31EAE}" type="sibTrans" cxnId="{D1CB9991-1CAB-46E4-8BDE-F341C09BB68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8EA73-0B43-493A-8696-0CF5E9FC715B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PBS + </a:t>
          </a:r>
          <a:r>
            <a:rPr lang="es-MX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Sucrosa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4B1794-49EC-4225-9241-F276E04C49CE}" type="parTrans" cxnId="{DF7B07F1-1D6E-4018-8C14-7A6C2D3734F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7539C1-7E0F-4721-AFA9-E39FD53D1546}" type="sibTrans" cxnId="{DF7B07F1-1D6E-4018-8C14-7A6C2D3734F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451E35-ADCD-46BE-9E98-7828E7BB5637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Urea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D337EC-612E-4021-A66B-036DFBE8EB7A}" type="parTrans" cxnId="{EF43CED5-17D7-4C6E-8113-B8901A72FE5F}">
      <dgm:prSet/>
      <dgm:spPr/>
      <dgm:t>
        <a:bodyPr/>
        <a:lstStyle/>
        <a:p>
          <a:endParaRPr lang="es-EC"/>
        </a:p>
      </dgm:t>
    </dgm:pt>
    <dgm:pt modelId="{A9BDFE17-6B0E-4330-A748-26E78C41AAD8}" type="sibTrans" cxnId="{EF43CED5-17D7-4C6E-8113-B8901A72FE5F}">
      <dgm:prSet/>
      <dgm:spPr/>
      <dgm:t>
        <a:bodyPr/>
        <a:lstStyle/>
        <a:p>
          <a:endParaRPr lang="es-EC"/>
        </a:p>
      </dgm:t>
    </dgm:pt>
    <dgm:pt modelId="{F197EC28-BDE4-4316-8E44-D0D8A3BBDB60}">
      <dgm:prSet phldrT="[Texto]"/>
      <dgm:spPr/>
      <dgm:t>
        <a:bodyPr/>
        <a:lstStyle/>
        <a:p>
          <a:r>
            <a:rPr lang="es-EC" dirty="0"/>
            <a:t>4 M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5B5ABD-3653-4A49-ADF5-B6015066EB34}" type="parTrans" cxnId="{97C0302D-9466-4E38-A462-3E602FBC6A6D}">
      <dgm:prSet/>
      <dgm:spPr/>
      <dgm:t>
        <a:bodyPr/>
        <a:lstStyle/>
        <a:p>
          <a:endParaRPr lang="es-EC"/>
        </a:p>
      </dgm:t>
    </dgm:pt>
    <dgm:pt modelId="{20C8FB86-2552-4C05-B8EA-0D5091C977C4}" type="sibTrans" cxnId="{97C0302D-9466-4E38-A462-3E602FBC6A6D}">
      <dgm:prSet/>
      <dgm:spPr/>
      <dgm:t>
        <a:bodyPr/>
        <a:lstStyle/>
        <a:p>
          <a:endParaRPr lang="es-EC"/>
        </a:p>
      </dgm:t>
    </dgm:pt>
    <dgm:pt modelId="{E31A4E6A-3F67-4F3F-9770-430AB15625FB}">
      <dgm:prSet phldrT="[Texto]"/>
      <dgm:spPr/>
      <dgm:t>
        <a:bodyPr/>
        <a:lstStyle/>
        <a:p>
          <a:r>
            <a:rPr lang="es-EC" dirty="0"/>
            <a:t>2 M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C9CE6F-BEF3-4E0B-8197-F852CB513116}" type="parTrans" cxnId="{FF3815CB-BB2C-40AD-8B46-23EA17389845}">
      <dgm:prSet/>
      <dgm:spPr/>
      <dgm:t>
        <a:bodyPr/>
        <a:lstStyle/>
        <a:p>
          <a:endParaRPr lang="es-EC"/>
        </a:p>
      </dgm:t>
    </dgm:pt>
    <dgm:pt modelId="{354A702C-D622-45C5-A78D-1ECAFC5B60E7}" type="sibTrans" cxnId="{FF3815CB-BB2C-40AD-8B46-23EA17389845}">
      <dgm:prSet/>
      <dgm:spPr/>
      <dgm:t>
        <a:bodyPr/>
        <a:lstStyle/>
        <a:p>
          <a:endParaRPr lang="es-EC"/>
        </a:p>
      </dgm:t>
    </dgm:pt>
    <dgm:pt modelId="{FDD9AFF9-7D99-4518-9F74-B1EA72281F82}">
      <dgm:prSet phldrT="[Texto]"/>
      <dgm:spPr/>
      <dgm:t>
        <a:bodyPr/>
        <a:lstStyle/>
        <a:p>
          <a:r>
            <a:rPr lang="es-EC" dirty="0"/>
            <a:t>1 M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32EE1-2A9F-4D1E-948C-C5D86F452973}" type="parTrans" cxnId="{3062F832-AC35-4D18-96EA-0DBB4B90E8CA}">
      <dgm:prSet/>
      <dgm:spPr/>
      <dgm:t>
        <a:bodyPr/>
        <a:lstStyle/>
        <a:p>
          <a:endParaRPr lang="es-EC"/>
        </a:p>
      </dgm:t>
    </dgm:pt>
    <dgm:pt modelId="{D442ABB6-6516-402A-8BB8-083A622D8DDC}" type="sibTrans" cxnId="{3062F832-AC35-4D18-96EA-0DBB4B90E8CA}">
      <dgm:prSet/>
      <dgm:spPr/>
      <dgm:t>
        <a:bodyPr/>
        <a:lstStyle/>
        <a:p>
          <a:endParaRPr lang="es-EC"/>
        </a:p>
      </dgm:t>
    </dgm:pt>
    <dgm:pt modelId="{6F8C9A9E-4910-440A-9541-7D0568110978}">
      <dgm:prSet phldrT="[Texto]"/>
      <dgm:spPr/>
      <dgm:t>
        <a:bodyPr/>
        <a:lstStyle/>
        <a:p>
          <a:r>
            <a:rPr lang="es-EC"/>
            <a:t>0 </a:t>
          </a:r>
          <a:r>
            <a:rPr lang="es-EC" dirty="0"/>
            <a:t>M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6356B-C9DC-4A84-81BD-29A35D76376F}" type="parTrans" cxnId="{1907CD47-514F-4344-98EF-E15669713130}">
      <dgm:prSet/>
      <dgm:spPr/>
      <dgm:t>
        <a:bodyPr/>
        <a:lstStyle/>
        <a:p>
          <a:endParaRPr lang="es-EC"/>
        </a:p>
      </dgm:t>
    </dgm:pt>
    <dgm:pt modelId="{B513CC4B-8499-4B37-995A-FB88B66F847A}" type="sibTrans" cxnId="{1907CD47-514F-4344-98EF-E15669713130}">
      <dgm:prSet/>
      <dgm:spPr/>
      <dgm:t>
        <a:bodyPr/>
        <a:lstStyle/>
        <a:p>
          <a:endParaRPr lang="es-EC"/>
        </a:p>
      </dgm:t>
    </dgm:pt>
    <dgm:pt modelId="{6900057C-3DFF-4E88-B422-06EE09038B8E}" type="pres">
      <dgm:prSet presAssocID="{34A64000-8830-45D9-9A62-A0D99FDDDB10}" presName="Name0" presStyleCnt="0">
        <dgm:presLayoutVars>
          <dgm:dir/>
          <dgm:animLvl val="lvl"/>
          <dgm:resizeHandles val="exact"/>
        </dgm:presLayoutVars>
      </dgm:prSet>
      <dgm:spPr/>
    </dgm:pt>
    <dgm:pt modelId="{0CF52F04-0023-4B27-B45A-FCED16BEDD64}" type="pres">
      <dgm:prSet presAssocID="{34A64000-8830-45D9-9A62-A0D99FDDDB10}" presName="tSp" presStyleCnt="0"/>
      <dgm:spPr/>
    </dgm:pt>
    <dgm:pt modelId="{40CCB696-3706-469A-A9B0-6BB436A0A4CC}" type="pres">
      <dgm:prSet presAssocID="{34A64000-8830-45D9-9A62-A0D99FDDDB10}" presName="bSp" presStyleCnt="0"/>
      <dgm:spPr/>
    </dgm:pt>
    <dgm:pt modelId="{A2CB31B0-F03C-4004-A87F-F41944235B15}" type="pres">
      <dgm:prSet presAssocID="{34A64000-8830-45D9-9A62-A0D99FDDDB10}" presName="process" presStyleCnt="0"/>
      <dgm:spPr/>
    </dgm:pt>
    <dgm:pt modelId="{BCEA83DD-11B7-48B8-BA26-FC170E9AF1E2}" type="pres">
      <dgm:prSet presAssocID="{86B8D846-A92D-4289-9D12-0E1471A11622}" presName="composite1" presStyleCnt="0"/>
      <dgm:spPr/>
    </dgm:pt>
    <dgm:pt modelId="{6A84A3DA-B3F5-4C69-A5B5-CA47AEDCE6AE}" type="pres">
      <dgm:prSet presAssocID="{86B8D846-A92D-4289-9D12-0E1471A11622}" presName="dummyNode1" presStyleLbl="node1" presStyleIdx="0" presStyleCnt="2"/>
      <dgm:spPr/>
    </dgm:pt>
    <dgm:pt modelId="{83F5A4D9-9722-463A-8070-9DF7DEF6F1E3}" type="pres">
      <dgm:prSet presAssocID="{86B8D846-A92D-4289-9D12-0E1471A11622}" presName="childNode1" presStyleLbl="bgAcc1" presStyleIdx="0" presStyleCnt="2">
        <dgm:presLayoutVars>
          <dgm:bulletEnabled val="1"/>
        </dgm:presLayoutVars>
      </dgm:prSet>
      <dgm:spPr/>
    </dgm:pt>
    <dgm:pt modelId="{7BCC93FA-E3D0-48EC-A67E-56DDF2267948}" type="pres">
      <dgm:prSet presAssocID="{86B8D846-A92D-4289-9D12-0E1471A11622}" presName="childNode1tx" presStyleLbl="bgAcc1" presStyleIdx="0" presStyleCnt="2">
        <dgm:presLayoutVars>
          <dgm:bulletEnabled val="1"/>
        </dgm:presLayoutVars>
      </dgm:prSet>
      <dgm:spPr/>
    </dgm:pt>
    <dgm:pt modelId="{0C013FEF-B030-492E-8CA5-99EDCFE4A932}" type="pres">
      <dgm:prSet presAssocID="{86B8D846-A92D-4289-9D12-0E1471A11622}" presName="parentNode1" presStyleLbl="node1" presStyleIdx="0" presStyleCnt="2">
        <dgm:presLayoutVars>
          <dgm:chMax val="1"/>
          <dgm:bulletEnabled val="1"/>
        </dgm:presLayoutVars>
      </dgm:prSet>
      <dgm:spPr/>
    </dgm:pt>
    <dgm:pt modelId="{7E8E612A-7534-46AD-A7C7-062C1F776CCA}" type="pres">
      <dgm:prSet presAssocID="{86B8D846-A92D-4289-9D12-0E1471A11622}" presName="connSite1" presStyleCnt="0"/>
      <dgm:spPr/>
    </dgm:pt>
    <dgm:pt modelId="{736C9D77-F611-493E-8CD4-9EC50A3E6370}" type="pres">
      <dgm:prSet presAssocID="{563E22A8-0DBC-4E66-9F7A-359D712370D3}" presName="Name9" presStyleLbl="sibTrans2D1" presStyleIdx="0" presStyleCnt="1"/>
      <dgm:spPr/>
    </dgm:pt>
    <dgm:pt modelId="{5691C720-1474-4783-8B5A-6028FAC245B4}" type="pres">
      <dgm:prSet presAssocID="{FE451E35-ADCD-46BE-9E98-7828E7BB5637}" presName="composite2" presStyleCnt="0"/>
      <dgm:spPr/>
    </dgm:pt>
    <dgm:pt modelId="{118C22D1-5DC9-49A5-9D5C-D5D3A3FD30F4}" type="pres">
      <dgm:prSet presAssocID="{FE451E35-ADCD-46BE-9E98-7828E7BB5637}" presName="dummyNode2" presStyleLbl="node1" presStyleIdx="0" presStyleCnt="2"/>
      <dgm:spPr/>
    </dgm:pt>
    <dgm:pt modelId="{FFD7E883-B623-4A7A-9FEF-1E1F8E628BF6}" type="pres">
      <dgm:prSet presAssocID="{FE451E35-ADCD-46BE-9E98-7828E7BB5637}" presName="childNode2" presStyleLbl="bgAcc1" presStyleIdx="1" presStyleCnt="2">
        <dgm:presLayoutVars>
          <dgm:bulletEnabled val="1"/>
        </dgm:presLayoutVars>
      </dgm:prSet>
      <dgm:spPr/>
    </dgm:pt>
    <dgm:pt modelId="{57ED5978-5780-4266-9932-9EF01742BE73}" type="pres">
      <dgm:prSet presAssocID="{FE451E35-ADCD-46BE-9E98-7828E7BB5637}" presName="childNode2tx" presStyleLbl="bgAcc1" presStyleIdx="1" presStyleCnt="2">
        <dgm:presLayoutVars>
          <dgm:bulletEnabled val="1"/>
        </dgm:presLayoutVars>
      </dgm:prSet>
      <dgm:spPr/>
    </dgm:pt>
    <dgm:pt modelId="{67819365-51A8-4D32-A1E2-8F9C932DFC85}" type="pres">
      <dgm:prSet presAssocID="{FE451E35-ADCD-46BE-9E98-7828E7BB5637}" presName="parentNode2" presStyleLbl="node1" presStyleIdx="1" presStyleCnt="2">
        <dgm:presLayoutVars>
          <dgm:chMax val="0"/>
          <dgm:bulletEnabled val="1"/>
        </dgm:presLayoutVars>
      </dgm:prSet>
      <dgm:spPr/>
    </dgm:pt>
    <dgm:pt modelId="{53C16DCC-AB16-4F83-8B84-026032C7DCD4}" type="pres">
      <dgm:prSet presAssocID="{FE451E35-ADCD-46BE-9E98-7828E7BB5637}" presName="connSite2" presStyleCnt="0"/>
      <dgm:spPr/>
    </dgm:pt>
  </dgm:ptLst>
  <dgm:cxnLst>
    <dgm:cxn modelId="{1107C210-EDFC-43AB-A4BD-F5689A4E3460}" type="presOf" srcId="{FDD9AFF9-7D99-4518-9F74-B1EA72281F82}" destId="{57ED5978-5780-4266-9932-9EF01742BE73}" srcOrd="1" destOrd="2" presId="urn:microsoft.com/office/officeart/2005/8/layout/hProcess4"/>
    <dgm:cxn modelId="{FD219016-E9AA-45EF-A7F3-35F849A4AD75}" type="presOf" srcId="{B508EA73-0B43-493A-8696-0CF5E9FC715B}" destId="{83F5A4D9-9722-463A-8070-9DF7DEF6F1E3}" srcOrd="0" destOrd="1" presId="urn:microsoft.com/office/officeart/2005/8/layout/hProcess4"/>
    <dgm:cxn modelId="{99F8E61D-CC93-4BF7-8126-FA46A1F874B3}" type="presOf" srcId="{6F8C9A9E-4910-440A-9541-7D0568110978}" destId="{FFD7E883-B623-4A7A-9FEF-1E1F8E628BF6}" srcOrd="0" destOrd="3" presId="urn:microsoft.com/office/officeart/2005/8/layout/hProcess4"/>
    <dgm:cxn modelId="{7EEC8C1E-A528-43D2-B0D1-E2F0BA173415}" type="presOf" srcId="{F197EC28-BDE4-4316-8E44-D0D8A3BBDB60}" destId="{FFD7E883-B623-4A7A-9FEF-1E1F8E628BF6}" srcOrd="0" destOrd="0" presId="urn:microsoft.com/office/officeart/2005/8/layout/hProcess4"/>
    <dgm:cxn modelId="{97C0302D-9466-4E38-A462-3E602FBC6A6D}" srcId="{FE451E35-ADCD-46BE-9E98-7828E7BB5637}" destId="{F197EC28-BDE4-4316-8E44-D0D8A3BBDB60}" srcOrd="0" destOrd="0" parTransId="{FE5B5ABD-3653-4A49-ADF5-B6015066EB34}" sibTransId="{20C8FB86-2552-4C05-B8EA-0D5091C977C4}"/>
    <dgm:cxn modelId="{3062F832-AC35-4D18-96EA-0DBB4B90E8CA}" srcId="{FE451E35-ADCD-46BE-9E98-7828E7BB5637}" destId="{FDD9AFF9-7D99-4518-9F74-B1EA72281F82}" srcOrd="2" destOrd="0" parTransId="{ECA32EE1-2A9F-4D1E-948C-C5D86F452973}" sibTransId="{D442ABB6-6516-402A-8BB8-083A622D8DDC}"/>
    <dgm:cxn modelId="{8FA0EB5D-2447-4B25-8FB0-2EA7E3064D9A}" type="presOf" srcId="{9FF4CBC3-839E-4C0A-8930-77C0127C79D8}" destId="{83F5A4D9-9722-463A-8070-9DF7DEF6F1E3}" srcOrd="0" destOrd="0" presId="urn:microsoft.com/office/officeart/2005/8/layout/hProcess4"/>
    <dgm:cxn modelId="{836C9042-2EBE-4C80-B9AA-06E9B60DC5A9}" type="presOf" srcId="{FDD9AFF9-7D99-4518-9F74-B1EA72281F82}" destId="{FFD7E883-B623-4A7A-9FEF-1E1F8E628BF6}" srcOrd="0" destOrd="2" presId="urn:microsoft.com/office/officeart/2005/8/layout/hProcess4"/>
    <dgm:cxn modelId="{57798143-2992-4EF9-9681-332519B6EDFD}" type="presOf" srcId="{34A64000-8830-45D9-9A62-A0D99FDDDB10}" destId="{6900057C-3DFF-4E88-B422-06EE09038B8E}" srcOrd="0" destOrd="0" presId="urn:microsoft.com/office/officeart/2005/8/layout/hProcess4"/>
    <dgm:cxn modelId="{1907CD47-514F-4344-98EF-E15669713130}" srcId="{FE451E35-ADCD-46BE-9E98-7828E7BB5637}" destId="{6F8C9A9E-4910-440A-9541-7D0568110978}" srcOrd="3" destOrd="0" parTransId="{A076356B-C9DC-4A84-81BD-29A35D76376F}" sibTransId="{B513CC4B-8499-4B37-995A-FB88B66F847A}"/>
    <dgm:cxn modelId="{2C173C48-7DB7-4523-8241-0FCB65C24450}" type="presOf" srcId="{E31A4E6A-3F67-4F3F-9770-430AB15625FB}" destId="{57ED5978-5780-4266-9932-9EF01742BE73}" srcOrd="1" destOrd="1" presId="urn:microsoft.com/office/officeart/2005/8/layout/hProcess4"/>
    <dgm:cxn modelId="{34B0E96A-55DD-4BD7-8839-C9C450EE33A0}" type="presOf" srcId="{F197EC28-BDE4-4316-8E44-D0D8A3BBDB60}" destId="{57ED5978-5780-4266-9932-9EF01742BE73}" srcOrd="1" destOrd="0" presId="urn:microsoft.com/office/officeart/2005/8/layout/hProcess4"/>
    <dgm:cxn modelId="{BF76A957-A427-4149-A7E9-0A79FF87C471}" type="presOf" srcId="{FE451E35-ADCD-46BE-9E98-7828E7BB5637}" destId="{67819365-51A8-4D32-A1E2-8F9C932DFC85}" srcOrd="0" destOrd="0" presId="urn:microsoft.com/office/officeart/2005/8/layout/hProcess4"/>
    <dgm:cxn modelId="{C4CF345A-71CB-4DE2-8652-88586AE9D592}" type="presOf" srcId="{E31A4E6A-3F67-4F3F-9770-430AB15625FB}" destId="{FFD7E883-B623-4A7A-9FEF-1E1F8E628BF6}" srcOrd="0" destOrd="1" presId="urn:microsoft.com/office/officeart/2005/8/layout/hProcess4"/>
    <dgm:cxn modelId="{C1DC7688-AD2C-4D3C-8600-4F1EE866EF2C}" type="presOf" srcId="{6F8C9A9E-4910-440A-9541-7D0568110978}" destId="{57ED5978-5780-4266-9932-9EF01742BE73}" srcOrd="1" destOrd="3" presId="urn:microsoft.com/office/officeart/2005/8/layout/hProcess4"/>
    <dgm:cxn modelId="{02E7C189-0AF9-4319-8E01-885A2F3CC597}" type="presOf" srcId="{86B8D846-A92D-4289-9D12-0E1471A11622}" destId="{0C013FEF-B030-492E-8CA5-99EDCFE4A932}" srcOrd="0" destOrd="0" presId="urn:microsoft.com/office/officeart/2005/8/layout/hProcess4"/>
    <dgm:cxn modelId="{D1CB9991-1CAB-46E4-8BDE-F341C09BB68A}" srcId="{86B8D846-A92D-4289-9D12-0E1471A11622}" destId="{9FF4CBC3-839E-4C0A-8930-77C0127C79D8}" srcOrd="0" destOrd="0" parTransId="{E787A403-8E2E-4356-BF77-2AC3716ADC5E}" sibTransId="{742F5281-2435-4ECB-8520-DFDF39B31EAE}"/>
    <dgm:cxn modelId="{C5234BA7-5E47-42C1-95E5-C28AA64BEE30}" type="presOf" srcId="{9FF4CBC3-839E-4C0A-8930-77C0127C79D8}" destId="{7BCC93FA-E3D0-48EC-A67E-56DDF2267948}" srcOrd="1" destOrd="0" presId="urn:microsoft.com/office/officeart/2005/8/layout/hProcess4"/>
    <dgm:cxn modelId="{9B551BAE-8555-41ED-8676-0636A6BEC78A}" type="presOf" srcId="{563E22A8-0DBC-4E66-9F7A-359D712370D3}" destId="{736C9D77-F611-493E-8CD4-9EC50A3E6370}" srcOrd="0" destOrd="0" presId="urn:microsoft.com/office/officeart/2005/8/layout/hProcess4"/>
    <dgm:cxn modelId="{FF3815CB-BB2C-40AD-8B46-23EA17389845}" srcId="{FE451E35-ADCD-46BE-9E98-7828E7BB5637}" destId="{E31A4E6A-3F67-4F3F-9770-430AB15625FB}" srcOrd="1" destOrd="0" parTransId="{70C9CE6F-BEF3-4E0B-8197-F852CB513116}" sibTransId="{354A702C-D622-45C5-A78D-1ECAFC5B60E7}"/>
    <dgm:cxn modelId="{EF43CED5-17D7-4C6E-8113-B8901A72FE5F}" srcId="{34A64000-8830-45D9-9A62-A0D99FDDDB10}" destId="{FE451E35-ADCD-46BE-9E98-7828E7BB5637}" srcOrd="1" destOrd="0" parTransId="{8DD337EC-612E-4021-A66B-036DFBE8EB7A}" sibTransId="{A9BDFE17-6B0E-4330-A748-26E78C41AAD8}"/>
    <dgm:cxn modelId="{D6D1E5D6-69A6-4F7D-8700-2C195DD9E1A4}" srcId="{34A64000-8830-45D9-9A62-A0D99FDDDB10}" destId="{86B8D846-A92D-4289-9D12-0E1471A11622}" srcOrd="0" destOrd="0" parTransId="{40CDD7A7-DADA-4C14-B26B-E1469997B4F3}" sibTransId="{563E22A8-0DBC-4E66-9F7A-359D712370D3}"/>
    <dgm:cxn modelId="{FF9250E6-D9D4-4DC4-BB8D-2CF0541FF8A0}" type="presOf" srcId="{B508EA73-0B43-493A-8696-0CF5E9FC715B}" destId="{7BCC93FA-E3D0-48EC-A67E-56DDF2267948}" srcOrd="1" destOrd="1" presId="urn:microsoft.com/office/officeart/2005/8/layout/hProcess4"/>
    <dgm:cxn modelId="{DF7B07F1-1D6E-4018-8C14-7A6C2D3734FF}" srcId="{86B8D846-A92D-4289-9D12-0E1471A11622}" destId="{B508EA73-0B43-493A-8696-0CF5E9FC715B}" srcOrd="1" destOrd="0" parTransId="{0A4B1794-49EC-4225-9241-F276E04C49CE}" sibTransId="{847539C1-7E0F-4721-AFA9-E39FD53D1546}"/>
    <dgm:cxn modelId="{7B398FA8-F076-4205-B412-A15822B27913}" type="presParOf" srcId="{6900057C-3DFF-4E88-B422-06EE09038B8E}" destId="{0CF52F04-0023-4B27-B45A-FCED16BEDD64}" srcOrd="0" destOrd="0" presId="urn:microsoft.com/office/officeart/2005/8/layout/hProcess4"/>
    <dgm:cxn modelId="{529FCB87-249E-44BD-B9C2-200390AAC2AA}" type="presParOf" srcId="{6900057C-3DFF-4E88-B422-06EE09038B8E}" destId="{40CCB696-3706-469A-A9B0-6BB436A0A4CC}" srcOrd="1" destOrd="0" presId="urn:microsoft.com/office/officeart/2005/8/layout/hProcess4"/>
    <dgm:cxn modelId="{50892A0C-DE5E-46B5-B013-296482DDA8FC}" type="presParOf" srcId="{6900057C-3DFF-4E88-B422-06EE09038B8E}" destId="{A2CB31B0-F03C-4004-A87F-F41944235B15}" srcOrd="2" destOrd="0" presId="urn:microsoft.com/office/officeart/2005/8/layout/hProcess4"/>
    <dgm:cxn modelId="{A98E8A1D-C00F-4C58-AE8B-791E7CDCFD61}" type="presParOf" srcId="{A2CB31B0-F03C-4004-A87F-F41944235B15}" destId="{BCEA83DD-11B7-48B8-BA26-FC170E9AF1E2}" srcOrd="0" destOrd="0" presId="urn:microsoft.com/office/officeart/2005/8/layout/hProcess4"/>
    <dgm:cxn modelId="{7758F818-461B-40C8-BBAD-1CA9B7FEF825}" type="presParOf" srcId="{BCEA83DD-11B7-48B8-BA26-FC170E9AF1E2}" destId="{6A84A3DA-B3F5-4C69-A5B5-CA47AEDCE6AE}" srcOrd="0" destOrd="0" presId="urn:microsoft.com/office/officeart/2005/8/layout/hProcess4"/>
    <dgm:cxn modelId="{B1B024E8-1DCF-4BA4-AF29-C46589EDC234}" type="presParOf" srcId="{BCEA83DD-11B7-48B8-BA26-FC170E9AF1E2}" destId="{83F5A4D9-9722-463A-8070-9DF7DEF6F1E3}" srcOrd="1" destOrd="0" presId="urn:microsoft.com/office/officeart/2005/8/layout/hProcess4"/>
    <dgm:cxn modelId="{C1DA4BF7-DE26-4601-867D-DB98B9349DD3}" type="presParOf" srcId="{BCEA83DD-11B7-48B8-BA26-FC170E9AF1E2}" destId="{7BCC93FA-E3D0-48EC-A67E-56DDF2267948}" srcOrd="2" destOrd="0" presId="urn:microsoft.com/office/officeart/2005/8/layout/hProcess4"/>
    <dgm:cxn modelId="{C6DCDDEF-18C8-4717-B991-5F1783753B2B}" type="presParOf" srcId="{BCEA83DD-11B7-48B8-BA26-FC170E9AF1E2}" destId="{0C013FEF-B030-492E-8CA5-99EDCFE4A932}" srcOrd="3" destOrd="0" presId="urn:microsoft.com/office/officeart/2005/8/layout/hProcess4"/>
    <dgm:cxn modelId="{2DB732A6-0466-4107-B98E-21AB0CB74768}" type="presParOf" srcId="{BCEA83DD-11B7-48B8-BA26-FC170E9AF1E2}" destId="{7E8E612A-7534-46AD-A7C7-062C1F776CCA}" srcOrd="4" destOrd="0" presId="urn:microsoft.com/office/officeart/2005/8/layout/hProcess4"/>
    <dgm:cxn modelId="{B90DF900-3182-4DD9-B40E-9125F985A9C0}" type="presParOf" srcId="{A2CB31B0-F03C-4004-A87F-F41944235B15}" destId="{736C9D77-F611-493E-8CD4-9EC50A3E6370}" srcOrd="1" destOrd="0" presId="urn:microsoft.com/office/officeart/2005/8/layout/hProcess4"/>
    <dgm:cxn modelId="{23B98DAD-7096-49C6-8D14-1EBC67D7A35E}" type="presParOf" srcId="{A2CB31B0-F03C-4004-A87F-F41944235B15}" destId="{5691C720-1474-4783-8B5A-6028FAC245B4}" srcOrd="2" destOrd="0" presId="urn:microsoft.com/office/officeart/2005/8/layout/hProcess4"/>
    <dgm:cxn modelId="{6B826333-7300-4CA9-A115-9DCC25419C03}" type="presParOf" srcId="{5691C720-1474-4783-8B5A-6028FAC245B4}" destId="{118C22D1-5DC9-49A5-9D5C-D5D3A3FD30F4}" srcOrd="0" destOrd="0" presId="urn:microsoft.com/office/officeart/2005/8/layout/hProcess4"/>
    <dgm:cxn modelId="{0ABA0834-48EA-4749-BD58-039BDE346896}" type="presParOf" srcId="{5691C720-1474-4783-8B5A-6028FAC245B4}" destId="{FFD7E883-B623-4A7A-9FEF-1E1F8E628BF6}" srcOrd="1" destOrd="0" presId="urn:microsoft.com/office/officeart/2005/8/layout/hProcess4"/>
    <dgm:cxn modelId="{860350A1-6390-4FA3-B2C7-88D79A0C3B53}" type="presParOf" srcId="{5691C720-1474-4783-8B5A-6028FAC245B4}" destId="{57ED5978-5780-4266-9932-9EF01742BE73}" srcOrd="2" destOrd="0" presId="urn:microsoft.com/office/officeart/2005/8/layout/hProcess4"/>
    <dgm:cxn modelId="{90B01DA9-A1D3-4579-848C-CF0714B67A92}" type="presParOf" srcId="{5691C720-1474-4783-8B5A-6028FAC245B4}" destId="{67819365-51A8-4D32-A1E2-8F9C932DFC85}" srcOrd="3" destOrd="0" presId="urn:microsoft.com/office/officeart/2005/8/layout/hProcess4"/>
    <dgm:cxn modelId="{41193E88-DE79-4E56-B172-4767055C73C9}" type="presParOf" srcId="{5691C720-1474-4783-8B5A-6028FAC245B4}" destId="{53C16DCC-AB16-4F83-8B84-026032C7DCD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7D1B86F-945C-4FA5-BA9A-4A8F014AB1B4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9939937-E524-42A1-848B-63BAF3E49760}">
      <dgm:prSet phldrT="[Texto]"/>
      <dgm:spPr/>
      <dgm:t>
        <a:bodyPr/>
        <a:lstStyle/>
        <a:p>
          <a:pPr algn="just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Expresamos IFN-αC como cuerpos de inclusión, en </a:t>
          </a:r>
          <a:r>
            <a:rPr lang="es-EC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Escherichia</a:t>
          </a:r>
          <a:r>
            <a:rPr lang="es-EC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coli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 BL-21 </a:t>
          </a:r>
          <a:r>
            <a:rPr lang="es-EC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codon</a:t>
          </a:r>
          <a:r>
            <a:rPr lang="es-EC" i="1" dirty="0">
              <a:latin typeface="Times New Roman" panose="02020603050405020304" pitchFamily="18" charset="0"/>
              <a:cs typeface="Times New Roman" panose="02020603050405020304" pitchFamily="18" charset="0"/>
            </a:rPr>
            <a:t> plus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, utilizando el medio de cultivo TB autoinducido, con una concentración de biomasa final de 2,26 g/L de cultivo. </a:t>
          </a:r>
        </a:p>
      </dgm:t>
    </dgm:pt>
    <dgm:pt modelId="{BDAB9970-A42F-4E55-BC2F-D7D4F88CD67C}" type="parTrans" cxnId="{72F911EE-73C7-426F-A175-33ABBC6C911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25C4C5-BB4F-4C5D-87A0-C9EB43BF1F8E}" type="sibTrans" cxnId="{72F911EE-73C7-426F-A175-33ABBC6C911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0D5AA-C704-49AB-9FBE-3DE1ECBB5026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El uso del medio TB autoinducido permitió disminuir tiempo y costos de producción.</a:t>
          </a:r>
        </a:p>
      </dgm:t>
    </dgm:pt>
    <dgm:pt modelId="{9B6B6340-73F9-4E32-AA69-0188DB9DF1AC}" type="parTrans" cxnId="{A04B9C77-8F26-4383-A5D7-E4B43508537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892F2D-38E4-4D52-B543-2983D0B57D9C}" type="sibTrans" cxnId="{A04B9C77-8F26-4383-A5D7-E4B43508537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B5A45D-B4AE-47B1-BD9C-D4BD4217C541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Los cuerpos de inclusión de IFN-αC obtenidos presentaron un porcentaje de pureza del 83,84%, por lo que no se realizó un proceso de purificación adicional.</a:t>
          </a:r>
        </a:p>
      </dgm:t>
    </dgm:pt>
    <dgm:pt modelId="{D1AB5EDF-EE4B-4D70-B967-AA13C2DFCCDE}" type="parTrans" cxnId="{84B91FC8-C2FE-4A01-AFED-B25BEC49F8A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47091-F412-4CB0-A0BE-F269FCBB4C22}" type="sibTrans" cxnId="{84B91FC8-C2FE-4A01-AFED-B25BEC49F8A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8688DD-0E40-4289-AAA4-9BB78DE89680}" type="pres">
      <dgm:prSet presAssocID="{57D1B86F-945C-4FA5-BA9A-4A8F014AB1B4}" presName="Name0" presStyleCnt="0">
        <dgm:presLayoutVars>
          <dgm:chMax val="7"/>
          <dgm:chPref val="7"/>
          <dgm:dir/>
        </dgm:presLayoutVars>
      </dgm:prSet>
      <dgm:spPr/>
    </dgm:pt>
    <dgm:pt modelId="{C571CFFF-27CA-40B3-B8E7-272B544AFDF8}" type="pres">
      <dgm:prSet presAssocID="{57D1B86F-945C-4FA5-BA9A-4A8F014AB1B4}" presName="Name1" presStyleCnt="0"/>
      <dgm:spPr/>
    </dgm:pt>
    <dgm:pt modelId="{8B2C4C02-4F1C-448E-A5D0-41242969FA5A}" type="pres">
      <dgm:prSet presAssocID="{57D1B86F-945C-4FA5-BA9A-4A8F014AB1B4}" presName="cycle" presStyleCnt="0"/>
      <dgm:spPr/>
    </dgm:pt>
    <dgm:pt modelId="{76810F55-3AE0-4673-AE17-546207E5EC0D}" type="pres">
      <dgm:prSet presAssocID="{57D1B86F-945C-4FA5-BA9A-4A8F014AB1B4}" presName="srcNode" presStyleLbl="node1" presStyleIdx="0" presStyleCnt="3"/>
      <dgm:spPr/>
    </dgm:pt>
    <dgm:pt modelId="{52FB39C4-7C8D-4DB9-8466-E96AFC4D35AC}" type="pres">
      <dgm:prSet presAssocID="{57D1B86F-945C-4FA5-BA9A-4A8F014AB1B4}" presName="conn" presStyleLbl="parChTrans1D2" presStyleIdx="0" presStyleCnt="1"/>
      <dgm:spPr/>
    </dgm:pt>
    <dgm:pt modelId="{AB4212BE-C26E-4ED4-8872-FF8BC3A023BA}" type="pres">
      <dgm:prSet presAssocID="{57D1B86F-945C-4FA5-BA9A-4A8F014AB1B4}" presName="extraNode" presStyleLbl="node1" presStyleIdx="0" presStyleCnt="3"/>
      <dgm:spPr/>
    </dgm:pt>
    <dgm:pt modelId="{850D875A-500E-494C-9BC5-ACEA6EB401AD}" type="pres">
      <dgm:prSet presAssocID="{57D1B86F-945C-4FA5-BA9A-4A8F014AB1B4}" presName="dstNode" presStyleLbl="node1" presStyleIdx="0" presStyleCnt="3"/>
      <dgm:spPr/>
    </dgm:pt>
    <dgm:pt modelId="{594B5786-5552-43EF-9EA4-7C20F930D74A}" type="pres">
      <dgm:prSet presAssocID="{C9939937-E524-42A1-848B-63BAF3E49760}" presName="text_1" presStyleLbl="node1" presStyleIdx="0" presStyleCnt="3">
        <dgm:presLayoutVars>
          <dgm:bulletEnabled val="1"/>
        </dgm:presLayoutVars>
      </dgm:prSet>
      <dgm:spPr/>
    </dgm:pt>
    <dgm:pt modelId="{B11FE853-FCA2-4047-851C-20048110CAE0}" type="pres">
      <dgm:prSet presAssocID="{C9939937-E524-42A1-848B-63BAF3E49760}" presName="accent_1" presStyleCnt="0"/>
      <dgm:spPr/>
    </dgm:pt>
    <dgm:pt modelId="{2522F055-CE72-4BBA-8131-509CD5BBE6BB}" type="pres">
      <dgm:prSet presAssocID="{C9939937-E524-42A1-848B-63BAF3E49760}" presName="accentRepeatNode" presStyleLbl="solidFgAcc1" presStyleIdx="0" presStyleCnt="3"/>
      <dgm:spPr/>
    </dgm:pt>
    <dgm:pt modelId="{F2FF26F1-2783-4583-93BB-6C9388EC056D}" type="pres">
      <dgm:prSet presAssocID="{EA00D5AA-C704-49AB-9FBE-3DE1ECBB5026}" presName="text_2" presStyleLbl="node1" presStyleIdx="1" presStyleCnt="3">
        <dgm:presLayoutVars>
          <dgm:bulletEnabled val="1"/>
        </dgm:presLayoutVars>
      </dgm:prSet>
      <dgm:spPr/>
    </dgm:pt>
    <dgm:pt modelId="{A5D6ED4F-A9FA-4352-9810-DDE5026B4010}" type="pres">
      <dgm:prSet presAssocID="{EA00D5AA-C704-49AB-9FBE-3DE1ECBB5026}" presName="accent_2" presStyleCnt="0"/>
      <dgm:spPr/>
    </dgm:pt>
    <dgm:pt modelId="{C16750B9-E5CB-439F-948C-1D0A78C5F7F8}" type="pres">
      <dgm:prSet presAssocID="{EA00D5AA-C704-49AB-9FBE-3DE1ECBB5026}" presName="accentRepeatNode" presStyleLbl="solidFgAcc1" presStyleIdx="1" presStyleCnt="3"/>
      <dgm:spPr/>
    </dgm:pt>
    <dgm:pt modelId="{95314CC1-B29E-4E10-AED9-493D8109B9D7}" type="pres">
      <dgm:prSet presAssocID="{80B5A45D-B4AE-47B1-BD9C-D4BD4217C541}" presName="text_3" presStyleLbl="node1" presStyleIdx="2" presStyleCnt="3">
        <dgm:presLayoutVars>
          <dgm:bulletEnabled val="1"/>
        </dgm:presLayoutVars>
      </dgm:prSet>
      <dgm:spPr/>
    </dgm:pt>
    <dgm:pt modelId="{2967290C-E69D-49AA-91FC-32FC427B49F0}" type="pres">
      <dgm:prSet presAssocID="{80B5A45D-B4AE-47B1-BD9C-D4BD4217C541}" presName="accent_3" presStyleCnt="0"/>
      <dgm:spPr/>
    </dgm:pt>
    <dgm:pt modelId="{32CC367E-E27E-4199-AE0C-FA0D7AE202C6}" type="pres">
      <dgm:prSet presAssocID="{80B5A45D-B4AE-47B1-BD9C-D4BD4217C541}" presName="accentRepeatNode" presStyleLbl="solidFgAcc1" presStyleIdx="2" presStyleCnt="3"/>
      <dgm:spPr/>
    </dgm:pt>
  </dgm:ptLst>
  <dgm:cxnLst>
    <dgm:cxn modelId="{B1572836-456C-4BAE-B905-9A71D18F01FD}" type="presOf" srcId="{57D1B86F-945C-4FA5-BA9A-4A8F014AB1B4}" destId="{098688DD-0E40-4289-AAA4-9BB78DE89680}" srcOrd="0" destOrd="0" presId="urn:microsoft.com/office/officeart/2008/layout/VerticalCurvedList"/>
    <dgm:cxn modelId="{F968B163-1181-434D-B409-677F58ECFA2B}" type="presOf" srcId="{3B25C4C5-BB4F-4C5D-87A0-C9EB43BF1F8E}" destId="{52FB39C4-7C8D-4DB9-8466-E96AFC4D35AC}" srcOrd="0" destOrd="0" presId="urn:microsoft.com/office/officeart/2008/layout/VerticalCurvedList"/>
    <dgm:cxn modelId="{A04B9C77-8F26-4383-A5D7-E4B435085379}" srcId="{57D1B86F-945C-4FA5-BA9A-4A8F014AB1B4}" destId="{EA00D5AA-C704-49AB-9FBE-3DE1ECBB5026}" srcOrd="1" destOrd="0" parTransId="{9B6B6340-73F9-4E32-AA69-0188DB9DF1AC}" sibTransId="{06892F2D-38E4-4D52-B543-2983D0B57D9C}"/>
    <dgm:cxn modelId="{1F00FEAA-94DC-4CA9-BA92-7370BC53D8D3}" type="presOf" srcId="{80B5A45D-B4AE-47B1-BD9C-D4BD4217C541}" destId="{95314CC1-B29E-4E10-AED9-493D8109B9D7}" srcOrd="0" destOrd="0" presId="urn:microsoft.com/office/officeart/2008/layout/VerticalCurvedList"/>
    <dgm:cxn modelId="{5513B2AB-6983-47B7-A076-3386EECE04A1}" type="presOf" srcId="{C9939937-E524-42A1-848B-63BAF3E49760}" destId="{594B5786-5552-43EF-9EA4-7C20F930D74A}" srcOrd="0" destOrd="0" presId="urn:microsoft.com/office/officeart/2008/layout/VerticalCurvedList"/>
    <dgm:cxn modelId="{84B91FC8-C2FE-4A01-AFED-B25BEC49F8AB}" srcId="{57D1B86F-945C-4FA5-BA9A-4A8F014AB1B4}" destId="{80B5A45D-B4AE-47B1-BD9C-D4BD4217C541}" srcOrd="2" destOrd="0" parTransId="{D1AB5EDF-EE4B-4D70-B967-AA13C2DFCCDE}" sibTransId="{E9C47091-F412-4CB0-A0BE-F269FCBB4C22}"/>
    <dgm:cxn modelId="{61C9AECD-BED2-4DBF-B2FF-14449386382B}" type="presOf" srcId="{EA00D5AA-C704-49AB-9FBE-3DE1ECBB5026}" destId="{F2FF26F1-2783-4583-93BB-6C9388EC056D}" srcOrd="0" destOrd="0" presId="urn:microsoft.com/office/officeart/2008/layout/VerticalCurvedList"/>
    <dgm:cxn modelId="{72F911EE-73C7-426F-A175-33ABBC6C9113}" srcId="{57D1B86F-945C-4FA5-BA9A-4A8F014AB1B4}" destId="{C9939937-E524-42A1-848B-63BAF3E49760}" srcOrd="0" destOrd="0" parTransId="{BDAB9970-A42F-4E55-BC2F-D7D4F88CD67C}" sibTransId="{3B25C4C5-BB4F-4C5D-87A0-C9EB43BF1F8E}"/>
    <dgm:cxn modelId="{8BACEB98-8C03-483A-83E9-99B38F1AAFED}" type="presParOf" srcId="{098688DD-0E40-4289-AAA4-9BB78DE89680}" destId="{C571CFFF-27CA-40B3-B8E7-272B544AFDF8}" srcOrd="0" destOrd="0" presId="urn:microsoft.com/office/officeart/2008/layout/VerticalCurvedList"/>
    <dgm:cxn modelId="{CB6EEE67-1E4A-461E-A705-1C12CCF70BA0}" type="presParOf" srcId="{C571CFFF-27CA-40B3-B8E7-272B544AFDF8}" destId="{8B2C4C02-4F1C-448E-A5D0-41242969FA5A}" srcOrd="0" destOrd="0" presId="urn:microsoft.com/office/officeart/2008/layout/VerticalCurvedList"/>
    <dgm:cxn modelId="{23868FB9-CDDA-48FB-8443-057503F02515}" type="presParOf" srcId="{8B2C4C02-4F1C-448E-A5D0-41242969FA5A}" destId="{76810F55-3AE0-4673-AE17-546207E5EC0D}" srcOrd="0" destOrd="0" presId="urn:microsoft.com/office/officeart/2008/layout/VerticalCurvedList"/>
    <dgm:cxn modelId="{AAF88657-48E4-463D-A757-234E912BBDCC}" type="presParOf" srcId="{8B2C4C02-4F1C-448E-A5D0-41242969FA5A}" destId="{52FB39C4-7C8D-4DB9-8466-E96AFC4D35AC}" srcOrd="1" destOrd="0" presId="urn:microsoft.com/office/officeart/2008/layout/VerticalCurvedList"/>
    <dgm:cxn modelId="{4396000E-54A4-4BF7-9141-E776313291A3}" type="presParOf" srcId="{8B2C4C02-4F1C-448E-A5D0-41242969FA5A}" destId="{AB4212BE-C26E-4ED4-8872-FF8BC3A023BA}" srcOrd="2" destOrd="0" presId="urn:microsoft.com/office/officeart/2008/layout/VerticalCurvedList"/>
    <dgm:cxn modelId="{82CD1860-82C3-4EE1-8C9B-7B942A5B059B}" type="presParOf" srcId="{8B2C4C02-4F1C-448E-A5D0-41242969FA5A}" destId="{850D875A-500E-494C-9BC5-ACEA6EB401AD}" srcOrd="3" destOrd="0" presId="urn:microsoft.com/office/officeart/2008/layout/VerticalCurvedList"/>
    <dgm:cxn modelId="{1F30CF50-06AB-4BDD-B604-19787F068B7B}" type="presParOf" srcId="{C571CFFF-27CA-40B3-B8E7-272B544AFDF8}" destId="{594B5786-5552-43EF-9EA4-7C20F930D74A}" srcOrd="1" destOrd="0" presId="urn:microsoft.com/office/officeart/2008/layout/VerticalCurvedList"/>
    <dgm:cxn modelId="{6A29BD96-A63C-4945-B363-815B0521947A}" type="presParOf" srcId="{C571CFFF-27CA-40B3-B8E7-272B544AFDF8}" destId="{B11FE853-FCA2-4047-851C-20048110CAE0}" srcOrd="2" destOrd="0" presId="urn:microsoft.com/office/officeart/2008/layout/VerticalCurvedList"/>
    <dgm:cxn modelId="{F53283F2-553E-4700-99E8-CDA38B8CAE4A}" type="presParOf" srcId="{B11FE853-FCA2-4047-851C-20048110CAE0}" destId="{2522F055-CE72-4BBA-8131-509CD5BBE6BB}" srcOrd="0" destOrd="0" presId="urn:microsoft.com/office/officeart/2008/layout/VerticalCurvedList"/>
    <dgm:cxn modelId="{6CA0AF68-8642-4749-BABC-A012A63A6F40}" type="presParOf" srcId="{C571CFFF-27CA-40B3-B8E7-272B544AFDF8}" destId="{F2FF26F1-2783-4583-93BB-6C9388EC056D}" srcOrd="3" destOrd="0" presId="urn:microsoft.com/office/officeart/2008/layout/VerticalCurvedList"/>
    <dgm:cxn modelId="{71493DB8-14DF-4D7D-B28E-DEA30B8FCF96}" type="presParOf" srcId="{C571CFFF-27CA-40B3-B8E7-272B544AFDF8}" destId="{A5D6ED4F-A9FA-4352-9810-DDE5026B4010}" srcOrd="4" destOrd="0" presId="urn:microsoft.com/office/officeart/2008/layout/VerticalCurvedList"/>
    <dgm:cxn modelId="{97EA2E70-AA07-4642-8F74-E79A568BC201}" type="presParOf" srcId="{A5D6ED4F-A9FA-4352-9810-DDE5026B4010}" destId="{C16750B9-E5CB-439F-948C-1D0A78C5F7F8}" srcOrd="0" destOrd="0" presId="urn:microsoft.com/office/officeart/2008/layout/VerticalCurvedList"/>
    <dgm:cxn modelId="{694B1BED-6ABE-45C5-A605-17C7EDFD54B8}" type="presParOf" srcId="{C571CFFF-27CA-40B3-B8E7-272B544AFDF8}" destId="{95314CC1-B29E-4E10-AED9-493D8109B9D7}" srcOrd="5" destOrd="0" presId="urn:microsoft.com/office/officeart/2008/layout/VerticalCurvedList"/>
    <dgm:cxn modelId="{96E7C9B5-85C6-4687-8C9F-3C1A954D286C}" type="presParOf" srcId="{C571CFFF-27CA-40B3-B8E7-272B544AFDF8}" destId="{2967290C-E69D-49AA-91FC-32FC427B49F0}" srcOrd="6" destOrd="0" presId="urn:microsoft.com/office/officeart/2008/layout/VerticalCurvedList"/>
    <dgm:cxn modelId="{7D7180D3-F8E3-4A88-BB0D-BC06FC2FA008}" type="presParOf" srcId="{2967290C-E69D-49AA-91FC-32FC427B49F0}" destId="{32CC367E-E27E-4199-AE0C-FA0D7AE202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7D1B86F-945C-4FA5-BA9A-4A8F014AB1B4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4A0CAF86-14FE-45A4-A73B-205A75B37E41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El mayor rendimiento de IFN-αC renaturalizado por litro de cultivo, se logró solubilizando los cuerpos de inclusión utilizando urea 8M y β-mercaptoetanol. </a:t>
          </a:r>
        </a:p>
      </dgm:t>
    </dgm:pt>
    <dgm:pt modelId="{1F82C406-BB0F-48C5-8DED-FC78BD2CF612}" type="parTrans" cxnId="{AE27B5A6-09EC-4A02-828E-B81926BCE49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B810C5-8806-4F0B-8666-40FD5BE0D696}" type="sibTrans" cxnId="{AE27B5A6-09EC-4A02-828E-B81926BCE49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49523-57A1-4528-885C-63F3DB52C356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El replegamiento de IFN-αC se realizó mediante diálisis en PBS, al usar sucrosa como estabilizador se logró concentrar mejor la proteína.</a:t>
          </a:r>
        </a:p>
      </dgm:t>
    </dgm:pt>
    <dgm:pt modelId="{B3C3BCB8-6ED7-4887-BD39-41E683B17CB1}" type="parTrans" cxnId="{0A188ECF-D7A9-4072-9522-0D48B3459B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37DC5-5942-4943-B219-C832C229E20E}" type="sibTrans" cxnId="{0A188ECF-D7A9-4072-9522-0D48B3459B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6D9A1C-CEF4-41E9-934D-E43D2D87E2BC}">
      <dgm:prSet/>
      <dgm:spPr/>
      <dgm:t>
        <a:bodyPr/>
        <a:lstStyle/>
        <a:p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El IFN-αC producido induce un aumento del ARNm en los marcadores antivirales PKR y OAS-2 en la línea celular MDCK, demostrando su actividad.</a:t>
          </a:r>
        </a:p>
      </dgm:t>
    </dgm:pt>
    <dgm:pt modelId="{58F2C6B8-DBC5-43FF-B839-6B017366636A}" type="parTrans" cxnId="{0C823360-91C3-43BF-83BA-5F70FAE8E16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7C208E-8828-444B-AF78-93C165879D4E}" type="sibTrans" cxnId="{0C823360-91C3-43BF-83BA-5F70FAE8E16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8688DD-0E40-4289-AAA4-9BB78DE89680}" type="pres">
      <dgm:prSet presAssocID="{57D1B86F-945C-4FA5-BA9A-4A8F014AB1B4}" presName="Name0" presStyleCnt="0">
        <dgm:presLayoutVars>
          <dgm:chMax val="7"/>
          <dgm:chPref val="7"/>
          <dgm:dir/>
        </dgm:presLayoutVars>
      </dgm:prSet>
      <dgm:spPr/>
    </dgm:pt>
    <dgm:pt modelId="{C571CFFF-27CA-40B3-B8E7-272B544AFDF8}" type="pres">
      <dgm:prSet presAssocID="{57D1B86F-945C-4FA5-BA9A-4A8F014AB1B4}" presName="Name1" presStyleCnt="0"/>
      <dgm:spPr/>
    </dgm:pt>
    <dgm:pt modelId="{8B2C4C02-4F1C-448E-A5D0-41242969FA5A}" type="pres">
      <dgm:prSet presAssocID="{57D1B86F-945C-4FA5-BA9A-4A8F014AB1B4}" presName="cycle" presStyleCnt="0"/>
      <dgm:spPr/>
    </dgm:pt>
    <dgm:pt modelId="{76810F55-3AE0-4673-AE17-546207E5EC0D}" type="pres">
      <dgm:prSet presAssocID="{57D1B86F-945C-4FA5-BA9A-4A8F014AB1B4}" presName="srcNode" presStyleLbl="node1" presStyleIdx="0" presStyleCnt="3"/>
      <dgm:spPr/>
    </dgm:pt>
    <dgm:pt modelId="{52FB39C4-7C8D-4DB9-8466-E96AFC4D35AC}" type="pres">
      <dgm:prSet presAssocID="{57D1B86F-945C-4FA5-BA9A-4A8F014AB1B4}" presName="conn" presStyleLbl="parChTrans1D2" presStyleIdx="0" presStyleCnt="1"/>
      <dgm:spPr/>
    </dgm:pt>
    <dgm:pt modelId="{AB4212BE-C26E-4ED4-8872-FF8BC3A023BA}" type="pres">
      <dgm:prSet presAssocID="{57D1B86F-945C-4FA5-BA9A-4A8F014AB1B4}" presName="extraNode" presStyleLbl="node1" presStyleIdx="0" presStyleCnt="3"/>
      <dgm:spPr/>
    </dgm:pt>
    <dgm:pt modelId="{850D875A-500E-494C-9BC5-ACEA6EB401AD}" type="pres">
      <dgm:prSet presAssocID="{57D1B86F-945C-4FA5-BA9A-4A8F014AB1B4}" presName="dstNode" presStyleLbl="node1" presStyleIdx="0" presStyleCnt="3"/>
      <dgm:spPr/>
    </dgm:pt>
    <dgm:pt modelId="{3F641410-B1DA-474C-B516-A26B50E80DDB}" type="pres">
      <dgm:prSet presAssocID="{4A0CAF86-14FE-45A4-A73B-205A75B37E41}" presName="text_1" presStyleLbl="node1" presStyleIdx="0" presStyleCnt="3">
        <dgm:presLayoutVars>
          <dgm:bulletEnabled val="1"/>
        </dgm:presLayoutVars>
      </dgm:prSet>
      <dgm:spPr/>
    </dgm:pt>
    <dgm:pt modelId="{A633F554-247A-4FE8-82FA-36D314A21181}" type="pres">
      <dgm:prSet presAssocID="{4A0CAF86-14FE-45A4-A73B-205A75B37E41}" presName="accent_1" presStyleCnt="0"/>
      <dgm:spPr/>
    </dgm:pt>
    <dgm:pt modelId="{044C3C35-DDD2-4E29-9D5E-E70359678AF0}" type="pres">
      <dgm:prSet presAssocID="{4A0CAF86-14FE-45A4-A73B-205A75B37E41}" presName="accentRepeatNode" presStyleLbl="solidFgAcc1" presStyleIdx="0" presStyleCnt="3"/>
      <dgm:spPr/>
    </dgm:pt>
    <dgm:pt modelId="{A72D7739-6E9D-4AF3-A98B-F5A1A4405ECA}" type="pres">
      <dgm:prSet presAssocID="{05049523-57A1-4528-885C-63F3DB52C356}" presName="text_2" presStyleLbl="node1" presStyleIdx="1" presStyleCnt="3">
        <dgm:presLayoutVars>
          <dgm:bulletEnabled val="1"/>
        </dgm:presLayoutVars>
      </dgm:prSet>
      <dgm:spPr/>
    </dgm:pt>
    <dgm:pt modelId="{F93A2991-BB50-42C8-9B9E-CBE134FE4AC0}" type="pres">
      <dgm:prSet presAssocID="{05049523-57A1-4528-885C-63F3DB52C356}" presName="accent_2" presStyleCnt="0"/>
      <dgm:spPr/>
    </dgm:pt>
    <dgm:pt modelId="{6823B916-413A-410B-B10A-DAEA85AFB0E9}" type="pres">
      <dgm:prSet presAssocID="{05049523-57A1-4528-885C-63F3DB52C356}" presName="accentRepeatNode" presStyleLbl="solidFgAcc1" presStyleIdx="1" presStyleCnt="3"/>
      <dgm:spPr/>
    </dgm:pt>
    <dgm:pt modelId="{67DCB17F-A593-4CD9-AA72-576592DDD41C}" type="pres">
      <dgm:prSet presAssocID="{BA6D9A1C-CEF4-41E9-934D-E43D2D87E2BC}" presName="text_3" presStyleLbl="node1" presStyleIdx="2" presStyleCnt="3">
        <dgm:presLayoutVars>
          <dgm:bulletEnabled val="1"/>
        </dgm:presLayoutVars>
      </dgm:prSet>
      <dgm:spPr/>
    </dgm:pt>
    <dgm:pt modelId="{BE907416-3DA2-4882-9773-1215AF21A460}" type="pres">
      <dgm:prSet presAssocID="{BA6D9A1C-CEF4-41E9-934D-E43D2D87E2BC}" presName="accent_3" presStyleCnt="0"/>
      <dgm:spPr/>
    </dgm:pt>
    <dgm:pt modelId="{377E9B6E-18E0-41D0-B1E1-CDF66B1EF272}" type="pres">
      <dgm:prSet presAssocID="{BA6D9A1C-CEF4-41E9-934D-E43D2D87E2BC}" presName="accentRepeatNode" presStyleLbl="solidFgAcc1" presStyleIdx="2" presStyleCnt="3"/>
      <dgm:spPr/>
    </dgm:pt>
  </dgm:ptLst>
  <dgm:cxnLst>
    <dgm:cxn modelId="{4E00D616-10AA-4703-82E4-55FBF5CD18A0}" type="presOf" srcId="{90B810C5-8806-4F0B-8666-40FD5BE0D696}" destId="{52FB39C4-7C8D-4DB9-8466-E96AFC4D35AC}" srcOrd="0" destOrd="0" presId="urn:microsoft.com/office/officeart/2008/layout/VerticalCurvedList"/>
    <dgm:cxn modelId="{B1572836-456C-4BAE-B905-9A71D18F01FD}" type="presOf" srcId="{57D1B86F-945C-4FA5-BA9A-4A8F014AB1B4}" destId="{098688DD-0E40-4289-AAA4-9BB78DE89680}" srcOrd="0" destOrd="0" presId="urn:microsoft.com/office/officeart/2008/layout/VerticalCurvedList"/>
    <dgm:cxn modelId="{0C823360-91C3-43BF-83BA-5F70FAE8E164}" srcId="{57D1B86F-945C-4FA5-BA9A-4A8F014AB1B4}" destId="{BA6D9A1C-CEF4-41E9-934D-E43D2D87E2BC}" srcOrd="2" destOrd="0" parTransId="{58F2C6B8-DBC5-43FF-B839-6B017366636A}" sibTransId="{C37C208E-8828-444B-AF78-93C165879D4E}"/>
    <dgm:cxn modelId="{ADCD3C45-2681-4841-A03E-FB2D188DBD44}" type="presOf" srcId="{05049523-57A1-4528-885C-63F3DB52C356}" destId="{A72D7739-6E9D-4AF3-A98B-F5A1A4405ECA}" srcOrd="0" destOrd="0" presId="urn:microsoft.com/office/officeart/2008/layout/VerticalCurvedList"/>
    <dgm:cxn modelId="{AE27B5A6-09EC-4A02-828E-B81926BCE494}" srcId="{57D1B86F-945C-4FA5-BA9A-4A8F014AB1B4}" destId="{4A0CAF86-14FE-45A4-A73B-205A75B37E41}" srcOrd="0" destOrd="0" parTransId="{1F82C406-BB0F-48C5-8DED-FC78BD2CF612}" sibTransId="{90B810C5-8806-4F0B-8666-40FD5BE0D696}"/>
    <dgm:cxn modelId="{00A4EEB5-C181-4C43-95C6-49233C566331}" type="presOf" srcId="{4A0CAF86-14FE-45A4-A73B-205A75B37E41}" destId="{3F641410-B1DA-474C-B516-A26B50E80DDB}" srcOrd="0" destOrd="0" presId="urn:microsoft.com/office/officeart/2008/layout/VerticalCurvedList"/>
    <dgm:cxn modelId="{0A188ECF-D7A9-4072-9522-0D48B3459B0F}" srcId="{57D1B86F-945C-4FA5-BA9A-4A8F014AB1B4}" destId="{05049523-57A1-4528-885C-63F3DB52C356}" srcOrd="1" destOrd="0" parTransId="{B3C3BCB8-6ED7-4887-BD39-41E683B17CB1}" sibTransId="{8D937DC5-5942-4943-B219-C832C229E20E}"/>
    <dgm:cxn modelId="{F15CF6E3-53A4-41E7-A868-29F7756E5BE4}" type="presOf" srcId="{BA6D9A1C-CEF4-41E9-934D-E43D2D87E2BC}" destId="{67DCB17F-A593-4CD9-AA72-576592DDD41C}" srcOrd="0" destOrd="0" presId="urn:microsoft.com/office/officeart/2008/layout/VerticalCurvedList"/>
    <dgm:cxn modelId="{8BACEB98-8C03-483A-83E9-99B38F1AAFED}" type="presParOf" srcId="{098688DD-0E40-4289-AAA4-9BB78DE89680}" destId="{C571CFFF-27CA-40B3-B8E7-272B544AFDF8}" srcOrd="0" destOrd="0" presId="urn:microsoft.com/office/officeart/2008/layout/VerticalCurvedList"/>
    <dgm:cxn modelId="{CB6EEE67-1E4A-461E-A705-1C12CCF70BA0}" type="presParOf" srcId="{C571CFFF-27CA-40B3-B8E7-272B544AFDF8}" destId="{8B2C4C02-4F1C-448E-A5D0-41242969FA5A}" srcOrd="0" destOrd="0" presId="urn:microsoft.com/office/officeart/2008/layout/VerticalCurvedList"/>
    <dgm:cxn modelId="{23868FB9-CDDA-48FB-8443-057503F02515}" type="presParOf" srcId="{8B2C4C02-4F1C-448E-A5D0-41242969FA5A}" destId="{76810F55-3AE0-4673-AE17-546207E5EC0D}" srcOrd="0" destOrd="0" presId="urn:microsoft.com/office/officeart/2008/layout/VerticalCurvedList"/>
    <dgm:cxn modelId="{AAF88657-48E4-463D-A757-234E912BBDCC}" type="presParOf" srcId="{8B2C4C02-4F1C-448E-A5D0-41242969FA5A}" destId="{52FB39C4-7C8D-4DB9-8466-E96AFC4D35AC}" srcOrd="1" destOrd="0" presId="urn:microsoft.com/office/officeart/2008/layout/VerticalCurvedList"/>
    <dgm:cxn modelId="{4396000E-54A4-4BF7-9141-E776313291A3}" type="presParOf" srcId="{8B2C4C02-4F1C-448E-A5D0-41242969FA5A}" destId="{AB4212BE-C26E-4ED4-8872-FF8BC3A023BA}" srcOrd="2" destOrd="0" presId="urn:microsoft.com/office/officeart/2008/layout/VerticalCurvedList"/>
    <dgm:cxn modelId="{82CD1860-82C3-4EE1-8C9B-7B942A5B059B}" type="presParOf" srcId="{8B2C4C02-4F1C-448E-A5D0-41242969FA5A}" destId="{850D875A-500E-494C-9BC5-ACEA6EB401AD}" srcOrd="3" destOrd="0" presId="urn:microsoft.com/office/officeart/2008/layout/VerticalCurvedList"/>
    <dgm:cxn modelId="{30ED4D98-E0F4-4D2E-BC88-B7FE8FA03C4D}" type="presParOf" srcId="{C571CFFF-27CA-40B3-B8E7-272B544AFDF8}" destId="{3F641410-B1DA-474C-B516-A26B50E80DDB}" srcOrd="1" destOrd="0" presId="urn:microsoft.com/office/officeart/2008/layout/VerticalCurvedList"/>
    <dgm:cxn modelId="{9DE898BA-3C8B-4610-80FA-697C2FEA4870}" type="presParOf" srcId="{C571CFFF-27CA-40B3-B8E7-272B544AFDF8}" destId="{A633F554-247A-4FE8-82FA-36D314A21181}" srcOrd="2" destOrd="0" presId="urn:microsoft.com/office/officeart/2008/layout/VerticalCurvedList"/>
    <dgm:cxn modelId="{3270492E-F6AA-4A32-94AF-14AB30429E46}" type="presParOf" srcId="{A633F554-247A-4FE8-82FA-36D314A21181}" destId="{044C3C35-DDD2-4E29-9D5E-E70359678AF0}" srcOrd="0" destOrd="0" presId="urn:microsoft.com/office/officeart/2008/layout/VerticalCurvedList"/>
    <dgm:cxn modelId="{C7C1B5A2-0058-49EE-A5AE-1CCD3F6CCE55}" type="presParOf" srcId="{C571CFFF-27CA-40B3-B8E7-272B544AFDF8}" destId="{A72D7739-6E9D-4AF3-A98B-F5A1A4405ECA}" srcOrd="3" destOrd="0" presId="urn:microsoft.com/office/officeart/2008/layout/VerticalCurvedList"/>
    <dgm:cxn modelId="{A2A5C906-DD34-420A-A87D-5473A2CEB6F8}" type="presParOf" srcId="{C571CFFF-27CA-40B3-B8E7-272B544AFDF8}" destId="{F93A2991-BB50-42C8-9B9E-CBE134FE4AC0}" srcOrd="4" destOrd="0" presId="urn:microsoft.com/office/officeart/2008/layout/VerticalCurvedList"/>
    <dgm:cxn modelId="{7007ED92-C4E8-4313-B4B7-F642FA5B2613}" type="presParOf" srcId="{F93A2991-BB50-42C8-9B9E-CBE134FE4AC0}" destId="{6823B916-413A-410B-B10A-DAEA85AFB0E9}" srcOrd="0" destOrd="0" presId="urn:microsoft.com/office/officeart/2008/layout/VerticalCurvedList"/>
    <dgm:cxn modelId="{629CC213-D542-4109-9D9D-E0D9EDB82BA3}" type="presParOf" srcId="{C571CFFF-27CA-40B3-B8E7-272B544AFDF8}" destId="{67DCB17F-A593-4CD9-AA72-576592DDD41C}" srcOrd="5" destOrd="0" presId="urn:microsoft.com/office/officeart/2008/layout/VerticalCurvedList"/>
    <dgm:cxn modelId="{1B61061B-CEA1-4ECE-8C8E-3614BB1911E0}" type="presParOf" srcId="{C571CFFF-27CA-40B3-B8E7-272B544AFDF8}" destId="{BE907416-3DA2-4882-9773-1215AF21A460}" srcOrd="6" destOrd="0" presId="urn:microsoft.com/office/officeart/2008/layout/VerticalCurvedList"/>
    <dgm:cxn modelId="{161B75B2-4A95-49EE-B783-6A1AAF924D98}" type="presParOf" srcId="{BE907416-3DA2-4882-9773-1215AF21A460}" destId="{377E9B6E-18E0-41D0-B1E1-CDF66B1EF27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7D1B86F-945C-4FA5-BA9A-4A8F014AB1B4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00547A00-6342-4FFA-AC2F-617F66AD1075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Realizar réplicas del ensayo de selección de medio de cultivo para confirmar que el medio de cultivo TB autoinducido es el más eficiente para la producción de IFN-αC.</a:t>
          </a:r>
        </a:p>
      </dgm:t>
    </dgm:pt>
    <dgm:pt modelId="{9D256B50-3735-42C0-BE54-27093CBE1A4F}" type="parTrans" cxnId="{59E07914-5059-403B-99E8-1AE4883CCEB5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55781-AA15-4558-80DB-75494D8366BA}" type="sibTrans" cxnId="{59E07914-5059-403B-99E8-1AE4883CCEB5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521CD-0739-449C-954B-1F11DD731463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Realizar pruebas de solubilización y renaturalización adicionales, utilizando otros protocolos y reactivos, de tal manera que se pueda abaratar los costos de producción y el escalamiento del proceso. </a:t>
          </a:r>
        </a:p>
      </dgm:t>
    </dgm:pt>
    <dgm:pt modelId="{C8ECBA8D-6214-4C42-964A-538F778CA0A1}" type="parTrans" cxnId="{72D34955-1356-4615-8E60-76B74DD1E28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C42A9-D6B1-424F-8D94-99D40A61C017}" type="sibTrans" cxnId="{72D34955-1356-4615-8E60-76B74DD1E28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67963A-03F6-4097-A238-C717D8531E96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Es importante realizar la validación del efecto protector de IFN-αC, mediante ensayos de protección viral, que permitan confirmar la acción antiviral de nuestra proteína obtenida.</a:t>
          </a:r>
        </a:p>
      </dgm:t>
    </dgm:pt>
    <dgm:pt modelId="{A6E8DA63-E8A6-4CD5-94D1-732DF55DF7E6}" type="parTrans" cxnId="{741A7320-81F2-4FB6-9C9E-90241023ACB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7C3F84-8EB9-4DFB-9D3D-DD4583B5BD80}" type="sibTrans" cxnId="{741A7320-81F2-4FB6-9C9E-90241023ACB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8688DD-0E40-4289-AAA4-9BB78DE89680}" type="pres">
      <dgm:prSet presAssocID="{57D1B86F-945C-4FA5-BA9A-4A8F014AB1B4}" presName="Name0" presStyleCnt="0">
        <dgm:presLayoutVars>
          <dgm:chMax val="7"/>
          <dgm:chPref val="7"/>
          <dgm:dir/>
        </dgm:presLayoutVars>
      </dgm:prSet>
      <dgm:spPr/>
    </dgm:pt>
    <dgm:pt modelId="{C571CFFF-27CA-40B3-B8E7-272B544AFDF8}" type="pres">
      <dgm:prSet presAssocID="{57D1B86F-945C-4FA5-BA9A-4A8F014AB1B4}" presName="Name1" presStyleCnt="0"/>
      <dgm:spPr/>
    </dgm:pt>
    <dgm:pt modelId="{8B2C4C02-4F1C-448E-A5D0-41242969FA5A}" type="pres">
      <dgm:prSet presAssocID="{57D1B86F-945C-4FA5-BA9A-4A8F014AB1B4}" presName="cycle" presStyleCnt="0"/>
      <dgm:spPr/>
    </dgm:pt>
    <dgm:pt modelId="{76810F55-3AE0-4673-AE17-546207E5EC0D}" type="pres">
      <dgm:prSet presAssocID="{57D1B86F-945C-4FA5-BA9A-4A8F014AB1B4}" presName="srcNode" presStyleLbl="node1" presStyleIdx="0" presStyleCnt="3"/>
      <dgm:spPr/>
    </dgm:pt>
    <dgm:pt modelId="{52FB39C4-7C8D-4DB9-8466-E96AFC4D35AC}" type="pres">
      <dgm:prSet presAssocID="{57D1B86F-945C-4FA5-BA9A-4A8F014AB1B4}" presName="conn" presStyleLbl="parChTrans1D2" presStyleIdx="0" presStyleCnt="1"/>
      <dgm:spPr/>
    </dgm:pt>
    <dgm:pt modelId="{AB4212BE-C26E-4ED4-8872-FF8BC3A023BA}" type="pres">
      <dgm:prSet presAssocID="{57D1B86F-945C-4FA5-BA9A-4A8F014AB1B4}" presName="extraNode" presStyleLbl="node1" presStyleIdx="0" presStyleCnt="3"/>
      <dgm:spPr/>
    </dgm:pt>
    <dgm:pt modelId="{850D875A-500E-494C-9BC5-ACEA6EB401AD}" type="pres">
      <dgm:prSet presAssocID="{57D1B86F-945C-4FA5-BA9A-4A8F014AB1B4}" presName="dstNode" presStyleLbl="node1" presStyleIdx="0" presStyleCnt="3"/>
      <dgm:spPr/>
    </dgm:pt>
    <dgm:pt modelId="{16DDA691-9E7D-421E-B0A1-DEF0D8069490}" type="pres">
      <dgm:prSet presAssocID="{00547A00-6342-4FFA-AC2F-617F66AD1075}" presName="text_1" presStyleLbl="node1" presStyleIdx="0" presStyleCnt="3">
        <dgm:presLayoutVars>
          <dgm:bulletEnabled val="1"/>
        </dgm:presLayoutVars>
      </dgm:prSet>
      <dgm:spPr/>
    </dgm:pt>
    <dgm:pt modelId="{B3043E4A-3D0E-4ADD-883E-EA1AE55FBDE4}" type="pres">
      <dgm:prSet presAssocID="{00547A00-6342-4FFA-AC2F-617F66AD1075}" presName="accent_1" presStyleCnt="0"/>
      <dgm:spPr/>
    </dgm:pt>
    <dgm:pt modelId="{CB25D438-FE94-412D-964C-05C580D7972F}" type="pres">
      <dgm:prSet presAssocID="{00547A00-6342-4FFA-AC2F-617F66AD1075}" presName="accentRepeatNode" presStyleLbl="solidFgAcc1" presStyleIdx="0" presStyleCnt="3"/>
      <dgm:spPr/>
    </dgm:pt>
    <dgm:pt modelId="{4BF3526E-EFD6-4694-93EC-18925668DBA0}" type="pres">
      <dgm:prSet presAssocID="{7C0521CD-0739-449C-954B-1F11DD731463}" presName="text_2" presStyleLbl="node1" presStyleIdx="1" presStyleCnt="3">
        <dgm:presLayoutVars>
          <dgm:bulletEnabled val="1"/>
        </dgm:presLayoutVars>
      </dgm:prSet>
      <dgm:spPr/>
    </dgm:pt>
    <dgm:pt modelId="{4CFB61A3-CC2E-4B6F-9527-87CA6F90AD15}" type="pres">
      <dgm:prSet presAssocID="{7C0521CD-0739-449C-954B-1F11DD731463}" presName="accent_2" presStyleCnt="0"/>
      <dgm:spPr/>
    </dgm:pt>
    <dgm:pt modelId="{8FC74ECF-872F-451C-BB1D-6B31623153D6}" type="pres">
      <dgm:prSet presAssocID="{7C0521CD-0739-449C-954B-1F11DD731463}" presName="accentRepeatNode" presStyleLbl="solidFgAcc1" presStyleIdx="1" presStyleCnt="3"/>
      <dgm:spPr/>
    </dgm:pt>
    <dgm:pt modelId="{C7384380-11DB-4716-81E7-A10E11086981}" type="pres">
      <dgm:prSet presAssocID="{DB67963A-03F6-4097-A238-C717D8531E96}" presName="text_3" presStyleLbl="node1" presStyleIdx="2" presStyleCnt="3">
        <dgm:presLayoutVars>
          <dgm:bulletEnabled val="1"/>
        </dgm:presLayoutVars>
      </dgm:prSet>
      <dgm:spPr/>
    </dgm:pt>
    <dgm:pt modelId="{1915045C-1AE1-4185-84E5-EBE1E1C7B70E}" type="pres">
      <dgm:prSet presAssocID="{DB67963A-03F6-4097-A238-C717D8531E96}" presName="accent_3" presStyleCnt="0"/>
      <dgm:spPr/>
    </dgm:pt>
    <dgm:pt modelId="{5D02A7E7-9DEC-4293-81C6-7BCBC085D7A2}" type="pres">
      <dgm:prSet presAssocID="{DB67963A-03F6-4097-A238-C717D8531E96}" presName="accentRepeatNode" presStyleLbl="solidFgAcc1" presStyleIdx="2" presStyleCnt="3"/>
      <dgm:spPr/>
    </dgm:pt>
  </dgm:ptLst>
  <dgm:cxnLst>
    <dgm:cxn modelId="{59E07914-5059-403B-99E8-1AE4883CCEB5}" srcId="{57D1B86F-945C-4FA5-BA9A-4A8F014AB1B4}" destId="{00547A00-6342-4FFA-AC2F-617F66AD1075}" srcOrd="0" destOrd="0" parTransId="{9D256B50-3735-42C0-BE54-27093CBE1A4F}" sibTransId="{8CA55781-AA15-4558-80DB-75494D8366BA}"/>
    <dgm:cxn modelId="{741A7320-81F2-4FB6-9C9E-90241023ACB4}" srcId="{57D1B86F-945C-4FA5-BA9A-4A8F014AB1B4}" destId="{DB67963A-03F6-4097-A238-C717D8531E96}" srcOrd="2" destOrd="0" parTransId="{A6E8DA63-E8A6-4CD5-94D1-732DF55DF7E6}" sibTransId="{257C3F84-8EB9-4DFB-9D3D-DD4583B5BD80}"/>
    <dgm:cxn modelId="{B1572836-456C-4BAE-B905-9A71D18F01FD}" type="presOf" srcId="{57D1B86F-945C-4FA5-BA9A-4A8F014AB1B4}" destId="{098688DD-0E40-4289-AAA4-9BB78DE89680}" srcOrd="0" destOrd="0" presId="urn:microsoft.com/office/officeart/2008/layout/VerticalCurvedList"/>
    <dgm:cxn modelId="{72D34955-1356-4615-8E60-76B74DD1E289}" srcId="{57D1B86F-945C-4FA5-BA9A-4A8F014AB1B4}" destId="{7C0521CD-0739-449C-954B-1F11DD731463}" srcOrd="1" destOrd="0" parTransId="{C8ECBA8D-6214-4C42-964A-538F778CA0A1}" sibTransId="{A42C42A9-D6B1-424F-8D94-99D40A61C017}"/>
    <dgm:cxn modelId="{B8406457-DAA1-49B4-800E-3DECEF52FD4B}" type="presOf" srcId="{DB67963A-03F6-4097-A238-C717D8531E96}" destId="{C7384380-11DB-4716-81E7-A10E11086981}" srcOrd="0" destOrd="0" presId="urn:microsoft.com/office/officeart/2008/layout/VerticalCurvedList"/>
    <dgm:cxn modelId="{DD4816AF-2D21-4E3E-9DB8-26FC301897A3}" type="presOf" srcId="{7C0521CD-0739-449C-954B-1F11DD731463}" destId="{4BF3526E-EFD6-4694-93EC-18925668DBA0}" srcOrd="0" destOrd="0" presId="urn:microsoft.com/office/officeart/2008/layout/VerticalCurvedList"/>
    <dgm:cxn modelId="{E7E90CF0-DF57-477F-9624-994468BDD99F}" type="presOf" srcId="{8CA55781-AA15-4558-80DB-75494D8366BA}" destId="{52FB39C4-7C8D-4DB9-8466-E96AFC4D35AC}" srcOrd="0" destOrd="0" presId="urn:microsoft.com/office/officeart/2008/layout/VerticalCurvedList"/>
    <dgm:cxn modelId="{EDF56AF2-9F4D-4BDE-A0BF-0A826E4CF50D}" type="presOf" srcId="{00547A00-6342-4FFA-AC2F-617F66AD1075}" destId="{16DDA691-9E7D-421E-B0A1-DEF0D8069490}" srcOrd="0" destOrd="0" presId="urn:microsoft.com/office/officeart/2008/layout/VerticalCurvedList"/>
    <dgm:cxn modelId="{8BACEB98-8C03-483A-83E9-99B38F1AAFED}" type="presParOf" srcId="{098688DD-0E40-4289-AAA4-9BB78DE89680}" destId="{C571CFFF-27CA-40B3-B8E7-272B544AFDF8}" srcOrd="0" destOrd="0" presId="urn:microsoft.com/office/officeart/2008/layout/VerticalCurvedList"/>
    <dgm:cxn modelId="{CB6EEE67-1E4A-461E-A705-1C12CCF70BA0}" type="presParOf" srcId="{C571CFFF-27CA-40B3-B8E7-272B544AFDF8}" destId="{8B2C4C02-4F1C-448E-A5D0-41242969FA5A}" srcOrd="0" destOrd="0" presId="urn:microsoft.com/office/officeart/2008/layout/VerticalCurvedList"/>
    <dgm:cxn modelId="{23868FB9-CDDA-48FB-8443-057503F02515}" type="presParOf" srcId="{8B2C4C02-4F1C-448E-A5D0-41242969FA5A}" destId="{76810F55-3AE0-4673-AE17-546207E5EC0D}" srcOrd="0" destOrd="0" presId="urn:microsoft.com/office/officeart/2008/layout/VerticalCurvedList"/>
    <dgm:cxn modelId="{AAF88657-48E4-463D-A757-234E912BBDCC}" type="presParOf" srcId="{8B2C4C02-4F1C-448E-A5D0-41242969FA5A}" destId="{52FB39C4-7C8D-4DB9-8466-E96AFC4D35AC}" srcOrd="1" destOrd="0" presId="urn:microsoft.com/office/officeart/2008/layout/VerticalCurvedList"/>
    <dgm:cxn modelId="{4396000E-54A4-4BF7-9141-E776313291A3}" type="presParOf" srcId="{8B2C4C02-4F1C-448E-A5D0-41242969FA5A}" destId="{AB4212BE-C26E-4ED4-8872-FF8BC3A023BA}" srcOrd="2" destOrd="0" presId="urn:microsoft.com/office/officeart/2008/layout/VerticalCurvedList"/>
    <dgm:cxn modelId="{82CD1860-82C3-4EE1-8C9B-7B942A5B059B}" type="presParOf" srcId="{8B2C4C02-4F1C-448E-A5D0-41242969FA5A}" destId="{850D875A-500E-494C-9BC5-ACEA6EB401AD}" srcOrd="3" destOrd="0" presId="urn:microsoft.com/office/officeart/2008/layout/VerticalCurvedList"/>
    <dgm:cxn modelId="{EDB3DA11-5BBD-4DC2-810A-0BF450F48906}" type="presParOf" srcId="{C571CFFF-27CA-40B3-B8E7-272B544AFDF8}" destId="{16DDA691-9E7D-421E-B0A1-DEF0D8069490}" srcOrd="1" destOrd="0" presId="urn:microsoft.com/office/officeart/2008/layout/VerticalCurvedList"/>
    <dgm:cxn modelId="{2C5A3485-03AA-41E0-AA90-5804BEB1B66B}" type="presParOf" srcId="{C571CFFF-27CA-40B3-B8E7-272B544AFDF8}" destId="{B3043E4A-3D0E-4ADD-883E-EA1AE55FBDE4}" srcOrd="2" destOrd="0" presId="urn:microsoft.com/office/officeart/2008/layout/VerticalCurvedList"/>
    <dgm:cxn modelId="{B8740919-60BC-438D-B1B1-D390D731B64F}" type="presParOf" srcId="{B3043E4A-3D0E-4ADD-883E-EA1AE55FBDE4}" destId="{CB25D438-FE94-412D-964C-05C580D7972F}" srcOrd="0" destOrd="0" presId="urn:microsoft.com/office/officeart/2008/layout/VerticalCurvedList"/>
    <dgm:cxn modelId="{95B088B5-5033-4FCD-9BF2-FCCEE2D691FE}" type="presParOf" srcId="{C571CFFF-27CA-40B3-B8E7-272B544AFDF8}" destId="{4BF3526E-EFD6-4694-93EC-18925668DBA0}" srcOrd="3" destOrd="0" presId="urn:microsoft.com/office/officeart/2008/layout/VerticalCurvedList"/>
    <dgm:cxn modelId="{16B9D278-6E64-4968-894F-F2FA14888AE6}" type="presParOf" srcId="{C571CFFF-27CA-40B3-B8E7-272B544AFDF8}" destId="{4CFB61A3-CC2E-4B6F-9527-87CA6F90AD15}" srcOrd="4" destOrd="0" presId="urn:microsoft.com/office/officeart/2008/layout/VerticalCurvedList"/>
    <dgm:cxn modelId="{B70F3807-C152-4A9D-866C-C46FF895B3CF}" type="presParOf" srcId="{4CFB61A3-CC2E-4B6F-9527-87CA6F90AD15}" destId="{8FC74ECF-872F-451C-BB1D-6B31623153D6}" srcOrd="0" destOrd="0" presId="urn:microsoft.com/office/officeart/2008/layout/VerticalCurvedList"/>
    <dgm:cxn modelId="{678171E5-F3FD-4DAC-AA43-58983390F512}" type="presParOf" srcId="{C571CFFF-27CA-40B3-B8E7-272B544AFDF8}" destId="{C7384380-11DB-4716-81E7-A10E11086981}" srcOrd="5" destOrd="0" presId="urn:microsoft.com/office/officeart/2008/layout/VerticalCurvedList"/>
    <dgm:cxn modelId="{C2D7139C-E188-471E-94BA-BC258AAF327D}" type="presParOf" srcId="{C571CFFF-27CA-40B3-B8E7-272B544AFDF8}" destId="{1915045C-1AE1-4185-84E5-EBE1E1C7B70E}" srcOrd="6" destOrd="0" presId="urn:microsoft.com/office/officeart/2008/layout/VerticalCurvedList"/>
    <dgm:cxn modelId="{8C64781E-12D1-4388-9C47-E3BBDA3B25F5}" type="presParOf" srcId="{1915045C-1AE1-4185-84E5-EBE1E1C7B70E}" destId="{5D02A7E7-9DEC-4293-81C6-7BCBC085D7A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2D2883-4662-4510-886F-72D64802EDA0}" type="doc">
      <dgm:prSet loTypeId="urn:microsoft.com/office/officeart/2008/layout/HalfCircleOrganizationChart" loCatId="hierarchy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938409F-67D0-40F1-8F07-FAB7CBB3B527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CLASIFICACIÓN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A3E39-CB54-452A-9F3C-2CC680CCE307}" type="parTrans" cxnId="{3E2B68E8-EE93-4E0F-B3E6-1479B602457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F90A1-664A-4E5C-8347-2E09B3FBCD36}" type="sibTrans" cxnId="{3E2B68E8-EE93-4E0F-B3E6-1479B602457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E4D06C-6E23-4FB6-9FCE-763AD362E472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Tipo I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3ADE5-8B6C-44CD-95A0-64A68A89B039}" type="parTrans" cxnId="{C6610049-2AF9-414D-AC16-4E99426EDFD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BD6C63-E194-45A8-91B7-BD9D13652CE1}" type="sibTrans" cxnId="{C6610049-2AF9-414D-AC16-4E99426EDFD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CC037-A9F5-4A89-A247-9F77E9EFE3C5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Tipo II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9AC217-1204-4651-9106-4FFD9B31C7DD}" type="parTrans" cxnId="{A61B83A8-92B5-4CF3-8135-DA5943FFFA4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8E3948-D951-42E1-BEC7-BDF0B99167EF}" type="sibTrans" cxnId="{A61B83A8-92B5-4CF3-8135-DA5943FFFA4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98F345-01E3-4159-A4BE-BF8CDDFE63E5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Tipo III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0BC2A6-E1F3-4C9D-8AE3-A56D74FC2C4D}" type="parTrans" cxnId="{F9D17823-7966-4B7F-AEBA-36E4F2AAC8E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7ABAD8-23F9-4693-902D-2752624CF3A6}" type="sibTrans" cxnId="{F9D17823-7966-4B7F-AEBA-36E4F2AAC8E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DC0E11-A4B4-42A9-90A0-9764EAE5D10A}" type="pres">
      <dgm:prSet presAssocID="{822D2883-4662-4510-886F-72D64802EDA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1D5E754-EEAE-48E9-8727-1F66BD978EF6}" type="pres">
      <dgm:prSet presAssocID="{C938409F-67D0-40F1-8F07-FAB7CBB3B527}" presName="hierRoot1" presStyleCnt="0">
        <dgm:presLayoutVars>
          <dgm:hierBranch val="init"/>
        </dgm:presLayoutVars>
      </dgm:prSet>
      <dgm:spPr/>
    </dgm:pt>
    <dgm:pt modelId="{81DFF879-3355-4C70-B53D-BDD7C8548692}" type="pres">
      <dgm:prSet presAssocID="{C938409F-67D0-40F1-8F07-FAB7CBB3B527}" presName="rootComposite1" presStyleCnt="0"/>
      <dgm:spPr/>
    </dgm:pt>
    <dgm:pt modelId="{D2ED5920-54E2-4AE1-9D66-80B96523DDE9}" type="pres">
      <dgm:prSet presAssocID="{C938409F-67D0-40F1-8F07-FAB7CBB3B527}" presName="rootText1" presStyleLbl="alignAcc1" presStyleIdx="0" presStyleCnt="0">
        <dgm:presLayoutVars>
          <dgm:chPref val="3"/>
        </dgm:presLayoutVars>
      </dgm:prSet>
      <dgm:spPr/>
    </dgm:pt>
    <dgm:pt modelId="{81C2A516-7B7C-4ECB-B56D-3FADBF422BE9}" type="pres">
      <dgm:prSet presAssocID="{C938409F-67D0-40F1-8F07-FAB7CBB3B527}" presName="topArc1" presStyleLbl="parChTrans1D1" presStyleIdx="0" presStyleCnt="8"/>
      <dgm:spPr/>
    </dgm:pt>
    <dgm:pt modelId="{A2EF50F7-BF0A-42CF-ACAD-A174E9B286AF}" type="pres">
      <dgm:prSet presAssocID="{C938409F-67D0-40F1-8F07-FAB7CBB3B527}" presName="bottomArc1" presStyleLbl="parChTrans1D1" presStyleIdx="1" presStyleCnt="8"/>
      <dgm:spPr/>
    </dgm:pt>
    <dgm:pt modelId="{596A0BF4-1158-4CEF-AB58-CFE899E3826C}" type="pres">
      <dgm:prSet presAssocID="{C938409F-67D0-40F1-8F07-FAB7CBB3B527}" presName="topConnNode1" presStyleLbl="node1" presStyleIdx="0" presStyleCnt="0"/>
      <dgm:spPr/>
    </dgm:pt>
    <dgm:pt modelId="{AA48597E-82FA-438F-B377-6C00B183CE29}" type="pres">
      <dgm:prSet presAssocID="{C938409F-67D0-40F1-8F07-FAB7CBB3B527}" presName="hierChild2" presStyleCnt="0"/>
      <dgm:spPr/>
    </dgm:pt>
    <dgm:pt modelId="{1558ACE3-1DC8-4C28-AC04-37D823DBD6DD}" type="pres">
      <dgm:prSet presAssocID="{9E53ADE5-8B6C-44CD-95A0-64A68A89B039}" presName="Name28" presStyleLbl="parChTrans1D2" presStyleIdx="0" presStyleCnt="3"/>
      <dgm:spPr/>
    </dgm:pt>
    <dgm:pt modelId="{BDED9FFE-6F2E-4FC0-B310-5660DD3F8766}" type="pres">
      <dgm:prSet presAssocID="{90E4D06C-6E23-4FB6-9FCE-763AD362E472}" presName="hierRoot2" presStyleCnt="0">
        <dgm:presLayoutVars>
          <dgm:hierBranch val="init"/>
        </dgm:presLayoutVars>
      </dgm:prSet>
      <dgm:spPr/>
    </dgm:pt>
    <dgm:pt modelId="{4F4CE103-93B0-4476-BE13-CD9E43820041}" type="pres">
      <dgm:prSet presAssocID="{90E4D06C-6E23-4FB6-9FCE-763AD362E472}" presName="rootComposite2" presStyleCnt="0"/>
      <dgm:spPr/>
    </dgm:pt>
    <dgm:pt modelId="{D277BDEC-758A-4C7A-A6D8-7EDBEF53189A}" type="pres">
      <dgm:prSet presAssocID="{90E4D06C-6E23-4FB6-9FCE-763AD362E472}" presName="rootText2" presStyleLbl="alignAcc1" presStyleIdx="0" presStyleCnt="0">
        <dgm:presLayoutVars>
          <dgm:chPref val="3"/>
        </dgm:presLayoutVars>
      </dgm:prSet>
      <dgm:spPr/>
    </dgm:pt>
    <dgm:pt modelId="{B442D99D-9113-4426-8D33-5CA0F82C5DBC}" type="pres">
      <dgm:prSet presAssocID="{90E4D06C-6E23-4FB6-9FCE-763AD362E472}" presName="topArc2" presStyleLbl="parChTrans1D1" presStyleIdx="2" presStyleCnt="8"/>
      <dgm:spPr/>
    </dgm:pt>
    <dgm:pt modelId="{5D9F67D8-C7C1-42DB-90E0-4E2110F27DF7}" type="pres">
      <dgm:prSet presAssocID="{90E4D06C-6E23-4FB6-9FCE-763AD362E472}" presName="bottomArc2" presStyleLbl="parChTrans1D1" presStyleIdx="3" presStyleCnt="8"/>
      <dgm:spPr/>
    </dgm:pt>
    <dgm:pt modelId="{2F55A1AF-B669-4274-8738-F1249388E603}" type="pres">
      <dgm:prSet presAssocID="{90E4D06C-6E23-4FB6-9FCE-763AD362E472}" presName="topConnNode2" presStyleLbl="node2" presStyleIdx="0" presStyleCnt="0"/>
      <dgm:spPr/>
    </dgm:pt>
    <dgm:pt modelId="{64DBB119-24C4-42D8-A45F-F82E14858F96}" type="pres">
      <dgm:prSet presAssocID="{90E4D06C-6E23-4FB6-9FCE-763AD362E472}" presName="hierChild4" presStyleCnt="0"/>
      <dgm:spPr/>
    </dgm:pt>
    <dgm:pt modelId="{100DC633-1C5C-4833-8C36-F11B08CE9848}" type="pres">
      <dgm:prSet presAssocID="{90E4D06C-6E23-4FB6-9FCE-763AD362E472}" presName="hierChild5" presStyleCnt="0"/>
      <dgm:spPr/>
    </dgm:pt>
    <dgm:pt modelId="{73A7EC1E-43EE-4FFA-B4F9-A249BD1AE1F1}" type="pres">
      <dgm:prSet presAssocID="{AD9AC217-1204-4651-9106-4FFD9B31C7DD}" presName="Name28" presStyleLbl="parChTrans1D2" presStyleIdx="1" presStyleCnt="3"/>
      <dgm:spPr/>
    </dgm:pt>
    <dgm:pt modelId="{4B723CB0-AD08-4025-9DF4-3C23FDF847EA}" type="pres">
      <dgm:prSet presAssocID="{624CC037-A9F5-4A89-A247-9F77E9EFE3C5}" presName="hierRoot2" presStyleCnt="0">
        <dgm:presLayoutVars>
          <dgm:hierBranch val="init"/>
        </dgm:presLayoutVars>
      </dgm:prSet>
      <dgm:spPr/>
    </dgm:pt>
    <dgm:pt modelId="{6A65DF1D-7680-441F-90F6-15DD7CF1FCC9}" type="pres">
      <dgm:prSet presAssocID="{624CC037-A9F5-4A89-A247-9F77E9EFE3C5}" presName="rootComposite2" presStyleCnt="0"/>
      <dgm:spPr/>
    </dgm:pt>
    <dgm:pt modelId="{D822DDE5-74F0-42D6-8BD3-F44CFF518A2E}" type="pres">
      <dgm:prSet presAssocID="{624CC037-A9F5-4A89-A247-9F77E9EFE3C5}" presName="rootText2" presStyleLbl="alignAcc1" presStyleIdx="0" presStyleCnt="0">
        <dgm:presLayoutVars>
          <dgm:chPref val="3"/>
        </dgm:presLayoutVars>
      </dgm:prSet>
      <dgm:spPr/>
    </dgm:pt>
    <dgm:pt modelId="{948760D6-9303-42A6-B955-F11B094ABE24}" type="pres">
      <dgm:prSet presAssocID="{624CC037-A9F5-4A89-A247-9F77E9EFE3C5}" presName="topArc2" presStyleLbl="parChTrans1D1" presStyleIdx="4" presStyleCnt="8"/>
      <dgm:spPr/>
    </dgm:pt>
    <dgm:pt modelId="{345B32A0-4027-4402-B6E4-7F5F8C7AABC7}" type="pres">
      <dgm:prSet presAssocID="{624CC037-A9F5-4A89-A247-9F77E9EFE3C5}" presName="bottomArc2" presStyleLbl="parChTrans1D1" presStyleIdx="5" presStyleCnt="8"/>
      <dgm:spPr/>
    </dgm:pt>
    <dgm:pt modelId="{10854F0B-A354-4ABB-807F-F67FE7ADB6C0}" type="pres">
      <dgm:prSet presAssocID="{624CC037-A9F5-4A89-A247-9F77E9EFE3C5}" presName="topConnNode2" presStyleLbl="node2" presStyleIdx="0" presStyleCnt="0"/>
      <dgm:spPr/>
    </dgm:pt>
    <dgm:pt modelId="{80CD829A-6E6D-42C0-B5F9-DF1D2D6AF2CE}" type="pres">
      <dgm:prSet presAssocID="{624CC037-A9F5-4A89-A247-9F77E9EFE3C5}" presName="hierChild4" presStyleCnt="0"/>
      <dgm:spPr/>
    </dgm:pt>
    <dgm:pt modelId="{C9C0DDC7-65B4-4A2C-BE31-6DF7944F09A0}" type="pres">
      <dgm:prSet presAssocID="{624CC037-A9F5-4A89-A247-9F77E9EFE3C5}" presName="hierChild5" presStyleCnt="0"/>
      <dgm:spPr/>
    </dgm:pt>
    <dgm:pt modelId="{4D2A4D24-5949-4E63-8937-4A0C961500E6}" type="pres">
      <dgm:prSet presAssocID="{260BC2A6-E1F3-4C9D-8AE3-A56D74FC2C4D}" presName="Name28" presStyleLbl="parChTrans1D2" presStyleIdx="2" presStyleCnt="3"/>
      <dgm:spPr/>
    </dgm:pt>
    <dgm:pt modelId="{056DB690-6701-44A4-A695-C53D279C7A3A}" type="pres">
      <dgm:prSet presAssocID="{3198F345-01E3-4159-A4BE-BF8CDDFE63E5}" presName="hierRoot2" presStyleCnt="0">
        <dgm:presLayoutVars>
          <dgm:hierBranch val="init"/>
        </dgm:presLayoutVars>
      </dgm:prSet>
      <dgm:spPr/>
    </dgm:pt>
    <dgm:pt modelId="{D09816CC-E3FD-42FF-8068-25E3ACD12C9F}" type="pres">
      <dgm:prSet presAssocID="{3198F345-01E3-4159-A4BE-BF8CDDFE63E5}" presName="rootComposite2" presStyleCnt="0"/>
      <dgm:spPr/>
    </dgm:pt>
    <dgm:pt modelId="{0E2F9BAB-E43D-4E47-9816-DE8FC2518359}" type="pres">
      <dgm:prSet presAssocID="{3198F345-01E3-4159-A4BE-BF8CDDFE63E5}" presName="rootText2" presStyleLbl="alignAcc1" presStyleIdx="0" presStyleCnt="0">
        <dgm:presLayoutVars>
          <dgm:chPref val="3"/>
        </dgm:presLayoutVars>
      </dgm:prSet>
      <dgm:spPr/>
    </dgm:pt>
    <dgm:pt modelId="{433C1C4B-ECE2-40F0-BA05-C70525FC98A3}" type="pres">
      <dgm:prSet presAssocID="{3198F345-01E3-4159-A4BE-BF8CDDFE63E5}" presName="topArc2" presStyleLbl="parChTrans1D1" presStyleIdx="6" presStyleCnt="8"/>
      <dgm:spPr/>
    </dgm:pt>
    <dgm:pt modelId="{0EBBEF68-C282-4845-8E9E-6B344D4DD870}" type="pres">
      <dgm:prSet presAssocID="{3198F345-01E3-4159-A4BE-BF8CDDFE63E5}" presName="bottomArc2" presStyleLbl="parChTrans1D1" presStyleIdx="7" presStyleCnt="8"/>
      <dgm:spPr/>
    </dgm:pt>
    <dgm:pt modelId="{2DCEC269-496F-4FF5-8DE6-C24C27336E09}" type="pres">
      <dgm:prSet presAssocID="{3198F345-01E3-4159-A4BE-BF8CDDFE63E5}" presName="topConnNode2" presStyleLbl="node2" presStyleIdx="0" presStyleCnt="0"/>
      <dgm:spPr/>
    </dgm:pt>
    <dgm:pt modelId="{9141EA8F-E81C-43DA-9AF9-5DB58B7BB33A}" type="pres">
      <dgm:prSet presAssocID="{3198F345-01E3-4159-A4BE-BF8CDDFE63E5}" presName="hierChild4" presStyleCnt="0"/>
      <dgm:spPr/>
    </dgm:pt>
    <dgm:pt modelId="{3D8778DF-DEE4-415A-9829-F0BB93A2008A}" type="pres">
      <dgm:prSet presAssocID="{3198F345-01E3-4159-A4BE-BF8CDDFE63E5}" presName="hierChild5" presStyleCnt="0"/>
      <dgm:spPr/>
    </dgm:pt>
    <dgm:pt modelId="{AA2E3062-7C2D-474E-A70B-7B586D1D77A5}" type="pres">
      <dgm:prSet presAssocID="{C938409F-67D0-40F1-8F07-FAB7CBB3B527}" presName="hierChild3" presStyleCnt="0"/>
      <dgm:spPr/>
    </dgm:pt>
  </dgm:ptLst>
  <dgm:cxnLst>
    <dgm:cxn modelId="{D1F5CD06-C37D-4D84-8FD5-0435F34ED251}" type="presOf" srcId="{AD9AC217-1204-4651-9106-4FFD9B31C7DD}" destId="{73A7EC1E-43EE-4FFA-B4F9-A249BD1AE1F1}" srcOrd="0" destOrd="0" presId="urn:microsoft.com/office/officeart/2008/layout/HalfCircleOrganizationChart"/>
    <dgm:cxn modelId="{F9D17823-7966-4B7F-AEBA-36E4F2AAC8E7}" srcId="{C938409F-67D0-40F1-8F07-FAB7CBB3B527}" destId="{3198F345-01E3-4159-A4BE-BF8CDDFE63E5}" srcOrd="2" destOrd="0" parTransId="{260BC2A6-E1F3-4C9D-8AE3-A56D74FC2C4D}" sibTransId="{BF7ABAD8-23F9-4693-902D-2752624CF3A6}"/>
    <dgm:cxn modelId="{9B3DC865-9617-4258-82E5-E1835A13D6F2}" type="presOf" srcId="{624CC037-A9F5-4A89-A247-9F77E9EFE3C5}" destId="{10854F0B-A354-4ABB-807F-F67FE7ADB6C0}" srcOrd="1" destOrd="0" presId="urn:microsoft.com/office/officeart/2008/layout/HalfCircleOrganizationChart"/>
    <dgm:cxn modelId="{C6610049-2AF9-414D-AC16-4E99426EDFD1}" srcId="{C938409F-67D0-40F1-8F07-FAB7CBB3B527}" destId="{90E4D06C-6E23-4FB6-9FCE-763AD362E472}" srcOrd="0" destOrd="0" parTransId="{9E53ADE5-8B6C-44CD-95A0-64A68A89B039}" sibTransId="{7DBD6C63-E194-45A8-91B7-BD9D13652CE1}"/>
    <dgm:cxn modelId="{A4DFA24A-E7F4-4D50-ADB2-F2452996117B}" type="presOf" srcId="{260BC2A6-E1F3-4C9D-8AE3-A56D74FC2C4D}" destId="{4D2A4D24-5949-4E63-8937-4A0C961500E6}" srcOrd="0" destOrd="0" presId="urn:microsoft.com/office/officeart/2008/layout/HalfCircleOrganizationChart"/>
    <dgm:cxn modelId="{D03C636C-86DA-48B1-B2E0-212D0D9A948C}" type="presOf" srcId="{822D2883-4662-4510-886F-72D64802EDA0}" destId="{1EDC0E11-A4B4-42A9-90A0-9764EAE5D10A}" srcOrd="0" destOrd="0" presId="urn:microsoft.com/office/officeart/2008/layout/HalfCircleOrganizationChart"/>
    <dgm:cxn modelId="{2E913F72-BF54-4DFD-ACA8-D024D3A1D8B6}" type="presOf" srcId="{C938409F-67D0-40F1-8F07-FAB7CBB3B527}" destId="{D2ED5920-54E2-4AE1-9D66-80B96523DDE9}" srcOrd="0" destOrd="0" presId="urn:microsoft.com/office/officeart/2008/layout/HalfCircleOrganizationChart"/>
    <dgm:cxn modelId="{51E04D54-F15A-4325-916C-D7A89841484D}" type="presOf" srcId="{624CC037-A9F5-4A89-A247-9F77E9EFE3C5}" destId="{D822DDE5-74F0-42D6-8BD3-F44CFF518A2E}" srcOrd="0" destOrd="0" presId="urn:microsoft.com/office/officeart/2008/layout/HalfCircleOrganizationChart"/>
    <dgm:cxn modelId="{0F659E59-60CD-4A7D-BF04-FCBE5D9F3103}" type="presOf" srcId="{3198F345-01E3-4159-A4BE-BF8CDDFE63E5}" destId="{0E2F9BAB-E43D-4E47-9816-DE8FC2518359}" srcOrd="0" destOrd="0" presId="urn:microsoft.com/office/officeart/2008/layout/HalfCircleOrganizationChart"/>
    <dgm:cxn modelId="{F5DE5783-A864-4CE6-951D-86C2D22C8EA4}" type="presOf" srcId="{9E53ADE5-8B6C-44CD-95A0-64A68A89B039}" destId="{1558ACE3-1DC8-4C28-AC04-37D823DBD6DD}" srcOrd="0" destOrd="0" presId="urn:microsoft.com/office/officeart/2008/layout/HalfCircleOrganizationChart"/>
    <dgm:cxn modelId="{3A66CF9A-8428-475F-96C0-A2602EC242FC}" type="presOf" srcId="{C938409F-67D0-40F1-8F07-FAB7CBB3B527}" destId="{596A0BF4-1158-4CEF-AB58-CFE899E3826C}" srcOrd="1" destOrd="0" presId="urn:microsoft.com/office/officeart/2008/layout/HalfCircleOrganizationChart"/>
    <dgm:cxn modelId="{C750F0A0-2AED-40BC-AB4D-558E707F4AA0}" type="presOf" srcId="{90E4D06C-6E23-4FB6-9FCE-763AD362E472}" destId="{2F55A1AF-B669-4274-8738-F1249388E603}" srcOrd="1" destOrd="0" presId="urn:microsoft.com/office/officeart/2008/layout/HalfCircleOrganizationChart"/>
    <dgm:cxn modelId="{A61B83A8-92B5-4CF3-8135-DA5943FFFA43}" srcId="{C938409F-67D0-40F1-8F07-FAB7CBB3B527}" destId="{624CC037-A9F5-4A89-A247-9F77E9EFE3C5}" srcOrd="1" destOrd="0" parTransId="{AD9AC217-1204-4651-9106-4FFD9B31C7DD}" sibTransId="{9E8E3948-D951-42E1-BEC7-BDF0B99167EF}"/>
    <dgm:cxn modelId="{F836F9DA-60D0-438F-B39F-D32ECF569428}" type="presOf" srcId="{3198F345-01E3-4159-A4BE-BF8CDDFE63E5}" destId="{2DCEC269-496F-4FF5-8DE6-C24C27336E09}" srcOrd="1" destOrd="0" presId="urn:microsoft.com/office/officeart/2008/layout/HalfCircleOrganizationChart"/>
    <dgm:cxn modelId="{3E2B68E8-EE93-4E0F-B3E6-1479B602457D}" srcId="{822D2883-4662-4510-886F-72D64802EDA0}" destId="{C938409F-67D0-40F1-8F07-FAB7CBB3B527}" srcOrd="0" destOrd="0" parTransId="{219A3E39-CB54-452A-9F3C-2CC680CCE307}" sibTransId="{2AAF90A1-664A-4E5C-8347-2E09B3FBCD36}"/>
    <dgm:cxn modelId="{B8295EF0-9B7B-442B-9301-3A936C7E8C38}" type="presOf" srcId="{90E4D06C-6E23-4FB6-9FCE-763AD362E472}" destId="{D277BDEC-758A-4C7A-A6D8-7EDBEF53189A}" srcOrd="0" destOrd="0" presId="urn:microsoft.com/office/officeart/2008/layout/HalfCircleOrganizationChart"/>
    <dgm:cxn modelId="{BA143911-3C55-4AF3-9561-93E66B847402}" type="presParOf" srcId="{1EDC0E11-A4B4-42A9-90A0-9764EAE5D10A}" destId="{A1D5E754-EEAE-48E9-8727-1F66BD978EF6}" srcOrd="0" destOrd="0" presId="urn:microsoft.com/office/officeart/2008/layout/HalfCircleOrganizationChart"/>
    <dgm:cxn modelId="{7AE72855-AC9E-4342-B898-2FF47FD06649}" type="presParOf" srcId="{A1D5E754-EEAE-48E9-8727-1F66BD978EF6}" destId="{81DFF879-3355-4C70-B53D-BDD7C8548692}" srcOrd="0" destOrd="0" presId="urn:microsoft.com/office/officeart/2008/layout/HalfCircleOrganizationChart"/>
    <dgm:cxn modelId="{7EA3707B-AF8A-44BB-BDD5-7BE6F25658FC}" type="presParOf" srcId="{81DFF879-3355-4C70-B53D-BDD7C8548692}" destId="{D2ED5920-54E2-4AE1-9D66-80B96523DDE9}" srcOrd="0" destOrd="0" presId="urn:microsoft.com/office/officeart/2008/layout/HalfCircleOrganizationChart"/>
    <dgm:cxn modelId="{92C119DE-1951-49D7-961C-5822E697317C}" type="presParOf" srcId="{81DFF879-3355-4C70-B53D-BDD7C8548692}" destId="{81C2A516-7B7C-4ECB-B56D-3FADBF422BE9}" srcOrd="1" destOrd="0" presId="urn:microsoft.com/office/officeart/2008/layout/HalfCircleOrganizationChart"/>
    <dgm:cxn modelId="{497A94DE-AF7A-4887-86CA-FF74C3B3FE00}" type="presParOf" srcId="{81DFF879-3355-4C70-B53D-BDD7C8548692}" destId="{A2EF50F7-BF0A-42CF-ACAD-A174E9B286AF}" srcOrd="2" destOrd="0" presId="urn:microsoft.com/office/officeart/2008/layout/HalfCircleOrganizationChart"/>
    <dgm:cxn modelId="{AF5F30A0-7458-426E-8819-8C01167CF016}" type="presParOf" srcId="{81DFF879-3355-4C70-B53D-BDD7C8548692}" destId="{596A0BF4-1158-4CEF-AB58-CFE899E3826C}" srcOrd="3" destOrd="0" presId="urn:microsoft.com/office/officeart/2008/layout/HalfCircleOrganizationChart"/>
    <dgm:cxn modelId="{F78AA4CA-B4E3-4EE7-B4EE-84B409E80ABA}" type="presParOf" srcId="{A1D5E754-EEAE-48E9-8727-1F66BD978EF6}" destId="{AA48597E-82FA-438F-B377-6C00B183CE29}" srcOrd="1" destOrd="0" presId="urn:microsoft.com/office/officeart/2008/layout/HalfCircleOrganizationChart"/>
    <dgm:cxn modelId="{2D3C7E86-482F-4948-A18C-A4BAB49BF9A1}" type="presParOf" srcId="{AA48597E-82FA-438F-B377-6C00B183CE29}" destId="{1558ACE3-1DC8-4C28-AC04-37D823DBD6DD}" srcOrd="0" destOrd="0" presId="urn:microsoft.com/office/officeart/2008/layout/HalfCircleOrganizationChart"/>
    <dgm:cxn modelId="{E165D762-F223-425E-9B92-EC17F20F7A46}" type="presParOf" srcId="{AA48597E-82FA-438F-B377-6C00B183CE29}" destId="{BDED9FFE-6F2E-4FC0-B310-5660DD3F8766}" srcOrd="1" destOrd="0" presId="urn:microsoft.com/office/officeart/2008/layout/HalfCircleOrganizationChart"/>
    <dgm:cxn modelId="{CF57FDAB-13B5-4C4C-AB41-3F7A888749CC}" type="presParOf" srcId="{BDED9FFE-6F2E-4FC0-B310-5660DD3F8766}" destId="{4F4CE103-93B0-4476-BE13-CD9E43820041}" srcOrd="0" destOrd="0" presId="urn:microsoft.com/office/officeart/2008/layout/HalfCircleOrganizationChart"/>
    <dgm:cxn modelId="{8AEB7703-75E4-4AEA-A45F-095585C1234B}" type="presParOf" srcId="{4F4CE103-93B0-4476-BE13-CD9E43820041}" destId="{D277BDEC-758A-4C7A-A6D8-7EDBEF53189A}" srcOrd="0" destOrd="0" presId="urn:microsoft.com/office/officeart/2008/layout/HalfCircleOrganizationChart"/>
    <dgm:cxn modelId="{29F88E79-0AC5-458A-899C-D584DAE492B8}" type="presParOf" srcId="{4F4CE103-93B0-4476-BE13-CD9E43820041}" destId="{B442D99D-9113-4426-8D33-5CA0F82C5DBC}" srcOrd="1" destOrd="0" presId="urn:microsoft.com/office/officeart/2008/layout/HalfCircleOrganizationChart"/>
    <dgm:cxn modelId="{F9A0482B-7161-44C3-BE47-F665F55945D9}" type="presParOf" srcId="{4F4CE103-93B0-4476-BE13-CD9E43820041}" destId="{5D9F67D8-C7C1-42DB-90E0-4E2110F27DF7}" srcOrd="2" destOrd="0" presId="urn:microsoft.com/office/officeart/2008/layout/HalfCircleOrganizationChart"/>
    <dgm:cxn modelId="{749562CD-EA1E-4B92-B8C7-B35AD3BC51A7}" type="presParOf" srcId="{4F4CE103-93B0-4476-BE13-CD9E43820041}" destId="{2F55A1AF-B669-4274-8738-F1249388E603}" srcOrd="3" destOrd="0" presId="urn:microsoft.com/office/officeart/2008/layout/HalfCircleOrganizationChart"/>
    <dgm:cxn modelId="{621CD925-ACB5-48E3-A4F2-607B3C7BF367}" type="presParOf" srcId="{BDED9FFE-6F2E-4FC0-B310-5660DD3F8766}" destId="{64DBB119-24C4-42D8-A45F-F82E14858F96}" srcOrd="1" destOrd="0" presId="urn:microsoft.com/office/officeart/2008/layout/HalfCircleOrganizationChart"/>
    <dgm:cxn modelId="{A834E74B-A1BF-4577-96EF-0912FAD26177}" type="presParOf" srcId="{BDED9FFE-6F2E-4FC0-B310-5660DD3F8766}" destId="{100DC633-1C5C-4833-8C36-F11B08CE9848}" srcOrd="2" destOrd="0" presId="urn:microsoft.com/office/officeart/2008/layout/HalfCircleOrganizationChart"/>
    <dgm:cxn modelId="{076C5897-61AF-4362-9E9C-58EB24ABEE05}" type="presParOf" srcId="{AA48597E-82FA-438F-B377-6C00B183CE29}" destId="{73A7EC1E-43EE-4FFA-B4F9-A249BD1AE1F1}" srcOrd="2" destOrd="0" presId="urn:microsoft.com/office/officeart/2008/layout/HalfCircleOrganizationChart"/>
    <dgm:cxn modelId="{DECC4BBE-9552-4CA5-9AC1-A2C25AF16A61}" type="presParOf" srcId="{AA48597E-82FA-438F-B377-6C00B183CE29}" destId="{4B723CB0-AD08-4025-9DF4-3C23FDF847EA}" srcOrd="3" destOrd="0" presId="urn:microsoft.com/office/officeart/2008/layout/HalfCircleOrganizationChart"/>
    <dgm:cxn modelId="{AF5A862A-5124-4BE2-8DEB-D3A2C9320007}" type="presParOf" srcId="{4B723CB0-AD08-4025-9DF4-3C23FDF847EA}" destId="{6A65DF1D-7680-441F-90F6-15DD7CF1FCC9}" srcOrd="0" destOrd="0" presId="urn:microsoft.com/office/officeart/2008/layout/HalfCircleOrganizationChart"/>
    <dgm:cxn modelId="{311E68DF-8CC2-4314-B5DC-9D5279235336}" type="presParOf" srcId="{6A65DF1D-7680-441F-90F6-15DD7CF1FCC9}" destId="{D822DDE5-74F0-42D6-8BD3-F44CFF518A2E}" srcOrd="0" destOrd="0" presId="urn:microsoft.com/office/officeart/2008/layout/HalfCircleOrganizationChart"/>
    <dgm:cxn modelId="{1C761966-B482-4EF7-B48C-250878D13D21}" type="presParOf" srcId="{6A65DF1D-7680-441F-90F6-15DD7CF1FCC9}" destId="{948760D6-9303-42A6-B955-F11B094ABE24}" srcOrd="1" destOrd="0" presId="urn:microsoft.com/office/officeart/2008/layout/HalfCircleOrganizationChart"/>
    <dgm:cxn modelId="{B0AFBFF3-F178-4B78-8C30-CD4353ABF57B}" type="presParOf" srcId="{6A65DF1D-7680-441F-90F6-15DD7CF1FCC9}" destId="{345B32A0-4027-4402-B6E4-7F5F8C7AABC7}" srcOrd="2" destOrd="0" presId="urn:microsoft.com/office/officeart/2008/layout/HalfCircleOrganizationChart"/>
    <dgm:cxn modelId="{7B31C632-8D89-49A1-86F8-9F0DCC62301F}" type="presParOf" srcId="{6A65DF1D-7680-441F-90F6-15DD7CF1FCC9}" destId="{10854F0B-A354-4ABB-807F-F67FE7ADB6C0}" srcOrd="3" destOrd="0" presId="urn:microsoft.com/office/officeart/2008/layout/HalfCircleOrganizationChart"/>
    <dgm:cxn modelId="{16C47967-6019-469B-A4DC-901522A95969}" type="presParOf" srcId="{4B723CB0-AD08-4025-9DF4-3C23FDF847EA}" destId="{80CD829A-6E6D-42C0-B5F9-DF1D2D6AF2CE}" srcOrd="1" destOrd="0" presId="urn:microsoft.com/office/officeart/2008/layout/HalfCircleOrganizationChart"/>
    <dgm:cxn modelId="{8F395719-CCEA-47D1-AF61-FB771D2F6C4A}" type="presParOf" srcId="{4B723CB0-AD08-4025-9DF4-3C23FDF847EA}" destId="{C9C0DDC7-65B4-4A2C-BE31-6DF7944F09A0}" srcOrd="2" destOrd="0" presId="urn:microsoft.com/office/officeart/2008/layout/HalfCircleOrganizationChart"/>
    <dgm:cxn modelId="{E75DDFBA-9CD2-4C5C-A95A-4A9F01DE6C72}" type="presParOf" srcId="{AA48597E-82FA-438F-B377-6C00B183CE29}" destId="{4D2A4D24-5949-4E63-8937-4A0C961500E6}" srcOrd="4" destOrd="0" presId="urn:microsoft.com/office/officeart/2008/layout/HalfCircleOrganizationChart"/>
    <dgm:cxn modelId="{1C443453-5612-44A6-ADD5-4C68F3920F9D}" type="presParOf" srcId="{AA48597E-82FA-438F-B377-6C00B183CE29}" destId="{056DB690-6701-44A4-A695-C53D279C7A3A}" srcOrd="5" destOrd="0" presId="urn:microsoft.com/office/officeart/2008/layout/HalfCircleOrganizationChart"/>
    <dgm:cxn modelId="{8104F465-27A3-4B9A-AD9A-8A6B6CE7E007}" type="presParOf" srcId="{056DB690-6701-44A4-A695-C53D279C7A3A}" destId="{D09816CC-E3FD-42FF-8068-25E3ACD12C9F}" srcOrd="0" destOrd="0" presId="urn:microsoft.com/office/officeart/2008/layout/HalfCircleOrganizationChart"/>
    <dgm:cxn modelId="{90279E3A-786B-4425-BD64-201A2C0B4920}" type="presParOf" srcId="{D09816CC-E3FD-42FF-8068-25E3ACD12C9F}" destId="{0E2F9BAB-E43D-4E47-9816-DE8FC2518359}" srcOrd="0" destOrd="0" presId="urn:microsoft.com/office/officeart/2008/layout/HalfCircleOrganizationChart"/>
    <dgm:cxn modelId="{1AB737B2-5C06-4942-BBDC-476CFCA9EF29}" type="presParOf" srcId="{D09816CC-E3FD-42FF-8068-25E3ACD12C9F}" destId="{433C1C4B-ECE2-40F0-BA05-C70525FC98A3}" srcOrd="1" destOrd="0" presId="urn:microsoft.com/office/officeart/2008/layout/HalfCircleOrganizationChart"/>
    <dgm:cxn modelId="{53515D60-656C-4EB9-A177-A40C1D6B375A}" type="presParOf" srcId="{D09816CC-E3FD-42FF-8068-25E3ACD12C9F}" destId="{0EBBEF68-C282-4845-8E9E-6B344D4DD870}" srcOrd="2" destOrd="0" presId="urn:microsoft.com/office/officeart/2008/layout/HalfCircleOrganizationChart"/>
    <dgm:cxn modelId="{5F2E3796-F652-4F92-AA87-96827A5E3771}" type="presParOf" srcId="{D09816CC-E3FD-42FF-8068-25E3ACD12C9F}" destId="{2DCEC269-496F-4FF5-8DE6-C24C27336E09}" srcOrd="3" destOrd="0" presId="urn:microsoft.com/office/officeart/2008/layout/HalfCircleOrganizationChart"/>
    <dgm:cxn modelId="{F4CEA814-DC39-4FED-BBAF-7C57EBA9D25A}" type="presParOf" srcId="{056DB690-6701-44A4-A695-C53D279C7A3A}" destId="{9141EA8F-E81C-43DA-9AF9-5DB58B7BB33A}" srcOrd="1" destOrd="0" presId="urn:microsoft.com/office/officeart/2008/layout/HalfCircleOrganizationChart"/>
    <dgm:cxn modelId="{E9545E1E-D599-4C6E-9689-F2756980D68B}" type="presParOf" srcId="{056DB690-6701-44A4-A695-C53D279C7A3A}" destId="{3D8778DF-DEE4-415A-9829-F0BB93A2008A}" srcOrd="2" destOrd="0" presId="urn:microsoft.com/office/officeart/2008/layout/HalfCircleOrganizationChart"/>
    <dgm:cxn modelId="{D14C2F71-4624-4156-A877-FAF3029318EF}" type="presParOf" srcId="{A1D5E754-EEAE-48E9-8727-1F66BD978EF6}" destId="{AA2E3062-7C2D-474E-A70B-7B586D1D77A5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688734-200C-4DED-B91F-A1AE3950F60A}" type="doc">
      <dgm:prSet loTypeId="urn:microsoft.com/office/officeart/2005/8/layout/StepDownProcess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7FF1B373-6AAA-44A4-81BA-D44721DEF9D7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Producido por: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9C6B79-73CF-4454-B45A-124F3E67976F}" type="parTrans" cxnId="{5D2B6EDB-23A3-4327-AB7E-BAEA617E699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FA2350-4A2A-4A6C-9B74-22849CB1E211}" type="sibTrans" cxnId="{5D2B6EDB-23A3-4327-AB7E-BAEA617E699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B20D33-2ED2-4EC9-B56C-8C129783EEFF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IFN-</a:t>
          </a: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α</a:t>
          </a: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</a:t>
          </a:r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Células dendríticas y macrófagos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AC3A0A-7D33-4676-A1E0-41D0CED8611F}" type="parTrans" cxnId="{D44AF3F9-D963-4E64-9BF4-1EE1F396A4B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BAFE7-4E5B-43DF-96A7-CE178B6F1DC0}" type="sibTrans" cxnId="{D44AF3F9-D963-4E64-9BF4-1EE1F396A4B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1ABB2A-8717-486C-A4FB-6A4A2D6A8CC7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Acción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4BA98A-A380-45B6-B22E-A1072A3E94C4}" type="parTrans" cxnId="{6226326A-48A4-45C7-BE44-38F8F0BC3DE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1640A-457D-4A19-92D8-8868CC1A9314}" type="sibTrans" cxnId="{6226326A-48A4-45C7-BE44-38F8F0BC3DE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7D024D-F137-4537-8A77-7DE5D752F322}">
      <dgm:prSet phldrT="[Texto]" custT="1"/>
      <dgm:spPr/>
      <dgm:t>
        <a:bodyPr/>
        <a:lstStyle/>
        <a:p>
          <a:r>
            <a:rPr lang="es-EC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Inhibición de la replicación viral.</a:t>
          </a:r>
        </a:p>
      </dgm:t>
    </dgm:pt>
    <dgm:pt modelId="{12659647-4DF9-4B98-82A8-8449838A039B}" type="parTrans" cxnId="{6A334C34-F59F-411F-B6FF-A9F1A629F7B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F91E46-3F77-42A6-94E3-5130A25FCC35}" type="sibTrans" cxnId="{6A334C34-F59F-411F-B6FF-A9F1A629F7B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824E37-F790-4054-A213-1E10A926198C}">
      <dgm:prSet phldrT="[Texto]" custT="1"/>
      <dgm:spPr/>
      <dgm:t>
        <a:bodyPr/>
        <a:lstStyle/>
        <a:p>
          <a:r>
            <a:rPr lang="es-EC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Presentación de antígenos.</a:t>
          </a:r>
        </a:p>
      </dgm:t>
    </dgm:pt>
    <dgm:pt modelId="{BFE5466D-4448-4E15-85C3-3DD6897DBC81}" type="parTrans" cxnId="{025067FD-1C57-4A4A-8D7B-99D8729575B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D1DEA8-172B-4516-8782-1110091EC642}" type="sibTrans" cxnId="{025067FD-1C57-4A4A-8D7B-99D8729575B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12ECE-0D22-4D1D-98DC-B229DC791736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Actividad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D0B365-0247-4627-A2AD-5509991955DC}" type="parTrans" cxnId="{96D1D44B-1B09-4231-81AA-998964E5919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77ECBC-4C2D-4455-A5BA-FBC10DA9D4D4}" type="sibTrans" cxnId="{96D1D44B-1B09-4231-81AA-998964E5919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6BD7E6-BF5F-4AE3-9638-7F0DAF52B086}">
      <dgm:prSet phldrT="[Texto]" custT="1"/>
      <dgm:spPr/>
      <dgm:t>
        <a:bodyPr/>
        <a:lstStyle/>
        <a:p>
          <a:r>
            <a:rPr lang="es-MX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Antiviral</a:t>
          </a:r>
          <a:endParaRPr lang="es-EC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880B9C-DD9C-40E8-9430-DD71F27406EE}" type="parTrans" cxnId="{8D7C4086-648D-427B-A824-0F4EB7F9398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265D30-E10B-4553-B915-17129928EB0A}" type="sibTrans" cxnId="{8D7C4086-648D-427B-A824-0F4EB7F9398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2AA42-D96A-4AEC-8100-384F41BD9D8B}">
      <dgm:prSet phldrT="[Texto]" custT="1"/>
      <dgm:spPr/>
      <dgm:t>
        <a:bodyPr/>
        <a:lstStyle/>
        <a:p>
          <a:r>
            <a:rPr lang="es-MX" sz="1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Antiproliferativa</a:t>
          </a:r>
          <a:r>
            <a:rPr lang="es-MX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517004-5AB0-49C5-9D9D-D57D20736666}" type="parTrans" cxnId="{A9EBD398-F2CE-46D8-AB1C-E0D0800D2ED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F6F65D-E9C3-4035-8149-B7FBC830DB44}" type="sibTrans" cxnId="{A9EBD398-F2CE-46D8-AB1C-E0D0800D2ED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B5A4FD-F4E2-40CA-85B4-8C40704F04A9}">
      <dgm:prSet phldrT="[Texto]" custT="1"/>
      <dgm:spPr/>
      <dgm:t>
        <a:bodyPr/>
        <a:lstStyle/>
        <a:p>
          <a:r>
            <a:rPr lang="es-MX" sz="1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Inmunomoduladora</a:t>
          </a:r>
          <a:endParaRPr lang="es-EC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BEA6B-42FA-4153-B857-1655FD4E34AE}" type="parTrans" cxnId="{2450D02E-F3E8-4588-880F-419E8653B93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BB9E95-A3D3-460F-95DE-F5908EA88C62}" type="sibTrans" cxnId="{2450D02E-F3E8-4588-880F-419E8653B93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A092D0-121B-41BC-814D-FD298EA0C909}">
      <dgm:prSet phldrT="[Texto]" custT="1"/>
      <dgm:spPr/>
      <dgm:t>
        <a:bodyPr/>
        <a:lstStyle/>
        <a:p>
          <a:r>
            <a:rPr lang="es-EC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Activación de células NK.</a:t>
          </a:r>
        </a:p>
      </dgm:t>
    </dgm:pt>
    <dgm:pt modelId="{C24FC10E-91A6-4FE6-9482-72901214530D}" type="parTrans" cxnId="{761E6927-B451-48D1-AEA7-4707EF7D6C61}">
      <dgm:prSet/>
      <dgm:spPr/>
      <dgm:t>
        <a:bodyPr/>
        <a:lstStyle/>
        <a:p>
          <a:endParaRPr lang="es-EC"/>
        </a:p>
      </dgm:t>
    </dgm:pt>
    <dgm:pt modelId="{0E124E53-B115-49DC-B7AB-F2BDD74A945F}" type="sibTrans" cxnId="{761E6927-B451-48D1-AEA7-4707EF7D6C61}">
      <dgm:prSet/>
      <dgm:spPr/>
      <dgm:t>
        <a:bodyPr/>
        <a:lstStyle/>
        <a:p>
          <a:endParaRPr lang="es-EC"/>
        </a:p>
      </dgm:t>
    </dgm:pt>
    <dgm:pt modelId="{6BD48367-F1D5-4D52-92D7-AA0BFC4C8DD6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 IFN-</a:t>
          </a: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β</a:t>
          </a: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</a:t>
          </a:r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Fibroblastos y células epiteliales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3DDE9B-AE96-4BC9-AB69-1A9D4FE1B3D4}" type="parTrans" cxnId="{8F5C5801-E170-45E3-B568-02F6E9330509}">
      <dgm:prSet/>
      <dgm:spPr/>
      <dgm:t>
        <a:bodyPr/>
        <a:lstStyle/>
        <a:p>
          <a:endParaRPr lang="es-EC"/>
        </a:p>
      </dgm:t>
    </dgm:pt>
    <dgm:pt modelId="{94A475A8-1468-4751-A86F-6AA43338D041}" type="sibTrans" cxnId="{8F5C5801-E170-45E3-B568-02F6E9330509}">
      <dgm:prSet/>
      <dgm:spPr/>
      <dgm:t>
        <a:bodyPr/>
        <a:lstStyle/>
        <a:p>
          <a:endParaRPr lang="es-EC"/>
        </a:p>
      </dgm:t>
    </dgm:pt>
    <dgm:pt modelId="{79A00BC0-A828-4F00-8130-71B73733338F}" type="pres">
      <dgm:prSet presAssocID="{0A688734-200C-4DED-B91F-A1AE3950F60A}" presName="rootnode" presStyleCnt="0">
        <dgm:presLayoutVars>
          <dgm:chMax/>
          <dgm:chPref/>
          <dgm:dir/>
          <dgm:animLvl val="lvl"/>
        </dgm:presLayoutVars>
      </dgm:prSet>
      <dgm:spPr/>
    </dgm:pt>
    <dgm:pt modelId="{89FE0AAC-41D6-4858-86CB-216FAA1E3B8A}" type="pres">
      <dgm:prSet presAssocID="{7FF1B373-6AAA-44A4-81BA-D44721DEF9D7}" presName="composite" presStyleCnt="0"/>
      <dgm:spPr/>
    </dgm:pt>
    <dgm:pt modelId="{A1498240-9782-4648-877F-740E5822EB3D}" type="pres">
      <dgm:prSet presAssocID="{7FF1B373-6AAA-44A4-81BA-D44721DEF9D7}" presName="bentUpArrow1" presStyleLbl="alignImgPlace1" presStyleIdx="0" presStyleCnt="2"/>
      <dgm:spPr/>
    </dgm:pt>
    <dgm:pt modelId="{B7D512DF-72A0-4E66-9109-CCFA7C3A010C}" type="pres">
      <dgm:prSet presAssocID="{7FF1B373-6AAA-44A4-81BA-D44721DEF9D7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7CCDF0BF-24E4-4AD0-92B9-8E878D9193DA}" type="pres">
      <dgm:prSet presAssocID="{7FF1B373-6AAA-44A4-81BA-D44721DEF9D7}" presName="ChildText" presStyleLbl="revTx" presStyleIdx="0" presStyleCnt="3" custScaleX="176113" custLinFactNeighborX="35902" custLinFactNeighborY="185">
        <dgm:presLayoutVars>
          <dgm:chMax val="0"/>
          <dgm:chPref val="0"/>
          <dgm:bulletEnabled val="1"/>
        </dgm:presLayoutVars>
      </dgm:prSet>
      <dgm:spPr/>
    </dgm:pt>
    <dgm:pt modelId="{C629F978-0CA7-4821-81D1-DA70BA38EE63}" type="pres">
      <dgm:prSet presAssocID="{2EFA2350-4A2A-4A6C-9B74-22849CB1E211}" presName="sibTrans" presStyleCnt="0"/>
      <dgm:spPr/>
    </dgm:pt>
    <dgm:pt modelId="{0173B023-8DD0-4270-82F6-ACEBF8A72AEC}" type="pres">
      <dgm:prSet presAssocID="{BE1ABB2A-8717-486C-A4FB-6A4A2D6A8CC7}" presName="composite" presStyleCnt="0"/>
      <dgm:spPr/>
    </dgm:pt>
    <dgm:pt modelId="{9D8BB2B5-96E0-4546-BA1E-F063F1FAA995}" type="pres">
      <dgm:prSet presAssocID="{BE1ABB2A-8717-486C-A4FB-6A4A2D6A8CC7}" presName="bentUpArrow1" presStyleLbl="alignImgPlace1" presStyleIdx="1" presStyleCnt="2"/>
      <dgm:spPr/>
    </dgm:pt>
    <dgm:pt modelId="{14ACDEE0-BAAE-4999-9E6F-0B59EC21BD67}" type="pres">
      <dgm:prSet presAssocID="{BE1ABB2A-8717-486C-A4FB-6A4A2D6A8CC7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6D69B636-CEE4-42A5-8616-9736CFB60AD6}" type="pres">
      <dgm:prSet presAssocID="{BE1ABB2A-8717-486C-A4FB-6A4A2D6A8CC7}" presName="ChildText" presStyleLbl="revTx" presStyleIdx="1" presStyleCnt="3" custScaleX="235619" custLinFactNeighborX="75360" custLinFactNeighborY="3098">
        <dgm:presLayoutVars>
          <dgm:chMax val="0"/>
          <dgm:chPref val="0"/>
          <dgm:bulletEnabled val="1"/>
        </dgm:presLayoutVars>
      </dgm:prSet>
      <dgm:spPr/>
    </dgm:pt>
    <dgm:pt modelId="{F138D565-1FA7-4A33-A51D-F666F171285E}" type="pres">
      <dgm:prSet presAssocID="{8141640A-457D-4A19-92D8-8868CC1A9314}" presName="sibTrans" presStyleCnt="0"/>
      <dgm:spPr/>
    </dgm:pt>
    <dgm:pt modelId="{CE85F718-5C8F-4B9F-A631-16BF175013CB}" type="pres">
      <dgm:prSet presAssocID="{8E812ECE-0D22-4D1D-98DC-B229DC791736}" presName="composite" presStyleCnt="0"/>
      <dgm:spPr/>
    </dgm:pt>
    <dgm:pt modelId="{AB533643-27EE-4012-92D7-14103537382B}" type="pres">
      <dgm:prSet presAssocID="{8E812ECE-0D22-4D1D-98DC-B229DC791736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13E34E90-E2DB-491E-AB34-04E8C77EA865}" type="pres">
      <dgm:prSet presAssocID="{8E812ECE-0D22-4D1D-98DC-B229DC791736}" presName="FinalChildText" presStyleLbl="revTx" presStyleIdx="2" presStyleCnt="3" custScaleX="129142">
        <dgm:presLayoutVars>
          <dgm:chMax val="0"/>
          <dgm:chPref val="0"/>
          <dgm:bulletEnabled val="1"/>
        </dgm:presLayoutVars>
      </dgm:prSet>
      <dgm:spPr/>
    </dgm:pt>
  </dgm:ptLst>
  <dgm:cxnLst>
    <dgm:cxn modelId="{8F5C5801-E170-45E3-B568-02F6E9330509}" srcId="{7FF1B373-6AAA-44A4-81BA-D44721DEF9D7}" destId="{6BD48367-F1D5-4D52-92D7-AA0BFC4C8DD6}" srcOrd="1" destOrd="0" parTransId="{963DDE9B-AE96-4BC9-AB69-1A9D4FE1B3D4}" sibTransId="{94A475A8-1468-4751-A86F-6AA43338D041}"/>
    <dgm:cxn modelId="{C110AE10-4545-4A7A-991B-C146417D8C86}" type="presOf" srcId="{16A092D0-121B-41BC-814D-FD298EA0C909}" destId="{6D69B636-CEE4-42A5-8616-9736CFB60AD6}" srcOrd="0" destOrd="2" presId="urn:microsoft.com/office/officeart/2005/8/layout/StepDownProcess"/>
    <dgm:cxn modelId="{06E7F513-CEED-4757-89E7-10D4AB0CF542}" type="presOf" srcId="{3A6BD7E6-BF5F-4AE3-9638-7F0DAF52B086}" destId="{13E34E90-E2DB-491E-AB34-04E8C77EA865}" srcOrd="0" destOrd="0" presId="urn:microsoft.com/office/officeart/2005/8/layout/StepDownProcess"/>
    <dgm:cxn modelId="{B0C3F719-DEAC-47DC-88BF-DA02F10574A3}" type="presOf" srcId="{FDB5A4FD-F4E2-40CA-85B4-8C40704F04A9}" destId="{13E34E90-E2DB-491E-AB34-04E8C77EA865}" srcOrd="0" destOrd="2" presId="urn:microsoft.com/office/officeart/2005/8/layout/StepDownProcess"/>
    <dgm:cxn modelId="{761E6927-B451-48D1-AEA7-4707EF7D6C61}" srcId="{BE1ABB2A-8717-486C-A4FB-6A4A2D6A8CC7}" destId="{16A092D0-121B-41BC-814D-FD298EA0C909}" srcOrd="2" destOrd="0" parTransId="{C24FC10E-91A6-4FE6-9482-72901214530D}" sibTransId="{0E124E53-B115-49DC-B7AB-F2BDD74A945F}"/>
    <dgm:cxn modelId="{2450D02E-F3E8-4588-880F-419E8653B933}" srcId="{8E812ECE-0D22-4D1D-98DC-B229DC791736}" destId="{FDB5A4FD-F4E2-40CA-85B4-8C40704F04A9}" srcOrd="2" destOrd="0" parTransId="{89CBEA6B-42FA-4153-B857-1655FD4E34AE}" sibTransId="{CDBB9E95-A3D3-460F-95DE-F5908EA88C62}"/>
    <dgm:cxn modelId="{125F6F30-F8EC-43C1-A324-49E1C4E4DA50}" type="presOf" srcId="{8E812ECE-0D22-4D1D-98DC-B229DC791736}" destId="{AB533643-27EE-4012-92D7-14103537382B}" srcOrd="0" destOrd="0" presId="urn:microsoft.com/office/officeart/2005/8/layout/StepDownProcess"/>
    <dgm:cxn modelId="{6A334C34-F59F-411F-B6FF-A9F1A629F7B0}" srcId="{BE1ABB2A-8717-486C-A4FB-6A4A2D6A8CC7}" destId="{F87D024D-F137-4537-8A77-7DE5D752F322}" srcOrd="0" destOrd="0" parTransId="{12659647-4DF9-4B98-82A8-8449838A039B}" sibTransId="{78F91E46-3F77-42A6-94E3-5130A25FCC35}"/>
    <dgm:cxn modelId="{A2FDE03A-4429-4960-859F-2CDD72DF19AA}" type="presOf" srcId="{F87D024D-F137-4537-8A77-7DE5D752F322}" destId="{6D69B636-CEE4-42A5-8616-9736CFB60AD6}" srcOrd="0" destOrd="0" presId="urn:microsoft.com/office/officeart/2005/8/layout/StepDownProcess"/>
    <dgm:cxn modelId="{6226326A-48A4-45C7-BE44-38F8F0BC3DED}" srcId="{0A688734-200C-4DED-B91F-A1AE3950F60A}" destId="{BE1ABB2A-8717-486C-A4FB-6A4A2D6A8CC7}" srcOrd="1" destOrd="0" parTransId="{024BA98A-A380-45B6-B22E-A1072A3E94C4}" sibTransId="{8141640A-457D-4A19-92D8-8868CC1A9314}"/>
    <dgm:cxn modelId="{96D1D44B-1B09-4231-81AA-998964E59194}" srcId="{0A688734-200C-4DED-B91F-A1AE3950F60A}" destId="{8E812ECE-0D22-4D1D-98DC-B229DC791736}" srcOrd="2" destOrd="0" parTransId="{FCD0B365-0247-4627-A2AD-5509991955DC}" sibTransId="{4777ECBC-4C2D-4455-A5BA-FBC10DA9D4D4}"/>
    <dgm:cxn modelId="{91276F4D-969A-4061-97AB-E86834C6F646}" type="presOf" srcId="{A4B20D33-2ED2-4EC9-B56C-8C129783EEFF}" destId="{7CCDF0BF-24E4-4AD0-92B9-8E878D9193DA}" srcOrd="0" destOrd="0" presId="urn:microsoft.com/office/officeart/2005/8/layout/StepDownProcess"/>
    <dgm:cxn modelId="{8D408C53-F726-47BD-A70B-16DFA6D104E4}" type="presOf" srcId="{7FF1B373-6AAA-44A4-81BA-D44721DEF9D7}" destId="{B7D512DF-72A0-4E66-9109-CCFA7C3A010C}" srcOrd="0" destOrd="0" presId="urn:microsoft.com/office/officeart/2005/8/layout/StepDownProcess"/>
    <dgm:cxn modelId="{B6C2F17A-774A-496C-BCBE-EC6A117F1C01}" type="presOf" srcId="{6BD48367-F1D5-4D52-92D7-AA0BFC4C8DD6}" destId="{7CCDF0BF-24E4-4AD0-92B9-8E878D9193DA}" srcOrd="0" destOrd="1" presId="urn:microsoft.com/office/officeart/2005/8/layout/StepDownProcess"/>
    <dgm:cxn modelId="{8D7C4086-648D-427B-A824-0F4EB7F93980}" srcId="{8E812ECE-0D22-4D1D-98DC-B229DC791736}" destId="{3A6BD7E6-BF5F-4AE3-9638-7F0DAF52B086}" srcOrd="0" destOrd="0" parTransId="{DF880B9C-DD9C-40E8-9430-DD71F27406EE}" sibTransId="{24265D30-E10B-4553-B915-17129928EB0A}"/>
    <dgm:cxn modelId="{53B45990-542F-44FF-AC6B-C4A63909B5C4}" type="presOf" srcId="{BE1ABB2A-8717-486C-A4FB-6A4A2D6A8CC7}" destId="{14ACDEE0-BAAE-4999-9E6F-0B59EC21BD67}" srcOrd="0" destOrd="0" presId="urn:microsoft.com/office/officeart/2005/8/layout/StepDownProcess"/>
    <dgm:cxn modelId="{A9EBD398-F2CE-46D8-AB1C-E0D0800D2EDD}" srcId="{8E812ECE-0D22-4D1D-98DC-B229DC791736}" destId="{9E52AA42-D96A-4AEC-8100-384F41BD9D8B}" srcOrd="1" destOrd="0" parTransId="{91517004-5AB0-49C5-9D9D-D57D20736666}" sibTransId="{F7F6F65D-E9C3-4035-8149-B7FBC830DB44}"/>
    <dgm:cxn modelId="{B5DE6EB9-75A9-433B-AD0C-5E960C7F5BFF}" type="presOf" srcId="{E7824E37-F790-4054-A213-1E10A926198C}" destId="{6D69B636-CEE4-42A5-8616-9736CFB60AD6}" srcOrd="0" destOrd="1" presId="urn:microsoft.com/office/officeart/2005/8/layout/StepDownProcess"/>
    <dgm:cxn modelId="{5D2B6EDB-23A3-4327-AB7E-BAEA617E6995}" srcId="{0A688734-200C-4DED-B91F-A1AE3950F60A}" destId="{7FF1B373-6AAA-44A4-81BA-D44721DEF9D7}" srcOrd="0" destOrd="0" parTransId="{7D9C6B79-73CF-4454-B45A-124F3E67976F}" sibTransId="{2EFA2350-4A2A-4A6C-9B74-22849CB1E211}"/>
    <dgm:cxn modelId="{AB4D37E0-0CE4-4B75-89D8-ED9FD299781D}" type="presOf" srcId="{0A688734-200C-4DED-B91F-A1AE3950F60A}" destId="{79A00BC0-A828-4F00-8130-71B73733338F}" srcOrd="0" destOrd="0" presId="urn:microsoft.com/office/officeart/2005/8/layout/StepDownProcess"/>
    <dgm:cxn modelId="{CEB4CEF5-31E1-4549-BA6B-FBD8D8E404E7}" type="presOf" srcId="{9E52AA42-D96A-4AEC-8100-384F41BD9D8B}" destId="{13E34E90-E2DB-491E-AB34-04E8C77EA865}" srcOrd="0" destOrd="1" presId="urn:microsoft.com/office/officeart/2005/8/layout/StepDownProcess"/>
    <dgm:cxn modelId="{D44AF3F9-D963-4E64-9BF4-1EE1F396A4B8}" srcId="{7FF1B373-6AAA-44A4-81BA-D44721DEF9D7}" destId="{A4B20D33-2ED2-4EC9-B56C-8C129783EEFF}" srcOrd="0" destOrd="0" parTransId="{0FAC3A0A-7D33-4676-A1E0-41D0CED8611F}" sibTransId="{369BAFE7-4E5B-43DF-96A7-CE178B6F1DC0}"/>
    <dgm:cxn modelId="{025067FD-1C57-4A4A-8D7B-99D8729575B9}" srcId="{BE1ABB2A-8717-486C-A4FB-6A4A2D6A8CC7}" destId="{E7824E37-F790-4054-A213-1E10A926198C}" srcOrd="1" destOrd="0" parTransId="{BFE5466D-4448-4E15-85C3-3DD6897DBC81}" sibTransId="{1CD1DEA8-172B-4516-8782-1110091EC642}"/>
    <dgm:cxn modelId="{51CF180E-2730-4B3A-B582-7F214E47F76B}" type="presParOf" srcId="{79A00BC0-A828-4F00-8130-71B73733338F}" destId="{89FE0AAC-41D6-4858-86CB-216FAA1E3B8A}" srcOrd="0" destOrd="0" presId="urn:microsoft.com/office/officeart/2005/8/layout/StepDownProcess"/>
    <dgm:cxn modelId="{FC690962-B794-4A37-BAA5-9BA9FEF82DF0}" type="presParOf" srcId="{89FE0AAC-41D6-4858-86CB-216FAA1E3B8A}" destId="{A1498240-9782-4648-877F-740E5822EB3D}" srcOrd="0" destOrd="0" presId="urn:microsoft.com/office/officeart/2005/8/layout/StepDownProcess"/>
    <dgm:cxn modelId="{04452584-777D-473C-BAB7-FB2B868E7E1B}" type="presParOf" srcId="{89FE0AAC-41D6-4858-86CB-216FAA1E3B8A}" destId="{B7D512DF-72A0-4E66-9109-CCFA7C3A010C}" srcOrd="1" destOrd="0" presId="urn:microsoft.com/office/officeart/2005/8/layout/StepDownProcess"/>
    <dgm:cxn modelId="{3BAC65FD-719D-4AA4-9AC0-29BC98A2069D}" type="presParOf" srcId="{89FE0AAC-41D6-4858-86CB-216FAA1E3B8A}" destId="{7CCDF0BF-24E4-4AD0-92B9-8E878D9193DA}" srcOrd="2" destOrd="0" presId="urn:microsoft.com/office/officeart/2005/8/layout/StepDownProcess"/>
    <dgm:cxn modelId="{C4FA3F85-14F2-4870-90BF-2137F2A5F8B1}" type="presParOf" srcId="{79A00BC0-A828-4F00-8130-71B73733338F}" destId="{C629F978-0CA7-4821-81D1-DA70BA38EE63}" srcOrd="1" destOrd="0" presId="urn:microsoft.com/office/officeart/2005/8/layout/StepDownProcess"/>
    <dgm:cxn modelId="{4BD3596B-96D3-428D-8298-685F36FDC5BA}" type="presParOf" srcId="{79A00BC0-A828-4F00-8130-71B73733338F}" destId="{0173B023-8DD0-4270-82F6-ACEBF8A72AEC}" srcOrd="2" destOrd="0" presId="urn:microsoft.com/office/officeart/2005/8/layout/StepDownProcess"/>
    <dgm:cxn modelId="{C9A7DFE9-AAF2-4EFE-A0F2-CDCD08463CA7}" type="presParOf" srcId="{0173B023-8DD0-4270-82F6-ACEBF8A72AEC}" destId="{9D8BB2B5-96E0-4546-BA1E-F063F1FAA995}" srcOrd="0" destOrd="0" presId="urn:microsoft.com/office/officeart/2005/8/layout/StepDownProcess"/>
    <dgm:cxn modelId="{6E348D61-9EEA-4CB0-BF97-09CCC5B4ADE6}" type="presParOf" srcId="{0173B023-8DD0-4270-82F6-ACEBF8A72AEC}" destId="{14ACDEE0-BAAE-4999-9E6F-0B59EC21BD67}" srcOrd="1" destOrd="0" presId="urn:microsoft.com/office/officeart/2005/8/layout/StepDownProcess"/>
    <dgm:cxn modelId="{0282BBFD-E74C-49BD-A937-4B153D1D024E}" type="presParOf" srcId="{0173B023-8DD0-4270-82F6-ACEBF8A72AEC}" destId="{6D69B636-CEE4-42A5-8616-9736CFB60AD6}" srcOrd="2" destOrd="0" presId="urn:microsoft.com/office/officeart/2005/8/layout/StepDownProcess"/>
    <dgm:cxn modelId="{D633AAA4-C598-4B1A-92B2-FA4E2FCBD0A2}" type="presParOf" srcId="{79A00BC0-A828-4F00-8130-71B73733338F}" destId="{F138D565-1FA7-4A33-A51D-F666F171285E}" srcOrd="3" destOrd="0" presId="urn:microsoft.com/office/officeart/2005/8/layout/StepDownProcess"/>
    <dgm:cxn modelId="{3D11457E-9565-4DAB-A0C3-29620414BF70}" type="presParOf" srcId="{79A00BC0-A828-4F00-8130-71B73733338F}" destId="{CE85F718-5C8F-4B9F-A631-16BF175013CB}" srcOrd="4" destOrd="0" presId="urn:microsoft.com/office/officeart/2005/8/layout/StepDownProcess"/>
    <dgm:cxn modelId="{55C033C8-33AA-403A-B128-209012B153F4}" type="presParOf" srcId="{CE85F718-5C8F-4B9F-A631-16BF175013CB}" destId="{AB533643-27EE-4012-92D7-14103537382B}" srcOrd="0" destOrd="0" presId="urn:microsoft.com/office/officeart/2005/8/layout/StepDownProcess"/>
    <dgm:cxn modelId="{35202FB0-4F07-452B-87AB-CECFAAC9AB59}" type="presParOf" srcId="{CE85F718-5C8F-4B9F-A631-16BF175013CB}" destId="{13E34E90-E2DB-491E-AB34-04E8C77EA86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97791F-6531-4580-89C6-13C04A115086}" type="doc">
      <dgm:prSet loTypeId="urn:microsoft.com/office/officeart/2005/8/layout/hList7" loCatId="process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8B7122E1-036D-4F35-9D4B-4316CA727BCF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Hepatitis B</a:t>
          </a:r>
        </a:p>
      </dgm:t>
    </dgm:pt>
    <dgm:pt modelId="{0FDCF907-AB57-40EC-B280-F663853F0EFF}" type="parTrans" cxnId="{E5ED0A8A-3BED-40DA-B6FA-9D1484E9936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2D180B-7CF7-4E28-8BDA-50DA747E5DBB}" type="sibTrans" cxnId="{E5ED0A8A-3BED-40DA-B6FA-9D1484E9936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1BB6C-AD74-4BF3-8606-2FCF38984B11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Virus del herpes bovino</a:t>
          </a:r>
        </a:p>
      </dgm:t>
    </dgm:pt>
    <dgm:pt modelId="{C7486788-44A0-435D-BE43-57F2276F0AAA}" type="parTrans" cxnId="{F18E372A-D154-442A-BB20-8F5D50847B2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E30334-499A-4175-91CC-6DFF25FFDA56}" type="sibTrans" cxnId="{F18E372A-D154-442A-BB20-8F5D50847B2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EC4C85-5BD9-4D37-875F-E60B7741354F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Virus del síndrome respiratorio y reproductivo</a:t>
          </a:r>
        </a:p>
      </dgm:t>
    </dgm:pt>
    <dgm:pt modelId="{14E5CD08-7F35-41A0-82CF-E82D2E72D95A}" type="parTrans" cxnId="{17067059-C220-4DA6-9623-93E20F6BC03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844C3D-99EE-4CE4-91F3-AF15E8EFE722}" type="sibTrans" cxnId="{17067059-C220-4DA6-9623-93E20F6BC03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7D04D4-5690-4B6E-B89B-D8154842FD89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Hepatitis C</a:t>
          </a:r>
        </a:p>
      </dgm:t>
    </dgm:pt>
    <dgm:pt modelId="{A66FAAE8-B172-459D-8156-213D49A76816}" type="parTrans" cxnId="{C39EBF71-ED7E-4192-AFE5-39ADCD964CD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93C5F2-FE36-4A26-B57F-215FFBC29562}" type="sibTrans" cxnId="{C39EBF71-ED7E-4192-AFE5-39ADCD964CD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39B3BE-62AF-49F8-B002-87455620DD57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Virus del herpes</a:t>
          </a:r>
        </a:p>
      </dgm:t>
    </dgm:pt>
    <dgm:pt modelId="{2A787A24-FE6B-42B2-ABE1-C423DE9BE70E}" type="parTrans" cxnId="{B1692DD9-94BF-4A9E-BE8A-28A6E29B513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87D770-624B-49FC-95AB-C8358DD7EB9D}" type="sibTrans" cxnId="{B1692DD9-94BF-4A9E-BE8A-28A6E29B513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5EE609-C84D-44C9-81AA-60197ECA1490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Virus del papiloma humano</a:t>
          </a:r>
        </a:p>
      </dgm:t>
    </dgm:pt>
    <dgm:pt modelId="{970D3CA2-2064-4EEC-A07E-FD0C54BD56CC}" type="parTrans" cxnId="{95EEC7FC-CD98-457A-A015-00681C896A3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2E246C-3621-4F4E-B569-4396242CA44E}" type="sibTrans" cxnId="{95EEC7FC-CD98-457A-A015-00681C896A3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7491DC-5618-4229-86E9-58D6F03A217E}">
      <dgm:prSet phldrT="[Texto]"/>
      <dgm:spPr/>
      <dgm:t>
        <a:bodyPr/>
        <a:lstStyle/>
        <a:p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4DB7CA-AB8A-4D63-96F2-9CEDE8EE48BB}" type="parTrans" cxnId="{6D5FDE60-04C2-4F1D-8A91-E9F49B533E7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B9D944-0DBE-4C36-B5F8-7AF82E9BC4DF}" type="sibTrans" cxnId="{6D5FDE60-04C2-4F1D-8A91-E9F49B533E7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7D2E1-1DF2-457D-9D69-9BE71767C43F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Virus de la leucemia</a:t>
          </a:r>
        </a:p>
      </dgm:t>
    </dgm:pt>
    <dgm:pt modelId="{F3B146E3-D185-4C9C-B7FC-E67EC20A38DD}" type="parTrans" cxnId="{8BC14B70-5E05-4181-9AE9-CBCF9C899E1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812D95-7936-4693-A16B-0802F0BAE2FC}" type="sibTrans" cxnId="{8BC14B70-5E05-4181-9AE9-CBCF9C899E1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976F12-885D-4F42-B13B-7E3E7CC1CB15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Virus de la inmunodeficiencia </a:t>
          </a:r>
        </a:p>
      </dgm:t>
    </dgm:pt>
    <dgm:pt modelId="{1B5E28DA-BDBE-4041-AC29-6752C1AA57F4}" type="parTrans" cxnId="{8C065ABC-3099-442C-86F0-6590E79FDED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AA3D7B-8E5C-434C-BE51-7EAA848B92B7}" type="sibTrans" cxnId="{8C065ABC-3099-442C-86F0-6590E79FDED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1E4C5F-54CA-40D4-822C-CF2DB72A5F71}">
      <dgm:prSet phldrT="[Texto]"/>
      <dgm:spPr/>
      <dgm:t>
        <a:bodyPr/>
        <a:lstStyle/>
        <a:p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2CD3C4-0DBD-47A5-909A-6AB38DEFEFEE}" type="parTrans" cxnId="{DBC6FA91-1F5E-4582-B701-E20EE404133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9741FE-985D-4096-87D3-84B2246AE6CB}" type="sibTrans" cxnId="{DBC6FA91-1F5E-4582-B701-E20EE404133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205E2-65CD-4D89-A76D-FAF3ADB6C774}">
      <dgm:prSet phldrT="[Texto]"/>
      <dgm:spPr/>
      <dgm:t>
        <a:bodyPr/>
        <a:lstStyle/>
        <a:p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ACF3C-9831-459B-9868-987E9CBD0804}" type="parTrans" cxnId="{85EFD451-5913-4BE4-A323-65A6CFB15CA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C62DD-52AD-4A43-B024-7D27902BAEB1}" type="sibTrans" cxnId="{85EFD451-5913-4BE4-A323-65A6CFB15CA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91CBB6-E6AD-4404-A61C-B905A6853BEE}">
      <dgm:prSet phldrT="[Texto]"/>
      <dgm:spPr/>
      <dgm:t>
        <a:bodyPr/>
        <a:lstStyle/>
        <a:p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619F9-1083-4BD2-9E9A-A998598F1806}" type="parTrans" cxnId="{A07B2396-AD0E-42AD-8AFE-1312D87D220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CE13E6-917B-443F-AB1C-4D1C71233BCD}" type="sibTrans" cxnId="{A07B2396-AD0E-42AD-8AFE-1312D87D220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D4BA38-F207-4B42-AED5-3DCDBBD8A0FF}" type="pres">
      <dgm:prSet presAssocID="{9197791F-6531-4580-89C6-13C04A115086}" presName="Name0" presStyleCnt="0">
        <dgm:presLayoutVars>
          <dgm:dir/>
          <dgm:resizeHandles val="exact"/>
        </dgm:presLayoutVars>
      </dgm:prSet>
      <dgm:spPr/>
    </dgm:pt>
    <dgm:pt modelId="{D92F9027-7392-49E2-9BEF-348247D736C5}" type="pres">
      <dgm:prSet presAssocID="{9197791F-6531-4580-89C6-13C04A115086}" presName="fgShape" presStyleLbl="fgShp" presStyleIdx="0" presStyleCnt="1"/>
      <dgm:spPr/>
    </dgm:pt>
    <dgm:pt modelId="{BA4BE024-B70C-4275-AFC3-9392F3AF1495}" type="pres">
      <dgm:prSet presAssocID="{9197791F-6531-4580-89C6-13C04A115086}" presName="linComp" presStyleCnt="0"/>
      <dgm:spPr/>
    </dgm:pt>
    <dgm:pt modelId="{1EEC6D6C-42E5-4398-B427-23ACDEE85B07}" type="pres">
      <dgm:prSet presAssocID="{DE7491DC-5618-4229-86E9-58D6F03A217E}" presName="compNode" presStyleCnt="0"/>
      <dgm:spPr/>
    </dgm:pt>
    <dgm:pt modelId="{184D1FCB-2850-4E37-98AC-05FEFDC65E13}" type="pres">
      <dgm:prSet presAssocID="{DE7491DC-5618-4229-86E9-58D6F03A217E}" presName="bkgdShape" presStyleLbl="node1" presStyleIdx="0" presStyleCnt="4"/>
      <dgm:spPr/>
    </dgm:pt>
    <dgm:pt modelId="{A9F12FA7-B7E3-4C73-8ACE-0897F0C1A1B6}" type="pres">
      <dgm:prSet presAssocID="{DE7491DC-5618-4229-86E9-58D6F03A217E}" presName="nodeTx" presStyleLbl="node1" presStyleIdx="0" presStyleCnt="4">
        <dgm:presLayoutVars>
          <dgm:bulletEnabled val="1"/>
        </dgm:presLayoutVars>
      </dgm:prSet>
      <dgm:spPr/>
    </dgm:pt>
    <dgm:pt modelId="{ECA7DD68-CB46-4D68-90C0-98C443744B70}" type="pres">
      <dgm:prSet presAssocID="{DE7491DC-5618-4229-86E9-58D6F03A217E}" presName="invisiNode" presStyleLbl="node1" presStyleIdx="0" presStyleCnt="4"/>
      <dgm:spPr/>
    </dgm:pt>
    <dgm:pt modelId="{32EEB741-A7E3-4414-8795-FCA62078BE0B}" type="pres">
      <dgm:prSet presAssocID="{DE7491DC-5618-4229-86E9-58D6F03A217E}" presName="imagNode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2E91706-7CDD-45B9-9176-E7DB8C8FE06B}" type="pres">
      <dgm:prSet presAssocID="{1CB9D944-0DBE-4C36-B5F8-7AF82E9BC4DF}" presName="sibTrans" presStyleLbl="sibTrans2D1" presStyleIdx="0" presStyleCnt="0"/>
      <dgm:spPr/>
    </dgm:pt>
    <dgm:pt modelId="{FC46B132-413A-4DDF-AB1C-C08E2D5D0884}" type="pres">
      <dgm:prSet presAssocID="{7A6205E2-65CD-4D89-A76D-FAF3ADB6C774}" presName="compNode" presStyleCnt="0"/>
      <dgm:spPr/>
    </dgm:pt>
    <dgm:pt modelId="{DCCA10F2-7E95-4809-BC19-D3BAEFC91B56}" type="pres">
      <dgm:prSet presAssocID="{7A6205E2-65CD-4D89-A76D-FAF3ADB6C774}" presName="bkgdShape" presStyleLbl="node1" presStyleIdx="1" presStyleCnt="4"/>
      <dgm:spPr/>
    </dgm:pt>
    <dgm:pt modelId="{B57A224D-82A8-44AD-A643-13AC3B03E8EF}" type="pres">
      <dgm:prSet presAssocID="{7A6205E2-65CD-4D89-A76D-FAF3ADB6C774}" presName="nodeTx" presStyleLbl="node1" presStyleIdx="1" presStyleCnt="4">
        <dgm:presLayoutVars>
          <dgm:bulletEnabled val="1"/>
        </dgm:presLayoutVars>
      </dgm:prSet>
      <dgm:spPr/>
    </dgm:pt>
    <dgm:pt modelId="{B6219B8D-C533-4B4F-AF0C-1EF1A0122179}" type="pres">
      <dgm:prSet presAssocID="{7A6205E2-65CD-4D89-A76D-FAF3ADB6C774}" presName="invisiNode" presStyleLbl="node1" presStyleIdx="1" presStyleCnt="4"/>
      <dgm:spPr/>
    </dgm:pt>
    <dgm:pt modelId="{4994B550-82E8-4899-BEA5-49068BF5B6BE}" type="pres">
      <dgm:prSet presAssocID="{7A6205E2-65CD-4D89-A76D-FAF3ADB6C774}" presName="imagNode" presStyleLbl="fgImgPlace1" presStyleIdx="1" presStyleCnt="4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F604D80-5114-4BA7-A573-4C1CB07E241A}" type="pres">
      <dgm:prSet presAssocID="{301C62DD-52AD-4A43-B024-7D27902BAEB1}" presName="sibTrans" presStyleLbl="sibTrans2D1" presStyleIdx="0" presStyleCnt="0"/>
      <dgm:spPr/>
    </dgm:pt>
    <dgm:pt modelId="{B77F6512-969D-4A8C-9460-5D794DF8E683}" type="pres">
      <dgm:prSet presAssocID="{4D1E4C5F-54CA-40D4-822C-CF2DB72A5F71}" presName="compNode" presStyleCnt="0"/>
      <dgm:spPr/>
    </dgm:pt>
    <dgm:pt modelId="{69CC748A-C4E7-4957-B387-6215D6052532}" type="pres">
      <dgm:prSet presAssocID="{4D1E4C5F-54CA-40D4-822C-CF2DB72A5F71}" presName="bkgdShape" presStyleLbl="node1" presStyleIdx="2" presStyleCnt="4"/>
      <dgm:spPr/>
    </dgm:pt>
    <dgm:pt modelId="{61500C8A-F628-4594-9C75-81ECCDADBA0A}" type="pres">
      <dgm:prSet presAssocID="{4D1E4C5F-54CA-40D4-822C-CF2DB72A5F71}" presName="nodeTx" presStyleLbl="node1" presStyleIdx="2" presStyleCnt="4">
        <dgm:presLayoutVars>
          <dgm:bulletEnabled val="1"/>
        </dgm:presLayoutVars>
      </dgm:prSet>
      <dgm:spPr/>
    </dgm:pt>
    <dgm:pt modelId="{AA33AD7F-6551-4465-8788-543C031E4199}" type="pres">
      <dgm:prSet presAssocID="{4D1E4C5F-54CA-40D4-822C-CF2DB72A5F71}" presName="invisiNode" presStyleLbl="node1" presStyleIdx="2" presStyleCnt="4"/>
      <dgm:spPr/>
    </dgm:pt>
    <dgm:pt modelId="{BD82FFD6-4697-48FD-8BD8-A7B7B5697813}" type="pres">
      <dgm:prSet presAssocID="{4D1E4C5F-54CA-40D4-822C-CF2DB72A5F71}" presName="imagNode" presStyleLbl="fgImgPlace1" presStyleIdx="2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CBC639A-4B2B-455B-8640-0BC29183B939}" type="pres">
      <dgm:prSet presAssocID="{379741FE-985D-4096-87D3-84B2246AE6CB}" presName="sibTrans" presStyleLbl="sibTrans2D1" presStyleIdx="0" presStyleCnt="0"/>
      <dgm:spPr/>
    </dgm:pt>
    <dgm:pt modelId="{CEED3924-5A3D-46D5-9CDD-34A0FBC84FE7}" type="pres">
      <dgm:prSet presAssocID="{0A91CBB6-E6AD-4404-A61C-B905A6853BEE}" presName="compNode" presStyleCnt="0"/>
      <dgm:spPr/>
    </dgm:pt>
    <dgm:pt modelId="{2EBC8CC8-9328-4F78-A592-011663BCB820}" type="pres">
      <dgm:prSet presAssocID="{0A91CBB6-E6AD-4404-A61C-B905A6853BEE}" presName="bkgdShape" presStyleLbl="node1" presStyleIdx="3" presStyleCnt="4" custLinFactNeighborX="17039" custLinFactNeighborY="-2124"/>
      <dgm:spPr/>
    </dgm:pt>
    <dgm:pt modelId="{79A37DCB-2E36-4868-8D9A-C28D19D70043}" type="pres">
      <dgm:prSet presAssocID="{0A91CBB6-E6AD-4404-A61C-B905A6853BEE}" presName="nodeTx" presStyleLbl="node1" presStyleIdx="3" presStyleCnt="4">
        <dgm:presLayoutVars>
          <dgm:bulletEnabled val="1"/>
        </dgm:presLayoutVars>
      </dgm:prSet>
      <dgm:spPr/>
    </dgm:pt>
    <dgm:pt modelId="{03154CBE-CD7B-4F53-8163-6587A8AE4913}" type="pres">
      <dgm:prSet presAssocID="{0A91CBB6-E6AD-4404-A61C-B905A6853BEE}" presName="invisiNode" presStyleLbl="node1" presStyleIdx="3" presStyleCnt="4"/>
      <dgm:spPr/>
    </dgm:pt>
    <dgm:pt modelId="{1D5588F6-51D2-4207-A40A-E8929645DCAC}" type="pres">
      <dgm:prSet presAssocID="{0A91CBB6-E6AD-4404-A61C-B905A6853BEE}" presName="imagNode" presStyleLbl="fgImgPlace1" presStyleIdx="3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</dgm:spPr>
    </dgm:pt>
  </dgm:ptLst>
  <dgm:cxnLst>
    <dgm:cxn modelId="{69390502-4C3F-4C2C-92F4-7522DD42246B}" type="presOf" srcId="{4D1E4C5F-54CA-40D4-822C-CF2DB72A5F71}" destId="{61500C8A-F628-4594-9C75-81ECCDADBA0A}" srcOrd="1" destOrd="0" presId="urn:microsoft.com/office/officeart/2005/8/layout/hList7"/>
    <dgm:cxn modelId="{27F86604-6227-4BE0-8B27-DDA5D5027BF0}" type="presOf" srcId="{9339B3BE-62AF-49F8-B002-87455620DD57}" destId="{184D1FCB-2850-4E37-98AC-05FEFDC65E13}" srcOrd="0" destOrd="3" presId="urn:microsoft.com/office/officeart/2005/8/layout/hList7"/>
    <dgm:cxn modelId="{A0F93908-AAF4-4452-BA13-EBDA8E29D34C}" type="presOf" srcId="{8B7122E1-036D-4F35-9D4B-4316CA727BCF}" destId="{A9F12FA7-B7E3-4C73-8ACE-0897F0C1A1B6}" srcOrd="1" destOrd="1" presId="urn:microsoft.com/office/officeart/2005/8/layout/hList7"/>
    <dgm:cxn modelId="{88C2AB16-082B-47DE-85E1-1D6B6D52F75B}" type="presOf" srcId="{4D1E4C5F-54CA-40D4-822C-CF2DB72A5F71}" destId="{69CC748A-C4E7-4957-B387-6215D6052532}" srcOrd="0" destOrd="0" presId="urn:microsoft.com/office/officeart/2005/8/layout/hList7"/>
    <dgm:cxn modelId="{B8A33A23-0279-4058-A44C-14635992B969}" type="presOf" srcId="{04976F12-885D-4F42-B13B-7E3E7CC1CB15}" destId="{69CC748A-C4E7-4957-B387-6215D6052532}" srcOrd="0" destOrd="2" presId="urn:microsoft.com/office/officeart/2005/8/layout/hList7"/>
    <dgm:cxn modelId="{F18E372A-D154-442A-BB20-8F5D50847B26}" srcId="{7A6205E2-65CD-4D89-A76D-FAF3ADB6C774}" destId="{2CC1BB6C-AD74-4BF3-8606-2FCF38984B11}" srcOrd="0" destOrd="0" parTransId="{C7486788-44A0-435D-BE43-57F2276F0AAA}" sibTransId="{C5E30334-499A-4175-91CC-6DFF25FFDA56}"/>
    <dgm:cxn modelId="{90FACD2C-8D15-472F-B26E-839F333D28D0}" type="presOf" srcId="{DBEC4C85-5BD9-4D37-875F-E60B7741354F}" destId="{79A37DCB-2E36-4868-8D9A-C28D19D70043}" srcOrd="1" destOrd="1" presId="urn:microsoft.com/office/officeart/2005/8/layout/hList7"/>
    <dgm:cxn modelId="{802AC930-8F03-437B-B8BD-0756FFB6159B}" type="presOf" srcId="{2CC1BB6C-AD74-4BF3-8606-2FCF38984B11}" destId="{B57A224D-82A8-44AD-A643-13AC3B03E8EF}" srcOrd="1" destOrd="1" presId="urn:microsoft.com/office/officeart/2005/8/layout/hList7"/>
    <dgm:cxn modelId="{3E993D31-74CA-410C-8E15-5271A4ADA495}" type="presOf" srcId="{267D04D4-5690-4B6E-B89B-D8154842FD89}" destId="{A9F12FA7-B7E3-4C73-8ACE-0897F0C1A1B6}" srcOrd="1" destOrd="2" presId="urn:microsoft.com/office/officeart/2005/8/layout/hList7"/>
    <dgm:cxn modelId="{6D5FDE60-04C2-4F1D-8A91-E9F49B533E7F}" srcId="{9197791F-6531-4580-89C6-13C04A115086}" destId="{DE7491DC-5618-4229-86E9-58D6F03A217E}" srcOrd="0" destOrd="0" parTransId="{444DB7CA-AB8A-4D63-96F2-9CEDE8EE48BB}" sibTransId="{1CB9D944-0DBE-4C36-B5F8-7AF82E9BC4DF}"/>
    <dgm:cxn modelId="{4E27F94C-7754-4AE7-9CD1-C08C9464F706}" type="presOf" srcId="{DE7491DC-5618-4229-86E9-58D6F03A217E}" destId="{184D1FCB-2850-4E37-98AC-05FEFDC65E13}" srcOrd="0" destOrd="0" presId="urn:microsoft.com/office/officeart/2005/8/layout/hList7"/>
    <dgm:cxn modelId="{8BC14B70-5E05-4181-9AE9-CBCF9C899E1D}" srcId="{4D1E4C5F-54CA-40D4-822C-CF2DB72A5F71}" destId="{36A7D2E1-1DF2-457D-9D69-9BE71767C43F}" srcOrd="0" destOrd="0" parTransId="{F3B146E3-D185-4C9C-B7FC-E67EC20A38DD}" sibTransId="{78812D95-7936-4693-A16B-0802F0BAE2FC}"/>
    <dgm:cxn modelId="{C39EBF71-ED7E-4192-AFE5-39ADCD964CD7}" srcId="{DE7491DC-5618-4229-86E9-58D6F03A217E}" destId="{267D04D4-5690-4B6E-B89B-D8154842FD89}" srcOrd="1" destOrd="0" parTransId="{A66FAAE8-B172-459D-8156-213D49A76816}" sibTransId="{B993C5F2-FE36-4A26-B57F-215FFBC29562}"/>
    <dgm:cxn modelId="{85EFD451-5913-4BE4-A323-65A6CFB15CA7}" srcId="{9197791F-6531-4580-89C6-13C04A115086}" destId="{7A6205E2-65CD-4D89-A76D-FAF3ADB6C774}" srcOrd="1" destOrd="0" parTransId="{F9EACF3C-9831-459B-9868-987E9CBD0804}" sibTransId="{301C62DD-52AD-4A43-B024-7D27902BAEB1}"/>
    <dgm:cxn modelId="{3D0E6555-5F4C-4A96-8054-5ECFBC5FC23B}" type="presOf" srcId="{267D04D4-5690-4B6E-B89B-D8154842FD89}" destId="{184D1FCB-2850-4E37-98AC-05FEFDC65E13}" srcOrd="0" destOrd="2" presId="urn:microsoft.com/office/officeart/2005/8/layout/hList7"/>
    <dgm:cxn modelId="{F8A62F77-6BC6-4891-AEF0-F8C7FA3C2AC9}" type="presOf" srcId="{9197791F-6531-4580-89C6-13C04A115086}" destId="{21D4BA38-F207-4B42-AED5-3DCDBBD8A0FF}" srcOrd="0" destOrd="0" presId="urn:microsoft.com/office/officeart/2005/8/layout/hList7"/>
    <dgm:cxn modelId="{17067059-C220-4DA6-9623-93E20F6BC038}" srcId="{0A91CBB6-E6AD-4404-A61C-B905A6853BEE}" destId="{DBEC4C85-5BD9-4D37-875F-E60B7741354F}" srcOrd="0" destOrd="0" parTransId="{14E5CD08-7F35-41A0-82CF-E82D2E72D95A}" sibTransId="{F6844C3D-99EE-4CE4-91F3-AF15E8EFE722}"/>
    <dgm:cxn modelId="{32A0F959-2311-451A-8294-2C8E6285289A}" type="presOf" srcId="{379741FE-985D-4096-87D3-84B2246AE6CB}" destId="{0CBC639A-4B2B-455B-8640-0BC29183B939}" srcOrd="0" destOrd="0" presId="urn:microsoft.com/office/officeart/2005/8/layout/hList7"/>
    <dgm:cxn modelId="{68CE367C-C094-490C-A102-6EA0B0D6BE3D}" type="presOf" srcId="{2CC1BB6C-AD74-4BF3-8606-2FCF38984B11}" destId="{DCCA10F2-7E95-4809-BC19-D3BAEFC91B56}" srcOrd="0" destOrd="1" presId="urn:microsoft.com/office/officeart/2005/8/layout/hList7"/>
    <dgm:cxn modelId="{4363417E-3B7F-486F-94ED-B0623D7108D4}" type="presOf" srcId="{8B7122E1-036D-4F35-9D4B-4316CA727BCF}" destId="{184D1FCB-2850-4E37-98AC-05FEFDC65E13}" srcOrd="0" destOrd="1" presId="urn:microsoft.com/office/officeart/2005/8/layout/hList7"/>
    <dgm:cxn modelId="{681B547F-42A9-4FFA-A014-8CA0F6C0CD3A}" type="presOf" srcId="{7A6205E2-65CD-4D89-A76D-FAF3ADB6C774}" destId="{B57A224D-82A8-44AD-A643-13AC3B03E8EF}" srcOrd="1" destOrd="0" presId="urn:microsoft.com/office/officeart/2005/8/layout/hList7"/>
    <dgm:cxn modelId="{E5ED0A8A-3BED-40DA-B6FA-9D1484E99366}" srcId="{DE7491DC-5618-4229-86E9-58D6F03A217E}" destId="{8B7122E1-036D-4F35-9D4B-4316CA727BCF}" srcOrd="0" destOrd="0" parTransId="{0FDCF907-AB57-40EC-B280-F663853F0EFF}" sibTransId="{B02D180B-7CF7-4E28-8BDA-50DA747E5DBB}"/>
    <dgm:cxn modelId="{DBC6FA91-1F5E-4582-B701-E20EE4041333}" srcId="{9197791F-6531-4580-89C6-13C04A115086}" destId="{4D1E4C5F-54CA-40D4-822C-CF2DB72A5F71}" srcOrd="2" destOrd="0" parTransId="{E22CD3C4-0DBD-47A5-909A-6AB38DEFEFEE}" sibTransId="{379741FE-985D-4096-87D3-84B2246AE6CB}"/>
    <dgm:cxn modelId="{A07B2396-AD0E-42AD-8AFE-1312D87D2208}" srcId="{9197791F-6531-4580-89C6-13C04A115086}" destId="{0A91CBB6-E6AD-4404-A61C-B905A6853BEE}" srcOrd="3" destOrd="0" parTransId="{8CD619F9-1083-4BD2-9E9A-A998598F1806}" sibTransId="{2ACE13E6-917B-443F-AB1C-4D1C71233BCD}"/>
    <dgm:cxn modelId="{8C065ABC-3099-442C-86F0-6590E79FDEDA}" srcId="{4D1E4C5F-54CA-40D4-822C-CF2DB72A5F71}" destId="{04976F12-885D-4F42-B13B-7E3E7CC1CB15}" srcOrd="1" destOrd="0" parTransId="{1B5E28DA-BDBE-4041-AC29-6752C1AA57F4}" sibTransId="{61AA3D7B-8E5C-434C-BE51-7EAA848B92B7}"/>
    <dgm:cxn modelId="{878678CA-5CC1-4F3E-BA79-804D35625991}" type="presOf" srcId="{FE5EE609-C84D-44C9-81AA-60197ECA1490}" destId="{184D1FCB-2850-4E37-98AC-05FEFDC65E13}" srcOrd="0" destOrd="4" presId="urn:microsoft.com/office/officeart/2005/8/layout/hList7"/>
    <dgm:cxn modelId="{6ADC7FCA-AFF9-44B7-B5B5-6E163448D0C0}" type="presOf" srcId="{301C62DD-52AD-4A43-B024-7D27902BAEB1}" destId="{5F604D80-5114-4BA7-A573-4C1CB07E241A}" srcOrd="0" destOrd="0" presId="urn:microsoft.com/office/officeart/2005/8/layout/hList7"/>
    <dgm:cxn modelId="{4DFEEBCA-0A7A-4603-8C44-45767BF9844E}" type="presOf" srcId="{9339B3BE-62AF-49F8-B002-87455620DD57}" destId="{A9F12FA7-B7E3-4C73-8ACE-0897F0C1A1B6}" srcOrd="1" destOrd="3" presId="urn:microsoft.com/office/officeart/2005/8/layout/hList7"/>
    <dgm:cxn modelId="{D7BAF4D1-9DE0-4208-891B-8BC40A765656}" type="presOf" srcId="{0A91CBB6-E6AD-4404-A61C-B905A6853BEE}" destId="{79A37DCB-2E36-4868-8D9A-C28D19D70043}" srcOrd="1" destOrd="0" presId="urn:microsoft.com/office/officeart/2005/8/layout/hList7"/>
    <dgm:cxn modelId="{CD9893D2-08EF-44C7-A935-07DFA1D4C0C2}" type="presOf" srcId="{1CB9D944-0DBE-4C36-B5F8-7AF82E9BC4DF}" destId="{52E91706-7CDD-45B9-9176-E7DB8C8FE06B}" srcOrd="0" destOrd="0" presId="urn:microsoft.com/office/officeart/2005/8/layout/hList7"/>
    <dgm:cxn modelId="{2FE0DCD3-8F93-49AF-A0FD-EC96E2A3A7F5}" type="presOf" srcId="{FE5EE609-C84D-44C9-81AA-60197ECA1490}" destId="{A9F12FA7-B7E3-4C73-8ACE-0897F0C1A1B6}" srcOrd="1" destOrd="4" presId="urn:microsoft.com/office/officeart/2005/8/layout/hList7"/>
    <dgm:cxn modelId="{B1692DD9-94BF-4A9E-BE8A-28A6E29B513B}" srcId="{DE7491DC-5618-4229-86E9-58D6F03A217E}" destId="{9339B3BE-62AF-49F8-B002-87455620DD57}" srcOrd="2" destOrd="0" parTransId="{2A787A24-FE6B-42B2-ABE1-C423DE9BE70E}" sibTransId="{7787D770-624B-49FC-95AB-C8358DD7EB9D}"/>
    <dgm:cxn modelId="{F78000DE-4250-4C82-B59C-64D62FC6E587}" type="presOf" srcId="{DBEC4C85-5BD9-4D37-875F-E60B7741354F}" destId="{2EBC8CC8-9328-4F78-A592-011663BCB820}" srcOrd="0" destOrd="1" presId="urn:microsoft.com/office/officeart/2005/8/layout/hList7"/>
    <dgm:cxn modelId="{914EDAE1-D477-48B5-B201-392605F4A953}" type="presOf" srcId="{0A91CBB6-E6AD-4404-A61C-B905A6853BEE}" destId="{2EBC8CC8-9328-4F78-A592-011663BCB820}" srcOrd="0" destOrd="0" presId="urn:microsoft.com/office/officeart/2005/8/layout/hList7"/>
    <dgm:cxn modelId="{0C0A08E4-C94A-4D1E-971B-C473E4206FBF}" type="presOf" srcId="{04976F12-885D-4F42-B13B-7E3E7CC1CB15}" destId="{61500C8A-F628-4594-9C75-81ECCDADBA0A}" srcOrd="1" destOrd="2" presId="urn:microsoft.com/office/officeart/2005/8/layout/hList7"/>
    <dgm:cxn modelId="{081EEBEF-F571-4AAD-95F1-C8E45F6B4DF8}" type="presOf" srcId="{36A7D2E1-1DF2-457D-9D69-9BE71767C43F}" destId="{69CC748A-C4E7-4957-B387-6215D6052532}" srcOrd="0" destOrd="1" presId="urn:microsoft.com/office/officeart/2005/8/layout/hList7"/>
    <dgm:cxn modelId="{80CFC3FA-9A44-4930-AAF5-6D6855E82424}" type="presOf" srcId="{7A6205E2-65CD-4D89-A76D-FAF3ADB6C774}" destId="{DCCA10F2-7E95-4809-BC19-D3BAEFC91B56}" srcOrd="0" destOrd="0" presId="urn:microsoft.com/office/officeart/2005/8/layout/hList7"/>
    <dgm:cxn modelId="{95EEC7FC-CD98-457A-A015-00681C896A3B}" srcId="{DE7491DC-5618-4229-86E9-58D6F03A217E}" destId="{FE5EE609-C84D-44C9-81AA-60197ECA1490}" srcOrd="3" destOrd="0" parTransId="{970D3CA2-2064-4EEC-A07E-FD0C54BD56CC}" sibTransId="{432E246C-3621-4F4E-B569-4396242CA44E}"/>
    <dgm:cxn modelId="{CF6E4FFE-5D6C-414A-B16E-31849992023E}" type="presOf" srcId="{36A7D2E1-1DF2-457D-9D69-9BE71767C43F}" destId="{61500C8A-F628-4594-9C75-81ECCDADBA0A}" srcOrd="1" destOrd="1" presId="urn:microsoft.com/office/officeart/2005/8/layout/hList7"/>
    <dgm:cxn modelId="{5318B3FF-FFCF-4867-87E4-01E8E4675CEE}" type="presOf" srcId="{DE7491DC-5618-4229-86E9-58D6F03A217E}" destId="{A9F12FA7-B7E3-4C73-8ACE-0897F0C1A1B6}" srcOrd="1" destOrd="0" presId="urn:microsoft.com/office/officeart/2005/8/layout/hList7"/>
    <dgm:cxn modelId="{57A8542E-AA53-4CA8-8067-BFCF08D0A695}" type="presParOf" srcId="{21D4BA38-F207-4B42-AED5-3DCDBBD8A0FF}" destId="{D92F9027-7392-49E2-9BEF-348247D736C5}" srcOrd="0" destOrd="0" presId="urn:microsoft.com/office/officeart/2005/8/layout/hList7"/>
    <dgm:cxn modelId="{5ED17150-2073-42D6-BCB8-8F7FC045DEE5}" type="presParOf" srcId="{21D4BA38-F207-4B42-AED5-3DCDBBD8A0FF}" destId="{BA4BE024-B70C-4275-AFC3-9392F3AF1495}" srcOrd="1" destOrd="0" presId="urn:microsoft.com/office/officeart/2005/8/layout/hList7"/>
    <dgm:cxn modelId="{EA682B83-037D-4C13-A895-E3AA5F71308A}" type="presParOf" srcId="{BA4BE024-B70C-4275-AFC3-9392F3AF1495}" destId="{1EEC6D6C-42E5-4398-B427-23ACDEE85B07}" srcOrd="0" destOrd="0" presId="urn:microsoft.com/office/officeart/2005/8/layout/hList7"/>
    <dgm:cxn modelId="{F76F1BA5-CDCC-4B5C-B095-B48DCE5D8FF8}" type="presParOf" srcId="{1EEC6D6C-42E5-4398-B427-23ACDEE85B07}" destId="{184D1FCB-2850-4E37-98AC-05FEFDC65E13}" srcOrd="0" destOrd="0" presId="urn:microsoft.com/office/officeart/2005/8/layout/hList7"/>
    <dgm:cxn modelId="{44F63E14-486A-4F98-B97E-C4B0448E80E1}" type="presParOf" srcId="{1EEC6D6C-42E5-4398-B427-23ACDEE85B07}" destId="{A9F12FA7-B7E3-4C73-8ACE-0897F0C1A1B6}" srcOrd="1" destOrd="0" presId="urn:microsoft.com/office/officeart/2005/8/layout/hList7"/>
    <dgm:cxn modelId="{71961F5F-6B10-4207-B835-68486AC42A97}" type="presParOf" srcId="{1EEC6D6C-42E5-4398-B427-23ACDEE85B07}" destId="{ECA7DD68-CB46-4D68-90C0-98C443744B70}" srcOrd="2" destOrd="0" presId="urn:microsoft.com/office/officeart/2005/8/layout/hList7"/>
    <dgm:cxn modelId="{5C9B62E8-1A39-4B05-8399-CA41AF765CBB}" type="presParOf" srcId="{1EEC6D6C-42E5-4398-B427-23ACDEE85B07}" destId="{32EEB741-A7E3-4414-8795-FCA62078BE0B}" srcOrd="3" destOrd="0" presId="urn:microsoft.com/office/officeart/2005/8/layout/hList7"/>
    <dgm:cxn modelId="{C64FC7D6-9189-475C-A7EB-A7AEA706BF84}" type="presParOf" srcId="{BA4BE024-B70C-4275-AFC3-9392F3AF1495}" destId="{52E91706-7CDD-45B9-9176-E7DB8C8FE06B}" srcOrd="1" destOrd="0" presId="urn:microsoft.com/office/officeart/2005/8/layout/hList7"/>
    <dgm:cxn modelId="{DA2C9095-97EA-47CF-A457-B752271E4BFA}" type="presParOf" srcId="{BA4BE024-B70C-4275-AFC3-9392F3AF1495}" destId="{FC46B132-413A-4DDF-AB1C-C08E2D5D0884}" srcOrd="2" destOrd="0" presId="urn:microsoft.com/office/officeart/2005/8/layout/hList7"/>
    <dgm:cxn modelId="{CFE85FBD-E1E9-49BA-B1A6-1AA5DDB23859}" type="presParOf" srcId="{FC46B132-413A-4DDF-AB1C-C08E2D5D0884}" destId="{DCCA10F2-7E95-4809-BC19-D3BAEFC91B56}" srcOrd="0" destOrd="0" presId="urn:microsoft.com/office/officeart/2005/8/layout/hList7"/>
    <dgm:cxn modelId="{6E962D98-4A41-44FF-BB8B-3136247C1894}" type="presParOf" srcId="{FC46B132-413A-4DDF-AB1C-C08E2D5D0884}" destId="{B57A224D-82A8-44AD-A643-13AC3B03E8EF}" srcOrd="1" destOrd="0" presId="urn:microsoft.com/office/officeart/2005/8/layout/hList7"/>
    <dgm:cxn modelId="{3BF1C0A3-6BF5-4BC4-A7FE-96B87835816C}" type="presParOf" srcId="{FC46B132-413A-4DDF-AB1C-C08E2D5D0884}" destId="{B6219B8D-C533-4B4F-AF0C-1EF1A0122179}" srcOrd="2" destOrd="0" presId="urn:microsoft.com/office/officeart/2005/8/layout/hList7"/>
    <dgm:cxn modelId="{14E7EE92-21C1-486B-9EFC-8608483363C7}" type="presParOf" srcId="{FC46B132-413A-4DDF-AB1C-C08E2D5D0884}" destId="{4994B550-82E8-4899-BEA5-49068BF5B6BE}" srcOrd="3" destOrd="0" presId="urn:microsoft.com/office/officeart/2005/8/layout/hList7"/>
    <dgm:cxn modelId="{4860B167-E95E-4F7A-BFCA-C460497689A8}" type="presParOf" srcId="{BA4BE024-B70C-4275-AFC3-9392F3AF1495}" destId="{5F604D80-5114-4BA7-A573-4C1CB07E241A}" srcOrd="3" destOrd="0" presId="urn:microsoft.com/office/officeart/2005/8/layout/hList7"/>
    <dgm:cxn modelId="{0F18DEA0-A6CC-44C8-833F-E722F574E35A}" type="presParOf" srcId="{BA4BE024-B70C-4275-AFC3-9392F3AF1495}" destId="{B77F6512-969D-4A8C-9460-5D794DF8E683}" srcOrd="4" destOrd="0" presId="urn:microsoft.com/office/officeart/2005/8/layout/hList7"/>
    <dgm:cxn modelId="{69FEE187-926E-4BAA-8AF1-FFC05C485D50}" type="presParOf" srcId="{B77F6512-969D-4A8C-9460-5D794DF8E683}" destId="{69CC748A-C4E7-4957-B387-6215D6052532}" srcOrd="0" destOrd="0" presId="urn:microsoft.com/office/officeart/2005/8/layout/hList7"/>
    <dgm:cxn modelId="{87A13D1A-0EAB-4A1B-9382-64C97F0EB3FE}" type="presParOf" srcId="{B77F6512-969D-4A8C-9460-5D794DF8E683}" destId="{61500C8A-F628-4594-9C75-81ECCDADBA0A}" srcOrd="1" destOrd="0" presId="urn:microsoft.com/office/officeart/2005/8/layout/hList7"/>
    <dgm:cxn modelId="{E3698C67-EDE2-4170-B968-5DFD71C56642}" type="presParOf" srcId="{B77F6512-969D-4A8C-9460-5D794DF8E683}" destId="{AA33AD7F-6551-4465-8788-543C031E4199}" srcOrd="2" destOrd="0" presId="urn:microsoft.com/office/officeart/2005/8/layout/hList7"/>
    <dgm:cxn modelId="{18EB88A0-86C7-4253-8963-5BEB06B70C27}" type="presParOf" srcId="{B77F6512-969D-4A8C-9460-5D794DF8E683}" destId="{BD82FFD6-4697-48FD-8BD8-A7B7B5697813}" srcOrd="3" destOrd="0" presId="urn:microsoft.com/office/officeart/2005/8/layout/hList7"/>
    <dgm:cxn modelId="{3BB401F1-AFA2-447B-ADC9-5C5530D03A86}" type="presParOf" srcId="{BA4BE024-B70C-4275-AFC3-9392F3AF1495}" destId="{0CBC639A-4B2B-455B-8640-0BC29183B939}" srcOrd="5" destOrd="0" presId="urn:microsoft.com/office/officeart/2005/8/layout/hList7"/>
    <dgm:cxn modelId="{3774F4C0-7FBA-4612-B146-BC7B3A241248}" type="presParOf" srcId="{BA4BE024-B70C-4275-AFC3-9392F3AF1495}" destId="{CEED3924-5A3D-46D5-9CDD-34A0FBC84FE7}" srcOrd="6" destOrd="0" presId="urn:microsoft.com/office/officeart/2005/8/layout/hList7"/>
    <dgm:cxn modelId="{2FF4F9DB-DFBE-46D9-B260-551AF8F0C4DD}" type="presParOf" srcId="{CEED3924-5A3D-46D5-9CDD-34A0FBC84FE7}" destId="{2EBC8CC8-9328-4F78-A592-011663BCB820}" srcOrd="0" destOrd="0" presId="urn:microsoft.com/office/officeart/2005/8/layout/hList7"/>
    <dgm:cxn modelId="{46B6479C-4AD2-454C-99E2-E1A9A51BF6E0}" type="presParOf" srcId="{CEED3924-5A3D-46D5-9CDD-34A0FBC84FE7}" destId="{79A37DCB-2E36-4868-8D9A-C28D19D70043}" srcOrd="1" destOrd="0" presId="urn:microsoft.com/office/officeart/2005/8/layout/hList7"/>
    <dgm:cxn modelId="{6E39913E-926F-447B-AA07-CE05E6C72782}" type="presParOf" srcId="{CEED3924-5A3D-46D5-9CDD-34A0FBC84FE7}" destId="{03154CBE-CD7B-4F53-8163-6587A8AE4913}" srcOrd="2" destOrd="0" presId="urn:microsoft.com/office/officeart/2005/8/layout/hList7"/>
    <dgm:cxn modelId="{5A7C802E-3BBA-42EF-9E1B-7B2F39FE9A8E}" type="presParOf" srcId="{CEED3924-5A3D-46D5-9CDD-34A0FBC84FE7}" destId="{1D5588F6-51D2-4207-A40A-E8929645DCA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94C4D0-AC5A-417F-9B8A-E86EDA9D07D2}" type="doc">
      <dgm:prSet loTypeId="urn:microsoft.com/office/officeart/2008/layout/CaptionedPictures" loCatId="pictur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69BCB454-3DA5-4369-BBFC-F9FB0BE14AF7}">
      <dgm:prSet phldrT="[Texto]" custT="1"/>
      <dgm:spPr/>
      <dgm:t>
        <a:bodyPr/>
        <a:lstStyle/>
        <a:p>
          <a:r>
            <a:rPr lang="es-EC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Distemper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B3C1FF-2F4E-49FF-864A-A210EBE6BA5F}" type="parTrans" cxnId="{D5EFFF33-68F0-4297-8542-6C0858D50D4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8CC59-C0BD-4AB9-A8E6-EF81531851AA}" type="sibTrans" cxnId="{D5EFFF33-68F0-4297-8542-6C0858D50D4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E3650-FBE0-4313-8562-28D80DD3258A}">
      <dgm:prSet phldrT="[Texto]" custT="1"/>
      <dgm:spPr/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Rabia</a:t>
          </a:r>
        </a:p>
      </dgm:t>
    </dgm:pt>
    <dgm:pt modelId="{FB60E611-1973-4202-9606-257631C9768B}" type="parTrans" cxnId="{24485BF6-C869-4A24-A16B-710CF9DFF57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DC1E11-1775-45BF-A2EB-12BC9B4A6008}" type="sibTrans" cxnId="{24485BF6-C869-4A24-A16B-710CF9DFF57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A9A33-94EC-4C42-A6BE-CCF595B9A1F1}">
      <dgm:prSet phldrT="[Texto]" custT="1"/>
      <dgm:spPr/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Parvovirosis</a:t>
          </a:r>
        </a:p>
      </dgm:t>
    </dgm:pt>
    <dgm:pt modelId="{4A664016-593B-4F67-A056-63C40ABE850C}" type="parTrans" cxnId="{F9CB3302-B3E0-491D-9F2D-BD7998F536C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EEAB1-815F-4544-B673-AD23C35BD586}" type="sibTrans" cxnId="{F9CB3302-B3E0-491D-9F2D-BD7998F536C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E8F63-CA4B-4832-B6DD-CF1061B820A5}">
      <dgm:prSet phldrT="[Texto]"/>
      <dgm:spPr/>
      <dgm:t>
        <a:bodyPr/>
        <a:lstStyle/>
        <a:p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70ACCA-B405-4B6A-B2DE-FDA7B161D4C7}" type="sibTrans" cxnId="{55AAB032-B5EE-45B1-B6A8-869891E8656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AA8F62-D59E-4789-B69B-B56B2BF1F595}" type="parTrans" cxnId="{55AAB032-B5EE-45B1-B6A8-869891E8656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24CEF1-5AEA-4404-A9A7-667C4AA885BC}" type="pres">
      <dgm:prSet presAssocID="{C394C4D0-AC5A-417F-9B8A-E86EDA9D07D2}" presName="Name0" presStyleCnt="0">
        <dgm:presLayoutVars>
          <dgm:chMax/>
          <dgm:chPref/>
          <dgm:dir/>
        </dgm:presLayoutVars>
      </dgm:prSet>
      <dgm:spPr/>
    </dgm:pt>
    <dgm:pt modelId="{A5E3FD17-5709-4ACF-AA79-EB5F207F48CD}" type="pres">
      <dgm:prSet presAssocID="{3F7E8F63-CA4B-4832-B6DD-CF1061B820A5}" presName="composite" presStyleCnt="0">
        <dgm:presLayoutVars>
          <dgm:chMax val="1"/>
          <dgm:chPref val="1"/>
        </dgm:presLayoutVars>
      </dgm:prSet>
      <dgm:spPr/>
    </dgm:pt>
    <dgm:pt modelId="{588A0898-4390-4294-A5CB-CE9B799F2F62}" type="pres">
      <dgm:prSet presAssocID="{3F7E8F63-CA4B-4832-B6DD-CF1061B820A5}" presName="Accent" presStyleLbl="trAlignAcc1" presStyleIdx="0" presStyleCnt="1" custLinFactNeighborX="2607" custLinFactNeighborY="513">
        <dgm:presLayoutVars>
          <dgm:chMax val="0"/>
          <dgm:chPref val="0"/>
        </dgm:presLayoutVars>
      </dgm:prSet>
      <dgm:spPr/>
    </dgm:pt>
    <dgm:pt modelId="{98278B3C-3D53-4352-B39B-C436079C79D0}" type="pres">
      <dgm:prSet presAssocID="{3F7E8F63-CA4B-4832-B6DD-CF1061B820A5}" presName="Image" presStyleLbl="alignImgPlace1" presStyleIdx="0" presStyleCnt="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F4F5E96E-7DB2-4725-AECC-F3577199FCE7}" type="pres">
      <dgm:prSet presAssocID="{3F7E8F63-CA4B-4832-B6DD-CF1061B820A5}" presName="ChildComposite" presStyleCnt="0"/>
      <dgm:spPr/>
    </dgm:pt>
    <dgm:pt modelId="{A5FED9C1-3FA8-4AC0-831B-3993F6333CE0}" type="pres">
      <dgm:prSet presAssocID="{3F7E8F63-CA4B-4832-B6DD-CF1061B820A5}" presName="Child" presStyleLbl="node1" presStyleIdx="0" presStyleCnt="1" custScaleY="133954">
        <dgm:presLayoutVars>
          <dgm:chMax val="0"/>
          <dgm:chPref val="0"/>
          <dgm:bulletEnabled val="1"/>
        </dgm:presLayoutVars>
      </dgm:prSet>
      <dgm:spPr/>
    </dgm:pt>
    <dgm:pt modelId="{6CF8B575-FB27-42E7-9368-9AA079666AC2}" type="pres">
      <dgm:prSet presAssocID="{3F7E8F63-CA4B-4832-B6DD-CF1061B820A5}" presName="Parent" presStyleLbl="revTx" presStyleIdx="0" presStyleCnt="1">
        <dgm:presLayoutVars>
          <dgm:chMax val="1"/>
          <dgm:chPref val="0"/>
          <dgm:bulletEnabled val="1"/>
        </dgm:presLayoutVars>
      </dgm:prSet>
      <dgm:spPr/>
    </dgm:pt>
  </dgm:ptLst>
  <dgm:cxnLst>
    <dgm:cxn modelId="{F9CB3302-B3E0-491D-9F2D-BD7998F536CB}" srcId="{3F7E8F63-CA4B-4832-B6DD-CF1061B820A5}" destId="{49FA9A33-94EC-4C42-A6BE-CCF595B9A1F1}" srcOrd="2" destOrd="0" parTransId="{4A664016-593B-4F67-A056-63C40ABE850C}" sibTransId="{28EEEAB1-815F-4544-B673-AD23C35BD586}"/>
    <dgm:cxn modelId="{78379D23-5CC8-445D-B004-F70B300558DD}" type="presOf" srcId="{49FA9A33-94EC-4C42-A6BE-CCF595B9A1F1}" destId="{A5FED9C1-3FA8-4AC0-831B-3993F6333CE0}" srcOrd="0" destOrd="2" presId="urn:microsoft.com/office/officeart/2008/layout/CaptionedPictures"/>
    <dgm:cxn modelId="{55AAB032-B5EE-45B1-B6A8-869891E8656F}" srcId="{C394C4D0-AC5A-417F-9B8A-E86EDA9D07D2}" destId="{3F7E8F63-CA4B-4832-B6DD-CF1061B820A5}" srcOrd="0" destOrd="0" parTransId="{34AA8F62-D59E-4789-B69B-B56B2BF1F595}" sibTransId="{1270ACCA-B405-4B6A-B2DE-FDA7B161D4C7}"/>
    <dgm:cxn modelId="{D5EFFF33-68F0-4297-8542-6C0858D50D48}" srcId="{3F7E8F63-CA4B-4832-B6DD-CF1061B820A5}" destId="{69BCB454-3DA5-4369-BBFC-F9FB0BE14AF7}" srcOrd="0" destOrd="0" parTransId="{8EB3C1FF-2F4E-49FF-864A-A210EBE6BA5F}" sibTransId="{CEF8CC59-C0BD-4AB9-A8E6-EF81531851AA}"/>
    <dgm:cxn modelId="{3815035F-B49E-485D-9DEC-879A90812AB4}" type="presOf" srcId="{C394C4D0-AC5A-417F-9B8A-E86EDA9D07D2}" destId="{9624CEF1-5AEA-4404-A9A7-667C4AA885BC}" srcOrd="0" destOrd="0" presId="urn:microsoft.com/office/officeart/2008/layout/CaptionedPictures"/>
    <dgm:cxn modelId="{227F3B64-F9AC-4800-9BCC-3AFEF3BBF606}" type="presOf" srcId="{A8AE3650-FBE0-4313-8562-28D80DD3258A}" destId="{A5FED9C1-3FA8-4AC0-831B-3993F6333CE0}" srcOrd="0" destOrd="1" presId="urn:microsoft.com/office/officeart/2008/layout/CaptionedPictures"/>
    <dgm:cxn modelId="{1C2FC3A8-56CB-4551-A633-FF5818084A79}" type="presOf" srcId="{3F7E8F63-CA4B-4832-B6DD-CF1061B820A5}" destId="{6CF8B575-FB27-42E7-9368-9AA079666AC2}" srcOrd="0" destOrd="0" presId="urn:microsoft.com/office/officeart/2008/layout/CaptionedPictures"/>
    <dgm:cxn modelId="{5A8036D1-8D8D-421E-96E5-D34BF958D951}" type="presOf" srcId="{69BCB454-3DA5-4369-BBFC-F9FB0BE14AF7}" destId="{A5FED9C1-3FA8-4AC0-831B-3993F6333CE0}" srcOrd="0" destOrd="0" presId="urn:microsoft.com/office/officeart/2008/layout/CaptionedPictures"/>
    <dgm:cxn modelId="{24485BF6-C869-4A24-A16B-710CF9DFF57F}" srcId="{3F7E8F63-CA4B-4832-B6DD-CF1061B820A5}" destId="{A8AE3650-FBE0-4313-8562-28D80DD3258A}" srcOrd="1" destOrd="0" parTransId="{FB60E611-1973-4202-9606-257631C9768B}" sibTransId="{5ADC1E11-1775-45BF-A2EB-12BC9B4A6008}"/>
    <dgm:cxn modelId="{C36DDF9D-1DA9-4168-A485-F1CF16043E1C}" type="presParOf" srcId="{9624CEF1-5AEA-4404-A9A7-667C4AA885BC}" destId="{A5E3FD17-5709-4ACF-AA79-EB5F207F48CD}" srcOrd="0" destOrd="0" presId="urn:microsoft.com/office/officeart/2008/layout/CaptionedPictures"/>
    <dgm:cxn modelId="{EF94D91B-C01B-4C22-8806-6DED700C982B}" type="presParOf" srcId="{A5E3FD17-5709-4ACF-AA79-EB5F207F48CD}" destId="{588A0898-4390-4294-A5CB-CE9B799F2F62}" srcOrd="0" destOrd="0" presId="urn:microsoft.com/office/officeart/2008/layout/CaptionedPictures"/>
    <dgm:cxn modelId="{64AB5D94-F543-49B7-B2E4-A4E056A3C228}" type="presParOf" srcId="{A5E3FD17-5709-4ACF-AA79-EB5F207F48CD}" destId="{98278B3C-3D53-4352-B39B-C436079C79D0}" srcOrd="1" destOrd="0" presId="urn:microsoft.com/office/officeart/2008/layout/CaptionedPictures"/>
    <dgm:cxn modelId="{867D7B49-E0E6-4320-913A-24A7CCF62993}" type="presParOf" srcId="{A5E3FD17-5709-4ACF-AA79-EB5F207F48CD}" destId="{F4F5E96E-7DB2-4725-AECC-F3577199FCE7}" srcOrd="2" destOrd="0" presId="urn:microsoft.com/office/officeart/2008/layout/CaptionedPictures"/>
    <dgm:cxn modelId="{E5C7D83B-81EC-4EC3-B877-A14C040B9D8E}" type="presParOf" srcId="{F4F5E96E-7DB2-4725-AECC-F3577199FCE7}" destId="{A5FED9C1-3FA8-4AC0-831B-3993F6333CE0}" srcOrd="0" destOrd="0" presId="urn:microsoft.com/office/officeart/2008/layout/CaptionedPictures"/>
    <dgm:cxn modelId="{4A12167E-259E-4420-92FD-7BBB113E8664}" type="presParOf" srcId="{F4F5E96E-7DB2-4725-AECC-F3577199FCE7}" destId="{6CF8B575-FB27-42E7-9368-9AA079666AC2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99138D-E2F6-4454-8F07-7A46420F8310}" type="doc">
      <dgm:prSet loTypeId="urn:microsoft.com/office/officeart/2008/layout/AscendingPictureAccentProcess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390DE7F-2825-464C-9025-7F5AA09F9B98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ea typeface="Calibri" panose="020F0502020204030204" pitchFamily="34" charset="0"/>
              <a:sym typeface="Symbol" panose="05050102010706020507" pitchFamily="18" charset="2"/>
            </a:rPr>
            <a:t>IFN-</a:t>
          </a:r>
          <a:r>
            <a:rPr lang="el-GR" dirty="0">
              <a:latin typeface="Times New Roman" panose="02020603050405020304" pitchFamily="18" charset="0"/>
              <a:ea typeface="Calibri" panose="020F0502020204030204" pitchFamily="34" charset="0"/>
              <a:sym typeface="Symbol" panose="05050102010706020507" pitchFamily="18" charset="2"/>
            </a:rPr>
            <a:t>α</a:t>
          </a:r>
          <a:r>
            <a:rPr lang="es-MX" dirty="0">
              <a:latin typeface="Times New Roman" panose="02020603050405020304" pitchFamily="18" charset="0"/>
              <a:ea typeface="Calibri" panose="020F0502020204030204" pitchFamily="34" charset="0"/>
              <a:sym typeface="Symbol" panose="05050102010706020507" pitchFamily="18" charset="2"/>
            </a:rPr>
            <a:t>C  producción a gran escala mediante un sistema recombinante. </a:t>
          </a:r>
          <a:endParaRPr lang="es-EC" dirty="0"/>
        </a:p>
      </dgm:t>
    </dgm:pt>
    <dgm:pt modelId="{A62C9181-3B46-44CF-8F4E-BFD65A6C2266}" type="parTrans" cxnId="{E7E3748D-3397-41E9-9F58-4663444FBC68}">
      <dgm:prSet/>
      <dgm:spPr/>
      <dgm:t>
        <a:bodyPr/>
        <a:lstStyle/>
        <a:p>
          <a:endParaRPr lang="es-EC"/>
        </a:p>
      </dgm:t>
    </dgm:pt>
    <dgm:pt modelId="{6B5F2475-9502-4358-B574-EF09E6042A1F}" type="sibTrans" cxnId="{E7E3748D-3397-41E9-9F58-4663444FBC68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s-EC"/>
        </a:p>
      </dgm:t>
    </dgm:pt>
    <dgm:pt modelId="{A6583281-FD21-4651-94FA-F8BCA3E0AEA3}" type="pres">
      <dgm:prSet presAssocID="{4899138D-E2F6-4454-8F07-7A46420F8310}" presName="Name0" presStyleCnt="0">
        <dgm:presLayoutVars>
          <dgm:chMax val="7"/>
          <dgm:chPref val="7"/>
          <dgm:dir/>
        </dgm:presLayoutVars>
      </dgm:prSet>
      <dgm:spPr/>
    </dgm:pt>
    <dgm:pt modelId="{EA096315-82C6-48FF-8600-F2611B17A331}" type="pres">
      <dgm:prSet presAssocID="{9390DE7F-2825-464C-9025-7F5AA09F9B98}" presName="parTx1" presStyleLbl="node1" presStyleIdx="0" presStyleCnt="1"/>
      <dgm:spPr/>
    </dgm:pt>
    <dgm:pt modelId="{5FB75206-0408-42D9-9217-CC03A3AB935E}" type="pres">
      <dgm:prSet presAssocID="{6B5F2475-9502-4358-B574-EF09E6042A1F}" presName="picture1" presStyleCnt="0"/>
      <dgm:spPr/>
    </dgm:pt>
    <dgm:pt modelId="{4CFE403B-E91C-46E8-AFBD-F1DB54BFF82D}" type="pres">
      <dgm:prSet presAssocID="{6B5F2475-9502-4358-B574-EF09E6042A1F}" presName="imageRepeatNode" presStyleLbl="fgImgPlace1" presStyleIdx="0" presStyleCnt="1"/>
      <dgm:spPr/>
    </dgm:pt>
  </dgm:ptLst>
  <dgm:cxnLst>
    <dgm:cxn modelId="{84D26C48-E850-41F7-AA26-EAD766AF2F1E}" type="presOf" srcId="{4899138D-E2F6-4454-8F07-7A46420F8310}" destId="{A6583281-FD21-4651-94FA-F8BCA3E0AEA3}" srcOrd="0" destOrd="0" presId="urn:microsoft.com/office/officeart/2008/layout/AscendingPictureAccentProcess"/>
    <dgm:cxn modelId="{E7E3748D-3397-41E9-9F58-4663444FBC68}" srcId="{4899138D-E2F6-4454-8F07-7A46420F8310}" destId="{9390DE7F-2825-464C-9025-7F5AA09F9B98}" srcOrd="0" destOrd="0" parTransId="{A62C9181-3B46-44CF-8F4E-BFD65A6C2266}" sibTransId="{6B5F2475-9502-4358-B574-EF09E6042A1F}"/>
    <dgm:cxn modelId="{18CA2EB6-9144-4627-8938-79FB942D9666}" type="presOf" srcId="{6B5F2475-9502-4358-B574-EF09E6042A1F}" destId="{4CFE403B-E91C-46E8-AFBD-F1DB54BFF82D}" srcOrd="0" destOrd="0" presId="urn:microsoft.com/office/officeart/2008/layout/AscendingPictureAccentProcess"/>
    <dgm:cxn modelId="{F7D8D9FC-E779-40CB-85EC-45678B6C9A04}" type="presOf" srcId="{9390DE7F-2825-464C-9025-7F5AA09F9B98}" destId="{EA096315-82C6-48FF-8600-F2611B17A331}" srcOrd="0" destOrd="0" presId="urn:microsoft.com/office/officeart/2008/layout/AscendingPictureAccentProcess"/>
    <dgm:cxn modelId="{94349597-6CB6-430E-9140-777173CDBF80}" type="presParOf" srcId="{A6583281-FD21-4651-94FA-F8BCA3E0AEA3}" destId="{EA096315-82C6-48FF-8600-F2611B17A331}" srcOrd="0" destOrd="0" presId="urn:microsoft.com/office/officeart/2008/layout/AscendingPictureAccentProcess"/>
    <dgm:cxn modelId="{85F2BC1E-AA8F-463F-B0EA-4267E3C3F4D2}" type="presParOf" srcId="{A6583281-FD21-4651-94FA-F8BCA3E0AEA3}" destId="{5FB75206-0408-42D9-9217-CC03A3AB935E}" srcOrd="1" destOrd="0" presId="urn:microsoft.com/office/officeart/2008/layout/AscendingPictureAccentProcess"/>
    <dgm:cxn modelId="{BF41CB01-460D-488C-9971-4908747CEB2E}" type="presParOf" srcId="{5FB75206-0408-42D9-9217-CC03A3AB935E}" destId="{4CFE403B-E91C-46E8-AFBD-F1DB54BFF82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DA82A9-6AC8-4F7E-8B44-BBA0FE63E12B}" type="doc">
      <dgm:prSet loTypeId="urn:microsoft.com/office/officeart/2005/8/layout/funnel1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35F8819E-691D-4D6B-B4F4-2F5AC912D7BC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Rápido crecimiento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8C561A-FDA6-4848-9086-0EDE3368DABA}" type="parTrans" cxnId="{E94D5D8C-ECBA-4FC2-832D-8BFB792EF02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7FE162-3B15-4581-8827-191B9EECF7BF}" type="sibTrans" cxnId="{E94D5D8C-ECBA-4FC2-832D-8BFB792EF02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8CC461-DBCA-495A-94F0-62CB99945200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No forma agregados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C67626-70F4-4C19-9B37-6AECADBD38E8}" type="parTrans" cxnId="{F18E983E-83FA-439E-B8E9-82D3FE6AA40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F5E7D-7934-4C02-91EF-E730F4FA78DB}" type="sibTrans" cxnId="{F18E983E-83FA-439E-B8E9-82D3FE6AA40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07E398-4588-4F13-8CCA-38E389169C3C}">
      <dgm:prSet phldrT="[Texto]"/>
      <dgm:spPr/>
      <dgm:t>
        <a:bodyPr/>
        <a:lstStyle/>
        <a:p>
          <a:r>
            <a:rPr lang="es-MX" dirty="0">
              <a:latin typeface="Times New Roman" panose="02020603050405020304" pitchFamily="18" charset="0"/>
              <a:cs typeface="Times New Roman" panose="02020603050405020304" pitchFamily="18" charset="0"/>
            </a:rPr>
            <a:t>Genoma conocido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0A12F6-A292-466B-BA44-82D92A0700D8}" type="parTrans" cxnId="{348860BD-3C94-49A0-A4E4-DB00D8226FD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75EAD8-F496-4E49-A17C-6877540CDF86}" type="sibTrans" cxnId="{348860BD-3C94-49A0-A4E4-DB00D8226FD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8BAB18-B3F3-402A-82D7-6B0F0D68A1A9}">
      <dgm:prSet phldrT="[Texto]"/>
      <dgm:spPr/>
      <dgm:t>
        <a:bodyPr/>
        <a:lstStyle/>
        <a:p>
          <a:r>
            <a:rPr lang="es-MX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Escherichia</a:t>
          </a:r>
          <a:r>
            <a:rPr lang="es-MX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coli</a:t>
          </a:r>
          <a:endParaRPr lang="es-EC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4DECE5-9A80-414F-88D6-EB25CD3ABBF4}" type="parTrans" cxnId="{80A6E07E-B2EC-4140-851F-4521AB39305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ECA0E-3199-472E-9F49-D7D4AD049E32}" type="sibTrans" cxnId="{80A6E07E-B2EC-4140-851F-4521AB39305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EFB58-A8B5-46B0-A513-65F19B792FDA}" type="pres">
      <dgm:prSet presAssocID="{4FDA82A9-6AC8-4F7E-8B44-BBA0FE63E12B}" presName="Name0" presStyleCnt="0">
        <dgm:presLayoutVars>
          <dgm:chMax val="4"/>
          <dgm:resizeHandles val="exact"/>
        </dgm:presLayoutVars>
      </dgm:prSet>
      <dgm:spPr/>
    </dgm:pt>
    <dgm:pt modelId="{BE3817EA-4C37-4E29-B0C9-ED3BF09D139E}" type="pres">
      <dgm:prSet presAssocID="{4FDA82A9-6AC8-4F7E-8B44-BBA0FE63E12B}" presName="ellipse" presStyleLbl="trBgShp" presStyleIdx="0" presStyleCnt="1"/>
      <dgm:spPr/>
    </dgm:pt>
    <dgm:pt modelId="{CA7148E2-1FF4-463F-9CB0-FE878C23B84A}" type="pres">
      <dgm:prSet presAssocID="{4FDA82A9-6AC8-4F7E-8B44-BBA0FE63E12B}" presName="arrow1" presStyleLbl="fgShp" presStyleIdx="0" presStyleCnt="1"/>
      <dgm:spPr/>
    </dgm:pt>
    <dgm:pt modelId="{ADB96E9B-3EF4-4F54-805C-F0C2EA80FF60}" type="pres">
      <dgm:prSet presAssocID="{4FDA82A9-6AC8-4F7E-8B44-BBA0FE63E12B}" presName="rectangle" presStyleLbl="revTx" presStyleIdx="0" presStyleCnt="1">
        <dgm:presLayoutVars>
          <dgm:bulletEnabled val="1"/>
        </dgm:presLayoutVars>
      </dgm:prSet>
      <dgm:spPr/>
    </dgm:pt>
    <dgm:pt modelId="{DD0C4AA6-69F6-42BB-9B85-7AF5E7C2363A}" type="pres">
      <dgm:prSet presAssocID="{568CC461-DBCA-495A-94F0-62CB99945200}" presName="item1" presStyleLbl="node1" presStyleIdx="0" presStyleCnt="3">
        <dgm:presLayoutVars>
          <dgm:bulletEnabled val="1"/>
        </dgm:presLayoutVars>
      </dgm:prSet>
      <dgm:spPr/>
    </dgm:pt>
    <dgm:pt modelId="{E85ACAFB-C518-4031-9403-D23F819BA313}" type="pres">
      <dgm:prSet presAssocID="{9207E398-4588-4F13-8CCA-38E389169C3C}" presName="item2" presStyleLbl="node1" presStyleIdx="1" presStyleCnt="3">
        <dgm:presLayoutVars>
          <dgm:bulletEnabled val="1"/>
        </dgm:presLayoutVars>
      </dgm:prSet>
      <dgm:spPr/>
    </dgm:pt>
    <dgm:pt modelId="{D2C60A4E-CF6F-4FEE-904E-C745301F7FE5}" type="pres">
      <dgm:prSet presAssocID="{4C8BAB18-B3F3-402A-82D7-6B0F0D68A1A9}" presName="item3" presStyleLbl="node1" presStyleIdx="2" presStyleCnt="3">
        <dgm:presLayoutVars>
          <dgm:bulletEnabled val="1"/>
        </dgm:presLayoutVars>
      </dgm:prSet>
      <dgm:spPr/>
    </dgm:pt>
    <dgm:pt modelId="{4E8810AE-FF6B-469E-B291-79D78462513D}" type="pres">
      <dgm:prSet presAssocID="{4FDA82A9-6AC8-4F7E-8B44-BBA0FE63E12B}" presName="funnel" presStyleLbl="trAlignAcc1" presStyleIdx="0" presStyleCnt="1"/>
      <dgm:spPr/>
    </dgm:pt>
  </dgm:ptLst>
  <dgm:cxnLst>
    <dgm:cxn modelId="{C39E5717-4083-46DB-8281-96F985C32AEC}" type="presOf" srcId="{35F8819E-691D-4D6B-B4F4-2F5AC912D7BC}" destId="{D2C60A4E-CF6F-4FEE-904E-C745301F7FE5}" srcOrd="0" destOrd="0" presId="urn:microsoft.com/office/officeart/2005/8/layout/funnel1"/>
    <dgm:cxn modelId="{F18E983E-83FA-439E-B8E9-82D3FE6AA408}" srcId="{4FDA82A9-6AC8-4F7E-8B44-BBA0FE63E12B}" destId="{568CC461-DBCA-495A-94F0-62CB99945200}" srcOrd="1" destOrd="0" parTransId="{6BC67626-70F4-4C19-9B37-6AECADBD38E8}" sibTransId="{B60F5E7D-7934-4C02-91EF-E730F4FA78DB}"/>
    <dgm:cxn modelId="{80A6E07E-B2EC-4140-851F-4521AB39305E}" srcId="{4FDA82A9-6AC8-4F7E-8B44-BBA0FE63E12B}" destId="{4C8BAB18-B3F3-402A-82D7-6B0F0D68A1A9}" srcOrd="3" destOrd="0" parTransId="{894DECE5-9A80-414F-88D6-EB25CD3ABBF4}" sibTransId="{4D5ECA0E-3199-472E-9F49-D7D4AD049E32}"/>
    <dgm:cxn modelId="{A7803F83-7C09-4826-8F37-C2EA732EE6E5}" type="presOf" srcId="{9207E398-4588-4F13-8CCA-38E389169C3C}" destId="{DD0C4AA6-69F6-42BB-9B85-7AF5E7C2363A}" srcOrd="0" destOrd="0" presId="urn:microsoft.com/office/officeart/2005/8/layout/funnel1"/>
    <dgm:cxn modelId="{E94D5D8C-ECBA-4FC2-832D-8BFB792EF02E}" srcId="{4FDA82A9-6AC8-4F7E-8B44-BBA0FE63E12B}" destId="{35F8819E-691D-4D6B-B4F4-2F5AC912D7BC}" srcOrd="0" destOrd="0" parTransId="{D78C561A-FDA6-4848-9086-0EDE3368DABA}" sibTransId="{907FE162-3B15-4581-8827-191B9EECF7BF}"/>
    <dgm:cxn modelId="{1177A1B7-2D64-4363-9543-22B6872B4230}" type="presOf" srcId="{4C8BAB18-B3F3-402A-82D7-6B0F0D68A1A9}" destId="{ADB96E9B-3EF4-4F54-805C-F0C2EA80FF60}" srcOrd="0" destOrd="0" presId="urn:microsoft.com/office/officeart/2005/8/layout/funnel1"/>
    <dgm:cxn modelId="{348860BD-3C94-49A0-A4E4-DB00D8226FD4}" srcId="{4FDA82A9-6AC8-4F7E-8B44-BBA0FE63E12B}" destId="{9207E398-4588-4F13-8CCA-38E389169C3C}" srcOrd="2" destOrd="0" parTransId="{5D0A12F6-A292-466B-BA44-82D92A0700D8}" sibTransId="{EA75EAD8-F496-4E49-A17C-6877540CDF86}"/>
    <dgm:cxn modelId="{3135EAC5-08CF-4A6F-86CA-933DBC4CD425}" type="presOf" srcId="{568CC461-DBCA-495A-94F0-62CB99945200}" destId="{E85ACAFB-C518-4031-9403-D23F819BA313}" srcOrd="0" destOrd="0" presId="urn:microsoft.com/office/officeart/2005/8/layout/funnel1"/>
    <dgm:cxn modelId="{CA405FF8-D953-437A-B552-70D5EDA4F382}" type="presOf" srcId="{4FDA82A9-6AC8-4F7E-8B44-BBA0FE63E12B}" destId="{FDFEFB58-A8B5-46B0-A513-65F19B792FDA}" srcOrd="0" destOrd="0" presId="urn:microsoft.com/office/officeart/2005/8/layout/funnel1"/>
    <dgm:cxn modelId="{9DC39E91-51C9-4DBE-885E-A9057C781E7C}" type="presParOf" srcId="{FDFEFB58-A8B5-46B0-A513-65F19B792FDA}" destId="{BE3817EA-4C37-4E29-B0C9-ED3BF09D139E}" srcOrd="0" destOrd="0" presId="urn:microsoft.com/office/officeart/2005/8/layout/funnel1"/>
    <dgm:cxn modelId="{28CC984C-1A5B-4BBA-AF10-87A8C87F75F3}" type="presParOf" srcId="{FDFEFB58-A8B5-46B0-A513-65F19B792FDA}" destId="{CA7148E2-1FF4-463F-9CB0-FE878C23B84A}" srcOrd="1" destOrd="0" presId="urn:microsoft.com/office/officeart/2005/8/layout/funnel1"/>
    <dgm:cxn modelId="{A792DDB2-E0FE-4BC3-9B23-AE5161B003D0}" type="presParOf" srcId="{FDFEFB58-A8B5-46B0-A513-65F19B792FDA}" destId="{ADB96E9B-3EF4-4F54-805C-F0C2EA80FF60}" srcOrd="2" destOrd="0" presId="urn:microsoft.com/office/officeart/2005/8/layout/funnel1"/>
    <dgm:cxn modelId="{EF2D23D7-1FBF-426C-8929-47061FEFF6DB}" type="presParOf" srcId="{FDFEFB58-A8B5-46B0-A513-65F19B792FDA}" destId="{DD0C4AA6-69F6-42BB-9B85-7AF5E7C2363A}" srcOrd="3" destOrd="0" presId="urn:microsoft.com/office/officeart/2005/8/layout/funnel1"/>
    <dgm:cxn modelId="{52BA50F7-7AA6-4A10-9116-5E3104E81583}" type="presParOf" srcId="{FDFEFB58-A8B5-46B0-A513-65F19B792FDA}" destId="{E85ACAFB-C518-4031-9403-D23F819BA313}" srcOrd="4" destOrd="0" presId="urn:microsoft.com/office/officeart/2005/8/layout/funnel1"/>
    <dgm:cxn modelId="{574EDB30-FD65-4253-9C58-34B2DB9B5DF2}" type="presParOf" srcId="{FDFEFB58-A8B5-46B0-A513-65F19B792FDA}" destId="{D2C60A4E-CF6F-4FEE-904E-C745301F7FE5}" srcOrd="5" destOrd="0" presId="urn:microsoft.com/office/officeart/2005/8/layout/funnel1"/>
    <dgm:cxn modelId="{9080790E-B005-4494-A8AC-E6C4C5CF2CC0}" type="presParOf" srcId="{FDFEFB58-A8B5-46B0-A513-65F19B792FDA}" destId="{4E8810AE-FF6B-469E-B291-79D78462513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94E3C0-8913-490B-A5B3-D8879A5AD105}" type="doc">
      <dgm:prSet loTypeId="urn:microsoft.com/office/officeart/2005/8/layout/vList3" loCatId="picture" qsTypeId="urn:microsoft.com/office/officeart/2005/8/quickstyle/simple4" qsCatId="simple" csTypeId="urn:microsoft.com/office/officeart/2005/8/colors/accent1_1" csCatId="accent1" phldr="1"/>
      <dgm:spPr/>
    </dgm:pt>
    <dgm:pt modelId="{B2DA255A-0C8F-4B20-8FCB-63329D96A505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Medio LB autoinducido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26901-60B0-4064-8581-223BEC6FEB7F}" type="parTrans" cxnId="{615C987E-F97A-4F19-A8C8-17730A55D6A3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DAA1D4-7EA0-45BF-9082-B9F48FB70544}" type="sibTrans" cxnId="{615C987E-F97A-4F19-A8C8-17730A55D6A3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E80D7E-0738-41A2-99BD-8408F7BCC94C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Medio </a:t>
          </a:r>
          <a:r>
            <a:rPr lang="es-EC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Terrific</a:t>
          </a:r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Broth</a:t>
          </a:r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(TB)</a:t>
          </a:r>
        </a:p>
      </dgm:t>
    </dgm:pt>
    <dgm:pt modelId="{9C196DC4-7B00-46E3-B781-BF8532616E45}" type="parTrans" cxnId="{FEC22D0A-BDD4-4FD0-83A1-ED9FE3CA7F9B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54FC-6C3F-4F3D-849E-882F414CC2EA}" type="sibTrans" cxnId="{FEC22D0A-BDD4-4FD0-83A1-ED9FE3CA7F9B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F0F01-EB8C-46FF-BE17-70659797ABF9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Medio TB autoinducido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11DA8D-2676-466F-9C2D-2B74D3E5EE65}" type="parTrans" cxnId="{1000FF9D-94E3-4495-B4FF-4D77EB603A01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12EDD-B47F-4BBF-94AE-350FF970EE31}" type="sibTrans" cxnId="{1000FF9D-94E3-4495-B4FF-4D77EB603A01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6E872-8792-494F-8A86-0A709E0D2CD9}">
      <dgm:prSet phldrT="[Texto]" custT="1"/>
      <dgm:spPr/>
      <dgm:t>
        <a:bodyPr/>
        <a:lstStyle/>
        <a:p>
          <a:r>
            <a:rPr lang="es-MX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Medio </a:t>
          </a:r>
          <a:r>
            <a:rPr lang="es-EC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Luria- </a:t>
          </a:r>
          <a:r>
            <a:rPr lang="es-EC" sz="20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Bertani (LB) </a:t>
          </a:r>
          <a:endParaRPr lang="es-EC" sz="2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DCB3226-F021-4719-BE6C-8F5ECB988AC5}" type="parTrans" cxnId="{1CE290B8-FDC2-4AD5-B012-B5515DB3F787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6FD6D-C7B8-4163-BB17-1E6D7CF3C43D}" type="sibTrans" cxnId="{1CE290B8-FDC2-4AD5-B012-B5515DB3F787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F94C2A-3973-4323-97E6-CD1159659256}" type="pres">
      <dgm:prSet presAssocID="{C694E3C0-8913-490B-A5B3-D8879A5AD105}" presName="linearFlow" presStyleCnt="0">
        <dgm:presLayoutVars>
          <dgm:dir/>
          <dgm:resizeHandles val="exact"/>
        </dgm:presLayoutVars>
      </dgm:prSet>
      <dgm:spPr/>
    </dgm:pt>
    <dgm:pt modelId="{082AD616-67FF-4661-AB6B-D1CDBF2AB3DC}" type="pres">
      <dgm:prSet presAssocID="{C9C6E872-8792-494F-8A86-0A709E0D2CD9}" presName="composite" presStyleCnt="0"/>
      <dgm:spPr/>
    </dgm:pt>
    <dgm:pt modelId="{F947AEC5-CD0A-4880-ACB3-BF280ABE43F5}" type="pres">
      <dgm:prSet presAssocID="{C9C6E872-8792-494F-8A86-0A709E0D2CD9}" presName="imgShp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C00E4E3A-988C-4F68-BD99-C5AB6D014F33}" type="pres">
      <dgm:prSet presAssocID="{C9C6E872-8792-494F-8A86-0A709E0D2CD9}" presName="txShp" presStyleLbl="node1" presStyleIdx="0" presStyleCnt="4">
        <dgm:presLayoutVars>
          <dgm:bulletEnabled val="1"/>
        </dgm:presLayoutVars>
      </dgm:prSet>
      <dgm:spPr/>
    </dgm:pt>
    <dgm:pt modelId="{1C625AB0-0A46-477E-BDEA-9164A112F878}" type="pres">
      <dgm:prSet presAssocID="{D106FD6D-C7B8-4163-BB17-1E6D7CF3C43D}" presName="spacing" presStyleCnt="0"/>
      <dgm:spPr/>
    </dgm:pt>
    <dgm:pt modelId="{59BAE783-3FBD-4379-BF80-6D9846F03CB5}" type="pres">
      <dgm:prSet presAssocID="{B2DA255A-0C8F-4B20-8FCB-63329D96A505}" presName="composite" presStyleCnt="0"/>
      <dgm:spPr/>
    </dgm:pt>
    <dgm:pt modelId="{FF5EA63C-FB8E-483F-8F59-9C49EAC3F057}" type="pres">
      <dgm:prSet presAssocID="{B2DA255A-0C8F-4B20-8FCB-63329D96A505}" presName="imgShp" presStyleLbl="fgImgPlace1" presStyleIdx="1" presStyleCnt="4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9D30F1A3-CC31-4048-B2BB-E820F88AE4C6}" type="pres">
      <dgm:prSet presAssocID="{B2DA255A-0C8F-4B20-8FCB-63329D96A505}" presName="txShp" presStyleLbl="node1" presStyleIdx="1" presStyleCnt="4">
        <dgm:presLayoutVars>
          <dgm:bulletEnabled val="1"/>
        </dgm:presLayoutVars>
      </dgm:prSet>
      <dgm:spPr/>
    </dgm:pt>
    <dgm:pt modelId="{45691C89-F742-4A4D-A265-263E95DDF197}" type="pres">
      <dgm:prSet presAssocID="{DADAA1D4-7EA0-45BF-9082-B9F48FB70544}" presName="spacing" presStyleCnt="0"/>
      <dgm:spPr/>
    </dgm:pt>
    <dgm:pt modelId="{9A6A4F9F-257A-4F86-A2BA-F607DAB9DF26}" type="pres">
      <dgm:prSet presAssocID="{CAE80D7E-0738-41A2-99BD-8408F7BCC94C}" presName="composite" presStyleCnt="0"/>
      <dgm:spPr/>
    </dgm:pt>
    <dgm:pt modelId="{39F8251C-8D03-4137-8A3F-4CCFF71DAB03}" type="pres">
      <dgm:prSet presAssocID="{CAE80D7E-0738-41A2-99BD-8408F7BCC94C}" presName="imgShp" presStyleLbl="fgImgPlace1" presStyleIdx="2" presStyleCnt="4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417ABE0B-A28E-44DE-95C1-104FC63EA9D5}" type="pres">
      <dgm:prSet presAssocID="{CAE80D7E-0738-41A2-99BD-8408F7BCC94C}" presName="txShp" presStyleLbl="node1" presStyleIdx="2" presStyleCnt="4">
        <dgm:presLayoutVars>
          <dgm:bulletEnabled val="1"/>
        </dgm:presLayoutVars>
      </dgm:prSet>
      <dgm:spPr/>
    </dgm:pt>
    <dgm:pt modelId="{B85EB7D8-E50E-468C-8676-5227DAFEAAC8}" type="pres">
      <dgm:prSet presAssocID="{C42454FC-6C3F-4F3D-849E-882F414CC2EA}" presName="spacing" presStyleCnt="0"/>
      <dgm:spPr/>
    </dgm:pt>
    <dgm:pt modelId="{82C7C861-4638-43D4-AD4A-E99192023856}" type="pres">
      <dgm:prSet presAssocID="{FCEF0F01-EB8C-46FF-BE17-70659797ABF9}" presName="composite" presStyleCnt="0"/>
      <dgm:spPr/>
    </dgm:pt>
    <dgm:pt modelId="{823F8203-5ABA-4E06-BA92-804A8429AB27}" type="pres">
      <dgm:prSet presAssocID="{FCEF0F01-EB8C-46FF-BE17-70659797ABF9}" presName="imgShp" presStyleLbl="fgImgPlace1" presStyleIdx="3" presStyleCnt="4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B12B0D3A-6B5C-4511-893C-1367B84FF600}" type="pres">
      <dgm:prSet presAssocID="{FCEF0F01-EB8C-46FF-BE17-70659797ABF9}" presName="txShp" presStyleLbl="node1" presStyleIdx="3" presStyleCnt="4">
        <dgm:presLayoutVars>
          <dgm:bulletEnabled val="1"/>
        </dgm:presLayoutVars>
      </dgm:prSet>
      <dgm:spPr/>
    </dgm:pt>
  </dgm:ptLst>
  <dgm:cxnLst>
    <dgm:cxn modelId="{0D222F05-0E22-47B0-B8B6-4EC14DBCDB98}" type="presOf" srcId="{C694E3C0-8913-490B-A5B3-D8879A5AD105}" destId="{9FF94C2A-3973-4323-97E6-CD1159659256}" srcOrd="0" destOrd="0" presId="urn:microsoft.com/office/officeart/2005/8/layout/vList3"/>
    <dgm:cxn modelId="{FEC22D0A-BDD4-4FD0-83A1-ED9FE3CA7F9B}" srcId="{C694E3C0-8913-490B-A5B3-D8879A5AD105}" destId="{CAE80D7E-0738-41A2-99BD-8408F7BCC94C}" srcOrd="2" destOrd="0" parTransId="{9C196DC4-7B00-46E3-B781-BF8532616E45}" sibTransId="{C42454FC-6C3F-4F3D-849E-882F414CC2EA}"/>
    <dgm:cxn modelId="{6A182618-98B4-4992-A93C-96498E9C2106}" type="presOf" srcId="{CAE80D7E-0738-41A2-99BD-8408F7BCC94C}" destId="{417ABE0B-A28E-44DE-95C1-104FC63EA9D5}" srcOrd="0" destOrd="0" presId="urn:microsoft.com/office/officeart/2005/8/layout/vList3"/>
    <dgm:cxn modelId="{0659804B-0A77-4FA4-B64B-6C223A90A5FC}" type="presOf" srcId="{B2DA255A-0C8F-4B20-8FCB-63329D96A505}" destId="{9D30F1A3-CC31-4048-B2BB-E820F88AE4C6}" srcOrd="0" destOrd="0" presId="urn:microsoft.com/office/officeart/2005/8/layout/vList3"/>
    <dgm:cxn modelId="{D42FA057-DFB2-4881-B06D-95CB73E35853}" type="presOf" srcId="{C9C6E872-8792-494F-8A86-0A709E0D2CD9}" destId="{C00E4E3A-988C-4F68-BD99-C5AB6D014F33}" srcOrd="0" destOrd="0" presId="urn:microsoft.com/office/officeart/2005/8/layout/vList3"/>
    <dgm:cxn modelId="{615C987E-F97A-4F19-A8C8-17730A55D6A3}" srcId="{C694E3C0-8913-490B-A5B3-D8879A5AD105}" destId="{B2DA255A-0C8F-4B20-8FCB-63329D96A505}" srcOrd="1" destOrd="0" parTransId="{10426901-60B0-4064-8581-223BEC6FEB7F}" sibTransId="{DADAA1D4-7EA0-45BF-9082-B9F48FB70544}"/>
    <dgm:cxn modelId="{1000FF9D-94E3-4495-B4FF-4D77EB603A01}" srcId="{C694E3C0-8913-490B-A5B3-D8879A5AD105}" destId="{FCEF0F01-EB8C-46FF-BE17-70659797ABF9}" srcOrd="3" destOrd="0" parTransId="{7611DA8D-2676-466F-9C2D-2B74D3E5EE65}" sibTransId="{3B012EDD-B47F-4BBF-94AE-350FF970EE31}"/>
    <dgm:cxn modelId="{9C79CAB3-7F97-4505-8BFA-5B2CEFA05C74}" type="presOf" srcId="{FCEF0F01-EB8C-46FF-BE17-70659797ABF9}" destId="{B12B0D3A-6B5C-4511-893C-1367B84FF600}" srcOrd="0" destOrd="0" presId="urn:microsoft.com/office/officeart/2005/8/layout/vList3"/>
    <dgm:cxn modelId="{1CE290B8-FDC2-4AD5-B012-B5515DB3F787}" srcId="{C694E3C0-8913-490B-A5B3-D8879A5AD105}" destId="{C9C6E872-8792-494F-8A86-0A709E0D2CD9}" srcOrd="0" destOrd="0" parTransId="{CDCB3226-F021-4719-BE6C-8F5ECB988AC5}" sibTransId="{D106FD6D-C7B8-4163-BB17-1E6D7CF3C43D}"/>
    <dgm:cxn modelId="{C442F7A3-3A54-4D41-9576-22BE4D901967}" type="presParOf" srcId="{9FF94C2A-3973-4323-97E6-CD1159659256}" destId="{082AD616-67FF-4661-AB6B-D1CDBF2AB3DC}" srcOrd="0" destOrd="0" presId="urn:microsoft.com/office/officeart/2005/8/layout/vList3"/>
    <dgm:cxn modelId="{C41F9A5C-3B65-49BA-AA97-30A64FED90D9}" type="presParOf" srcId="{082AD616-67FF-4661-AB6B-D1CDBF2AB3DC}" destId="{F947AEC5-CD0A-4880-ACB3-BF280ABE43F5}" srcOrd="0" destOrd="0" presId="urn:microsoft.com/office/officeart/2005/8/layout/vList3"/>
    <dgm:cxn modelId="{5F7198F5-91F5-437E-9DAB-D78F8CB4E738}" type="presParOf" srcId="{082AD616-67FF-4661-AB6B-D1CDBF2AB3DC}" destId="{C00E4E3A-988C-4F68-BD99-C5AB6D014F33}" srcOrd="1" destOrd="0" presId="urn:microsoft.com/office/officeart/2005/8/layout/vList3"/>
    <dgm:cxn modelId="{1E18E56F-92E3-4639-9EF3-96264B6935C9}" type="presParOf" srcId="{9FF94C2A-3973-4323-97E6-CD1159659256}" destId="{1C625AB0-0A46-477E-BDEA-9164A112F878}" srcOrd="1" destOrd="0" presId="urn:microsoft.com/office/officeart/2005/8/layout/vList3"/>
    <dgm:cxn modelId="{08032596-3DD2-4A9B-BF37-AD1A67B3DB00}" type="presParOf" srcId="{9FF94C2A-3973-4323-97E6-CD1159659256}" destId="{59BAE783-3FBD-4379-BF80-6D9846F03CB5}" srcOrd="2" destOrd="0" presId="urn:microsoft.com/office/officeart/2005/8/layout/vList3"/>
    <dgm:cxn modelId="{FD7E0DE7-1D74-49B8-9E29-EDFE89E46A2C}" type="presParOf" srcId="{59BAE783-3FBD-4379-BF80-6D9846F03CB5}" destId="{FF5EA63C-FB8E-483F-8F59-9C49EAC3F057}" srcOrd="0" destOrd="0" presId="urn:microsoft.com/office/officeart/2005/8/layout/vList3"/>
    <dgm:cxn modelId="{05732634-4C18-4607-B407-5E7592A19097}" type="presParOf" srcId="{59BAE783-3FBD-4379-BF80-6D9846F03CB5}" destId="{9D30F1A3-CC31-4048-B2BB-E820F88AE4C6}" srcOrd="1" destOrd="0" presId="urn:microsoft.com/office/officeart/2005/8/layout/vList3"/>
    <dgm:cxn modelId="{460208DA-3A5C-4275-8860-C700BB562DCB}" type="presParOf" srcId="{9FF94C2A-3973-4323-97E6-CD1159659256}" destId="{45691C89-F742-4A4D-A265-263E95DDF197}" srcOrd="3" destOrd="0" presId="urn:microsoft.com/office/officeart/2005/8/layout/vList3"/>
    <dgm:cxn modelId="{0B097502-F2EA-4B62-BB63-FD1F5B958BE7}" type="presParOf" srcId="{9FF94C2A-3973-4323-97E6-CD1159659256}" destId="{9A6A4F9F-257A-4F86-A2BA-F607DAB9DF26}" srcOrd="4" destOrd="0" presId="urn:microsoft.com/office/officeart/2005/8/layout/vList3"/>
    <dgm:cxn modelId="{E00CCEFE-FD38-49DC-88A4-4C3F83AED60A}" type="presParOf" srcId="{9A6A4F9F-257A-4F86-A2BA-F607DAB9DF26}" destId="{39F8251C-8D03-4137-8A3F-4CCFF71DAB03}" srcOrd="0" destOrd="0" presId="urn:microsoft.com/office/officeart/2005/8/layout/vList3"/>
    <dgm:cxn modelId="{4F857110-F8F9-4CBE-A053-2B69ACB0015E}" type="presParOf" srcId="{9A6A4F9F-257A-4F86-A2BA-F607DAB9DF26}" destId="{417ABE0B-A28E-44DE-95C1-104FC63EA9D5}" srcOrd="1" destOrd="0" presId="urn:microsoft.com/office/officeart/2005/8/layout/vList3"/>
    <dgm:cxn modelId="{5347DBC1-B9A9-4CC6-B861-935C16BF565E}" type="presParOf" srcId="{9FF94C2A-3973-4323-97E6-CD1159659256}" destId="{B85EB7D8-E50E-468C-8676-5227DAFEAAC8}" srcOrd="5" destOrd="0" presId="urn:microsoft.com/office/officeart/2005/8/layout/vList3"/>
    <dgm:cxn modelId="{8AD4813E-EF73-4B09-A018-BD11DD7DA3B9}" type="presParOf" srcId="{9FF94C2A-3973-4323-97E6-CD1159659256}" destId="{82C7C861-4638-43D4-AD4A-E99192023856}" srcOrd="6" destOrd="0" presId="urn:microsoft.com/office/officeart/2005/8/layout/vList3"/>
    <dgm:cxn modelId="{40BE5930-7D31-40CF-B2B5-07953286A0F4}" type="presParOf" srcId="{82C7C861-4638-43D4-AD4A-E99192023856}" destId="{823F8203-5ABA-4E06-BA92-804A8429AB27}" srcOrd="0" destOrd="0" presId="urn:microsoft.com/office/officeart/2005/8/layout/vList3"/>
    <dgm:cxn modelId="{C433A51E-5873-4F13-A54A-F38CD830BDD0}" type="presParOf" srcId="{82C7C861-4638-43D4-AD4A-E99192023856}" destId="{B12B0D3A-6B5C-4511-893C-1367B84FF6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94E3C0-8913-490B-A5B3-D8879A5AD105}" type="doc">
      <dgm:prSet loTypeId="urn:microsoft.com/office/officeart/2005/8/layout/vList3" loCatId="picture" qsTypeId="urn:microsoft.com/office/officeart/2005/8/quickstyle/simple4" qsCatId="simple" csTypeId="urn:microsoft.com/office/officeart/2005/8/colors/accent1_1" csCatId="accent1" phldr="1"/>
      <dgm:spPr/>
    </dgm:pt>
    <dgm:pt modelId="{B2DA255A-0C8F-4B20-8FCB-63329D96A505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Medio LB autoinducido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26901-60B0-4064-8581-223BEC6FEB7F}" type="parTrans" cxnId="{615C987E-F97A-4F19-A8C8-17730A55D6A3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DAA1D4-7EA0-45BF-9082-B9F48FB70544}" type="sibTrans" cxnId="{615C987E-F97A-4F19-A8C8-17730A55D6A3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F0F01-EB8C-46FF-BE17-70659797ABF9}">
      <dgm:prSet phldrT="[Texto]" custT="1"/>
      <dgm:spPr/>
      <dgm:t>
        <a:bodyPr/>
        <a:lstStyle/>
        <a:p>
          <a:r>
            <a:rPr lang="es-MX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Medio TB autoinducido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11DA8D-2676-466F-9C2D-2B74D3E5EE65}" type="parTrans" cxnId="{1000FF9D-94E3-4495-B4FF-4D77EB603A01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12EDD-B47F-4BBF-94AE-350FF970EE31}" type="sibTrans" cxnId="{1000FF9D-94E3-4495-B4FF-4D77EB603A01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F94C2A-3973-4323-97E6-CD1159659256}" type="pres">
      <dgm:prSet presAssocID="{C694E3C0-8913-490B-A5B3-D8879A5AD105}" presName="linearFlow" presStyleCnt="0">
        <dgm:presLayoutVars>
          <dgm:dir/>
          <dgm:resizeHandles val="exact"/>
        </dgm:presLayoutVars>
      </dgm:prSet>
      <dgm:spPr/>
    </dgm:pt>
    <dgm:pt modelId="{59BAE783-3FBD-4379-BF80-6D9846F03CB5}" type="pres">
      <dgm:prSet presAssocID="{B2DA255A-0C8F-4B20-8FCB-63329D96A505}" presName="composite" presStyleCnt="0"/>
      <dgm:spPr/>
    </dgm:pt>
    <dgm:pt modelId="{FF5EA63C-FB8E-483F-8F59-9C49EAC3F057}" type="pres">
      <dgm:prSet presAssocID="{B2DA255A-0C8F-4B20-8FCB-63329D96A505}" presName="imgShp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D30F1A3-CC31-4048-B2BB-E820F88AE4C6}" type="pres">
      <dgm:prSet presAssocID="{B2DA255A-0C8F-4B20-8FCB-63329D96A505}" presName="txShp" presStyleLbl="node1" presStyleIdx="0" presStyleCnt="2">
        <dgm:presLayoutVars>
          <dgm:bulletEnabled val="1"/>
        </dgm:presLayoutVars>
      </dgm:prSet>
      <dgm:spPr/>
    </dgm:pt>
    <dgm:pt modelId="{45691C89-F742-4A4D-A265-263E95DDF197}" type="pres">
      <dgm:prSet presAssocID="{DADAA1D4-7EA0-45BF-9082-B9F48FB70544}" presName="spacing" presStyleCnt="0"/>
      <dgm:spPr/>
    </dgm:pt>
    <dgm:pt modelId="{82C7C861-4638-43D4-AD4A-E99192023856}" type="pres">
      <dgm:prSet presAssocID="{FCEF0F01-EB8C-46FF-BE17-70659797ABF9}" presName="composite" presStyleCnt="0"/>
      <dgm:spPr/>
    </dgm:pt>
    <dgm:pt modelId="{823F8203-5ABA-4E06-BA92-804A8429AB27}" type="pres">
      <dgm:prSet presAssocID="{FCEF0F01-EB8C-46FF-BE17-70659797ABF9}" presName="imgShp" presStyleLbl="fgImgPlac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12B0D3A-6B5C-4511-893C-1367B84FF600}" type="pres">
      <dgm:prSet presAssocID="{FCEF0F01-EB8C-46FF-BE17-70659797ABF9}" presName="txShp" presStyleLbl="node1" presStyleIdx="1" presStyleCnt="2">
        <dgm:presLayoutVars>
          <dgm:bulletEnabled val="1"/>
        </dgm:presLayoutVars>
      </dgm:prSet>
      <dgm:spPr/>
    </dgm:pt>
  </dgm:ptLst>
  <dgm:cxnLst>
    <dgm:cxn modelId="{0D222F05-0E22-47B0-B8B6-4EC14DBCDB98}" type="presOf" srcId="{C694E3C0-8913-490B-A5B3-D8879A5AD105}" destId="{9FF94C2A-3973-4323-97E6-CD1159659256}" srcOrd="0" destOrd="0" presId="urn:microsoft.com/office/officeart/2005/8/layout/vList3"/>
    <dgm:cxn modelId="{0659804B-0A77-4FA4-B64B-6C223A90A5FC}" type="presOf" srcId="{B2DA255A-0C8F-4B20-8FCB-63329D96A505}" destId="{9D30F1A3-CC31-4048-B2BB-E820F88AE4C6}" srcOrd="0" destOrd="0" presId="urn:microsoft.com/office/officeart/2005/8/layout/vList3"/>
    <dgm:cxn modelId="{615C987E-F97A-4F19-A8C8-17730A55D6A3}" srcId="{C694E3C0-8913-490B-A5B3-D8879A5AD105}" destId="{B2DA255A-0C8F-4B20-8FCB-63329D96A505}" srcOrd="0" destOrd="0" parTransId="{10426901-60B0-4064-8581-223BEC6FEB7F}" sibTransId="{DADAA1D4-7EA0-45BF-9082-B9F48FB70544}"/>
    <dgm:cxn modelId="{1000FF9D-94E3-4495-B4FF-4D77EB603A01}" srcId="{C694E3C0-8913-490B-A5B3-D8879A5AD105}" destId="{FCEF0F01-EB8C-46FF-BE17-70659797ABF9}" srcOrd="1" destOrd="0" parTransId="{7611DA8D-2676-466F-9C2D-2B74D3E5EE65}" sibTransId="{3B012EDD-B47F-4BBF-94AE-350FF970EE31}"/>
    <dgm:cxn modelId="{9C79CAB3-7F97-4505-8BFA-5B2CEFA05C74}" type="presOf" srcId="{FCEF0F01-EB8C-46FF-BE17-70659797ABF9}" destId="{B12B0D3A-6B5C-4511-893C-1367B84FF600}" srcOrd="0" destOrd="0" presId="urn:microsoft.com/office/officeart/2005/8/layout/vList3"/>
    <dgm:cxn modelId="{08032596-3DD2-4A9B-BF37-AD1A67B3DB00}" type="presParOf" srcId="{9FF94C2A-3973-4323-97E6-CD1159659256}" destId="{59BAE783-3FBD-4379-BF80-6D9846F03CB5}" srcOrd="0" destOrd="0" presId="urn:microsoft.com/office/officeart/2005/8/layout/vList3"/>
    <dgm:cxn modelId="{FD7E0DE7-1D74-49B8-9E29-EDFE89E46A2C}" type="presParOf" srcId="{59BAE783-3FBD-4379-BF80-6D9846F03CB5}" destId="{FF5EA63C-FB8E-483F-8F59-9C49EAC3F057}" srcOrd="0" destOrd="0" presId="urn:microsoft.com/office/officeart/2005/8/layout/vList3"/>
    <dgm:cxn modelId="{05732634-4C18-4607-B407-5E7592A19097}" type="presParOf" srcId="{59BAE783-3FBD-4379-BF80-6D9846F03CB5}" destId="{9D30F1A3-CC31-4048-B2BB-E820F88AE4C6}" srcOrd="1" destOrd="0" presId="urn:microsoft.com/office/officeart/2005/8/layout/vList3"/>
    <dgm:cxn modelId="{460208DA-3A5C-4275-8860-C700BB562DCB}" type="presParOf" srcId="{9FF94C2A-3973-4323-97E6-CD1159659256}" destId="{45691C89-F742-4A4D-A265-263E95DDF197}" srcOrd="1" destOrd="0" presId="urn:microsoft.com/office/officeart/2005/8/layout/vList3"/>
    <dgm:cxn modelId="{8AD4813E-EF73-4B09-A018-BD11DD7DA3B9}" type="presParOf" srcId="{9FF94C2A-3973-4323-97E6-CD1159659256}" destId="{82C7C861-4638-43D4-AD4A-E99192023856}" srcOrd="2" destOrd="0" presId="urn:microsoft.com/office/officeart/2005/8/layout/vList3"/>
    <dgm:cxn modelId="{40BE5930-7D31-40CF-B2B5-07953286A0F4}" type="presParOf" srcId="{82C7C861-4638-43D4-AD4A-E99192023856}" destId="{823F8203-5ABA-4E06-BA92-804A8429AB27}" srcOrd="0" destOrd="0" presId="urn:microsoft.com/office/officeart/2005/8/layout/vList3"/>
    <dgm:cxn modelId="{C433A51E-5873-4F13-A54A-F38CD830BDD0}" type="presParOf" srcId="{82C7C861-4638-43D4-AD4A-E99192023856}" destId="{B12B0D3A-6B5C-4511-893C-1367B84FF6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4DFD84-1BFE-4692-9E94-D7B5F5C0D678}">
      <dsp:nvSpPr>
        <dsp:cNvPr id="0" name=""/>
        <dsp:cNvSpPr/>
      </dsp:nvSpPr>
      <dsp:spPr>
        <a:xfrm>
          <a:off x="144882" y="1701368"/>
          <a:ext cx="2108841" cy="694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Interferón (IFN)</a:t>
          </a:r>
          <a:endParaRPr lang="es-EC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882" y="1701368"/>
        <a:ext cx="2108841" cy="694959"/>
      </dsp:txXfrm>
    </dsp:sp>
    <dsp:sp modelId="{BA7BB149-0788-4470-923E-49614EAD5AB0}">
      <dsp:nvSpPr>
        <dsp:cNvPr id="0" name=""/>
        <dsp:cNvSpPr/>
      </dsp:nvSpPr>
      <dsp:spPr>
        <a:xfrm>
          <a:off x="144882" y="3166798"/>
          <a:ext cx="2108841" cy="1302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Citoquinas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882" y="3166798"/>
        <a:ext cx="2108841" cy="1302014"/>
      </dsp:txXfrm>
    </dsp:sp>
    <dsp:sp modelId="{402086E7-4520-4C0A-9473-069F8A6604F8}">
      <dsp:nvSpPr>
        <dsp:cNvPr id="0" name=""/>
        <dsp:cNvSpPr/>
      </dsp:nvSpPr>
      <dsp:spPr>
        <a:xfrm>
          <a:off x="142485" y="1490005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D83993-BD7A-4C30-BBE8-D06CB6DA3384}">
      <dsp:nvSpPr>
        <dsp:cNvPr id="0" name=""/>
        <dsp:cNvSpPr/>
      </dsp:nvSpPr>
      <dsp:spPr>
        <a:xfrm>
          <a:off x="259909" y="1255156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1A4495-7F61-4FFC-853B-509EAD12F6CE}">
      <dsp:nvSpPr>
        <dsp:cNvPr id="0" name=""/>
        <dsp:cNvSpPr/>
      </dsp:nvSpPr>
      <dsp:spPr>
        <a:xfrm>
          <a:off x="541727" y="1302126"/>
          <a:ext cx="263605" cy="2636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109F2-E677-41E7-B4D4-55845EE050E0}">
      <dsp:nvSpPr>
        <dsp:cNvPr id="0" name=""/>
        <dsp:cNvSpPr/>
      </dsp:nvSpPr>
      <dsp:spPr>
        <a:xfrm>
          <a:off x="776575" y="1043793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72413E-2C54-43D5-B650-AFB5692B101C}">
      <dsp:nvSpPr>
        <dsp:cNvPr id="0" name=""/>
        <dsp:cNvSpPr/>
      </dsp:nvSpPr>
      <dsp:spPr>
        <a:xfrm>
          <a:off x="1081878" y="949854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DE62D4-3168-4512-B93F-C45352C07B3E}">
      <dsp:nvSpPr>
        <dsp:cNvPr id="0" name=""/>
        <dsp:cNvSpPr/>
      </dsp:nvSpPr>
      <dsp:spPr>
        <a:xfrm>
          <a:off x="1457635" y="1114248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E5BADC-6671-42E8-9E7F-F7FB1FD73626}">
      <dsp:nvSpPr>
        <dsp:cNvPr id="0" name=""/>
        <dsp:cNvSpPr/>
      </dsp:nvSpPr>
      <dsp:spPr>
        <a:xfrm>
          <a:off x="1692484" y="1231672"/>
          <a:ext cx="263605" cy="2636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5E7E5E-1D0C-4EE7-B9BD-5EF77A28589F}">
      <dsp:nvSpPr>
        <dsp:cNvPr id="0" name=""/>
        <dsp:cNvSpPr/>
      </dsp:nvSpPr>
      <dsp:spPr>
        <a:xfrm>
          <a:off x="2021271" y="1490005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730DBB-B0B2-4E05-BFB8-0ECF9B4C5D53}">
      <dsp:nvSpPr>
        <dsp:cNvPr id="0" name=""/>
        <dsp:cNvSpPr/>
      </dsp:nvSpPr>
      <dsp:spPr>
        <a:xfrm>
          <a:off x="2162180" y="1748338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A3FB39-5C9D-4E93-B37D-AEA997C383E1}">
      <dsp:nvSpPr>
        <dsp:cNvPr id="0" name=""/>
        <dsp:cNvSpPr/>
      </dsp:nvSpPr>
      <dsp:spPr>
        <a:xfrm>
          <a:off x="940969" y="1255156"/>
          <a:ext cx="431353" cy="4313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C10BD0-EFA3-48DB-A9B3-C754ED7F898A}">
      <dsp:nvSpPr>
        <dsp:cNvPr id="0" name=""/>
        <dsp:cNvSpPr/>
      </dsp:nvSpPr>
      <dsp:spPr>
        <a:xfrm>
          <a:off x="25061" y="2147580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2085D0-F573-4848-8355-4FB52AC92E5C}">
      <dsp:nvSpPr>
        <dsp:cNvPr id="0" name=""/>
        <dsp:cNvSpPr/>
      </dsp:nvSpPr>
      <dsp:spPr>
        <a:xfrm>
          <a:off x="165970" y="2358943"/>
          <a:ext cx="263605" cy="2636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26597A-589A-4D38-83E7-A55591DB5287}">
      <dsp:nvSpPr>
        <dsp:cNvPr id="0" name=""/>
        <dsp:cNvSpPr/>
      </dsp:nvSpPr>
      <dsp:spPr>
        <a:xfrm>
          <a:off x="518242" y="2546822"/>
          <a:ext cx="383425" cy="3834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2E3CE6-5673-4C1A-9D3D-3CBA4D660E00}">
      <dsp:nvSpPr>
        <dsp:cNvPr id="0" name=""/>
        <dsp:cNvSpPr/>
      </dsp:nvSpPr>
      <dsp:spPr>
        <a:xfrm>
          <a:off x="1011424" y="2852125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62379-3B9E-4858-8EA5-2ADC0ACDD347}">
      <dsp:nvSpPr>
        <dsp:cNvPr id="0" name=""/>
        <dsp:cNvSpPr/>
      </dsp:nvSpPr>
      <dsp:spPr>
        <a:xfrm>
          <a:off x="1105363" y="2546822"/>
          <a:ext cx="263605" cy="2636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0AD522-3114-4C18-85E1-0936CE242BA7}">
      <dsp:nvSpPr>
        <dsp:cNvPr id="0" name=""/>
        <dsp:cNvSpPr/>
      </dsp:nvSpPr>
      <dsp:spPr>
        <a:xfrm>
          <a:off x="1340211" y="2875609"/>
          <a:ext cx="167748" cy="167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F08322-D232-402D-9B43-11B0DD8833C6}">
      <dsp:nvSpPr>
        <dsp:cNvPr id="0" name=""/>
        <dsp:cNvSpPr/>
      </dsp:nvSpPr>
      <dsp:spPr>
        <a:xfrm>
          <a:off x="1551575" y="2499852"/>
          <a:ext cx="383425" cy="3834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F4775-C67C-44D7-A6CB-1F3FC19494AF}">
      <dsp:nvSpPr>
        <dsp:cNvPr id="0" name=""/>
        <dsp:cNvSpPr/>
      </dsp:nvSpPr>
      <dsp:spPr>
        <a:xfrm>
          <a:off x="2068241" y="2405913"/>
          <a:ext cx="263605" cy="2636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D44D34-CB80-488D-AA0D-C5B83194393F}">
      <dsp:nvSpPr>
        <dsp:cNvPr id="0" name=""/>
        <dsp:cNvSpPr/>
      </dsp:nvSpPr>
      <dsp:spPr>
        <a:xfrm>
          <a:off x="2331846" y="1301736"/>
          <a:ext cx="774170" cy="147797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9DD786-0712-49B0-843D-8B00EADA2FFE}">
      <dsp:nvSpPr>
        <dsp:cNvPr id="0" name=""/>
        <dsp:cNvSpPr/>
      </dsp:nvSpPr>
      <dsp:spPr>
        <a:xfrm>
          <a:off x="3106017" y="1302453"/>
          <a:ext cx="2111375" cy="1477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Patógenos</a:t>
          </a:r>
          <a:endParaRPr lang="es-EC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06017" y="1302453"/>
        <a:ext cx="2111375" cy="1477962"/>
      </dsp:txXfrm>
    </dsp:sp>
    <dsp:sp modelId="{D0809D8C-EAF9-4374-A34E-0572F844D7D0}">
      <dsp:nvSpPr>
        <dsp:cNvPr id="0" name=""/>
        <dsp:cNvSpPr/>
      </dsp:nvSpPr>
      <dsp:spPr>
        <a:xfrm>
          <a:off x="3106017" y="3166798"/>
          <a:ext cx="2111375" cy="1302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Virus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Bacterias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Células tumorales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06017" y="3166798"/>
        <a:ext cx="2111375" cy="1302014"/>
      </dsp:txXfrm>
    </dsp:sp>
    <dsp:sp modelId="{D94D8AB2-1682-490E-A532-A6A9AA926553}">
      <dsp:nvSpPr>
        <dsp:cNvPr id="0" name=""/>
        <dsp:cNvSpPr/>
      </dsp:nvSpPr>
      <dsp:spPr>
        <a:xfrm>
          <a:off x="5217392" y="1301736"/>
          <a:ext cx="774170" cy="147797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F62625-B2F5-4F13-BD72-DBE7B4E7242C}">
      <dsp:nvSpPr>
        <dsp:cNvPr id="0" name=""/>
        <dsp:cNvSpPr/>
      </dsp:nvSpPr>
      <dsp:spPr>
        <a:xfrm>
          <a:off x="6149916" y="1196885"/>
          <a:ext cx="1794668" cy="179466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Regulación y activación</a:t>
          </a:r>
          <a:endParaRPr lang="es-EC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2739" y="1459708"/>
        <a:ext cx="1269022" cy="1269022"/>
      </dsp:txXfrm>
    </dsp:sp>
    <dsp:sp modelId="{0926F998-B5C8-4C93-B354-9E28316EE36C}">
      <dsp:nvSpPr>
        <dsp:cNvPr id="0" name=""/>
        <dsp:cNvSpPr/>
      </dsp:nvSpPr>
      <dsp:spPr>
        <a:xfrm>
          <a:off x="5991563" y="3166798"/>
          <a:ext cx="2111375" cy="1302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Respuesta inmune innata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Respuesta inmune adaptativa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1563" y="3166798"/>
        <a:ext cx="2111375" cy="130201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B0D3A-6B5C-4511-893C-1367B84FF600}">
      <dsp:nvSpPr>
        <dsp:cNvPr id="0" name=""/>
        <dsp:cNvSpPr/>
      </dsp:nvSpPr>
      <dsp:spPr>
        <a:xfrm rot="10800000">
          <a:off x="1412631" y="1013909"/>
          <a:ext cx="3738904" cy="1883508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057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Medio TB autoinducido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83508" y="1013909"/>
        <a:ext cx="3268027" cy="1883508"/>
      </dsp:txXfrm>
    </dsp:sp>
    <dsp:sp modelId="{823F8203-5ABA-4E06-BA92-804A8429AB27}">
      <dsp:nvSpPr>
        <dsp:cNvPr id="0" name=""/>
        <dsp:cNvSpPr/>
      </dsp:nvSpPr>
      <dsp:spPr>
        <a:xfrm>
          <a:off x="470877" y="1013909"/>
          <a:ext cx="1883508" cy="188350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087CC-2D45-452A-BE59-029AB9C877F9}">
      <dsp:nvSpPr>
        <dsp:cNvPr id="0" name=""/>
        <dsp:cNvSpPr/>
      </dsp:nvSpPr>
      <dsp:spPr>
        <a:xfrm>
          <a:off x="1448" y="870355"/>
          <a:ext cx="1885992" cy="18859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21E8A-E6D4-4949-A60A-F5A7135BFB35}">
      <dsp:nvSpPr>
        <dsp:cNvPr id="0" name=""/>
        <dsp:cNvSpPr/>
      </dsp:nvSpPr>
      <dsp:spPr>
        <a:xfrm>
          <a:off x="308470" y="2001951"/>
          <a:ext cx="1885992" cy="18859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Solución de solubilización</a:t>
          </a:r>
          <a:endParaRPr lang="es-EC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b="0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Cloruro de </a:t>
          </a:r>
          <a:r>
            <a:rPr lang="es-EC" sz="1400" b="0" i="0" u="none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guanidinio</a:t>
          </a:r>
          <a:r>
            <a:rPr lang="es-EC" sz="1400" b="0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(3-6 M)</a:t>
          </a:r>
          <a:endParaRPr lang="es-EC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b="0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Urea (4-8 M)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b="0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Urea (4-8 M) + β-</a:t>
          </a:r>
          <a:r>
            <a:rPr lang="es-EC" sz="1400" b="0" i="0" u="none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mercaptoetanol</a:t>
          </a:r>
          <a:endParaRPr lang="es-EC" sz="14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709" y="2057190"/>
        <a:ext cx="1775514" cy="1775514"/>
      </dsp:txXfrm>
    </dsp:sp>
    <dsp:sp modelId="{8E1D398D-38BB-4234-9540-4D5CCE7AD829}">
      <dsp:nvSpPr>
        <dsp:cNvPr id="0" name=""/>
        <dsp:cNvSpPr/>
      </dsp:nvSpPr>
      <dsp:spPr>
        <a:xfrm>
          <a:off x="2250725" y="1586763"/>
          <a:ext cx="363283" cy="453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0725" y="1677398"/>
        <a:ext cx="254298" cy="271907"/>
      </dsp:txXfrm>
    </dsp:sp>
    <dsp:sp modelId="{7532E8C9-0ECB-404F-B968-E7C636D2F655}">
      <dsp:nvSpPr>
        <dsp:cNvPr id="0" name=""/>
        <dsp:cNvSpPr/>
      </dsp:nvSpPr>
      <dsp:spPr>
        <a:xfrm>
          <a:off x="2925395" y="870355"/>
          <a:ext cx="1885992" cy="18859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91B6B-6ED7-40E5-A9E8-7EAE30C2280A}">
      <dsp:nvSpPr>
        <dsp:cNvPr id="0" name=""/>
        <dsp:cNvSpPr/>
      </dsp:nvSpPr>
      <dsp:spPr>
        <a:xfrm>
          <a:off x="3232417" y="2001951"/>
          <a:ext cx="1885992" cy="18859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Temperatura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 °C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35 °C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60 °C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7656" y="2057190"/>
        <a:ext cx="1775514" cy="1775514"/>
      </dsp:txXfrm>
    </dsp:sp>
    <dsp:sp modelId="{90DB4E12-BB04-4511-9581-DEE6722B7F1D}">
      <dsp:nvSpPr>
        <dsp:cNvPr id="0" name=""/>
        <dsp:cNvSpPr/>
      </dsp:nvSpPr>
      <dsp:spPr>
        <a:xfrm>
          <a:off x="5174671" y="1586763"/>
          <a:ext cx="363283" cy="453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74671" y="1677398"/>
        <a:ext cx="254298" cy="271907"/>
      </dsp:txXfrm>
    </dsp:sp>
    <dsp:sp modelId="{7C1DF9E2-6830-4BF8-A0A5-05BD950C59A6}">
      <dsp:nvSpPr>
        <dsp:cNvPr id="0" name=""/>
        <dsp:cNvSpPr/>
      </dsp:nvSpPr>
      <dsp:spPr>
        <a:xfrm>
          <a:off x="5849341" y="870355"/>
          <a:ext cx="1885992" cy="18859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8148A-85F5-4950-B372-E0C8E2CC72AE}">
      <dsp:nvSpPr>
        <dsp:cNvPr id="0" name=""/>
        <dsp:cNvSpPr/>
      </dsp:nvSpPr>
      <dsp:spPr>
        <a:xfrm>
          <a:off x="6156364" y="2001951"/>
          <a:ext cx="1885992" cy="18859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Agitación</a:t>
          </a:r>
          <a:endParaRPr lang="es-EC" sz="1800" b="1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900 rpm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Reposo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1603" y="2057190"/>
        <a:ext cx="1775514" cy="1775514"/>
      </dsp:txXfrm>
    </dsp:sp>
    <dsp:sp modelId="{C7292CBF-2892-4AB6-B50C-F94E4B8AEC13}">
      <dsp:nvSpPr>
        <dsp:cNvPr id="0" name=""/>
        <dsp:cNvSpPr/>
      </dsp:nvSpPr>
      <dsp:spPr>
        <a:xfrm>
          <a:off x="8098618" y="1586763"/>
          <a:ext cx="363283" cy="453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500" kern="1200"/>
        </a:p>
      </dsp:txBody>
      <dsp:txXfrm>
        <a:off x="8098618" y="1677398"/>
        <a:ext cx="254298" cy="271907"/>
      </dsp:txXfrm>
    </dsp:sp>
    <dsp:sp modelId="{25910EFB-5A92-409A-B503-D9D73139B383}">
      <dsp:nvSpPr>
        <dsp:cNvPr id="0" name=""/>
        <dsp:cNvSpPr/>
      </dsp:nvSpPr>
      <dsp:spPr>
        <a:xfrm>
          <a:off x="8773288" y="870355"/>
          <a:ext cx="1885992" cy="18859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BDE8D-4174-45F3-8EC9-D7791161F897}">
      <dsp:nvSpPr>
        <dsp:cNvPr id="0" name=""/>
        <dsp:cNvSpPr/>
      </dsp:nvSpPr>
      <dsp:spPr>
        <a:xfrm>
          <a:off x="9080310" y="2001951"/>
          <a:ext cx="1885992" cy="18859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Tiempo</a:t>
          </a:r>
          <a:endParaRPr lang="es-EC" sz="1800" b="1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hora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horas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 horas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12 horas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35549" y="2057190"/>
        <a:ext cx="1775514" cy="17755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5A4D9-9722-463A-8070-9DF7DEF6F1E3}">
      <dsp:nvSpPr>
        <dsp:cNvPr id="0" name=""/>
        <dsp:cNvSpPr/>
      </dsp:nvSpPr>
      <dsp:spPr>
        <a:xfrm>
          <a:off x="258894" y="845419"/>
          <a:ext cx="1969628" cy="1624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PBS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PBS + </a:t>
          </a:r>
          <a:r>
            <a:rPr lang="es-MX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Sucrosa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6279" y="882804"/>
        <a:ext cx="1894858" cy="1201647"/>
      </dsp:txXfrm>
    </dsp:sp>
    <dsp:sp modelId="{736C9D77-F611-493E-8CD4-9EC50A3E6370}">
      <dsp:nvSpPr>
        <dsp:cNvPr id="0" name=""/>
        <dsp:cNvSpPr/>
      </dsp:nvSpPr>
      <dsp:spPr>
        <a:xfrm>
          <a:off x="1386541" y="1306920"/>
          <a:ext cx="2061946" cy="2061946"/>
        </a:xfrm>
        <a:prstGeom prst="leftCircularArrow">
          <a:avLst>
            <a:gd name="adj1" fmla="val 2624"/>
            <a:gd name="adj2" fmla="val 318893"/>
            <a:gd name="adj3" fmla="val 2094403"/>
            <a:gd name="adj4" fmla="val 9024489"/>
            <a:gd name="adj5" fmla="val 30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013FEF-B030-492E-8CA5-99EDCFE4A932}">
      <dsp:nvSpPr>
        <dsp:cNvPr id="0" name=""/>
        <dsp:cNvSpPr/>
      </dsp:nvSpPr>
      <dsp:spPr>
        <a:xfrm>
          <a:off x="696589" y="2121837"/>
          <a:ext cx="1750781" cy="696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Solventes</a:t>
          </a:r>
          <a:endParaRPr lang="es-EC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6981" y="2142229"/>
        <a:ext cx="1709997" cy="655443"/>
      </dsp:txXfrm>
    </dsp:sp>
    <dsp:sp modelId="{FFD7E883-B623-4A7A-9FEF-1E1F8E628BF6}">
      <dsp:nvSpPr>
        <dsp:cNvPr id="0" name=""/>
        <dsp:cNvSpPr/>
      </dsp:nvSpPr>
      <dsp:spPr>
        <a:xfrm>
          <a:off x="2704988" y="845419"/>
          <a:ext cx="1969628" cy="1624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900" kern="1200" dirty="0"/>
            <a:t>4 M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900" kern="1200" dirty="0"/>
            <a:t>2 M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900" kern="1200" dirty="0"/>
            <a:t>1 M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900" kern="1200"/>
            <a:t>0 </a:t>
          </a:r>
          <a:r>
            <a:rPr lang="es-EC" sz="1900" kern="1200" dirty="0"/>
            <a:t>M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2373" y="1230918"/>
        <a:ext cx="1894858" cy="1201647"/>
      </dsp:txXfrm>
    </dsp:sp>
    <dsp:sp modelId="{67819365-51A8-4D32-A1E2-8F9C932DFC85}">
      <dsp:nvSpPr>
        <dsp:cNvPr id="0" name=""/>
        <dsp:cNvSpPr/>
      </dsp:nvSpPr>
      <dsp:spPr>
        <a:xfrm>
          <a:off x="3142683" y="497305"/>
          <a:ext cx="1750781" cy="696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Urea</a:t>
          </a:r>
          <a:endParaRPr lang="es-EC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3075" y="517697"/>
        <a:ext cx="1709997" cy="65544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B39C4-7C8D-4DB9-8466-E96AFC4D35AC}">
      <dsp:nvSpPr>
        <dsp:cNvPr id="0" name=""/>
        <dsp:cNvSpPr/>
      </dsp:nvSpPr>
      <dsp:spPr>
        <a:xfrm>
          <a:off x="-6453576" y="-987424"/>
          <a:ext cx="7684292" cy="7684292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B5786-5552-43EF-9EA4-7C20F930D74A}">
      <dsp:nvSpPr>
        <dsp:cNvPr id="0" name=""/>
        <dsp:cNvSpPr/>
      </dsp:nvSpPr>
      <dsp:spPr>
        <a:xfrm>
          <a:off x="792470" y="570944"/>
          <a:ext cx="10819328" cy="1141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374" tIns="63500" rIns="63500" bIns="63500" numCol="1" spcCol="1270" anchor="ctr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Expresamos IFN-αC como cuerpos de inclusión, en </a:t>
          </a:r>
          <a:r>
            <a:rPr lang="es-EC" sz="25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Escherichia</a:t>
          </a:r>
          <a:r>
            <a:rPr lang="es-EC" sz="25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5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coli</a:t>
          </a:r>
          <a:r>
            <a:rPr lang="es-EC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BL-21 </a:t>
          </a:r>
          <a:r>
            <a:rPr lang="es-EC" sz="25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codon</a:t>
          </a:r>
          <a:r>
            <a:rPr lang="es-EC" sz="25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plus</a:t>
          </a:r>
          <a:r>
            <a:rPr lang="es-EC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utilizando el medio de cultivo TB autoinducido, con una concentración de biomasa final de 2,26 g/L de cultivo. </a:t>
          </a:r>
        </a:p>
      </dsp:txBody>
      <dsp:txXfrm>
        <a:off x="792470" y="570944"/>
        <a:ext cx="10819328" cy="1141888"/>
      </dsp:txXfrm>
    </dsp:sp>
    <dsp:sp modelId="{2522F055-CE72-4BBA-8131-509CD5BBE6BB}">
      <dsp:nvSpPr>
        <dsp:cNvPr id="0" name=""/>
        <dsp:cNvSpPr/>
      </dsp:nvSpPr>
      <dsp:spPr>
        <a:xfrm>
          <a:off x="78790" y="428208"/>
          <a:ext cx="1427361" cy="142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FF26F1-2783-4583-93BB-6C9388EC056D}">
      <dsp:nvSpPr>
        <dsp:cNvPr id="0" name=""/>
        <dsp:cNvSpPr/>
      </dsp:nvSpPr>
      <dsp:spPr>
        <a:xfrm>
          <a:off x="1207547" y="2283777"/>
          <a:ext cx="10404252" cy="1141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37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El uso del medio TB autoinducido permitió disminuir tiempo y costos de producción.</a:t>
          </a:r>
        </a:p>
      </dsp:txBody>
      <dsp:txXfrm>
        <a:off x="1207547" y="2283777"/>
        <a:ext cx="10404252" cy="1141888"/>
      </dsp:txXfrm>
    </dsp:sp>
    <dsp:sp modelId="{C16750B9-E5CB-439F-948C-1D0A78C5F7F8}">
      <dsp:nvSpPr>
        <dsp:cNvPr id="0" name=""/>
        <dsp:cNvSpPr/>
      </dsp:nvSpPr>
      <dsp:spPr>
        <a:xfrm>
          <a:off x="493866" y="2141041"/>
          <a:ext cx="1427361" cy="142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314CC1-B29E-4E10-AED9-493D8109B9D7}">
      <dsp:nvSpPr>
        <dsp:cNvPr id="0" name=""/>
        <dsp:cNvSpPr/>
      </dsp:nvSpPr>
      <dsp:spPr>
        <a:xfrm>
          <a:off x="792470" y="3996610"/>
          <a:ext cx="10819328" cy="1141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37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Los cuerpos de inclusión de IFN-αC obtenidos presentaron un porcentaje de pureza del 83,84%, por lo que no se realizó un proceso de purificación adicional.</a:t>
          </a:r>
        </a:p>
      </dsp:txBody>
      <dsp:txXfrm>
        <a:off x="792470" y="3996610"/>
        <a:ext cx="10819328" cy="1141888"/>
      </dsp:txXfrm>
    </dsp:sp>
    <dsp:sp modelId="{32CC367E-E27E-4199-AE0C-FA0D7AE202C6}">
      <dsp:nvSpPr>
        <dsp:cNvPr id="0" name=""/>
        <dsp:cNvSpPr/>
      </dsp:nvSpPr>
      <dsp:spPr>
        <a:xfrm>
          <a:off x="78790" y="3853874"/>
          <a:ext cx="1427361" cy="142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B39C4-7C8D-4DB9-8466-E96AFC4D35AC}">
      <dsp:nvSpPr>
        <dsp:cNvPr id="0" name=""/>
        <dsp:cNvSpPr/>
      </dsp:nvSpPr>
      <dsp:spPr>
        <a:xfrm>
          <a:off x="-6453576" y="-987424"/>
          <a:ext cx="7684292" cy="7684292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41410-B1DA-474C-B516-A26B50E80DDB}">
      <dsp:nvSpPr>
        <dsp:cNvPr id="0" name=""/>
        <dsp:cNvSpPr/>
      </dsp:nvSpPr>
      <dsp:spPr>
        <a:xfrm>
          <a:off x="792470" y="570944"/>
          <a:ext cx="10819328" cy="1141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37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El mayor rendimiento de IFN-αC renaturalizado por litro de cultivo, se logró solubilizando los cuerpos de inclusión utilizando urea 8M y β-mercaptoetanol. </a:t>
          </a:r>
        </a:p>
      </dsp:txBody>
      <dsp:txXfrm>
        <a:off x="792470" y="570944"/>
        <a:ext cx="10819328" cy="1141888"/>
      </dsp:txXfrm>
    </dsp:sp>
    <dsp:sp modelId="{044C3C35-DDD2-4E29-9D5E-E70359678AF0}">
      <dsp:nvSpPr>
        <dsp:cNvPr id="0" name=""/>
        <dsp:cNvSpPr/>
      </dsp:nvSpPr>
      <dsp:spPr>
        <a:xfrm>
          <a:off x="78790" y="428208"/>
          <a:ext cx="1427361" cy="142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2D7739-6E9D-4AF3-A98B-F5A1A4405ECA}">
      <dsp:nvSpPr>
        <dsp:cNvPr id="0" name=""/>
        <dsp:cNvSpPr/>
      </dsp:nvSpPr>
      <dsp:spPr>
        <a:xfrm>
          <a:off x="1207547" y="2283777"/>
          <a:ext cx="10404252" cy="1141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37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El replegamiento de IFN-αC se realizó mediante diálisis en PBS, al usar sucrosa como estabilizador se logró concentrar mejor la proteína.</a:t>
          </a:r>
        </a:p>
      </dsp:txBody>
      <dsp:txXfrm>
        <a:off x="1207547" y="2283777"/>
        <a:ext cx="10404252" cy="1141888"/>
      </dsp:txXfrm>
    </dsp:sp>
    <dsp:sp modelId="{6823B916-413A-410B-B10A-DAEA85AFB0E9}">
      <dsp:nvSpPr>
        <dsp:cNvPr id="0" name=""/>
        <dsp:cNvSpPr/>
      </dsp:nvSpPr>
      <dsp:spPr>
        <a:xfrm>
          <a:off x="493866" y="2141041"/>
          <a:ext cx="1427361" cy="142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DCB17F-A593-4CD9-AA72-576592DDD41C}">
      <dsp:nvSpPr>
        <dsp:cNvPr id="0" name=""/>
        <dsp:cNvSpPr/>
      </dsp:nvSpPr>
      <dsp:spPr>
        <a:xfrm>
          <a:off x="792470" y="3996610"/>
          <a:ext cx="10819328" cy="1141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37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El IFN-αC producido induce un aumento del ARNm en los marcadores antivirales PKR y OAS-2 en la línea celular MDCK, demostrando su actividad.</a:t>
          </a:r>
        </a:p>
      </dsp:txBody>
      <dsp:txXfrm>
        <a:off x="792470" y="3996610"/>
        <a:ext cx="10819328" cy="1141888"/>
      </dsp:txXfrm>
    </dsp:sp>
    <dsp:sp modelId="{377E9B6E-18E0-41D0-B1E1-CDF66B1EF272}">
      <dsp:nvSpPr>
        <dsp:cNvPr id="0" name=""/>
        <dsp:cNvSpPr/>
      </dsp:nvSpPr>
      <dsp:spPr>
        <a:xfrm>
          <a:off x="78790" y="3853874"/>
          <a:ext cx="1427361" cy="142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B39C4-7C8D-4DB9-8466-E96AFC4D35AC}">
      <dsp:nvSpPr>
        <dsp:cNvPr id="0" name=""/>
        <dsp:cNvSpPr/>
      </dsp:nvSpPr>
      <dsp:spPr>
        <a:xfrm>
          <a:off x="-6453576" y="-987424"/>
          <a:ext cx="7684292" cy="7684292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DDA691-9E7D-421E-B0A1-DEF0D8069490}">
      <dsp:nvSpPr>
        <dsp:cNvPr id="0" name=""/>
        <dsp:cNvSpPr/>
      </dsp:nvSpPr>
      <dsp:spPr>
        <a:xfrm>
          <a:off x="792470" y="570944"/>
          <a:ext cx="10077982" cy="1141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37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Realizar réplicas del ensayo de selección de medio de cultivo para confirmar que el medio de cultivo TB autoinducido es el más eficiente para la producción de IFN-αC.</a:t>
          </a:r>
        </a:p>
      </dsp:txBody>
      <dsp:txXfrm>
        <a:off x="792470" y="570944"/>
        <a:ext cx="10077982" cy="1141888"/>
      </dsp:txXfrm>
    </dsp:sp>
    <dsp:sp modelId="{CB25D438-FE94-412D-964C-05C580D7972F}">
      <dsp:nvSpPr>
        <dsp:cNvPr id="0" name=""/>
        <dsp:cNvSpPr/>
      </dsp:nvSpPr>
      <dsp:spPr>
        <a:xfrm>
          <a:off x="78790" y="428208"/>
          <a:ext cx="1427361" cy="142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F3526E-EFD6-4694-93EC-18925668DBA0}">
      <dsp:nvSpPr>
        <dsp:cNvPr id="0" name=""/>
        <dsp:cNvSpPr/>
      </dsp:nvSpPr>
      <dsp:spPr>
        <a:xfrm>
          <a:off x="1207547" y="2283777"/>
          <a:ext cx="9662906" cy="1141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37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Realizar pruebas de solubilización y renaturalización adicionales, utilizando otros protocolos y reactivos, de tal manera que se pueda abaratar los costos de producción y el escalamiento del proceso. </a:t>
          </a:r>
        </a:p>
      </dsp:txBody>
      <dsp:txXfrm>
        <a:off x="1207547" y="2283777"/>
        <a:ext cx="9662906" cy="1141888"/>
      </dsp:txXfrm>
    </dsp:sp>
    <dsp:sp modelId="{8FC74ECF-872F-451C-BB1D-6B31623153D6}">
      <dsp:nvSpPr>
        <dsp:cNvPr id="0" name=""/>
        <dsp:cNvSpPr/>
      </dsp:nvSpPr>
      <dsp:spPr>
        <a:xfrm>
          <a:off x="493866" y="2141041"/>
          <a:ext cx="1427361" cy="142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384380-11DB-4716-81E7-A10E11086981}">
      <dsp:nvSpPr>
        <dsp:cNvPr id="0" name=""/>
        <dsp:cNvSpPr/>
      </dsp:nvSpPr>
      <dsp:spPr>
        <a:xfrm>
          <a:off x="792470" y="3996610"/>
          <a:ext cx="10077982" cy="1141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37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Es importante realizar la validación del efecto protector de IFN-αC, mediante ensayos de protección viral, que permitan confirmar la acción antiviral de nuestra proteína obtenida.</a:t>
          </a:r>
        </a:p>
      </dsp:txBody>
      <dsp:txXfrm>
        <a:off x="792470" y="3996610"/>
        <a:ext cx="10077982" cy="1141888"/>
      </dsp:txXfrm>
    </dsp:sp>
    <dsp:sp modelId="{5D02A7E7-9DEC-4293-81C6-7BCBC085D7A2}">
      <dsp:nvSpPr>
        <dsp:cNvPr id="0" name=""/>
        <dsp:cNvSpPr/>
      </dsp:nvSpPr>
      <dsp:spPr>
        <a:xfrm>
          <a:off x="78790" y="3853874"/>
          <a:ext cx="1427361" cy="142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A4D24-5949-4E63-8937-4A0C961500E6}">
      <dsp:nvSpPr>
        <dsp:cNvPr id="0" name=""/>
        <dsp:cNvSpPr/>
      </dsp:nvSpPr>
      <dsp:spPr>
        <a:xfrm>
          <a:off x="2957920" y="2282544"/>
          <a:ext cx="2092750" cy="363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602"/>
              </a:lnTo>
              <a:lnTo>
                <a:pt x="2092750" y="181602"/>
              </a:lnTo>
              <a:lnTo>
                <a:pt x="2092750" y="3632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A7EC1E-43EE-4FFA-B4F9-A249BD1AE1F1}">
      <dsp:nvSpPr>
        <dsp:cNvPr id="0" name=""/>
        <dsp:cNvSpPr/>
      </dsp:nvSpPr>
      <dsp:spPr>
        <a:xfrm>
          <a:off x="2912200" y="2282544"/>
          <a:ext cx="91440" cy="3632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32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58ACE3-1DC8-4C28-AC04-37D823DBD6DD}">
      <dsp:nvSpPr>
        <dsp:cNvPr id="0" name=""/>
        <dsp:cNvSpPr/>
      </dsp:nvSpPr>
      <dsp:spPr>
        <a:xfrm>
          <a:off x="865170" y="2282544"/>
          <a:ext cx="2092750" cy="363204"/>
        </a:xfrm>
        <a:custGeom>
          <a:avLst/>
          <a:gdLst/>
          <a:ahLst/>
          <a:cxnLst/>
          <a:rect l="0" t="0" r="0" b="0"/>
          <a:pathLst>
            <a:path>
              <a:moveTo>
                <a:pt x="2092750" y="0"/>
              </a:moveTo>
              <a:lnTo>
                <a:pt x="2092750" y="181602"/>
              </a:lnTo>
              <a:lnTo>
                <a:pt x="0" y="181602"/>
              </a:lnTo>
              <a:lnTo>
                <a:pt x="0" y="3632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2A516-7B7C-4ECB-B56D-3FADBF422BE9}">
      <dsp:nvSpPr>
        <dsp:cNvPr id="0" name=""/>
        <dsp:cNvSpPr/>
      </dsp:nvSpPr>
      <dsp:spPr>
        <a:xfrm>
          <a:off x="2525534" y="1417771"/>
          <a:ext cx="864772" cy="8647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F50F7-BF0A-42CF-ACAD-A174E9B286AF}">
      <dsp:nvSpPr>
        <dsp:cNvPr id="0" name=""/>
        <dsp:cNvSpPr/>
      </dsp:nvSpPr>
      <dsp:spPr>
        <a:xfrm>
          <a:off x="2525534" y="1417771"/>
          <a:ext cx="864772" cy="8647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ED5920-54E2-4AE1-9D66-80B96523DDE9}">
      <dsp:nvSpPr>
        <dsp:cNvPr id="0" name=""/>
        <dsp:cNvSpPr/>
      </dsp:nvSpPr>
      <dsp:spPr>
        <a:xfrm>
          <a:off x="2093147" y="1573430"/>
          <a:ext cx="1729545" cy="55345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CLASIFICACIÓN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3147" y="1573430"/>
        <a:ext cx="1729545" cy="553454"/>
      </dsp:txXfrm>
    </dsp:sp>
    <dsp:sp modelId="{B442D99D-9113-4426-8D33-5CA0F82C5DBC}">
      <dsp:nvSpPr>
        <dsp:cNvPr id="0" name=""/>
        <dsp:cNvSpPr/>
      </dsp:nvSpPr>
      <dsp:spPr>
        <a:xfrm>
          <a:off x="432783" y="2645749"/>
          <a:ext cx="864772" cy="8647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9F67D8-C7C1-42DB-90E0-4E2110F27DF7}">
      <dsp:nvSpPr>
        <dsp:cNvPr id="0" name=""/>
        <dsp:cNvSpPr/>
      </dsp:nvSpPr>
      <dsp:spPr>
        <a:xfrm>
          <a:off x="432783" y="2645749"/>
          <a:ext cx="864772" cy="8647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7BDEC-758A-4C7A-A6D8-7EDBEF53189A}">
      <dsp:nvSpPr>
        <dsp:cNvPr id="0" name=""/>
        <dsp:cNvSpPr/>
      </dsp:nvSpPr>
      <dsp:spPr>
        <a:xfrm>
          <a:off x="397" y="2801408"/>
          <a:ext cx="1729545" cy="55345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Tipo I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" y="2801408"/>
        <a:ext cx="1729545" cy="553454"/>
      </dsp:txXfrm>
    </dsp:sp>
    <dsp:sp modelId="{948760D6-9303-42A6-B955-F11B094ABE24}">
      <dsp:nvSpPr>
        <dsp:cNvPr id="0" name=""/>
        <dsp:cNvSpPr/>
      </dsp:nvSpPr>
      <dsp:spPr>
        <a:xfrm>
          <a:off x="2525534" y="2645749"/>
          <a:ext cx="864772" cy="8647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32A0-4027-4402-B6E4-7F5F8C7AABC7}">
      <dsp:nvSpPr>
        <dsp:cNvPr id="0" name=""/>
        <dsp:cNvSpPr/>
      </dsp:nvSpPr>
      <dsp:spPr>
        <a:xfrm>
          <a:off x="2525534" y="2645749"/>
          <a:ext cx="864772" cy="8647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2DDE5-74F0-42D6-8BD3-F44CFF518A2E}">
      <dsp:nvSpPr>
        <dsp:cNvPr id="0" name=""/>
        <dsp:cNvSpPr/>
      </dsp:nvSpPr>
      <dsp:spPr>
        <a:xfrm>
          <a:off x="2093147" y="2801408"/>
          <a:ext cx="1729545" cy="55345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Tipo II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3147" y="2801408"/>
        <a:ext cx="1729545" cy="553454"/>
      </dsp:txXfrm>
    </dsp:sp>
    <dsp:sp modelId="{433C1C4B-ECE2-40F0-BA05-C70525FC98A3}">
      <dsp:nvSpPr>
        <dsp:cNvPr id="0" name=""/>
        <dsp:cNvSpPr/>
      </dsp:nvSpPr>
      <dsp:spPr>
        <a:xfrm>
          <a:off x="4618284" y="2645749"/>
          <a:ext cx="864772" cy="8647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BBEF68-C282-4845-8E9E-6B344D4DD870}">
      <dsp:nvSpPr>
        <dsp:cNvPr id="0" name=""/>
        <dsp:cNvSpPr/>
      </dsp:nvSpPr>
      <dsp:spPr>
        <a:xfrm>
          <a:off x="4618284" y="2645749"/>
          <a:ext cx="864772" cy="8647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F9BAB-E43D-4E47-9816-DE8FC2518359}">
      <dsp:nvSpPr>
        <dsp:cNvPr id="0" name=""/>
        <dsp:cNvSpPr/>
      </dsp:nvSpPr>
      <dsp:spPr>
        <a:xfrm>
          <a:off x="4185898" y="2801408"/>
          <a:ext cx="1729545" cy="55345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Tipo III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5898" y="2801408"/>
        <a:ext cx="1729545" cy="5534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98240-9782-4648-877F-740E5822EB3D}">
      <dsp:nvSpPr>
        <dsp:cNvPr id="0" name=""/>
        <dsp:cNvSpPr/>
      </dsp:nvSpPr>
      <dsp:spPr>
        <a:xfrm rot="5400000">
          <a:off x="296848" y="1811806"/>
          <a:ext cx="1113930" cy="12681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512DF-72A0-4E66-9109-CCFA7C3A010C}">
      <dsp:nvSpPr>
        <dsp:cNvPr id="0" name=""/>
        <dsp:cNvSpPr/>
      </dsp:nvSpPr>
      <dsp:spPr>
        <a:xfrm>
          <a:off x="1724" y="576992"/>
          <a:ext cx="1875202" cy="131258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Producido por:</a:t>
          </a:r>
          <a:endParaRPr lang="es-EC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810" y="641078"/>
        <a:ext cx="1747030" cy="1184408"/>
      </dsp:txXfrm>
    </dsp:sp>
    <dsp:sp modelId="{7CCDF0BF-24E4-4AD0-92B9-8E878D9193DA}">
      <dsp:nvSpPr>
        <dsp:cNvPr id="0" name=""/>
        <dsp:cNvSpPr/>
      </dsp:nvSpPr>
      <dsp:spPr>
        <a:xfrm>
          <a:off x="1847542" y="704139"/>
          <a:ext cx="2401906" cy="1060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IFN-</a:t>
          </a:r>
          <a:r>
            <a:rPr lang="el-G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α</a:t>
          </a:r>
          <a:r>
            <a:rPr lang="el-GR" sz="1600" kern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</a:t>
          </a:r>
          <a:r>
            <a:rPr lang="es-MX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Células dendríticas y macrófagos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IFN-</a:t>
          </a:r>
          <a:r>
            <a:rPr lang="el-G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β</a:t>
          </a:r>
          <a:r>
            <a:rPr lang="el-GR" sz="1600" kern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</a:t>
          </a:r>
          <a:r>
            <a:rPr lang="es-MX" sz="1600" kern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Fibroblastos y células epiteliales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47542" y="704139"/>
        <a:ext cx="2401906" cy="1060885"/>
      </dsp:txXfrm>
    </dsp:sp>
    <dsp:sp modelId="{9D8BB2B5-96E0-4546-BA1E-F063F1FAA995}">
      <dsp:nvSpPr>
        <dsp:cNvPr id="0" name=""/>
        <dsp:cNvSpPr/>
      </dsp:nvSpPr>
      <dsp:spPr>
        <a:xfrm rot="5400000">
          <a:off x="2100725" y="3286267"/>
          <a:ext cx="1113930" cy="12681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ACDEE0-BAAE-4999-9E6F-0B59EC21BD67}">
      <dsp:nvSpPr>
        <dsp:cNvPr id="0" name=""/>
        <dsp:cNvSpPr/>
      </dsp:nvSpPr>
      <dsp:spPr>
        <a:xfrm>
          <a:off x="1805601" y="2051454"/>
          <a:ext cx="1875202" cy="131258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Acción</a:t>
          </a:r>
          <a:endParaRPr lang="es-EC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9687" y="2115540"/>
        <a:ext cx="1747030" cy="1184408"/>
      </dsp:txXfrm>
    </dsp:sp>
    <dsp:sp modelId="{6D69B636-CEE4-42A5-8616-9736CFB60AD6}">
      <dsp:nvSpPr>
        <dsp:cNvPr id="0" name=""/>
        <dsp:cNvSpPr/>
      </dsp:nvSpPr>
      <dsp:spPr>
        <a:xfrm>
          <a:off x="3783781" y="2209504"/>
          <a:ext cx="3213474" cy="1060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Inhibición de la replicación viral.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Presentación de antígenos.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Activación de células NK.</a:t>
          </a:r>
        </a:p>
      </dsp:txBody>
      <dsp:txXfrm>
        <a:off x="3783781" y="2209504"/>
        <a:ext cx="3213474" cy="1060885"/>
      </dsp:txXfrm>
    </dsp:sp>
    <dsp:sp modelId="{AB533643-27EE-4012-92D7-14103537382B}">
      <dsp:nvSpPr>
        <dsp:cNvPr id="0" name=""/>
        <dsp:cNvSpPr/>
      </dsp:nvSpPr>
      <dsp:spPr>
        <a:xfrm>
          <a:off x="3609478" y="3525915"/>
          <a:ext cx="1875202" cy="131258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Actividad</a:t>
          </a:r>
          <a:endParaRPr lang="es-EC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3564" y="3590001"/>
        <a:ext cx="1747030" cy="1184408"/>
      </dsp:txXfrm>
    </dsp:sp>
    <dsp:sp modelId="{13E34E90-E2DB-491E-AB34-04E8C77EA865}">
      <dsp:nvSpPr>
        <dsp:cNvPr id="0" name=""/>
        <dsp:cNvSpPr/>
      </dsp:nvSpPr>
      <dsp:spPr>
        <a:xfrm>
          <a:off x="5285955" y="3651100"/>
          <a:ext cx="1761295" cy="1060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Antiviral</a:t>
          </a:r>
          <a:endParaRPr lang="es-EC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Antiproliferativa</a:t>
          </a:r>
          <a:r>
            <a:rPr lang="es-MX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Inmunomoduladora</a:t>
          </a:r>
          <a:endParaRPr lang="es-EC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5955" y="3651100"/>
        <a:ext cx="1761295" cy="10608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D1FCB-2850-4E37-98AC-05FEFDC65E13}">
      <dsp:nvSpPr>
        <dsp:cNvPr id="0" name=""/>
        <dsp:cNvSpPr/>
      </dsp:nvSpPr>
      <dsp:spPr>
        <a:xfrm>
          <a:off x="2450" y="0"/>
          <a:ext cx="2568200" cy="4878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1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Hepatitis B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Hepatitis 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Virus del herpes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Virus del papiloma humano</a:t>
          </a:r>
        </a:p>
      </dsp:txBody>
      <dsp:txXfrm>
        <a:off x="2450" y="1951545"/>
        <a:ext cx="2568200" cy="1951545"/>
      </dsp:txXfrm>
    </dsp:sp>
    <dsp:sp modelId="{32EEB741-A7E3-4414-8795-FCA62078BE0B}">
      <dsp:nvSpPr>
        <dsp:cNvPr id="0" name=""/>
        <dsp:cNvSpPr/>
      </dsp:nvSpPr>
      <dsp:spPr>
        <a:xfrm>
          <a:off x="474219" y="292731"/>
          <a:ext cx="1624661" cy="162466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CCA10F2-7E95-4809-BC19-D3BAEFC91B56}">
      <dsp:nvSpPr>
        <dsp:cNvPr id="0" name=""/>
        <dsp:cNvSpPr/>
      </dsp:nvSpPr>
      <dsp:spPr>
        <a:xfrm>
          <a:off x="2647696" y="0"/>
          <a:ext cx="2568200" cy="4878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1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Virus del herpes bovino</a:t>
          </a:r>
        </a:p>
      </dsp:txBody>
      <dsp:txXfrm>
        <a:off x="2647696" y="1951545"/>
        <a:ext cx="2568200" cy="1951545"/>
      </dsp:txXfrm>
    </dsp:sp>
    <dsp:sp modelId="{4994B550-82E8-4899-BEA5-49068BF5B6BE}">
      <dsp:nvSpPr>
        <dsp:cNvPr id="0" name=""/>
        <dsp:cNvSpPr/>
      </dsp:nvSpPr>
      <dsp:spPr>
        <a:xfrm>
          <a:off x="3119466" y="292731"/>
          <a:ext cx="1624661" cy="1624661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9CC748A-C4E7-4957-B387-6215D6052532}">
      <dsp:nvSpPr>
        <dsp:cNvPr id="0" name=""/>
        <dsp:cNvSpPr/>
      </dsp:nvSpPr>
      <dsp:spPr>
        <a:xfrm>
          <a:off x="5292943" y="0"/>
          <a:ext cx="2568200" cy="4878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1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Virus de la leucemia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Virus de la inmunodeficiencia </a:t>
          </a:r>
        </a:p>
      </dsp:txBody>
      <dsp:txXfrm>
        <a:off x="5292943" y="1951545"/>
        <a:ext cx="2568200" cy="1951545"/>
      </dsp:txXfrm>
    </dsp:sp>
    <dsp:sp modelId="{BD82FFD6-4697-48FD-8BD8-A7B7B5697813}">
      <dsp:nvSpPr>
        <dsp:cNvPr id="0" name=""/>
        <dsp:cNvSpPr/>
      </dsp:nvSpPr>
      <dsp:spPr>
        <a:xfrm>
          <a:off x="5764712" y="292731"/>
          <a:ext cx="1624661" cy="1624661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EBC8CC8-9328-4F78-A592-011663BCB820}">
      <dsp:nvSpPr>
        <dsp:cNvPr id="0" name=""/>
        <dsp:cNvSpPr/>
      </dsp:nvSpPr>
      <dsp:spPr>
        <a:xfrm>
          <a:off x="7940640" y="0"/>
          <a:ext cx="2568200" cy="4878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1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Virus del síndrome respiratorio y reproductivo</a:t>
          </a:r>
        </a:p>
      </dsp:txBody>
      <dsp:txXfrm>
        <a:off x="7940640" y="1951545"/>
        <a:ext cx="2568200" cy="1951545"/>
      </dsp:txXfrm>
    </dsp:sp>
    <dsp:sp modelId="{1D5588F6-51D2-4207-A40A-E8929645DCAC}">
      <dsp:nvSpPr>
        <dsp:cNvPr id="0" name=""/>
        <dsp:cNvSpPr/>
      </dsp:nvSpPr>
      <dsp:spPr>
        <a:xfrm>
          <a:off x="8409959" y="292731"/>
          <a:ext cx="1624661" cy="1624661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92F9027-7392-49E2-9BEF-348247D736C5}">
      <dsp:nvSpPr>
        <dsp:cNvPr id="0" name=""/>
        <dsp:cNvSpPr/>
      </dsp:nvSpPr>
      <dsp:spPr>
        <a:xfrm>
          <a:off x="420353" y="3903091"/>
          <a:ext cx="9668133" cy="73182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A0898-4390-4294-A5CB-CE9B799F2F62}">
      <dsp:nvSpPr>
        <dsp:cNvPr id="0" name=""/>
        <dsp:cNvSpPr/>
      </dsp:nvSpPr>
      <dsp:spPr>
        <a:xfrm>
          <a:off x="1123063" y="4600"/>
          <a:ext cx="4000052" cy="470594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278B3C-3D53-4352-B39B-C436079C79D0}">
      <dsp:nvSpPr>
        <dsp:cNvPr id="0" name=""/>
        <dsp:cNvSpPr/>
      </dsp:nvSpPr>
      <dsp:spPr>
        <a:xfrm>
          <a:off x="1218784" y="190537"/>
          <a:ext cx="3600047" cy="30588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5FED9C1-3FA8-4AC0-831B-3993F6333CE0}">
      <dsp:nvSpPr>
        <dsp:cNvPr id="0" name=""/>
        <dsp:cNvSpPr/>
      </dsp:nvSpPr>
      <dsp:spPr>
        <a:xfrm>
          <a:off x="1218784" y="3516316"/>
          <a:ext cx="3600047" cy="1071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Distemper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Rabia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Parvovirosis</a:t>
          </a:r>
        </a:p>
      </dsp:txBody>
      <dsp:txXfrm>
        <a:off x="1218784" y="3516316"/>
        <a:ext cx="3600047" cy="1071595"/>
      </dsp:txXfrm>
    </dsp:sp>
    <dsp:sp modelId="{6CF8B575-FB27-42E7-9368-9AA079666AC2}">
      <dsp:nvSpPr>
        <dsp:cNvPr id="0" name=""/>
        <dsp:cNvSpPr/>
      </dsp:nvSpPr>
      <dsp:spPr>
        <a:xfrm>
          <a:off x="1218784" y="3181495"/>
          <a:ext cx="3600047" cy="47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8784" y="3181495"/>
        <a:ext cx="3600047" cy="4706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96315-82C6-48FF-8600-F2611B17A331}">
      <dsp:nvSpPr>
        <dsp:cNvPr id="0" name=""/>
        <dsp:cNvSpPr/>
      </dsp:nvSpPr>
      <dsp:spPr>
        <a:xfrm>
          <a:off x="1522325" y="1121660"/>
          <a:ext cx="3250312" cy="87169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7983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ea typeface="Calibri" panose="020F0502020204030204" pitchFamily="34" charset="0"/>
              <a:sym typeface="Symbol" panose="05050102010706020507" pitchFamily="18" charset="2"/>
            </a:rPr>
            <a:t>IFN-</a:t>
          </a:r>
          <a:r>
            <a:rPr lang="el-GR" sz="1600" kern="1200" dirty="0">
              <a:latin typeface="Times New Roman" panose="02020603050405020304" pitchFamily="18" charset="0"/>
              <a:ea typeface="Calibri" panose="020F0502020204030204" pitchFamily="34" charset="0"/>
              <a:sym typeface="Symbol" panose="05050102010706020507" pitchFamily="18" charset="2"/>
            </a:rPr>
            <a:t>α</a:t>
          </a:r>
          <a:r>
            <a:rPr lang="es-MX" sz="1600" kern="1200" dirty="0">
              <a:latin typeface="Times New Roman" panose="02020603050405020304" pitchFamily="18" charset="0"/>
              <a:ea typeface="Calibri" panose="020F0502020204030204" pitchFamily="34" charset="0"/>
              <a:sym typeface="Symbol" panose="05050102010706020507" pitchFamily="18" charset="2"/>
            </a:rPr>
            <a:t>C  producción a gran escala mediante un sistema recombinante. </a:t>
          </a:r>
          <a:endParaRPr lang="es-EC" sz="1600" kern="1200" dirty="0"/>
        </a:p>
      </dsp:txBody>
      <dsp:txXfrm>
        <a:off x="1564878" y="1164213"/>
        <a:ext cx="3165206" cy="786587"/>
      </dsp:txXfrm>
    </dsp:sp>
    <dsp:sp modelId="{4CFE403B-E91C-46E8-AFBD-F1DB54BFF82D}">
      <dsp:nvSpPr>
        <dsp:cNvPr id="0" name=""/>
        <dsp:cNvSpPr/>
      </dsp:nvSpPr>
      <dsp:spPr>
        <a:xfrm>
          <a:off x="621018" y="267261"/>
          <a:ext cx="1506925" cy="150715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817EA-4C37-4E29-B0C9-ED3BF09D139E}">
      <dsp:nvSpPr>
        <dsp:cNvPr id="0" name=""/>
        <dsp:cNvSpPr/>
      </dsp:nvSpPr>
      <dsp:spPr>
        <a:xfrm>
          <a:off x="1872826" y="220133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148E2-1FF4-463F-9CB0-FE878C23B84A}">
      <dsp:nvSpPr>
        <dsp:cNvPr id="0" name=""/>
        <dsp:cNvSpPr/>
      </dsp:nvSpPr>
      <dsp:spPr>
        <a:xfrm>
          <a:off x="3640666" y="3935306"/>
          <a:ext cx="846666" cy="541866"/>
        </a:xfrm>
        <a:prstGeom prst="down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DB96E9B-3EF4-4F54-805C-F0C2EA80FF60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7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Escherichia</a:t>
          </a:r>
          <a:r>
            <a:rPr lang="es-MX" sz="37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37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coli</a:t>
          </a:r>
          <a:endParaRPr lang="es-EC" sz="37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1999" y="4368800"/>
        <a:ext cx="4064000" cy="1016000"/>
      </dsp:txXfrm>
    </dsp:sp>
    <dsp:sp modelId="{DD0C4AA6-69F6-42BB-9B85-7AF5E7C2363A}">
      <dsp:nvSpPr>
        <dsp:cNvPr id="0" name=""/>
        <dsp:cNvSpPr/>
      </dsp:nvSpPr>
      <dsp:spPr>
        <a:xfrm>
          <a:off x="3461173" y="1854538"/>
          <a:ext cx="1524000" cy="152400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Genoma conocido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4358" y="2077723"/>
        <a:ext cx="1077630" cy="1077630"/>
      </dsp:txXfrm>
    </dsp:sp>
    <dsp:sp modelId="{E85ACAFB-C518-4031-9403-D23F819BA313}">
      <dsp:nvSpPr>
        <dsp:cNvPr id="0" name=""/>
        <dsp:cNvSpPr/>
      </dsp:nvSpPr>
      <dsp:spPr>
        <a:xfrm>
          <a:off x="2370666" y="711200"/>
          <a:ext cx="1524000" cy="15240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 forma agregados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3851" y="934385"/>
        <a:ext cx="1077630" cy="1077630"/>
      </dsp:txXfrm>
    </dsp:sp>
    <dsp:sp modelId="{D2C60A4E-CF6F-4FEE-904E-C745301F7FE5}">
      <dsp:nvSpPr>
        <dsp:cNvPr id="0" name=""/>
        <dsp:cNvSpPr/>
      </dsp:nvSpPr>
      <dsp:spPr>
        <a:xfrm>
          <a:off x="3928533" y="342730"/>
          <a:ext cx="1524000" cy="152400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Rápido crecimiento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1718" y="565915"/>
        <a:ext cx="1077630" cy="1077630"/>
      </dsp:txXfrm>
    </dsp:sp>
    <dsp:sp modelId="{4E8810AE-FF6B-469E-B291-79D78462513D}">
      <dsp:nvSpPr>
        <dsp:cNvPr id="0" name=""/>
        <dsp:cNvSpPr/>
      </dsp:nvSpPr>
      <dsp:spPr>
        <a:xfrm>
          <a:off x="1693333" y="33866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E4E3A-988C-4F68-BD99-C5AB6D014F33}">
      <dsp:nvSpPr>
        <dsp:cNvPr id="0" name=""/>
        <dsp:cNvSpPr/>
      </dsp:nvSpPr>
      <dsp:spPr>
        <a:xfrm rot="10800000">
          <a:off x="1051308" y="54"/>
          <a:ext cx="3424700" cy="75478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84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Medio </a:t>
          </a:r>
          <a:r>
            <a:rPr lang="es-EC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Luria- </a:t>
          </a:r>
          <a:r>
            <a:rPr lang="es-EC" sz="20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Bertani (LB) </a:t>
          </a:r>
          <a:endParaRPr lang="es-EC" sz="20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1240004" y="54"/>
        <a:ext cx="3236004" cy="754785"/>
      </dsp:txXfrm>
    </dsp:sp>
    <dsp:sp modelId="{F947AEC5-CD0A-4880-ACB3-BF280ABE43F5}">
      <dsp:nvSpPr>
        <dsp:cNvPr id="0" name=""/>
        <dsp:cNvSpPr/>
      </dsp:nvSpPr>
      <dsp:spPr>
        <a:xfrm>
          <a:off x="673915" y="54"/>
          <a:ext cx="754785" cy="75478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30F1A3-CC31-4048-B2BB-E820F88AE4C6}">
      <dsp:nvSpPr>
        <dsp:cNvPr id="0" name=""/>
        <dsp:cNvSpPr/>
      </dsp:nvSpPr>
      <dsp:spPr>
        <a:xfrm rot="10800000">
          <a:off x="1051308" y="980149"/>
          <a:ext cx="3424700" cy="75478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84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Medio LB autoinducido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40004" y="980149"/>
        <a:ext cx="3236004" cy="754785"/>
      </dsp:txXfrm>
    </dsp:sp>
    <dsp:sp modelId="{FF5EA63C-FB8E-483F-8F59-9C49EAC3F057}">
      <dsp:nvSpPr>
        <dsp:cNvPr id="0" name=""/>
        <dsp:cNvSpPr/>
      </dsp:nvSpPr>
      <dsp:spPr>
        <a:xfrm>
          <a:off x="673915" y="980149"/>
          <a:ext cx="754785" cy="75478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7ABE0B-A28E-44DE-95C1-104FC63EA9D5}">
      <dsp:nvSpPr>
        <dsp:cNvPr id="0" name=""/>
        <dsp:cNvSpPr/>
      </dsp:nvSpPr>
      <dsp:spPr>
        <a:xfrm rot="10800000">
          <a:off x="1051308" y="1960244"/>
          <a:ext cx="3424700" cy="75478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84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Medio </a:t>
          </a:r>
          <a:r>
            <a:rPr lang="es-EC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Terrific</a:t>
          </a: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Broth</a:t>
          </a: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(TB)</a:t>
          </a:r>
        </a:p>
      </dsp:txBody>
      <dsp:txXfrm rot="10800000">
        <a:off x="1240004" y="1960244"/>
        <a:ext cx="3236004" cy="754785"/>
      </dsp:txXfrm>
    </dsp:sp>
    <dsp:sp modelId="{39F8251C-8D03-4137-8A3F-4CCFF71DAB03}">
      <dsp:nvSpPr>
        <dsp:cNvPr id="0" name=""/>
        <dsp:cNvSpPr/>
      </dsp:nvSpPr>
      <dsp:spPr>
        <a:xfrm>
          <a:off x="673915" y="1960244"/>
          <a:ext cx="754785" cy="75478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2B0D3A-6B5C-4511-893C-1367B84FF600}">
      <dsp:nvSpPr>
        <dsp:cNvPr id="0" name=""/>
        <dsp:cNvSpPr/>
      </dsp:nvSpPr>
      <dsp:spPr>
        <a:xfrm rot="10800000">
          <a:off x="1051308" y="2940339"/>
          <a:ext cx="3424700" cy="75478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84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Medio TB autoinducido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40004" y="2940339"/>
        <a:ext cx="3236004" cy="754785"/>
      </dsp:txXfrm>
    </dsp:sp>
    <dsp:sp modelId="{823F8203-5ABA-4E06-BA92-804A8429AB27}">
      <dsp:nvSpPr>
        <dsp:cNvPr id="0" name=""/>
        <dsp:cNvSpPr/>
      </dsp:nvSpPr>
      <dsp:spPr>
        <a:xfrm>
          <a:off x="673915" y="2940339"/>
          <a:ext cx="754785" cy="75478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0F1A3-CC31-4048-B2BB-E820F88AE4C6}">
      <dsp:nvSpPr>
        <dsp:cNvPr id="0" name=""/>
        <dsp:cNvSpPr/>
      </dsp:nvSpPr>
      <dsp:spPr>
        <a:xfrm rot="10800000">
          <a:off x="1367107" y="310"/>
          <a:ext cx="3738904" cy="170141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027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Medio LB autoinducido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92460" y="310"/>
        <a:ext cx="3313551" cy="1701411"/>
      </dsp:txXfrm>
    </dsp:sp>
    <dsp:sp modelId="{FF5EA63C-FB8E-483F-8F59-9C49EAC3F057}">
      <dsp:nvSpPr>
        <dsp:cNvPr id="0" name=""/>
        <dsp:cNvSpPr/>
      </dsp:nvSpPr>
      <dsp:spPr>
        <a:xfrm>
          <a:off x="516401" y="310"/>
          <a:ext cx="1701411" cy="170141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2B0D3A-6B5C-4511-893C-1367B84FF600}">
      <dsp:nvSpPr>
        <dsp:cNvPr id="0" name=""/>
        <dsp:cNvSpPr/>
      </dsp:nvSpPr>
      <dsp:spPr>
        <a:xfrm rot="10800000">
          <a:off x="1367107" y="2209605"/>
          <a:ext cx="3738904" cy="170141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027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Medio TB autoinducido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92460" y="2209605"/>
        <a:ext cx="3313551" cy="1701411"/>
      </dsp:txXfrm>
    </dsp:sp>
    <dsp:sp modelId="{823F8203-5ABA-4E06-BA92-804A8429AB27}">
      <dsp:nvSpPr>
        <dsp:cNvPr id="0" name=""/>
        <dsp:cNvSpPr/>
      </dsp:nvSpPr>
      <dsp:spPr>
        <a:xfrm>
          <a:off x="516401" y="2209605"/>
          <a:ext cx="1701411" cy="170141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FAE79-2F0E-4071-800A-B1D3931FEA66}" type="datetimeFigureOut">
              <a:rPr lang="es-EC" smtClean="0"/>
              <a:t>1/9/2020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C17FD-8D9B-4747-8B39-493A9322C1F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712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uah.es/bioquimica/Sancho/farmacia/temas/tema-4b_proteinas-estructura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uah.es/bioquimica/Sancho/farmacia/temas/tema-4b_proteinas-estructura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9445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4854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400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>
                <a:hlinkClick r:id="rId3"/>
              </a:rPr>
              <a:t>http://www3.uah.es/bioquimica/Sancho/farmacia/temas/tema-4b_proteinas-estructura.pdf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4251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>
                <a:hlinkClick r:id="rId3"/>
              </a:rPr>
              <a:t>http://www3.uah.es/bioquimica/Sancho/farmacia/temas/tema-4b_proteinas-estructura.pdf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4925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9941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Nagano 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hipótesis de que estaba presente algún "factor inhibidor viral“</a:t>
            </a:r>
          </a:p>
          <a:p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Isaacs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lindermann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tras realizar un ensayo </a:t>
            </a:r>
            <a:r>
              <a:rPr lang="es-MX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identificaron como una sustancia responsable de la interferencia vírica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observaron como </a:t>
            </a:r>
            <a:r>
              <a:rPr lang="es-MX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sobrenadantes de células tomadas de cultivos celulares infectados por un virus producían una proteína la cual permitía que otras células se volvieran resistentes a otros tipos de virus</a:t>
            </a:r>
            <a:endParaRPr lang="es-EC" sz="10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Monto Ho confirmo la hipótesis de 1954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Hay que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desnaturar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urea y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betamercapto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rompen los puentes disulfuros, que técnica me permite ver la formación de puentes disulfuros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iptg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 es hidrolizable siempre se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mntiene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Es un análogo de la lactosa. La lactosa actúa sobre la bacteria la lactosa permite que se active la t7 de la bacteria y </a:t>
            </a:r>
          </a:p>
          <a:p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Xq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urea y sucosa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 significa la velocidad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Como funciona el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pcr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delta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delta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ct</a:t>
            </a:r>
            <a:endParaRPr lang="es-EC" sz="10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s-EC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5258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Nagano 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hipótesis de que estaba presente algún "factor inhibidor viral“</a:t>
            </a:r>
          </a:p>
          <a:p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Isaacs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lindermann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tras realizar un ensayo </a:t>
            </a:r>
            <a:r>
              <a:rPr lang="es-MX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identificaron como una sustancia responsable de la interferencia vírica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observaron como </a:t>
            </a:r>
            <a:r>
              <a:rPr lang="es-MX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sobrenadantes de células tomadas de cultivos celulares infectados por un virus producían una proteína la cual permitía que otras células se volvieran resistentes a otros tipos de virus</a:t>
            </a:r>
            <a:endParaRPr lang="es-EC" sz="10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Monto Ho confirmo la hipótesis de 1954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Hay que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desnaturar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urea y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betamercapto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rompen los puentes disulfuros, que técnica me permite ver la formación de puentes disulfuros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iptg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 es hidrolizable siempre se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mntiene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Es un análogo de la lactosa. La lactosa actúa sobre la bacteria la lactosa permite que se active la t7 de la bacteria y </a:t>
            </a:r>
          </a:p>
          <a:p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Xq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urea y sucosa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 significa la velocidad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Como funciona el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pcr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delta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delta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ct</a:t>
            </a:r>
            <a:endParaRPr lang="es-EC" sz="10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s-EC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0835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Nagano 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hipótesis de que estaba presente algún "factor inhibidor viral“</a:t>
            </a:r>
          </a:p>
          <a:p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Isaacs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lindermann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tras realizar un ensayo </a:t>
            </a:r>
            <a:r>
              <a:rPr lang="es-MX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identificaron como una sustancia responsable de la interferencia vírica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observaron como </a:t>
            </a:r>
            <a:r>
              <a:rPr lang="es-MX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sobrenadantes de células tomadas de cultivos celulares infectados por un virus producían una proteína la cual permitía que otras células se volvieran resistentes a otros tipos de virus</a:t>
            </a:r>
            <a:endParaRPr lang="es-EC" sz="10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Monto Ho confirmo la hipótesis de 1954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Hay que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desnaturar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urea y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betamercapto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rompen los puentes disulfuros, que técnica me permite ver la formación de puentes disulfuros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iptg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 es hidrolizable siempre se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mntiene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Es un análogo de la lactosa. La lactosa actúa sobre la bacteria la lactosa permite que se active la t7 de la bacteria y </a:t>
            </a:r>
          </a:p>
          <a:p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Xq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urea y sucosa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 significa la velocidad</a:t>
            </a:r>
          </a:p>
          <a:p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Como funciona el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pcr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delta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delta</a:t>
            </a:r>
            <a:r>
              <a:rPr lang="es-EC" sz="10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C" sz="10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ct</a:t>
            </a:r>
            <a:endParaRPr lang="es-EC" sz="10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s-EC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1402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para enfermedades virales: $50 y $200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1968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para enfermedades virales: $50 y $200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764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4158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para enfermedades virales: $50 y $200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164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5674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Neoplasia canina</a:t>
            </a:r>
          </a:p>
          <a:p>
            <a:r>
              <a:rPr lang="es-MX" dirty="0"/>
              <a:t>Timo canino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925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para enfermedades virales: $50 y $200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1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6221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0781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6441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C17FD-8D9B-4747-8B39-493A9322C1F5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214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16116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473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590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2B9F3ED-7287-47E2-9476-F0E763218956}" type="datetime1">
              <a:rPr lang="es-CL" smtClean="0"/>
              <a:t>01-09-2020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300532E-CC41-3144-A800-37B35F439EF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378839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5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24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42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29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39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04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0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038078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20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93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62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A733-B28F-48A9-B0C0-904F3924DAFC}" type="datetimeFigureOut">
              <a:rPr lang="es-EC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451F-40A7-4C17-A6AC-E07E4850342A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94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7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18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9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872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37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952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44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2206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9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93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177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649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89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4DF2C0D-8BB6-4925-B8F3-753F1E4E674C}" type="datetimeFigureOut">
              <a:rPr lang="es-EC" smtClean="0">
                <a:solidFill>
                  <a:prstClr val="black"/>
                </a:solidFill>
              </a:rPr>
              <a:pPr/>
              <a:t>1/9/2020</a:t>
            </a:fld>
            <a:endParaRPr lang="es-EC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799A25-63A5-4C9E-AB56-AEC7D4701081}" type="slidenum">
              <a:rPr lang="es-EC" smtClean="0">
                <a:solidFill>
                  <a:prstClr val="black"/>
                </a:solidFill>
              </a:rPr>
              <a:pPr/>
              <a:t>‹Nº›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8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402" y="20554"/>
            <a:ext cx="4664703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71315" y="20548"/>
            <a:ext cx="7499224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7900" y="2818500"/>
            <a:ext cx="10225325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216159" y="2819400"/>
            <a:ext cx="1948444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7397" y="5089818"/>
            <a:ext cx="1213104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673640" y="2469776"/>
            <a:ext cx="4064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s-ES">
                <a:solidFill>
                  <a:prstClr val="white"/>
                </a:solidFill>
              </a:rPr>
              <a:pPr/>
              <a:t>01/09/2020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775200" y="1295400"/>
            <a:ext cx="6807200" cy="14162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es-ES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92" y="4114800"/>
            <a:ext cx="9753600" cy="9144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es-E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31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535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558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29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9451014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345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724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694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408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949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7318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103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840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45923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125220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7457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93098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34622689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783532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97260909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017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72765374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83295565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76133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2914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6444979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31056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1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3744407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3045173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17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A733-B28F-48A9-B0C0-904F3924DAF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B451F-40A7-4C17-A6AC-E07E4850342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7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3" y="6308732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72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72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76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0CC03C-A607-6D40-AF90-323D3E2247AD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01/09/2020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6502E1A-72E0-5C47-B77F-769AB8BC775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1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8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tif"/><Relationship Id="rId5" Type="http://schemas.openxmlformats.org/officeDocument/2006/relationships/image" Target="../media/image32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44.jpe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diagramData" Target="../diagrams/data9.xml"/><Relationship Id="rId5" Type="http://schemas.openxmlformats.org/officeDocument/2006/relationships/image" Target="../media/image31.jpeg"/><Relationship Id="rId10" Type="http://schemas.microsoft.com/office/2007/relationships/diagramDrawing" Target="../diagrams/drawing9.xml"/><Relationship Id="rId4" Type="http://schemas.openxmlformats.org/officeDocument/2006/relationships/image" Target="../media/image45.jpeg"/><Relationship Id="rId9" Type="http://schemas.openxmlformats.org/officeDocument/2006/relationships/diagramColors" Target="../diagrams/colors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44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Data" Target="../diagrams/data10.xml"/><Relationship Id="rId5" Type="http://schemas.openxmlformats.org/officeDocument/2006/relationships/image" Target="../media/image31.jpeg"/><Relationship Id="rId10" Type="http://schemas.microsoft.com/office/2007/relationships/diagramDrawing" Target="../diagrams/drawing10.xml"/><Relationship Id="rId4" Type="http://schemas.openxmlformats.org/officeDocument/2006/relationships/image" Target="../media/image45.jpeg"/><Relationship Id="rId9" Type="http://schemas.openxmlformats.org/officeDocument/2006/relationships/diagramColors" Target="../diagrams/colors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6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56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59.jpeg"/><Relationship Id="rId5" Type="http://schemas.openxmlformats.org/officeDocument/2006/relationships/diagramLayout" Target="../diagrams/layout12.xml"/><Relationship Id="rId10" Type="http://schemas.openxmlformats.org/officeDocument/2006/relationships/image" Target="../media/image58.jpeg"/><Relationship Id="rId4" Type="http://schemas.openxmlformats.org/officeDocument/2006/relationships/diagramData" Target="../diagrams/data12.xml"/><Relationship Id="rId9" Type="http://schemas.openxmlformats.org/officeDocument/2006/relationships/image" Target="../media/image57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9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6.jpe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diagramColors" Target="../diagrams/colors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5.xml"/><Relationship Id="rId11" Type="http://schemas.openxmlformats.org/officeDocument/2006/relationships/diagramLayout" Target="../diagrams/layout6.xml"/><Relationship Id="rId5" Type="http://schemas.openxmlformats.org/officeDocument/2006/relationships/diagramQuickStyle" Target="../diagrams/quickStyle5.xml"/><Relationship Id="rId10" Type="http://schemas.openxmlformats.org/officeDocument/2006/relationships/diagramData" Target="../diagrams/data6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5.jpeg"/><Relationship Id="rId14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2F2C11-3072-464B-97AB-517A95581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254" y="96962"/>
            <a:ext cx="978938" cy="10126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6AB8194-7647-4309-8798-1F87C1DEE68F}"/>
              </a:ext>
            </a:extLst>
          </p:cNvPr>
          <p:cNvSpPr txBox="1"/>
          <p:nvPr/>
        </p:nvSpPr>
        <p:spPr>
          <a:xfrm>
            <a:off x="2298183" y="1109656"/>
            <a:ext cx="855487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LA AGRICULTURA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BIOTECNOLOGÍA</a:t>
            </a: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INGENIERA EN BIOTECNOLOGÍA</a:t>
            </a:r>
          </a:p>
          <a:p>
            <a:pPr algn="ctr"/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“Obtención de la molécula interferón alfa canino (IFN-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recombinante expresada en </a:t>
            </a:r>
            <a:r>
              <a:rPr lang="es-EC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es-EC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como alternativa al tratamiento de infecciones virales”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5830C5-ECC1-46C3-BA2F-AD0B9FCD71E8}"/>
              </a:ext>
            </a:extLst>
          </p:cNvPr>
          <p:cNvSpPr txBox="1"/>
          <p:nvPr/>
        </p:nvSpPr>
        <p:spPr>
          <a:xfrm>
            <a:off x="2754486" y="413235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Elaborado por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Carla Johana Villavicencio Acurio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2472CC-F824-4B90-AA6E-D68D1BE7FDC1}"/>
              </a:ext>
            </a:extLst>
          </p:cNvPr>
          <p:cNvSpPr/>
          <p:nvPr/>
        </p:nvSpPr>
        <p:spPr>
          <a:xfrm>
            <a:off x="7546838" y="4976663"/>
            <a:ext cx="30930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Colaboradores científicos</a:t>
            </a:r>
          </a:p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Jorge R. Toledo A., PhD</a:t>
            </a:r>
          </a:p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Nicolás A. Gutiérrez M.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A0ADB85-5765-40C4-A11D-52E2FD39223C}"/>
              </a:ext>
            </a:extLst>
          </p:cNvPr>
          <p:cNvSpPr/>
          <p:nvPr/>
        </p:nvSpPr>
        <p:spPr>
          <a:xfrm>
            <a:off x="4214139" y="5062179"/>
            <a:ext cx="2302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Directora</a:t>
            </a:r>
          </a:p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Dra.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Thelvia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 Ramos, M. Sc</a:t>
            </a:r>
          </a:p>
        </p:txBody>
      </p:sp>
    </p:spTree>
    <p:extLst>
      <p:ext uri="{BB962C8B-B14F-4D97-AF65-F5344CB8AC3E}">
        <p14:creationId xmlns:p14="http://schemas.microsoft.com/office/powerpoint/2010/main" val="3023672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5D12D95-C7E7-4B2D-BDFD-FD30CC07CDED}"/>
              </a:ext>
            </a:extLst>
          </p:cNvPr>
          <p:cNvSpPr txBox="1"/>
          <p:nvPr/>
        </p:nvSpPr>
        <p:spPr>
          <a:xfrm>
            <a:off x="269737" y="3152915"/>
            <a:ext cx="124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Precipitado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AAE5484-E3B9-4A9B-B2A5-2B222F60A5CB}"/>
              </a:ext>
            </a:extLst>
          </p:cNvPr>
          <p:cNvSpPr txBox="1"/>
          <p:nvPr/>
        </p:nvSpPr>
        <p:spPr>
          <a:xfrm>
            <a:off x="2110092" y="3158904"/>
            <a:ext cx="186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Buffer de Ruptura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2B79817A-8369-45DF-99FB-6ACDDED00391}"/>
              </a:ext>
            </a:extLst>
          </p:cNvPr>
          <p:cNvSpPr/>
          <p:nvPr/>
        </p:nvSpPr>
        <p:spPr>
          <a:xfrm>
            <a:off x="1494688" y="2060370"/>
            <a:ext cx="87026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B2FDDD0-5FB4-4FFB-A37B-13F2655A0E16}"/>
              </a:ext>
            </a:extLst>
          </p:cNvPr>
          <p:cNvSpPr txBox="1"/>
          <p:nvPr/>
        </p:nvSpPr>
        <p:spPr>
          <a:xfrm>
            <a:off x="1457812" y="2429953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0,025g/L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E5B747B2-749D-43F1-9D5D-03EE3C96BCCD}"/>
              </a:ext>
            </a:extLst>
          </p:cNvPr>
          <p:cNvSpPr/>
          <p:nvPr/>
        </p:nvSpPr>
        <p:spPr>
          <a:xfrm>
            <a:off x="3539673" y="2054973"/>
            <a:ext cx="87026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Picture 6" descr="the final step in preparation of a cell extract is removal &#10;of insoluble cell debris &#10;cell extract can be pelleted by cent...">
            <a:extLst>
              <a:ext uri="{FF2B5EF4-FFF2-40B4-BE49-F238E27FC236}">
                <a16:creationId xmlns:a16="http://schemas.microsoft.com/office/drawing/2014/main" id="{376F6128-DD4E-4A27-B5EC-B6ABCFE74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5" t="46606" r="34549" b="9754"/>
          <a:stretch/>
        </p:blipFill>
        <p:spPr bwMode="auto">
          <a:xfrm>
            <a:off x="2401597" y="736238"/>
            <a:ext cx="896725" cy="247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nsistent, reliable, high-pressure homogenisation using the ...">
            <a:extLst>
              <a:ext uri="{FF2B5EF4-FFF2-40B4-BE49-F238E27FC236}">
                <a16:creationId xmlns:a16="http://schemas.microsoft.com/office/drawing/2014/main" id="{16AAAD3C-57DF-43BD-BF42-99307DA95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"/>
          <a:stretch/>
        </p:blipFill>
        <p:spPr bwMode="auto">
          <a:xfrm>
            <a:off x="4561256" y="565481"/>
            <a:ext cx="3887019" cy="28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4BEE6E2-3571-4CC9-BC63-39F25FB529BC}"/>
              </a:ext>
            </a:extLst>
          </p:cNvPr>
          <p:cNvSpPr/>
          <p:nvPr/>
        </p:nvSpPr>
        <p:spPr>
          <a:xfrm>
            <a:off x="6096000" y="3232780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 pases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12000 psi</a:t>
            </a:r>
            <a:endParaRPr lang="es-EC" dirty="0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79D00DF2-28E1-4AD6-9C61-781F12DE1794}"/>
              </a:ext>
            </a:extLst>
          </p:cNvPr>
          <p:cNvSpPr/>
          <p:nvPr/>
        </p:nvSpPr>
        <p:spPr>
          <a:xfrm>
            <a:off x="8556021" y="2038132"/>
            <a:ext cx="87026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" name="Picture 6" descr="Tecnigen">
            <a:extLst>
              <a:ext uri="{FF2B5EF4-FFF2-40B4-BE49-F238E27FC236}">
                <a16:creationId xmlns:a16="http://schemas.microsoft.com/office/drawing/2014/main" id="{338D241C-A904-4883-89CC-C585A780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827" y="1151397"/>
            <a:ext cx="1695950" cy="205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AED522B-D3B5-4A3A-B753-A9882C97C457}"/>
              </a:ext>
            </a:extLst>
          </p:cNvPr>
          <p:cNvSpPr/>
          <p:nvPr/>
        </p:nvSpPr>
        <p:spPr>
          <a:xfrm>
            <a:off x="9863779" y="3178034"/>
            <a:ext cx="1366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5000 rpm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20 min.</a:t>
            </a:r>
            <a:endParaRPr lang="es-EC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A5E3333-13B7-4A4F-BB8D-319DBF794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80" y="989220"/>
            <a:ext cx="687411" cy="217974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3FA5CED-525B-4C60-A0D7-98BD2608180D}"/>
              </a:ext>
            </a:extLst>
          </p:cNvPr>
          <p:cNvSpPr/>
          <p:nvPr/>
        </p:nvSpPr>
        <p:spPr>
          <a:xfrm>
            <a:off x="363538" y="438287"/>
            <a:ext cx="7113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Ruptura de biomasa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887A3F-4D6A-49CE-A778-A35F01840F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5749144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1EFEB63-FF8C-4319-A3D2-863C59521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-80850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reparation and isolation of genomic">
            <a:extLst>
              <a:ext uri="{FF2B5EF4-FFF2-40B4-BE49-F238E27FC236}">
                <a16:creationId xmlns:a16="http://schemas.microsoft.com/office/drawing/2014/main" id="{C595C25B-35AA-46CC-BC72-DD05132E8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8" t="54767" r="8620" b="17443"/>
          <a:stretch/>
        </p:blipFill>
        <p:spPr bwMode="auto">
          <a:xfrm>
            <a:off x="429106" y="4082982"/>
            <a:ext cx="749630" cy="18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70AE0EB-F20A-41F3-B21C-68BD325C7BD6}"/>
              </a:ext>
            </a:extLst>
          </p:cNvPr>
          <p:cNvCxnSpPr/>
          <p:nvPr/>
        </p:nvCxnSpPr>
        <p:spPr>
          <a:xfrm>
            <a:off x="882333" y="4835120"/>
            <a:ext cx="693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F066588-F9F6-48E4-8D6C-1AF0D551E360}"/>
              </a:ext>
            </a:extLst>
          </p:cNvPr>
          <p:cNvCxnSpPr>
            <a:cxnSpLocks/>
          </p:cNvCxnSpPr>
          <p:nvPr/>
        </p:nvCxnSpPr>
        <p:spPr>
          <a:xfrm>
            <a:off x="942231" y="5749144"/>
            <a:ext cx="5968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8A27238-08AD-4854-B570-27C23B470F4A}"/>
              </a:ext>
            </a:extLst>
          </p:cNvPr>
          <p:cNvSpPr txBox="1"/>
          <p:nvPr/>
        </p:nvSpPr>
        <p:spPr>
          <a:xfrm>
            <a:off x="1648360" y="463146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Sobrenadante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0B1DF8B-CD42-4A91-B712-589E0C431C62}"/>
              </a:ext>
            </a:extLst>
          </p:cNvPr>
          <p:cNvSpPr txBox="1"/>
          <p:nvPr/>
        </p:nvSpPr>
        <p:spPr>
          <a:xfrm>
            <a:off x="1586555" y="5564478"/>
            <a:ext cx="124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Precipitado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Imagen relacionada">
            <a:extLst>
              <a:ext uri="{FF2B5EF4-FFF2-40B4-BE49-F238E27FC236}">
                <a16:creationId xmlns:a16="http://schemas.microsoft.com/office/drawing/2014/main" id="{C5A61EBE-C6F2-4CDB-ABFE-CA0E62428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1407" r="1154" b="3264"/>
          <a:stretch/>
        </p:blipFill>
        <p:spPr bwMode="auto">
          <a:xfrm>
            <a:off x="6700548" y="4728112"/>
            <a:ext cx="4105792" cy="142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8">
            <a:extLst>
              <a:ext uri="{FF2B5EF4-FFF2-40B4-BE49-F238E27FC236}">
                <a16:creationId xmlns:a16="http://schemas.microsoft.com/office/drawing/2014/main" id="{A04FD976-5A53-4842-B017-5AA1B7A1E288}"/>
              </a:ext>
            </a:extLst>
          </p:cNvPr>
          <p:cNvSpPr/>
          <p:nvPr/>
        </p:nvSpPr>
        <p:spPr>
          <a:xfrm>
            <a:off x="3792419" y="4390800"/>
            <a:ext cx="1397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SDS</a:t>
            </a:r>
            <a:r>
              <a:rPr lang="en-US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-PAGE</a:t>
            </a:r>
            <a:endParaRPr lang="es-EC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C198326A-737C-4558-901F-2B0C658159C6}"/>
              </a:ext>
            </a:extLst>
          </p:cNvPr>
          <p:cNvSpPr/>
          <p:nvPr/>
        </p:nvSpPr>
        <p:spPr>
          <a:xfrm>
            <a:off x="8010062" y="4502137"/>
            <a:ext cx="1486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Blot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SDS PAGE : How does it works? - YouTube">
            <a:extLst>
              <a:ext uri="{FF2B5EF4-FFF2-40B4-BE49-F238E27FC236}">
                <a16:creationId xmlns:a16="http://schemas.microsoft.com/office/drawing/2014/main" id="{2CA45BFD-E8F1-44F1-A58D-B60A82296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5"/>
          <a:stretch/>
        </p:blipFill>
        <p:spPr bwMode="auto">
          <a:xfrm>
            <a:off x="3298322" y="4923377"/>
            <a:ext cx="2425073" cy="103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A34F77ED-454C-4BCA-8B0B-C74BCFD6A1CB}"/>
              </a:ext>
            </a:extLst>
          </p:cNvPr>
          <p:cNvSpPr/>
          <p:nvPr/>
        </p:nvSpPr>
        <p:spPr>
          <a:xfrm>
            <a:off x="5889627" y="5274327"/>
            <a:ext cx="605111" cy="222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017B23AD-956D-4C35-8709-D4F332669279}"/>
              </a:ext>
            </a:extLst>
          </p:cNvPr>
          <p:cNvSpPr/>
          <p:nvPr/>
        </p:nvSpPr>
        <p:spPr>
          <a:xfrm>
            <a:off x="10138521" y="4532479"/>
            <a:ext cx="18389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anti-histidina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(1/5000) </a:t>
            </a:r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8E1CC5CF-3ED7-407E-9C14-628EC446A64E}"/>
              </a:ext>
            </a:extLst>
          </p:cNvPr>
          <p:cNvSpPr/>
          <p:nvPr/>
        </p:nvSpPr>
        <p:spPr>
          <a:xfrm>
            <a:off x="10142895" y="4776963"/>
            <a:ext cx="2173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anti-mouse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790 (1/10000) </a:t>
            </a:r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5AA75420-8217-4385-BDB9-684BE3078CAD}"/>
              </a:ext>
            </a:extLst>
          </p:cNvPr>
          <p:cNvSpPr/>
          <p:nvPr/>
        </p:nvSpPr>
        <p:spPr>
          <a:xfrm>
            <a:off x="2446257" y="5274327"/>
            <a:ext cx="605111" cy="222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98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4" grpId="0" animBg="1"/>
      <p:bldP spid="35" grpId="0"/>
      <p:bldP spid="36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2A60D-61D0-4CC7-A053-0C59C161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722243"/>
            <a:ext cx="3750733" cy="834887"/>
          </a:xfrm>
        </p:spPr>
        <p:txBody>
          <a:bodyPr>
            <a:normAutofit/>
          </a:bodyPr>
          <a:lstStyle/>
          <a:p>
            <a:r>
              <a:rPr lang="es-MX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Transformación Bacteriana 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88E928E9-9A14-469B-8F5D-7AC72D400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s-CL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9739B0-23AF-4471-ABBC-E80B322F805B}"/>
              </a:ext>
            </a:extLst>
          </p:cNvPr>
          <p:cNvSpPr txBox="1"/>
          <p:nvPr/>
        </p:nvSpPr>
        <p:spPr>
          <a:xfrm>
            <a:off x="9850739" y="1868407"/>
            <a:ext cx="250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MW: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Marcador de peso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negativo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Sobrenadante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endParaRPr lang="es-EC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B4DD65-4562-46ED-998D-FF59E107386C}"/>
              </a:ext>
            </a:extLst>
          </p:cNvPr>
          <p:cNvSpPr txBox="1"/>
          <p:nvPr/>
        </p:nvSpPr>
        <p:spPr>
          <a:xfrm>
            <a:off x="9502933" y="3329896"/>
            <a:ext cx="268906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proteína se expresó como cuerpos de inclusión.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BE51325A-CEB2-4266-8BDD-FDEC0068B523}"/>
              </a:ext>
            </a:extLst>
          </p:cNvPr>
          <p:cNvPicPr/>
          <p:nvPr/>
        </p:nvPicPr>
        <p:blipFill rotWithShape="1">
          <a:blip r:embed="rId2"/>
          <a:srcRect r="48249" b="1607"/>
          <a:stretch/>
        </p:blipFill>
        <p:spPr>
          <a:xfrm>
            <a:off x="232179" y="1557130"/>
            <a:ext cx="4361832" cy="355703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6A3DD9C-9FC8-4983-9342-21C54D3DA3C8}"/>
              </a:ext>
            </a:extLst>
          </p:cNvPr>
          <p:cNvSpPr/>
          <p:nvPr/>
        </p:nvSpPr>
        <p:spPr>
          <a:xfrm>
            <a:off x="1546011" y="5270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1.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Identificación del clon productor de IFN-αC. </a:t>
            </a:r>
            <a:endParaRPr lang="es-EC" sz="11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A)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SDS-PAGE. 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B)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Western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Blot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es-EC" i="1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CF888331-CAE4-4C3D-801D-7B12199F6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96" y="103704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B7EF0B4-3C7C-4E15-9E6C-6B39F08236E8}"/>
              </a:ext>
            </a:extLst>
          </p:cNvPr>
          <p:cNvSpPr txBox="1"/>
          <p:nvPr/>
        </p:nvSpPr>
        <p:spPr>
          <a:xfrm>
            <a:off x="9502933" y="3976549"/>
            <a:ext cx="268906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seleccionó al clon 4 como el clon productor de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IFN-αC. </a:t>
            </a:r>
            <a:endParaRPr lang="es-EC" sz="11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1D6DB4A-F964-4949-BD12-5F98075F8948}"/>
              </a:ext>
            </a:extLst>
          </p:cNvPr>
          <p:cNvPicPr/>
          <p:nvPr/>
        </p:nvPicPr>
        <p:blipFill rotWithShape="1">
          <a:blip r:embed="rId2"/>
          <a:srcRect l="51830"/>
          <a:stretch/>
        </p:blipFill>
        <p:spPr>
          <a:xfrm>
            <a:off x="5102045" y="1651494"/>
            <a:ext cx="4128116" cy="3555011"/>
          </a:xfrm>
          <a:prstGeom prst="rect">
            <a:avLst/>
          </a:prstGeom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6EA8B76-90BD-480E-9810-35B4C49F0235}"/>
              </a:ext>
            </a:extLst>
          </p:cNvPr>
          <p:cNvCxnSpPr>
            <a:cxnSpLocks/>
          </p:cNvCxnSpPr>
          <p:nvPr/>
        </p:nvCxnSpPr>
        <p:spPr>
          <a:xfrm flipH="1">
            <a:off x="4594012" y="4178106"/>
            <a:ext cx="273410" cy="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1F06C34-7DD1-43A1-9BB9-0CFD8B8F84B4}"/>
              </a:ext>
            </a:extLst>
          </p:cNvPr>
          <p:cNvCxnSpPr>
            <a:cxnSpLocks/>
          </p:cNvCxnSpPr>
          <p:nvPr/>
        </p:nvCxnSpPr>
        <p:spPr>
          <a:xfrm flipH="1">
            <a:off x="9230161" y="4217963"/>
            <a:ext cx="273410" cy="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D53FD5B0-33A5-4820-B273-5758BEE56056}"/>
              </a:ext>
            </a:extLst>
          </p:cNvPr>
          <p:cNvSpPr/>
          <p:nvPr/>
        </p:nvSpPr>
        <p:spPr>
          <a:xfrm>
            <a:off x="-12356" y="6538912"/>
            <a:ext cx="16209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Ehgartner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et al., 2017)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4219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Tecnigen">
            <a:extLst>
              <a:ext uri="{FF2B5EF4-FFF2-40B4-BE49-F238E27FC236}">
                <a16:creationId xmlns:a16="http://schemas.microsoft.com/office/drawing/2014/main" id="{58AA0AC1-628E-4ABC-994B-87075A66F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53" y="2367026"/>
            <a:ext cx="1995626" cy="242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3FA5CED-525B-4C60-A0D7-98BD2608180D}"/>
              </a:ext>
            </a:extLst>
          </p:cNvPr>
          <p:cNvSpPr/>
          <p:nvPr/>
        </p:nvSpPr>
        <p:spPr>
          <a:xfrm>
            <a:off x="1017255" y="779098"/>
            <a:ext cx="4483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C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Cultivo y crecimiento en matraz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349323F-31C6-4716-92EE-D7C70B8428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4101600"/>
              </p:ext>
            </p:extLst>
          </p:nvPr>
        </p:nvGraphicFramePr>
        <p:xfrm>
          <a:off x="2470525" y="2048855"/>
          <a:ext cx="5149925" cy="3695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Abrir corchete 11">
            <a:extLst>
              <a:ext uri="{FF2B5EF4-FFF2-40B4-BE49-F238E27FC236}">
                <a16:creationId xmlns:a16="http://schemas.microsoft.com/office/drawing/2014/main" id="{920C562C-4F34-44B8-B3AE-61CDCA02C386}"/>
              </a:ext>
            </a:extLst>
          </p:cNvPr>
          <p:cNvSpPr/>
          <p:nvPr/>
        </p:nvSpPr>
        <p:spPr>
          <a:xfrm>
            <a:off x="3137521" y="1569252"/>
            <a:ext cx="545690" cy="4262284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E045B910-D160-4769-AE69-DAB260C3FC79}"/>
              </a:ext>
            </a:extLst>
          </p:cNvPr>
          <p:cNvSpPr/>
          <p:nvPr/>
        </p:nvSpPr>
        <p:spPr>
          <a:xfrm>
            <a:off x="2381374" y="3397331"/>
            <a:ext cx="707296" cy="334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3" name="Picture 2" descr="The Inoculation Method Could Impact the Outcome of Microbiological ...">
            <a:extLst>
              <a:ext uri="{FF2B5EF4-FFF2-40B4-BE49-F238E27FC236}">
                <a16:creationId xmlns:a16="http://schemas.microsoft.com/office/drawing/2014/main" id="{0D71A25D-80CD-4BE9-B0B5-B5E4B9BFB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80000" r="37658" b="5162"/>
          <a:stretch/>
        </p:blipFill>
        <p:spPr bwMode="auto">
          <a:xfrm>
            <a:off x="7161935" y="1996152"/>
            <a:ext cx="627605" cy="10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he Inoculation Method Could Impact the Outcome of Microbiological ...">
            <a:extLst>
              <a:ext uri="{FF2B5EF4-FFF2-40B4-BE49-F238E27FC236}">
                <a16:creationId xmlns:a16="http://schemas.microsoft.com/office/drawing/2014/main" id="{8E95F6E5-B724-46BE-BB3B-AA080A69B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80000" r="37658" b="5162"/>
          <a:stretch/>
        </p:blipFill>
        <p:spPr bwMode="auto">
          <a:xfrm>
            <a:off x="7210788" y="3985104"/>
            <a:ext cx="627605" cy="10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igno más 13">
            <a:extLst>
              <a:ext uri="{FF2B5EF4-FFF2-40B4-BE49-F238E27FC236}">
                <a16:creationId xmlns:a16="http://schemas.microsoft.com/office/drawing/2014/main" id="{FBB31E18-60C5-41A0-8B32-27F6C240484E}"/>
              </a:ext>
            </a:extLst>
          </p:cNvPr>
          <p:cNvSpPr/>
          <p:nvPr/>
        </p:nvSpPr>
        <p:spPr>
          <a:xfrm>
            <a:off x="6804597" y="2253602"/>
            <a:ext cx="436389" cy="4326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B371403-0FA7-4380-99CC-35E8E535488C}"/>
              </a:ext>
            </a:extLst>
          </p:cNvPr>
          <p:cNvSpPr/>
          <p:nvPr/>
        </p:nvSpPr>
        <p:spPr>
          <a:xfrm>
            <a:off x="6598823" y="1379703"/>
            <a:ext cx="1284326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r>
              <a:rPr lang="es-EC" sz="16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600nm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0,6</a:t>
            </a:r>
            <a:endParaRPr lang="es-EC" sz="1600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52B2CEC-D897-4A43-9A5C-AF58DE04FF29}"/>
              </a:ext>
            </a:extLst>
          </p:cNvPr>
          <p:cNvSpPr/>
          <p:nvPr/>
        </p:nvSpPr>
        <p:spPr>
          <a:xfrm>
            <a:off x="7050217" y="4796174"/>
            <a:ext cx="1274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IPTG (1mM)</a:t>
            </a:r>
            <a:endParaRPr lang="es-EC" sz="1600" dirty="0"/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EE1409B1-DB18-4458-B9FC-1D240B299A2B}"/>
              </a:ext>
            </a:extLst>
          </p:cNvPr>
          <p:cNvSpPr/>
          <p:nvPr/>
        </p:nvSpPr>
        <p:spPr>
          <a:xfrm>
            <a:off x="7095079" y="3521300"/>
            <a:ext cx="1274708" cy="321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CB3A35E-1C1F-4EDA-BBAA-9B3D8AFBC99C}"/>
              </a:ext>
            </a:extLst>
          </p:cNvPr>
          <p:cNvSpPr/>
          <p:nvPr/>
        </p:nvSpPr>
        <p:spPr>
          <a:xfrm>
            <a:off x="7076442" y="3142426"/>
            <a:ext cx="1413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horas </a:t>
            </a:r>
            <a:endParaRPr lang="es-EC" dirty="0"/>
          </a:p>
        </p:txBody>
      </p:sp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7B90AD90-0AF3-4D1B-BE70-D369F5F3D3AE}"/>
              </a:ext>
            </a:extLst>
          </p:cNvPr>
          <p:cNvSpPr/>
          <p:nvPr/>
        </p:nvSpPr>
        <p:spPr>
          <a:xfrm>
            <a:off x="10346214" y="3440882"/>
            <a:ext cx="795268" cy="338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3548970-E02B-4965-A64C-9C6EE055A6A3}"/>
              </a:ext>
            </a:extLst>
          </p:cNvPr>
          <p:cNvSpPr/>
          <p:nvPr/>
        </p:nvSpPr>
        <p:spPr>
          <a:xfrm>
            <a:off x="9073320" y="4786445"/>
            <a:ext cx="1366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5000 rpm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10 min.</a:t>
            </a:r>
            <a:endParaRPr lang="es-EC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BBAE7EF-28AC-4190-B06E-52FF6439EBE6}"/>
              </a:ext>
            </a:extLst>
          </p:cNvPr>
          <p:cNvSpPr/>
          <p:nvPr/>
        </p:nvSpPr>
        <p:spPr>
          <a:xfrm>
            <a:off x="2292143" y="3027012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mL</a:t>
            </a:r>
            <a:endParaRPr lang="es-EC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5D6E2CBF-AB51-4040-B369-DAABFD2B68BC}"/>
              </a:ext>
            </a:extLst>
          </p:cNvPr>
          <p:cNvSpPr/>
          <p:nvPr/>
        </p:nvSpPr>
        <p:spPr>
          <a:xfrm>
            <a:off x="4921696" y="1421828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37 °C</a:t>
            </a:r>
            <a:endParaRPr lang="es-EC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1A553A20-FC97-44BB-9CBF-3CBD7ABDB9C8}"/>
              </a:ext>
            </a:extLst>
          </p:cNvPr>
          <p:cNvSpPr/>
          <p:nvPr/>
        </p:nvSpPr>
        <p:spPr>
          <a:xfrm>
            <a:off x="6964985" y="2763994"/>
            <a:ext cx="1274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IPTG (1mM)</a:t>
            </a:r>
            <a:endParaRPr lang="es-EC" sz="16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EBD6FFA-FEC9-48A6-9406-45F2E889E3E4}"/>
              </a:ext>
            </a:extLst>
          </p:cNvPr>
          <p:cNvSpPr/>
          <p:nvPr/>
        </p:nvSpPr>
        <p:spPr>
          <a:xfrm>
            <a:off x="11141482" y="3317771"/>
            <a:ext cx="1138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RUPTURA</a:t>
            </a:r>
          </a:p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</a:t>
            </a:r>
            <a:endParaRPr lang="es-EC" sz="16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CB30B19-517D-474B-B5C3-A046B09903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s-CL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EAD81E6-1417-45AE-B371-893B574473DD}"/>
              </a:ext>
            </a:extLst>
          </p:cNvPr>
          <p:cNvSpPr/>
          <p:nvPr/>
        </p:nvSpPr>
        <p:spPr>
          <a:xfrm>
            <a:off x="409422" y="4904604"/>
            <a:ext cx="1859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Medio de cultiv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Luria-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Bertani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LB)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ampicilina</a:t>
            </a:r>
            <a:endParaRPr lang="es-EC" sz="1600" dirty="0"/>
          </a:p>
        </p:txBody>
      </p:sp>
      <p:sp>
        <p:nvSpPr>
          <p:cNvPr id="37" name="Signo más 36">
            <a:extLst>
              <a:ext uri="{FF2B5EF4-FFF2-40B4-BE49-F238E27FC236}">
                <a16:creationId xmlns:a16="http://schemas.microsoft.com/office/drawing/2014/main" id="{651D5924-2909-463D-AEC7-C109AA5D56D1}"/>
              </a:ext>
            </a:extLst>
          </p:cNvPr>
          <p:cNvSpPr/>
          <p:nvPr/>
        </p:nvSpPr>
        <p:spPr>
          <a:xfrm>
            <a:off x="6832546" y="4203808"/>
            <a:ext cx="436389" cy="4326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TextBox 3">
            <a:extLst>
              <a:ext uri="{FF2B5EF4-FFF2-40B4-BE49-F238E27FC236}">
                <a16:creationId xmlns:a16="http://schemas.microsoft.com/office/drawing/2014/main" id="{9E085B08-F927-4B91-BD19-B07FFB51F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96" y="103704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The Inoculation Method Could Impact the Outcome of Microbiological ...">
            <a:extLst>
              <a:ext uri="{FF2B5EF4-FFF2-40B4-BE49-F238E27FC236}">
                <a16:creationId xmlns:a16="http://schemas.microsoft.com/office/drawing/2014/main" id="{6276CDAA-2599-42FD-812B-84E9244A3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4" t="72903" r="11089" b="4086"/>
          <a:stretch/>
        </p:blipFill>
        <p:spPr bwMode="auto">
          <a:xfrm>
            <a:off x="867317" y="2658039"/>
            <a:ext cx="1253613" cy="15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68EAFC8C-761E-4858-8340-983C623DE28D}"/>
              </a:ext>
            </a:extLst>
          </p:cNvPr>
          <p:cNvSpPr txBox="1"/>
          <p:nvPr/>
        </p:nvSpPr>
        <p:spPr>
          <a:xfrm>
            <a:off x="822126" y="4245649"/>
            <a:ext cx="107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Inóculo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2C48267-649C-494D-9FA9-5544EA6ED18E}"/>
              </a:ext>
            </a:extLst>
          </p:cNvPr>
          <p:cNvSpPr/>
          <p:nvPr/>
        </p:nvSpPr>
        <p:spPr>
          <a:xfrm>
            <a:off x="3259010" y="1671453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300 </a:t>
            </a:r>
            <a:r>
              <a:rPr lang="es-MX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3629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31" grpId="0"/>
      <p:bldP spid="33" grpId="0" animBg="1"/>
      <p:bldP spid="20" grpId="0"/>
      <p:bldP spid="38" grpId="0" animBg="1"/>
      <p:bldP spid="40" grpId="0"/>
      <p:bldP spid="29" grpId="0"/>
      <p:bldP spid="30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2A60D-61D0-4CC7-A053-0C59C161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532530"/>
            <a:ext cx="3750733" cy="834887"/>
          </a:xfrm>
        </p:spPr>
        <p:txBody>
          <a:bodyPr>
            <a:normAutofit/>
          </a:bodyPr>
          <a:lstStyle/>
          <a:p>
            <a:pPr lvl="1"/>
            <a:r>
              <a:rPr lang="es-E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del medio de cultivo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88E928E9-9A14-469B-8F5D-7AC72D400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9739B0-23AF-4471-ABBC-E80B322F805B}"/>
              </a:ext>
            </a:extLst>
          </p:cNvPr>
          <p:cNvSpPr txBox="1"/>
          <p:nvPr/>
        </p:nvSpPr>
        <p:spPr>
          <a:xfrm>
            <a:off x="0" y="4800851"/>
            <a:ext cx="250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MW: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Marcador de peso</a:t>
            </a:r>
            <a:endParaRPr lang="es-MX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negativo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Sobrenadante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endParaRPr lang="es-EC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AA0A378-9B0B-459D-B9D4-21035EB23408}"/>
              </a:ext>
            </a:extLst>
          </p:cNvPr>
          <p:cNvSpPr/>
          <p:nvPr/>
        </p:nvSpPr>
        <p:spPr>
          <a:xfrm>
            <a:off x="7370166" y="4262799"/>
            <a:ext cx="4324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3.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Relación intensidad de banda y biomasa en los diferentes medios de cultivo.</a:t>
            </a:r>
            <a:endParaRPr lang="es-EC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28D2121-FCAD-4932-A64D-5C9ED1E44C0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8143" r="4533" b="9445"/>
          <a:stretch/>
        </p:blipFill>
        <p:spPr bwMode="auto">
          <a:xfrm>
            <a:off x="224587" y="995291"/>
            <a:ext cx="6189861" cy="3145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006E2A4-79B9-4F77-9BCF-996BBDDC5FF3}"/>
              </a:ext>
            </a:extLst>
          </p:cNvPr>
          <p:cNvSpPr/>
          <p:nvPr/>
        </p:nvSpPr>
        <p:spPr>
          <a:xfrm>
            <a:off x="1365249" y="4140932"/>
            <a:ext cx="4301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2.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Selección del medio de cultivo.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A)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SDS-PAGE. </a:t>
            </a: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B)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Western </a:t>
            </a:r>
            <a:r>
              <a:rPr lang="es-EC" sz="1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Blot</a:t>
            </a:r>
            <a:r>
              <a:rPr lang="es-EC" sz="1400" i="1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es-EC" sz="1400" i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DB0E64A-DB88-4CE2-8404-E19FAB1D2EDF}"/>
              </a:ext>
            </a:extLst>
          </p:cNvPr>
          <p:cNvSpPr txBox="1"/>
          <p:nvPr/>
        </p:nvSpPr>
        <p:spPr>
          <a:xfrm>
            <a:off x="6561041" y="5144919"/>
            <a:ext cx="357990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Mejores medios de cultivo: </a:t>
            </a:r>
          </a:p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 autoinducido y TB autoinducido.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FAA39F05-6BB7-4F64-87F4-C389C2312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96" y="103704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572F0ED-4B66-4489-B84D-7B6C83AD1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23" y="873423"/>
            <a:ext cx="2743200" cy="338937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239B6DF-7F3A-4BA2-94DE-869E3DBC0C97}"/>
              </a:ext>
            </a:extLst>
          </p:cNvPr>
          <p:cNvSpPr/>
          <p:nvPr/>
        </p:nvSpPr>
        <p:spPr>
          <a:xfrm>
            <a:off x="0" y="6424326"/>
            <a:ext cx="2263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Fathi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y colaboradores (2018)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4506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Analizador de humedad MA 50.R en Balanzas de laboratorio - RADWAG ...">
            <a:extLst>
              <a:ext uri="{FF2B5EF4-FFF2-40B4-BE49-F238E27FC236}">
                <a16:creationId xmlns:a16="http://schemas.microsoft.com/office/drawing/2014/main" id="{5DA95B62-FC38-4BE7-BC6D-DAD5C70D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64" y="4834363"/>
            <a:ext cx="1354204" cy="135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ermo Scientific™ Centrífuga Sorvall™ RC 6 Plus Sorvall RC 6 Plus ...">
            <a:extLst>
              <a:ext uri="{FF2B5EF4-FFF2-40B4-BE49-F238E27FC236}">
                <a16:creationId xmlns:a16="http://schemas.microsoft.com/office/drawing/2014/main" id="{8F15E0FA-AA39-47E9-AE97-09981114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73" y="1750459"/>
            <a:ext cx="1835278" cy="242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3FA5CED-525B-4C60-A0D7-98BD2608180D}"/>
              </a:ext>
            </a:extLst>
          </p:cNvPr>
          <p:cNvSpPr/>
          <p:nvPr/>
        </p:nvSpPr>
        <p:spPr>
          <a:xfrm>
            <a:off x="247396" y="371681"/>
            <a:ext cx="4483510" cy="62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Cultivo y crecimiento en fermentador</a:t>
            </a:r>
            <a:endParaRPr lang="es-EC" sz="20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he Inoculation Method Could Impact the Outcome of Microbiological ...">
            <a:extLst>
              <a:ext uri="{FF2B5EF4-FFF2-40B4-BE49-F238E27FC236}">
                <a16:creationId xmlns:a16="http://schemas.microsoft.com/office/drawing/2014/main" id="{8694BAD1-6C30-4EC7-9161-A2A6C7EFF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4" t="72903" r="11089" b="4086"/>
          <a:stretch/>
        </p:blipFill>
        <p:spPr bwMode="auto">
          <a:xfrm>
            <a:off x="167208" y="2332096"/>
            <a:ext cx="1253613" cy="15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2899F81F-1D0B-4D12-B74A-FB362F453CE0}"/>
              </a:ext>
            </a:extLst>
          </p:cNvPr>
          <p:cNvSpPr/>
          <p:nvPr/>
        </p:nvSpPr>
        <p:spPr>
          <a:xfrm>
            <a:off x="1124639" y="2888178"/>
            <a:ext cx="1002891" cy="265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Abrir corchete 11">
            <a:extLst>
              <a:ext uri="{FF2B5EF4-FFF2-40B4-BE49-F238E27FC236}">
                <a16:creationId xmlns:a16="http://schemas.microsoft.com/office/drawing/2014/main" id="{5CB6EF28-E480-4260-8B5C-3C6D988B5C18}"/>
              </a:ext>
            </a:extLst>
          </p:cNvPr>
          <p:cNvSpPr/>
          <p:nvPr/>
        </p:nvSpPr>
        <p:spPr>
          <a:xfrm>
            <a:off x="2189397" y="993731"/>
            <a:ext cx="545690" cy="4262284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13AA48-728A-4A3B-8DC4-0A05160E7925}"/>
              </a:ext>
            </a:extLst>
          </p:cNvPr>
          <p:cNvSpPr txBox="1"/>
          <p:nvPr/>
        </p:nvSpPr>
        <p:spPr>
          <a:xfrm>
            <a:off x="255559" y="3970810"/>
            <a:ext cx="107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Inóculo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FCC3BC12-2F6C-4794-B541-4562D8400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06599"/>
              </p:ext>
            </p:extLst>
          </p:nvPr>
        </p:nvGraphicFramePr>
        <p:xfrm>
          <a:off x="1919700" y="1173820"/>
          <a:ext cx="5622413" cy="391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D5D058AB-60BB-4C7D-A090-34F66C116E17}"/>
              </a:ext>
            </a:extLst>
          </p:cNvPr>
          <p:cNvSpPr/>
          <p:nvPr/>
        </p:nvSpPr>
        <p:spPr>
          <a:xfrm>
            <a:off x="7062069" y="2947107"/>
            <a:ext cx="1296856" cy="348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4944933-23B2-47BC-9AEE-C545AE53DCEF}"/>
              </a:ext>
            </a:extLst>
          </p:cNvPr>
          <p:cNvSpPr/>
          <p:nvPr/>
        </p:nvSpPr>
        <p:spPr>
          <a:xfrm>
            <a:off x="7138064" y="2648332"/>
            <a:ext cx="1144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r>
              <a:rPr lang="es-EC" sz="1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600nm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0,6</a:t>
            </a:r>
            <a:endParaRPr lang="es-EC" sz="14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307921B-D48D-467F-86A2-A2A78584320F}"/>
              </a:ext>
            </a:extLst>
          </p:cNvPr>
          <p:cNvSpPr/>
          <p:nvPr/>
        </p:nvSpPr>
        <p:spPr>
          <a:xfrm>
            <a:off x="7213709" y="319593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horas </a:t>
            </a:r>
            <a:endParaRPr lang="es-EC" dirty="0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E87E6401-7B78-460F-BAE0-1330BBA8B618}"/>
              </a:ext>
            </a:extLst>
          </p:cNvPr>
          <p:cNvSpPr/>
          <p:nvPr/>
        </p:nvSpPr>
        <p:spPr>
          <a:xfrm>
            <a:off x="10101851" y="2903608"/>
            <a:ext cx="87026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05963BC-0812-48B8-ABD2-FA9C375E518D}"/>
              </a:ext>
            </a:extLst>
          </p:cNvPr>
          <p:cNvSpPr/>
          <p:nvPr/>
        </p:nvSpPr>
        <p:spPr>
          <a:xfrm>
            <a:off x="2768906" y="5265237"/>
            <a:ext cx="1343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pH= 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T°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=37°C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200 rpm </a:t>
            </a:r>
            <a:endParaRPr lang="es-EC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75ACD43-E6C9-4183-A6C8-039A30E09F7A}"/>
              </a:ext>
            </a:extLst>
          </p:cNvPr>
          <p:cNvSpPr/>
          <p:nvPr/>
        </p:nvSpPr>
        <p:spPr>
          <a:xfrm>
            <a:off x="8579546" y="4399906"/>
            <a:ext cx="1366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5000 rpm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10 min.</a:t>
            </a:r>
            <a:endParaRPr lang="es-EC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EBC8B9B-0A0A-4712-9C39-47A63C6C8F0E}"/>
              </a:ext>
            </a:extLst>
          </p:cNvPr>
          <p:cNvSpPr/>
          <p:nvPr/>
        </p:nvSpPr>
        <p:spPr>
          <a:xfrm>
            <a:off x="8767899" y="5409773"/>
            <a:ext cx="98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seco</a:t>
            </a:r>
            <a:endParaRPr lang="es-EC" sz="1600" dirty="0"/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58C35D1-EA6A-467F-B5FE-14A2F612D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7" y="0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0831EB8-0A94-4FCE-95F2-6E6088CE595E}"/>
              </a:ext>
            </a:extLst>
          </p:cNvPr>
          <p:cNvSpPr/>
          <p:nvPr/>
        </p:nvSpPr>
        <p:spPr>
          <a:xfrm>
            <a:off x="1093814" y="2518846"/>
            <a:ext cx="1016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Vf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1F92387-05F2-4223-A938-40C2112AAB5A}"/>
              </a:ext>
            </a:extLst>
          </p:cNvPr>
          <p:cNvSpPr/>
          <p:nvPr/>
        </p:nvSpPr>
        <p:spPr>
          <a:xfrm>
            <a:off x="11017595" y="2765108"/>
            <a:ext cx="1138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RUPTURA</a:t>
            </a:r>
          </a:p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43406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9" grpId="0" animBg="1"/>
      <p:bldP spid="22" grpId="0"/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59739B0-23AF-4471-ABBC-E80B322F805B}"/>
              </a:ext>
            </a:extLst>
          </p:cNvPr>
          <p:cNvSpPr txBox="1"/>
          <p:nvPr/>
        </p:nvSpPr>
        <p:spPr>
          <a:xfrm>
            <a:off x="7586247" y="1649516"/>
            <a:ext cx="250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MW: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Marcador de peso</a:t>
            </a:r>
            <a:endParaRPr lang="es-MX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negativo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Sobrenadante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endParaRPr lang="es-EC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B2FCF70-A1E0-4476-BDF6-00486D9852A8}"/>
              </a:ext>
            </a:extLst>
          </p:cNvPr>
          <p:cNvSpPr txBox="1">
            <a:spLocks/>
          </p:cNvSpPr>
          <p:nvPr/>
        </p:nvSpPr>
        <p:spPr>
          <a:xfrm>
            <a:off x="364067" y="442168"/>
            <a:ext cx="3750733" cy="575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s-ES" sz="2000" b="1" i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del medio de cultivo</a:t>
            </a:r>
            <a:endParaRPr lang="es-EC" sz="2000" b="1" i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657DCBE-D24A-4184-AD00-6DE266D005F3}"/>
              </a:ext>
            </a:extLst>
          </p:cNvPr>
          <p:cNvPicPr/>
          <p:nvPr/>
        </p:nvPicPr>
        <p:blipFill rotWithShape="1">
          <a:blip r:embed="rId2"/>
          <a:srcRect b="8294"/>
          <a:stretch/>
        </p:blipFill>
        <p:spPr>
          <a:xfrm>
            <a:off x="785022" y="1201806"/>
            <a:ext cx="6270871" cy="300515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EF24B2FA-29CA-4A50-B213-56151F7881C7}"/>
              </a:ext>
            </a:extLst>
          </p:cNvPr>
          <p:cNvSpPr/>
          <p:nvPr/>
        </p:nvSpPr>
        <p:spPr>
          <a:xfrm>
            <a:off x="765364" y="4286996"/>
            <a:ext cx="60844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4.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Comparación del rendimiento de medios de cultivo LB y TB autoinducidos en fermentaciones de 1L.</a:t>
            </a:r>
            <a:endParaRPr lang="es-EC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Relación intensidad de banda/ biomasa. </a:t>
            </a: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SDS-PAGE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F02788A3-4C81-468B-BE3A-E43B26431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35820"/>
              </p:ext>
            </p:extLst>
          </p:nvPr>
        </p:nvGraphicFramePr>
        <p:xfrm>
          <a:off x="7447979" y="3965569"/>
          <a:ext cx="4204271" cy="210281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47457">
                  <a:extLst>
                    <a:ext uri="{9D8B030D-6E8A-4147-A177-3AD203B41FA5}">
                      <a16:colId xmlns:a16="http://schemas.microsoft.com/office/drawing/2014/main" val="2292725994"/>
                    </a:ext>
                  </a:extLst>
                </a:gridCol>
                <a:gridCol w="995009">
                  <a:extLst>
                    <a:ext uri="{9D8B030D-6E8A-4147-A177-3AD203B41FA5}">
                      <a16:colId xmlns:a16="http://schemas.microsoft.com/office/drawing/2014/main" val="605144968"/>
                    </a:ext>
                  </a:extLst>
                </a:gridCol>
                <a:gridCol w="1137152">
                  <a:extLst>
                    <a:ext uri="{9D8B030D-6E8A-4147-A177-3AD203B41FA5}">
                      <a16:colId xmlns:a16="http://schemas.microsoft.com/office/drawing/2014/main" val="2777439818"/>
                    </a:ext>
                  </a:extLst>
                </a:gridCol>
                <a:gridCol w="1024653">
                  <a:extLst>
                    <a:ext uri="{9D8B030D-6E8A-4147-A177-3AD203B41FA5}">
                      <a16:colId xmlns:a16="http://schemas.microsoft.com/office/drawing/2014/main" val="573198315"/>
                    </a:ext>
                  </a:extLst>
                </a:gridCol>
              </a:tblGrid>
              <a:tr h="1053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Medio de cultivo</a:t>
                      </a:r>
                      <a:endParaRPr lang="es-EC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Biomasa (g)</a:t>
                      </a:r>
                      <a:endParaRPr lang="es-EC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Intensidad de banda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Relación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biomasa x intensidad de banda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1272101"/>
                  </a:ext>
                </a:extLst>
              </a:tr>
              <a:tr h="5244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LB autoinducido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8986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3164888"/>
                  </a:ext>
                </a:extLst>
              </a:tr>
              <a:tr h="5244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 autoinducido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14749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4222269"/>
                  </a:ext>
                </a:extLst>
              </a:tr>
            </a:tbl>
          </a:graphicData>
        </a:graphic>
      </p:graphicFrame>
      <p:sp>
        <p:nvSpPr>
          <p:cNvPr id="18" name="Rectángulo 17">
            <a:extLst>
              <a:ext uri="{FF2B5EF4-FFF2-40B4-BE49-F238E27FC236}">
                <a16:creationId xmlns:a16="http://schemas.microsoft.com/office/drawing/2014/main" id="{3BE267A1-3032-471B-B6AD-5A97F6679B03}"/>
              </a:ext>
            </a:extLst>
          </p:cNvPr>
          <p:cNvSpPr/>
          <p:nvPr/>
        </p:nvSpPr>
        <p:spPr>
          <a:xfrm>
            <a:off x="7380879" y="3393642"/>
            <a:ext cx="441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2.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Comparación del rendimiento de los medios LB y TB autoinducidos en fermentaciones de 1L.</a:t>
            </a:r>
            <a:endParaRPr lang="es-EC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E953912-37D8-4931-ABBB-88C178BCFDE5}"/>
              </a:ext>
            </a:extLst>
          </p:cNvPr>
          <p:cNvSpPr txBox="1"/>
          <p:nvPr/>
        </p:nvSpPr>
        <p:spPr>
          <a:xfrm>
            <a:off x="2178018" y="5798145"/>
            <a:ext cx="420427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medio TB autoinducido muestra un mejor rendimiento para la producción de proteína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IFN-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C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6355662B-0E5B-4E98-AAA8-5467ED3D7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0" y="-8047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Analizador de humedad MA 50.R en Balanzas de laboratorio - RADWAG ...">
            <a:extLst>
              <a:ext uri="{FF2B5EF4-FFF2-40B4-BE49-F238E27FC236}">
                <a16:creationId xmlns:a16="http://schemas.microsoft.com/office/drawing/2014/main" id="{5DA95B62-FC38-4BE7-BC6D-DAD5C70D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04" y="1847384"/>
            <a:ext cx="1354204" cy="135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ermo Scientific™ Centrífuga Sorvall™ RC 6 Plus Sorvall RC 6 Plus ...">
            <a:extLst>
              <a:ext uri="{FF2B5EF4-FFF2-40B4-BE49-F238E27FC236}">
                <a16:creationId xmlns:a16="http://schemas.microsoft.com/office/drawing/2014/main" id="{8F15E0FA-AA39-47E9-AE97-09981114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859" y="1274811"/>
            <a:ext cx="1835278" cy="242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3FA5CED-525B-4C60-A0D7-98BD2608180D}"/>
              </a:ext>
            </a:extLst>
          </p:cNvPr>
          <p:cNvSpPr/>
          <p:nvPr/>
        </p:nvSpPr>
        <p:spPr>
          <a:xfrm>
            <a:off x="486696" y="463643"/>
            <a:ext cx="4483510" cy="62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Cultivo y crecimiento en fermentador</a:t>
            </a:r>
            <a:endParaRPr lang="es-EC" sz="20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he Inoculation Method Could Impact the Outcome of Microbiological ...">
            <a:extLst>
              <a:ext uri="{FF2B5EF4-FFF2-40B4-BE49-F238E27FC236}">
                <a16:creationId xmlns:a16="http://schemas.microsoft.com/office/drawing/2014/main" id="{8694BAD1-6C30-4EC7-9161-A2A6C7EFF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4" t="72903" r="11089" b="4086"/>
          <a:stretch/>
        </p:blipFill>
        <p:spPr bwMode="auto">
          <a:xfrm>
            <a:off x="53494" y="1856448"/>
            <a:ext cx="1253613" cy="15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2899F81F-1D0B-4D12-B74A-FB362F453CE0}"/>
              </a:ext>
            </a:extLst>
          </p:cNvPr>
          <p:cNvSpPr/>
          <p:nvPr/>
        </p:nvSpPr>
        <p:spPr>
          <a:xfrm>
            <a:off x="1010925" y="2412530"/>
            <a:ext cx="1002891" cy="265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13AA48-728A-4A3B-8DC4-0A05160E7925}"/>
              </a:ext>
            </a:extLst>
          </p:cNvPr>
          <p:cNvSpPr txBox="1"/>
          <p:nvPr/>
        </p:nvSpPr>
        <p:spPr>
          <a:xfrm>
            <a:off x="141845" y="3495162"/>
            <a:ext cx="107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Inóculo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FCC3BC12-2F6C-4794-B541-4562D8400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0054646"/>
              </p:ext>
            </p:extLst>
          </p:nvPr>
        </p:nvGraphicFramePr>
        <p:xfrm>
          <a:off x="1805986" y="698172"/>
          <a:ext cx="5622413" cy="391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D5D058AB-60BB-4C7D-A090-34F66C116E17}"/>
              </a:ext>
            </a:extLst>
          </p:cNvPr>
          <p:cNvSpPr/>
          <p:nvPr/>
        </p:nvSpPr>
        <p:spPr>
          <a:xfrm>
            <a:off x="6948355" y="2471459"/>
            <a:ext cx="1296856" cy="348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4944933-23B2-47BC-9AEE-C545AE53DCEF}"/>
              </a:ext>
            </a:extLst>
          </p:cNvPr>
          <p:cNvSpPr/>
          <p:nvPr/>
        </p:nvSpPr>
        <p:spPr>
          <a:xfrm>
            <a:off x="7024350" y="2172684"/>
            <a:ext cx="1144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r>
              <a:rPr lang="es-EC" sz="1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600nm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0,6</a:t>
            </a:r>
            <a:endParaRPr lang="es-EC" sz="14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307921B-D48D-467F-86A2-A2A78584320F}"/>
              </a:ext>
            </a:extLst>
          </p:cNvPr>
          <p:cNvSpPr/>
          <p:nvPr/>
        </p:nvSpPr>
        <p:spPr>
          <a:xfrm>
            <a:off x="7099995" y="2720282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horas </a:t>
            </a:r>
            <a:endParaRPr lang="es-EC" dirty="0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E87E6401-7B78-460F-BAE0-1330BBA8B618}"/>
              </a:ext>
            </a:extLst>
          </p:cNvPr>
          <p:cNvSpPr/>
          <p:nvPr/>
        </p:nvSpPr>
        <p:spPr>
          <a:xfrm>
            <a:off x="9988137" y="2427960"/>
            <a:ext cx="87026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05963BC-0812-48B8-ABD2-FA9C375E518D}"/>
              </a:ext>
            </a:extLst>
          </p:cNvPr>
          <p:cNvSpPr/>
          <p:nvPr/>
        </p:nvSpPr>
        <p:spPr>
          <a:xfrm>
            <a:off x="2776641" y="4148117"/>
            <a:ext cx="1343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pH= 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T°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=37°C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200 rpm </a:t>
            </a:r>
            <a:endParaRPr lang="es-EC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75ACD43-E6C9-4183-A6C8-039A30E09F7A}"/>
              </a:ext>
            </a:extLst>
          </p:cNvPr>
          <p:cNvSpPr/>
          <p:nvPr/>
        </p:nvSpPr>
        <p:spPr>
          <a:xfrm>
            <a:off x="8465832" y="3924258"/>
            <a:ext cx="1366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5000 rpm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10 min.</a:t>
            </a:r>
            <a:endParaRPr lang="es-EC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EBC8B9B-0A0A-4712-9C39-47A63C6C8F0E}"/>
              </a:ext>
            </a:extLst>
          </p:cNvPr>
          <p:cNvSpPr/>
          <p:nvPr/>
        </p:nvSpPr>
        <p:spPr>
          <a:xfrm>
            <a:off x="10733897" y="1578162"/>
            <a:ext cx="98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seco</a:t>
            </a:r>
            <a:endParaRPr lang="es-EC" sz="1600" dirty="0"/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58C35D1-EA6A-467F-B5FE-14A2F612D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96" y="103704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0831EB8-0A94-4FCE-95F2-6E6088CE595E}"/>
              </a:ext>
            </a:extLst>
          </p:cNvPr>
          <p:cNvSpPr/>
          <p:nvPr/>
        </p:nvSpPr>
        <p:spPr>
          <a:xfrm>
            <a:off x="980100" y="2043198"/>
            <a:ext cx="1016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Vf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E53284B-BC28-421E-90E6-EF7ABD6616A0}"/>
              </a:ext>
            </a:extLst>
          </p:cNvPr>
          <p:cNvSpPr txBox="1"/>
          <p:nvPr/>
        </p:nvSpPr>
        <p:spPr>
          <a:xfrm>
            <a:off x="6601200" y="5276800"/>
            <a:ext cx="396140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g de peso seco /L de buffer de ruptura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C11E8EF-C80B-4E41-A6DD-2D4C8A85251F}"/>
              </a:ext>
            </a:extLst>
          </p:cNvPr>
          <p:cNvSpPr/>
          <p:nvPr/>
        </p:nvSpPr>
        <p:spPr>
          <a:xfrm>
            <a:off x="315452" y="5148884"/>
            <a:ext cx="2525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ENSAYO TRIPLICADO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36648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2A60D-61D0-4CC7-A053-0C59C161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93" y="457186"/>
            <a:ext cx="4856862" cy="6463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Fermentaciones en medio TB autoinducido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88E928E9-9A14-469B-8F5D-7AC72D400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9739B0-23AF-4471-ABBC-E80B322F805B}"/>
              </a:ext>
            </a:extLst>
          </p:cNvPr>
          <p:cNvSpPr txBox="1"/>
          <p:nvPr/>
        </p:nvSpPr>
        <p:spPr>
          <a:xfrm>
            <a:off x="78930" y="6334361"/>
            <a:ext cx="4895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MW: 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Marcador de peso. 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C-: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negativo. 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0-9: 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tiempo (h)   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*: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s-EC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600nm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=0,6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833311F-E1B5-48AC-BDA8-E306CBA81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082767"/>
              </p:ext>
            </p:extLst>
          </p:nvPr>
        </p:nvGraphicFramePr>
        <p:xfrm>
          <a:off x="412636" y="4384416"/>
          <a:ext cx="4228205" cy="155948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917037">
                  <a:extLst>
                    <a:ext uri="{9D8B030D-6E8A-4147-A177-3AD203B41FA5}">
                      <a16:colId xmlns:a16="http://schemas.microsoft.com/office/drawing/2014/main" val="3831639001"/>
                    </a:ext>
                  </a:extLst>
                </a:gridCol>
                <a:gridCol w="1311168">
                  <a:extLst>
                    <a:ext uri="{9D8B030D-6E8A-4147-A177-3AD203B41FA5}">
                      <a16:colId xmlns:a16="http://schemas.microsoft.com/office/drawing/2014/main" val="1394577093"/>
                    </a:ext>
                  </a:extLst>
                </a:gridCol>
              </a:tblGrid>
              <a:tr h="4106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200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Peso Seco (g/L)</a:t>
                      </a:r>
                      <a:endParaRPr lang="es-EC" sz="12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30099595"/>
                  </a:ext>
                </a:extLst>
              </a:tr>
              <a:tr h="287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Primera fermentación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7115573"/>
                  </a:ext>
                </a:extLst>
              </a:tr>
              <a:tr h="287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Segunda fermentación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5590124"/>
                  </a:ext>
                </a:extLst>
              </a:tr>
              <a:tr h="287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Tercera fermentación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9134868"/>
                  </a:ext>
                </a:extLst>
              </a:tr>
              <a:tr h="287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8975161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1BEC431F-D4C1-4E09-9773-681718DAB729}"/>
              </a:ext>
            </a:extLst>
          </p:cNvPr>
          <p:cNvSpPr/>
          <p:nvPr/>
        </p:nvSpPr>
        <p:spPr>
          <a:xfrm>
            <a:off x="338008" y="4031204"/>
            <a:ext cx="4392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3.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Evaluación del peso seco de las fermentaciones en medio TB autoinducido</a:t>
            </a:r>
            <a:endParaRPr lang="es-EC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863E100-E41D-4A84-8527-046552DF6C0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7"/>
          <a:stretch/>
        </p:blipFill>
        <p:spPr bwMode="auto">
          <a:xfrm>
            <a:off x="584779" y="752608"/>
            <a:ext cx="4714588" cy="2676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DC2DBD6-CF3B-4CC9-A810-8D216E33F7A0}"/>
              </a:ext>
            </a:extLst>
          </p:cNvPr>
          <p:cNvSpPr/>
          <p:nvPr/>
        </p:nvSpPr>
        <p:spPr>
          <a:xfrm>
            <a:off x="584779" y="3233295"/>
            <a:ext cx="3883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5.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Curva de crecimiento de bacteria productora de IFN-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C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medio de cultivo TB autoinducido (evaluación de la reproducibilidad).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DO600nm= 0,6</a:t>
            </a:r>
            <a:endParaRPr lang="es-EC" sz="1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C5BC913-080B-49B3-9DA9-7CA7FB85AE2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46025" y="644895"/>
            <a:ext cx="6361746" cy="507845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9669CAC-6C86-4682-8B21-1FCF6597EF82}"/>
              </a:ext>
            </a:extLst>
          </p:cNvPr>
          <p:cNvSpPr/>
          <p:nvPr/>
        </p:nvSpPr>
        <p:spPr>
          <a:xfrm>
            <a:off x="6620279" y="5671364"/>
            <a:ext cx="51192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6.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SDS-PAGE de la expresión bacteriana en la producción de IFN-αC. </a:t>
            </a:r>
            <a:endParaRPr lang="es-EC" sz="1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92ADAD-F930-47B3-AB57-35EF4EB8E004}"/>
              </a:ext>
            </a:extLst>
          </p:cNvPr>
          <p:cNvSpPr/>
          <p:nvPr/>
        </p:nvSpPr>
        <p:spPr>
          <a:xfrm>
            <a:off x="5972215" y="568354"/>
            <a:ext cx="1396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Fermentación 1.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DA99446-B047-49DC-B6C1-21034A588E18}"/>
              </a:ext>
            </a:extLst>
          </p:cNvPr>
          <p:cNvSpPr/>
          <p:nvPr/>
        </p:nvSpPr>
        <p:spPr>
          <a:xfrm>
            <a:off x="5922011" y="2239379"/>
            <a:ext cx="1396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Fermentación 2.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BB99B50-A0CA-4418-A202-5E3B2A160F09}"/>
              </a:ext>
            </a:extLst>
          </p:cNvPr>
          <p:cNvSpPr/>
          <p:nvPr/>
        </p:nvSpPr>
        <p:spPr>
          <a:xfrm>
            <a:off x="5922011" y="3910404"/>
            <a:ext cx="1396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Fermentación 3. 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0C7DBA7A-CBAC-4F6B-BEE0-EAF199DFB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0" y="-110001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94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1" grpId="0"/>
      <p:bldP spid="7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5AA96C-7626-429E-8DE9-6CB045952CE4}"/>
              </a:ext>
            </a:extLst>
          </p:cNvPr>
          <p:cNvSpPr/>
          <p:nvPr/>
        </p:nvSpPr>
        <p:spPr>
          <a:xfrm>
            <a:off x="407782" y="1168401"/>
            <a:ext cx="7113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Lavados de cuerpos de inclusión (CI) 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39DA878-E4B5-4D54-8577-342A59DD6A10}"/>
              </a:ext>
            </a:extLst>
          </p:cNvPr>
          <p:cNvSpPr/>
          <p:nvPr/>
        </p:nvSpPr>
        <p:spPr>
          <a:xfrm>
            <a:off x="1769720" y="3259659"/>
            <a:ext cx="111979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Picture 6" descr="the final step in preparation of a cell extract is removal &#10;of insoluble cell debris &#10;cell extract can be pelleted by cent...">
            <a:extLst>
              <a:ext uri="{FF2B5EF4-FFF2-40B4-BE49-F238E27FC236}">
                <a16:creationId xmlns:a16="http://schemas.microsoft.com/office/drawing/2014/main" id="{5281B68A-0401-4951-81BD-A58FF6E36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5" t="46606" r="34549" b="9754"/>
          <a:stretch/>
        </p:blipFill>
        <p:spPr bwMode="auto">
          <a:xfrm>
            <a:off x="2947602" y="1985262"/>
            <a:ext cx="986760" cy="271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EBFD668-FED3-4C3B-A8D1-309C51560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79" y="2170345"/>
            <a:ext cx="777574" cy="246564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B7B8ADF-B787-41BF-94F2-A027E4035974}"/>
              </a:ext>
            </a:extLst>
          </p:cNvPr>
          <p:cNvSpPr/>
          <p:nvPr/>
        </p:nvSpPr>
        <p:spPr>
          <a:xfrm>
            <a:off x="1890653" y="2940331"/>
            <a:ext cx="77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NaCl </a:t>
            </a:r>
            <a:endParaRPr lang="es-EC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9E19BC1-EEA0-46A7-81E3-27FD27C86C1F}"/>
              </a:ext>
            </a:extLst>
          </p:cNvPr>
          <p:cNvSpPr/>
          <p:nvPr/>
        </p:nvSpPr>
        <p:spPr>
          <a:xfrm>
            <a:off x="1598431" y="3552376"/>
            <a:ext cx="1458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Tritón X-100 </a:t>
            </a:r>
            <a:endParaRPr lang="es-EC" dirty="0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F6A56E54-8700-4016-87D4-C79315FA278D}"/>
              </a:ext>
            </a:extLst>
          </p:cNvPr>
          <p:cNvSpPr/>
          <p:nvPr/>
        </p:nvSpPr>
        <p:spPr>
          <a:xfrm>
            <a:off x="4021118" y="3285155"/>
            <a:ext cx="111979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9097E8F-4BE8-45FB-BC0B-0BA186302614}"/>
              </a:ext>
            </a:extLst>
          </p:cNvPr>
          <p:cNvSpPr/>
          <p:nvPr/>
        </p:nvSpPr>
        <p:spPr>
          <a:xfrm>
            <a:off x="3992447" y="2942815"/>
            <a:ext cx="1263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5000 rpm </a:t>
            </a:r>
            <a:endParaRPr lang="es-EC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FFB4BCA-CA5F-482F-A95C-771B5CDD679C}"/>
              </a:ext>
            </a:extLst>
          </p:cNvPr>
          <p:cNvSpPr/>
          <p:nvPr/>
        </p:nvSpPr>
        <p:spPr>
          <a:xfrm>
            <a:off x="4021118" y="3552376"/>
            <a:ext cx="985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 min. </a:t>
            </a:r>
            <a:endParaRPr lang="es-EC" dirty="0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8BAEA54C-E140-4EFF-A5F5-1D8936D3EFD4}"/>
              </a:ext>
            </a:extLst>
          </p:cNvPr>
          <p:cNvSpPr/>
          <p:nvPr/>
        </p:nvSpPr>
        <p:spPr>
          <a:xfrm>
            <a:off x="6151586" y="3229539"/>
            <a:ext cx="111979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6" name="Picture 6" descr="the final step in preparation of a cell extract is removal &#10;of insoluble cell debris &#10;cell extract can be pelleted by cent...">
            <a:extLst>
              <a:ext uri="{FF2B5EF4-FFF2-40B4-BE49-F238E27FC236}">
                <a16:creationId xmlns:a16="http://schemas.microsoft.com/office/drawing/2014/main" id="{548B420A-7AAA-451B-AD13-8FDD6AC2F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5" t="46606" r="34549" b="9754"/>
          <a:stretch/>
        </p:blipFill>
        <p:spPr bwMode="auto">
          <a:xfrm>
            <a:off x="7329468" y="1955142"/>
            <a:ext cx="986760" cy="271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7ADF505-D674-49DC-B40C-7EC8F701A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745" y="2140225"/>
            <a:ext cx="777574" cy="2465643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8DC2B3E8-B07E-4FFC-A69C-BAFF8769D0AD}"/>
              </a:ext>
            </a:extLst>
          </p:cNvPr>
          <p:cNvSpPr/>
          <p:nvPr/>
        </p:nvSpPr>
        <p:spPr>
          <a:xfrm>
            <a:off x="6272519" y="2910211"/>
            <a:ext cx="77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PBS </a:t>
            </a:r>
            <a:endParaRPr lang="es-EC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3650EDBF-DD63-4B2F-A2E5-7C9E9E55B14F}"/>
              </a:ext>
            </a:extLst>
          </p:cNvPr>
          <p:cNvSpPr/>
          <p:nvPr/>
        </p:nvSpPr>
        <p:spPr>
          <a:xfrm>
            <a:off x="6282810" y="3536920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Urea </a:t>
            </a:r>
            <a:endParaRPr lang="es-EC" dirty="0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E29B00B9-E711-4A66-A1CB-7C3C72661F3A}"/>
              </a:ext>
            </a:extLst>
          </p:cNvPr>
          <p:cNvSpPr/>
          <p:nvPr/>
        </p:nvSpPr>
        <p:spPr>
          <a:xfrm>
            <a:off x="8402984" y="3255035"/>
            <a:ext cx="111979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4368BD1-7E40-44DD-A6AF-6865367AE59D}"/>
              </a:ext>
            </a:extLst>
          </p:cNvPr>
          <p:cNvSpPr/>
          <p:nvPr/>
        </p:nvSpPr>
        <p:spPr>
          <a:xfrm>
            <a:off x="8374313" y="2912695"/>
            <a:ext cx="1263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5000 rpm </a:t>
            </a:r>
            <a:endParaRPr lang="es-EC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813374A-3479-4B63-A0ED-02560F181159}"/>
              </a:ext>
            </a:extLst>
          </p:cNvPr>
          <p:cNvSpPr/>
          <p:nvPr/>
        </p:nvSpPr>
        <p:spPr>
          <a:xfrm>
            <a:off x="8402984" y="3522256"/>
            <a:ext cx="985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 min. </a:t>
            </a:r>
            <a:endParaRPr lang="es-EC" dirty="0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4854D3C3-EFBA-44D2-83BF-D93990E3D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458" y="2178635"/>
            <a:ext cx="777574" cy="2465643"/>
          </a:xfrm>
          <a:prstGeom prst="rect">
            <a:avLst/>
          </a:prstGeom>
        </p:spPr>
      </p:pic>
      <p:sp>
        <p:nvSpPr>
          <p:cNvPr id="18" name="Abrir llave 17">
            <a:extLst>
              <a:ext uri="{FF2B5EF4-FFF2-40B4-BE49-F238E27FC236}">
                <a16:creationId xmlns:a16="http://schemas.microsoft.com/office/drawing/2014/main" id="{12217D0B-5DD3-4A39-85DA-4F937F192A2C}"/>
              </a:ext>
            </a:extLst>
          </p:cNvPr>
          <p:cNvSpPr/>
          <p:nvPr/>
        </p:nvSpPr>
        <p:spPr>
          <a:xfrm rot="16200000">
            <a:off x="2848587" y="2730884"/>
            <a:ext cx="260578" cy="43240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9" name="Abrir llave 58">
            <a:extLst>
              <a:ext uri="{FF2B5EF4-FFF2-40B4-BE49-F238E27FC236}">
                <a16:creationId xmlns:a16="http://schemas.microsoft.com/office/drawing/2014/main" id="{90517D83-D734-45C2-B173-BD2CB3A7DFBA}"/>
              </a:ext>
            </a:extLst>
          </p:cNvPr>
          <p:cNvSpPr/>
          <p:nvPr/>
        </p:nvSpPr>
        <p:spPr>
          <a:xfrm rot="16200000">
            <a:off x="6700232" y="3313352"/>
            <a:ext cx="279921" cy="31255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9C6617B9-593A-43A7-ABA9-A2FBA057AE68}"/>
              </a:ext>
            </a:extLst>
          </p:cNvPr>
          <p:cNvSpPr/>
          <p:nvPr/>
        </p:nvSpPr>
        <p:spPr>
          <a:xfrm>
            <a:off x="2425603" y="4990961"/>
            <a:ext cx="1263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lavados </a:t>
            </a:r>
            <a:endParaRPr lang="es-EC" dirty="0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99E23B5D-08BF-4D2C-B7CC-598C38723D5D}"/>
              </a:ext>
            </a:extLst>
          </p:cNvPr>
          <p:cNvSpPr/>
          <p:nvPr/>
        </p:nvSpPr>
        <p:spPr>
          <a:xfrm>
            <a:off x="6342271" y="5016013"/>
            <a:ext cx="1263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lavado </a:t>
            </a:r>
            <a:endParaRPr lang="es-EC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633D0B2-F255-44AD-8F31-C04D7E4B65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F2D81B26-4D8A-4DF2-8405-7890BCE98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3633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46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5AA96C-7626-429E-8DE9-6CB045952CE4}"/>
              </a:ext>
            </a:extLst>
          </p:cNvPr>
          <p:cNvSpPr/>
          <p:nvPr/>
        </p:nvSpPr>
        <p:spPr>
          <a:xfrm>
            <a:off x="363538" y="876898"/>
            <a:ext cx="7113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Solubilización de cuerpos de inclusión (CI)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0801D3F-1052-4526-B8D3-5F93F80B8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4883591"/>
              </p:ext>
            </p:extLst>
          </p:nvPr>
        </p:nvGraphicFramePr>
        <p:xfrm>
          <a:off x="486696" y="1188143"/>
          <a:ext cx="10967752" cy="475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CF0BCE-D17C-4C1A-94D0-2DAA8FC808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s-C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1972FF1C-32FA-4479-A864-722D149C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3633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7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2" name="CuadroTexto 1"/>
          <p:cNvSpPr txBox="1"/>
          <p:nvPr/>
        </p:nvSpPr>
        <p:spPr>
          <a:xfrm>
            <a:off x="1523999" y="116632"/>
            <a:ext cx="32941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C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dirty="0"/>
              <a:t>CONTENIDO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96D28-5BC4-444A-AC4F-261FF29A3A29}"/>
              </a:ext>
            </a:extLst>
          </p:cNvPr>
          <p:cNvSpPr txBox="1"/>
          <p:nvPr/>
        </p:nvSpPr>
        <p:spPr>
          <a:xfrm>
            <a:off x="2938084" y="1772816"/>
            <a:ext cx="6912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600" dirty="0">
                <a:solidFill>
                  <a:srgbClr val="000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600" dirty="0">
                <a:solidFill>
                  <a:srgbClr val="000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600" dirty="0">
                <a:solidFill>
                  <a:srgbClr val="000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y Resultados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600" dirty="0">
                <a:solidFill>
                  <a:srgbClr val="000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600" dirty="0">
                <a:solidFill>
                  <a:srgbClr val="0003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310061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2A60D-61D0-4CC7-A053-0C59C161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23" y="518091"/>
            <a:ext cx="5623778" cy="503368"/>
          </a:xfrm>
        </p:spPr>
        <p:txBody>
          <a:bodyPr>
            <a:normAutofit/>
          </a:bodyPr>
          <a:lstStyle/>
          <a:p>
            <a:pPr lvl="1"/>
            <a:r>
              <a:rPr lang="es-E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Solubilización de cuerpos de inclusión de IFN-αC.</a:t>
            </a:r>
            <a:endParaRPr lang="es-EC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88E928E9-9A14-469B-8F5D-7AC72D400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9739B0-23AF-4471-ABBC-E80B322F805B}"/>
              </a:ext>
            </a:extLst>
          </p:cNvPr>
          <p:cNvSpPr txBox="1"/>
          <p:nvPr/>
        </p:nvSpPr>
        <p:spPr>
          <a:xfrm>
            <a:off x="-20089" y="6273225"/>
            <a:ext cx="250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MW: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Marcador de peso</a:t>
            </a:r>
            <a:endParaRPr lang="es-MX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negativo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D3F161F-F42F-484D-BF28-E1D6D53B688D}"/>
              </a:ext>
            </a:extLst>
          </p:cNvPr>
          <p:cNvSpPr/>
          <p:nvPr/>
        </p:nvSpPr>
        <p:spPr>
          <a:xfrm>
            <a:off x="183626" y="4841104"/>
            <a:ext cx="4436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7.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Solubilización de los cuerpos de inclusión de IFN-αC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25°C durante 1 hora.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BDDC383-641E-4DFE-B3B6-95F02FF4B3C0}"/>
              </a:ext>
            </a:extLst>
          </p:cNvPr>
          <p:cNvSpPr txBox="1"/>
          <p:nvPr/>
        </p:nvSpPr>
        <p:spPr>
          <a:xfrm>
            <a:off x="4340560" y="5632688"/>
            <a:ext cx="450593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mejor condición para la solubilización de la proteína es en Urea 8M + 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mercaptoetanol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sometida a calor, en agitación.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3134E179-50E8-4EF9-8818-267DDCA11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5654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4742418-4838-4BAC-A8A9-793F6C62FC54}"/>
              </a:ext>
            </a:extLst>
          </p:cNvPr>
          <p:cNvSpPr/>
          <p:nvPr/>
        </p:nvSpPr>
        <p:spPr>
          <a:xfrm>
            <a:off x="6095020" y="4841104"/>
            <a:ext cx="4436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8.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Solubilización de los cuerpos de inclusión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con urea 8M+β-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mercaptoetanol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a 60°C durante</a:t>
            </a: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4 horas 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792C254-6D0A-441F-8B8A-414D71688D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" y="2400348"/>
            <a:ext cx="5082503" cy="2413326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0CC07AB-E0FA-41A4-823A-E9E0FC80ADED}"/>
              </a:ext>
            </a:extLst>
          </p:cNvPr>
          <p:cNvSpPr/>
          <p:nvPr/>
        </p:nvSpPr>
        <p:spPr>
          <a:xfrm>
            <a:off x="439705" y="2389749"/>
            <a:ext cx="4734611" cy="28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 S   P    S     P    S    P    S    P    S    P    S     P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1BC8AC8A-42C3-412B-AF5A-AC0D70DB44A6}"/>
              </a:ext>
            </a:extLst>
          </p:cNvPr>
          <p:cNvSpPr/>
          <p:nvPr/>
        </p:nvSpPr>
        <p:spPr>
          <a:xfrm rot="5400000">
            <a:off x="1180428" y="2100062"/>
            <a:ext cx="131816" cy="58387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B88836D3-C348-4933-8E42-B5B8598BD23A}"/>
              </a:ext>
            </a:extLst>
          </p:cNvPr>
          <p:cNvSpPr/>
          <p:nvPr/>
        </p:nvSpPr>
        <p:spPr>
          <a:xfrm rot="5400000">
            <a:off x="2634951" y="2079520"/>
            <a:ext cx="116716" cy="62984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Abrir llave 23">
            <a:extLst>
              <a:ext uri="{FF2B5EF4-FFF2-40B4-BE49-F238E27FC236}">
                <a16:creationId xmlns:a16="http://schemas.microsoft.com/office/drawing/2014/main" id="{BE479579-E854-48B2-ACCD-362FDB6E5893}"/>
              </a:ext>
            </a:extLst>
          </p:cNvPr>
          <p:cNvSpPr/>
          <p:nvPr/>
        </p:nvSpPr>
        <p:spPr>
          <a:xfrm rot="5400000">
            <a:off x="4665380" y="2060069"/>
            <a:ext cx="134504" cy="62984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E7D5B056-BA02-4D2A-905B-060A1EEE2976}"/>
              </a:ext>
            </a:extLst>
          </p:cNvPr>
          <p:cNvSpPr/>
          <p:nvPr/>
        </p:nvSpPr>
        <p:spPr>
          <a:xfrm rot="5400000">
            <a:off x="3306251" y="2081210"/>
            <a:ext cx="116716" cy="62984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Abrir llave 25">
            <a:extLst>
              <a:ext uri="{FF2B5EF4-FFF2-40B4-BE49-F238E27FC236}">
                <a16:creationId xmlns:a16="http://schemas.microsoft.com/office/drawing/2014/main" id="{B85707E0-8BE8-47C3-8E9F-20B442FF33C9}"/>
              </a:ext>
            </a:extLst>
          </p:cNvPr>
          <p:cNvSpPr/>
          <p:nvPr/>
        </p:nvSpPr>
        <p:spPr>
          <a:xfrm rot="5400000">
            <a:off x="3992550" y="2087535"/>
            <a:ext cx="112142" cy="58387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Abrir llave 26">
            <a:extLst>
              <a:ext uri="{FF2B5EF4-FFF2-40B4-BE49-F238E27FC236}">
                <a16:creationId xmlns:a16="http://schemas.microsoft.com/office/drawing/2014/main" id="{56F8FF31-2320-4BE2-AE54-84FFD371CDF6}"/>
              </a:ext>
            </a:extLst>
          </p:cNvPr>
          <p:cNvSpPr/>
          <p:nvPr/>
        </p:nvSpPr>
        <p:spPr>
          <a:xfrm rot="5400000">
            <a:off x="1871988" y="2077299"/>
            <a:ext cx="116716" cy="62984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AB2A893-3B61-4BDC-B4D9-1511040E3BC1}"/>
              </a:ext>
            </a:extLst>
          </p:cNvPr>
          <p:cNvSpPr/>
          <p:nvPr/>
        </p:nvSpPr>
        <p:spPr>
          <a:xfrm rot="16200000">
            <a:off x="587159" y="1338524"/>
            <a:ext cx="1306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Cloruro de </a:t>
            </a:r>
          </a:p>
          <a:p>
            <a:pPr algn="ctr"/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Guanidinio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3M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F990661-6043-4BF4-BE0E-C1DEA9B633D6}"/>
              </a:ext>
            </a:extLst>
          </p:cNvPr>
          <p:cNvSpPr/>
          <p:nvPr/>
        </p:nvSpPr>
        <p:spPr>
          <a:xfrm rot="16200000">
            <a:off x="1215862" y="1338524"/>
            <a:ext cx="1428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Cloruro de </a:t>
            </a:r>
          </a:p>
          <a:p>
            <a:pPr algn="ctr"/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Guanidinio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6M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B8B9024-9215-4215-8AAB-CB357F2B52B1}"/>
              </a:ext>
            </a:extLst>
          </p:cNvPr>
          <p:cNvSpPr/>
          <p:nvPr/>
        </p:nvSpPr>
        <p:spPr>
          <a:xfrm rot="16200000">
            <a:off x="2179697" y="1586019"/>
            <a:ext cx="1027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Urea 4M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BFDCB56-E2C7-4C71-A0D4-12830E6CE7AD}"/>
              </a:ext>
            </a:extLst>
          </p:cNvPr>
          <p:cNvSpPr/>
          <p:nvPr/>
        </p:nvSpPr>
        <p:spPr>
          <a:xfrm rot="16200000">
            <a:off x="2393578" y="1253232"/>
            <a:ext cx="2038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Urea 4M +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mercaptoetanol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7DE34BCB-FA0C-4010-AE63-18A4F6851BC4}"/>
              </a:ext>
            </a:extLst>
          </p:cNvPr>
          <p:cNvSpPr/>
          <p:nvPr/>
        </p:nvSpPr>
        <p:spPr>
          <a:xfrm rot="16200000">
            <a:off x="3529984" y="1655000"/>
            <a:ext cx="1027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Urea 8M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8FE53A3D-D1E9-40EC-BA1D-A8FD0F494FB6}"/>
              </a:ext>
            </a:extLst>
          </p:cNvPr>
          <p:cNvSpPr/>
          <p:nvPr/>
        </p:nvSpPr>
        <p:spPr>
          <a:xfrm rot="16200000">
            <a:off x="3625612" y="1338525"/>
            <a:ext cx="2038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Urea 8M +</a:t>
            </a:r>
          </a:p>
          <a:p>
            <a:pPr algn="ctr"/>
            <a:r>
              <a:rPr lang="el-G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mercaptoetanol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4DB27A35-0BBA-4752-9FBF-83B9F1A1C8B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11" y="1680072"/>
            <a:ext cx="5281846" cy="308151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543F3163-CAD5-4218-B165-6BB7719C4369}"/>
              </a:ext>
            </a:extLst>
          </p:cNvPr>
          <p:cNvSpPr/>
          <p:nvPr/>
        </p:nvSpPr>
        <p:spPr>
          <a:xfrm>
            <a:off x="6212206" y="1636181"/>
            <a:ext cx="4737551" cy="347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       MW        S            P          S          P    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863F14BD-CE97-4C59-9FEC-EDFF3E5A4C31}"/>
              </a:ext>
            </a:extLst>
          </p:cNvPr>
          <p:cNvSpPr/>
          <p:nvPr/>
        </p:nvSpPr>
        <p:spPr>
          <a:xfrm rot="16200000" flipH="1">
            <a:off x="8436764" y="998189"/>
            <a:ext cx="45719" cy="123538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7CB5358-AB6B-4B59-BD45-FB6DAEDDCE92}"/>
              </a:ext>
            </a:extLst>
          </p:cNvPr>
          <p:cNvSpPr txBox="1"/>
          <p:nvPr/>
        </p:nvSpPr>
        <p:spPr>
          <a:xfrm>
            <a:off x="7949832" y="1079712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V= 1mL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A1A582A-9997-4126-82F6-CAA2396E259A}"/>
              </a:ext>
            </a:extLst>
          </p:cNvPr>
          <p:cNvSpPr txBox="1"/>
          <p:nvPr/>
        </p:nvSpPr>
        <p:spPr>
          <a:xfrm>
            <a:off x="9534328" y="1079712"/>
            <a:ext cx="123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V= 200mL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brir llave 38">
            <a:extLst>
              <a:ext uri="{FF2B5EF4-FFF2-40B4-BE49-F238E27FC236}">
                <a16:creationId xmlns:a16="http://schemas.microsoft.com/office/drawing/2014/main" id="{E4FE81F9-D0CA-4591-AC1D-1DA634F692EF}"/>
              </a:ext>
            </a:extLst>
          </p:cNvPr>
          <p:cNvSpPr/>
          <p:nvPr/>
        </p:nvSpPr>
        <p:spPr>
          <a:xfrm rot="16200000" flipH="1">
            <a:off x="9996927" y="995564"/>
            <a:ext cx="45719" cy="123538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5B809C-181B-4801-9784-9F1317FD48C8}"/>
              </a:ext>
            </a:extLst>
          </p:cNvPr>
          <p:cNvSpPr txBox="1"/>
          <p:nvPr/>
        </p:nvSpPr>
        <p:spPr>
          <a:xfrm>
            <a:off x="10949757" y="3101940"/>
            <a:ext cx="133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98% de la proteína total fue solubilizada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40611D1-9EAB-48C8-81E4-35E9EAF993E0}"/>
              </a:ext>
            </a:extLst>
          </p:cNvPr>
          <p:cNvSpPr txBox="1"/>
          <p:nvPr/>
        </p:nvSpPr>
        <p:spPr>
          <a:xfrm>
            <a:off x="2362260" y="6221782"/>
            <a:ext cx="6145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S:</a:t>
            </a:r>
            <a:r>
              <a:rPr lang="es-MX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Sobrenadante</a:t>
            </a:r>
          </a:p>
          <a:p>
            <a:r>
              <a:rPr lang="es-MX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P:</a:t>
            </a:r>
            <a:r>
              <a:rPr lang="es-MX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endParaRPr lang="es-EC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311ABA6-39FA-41A7-BEC1-6FDAFC041E15}"/>
              </a:ext>
            </a:extLst>
          </p:cNvPr>
          <p:cNvSpPr/>
          <p:nvPr/>
        </p:nvSpPr>
        <p:spPr>
          <a:xfrm>
            <a:off x="42575" y="5494188"/>
            <a:ext cx="2634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Upadhyay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y colaboradores (2016)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5638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35" grpId="0" animBg="1"/>
      <p:bldP spid="36" grpId="0" animBg="1"/>
      <p:bldP spid="37" grpId="0"/>
      <p:bldP spid="38" grpId="0"/>
      <p:bldP spid="39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5AA96C-7626-429E-8DE9-6CB045952CE4}"/>
              </a:ext>
            </a:extLst>
          </p:cNvPr>
          <p:cNvSpPr/>
          <p:nvPr/>
        </p:nvSpPr>
        <p:spPr>
          <a:xfrm>
            <a:off x="363538" y="370763"/>
            <a:ext cx="7113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C" sz="2000" b="1" dirty="0">
                <a:solidFill>
                  <a:srgbClr val="1F37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Renaturalización por diálisis </a:t>
            </a:r>
          </a:p>
        </p:txBody>
      </p:sp>
      <p:pic>
        <p:nvPicPr>
          <p:cNvPr id="8194" name="Picture 2" descr="Biología. 2º Bachillerato: Ósmosis, diálisis y difusión.">
            <a:extLst>
              <a:ext uri="{FF2B5EF4-FFF2-40B4-BE49-F238E27FC236}">
                <a16:creationId xmlns:a16="http://schemas.microsoft.com/office/drawing/2014/main" id="{798BE75A-D4AC-4A47-9B5D-D1377D997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30125" r="5124" b="6126"/>
          <a:stretch/>
        </p:blipFill>
        <p:spPr bwMode="auto">
          <a:xfrm>
            <a:off x="1091821" y="958796"/>
            <a:ext cx="5352806" cy="29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AEFE870-C634-42A1-BDD3-2A96CF5F4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471082"/>
              </p:ext>
            </p:extLst>
          </p:nvPr>
        </p:nvGraphicFramePr>
        <p:xfrm>
          <a:off x="6676103" y="515362"/>
          <a:ext cx="5152359" cy="3315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83DBCD4-0691-46D7-8EFA-2B14438C64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5850215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2DC8A84-EDA3-41E3-AEC2-6E56211B4A9B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9524"/>
          <a:stretch/>
        </p:blipFill>
        <p:spPr>
          <a:xfrm>
            <a:off x="3893813" y="4522802"/>
            <a:ext cx="2772697" cy="1301786"/>
          </a:xfrm>
          <a:prstGeom prst="rect">
            <a:avLst/>
          </a:prstGeom>
        </p:spPr>
      </p:pic>
      <p:pic>
        <p:nvPicPr>
          <p:cNvPr id="21" name="Picture 18" descr="Validation of Protein Quantification Assays">
            <a:extLst>
              <a:ext uri="{FF2B5EF4-FFF2-40B4-BE49-F238E27FC236}">
                <a16:creationId xmlns:a16="http://schemas.microsoft.com/office/drawing/2014/main" id="{E953E3A0-3A38-4DF6-A63B-EFEEACA79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6"/>
          <a:stretch/>
        </p:blipFill>
        <p:spPr bwMode="auto">
          <a:xfrm>
            <a:off x="6841107" y="4150402"/>
            <a:ext cx="3561395" cy="17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brir llave 21">
            <a:extLst>
              <a:ext uri="{FF2B5EF4-FFF2-40B4-BE49-F238E27FC236}">
                <a16:creationId xmlns:a16="http://schemas.microsoft.com/office/drawing/2014/main" id="{DFF897DC-9D79-4DAE-93B1-D77CE02FFDC3}"/>
              </a:ext>
            </a:extLst>
          </p:cNvPr>
          <p:cNvSpPr/>
          <p:nvPr/>
        </p:nvSpPr>
        <p:spPr>
          <a:xfrm rot="5400000">
            <a:off x="5714925" y="3571220"/>
            <a:ext cx="192267" cy="17109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C6A26EB-5682-401F-865A-C794AB73CDC1}"/>
              </a:ext>
            </a:extLst>
          </p:cNvPr>
          <p:cNvSpPr/>
          <p:nvPr/>
        </p:nvSpPr>
        <p:spPr>
          <a:xfrm>
            <a:off x="5528152" y="3973621"/>
            <a:ext cx="760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BSA </a:t>
            </a:r>
            <a:endParaRPr lang="es-EC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AB16A09-6E3C-4829-A0B5-C7C2BC80C102}"/>
              </a:ext>
            </a:extLst>
          </p:cNvPr>
          <p:cNvSpPr/>
          <p:nvPr/>
        </p:nvSpPr>
        <p:spPr>
          <a:xfrm>
            <a:off x="7462120" y="3973621"/>
            <a:ext cx="2977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Ácido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Bicinconínico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(BCA) </a:t>
            </a:r>
            <a:endParaRPr lang="es-EC" dirty="0"/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848A826C-6D03-45C3-AE5E-685D537AA57A}"/>
              </a:ext>
            </a:extLst>
          </p:cNvPr>
          <p:cNvSpPr/>
          <p:nvPr/>
        </p:nvSpPr>
        <p:spPr>
          <a:xfrm>
            <a:off x="2540897" y="5055492"/>
            <a:ext cx="1152180" cy="214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5B9D12C-BC62-4496-939E-2000495AA8D2}"/>
              </a:ext>
            </a:extLst>
          </p:cNvPr>
          <p:cNvSpPr/>
          <p:nvPr/>
        </p:nvSpPr>
        <p:spPr>
          <a:xfrm>
            <a:off x="2464886" y="4708306"/>
            <a:ext cx="1300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10000 rpm </a:t>
            </a:r>
            <a:endParaRPr lang="es-EC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2639BEE-07AF-4A15-A76D-820D927BACAF}"/>
              </a:ext>
            </a:extLst>
          </p:cNvPr>
          <p:cNvSpPr/>
          <p:nvPr/>
        </p:nvSpPr>
        <p:spPr>
          <a:xfrm>
            <a:off x="2635029" y="5307359"/>
            <a:ext cx="1013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 min. </a:t>
            </a:r>
            <a:endParaRPr lang="es-EC" dirty="0"/>
          </a:p>
        </p:txBody>
      </p:sp>
      <p:pic>
        <p:nvPicPr>
          <p:cNvPr id="34" name="Picture 14" descr="Removal of protein contaminants by phenol extraction. &#10;18 &#10; ">
            <a:extLst>
              <a:ext uri="{FF2B5EF4-FFF2-40B4-BE49-F238E27FC236}">
                <a16:creationId xmlns:a16="http://schemas.microsoft.com/office/drawing/2014/main" id="{8D9A3F4E-25A8-4C06-8A34-9F00BBE65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31736" r="77991" b="20522"/>
          <a:stretch/>
        </p:blipFill>
        <p:spPr bwMode="auto">
          <a:xfrm>
            <a:off x="1577433" y="4198421"/>
            <a:ext cx="749788" cy="19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">
            <a:extLst>
              <a:ext uri="{FF2B5EF4-FFF2-40B4-BE49-F238E27FC236}">
                <a16:creationId xmlns:a16="http://schemas.microsoft.com/office/drawing/2014/main" id="{DB5CF067-CAEC-4DE2-B446-B171EBA48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19" y="-114758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1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31" grpId="0" animBg="1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2A60D-61D0-4CC7-A053-0C59C161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29" y="498217"/>
            <a:ext cx="3750733" cy="445272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Renaturalización de IFN-αC.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88E928E9-9A14-469B-8F5D-7AC72D400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34511" y="60947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9739B0-23AF-4471-ABBC-E80B322F805B}"/>
              </a:ext>
            </a:extLst>
          </p:cNvPr>
          <p:cNvSpPr txBox="1"/>
          <p:nvPr/>
        </p:nvSpPr>
        <p:spPr>
          <a:xfrm>
            <a:off x="8062799" y="943489"/>
            <a:ext cx="2504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MW: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Marcador de peso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negativo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Sobrenadante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Proteína sin dializar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Diálisis en PBS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Diálisis en PBS con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sucrosa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863CEE2-DD90-493C-B3F1-CC91FFC00E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88788" y="961778"/>
            <a:ext cx="4930587" cy="24231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389BB4E-D587-4C06-BA05-3B606172AEEB}"/>
              </a:ext>
            </a:extLst>
          </p:cNvPr>
          <p:cNvSpPr/>
          <p:nvPr/>
        </p:nvSpPr>
        <p:spPr>
          <a:xfrm>
            <a:off x="2426360" y="3358502"/>
            <a:ext cx="4655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9.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Cuantificación de IFN-αC, mediante curva de BSA.</a:t>
            </a:r>
            <a:endParaRPr lang="es-EC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83AD317-29DE-49FF-87CD-210034FD6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968479"/>
              </p:ext>
            </p:extLst>
          </p:nvPr>
        </p:nvGraphicFramePr>
        <p:xfrm>
          <a:off x="1928561" y="4513972"/>
          <a:ext cx="5584026" cy="189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0363">
                  <a:extLst>
                    <a:ext uri="{9D8B030D-6E8A-4147-A177-3AD203B41FA5}">
                      <a16:colId xmlns:a16="http://schemas.microsoft.com/office/drawing/2014/main" val="3279735790"/>
                    </a:ext>
                  </a:extLst>
                </a:gridCol>
                <a:gridCol w="1282817">
                  <a:extLst>
                    <a:ext uri="{9D8B030D-6E8A-4147-A177-3AD203B41FA5}">
                      <a16:colId xmlns:a16="http://schemas.microsoft.com/office/drawing/2014/main" val="3330600682"/>
                    </a:ext>
                  </a:extLst>
                </a:gridCol>
                <a:gridCol w="1282817">
                  <a:extLst>
                    <a:ext uri="{9D8B030D-6E8A-4147-A177-3AD203B41FA5}">
                      <a16:colId xmlns:a16="http://schemas.microsoft.com/office/drawing/2014/main" val="443985775"/>
                    </a:ext>
                  </a:extLst>
                </a:gridCol>
                <a:gridCol w="962978">
                  <a:extLst>
                    <a:ext uri="{9D8B030D-6E8A-4147-A177-3AD203B41FA5}">
                      <a16:colId xmlns:a16="http://schemas.microsoft.com/office/drawing/2014/main" val="2233438114"/>
                    </a:ext>
                  </a:extLst>
                </a:gridCol>
                <a:gridCol w="1145051">
                  <a:extLst>
                    <a:ext uri="{9D8B030D-6E8A-4147-A177-3AD203B41FA5}">
                      <a16:colId xmlns:a16="http://schemas.microsoft.com/office/drawing/2014/main" val="2795999422"/>
                    </a:ext>
                  </a:extLst>
                </a:gridCol>
              </a:tblGrid>
              <a:tr h="709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Muestra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Cuantificación por BSA (μg/μL)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Cuantificación por BCA (μg/μL)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Pureza (%)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Rendimiento (g/ L de cultivo)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6859973"/>
                  </a:ext>
                </a:extLst>
              </a:tr>
              <a:tr h="472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 dializar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0118734"/>
                  </a:ext>
                </a:extLst>
              </a:tr>
              <a:tr h="236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84,32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4383942"/>
                  </a:ext>
                </a:extLst>
              </a:tr>
              <a:tr h="472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PBS + Sucrosa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3990569"/>
                  </a:ext>
                </a:extLst>
              </a:tr>
            </a:tbl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2714B840-118D-4776-9047-C0767D2F54C7}"/>
              </a:ext>
            </a:extLst>
          </p:cNvPr>
          <p:cNvSpPr/>
          <p:nvPr/>
        </p:nvSpPr>
        <p:spPr>
          <a:xfrm>
            <a:off x="2116295" y="3964246"/>
            <a:ext cx="5317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6.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Cuantificación del proceso de renaturalización de IFN-αC, cálculo del porcentaje de pureza y rendimiento del cultivo.</a:t>
            </a:r>
            <a:endParaRPr lang="es-EC" sz="1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A2669BA-3736-4D56-A27B-3206BD516EDF}"/>
              </a:ext>
            </a:extLst>
          </p:cNvPr>
          <p:cNvSpPr txBox="1"/>
          <p:nvPr/>
        </p:nvSpPr>
        <p:spPr>
          <a:xfrm>
            <a:off x="7855171" y="5012593"/>
            <a:ext cx="306903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diálisis realizada en PBS +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Sucrosa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mostró una mejor renaturalización de la proteína.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1C9E488F-898E-443F-82FE-A174068AA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0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1CCB033-0E8F-421A-B7C2-996EF5D65B9E}"/>
              </a:ext>
            </a:extLst>
          </p:cNvPr>
          <p:cNvSpPr/>
          <p:nvPr/>
        </p:nvSpPr>
        <p:spPr>
          <a:xfrm>
            <a:off x="-12356" y="6538912"/>
            <a:ext cx="15492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Tsumoto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et al., 2003)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61698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solation, Culture, and Identification of Viruses | Microbiology">
            <a:extLst>
              <a:ext uri="{FF2B5EF4-FFF2-40B4-BE49-F238E27FC236}">
                <a16:creationId xmlns:a16="http://schemas.microsoft.com/office/drawing/2014/main" id="{7CC45884-E512-48DA-ACA0-EB11E3D4A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3" t="14746" r="49209" b="67455"/>
          <a:stretch/>
        </p:blipFill>
        <p:spPr bwMode="auto">
          <a:xfrm>
            <a:off x="409053" y="1114652"/>
            <a:ext cx="1858297" cy="14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1A0E9E1-EE24-4C30-B199-510A5193A36A}"/>
              </a:ext>
            </a:extLst>
          </p:cNvPr>
          <p:cNvSpPr/>
          <p:nvPr/>
        </p:nvSpPr>
        <p:spPr>
          <a:xfrm>
            <a:off x="339104" y="2604496"/>
            <a:ext cx="219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Madin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-Darby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Canine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Kidney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(MDCK). </a:t>
            </a:r>
            <a:endParaRPr lang="es-EC" dirty="0"/>
          </a:p>
        </p:txBody>
      </p:sp>
      <p:pic>
        <p:nvPicPr>
          <p:cNvPr id="34" name="Picture 4" descr="Isolation, Culture, and Identification of Viruses | Microbiology">
            <a:extLst>
              <a:ext uri="{FF2B5EF4-FFF2-40B4-BE49-F238E27FC236}">
                <a16:creationId xmlns:a16="http://schemas.microsoft.com/office/drawing/2014/main" id="{A42B5673-A352-473E-845B-B2FCD3A03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5" t="14746" r="30158" b="67455"/>
          <a:stretch/>
        </p:blipFill>
        <p:spPr bwMode="auto">
          <a:xfrm>
            <a:off x="3164606" y="1096660"/>
            <a:ext cx="1858297" cy="14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8A22F54F-1092-4886-AFC5-F26FC628580A}"/>
              </a:ext>
            </a:extLst>
          </p:cNvPr>
          <p:cNvSpPr/>
          <p:nvPr/>
        </p:nvSpPr>
        <p:spPr>
          <a:xfrm>
            <a:off x="2476220" y="1780411"/>
            <a:ext cx="634178" cy="325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EFD41D4-FBC1-4D4C-875C-94CE5907858A}"/>
              </a:ext>
            </a:extLst>
          </p:cNvPr>
          <p:cNvSpPr/>
          <p:nvPr/>
        </p:nvSpPr>
        <p:spPr>
          <a:xfrm>
            <a:off x="3110398" y="2634210"/>
            <a:ext cx="2514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DMEM + penicilina/estreptomicina + L-glutamina +SFB</a:t>
            </a:r>
            <a:endParaRPr lang="es-EC" dirty="0"/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E1387CD5-7EF9-4DEC-820D-F34BDC5AA306}"/>
              </a:ext>
            </a:extLst>
          </p:cNvPr>
          <p:cNvSpPr/>
          <p:nvPr/>
        </p:nvSpPr>
        <p:spPr>
          <a:xfrm>
            <a:off x="5278411" y="1750390"/>
            <a:ext cx="634178" cy="325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AED83245-A6C8-49DB-AC73-0C0DD3C23EB3}"/>
              </a:ext>
            </a:extLst>
          </p:cNvPr>
          <p:cNvSpPr/>
          <p:nvPr/>
        </p:nvSpPr>
        <p:spPr>
          <a:xfrm>
            <a:off x="7863482" y="1688103"/>
            <a:ext cx="634178" cy="325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46" name="Picture 6" descr="BioRender | Life Science Icons">
            <a:extLst>
              <a:ext uri="{FF2B5EF4-FFF2-40B4-BE49-F238E27FC236}">
                <a16:creationId xmlns:a16="http://schemas.microsoft.com/office/drawing/2014/main" id="{B992A79B-5E9F-4939-9110-CEAA196A8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t="27053" r="8814" b="30347"/>
          <a:stretch/>
        </p:blipFill>
        <p:spPr bwMode="auto">
          <a:xfrm>
            <a:off x="6142706" y="1385068"/>
            <a:ext cx="1595613" cy="11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BioRender | Life Science Icons">
            <a:extLst>
              <a:ext uri="{FF2B5EF4-FFF2-40B4-BE49-F238E27FC236}">
                <a16:creationId xmlns:a16="http://schemas.microsoft.com/office/drawing/2014/main" id="{F5B23DB0-512C-4527-B35A-A29AAA1A0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t="27053" r="8814" b="30347"/>
          <a:stretch/>
        </p:blipFill>
        <p:spPr bwMode="auto">
          <a:xfrm>
            <a:off x="9548719" y="1688103"/>
            <a:ext cx="1595613" cy="11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lustraciones, imágenes y vectores de stock sobre Plastic Pipettes ...">
            <a:extLst>
              <a:ext uri="{FF2B5EF4-FFF2-40B4-BE49-F238E27FC236}">
                <a16:creationId xmlns:a16="http://schemas.microsoft.com/office/drawing/2014/main" id="{7340E898-59D0-4202-9436-38669E6BE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36298" b="8802"/>
          <a:stretch/>
        </p:blipFill>
        <p:spPr bwMode="auto">
          <a:xfrm>
            <a:off x="8700867" y="-8541"/>
            <a:ext cx="853122" cy="14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The Inoculation Method Could Impact the Outcome of Microbiological ...">
            <a:extLst>
              <a:ext uri="{FF2B5EF4-FFF2-40B4-BE49-F238E27FC236}">
                <a16:creationId xmlns:a16="http://schemas.microsoft.com/office/drawing/2014/main" id="{01F84923-73CF-4FE8-AE25-4D1B9B464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6" t="80000" r="38486" b="5162"/>
          <a:stretch/>
        </p:blipFill>
        <p:spPr bwMode="auto">
          <a:xfrm>
            <a:off x="8916193" y="1305522"/>
            <a:ext cx="565769" cy="10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35FD802-D745-4C4C-940E-A2DC5B1164B6}"/>
              </a:ext>
            </a:extLst>
          </p:cNvPr>
          <p:cNvSpPr/>
          <p:nvPr/>
        </p:nvSpPr>
        <p:spPr>
          <a:xfrm>
            <a:off x="8833897" y="2182906"/>
            <a:ext cx="907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IFN-αC</a:t>
            </a:r>
            <a:endParaRPr lang="es-EC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E510869-22BD-445D-BD2E-1F784321A1BE}"/>
              </a:ext>
            </a:extLst>
          </p:cNvPr>
          <p:cNvSpPr/>
          <p:nvPr/>
        </p:nvSpPr>
        <p:spPr>
          <a:xfrm>
            <a:off x="6008919" y="280395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70% confluencia </a:t>
            </a:r>
            <a:endParaRPr lang="es-EC" dirty="0"/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CA4E5B6D-A57D-4443-9D1C-5C4780F03ACC}"/>
              </a:ext>
            </a:extLst>
          </p:cNvPr>
          <p:cNvSpPr/>
          <p:nvPr/>
        </p:nvSpPr>
        <p:spPr>
          <a:xfrm rot="16200000">
            <a:off x="9759875" y="2316018"/>
            <a:ext cx="160123" cy="14250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81DB86F-9703-464A-A8FA-206863EE2E10}"/>
              </a:ext>
            </a:extLst>
          </p:cNvPr>
          <p:cNvSpPr/>
          <p:nvPr/>
        </p:nvSpPr>
        <p:spPr>
          <a:xfrm>
            <a:off x="8822035" y="3186293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5-10-25-50 ng/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mL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50" name="Picture 10" descr="Real Time PCR Extraction Controls - BIOLINE - 3. Q-PCR/PCR TIEMPO ...">
            <a:extLst>
              <a:ext uri="{FF2B5EF4-FFF2-40B4-BE49-F238E27FC236}">
                <a16:creationId xmlns:a16="http://schemas.microsoft.com/office/drawing/2014/main" id="{68288DE4-F376-450E-B71B-9E0986001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t="23005" r="69986" b="2357"/>
          <a:stretch/>
        </p:blipFill>
        <p:spPr bwMode="auto">
          <a:xfrm>
            <a:off x="711388" y="4081060"/>
            <a:ext cx="873859" cy="186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F3F433FF-936D-4947-96B2-06BC61793207}"/>
              </a:ext>
            </a:extLst>
          </p:cNvPr>
          <p:cNvSpPr/>
          <p:nvPr/>
        </p:nvSpPr>
        <p:spPr>
          <a:xfrm>
            <a:off x="1630610" y="4928845"/>
            <a:ext cx="1206822" cy="303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748DC0EF-30D5-463F-AC7D-D3E30218E295}"/>
              </a:ext>
            </a:extLst>
          </p:cNvPr>
          <p:cNvSpPr/>
          <p:nvPr/>
        </p:nvSpPr>
        <p:spPr>
          <a:xfrm>
            <a:off x="1558797" y="5263741"/>
            <a:ext cx="1281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Extracción de RNA </a:t>
            </a:r>
            <a:endParaRPr lang="es-EC" dirty="0"/>
          </a:p>
        </p:txBody>
      </p:sp>
      <p:pic>
        <p:nvPicPr>
          <p:cNvPr id="50" name="Picture 10" descr="Real Time PCR Extraction Controls - BIOLINE - 3. Q-PCR/PCR TIEMPO ...">
            <a:extLst>
              <a:ext uri="{FF2B5EF4-FFF2-40B4-BE49-F238E27FC236}">
                <a16:creationId xmlns:a16="http://schemas.microsoft.com/office/drawing/2014/main" id="{797A25A0-0D65-4F68-BE5B-052DBEA00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6" t="23640" r="49719" b="1722"/>
          <a:stretch/>
        </p:blipFill>
        <p:spPr bwMode="auto">
          <a:xfrm>
            <a:off x="2914851" y="4049200"/>
            <a:ext cx="873859" cy="186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lecha: a la derecha 51">
            <a:extLst>
              <a:ext uri="{FF2B5EF4-FFF2-40B4-BE49-F238E27FC236}">
                <a16:creationId xmlns:a16="http://schemas.microsoft.com/office/drawing/2014/main" id="{5A04B552-6644-48F6-BB36-165FA6263F1B}"/>
              </a:ext>
            </a:extLst>
          </p:cNvPr>
          <p:cNvSpPr/>
          <p:nvPr/>
        </p:nvSpPr>
        <p:spPr>
          <a:xfrm>
            <a:off x="3715625" y="4929727"/>
            <a:ext cx="1206822" cy="303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40F21560-FDE8-4BBE-9E6E-BB434929A536}"/>
              </a:ext>
            </a:extLst>
          </p:cNvPr>
          <p:cNvSpPr/>
          <p:nvPr/>
        </p:nvSpPr>
        <p:spPr>
          <a:xfrm>
            <a:off x="3837449" y="5229464"/>
            <a:ext cx="1281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Preparar</a:t>
            </a:r>
          </a:p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RT-q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PCR</a:t>
            </a:r>
            <a:endParaRPr lang="es-EC" dirty="0"/>
          </a:p>
        </p:txBody>
      </p:sp>
      <p:pic>
        <p:nvPicPr>
          <p:cNvPr id="54" name="Picture 10" descr="Real Time PCR Extraction Controls - BIOLINE - 3. Q-PCR/PCR TIEMPO ...">
            <a:extLst>
              <a:ext uri="{FF2B5EF4-FFF2-40B4-BE49-F238E27FC236}">
                <a16:creationId xmlns:a16="http://schemas.microsoft.com/office/drawing/2014/main" id="{87C377E0-E15D-431F-B91D-1E4D2DFE3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0" t="580" r="23573" b="332"/>
          <a:stretch/>
        </p:blipFill>
        <p:spPr bwMode="auto">
          <a:xfrm>
            <a:off x="5166798" y="3598904"/>
            <a:ext cx="1411616" cy="24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DBB0E90-0739-4EDF-97F8-BC1E10D3775C}"/>
              </a:ext>
            </a:extLst>
          </p:cNvPr>
          <p:cNvSpPr/>
          <p:nvPr/>
        </p:nvSpPr>
        <p:spPr>
          <a:xfrm>
            <a:off x="6010519" y="5080363"/>
            <a:ext cx="870267" cy="608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Flecha: a la derecha 54">
            <a:extLst>
              <a:ext uri="{FF2B5EF4-FFF2-40B4-BE49-F238E27FC236}">
                <a16:creationId xmlns:a16="http://schemas.microsoft.com/office/drawing/2014/main" id="{B4A33CA1-8881-4AF3-9ABA-FA3EEA5C9F76}"/>
              </a:ext>
            </a:extLst>
          </p:cNvPr>
          <p:cNvSpPr/>
          <p:nvPr/>
        </p:nvSpPr>
        <p:spPr>
          <a:xfrm>
            <a:off x="6142706" y="4997584"/>
            <a:ext cx="1206822" cy="303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A3DDF632-B095-4E12-95E0-34254C7AA448}"/>
              </a:ext>
            </a:extLst>
          </p:cNvPr>
          <p:cNvSpPr/>
          <p:nvPr/>
        </p:nvSpPr>
        <p:spPr>
          <a:xfrm>
            <a:off x="6310906" y="5320603"/>
            <a:ext cx="1081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RT-q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PCR</a:t>
            </a:r>
            <a:endParaRPr lang="es-EC" dirty="0"/>
          </a:p>
        </p:txBody>
      </p:sp>
      <p:pic>
        <p:nvPicPr>
          <p:cNvPr id="58" name="Picture 10" descr="Real Time PCR Extraction Controls - BIOLINE - 3. Q-PCR/PCR TIEMPO ...">
            <a:extLst>
              <a:ext uri="{FF2B5EF4-FFF2-40B4-BE49-F238E27FC236}">
                <a16:creationId xmlns:a16="http://schemas.microsoft.com/office/drawing/2014/main" id="{666AA7D9-CAAB-4F3D-A116-674FECE69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5" t="39174" r="1948" b="12682"/>
          <a:stretch/>
        </p:blipFill>
        <p:spPr bwMode="auto">
          <a:xfrm>
            <a:off x="7527726" y="4317505"/>
            <a:ext cx="1882660" cy="15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ángulo 61">
            <a:extLst>
              <a:ext uri="{FF2B5EF4-FFF2-40B4-BE49-F238E27FC236}">
                <a16:creationId xmlns:a16="http://schemas.microsoft.com/office/drawing/2014/main" id="{3263572B-78C5-499A-91EE-6575E1C5D496}"/>
              </a:ext>
            </a:extLst>
          </p:cNvPr>
          <p:cNvSpPr/>
          <p:nvPr/>
        </p:nvSpPr>
        <p:spPr>
          <a:xfrm>
            <a:off x="8083798" y="5841250"/>
            <a:ext cx="1081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Análisis</a:t>
            </a:r>
            <a:endParaRPr lang="es-EC" dirty="0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0B440BB9-0492-49E9-9043-35C2FF96F4C9}"/>
              </a:ext>
            </a:extLst>
          </p:cNvPr>
          <p:cNvSpPr/>
          <p:nvPr/>
        </p:nvSpPr>
        <p:spPr>
          <a:xfrm>
            <a:off x="9842509" y="4632348"/>
            <a:ext cx="1081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PKR</a:t>
            </a:r>
          </a:p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OAS-2</a:t>
            </a:r>
          </a:p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GAPDH</a:t>
            </a:r>
            <a:endParaRPr lang="es-EC" dirty="0"/>
          </a:p>
        </p:txBody>
      </p:sp>
      <p:sp>
        <p:nvSpPr>
          <p:cNvPr id="39" name="TextBox 3">
            <a:extLst>
              <a:ext uri="{FF2B5EF4-FFF2-40B4-BE49-F238E27FC236}">
                <a16:creationId xmlns:a16="http://schemas.microsoft.com/office/drawing/2014/main" id="{D8E3F65B-51FB-441B-AD3F-F04221F5B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3633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Marcador de número de diapositiva 2">
            <a:extLst>
              <a:ext uri="{FF2B5EF4-FFF2-40B4-BE49-F238E27FC236}">
                <a16:creationId xmlns:a16="http://schemas.microsoft.com/office/drawing/2014/main" id="{A8B1A9A0-D79C-4E17-80F9-95795850A2EE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68358D-3BF7-484F-AC16-10DC30DE998C}"/>
              </a:ext>
            </a:extLst>
          </p:cNvPr>
          <p:cNvSpPr txBox="1"/>
          <p:nvPr/>
        </p:nvSpPr>
        <p:spPr>
          <a:xfrm>
            <a:off x="11144332" y="4928845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ym typeface="Symbol" panose="05050102010706020507" pitchFamily="18" charset="2"/>
              </a:rPr>
              <a:t></a:t>
            </a:r>
            <a:r>
              <a:rPr lang="es-EC" dirty="0" err="1">
                <a:sym typeface="Symbol" panose="05050102010706020507" pitchFamily="18" charset="2"/>
              </a:rPr>
              <a:t>Ct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7773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2" grpId="0" animBg="1"/>
      <p:bldP spid="53" grpId="0"/>
      <p:bldP spid="17" grpId="0" animBg="1"/>
      <p:bldP spid="55" grpId="0" animBg="1"/>
      <p:bldP spid="57" grpId="0"/>
      <p:bldP spid="62" grpId="0"/>
      <p:bldP spid="63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2A60D-61D0-4CC7-A053-0C59C161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94" y="659188"/>
            <a:ext cx="5731933" cy="834887"/>
          </a:xfrm>
        </p:spPr>
        <p:txBody>
          <a:bodyPr>
            <a:normAutofit fontScale="90000"/>
          </a:bodyPr>
          <a:lstStyle/>
          <a:p>
            <a:r>
              <a:rPr lang="es-E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la actividad biológica de IFN-αC por </a:t>
            </a:r>
            <a:r>
              <a:rPr lang="es-E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qPCR</a:t>
            </a:r>
            <a:b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88E928E9-9A14-469B-8F5D-7AC72D400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36927" y="59507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B4DD65-4562-46ED-998D-FF59E107386C}"/>
              </a:ext>
            </a:extLst>
          </p:cNvPr>
          <p:cNvSpPr txBox="1"/>
          <p:nvPr/>
        </p:nvSpPr>
        <p:spPr>
          <a:xfrm>
            <a:off x="8875259" y="3188775"/>
            <a:ext cx="310453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células MDCK mostraron que al ser estimuladas con IFN-αC, producen un aumento del ARN mensajero para los genes PKR y OAS2.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B8735F4-5E44-4D66-950C-3A14184D1460}"/>
              </a:ext>
            </a:extLst>
          </p:cNvPr>
          <p:cNvSpPr/>
          <p:nvPr/>
        </p:nvSpPr>
        <p:spPr>
          <a:xfrm>
            <a:off x="1951530" y="495825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10.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Análisis de la expresión del ARNm de genes antivirales.</a:t>
            </a:r>
            <a:endParaRPr lang="es-EC" sz="1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Análisis del efecto del IFN-αC en la expresión de ARNm para PKR. </a:t>
            </a: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Análisis del efecto del IFN-αC en la expresión de ARNm para OAS-2.</a:t>
            </a: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C13CCD5-C15F-4504-9F67-EB3E94D5B928}"/>
              </a:ext>
            </a:extLst>
          </p:cNvPr>
          <p:cNvSpPr/>
          <p:nvPr/>
        </p:nvSpPr>
        <p:spPr>
          <a:xfrm>
            <a:off x="-75190" y="5224400"/>
            <a:ext cx="20267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Kruskal Wallis</a:t>
            </a:r>
          </a:p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(*&lt;p 0,05)</a:t>
            </a:r>
          </a:p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(**&lt;p 0,01)</a:t>
            </a:r>
          </a:p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(***&lt;p 0,0001)</a:t>
            </a:r>
          </a:p>
          <a:p>
            <a:pPr algn="just"/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0CE3E751-AFFD-4F0D-9CD4-CCCE5FFB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3633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C6FC68-6525-4FFE-AEDE-BEB8565E39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" y="1161085"/>
            <a:ext cx="7969543" cy="405537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F43A6AB-E10E-460A-B96B-84EDBC68F03D}"/>
              </a:ext>
            </a:extLst>
          </p:cNvPr>
          <p:cNvSpPr txBox="1"/>
          <p:nvPr/>
        </p:nvSpPr>
        <p:spPr>
          <a:xfrm>
            <a:off x="0" y="6363410"/>
            <a:ext cx="6145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Taira y colaboradores (2005)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5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C9AA186-AF92-432B-8718-AC5A3EC323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9788089"/>
              </p:ext>
            </p:extLst>
          </p:nvPr>
        </p:nvGraphicFramePr>
        <p:xfrm>
          <a:off x="0" y="448530"/>
          <a:ext cx="11690590" cy="570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0" name="TextBox 3">
            <a:extLst>
              <a:ext uri="{FF2B5EF4-FFF2-40B4-BE49-F238E27FC236}">
                <a16:creationId xmlns:a16="http://schemas.microsoft.com/office/drawing/2014/main" id="{69616F93-CA63-400D-8CA2-BCA869A0F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0" y="-38528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5821B752-13DB-422C-938F-378607FC98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65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C9AA186-AF92-432B-8718-AC5A3EC323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611967"/>
              </p:ext>
            </p:extLst>
          </p:nvPr>
        </p:nvGraphicFramePr>
        <p:xfrm>
          <a:off x="0" y="448530"/>
          <a:ext cx="11690590" cy="570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0" name="TextBox 3">
            <a:extLst>
              <a:ext uri="{FF2B5EF4-FFF2-40B4-BE49-F238E27FC236}">
                <a16:creationId xmlns:a16="http://schemas.microsoft.com/office/drawing/2014/main" id="{69616F93-CA63-400D-8CA2-BCA869A0F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0" y="-38528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5821B752-13DB-422C-938F-378607FC98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61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3">
            <a:extLst>
              <a:ext uri="{FF2B5EF4-FFF2-40B4-BE49-F238E27FC236}">
                <a16:creationId xmlns:a16="http://schemas.microsoft.com/office/drawing/2014/main" id="{69616F93-CA63-400D-8CA2-BCA869A0F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229393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5821B752-13DB-422C-938F-378607FC98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BA66100-F54C-452B-8318-30C13C944A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915360"/>
              </p:ext>
            </p:extLst>
          </p:nvPr>
        </p:nvGraphicFramePr>
        <p:xfrm>
          <a:off x="211125" y="574278"/>
          <a:ext cx="10949244" cy="570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6416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A43E1BE-2054-406A-A6AA-CF361B4AD095}"/>
              </a:ext>
            </a:extLst>
          </p:cNvPr>
          <p:cNvSpPr/>
          <p:nvPr/>
        </p:nvSpPr>
        <p:spPr>
          <a:xfrm>
            <a:off x="4411370" y="2516699"/>
            <a:ext cx="1859374" cy="12073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2467B59-7CD6-4C4E-BFDC-054A5BCD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70" y="2516699"/>
            <a:ext cx="1859374" cy="11845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501914-CFBE-4120-B7FA-8E751AE33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511" y="1046009"/>
            <a:ext cx="4571183" cy="118058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8337FA-4200-45FC-8B54-F5973F0A20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mtClean="0"/>
              <a:t>28</a:t>
            </a:fld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AC2300-4CE2-4AFF-B18C-ACAB4651218F}"/>
              </a:ext>
            </a:extLst>
          </p:cNvPr>
          <p:cNvSpPr txBox="1"/>
          <p:nvPr/>
        </p:nvSpPr>
        <p:spPr>
          <a:xfrm>
            <a:off x="6364121" y="1247049"/>
            <a:ext cx="57245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Dra. </a:t>
            </a:r>
            <a:r>
              <a:rPr lang="es-EC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Thelvia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Ramos Gómez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Tutora de tesis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las Fuerzas Armadas ESPE - Ecuador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Profesor Jorge Toledo Alonso, PhD.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del Laboratorio de Fisiopatología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Concepción</a:t>
            </a:r>
          </a:p>
          <a:p>
            <a:pPr algn="ctr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BQ. Nicolás Gutiérrez Mella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 de tesis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Concepción</a:t>
            </a:r>
          </a:p>
          <a:p>
            <a:pPr algn="ctr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Angela Hidalgo, </a:t>
            </a:r>
            <a:r>
              <a:rPr lang="es-EC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M.Sc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Concepción</a:t>
            </a:r>
          </a:p>
          <a:p>
            <a:pPr algn="ctr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90580794-1BBA-43A4-BA1D-F7AC6EC0B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229393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  <a:endParaRPr lang="en-US" altLang="es-C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328233-8751-466E-A909-B1F9E0FBB0D1}"/>
              </a:ext>
            </a:extLst>
          </p:cNvPr>
          <p:cNvSpPr/>
          <p:nvPr/>
        </p:nvSpPr>
        <p:spPr>
          <a:xfrm>
            <a:off x="1331669" y="3871745"/>
            <a:ext cx="4364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Laboratorio de Biotecnología y Biofármacos</a:t>
            </a: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Concepción, Chile</a:t>
            </a:r>
          </a:p>
          <a:p>
            <a:pPr algn="ctr"/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0" descr="Resultado de imagen para universidad de concepcion">
            <a:extLst>
              <a:ext uri="{FF2B5EF4-FFF2-40B4-BE49-F238E27FC236}">
                <a16:creationId xmlns:a16="http://schemas.microsoft.com/office/drawing/2014/main" id="{98C7DA9A-4B36-4508-B80D-A96295F6C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292" y="2585095"/>
            <a:ext cx="3408925" cy="11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1C26931-D487-46C0-9108-BD326F89B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3" y="4714992"/>
            <a:ext cx="1880752" cy="13083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726039B-DD55-4568-BCAB-F6AAAA3B8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71" y="4729495"/>
            <a:ext cx="1250758" cy="12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99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3">
            <a:extLst>
              <a:ext uri="{FF2B5EF4-FFF2-40B4-BE49-F238E27FC236}">
                <a16:creationId xmlns:a16="http://schemas.microsoft.com/office/drawing/2014/main" id="{AA72CDF8-2C3B-4D72-B40B-417979B4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237101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ANEXOS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BC41F7-2141-41B6-97B1-BC42AD815E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lang="es-CL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CC8623E-1A84-44B0-B177-B8272814F25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84" r="1398" b="-112"/>
          <a:stretch/>
        </p:blipFill>
        <p:spPr bwMode="auto">
          <a:xfrm>
            <a:off x="2554832" y="237101"/>
            <a:ext cx="6055768" cy="553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31363F2-D2A1-4D85-A8D0-C6938723A1F8}"/>
              </a:ext>
            </a:extLst>
          </p:cNvPr>
          <p:cNvSpPr/>
          <p:nvPr/>
        </p:nvSpPr>
        <p:spPr>
          <a:xfrm>
            <a:off x="4140977" y="5767951"/>
            <a:ext cx="39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Vía de señalización del interferón tipo I.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0914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Ésta es la bacteria resistente a los antibióticos que es cada vez ...">
            <a:extLst>
              <a:ext uri="{FF2B5EF4-FFF2-40B4-BE49-F238E27FC236}">
                <a16:creationId xmlns:a16="http://schemas.microsoft.com/office/drawing/2014/main" id="{CBDB2357-44A2-4E39-98CD-EA28415F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10" y="3788608"/>
            <a:ext cx="2095188" cy="209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do sobre la terapia CAR T cells en el mieloma múltiple | CEMMP">
            <a:extLst>
              <a:ext uri="{FF2B5EF4-FFF2-40B4-BE49-F238E27FC236}">
                <a16:creationId xmlns:a16="http://schemas.microsoft.com/office/drawing/2014/main" id="{4497381A-A39C-4C83-A4EB-BC1EDF000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19670" b="10254"/>
          <a:stretch/>
        </p:blipFill>
        <p:spPr bwMode="auto">
          <a:xfrm>
            <a:off x="9823571" y="4003614"/>
            <a:ext cx="1828679" cy="175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Box 3">
            <a:extLst>
              <a:ext uri="{FF2B5EF4-FFF2-40B4-BE49-F238E27FC236}">
                <a16:creationId xmlns:a16="http://schemas.microsoft.com/office/drawing/2014/main" id="{69616F93-CA63-400D-8CA2-BCA869A0F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0" y="134139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PRENDAMOS #CIENCIA&quot; 🤔 ¿Qué significa IFN en términos de ciencia ...">
            <a:extLst>
              <a:ext uri="{FF2B5EF4-FFF2-40B4-BE49-F238E27FC236}">
                <a16:creationId xmlns:a16="http://schemas.microsoft.com/office/drawing/2014/main" id="{83869887-AAB7-40D0-8D61-8108DBCCE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" y="1074504"/>
            <a:ext cx="2646722" cy="278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BFDAF7E-664B-46A2-BE80-5E9736C99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989994"/>
              </p:ext>
            </p:extLst>
          </p:nvPr>
        </p:nvGraphicFramePr>
        <p:xfrm>
          <a:off x="3739357" y="-74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2F758943-446F-4767-99D0-9D41CD16287F}"/>
              </a:ext>
            </a:extLst>
          </p:cNvPr>
          <p:cNvSpPr/>
          <p:nvPr/>
        </p:nvSpPr>
        <p:spPr>
          <a:xfrm>
            <a:off x="0" y="6538912"/>
            <a:ext cx="1466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Miorin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2017)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C90B9AC-4A13-450C-9782-8D829D5F13A5}"/>
              </a:ext>
            </a:extLst>
          </p:cNvPr>
          <p:cNvSpPr/>
          <p:nvPr/>
        </p:nvSpPr>
        <p:spPr>
          <a:xfrm>
            <a:off x="1427892" y="6538912"/>
            <a:ext cx="1212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Imanishi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2004)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5821B752-13DB-422C-938F-378607FC98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ED46870-15FE-4776-86FC-BB0DD0B2DA41}"/>
              </a:ext>
            </a:extLst>
          </p:cNvPr>
          <p:cNvSpPr/>
          <p:nvPr/>
        </p:nvSpPr>
        <p:spPr>
          <a:xfrm>
            <a:off x="2781994" y="6538912"/>
            <a:ext cx="1591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Ashnagar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2014)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B69C462-246F-4A52-BF1B-4DA6C4F770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5936568"/>
              </p:ext>
            </p:extLst>
          </p:nvPr>
        </p:nvGraphicFramePr>
        <p:xfrm>
          <a:off x="-191052" y="2419367"/>
          <a:ext cx="5915841" cy="4928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028" name="Picture 4" descr="Familia Canina: Parvovirus Canina. Un virus potente">
            <a:extLst>
              <a:ext uri="{FF2B5EF4-FFF2-40B4-BE49-F238E27FC236}">
                <a16:creationId xmlns:a16="http://schemas.microsoft.com/office/drawing/2014/main" id="{2BD9E911-04C8-46B5-93C7-73E736596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81" y="4358243"/>
            <a:ext cx="1675117" cy="152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042FF06-6D90-41FC-AB43-3F054314D56B}"/>
              </a:ext>
            </a:extLst>
          </p:cNvPr>
          <p:cNvSpPr/>
          <p:nvPr/>
        </p:nvSpPr>
        <p:spPr>
          <a:xfrm>
            <a:off x="4539846" y="6535238"/>
            <a:ext cx="1681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Feroze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Wang., 2018)</a:t>
            </a:r>
          </a:p>
        </p:txBody>
      </p:sp>
    </p:spTree>
    <p:extLst>
      <p:ext uri="{BB962C8B-B14F-4D97-AF65-F5344CB8AC3E}">
        <p14:creationId xmlns:p14="http://schemas.microsoft.com/office/powerpoint/2010/main" val="27630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3">
            <a:extLst>
              <a:ext uri="{FF2B5EF4-FFF2-40B4-BE49-F238E27FC236}">
                <a16:creationId xmlns:a16="http://schemas.microsoft.com/office/drawing/2014/main" id="{AA72CDF8-2C3B-4D72-B40B-417979B4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237101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ANEXOS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chematic view of four types of E.coli strains (BL21 Star, Rosetta ...">
            <a:extLst>
              <a:ext uri="{FF2B5EF4-FFF2-40B4-BE49-F238E27FC236}">
                <a16:creationId xmlns:a16="http://schemas.microsoft.com/office/drawing/2014/main" id="{FC1C0E7B-C386-4647-9FA2-B71B6ABB0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860" y="731188"/>
            <a:ext cx="7368387" cy="487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CA3329D2-9947-4351-B800-A865C5699C31}"/>
              </a:ext>
            </a:extLst>
          </p:cNvPr>
          <p:cNvSpPr/>
          <p:nvPr/>
        </p:nvSpPr>
        <p:spPr>
          <a:xfrm>
            <a:off x="3634844" y="5745286"/>
            <a:ext cx="4677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Sistema de expresión en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Escherichia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coli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 21.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43019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3">
            <a:extLst>
              <a:ext uri="{FF2B5EF4-FFF2-40B4-BE49-F238E27FC236}">
                <a16:creationId xmlns:a16="http://schemas.microsoft.com/office/drawing/2014/main" id="{AA72CDF8-2C3B-4D72-B40B-417979B4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237101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ANEXOS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D93BF09-41BB-4735-8DBB-E10F59DD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920178"/>
            <a:ext cx="3750733" cy="834887"/>
          </a:xfrm>
        </p:spPr>
        <p:txBody>
          <a:bodyPr>
            <a:normAutofit/>
          </a:bodyPr>
          <a:lstStyle/>
          <a:p>
            <a:pPr lvl="1"/>
            <a:r>
              <a:rPr lang="es-E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del medio de cultivo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BC41F7-2141-41B6-97B1-BC42AD815E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lang="es-CL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52FFC8A6-939E-4B32-98F0-4A43CA4CF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569347"/>
              </p:ext>
            </p:extLst>
          </p:nvPr>
        </p:nvGraphicFramePr>
        <p:xfrm>
          <a:off x="2948460" y="2522053"/>
          <a:ext cx="5602254" cy="329094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04451">
                  <a:extLst>
                    <a:ext uri="{9D8B030D-6E8A-4147-A177-3AD203B41FA5}">
                      <a16:colId xmlns:a16="http://schemas.microsoft.com/office/drawing/2014/main" val="1059821131"/>
                    </a:ext>
                  </a:extLst>
                </a:gridCol>
                <a:gridCol w="1024779">
                  <a:extLst>
                    <a:ext uri="{9D8B030D-6E8A-4147-A177-3AD203B41FA5}">
                      <a16:colId xmlns:a16="http://schemas.microsoft.com/office/drawing/2014/main" val="3093455329"/>
                    </a:ext>
                  </a:extLst>
                </a:gridCol>
                <a:gridCol w="1203084">
                  <a:extLst>
                    <a:ext uri="{9D8B030D-6E8A-4147-A177-3AD203B41FA5}">
                      <a16:colId xmlns:a16="http://schemas.microsoft.com/office/drawing/2014/main" val="273001179"/>
                    </a:ext>
                  </a:extLst>
                </a:gridCol>
                <a:gridCol w="1669940">
                  <a:extLst>
                    <a:ext uri="{9D8B030D-6E8A-4147-A177-3AD203B41FA5}">
                      <a16:colId xmlns:a16="http://schemas.microsoft.com/office/drawing/2014/main" val="3930263877"/>
                    </a:ext>
                  </a:extLst>
                </a:gridCol>
              </a:tblGrid>
              <a:tr h="1420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Medio de cultivo</a:t>
                      </a:r>
                      <a:endParaRPr lang="es-EC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Biomasa (g)</a:t>
                      </a:r>
                      <a:endParaRPr lang="es-EC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Intensidad de banda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Relación intensidad de banda / biomasa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0669215"/>
                  </a:ext>
                </a:extLst>
              </a:tr>
              <a:tr h="467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LB + IPTG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9621,6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4043292"/>
                  </a:ext>
                </a:extLst>
              </a:tr>
              <a:tr h="467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LB autoinducido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11034,6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5527473"/>
                  </a:ext>
                </a:extLst>
              </a:tr>
              <a:tr h="467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 + IPTG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9236,8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4165509"/>
                  </a:ext>
                </a:extLst>
              </a:tr>
              <a:tr h="467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 autoinducido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8221720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4E90EB51-1A93-4BF7-B046-A4BBB58C1360}"/>
              </a:ext>
            </a:extLst>
          </p:cNvPr>
          <p:cNvSpPr/>
          <p:nvPr/>
        </p:nvSpPr>
        <p:spPr>
          <a:xfrm>
            <a:off x="3693612" y="1876949"/>
            <a:ext cx="4261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1.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Relación intensidad de banda/ biomasa de los diferentes medios de cultivo.</a:t>
            </a:r>
            <a:endParaRPr lang="es-EC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4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2A60D-61D0-4CC7-A053-0C59C161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61" y="860360"/>
            <a:ext cx="5623778" cy="503368"/>
          </a:xfrm>
        </p:spPr>
        <p:txBody>
          <a:bodyPr>
            <a:normAutofit/>
          </a:bodyPr>
          <a:lstStyle/>
          <a:p>
            <a:pPr lvl="1"/>
            <a:r>
              <a:rPr lang="es-E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Solubilización de cuerpos de inclusión de IFN-αC.</a:t>
            </a:r>
            <a:endParaRPr lang="es-EC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88E928E9-9A14-469B-8F5D-7AC72D400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9739B0-23AF-4471-ABBC-E80B322F805B}"/>
              </a:ext>
            </a:extLst>
          </p:cNvPr>
          <p:cNvSpPr txBox="1"/>
          <p:nvPr/>
        </p:nvSpPr>
        <p:spPr>
          <a:xfrm>
            <a:off x="9622085" y="1535732"/>
            <a:ext cx="250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MW: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Marcador de peso</a:t>
            </a:r>
            <a:endParaRPr lang="es-MX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negativo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Sobrenadante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endParaRPr lang="es-EC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47A43EA-2F9C-403A-9F30-3F424853A1A0}"/>
              </a:ext>
            </a:extLst>
          </p:cNvPr>
          <p:cNvPicPr/>
          <p:nvPr/>
        </p:nvPicPr>
        <p:blipFill rotWithShape="1">
          <a:blip r:embed="rId2"/>
          <a:srcRect l="56576" t="5245" b="46415"/>
          <a:stretch/>
        </p:blipFill>
        <p:spPr>
          <a:xfrm>
            <a:off x="434029" y="1824865"/>
            <a:ext cx="4226709" cy="32227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D3F161F-F42F-484D-BF28-E1D6D53B688D}"/>
              </a:ext>
            </a:extLst>
          </p:cNvPr>
          <p:cNvSpPr/>
          <p:nvPr/>
        </p:nvSpPr>
        <p:spPr>
          <a:xfrm>
            <a:off x="599869" y="5064764"/>
            <a:ext cx="4125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11.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Solubilización de los cuerpos de inclusión de IFN-αC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a 60°C durante 1 hora. 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77FE3E4-7F01-444B-BB5D-059DA9DF4EE4}"/>
              </a:ext>
            </a:extLst>
          </p:cNvPr>
          <p:cNvPicPr/>
          <p:nvPr/>
        </p:nvPicPr>
        <p:blipFill rotWithShape="1">
          <a:blip r:embed="rId2"/>
          <a:srcRect t="58621" r="50269"/>
          <a:stretch/>
        </p:blipFill>
        <p:spPr>
          <a:xfrm>
            <a:off x="5067406" y="2251017"/>
            <a:ext cx="4551500" cy="270554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BBAE83F-8515-415B-BC3D-3902A608A4D4}"/>
              </a:ext>
            </a:extLst>
          </p:cNvPr>
          <p:cNvSpPr/>
          <p:nvPr/>
        </p:nvSpPr>
        <p:spPr>
          <a:xfrm>
            <a:off x="5510349" y="5133233"/>
            <a:ext cx="4019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12.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Solubilización de los cuerpos de inclusión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con urea 8M+β-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mercaptoetanol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a 60°C 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2E20E00B-BD32-4D6C-9C4D-96045F6CF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237101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ANEXOS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94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2A60D-61D0-4CC7-A053-0C59C161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12" y="865268"/>
            <a:ext cx="3750733" cy="445272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Renaturalización de IFN-αC.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88E928E9-9A14-469B-8F5D-7AC72D400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9739B0-23AF-4471-ABBC-E80B322F805B}"/>
              </a:ext>
            </a:extLst>
          </p:cNvPr>
          <p:cNvSpPr txBox="1"/>
          <p:nvPr/>
        </p:nvSpPr>
        <p:spPr>
          <a:xfrm>
            <a:off x="9529536" y="2607605"/>
            <a:ext cx="250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MW: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Marcador de peso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negativo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Sobrenadante</a:t>
            </a:r>
          </a:p>
          <a:p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P: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347C960-D412-4BF1-971B-00EC88E018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80272" y="1415845"/>
            <a:ext cx="4930327" cy="371571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000E417-5E86-4296-BCFB-1FF6C751A334}"/>
              </a:ext>
            </a:extLst>
          </p:cNvPr>
          <p:cNvSpPr/>
          <p:nvPr/>
        </p:nvSpPr>
        <p:spPr>
          <a:xfrm>
            <a:off x="4385530" y="5188415"/>
            <a:ext cx="3956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13.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Renaturalización de la proteína IFN-αC. </a:t>
            </a:r>
            <a:endParaRPr lang="es-EC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0E4FAC67-67EE-4034-A84B-4336EAEB4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237101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ANEXOS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64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3">
            <a:extLst>
              <a:ext uri="{FF2B5EF4-FFF2-40B4-BE49-F238E27FC236}">
                <a16:creationId xmlns:a16="http://schemas.microsoft.com/office/drawing/2014/main" id="{0A297FE8-3A19-43BA-909D-45858F345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207194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Interferones Tipo I</a:t>
            </a:r>
            <a:endParaRPr lang="en-US" altLang="es-C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53722F0-7140-471E-B7CD-652F9BE902B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 r="35205" b="73179"/>
          <a:stretch/>
        </p:blipFill>
        <p:spPr bwMode="auto">
          <a:xfrm>
            <a:off x="7919113" y="631415"/>
            <a:ext cx="2216646" cy="1941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ADBE32E-D777-41A8-A173-AD1E17BAA316}"/>
              </a:ext>
            </a:extLst>
          </p:cNvPr>
          <p:cNvSpPr/>
          <p:nvPr/>
        </p:nvSpPr>
        <p:spPr>
          <a:xfrm>
            <a:off x="7377607" y="5174399"/>
            <a:ext cx="41423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Vía de señalización del interferón tipo I. 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Ivashkiv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Donlin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2014)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E84114-6236-478F-9DE7-9317D25D84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EACF043-3425-47E5-BE10-DBB4C3324E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015069"/>
              </p:ext>
            </p:extLst>
          </p:nvPr>
        </p:nvGraphicFramePr>
        <p:xfrm>
          <a:off x="23438" y="721255"/>
          <a:ext cx="7048975" cy="5415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4EEEEAAA-4F19-42D5-8E9E-CB9F5D532520}"/>
              </a:ext>
            </a:extLst>
          </p:cNvPr>
          <p:cNvSpPr/>
          <p:nvPr/>
        </p:nvSpPr>
        <p:spPr>
          <a:xfrm>
            <a:off x="-12356" y="6538912"/>
            <a:ext cx="2376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Valadkhan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&amp; 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Gunawardane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2016)</a:t>
            </a:r>
            <a:endParaRPr lang="es-EC" sz="12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4C7922F-DCAE-4336-94D8-974C404C08BB}"/>
              </a:ext>
            </a:extLst>
          </p:cNvPr>
          <p:cNvSpPr/>
          <p:nvPr/>
        </p:nvSpPr>
        <p:spPr>
          <a:xfrm>
            <a:off x="5674273" y="6540367"/>
            <a:ext cx="1398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(Keller et al., 2019)</a:t>
            </a:r>
            <a:endParaRPr lang="es-EC" sz="120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F93C800-F14D-4835-A239-E1B11BD4ECEE}"/>
              </a:ext>
            </a:extLst>
          </p:cNvPr>
          <p:cNvGrpSpPr/>
          <p:nvPr/>
        </p:nvGrpSpPr>
        <p:grpSpPr>
          <a:xfrm>
            <a:off x="23438" y="5035856"/>
            <a:ext cx="2769814" cy="1215097"/>
            <a:chOff x="2884327" y="3465151"/>
            <a:chExt cx="1735934" cy="1215097"/>
          </a:xfrm>
          <a:scene3d>
            <a:camera prst="orthographicFront"/>
            <a:lightRig rig="chilly" dir="t"/>
          </a:scene3d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111C9E68-0FAB-44E0-ABC7-7AA02D827071}"/>
                </a:ext>
              </a:extLst>
            </p:cNvPr>
            <p:cNvSpPr/>
            <p:nvPr/>
          </p:nvSpPr>
          <p:spPr>
            <a:xfrm>
              <a:off x="2884327" y="3465151"/>
              <a:ext cx="1735934" cy="1215097"/>
            </a:xfrm>
            <a:prstGeom prst="roundRect">
              <a:avLst>
                <a:gd name="adj" fmla="val 1667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ángulo: esquinas redondeadas 4">
              <a:extLst>
                <a:ext uri="{FF2B5EF4-FFF2-40B4-BE49-F238E27FC236}">
                  <a16:creationId xmlns:a16="http://schemas.microsoft.com/office/drawing/2014/main" id="{7B4EE1F4-2A91-475F-A8DE-8B33AD049718}"/>
                </a:ext>
              </a:extLst>
            </p:cNvPr>
            <p:cNvSpPr txBox="1"/>
            <p:nvPr/>
          </p:nvSpPr>
          <p:spPr>
            <a:xfrm>
              <a:off x="2943655" y="3524478"/>
              <a:ext cx="1676606" cy="10964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IFN-</a:t>
              </a:r>
              <a:r>
                <a:rPr lang="el-GR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s-MX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MX" sz="27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19kDa</a:t>
              </a:r>
            </a:p>
          </p:txBody>
        </p:sp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383EA84-1D25-4541-B2EB-0A4AC3CB4AFB}"/>
              </a:ext>
            </a:extLst>
          </p:cNvPr>
          <p:cNvSpPr/>
          <p:nvPr/>
        </p:nvSpPr>
        <p:spPr>
          <a:xfrm>
            <a:off x="6487882" y="1001728"/>
            <a:ext cx="2376831" cy="98209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B93416E-0502-4E2E-BCE5-18FB8DC9775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1" r="66011" b="-111"/>
          <a:stretch/>
        </p:blipFill>
        <p:spPr bwMode="auto">
          <a:xfrm>
            <a:off x="7919113" y="2493926"/>
            <a:ext cx="2216646" cy="260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9B21AD87-9042-4EBD-B09A-112818895324}"/>
              </a:ext>
            </a:extLst>
          </p:cNvPr>
          <p:cNvSpPr/>
          <p:nvPr/>
        </p:nvSpPr>
        <p:spPr>
          <a:xfrm>
            <a:off x="9509431" y="3803416"/>
            <a:ext cx="591701" cy="646331"/>
          </a:xfrm>
          <a:prstGeom prst="rect">
            <a:avLst/>
          </a:prstGeom>
          <a:solidFill>
            <a:srgbClr val="D4EBE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OAS</a:t>
            </a:r>
          </a:p>
          <a:p>
            <a:r>
              <a:rPr lang="es-EC" sz="1200" dirty="0">
                <a:latin typeface="Times New Roman" panose="02020603050405020304" pitchFamily="18" charset="0"/>
              </a:rPr>
              <a:t>PKR</a:t>
            </a:r>
          </a:p>
          <a:p>
            <a:r>
              <a:rPr lang="es-EC" sz="1200" dirty="0">
                <a:latin typeface="Times New Roman" panose="02020603050405020304" pitchFamily="18" charset="0"/>
              </a:rPr>
              <a:t>MX1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4E6E434-EC0E-4DA6-971C-D2527EAB6D49}"/>
              </a:ext>
            </a:extLst>
          </p:cNvPr>
          <p:cNvSpPr txBox="1"/>
          <p:nvPr/>
        </p:nvSpPr>
        <p:spPr>
          <a:xfrm>
            <a:off x="2293194" y="6538911"/>
            <a:ext cx="3417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(Lombardi, 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Tsomos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Hammerstad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&amp; 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Tommer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 2018)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41749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E7FE93D-78C8-4F14-B8EC-1F0698BDB6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829753"/>
              </p:ext>
            </p:extLst>
          </p:nvPr>
        </p:nvGraphicFramePr>
        <p:xfrm>
          <a:off x="841579" y="1054163"/>
          <a:ext cx="10508841" cy="487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7164BA69-AB56-4B48-B5B8-0FBD062ADEE2}"/>
              </a:ext>
            </a:extLst>
          </p:cNvPr>
          <p:cNvSpPr/>
          <p:nvPr/>
        </p:nvSpPr>
        <p:spPr>
          <a:xfrm>
            <a:off x="0" y="6545732"/>
            <a:ext cx="13933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es-EC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Klotz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et al., 2017)</a:t>
            </a:r>
            <a:endParaRPr lang="es-EC" sz="12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D00AD32-BD0B-440B-9C3A-ADC335D18906}"/>
              </a:ext>
            </a:extLst>
          </p:cNvPr>
          <p:cNvSpPr/>
          <p:nvPr/>
        </p:nvSpPr>
        <p:spPr>
          <a:xfrm>
            <a:off x="1466680" y="6545732"/>
            <a:ext cx="2585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(Fleming, </a:t>
            </a:r>
            <a:r>
              <a:rPr lang="es-EC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Creevy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&amp; </a:t>
            </a:r>
            <a:r>
              <a:rPr lang="es-EC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Promislow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2011)</a:t>
            </a:r>
            <a:endParaRPr lang="es-EC" sz="12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82C0776-FFCA-4BEF-8741-D977298B755A}"/>
              </a:ext>
            </a:extLst>
          </p:cNvPr>
          <p:cNvSpPr/>
          <p:nvPr/>
        </p:nvSpPr>
        <p:spPr>
          <a:xfrm>
            <a:off x="4472199" y="684831"/>
            <a:ext cx="40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APLICACIONES DEL INTERFERÓN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64816106-2E72-43C8-A781-E441C206E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0" y="134139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9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3">
            <a:extLst>
              <a:ext uri="{FF2B5EF4-FFF2-40B4-BE49-F238E27FC236}">
                <a16:creationId xmlns:a16="http://schemas.microsoft.com/office/drawing/2014/main" id="{AA72CDF8-2C3B-4D72-B40B-417979B4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237101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A41C004-3414-49EC-BA97-F91B68F753AC}"/>
              </a:ext>
            </a:extLst>
          </p:cNvPr>
          <p:cNvSpPr/>
          <p:nvPr/>
        </p:nvSpPr>
        <p:spPr>
          <a:xfrm>
            <a:off x="683456" y="3335686"/>
            <a:ext cx="5393657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6/10 Familias tienen mascota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Cuidado de la salud: USD 1,73 mil millones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2,5% muertes en perros son por infecciones virales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9F09277-79A4-40CF-8BB5-67CA10CD31E9}"/>
              </a:ext>
            </a:extLst>
          </p:cNvPr>
          <p:cNvSpPr/>
          <p:nvPr/>
        </p:nvSpPr>
        <p:spPr>
          <a:xfrm>
            <a:off x="120380" y="6581001"/>
            <a:ext cx="1040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(Aldaz, 2014)</a:t>
            </a:r>
            <a:endParaRPr lang="es-EC" sz="1200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4CE70353-2B00-4F0E-9AC9-930B4F5DF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5491476"/>
              </p:ext>
            </p:extLst>
          </p:nvPr>
        </p:nvGraphicFramePr>
        <p:xfrm>
          <a:off x="5983964" y="177549"/>
          <a:ext cx="6037616" cy="471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A91DED0F-0E9A-4AC4-8956-D1E6B31AD1A5}"/>
              </a:ext>
            </a:extLst>
          </p:cNvPr>
          <p:cNvSpPr/>
          <p:nvPr/>
        </p:nvSpPr>
        <p:spPr>
          <a:xfrm>
            <a:off x="7894900" y="6488667"/>
            <a:ext cx="1328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(Taira et al., 2005)</a:t>
            </a:r>
            <a:endParaRPr lang="es-EC" sz="1200" dirty="0"/>
          </a:p>
        </p:txBody>
      </p:sp>
      <p:pic>
        <p:nvPicPr>
          <p:cNvPr id="6146" name="Picture 2" descr="Principales gastos de tener un perro - RedCanina.es">
            <a:extLst>
              <a:ext uri="{FF2B5EF4-FFF2-40B4-BE49-F238E27FC236}">
                <a16:creationId xmlns:a16="http://schemas.microsoft.com/office/drawing/2014/main" id="{FC27E045-939E-4C17-B14A-8F4D462E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3" y="1327439"/>
            <a:ext cx="3139357" cy="201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s reacciones postvacunales en perros más frecuentes">
            <a:extLst>
              <a:ext uri="{FF2B5EF4-FFF2-40B4-BE49-F238E27FC236}">
                <a16:creationId xmlns:a16="http://schemas.microsoft.com/office/drawing/2014/main" id="{C57FABF6-16D7-4DBE-AE16-E0B153E8D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15" y="1328770"/>
            <a:ext cx="2978212" cy="200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CB8717-17FB-4E06-9935-4C6BB7413F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986DC40-8805-41BF-83DC-B984395D96C4}"/>
              </a:ext>
            </a:extLst>
          </p:cNvPr>
          <p:cNvSpPr/>
          <p:nvPr/>
        </p:nvSpPr>
        <p:spPr>
          <a:xfrm>
            <a:off x="1209209" y="6581000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Rios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2019)</a:t>
            </a:r>
            <a:endParaRPr lang="es-EC" sz="12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2C50F4-F739-4DF3-B1D8-4D1642C9FD89}"/>
              </a:ext>
            </a:extLst>
          </p:cNvPr>
          <p:cNvSpPr txBox="1"/>
          <p:nvPr/>
        </p:nvSpPr>
        <p:spPr>
          <a:xfrm>
            <a:off x="8206216" y="5075064"/>
            <a:ext cx="1628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IFN-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humano</a:t>
            </a:r>
          </a:p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IFN-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Ω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felino	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laves 8">
            <a:extLst>
              <a:ext uri="{FF2B5EF4-FFF2-40B4-BE49-F238E27FC236}">
                <a16:creationId xmlns:a16="http://schemas.microsoft.com/office/drawing/2014/main" id="{7363156B-61B4-4E21-9DD9-19D60CFF1D53}"/>
              </a:ext>
            </a:extLst>
          </p:cNvPr>
          <p:cNvSpPr/>
          <p:nvPr/>
        </p:nvSpPr>
        <p:spPr>
          <a:xfrm>
            <a:off x="8153323" y="5046598"/>
            <a:ext cx="1633864" cy="67912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AEAAB86-046D-4DF5-B679-C634AD3DB2ED}"/>
              </a:ext>
            </a:extLst>
          </p:cNvPr>
          <p:cNvSpPr/>
          <p:nvPr/>
        </p:nvSpPr>
        <p:spPr>
          <a:xfrm>
            <a:off x="6808348" y="5212351"/>
            <a:ext cx="130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>
                <a:latin typeface="Times New Roman" panose="02020603050405020304" pitchFamily="18" charset="0"/>
                <a:cs typeface="Times New Roman" panose="02020603050405020304" pitchFamily="18" charset="0"/>
              </a:rPr>
              <a:t>Tratamiento</a:t>
            </a:r>
            <a:endParaRPr lang="es-EC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8B24FC0-1AC3-429E-9931-5807B35FE86F}"/>
              </a:ext>
            </a:extLst>
          </p:cNvPr>
          <p:cNvSpPr/>
          <p:nvPr/>
        </p:nvSpPr>
        <p:spPr>
          <a:xfrm>
            <a:off x="9880018" y="5098496"/>
            <a:ext cx="217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Efectos secundarios a largo plazo.</a:t>
            </a:r>
            <a:endParaRPr lang="es-EC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49938A4-6C2D-4963-B0E8-38200D5EC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212128"/>
              </p:ext>
            </p:extLst>
          </p:nvPr>
        </p:nvGraphicFramePr>
        <p:xfrm>
          <a:off x="371688" y="4125502"/>
          <a:ext cx="5393657" cy="2260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5" grpId="0"/>
      <p:bldP spid="7" grpId="0"/>
      <p:bldP spid="9" grpId="0" animBg="1"/>
      <p:bldP spid="10" grpId="0"/>
      <p:bldP spid="21" grpId="0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A4631237-02B8-4759-BC1E-5A4CA99F1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38" y="0"/>
            <a:ext cx="5183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Proteínas recombinantes</a:t>
            </a:r>
            <a:endParaRPr lang="en-US" altLang="es-C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B100B34-9BB8-4B8A-A7CB-DA61D938E460}"/>
              </a:ext>
            </a:extLst>
          </p:cNvPr>
          <p:cNvSpPr/>
          <p:nvPr/>
        </p:nvSpPr>
        <p:spPr>
          <a:xfrm>
            <a:off x="541616" y="6273225"/>
            <a:ext cx="41423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Producción de proteínas recombinantes. 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(Quintanilla, 2014)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6933225-D48D-4E59-A973-53456E61F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47" y="504955"/>
            <a:ext cx="3027999" cy="5614491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1B15515-5991-4451-A8E2-C524D829B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798468"/>
              </p:ext>
            </p:extLst>
          </p:nvPr>
        </p:nvGraphicFramePr>
        <p:xfrm>
          <a:off x="4261971" y="58477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1472ED38-8D86-45DA-B59C-AE0A06C44D07}"/>
              </a:ext>
            </a:extLst>
          </p:cNvPr>
          <p:cNvSpPr/>
          <p:nvPr/>
        </p:nvSpPr>
        <p:spPr>
          <a:xfrm>
            <a:off x="7005527" y="6434310"/>
            <a:ext cx="1713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(Vargas &amp; Franco, 2017)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9624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CuadroTexto 5"/>
          <p:cNvSpPr txBox="1">
            <a:spLocks noChangeArrowheads="1"/>
          </p:cNvSpPr>
          <p:nvPr/>
        </p:nvSpPr>
        <p:spPr bwMode="auto">
          <a:xfrm>
            <a:off x="260513" y="1009129"/>
            <a:ext cx="1167097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  <a:p>
            <a:pPr marL="0" indent="0"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Obtener la molécula interferón alfa (IFN-α) canino recombinante expresada en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como alternativa al tratamiento de infecciones virales. </a:t>
            </a:r>
          </a:p>
          <a:p>
            <a:pPr marL="0" indent="0" algn="just" eaLnBrk="1" hangingPunct="1"/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 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Producir interferón alfa canino recombinante en un sistema de expresión en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el protocolo de purificación del interferón alfa canino recombinante expresado en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 actividad antiviral del interferón alfa canino recombinante en células caninas.</a:t>
            </a:r>
          </a:p>
          <a:p>
            <a:pPr marL="0" indent="0" algn="just" eaLnBrk="1" hangingPunct="1"/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2624A0-D5B6-4C4B-808C-0631BD55F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53" y="81662"/>
            <a:ext cx="518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8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268620F0-F592-42D0-A18C-96B435D38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4" r="4782"/>
          <a:stretch/>
        </p:blipFill>
        <p:spPr>
          <a:xfrm>
            <a:off x="0" y="4242079"/>
            <a:ext cx="5370810" cy="1899633"/>
          </a:xfrm>
          <a:prstGeom prst="rect">
            <a:avLst/>
          </a:prstGeom>
        </p:spPr>
      </p:pic>
      <p:sp>
        <p:nvSpPr>
          <p:cNvPr id="14340" name="TextBox 3">
            <a:extLst>
              <a:ext uri="{FF2B5EF4-FFF2-40B4-BE49-F238E27FC236}">
                <a16:creationId xmlns:a16="http://schemas.microsoft.com/office/drawing/2014/main" id="{0A297FE8-3A19-43BA-909D-45858F345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81" y="-55731"/>
            <a:ext cx="7363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n-US" altLang="es-CL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2B8A2DC-A0DB-481F-BCE3-524A470F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81" y="2226782"/>
            <a:ext cx="3421626" cy="421310"/>
          </a:xfrm>
        </p:spPr>
        <p:txBody>
          <a:bodyPr>
            <a:normAutofit/>
          </a:bodyPr>
          <a:lstStyle/>
          <a:p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Transformación Bacteriana </a:t>
            </a:r>
            <a:endParaRPr lang="es-EC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3A2B4C1-B242-4414-B5F1-30D2952427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5945292"/>
            <a:ext cx="2743200" cy="365125"/>
          </a:xfrm>
          <a:prstGeom prst="rect">
            <a:avLst/>
          </a:prstGeom>
        </p:spPr>
        <p:txBody>
          <a:bodyPr/>
          <a:lstStyle/>
          <a:p>
            <a:fld id="{4300532E-CC41-3144-A800-37B35F439EF7}" type="slidenum">
              <a:rPr lang="es-CL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s-C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39EA286-2F39-434D-AB3C-A113E21AE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394" y="1456897"/>
            <a:ext cx="7457783" cy="2186774"/>
          </a:xfrm>
          <a:prstGeom prst="rect">
            <a:avLst/>
          </a:prstGeom>
        </p:spPr>
      </p:pic>
      <p:pic>
        <p:nvPicPr>
          <p:cNvPr id="2052" name="Picture 4" descr="Detailed schematic illustration of plasmid DNA construct on a ...">
            <a:extLst>
              <a:ext uri="{FF2B5EF4-FFF2-40B4-BE49-F238E27FC236}">
                <a16:creationId xmlns:a16="http://schemas.microsoft.com/office/drawing/2014/main" id="{AF3F8443-BB97-4963-81EA-8EFB43E5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3" y="759261"/>
            <a:ext cx="3546580" cy="29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B9EC764-EE0A-4394-9E7B-0CC7673DBF00}"/>
              </a:ext>
            </a:extLst>
          </p:cNvPr>
          <p:cNvSpPr/>
          <p:nvPr/>
        </p:nvSpPr>
        <p:spPr>
          <a:xfrm>
            <a:off x="147099" y="3600207"/>
            <a:ext cx="3892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C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de expresión pET22b (+). (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Tsuchiya,2018)</a:t>
            </a:r>
            <a:r>
              <a:rPr lang="es-ES" alt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2" descr="The Inoculation Method Could Impact the Outcome of Microbiological ...">
            <a:extLst>
              <a:ext uri="{FF2B5EF4-FFF2-40B4-BE49-F238E27FC236}">
                <a16:creationId xmlns:a16="http://schemas.microsoft.com/office/drawing/2014/main" id="{3ABBEA5E-7F1D-4B21-981E-594372F7B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80000" r="37658" b="5162"/>
          <a:stretch/>
        </p:blipFill>
        <p:spPr bwMode="auto">
          <a:xfrm>
            <a:off x="6032571" y="4737989"/>
            <a:ext cx="627605" cy="10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igno más 20">
            <a:extLst>
              <a:ext uri="{FF2B5EF4-FFF2-40B4-BE49-F238E27FC236}">
                <a16:creationId xmlns:a16="http://schemas.microsoft.com/office/drawing/2014/main" id="{3249A0D6-ABC0-4FC7-B81F-F55297C317C9}"/>
              </a:ext>
            </a:extLst>
          </p:cNvPr>
          <p:cNvSpPr/>
          <p:nvPr/>
        </p:nvSpPr>
        <p:spPr>
          <a:xfrm>
            <a:off x="5497764" y="4952461"/>
            <a:ext cx="436389" cy="4326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F879F18-643B-40E1-B035-3F126B0065F5}"/>
              </a:ext>
            </a:extLst>
          </p:cNvPr>
          <p:cNvSpPr/>
          <p:nvPr/>
        </p:nvSpPr>
        <p:spPr>
          <a:xfrm>
            <a:off x="5920275" y="5546615"/>
            <a:ext cx="1274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IPTG (1mM)</a:t>
            </a:r>
            <a:endParaRPr lang="es-EC" sz="16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F96717F-3C3C-4B10-8E17-3EF695EDC1F3}"/>
              </a:ext>
            </a:extLst>
          </p:cNvPr>
          <p:cNvSpPr txBox="1"/>
          <p:nvPr/>
        </p:nvSpPr>
        <p:spPr>
          <a:xfrm>
            <a:off x="2590014" y="5885169"/>
            <a:ext cx="67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705E111-B910-412A-8FDB-4C4B07112120}"/>
              </a:ext>
            </a:extLst>
          </p:cNvPr>
          <p:cNvSpPr txBox="1"/>
          <p:nvPr/>
        </p:nvSpPr>
        <p:spPr>
          <a:xfrm>
            <a:off x="4215338" y="5918393"/>
            <a:ext cx="90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8C9FD30-EA77-4320-A238-EC417EEAEF8F}"/>
              </a:ext>
            </a:extLst>
          </p:cNvPr>
          <p:cNvSpPr/>
          <p:nvPr/>
        </p:nvSpPr>
        <p:spPr>
          <a:xfrm>
            <a:off x="5104476" y="4449013"/>
            <a:ext cx="1284326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r>
              <a:rPr lang="es-EC" sz="16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600nm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0,6</a:t>
            </a:r>
            <a:endParaRPr lang="es-EC" sz="160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68D6EB4-FC52-4E84-878C-67A099AEA9E9}"/>
              </a:ext>
            </a:extLst>
          </p:cNvPr>
          <p:cNvSpPr/>
          <p:nvPr/>
        </p:nvSpPr>
        <p:spPr>
          <a:xfrm>
            <a:off x="10396211" y="1194424"/>
            <a:ext cx="1614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Medio de cultiv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Luria-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Bertani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LB)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ampicilina</a:t>
            </a:r>
            <a:endParaRPr lang="es-EC" sz="1200" dirty="0"/>
          </a:p>
        </p:txBody>
      </p:sp>
      <p:pic>
        <p:nvPicPr>
          <p:cNvPr id="29" name="Picture 6" descr="Tecnigen">
            <a:extLst>
              <a:ext uri="{FF2B5EF4-FFF2-40B4-BE49-F238E27FC236}">
                <a16:creationId xmlns:a16="http://schemas.microsoft.com/office/drawing/2014/main" id="{EEF33A74-87BC-4E80-AA7D-002FDFA5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284" y="4247021"/>
            <a:ext cx="1349372" cy="163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99E8319B-23B0-428C-819B-1759CBAC4065}"/>
              </a:ext>
            </a:extLst>
          </p:cNvPr>
          <p:cNvSpPr/>
          <p:nvPr/>
        </p:nvSpPr>
        <p:spPr>
          <a:xfrm>
            <a:off x="6957790" y="5184523"/>
            <a:ext cx="795268" cy="231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BE4AEB6-B11C-4583-8196-8230684E380A}"/>
              </a:ext>
            </a:extLst>
          </p:cNvPr>
          <p:cNvSpPr/>
          <p:nvPr/>
        </p:nvSpPr>
        <p:spPr>
          <a:xfrm>
            <a:off x="7841467" y="5699988"/>
            <a:ext cx="1366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5000 rpm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10 min.</a:t>
            </a:r>
            <a:endParaRPr lang="es-EC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A376D192-2E27-4A12-8690-0D31C59083E1}"/>
              </a:ext>
            </a:extLst>
          </p:cNvPr>
          <p:cNvSpPr/>
          <p:nvPr/>
        </p:nvSpPr>
        <p:spPr>
          <a:xfrm>
            <a:off x="10337124" y="4485271"/>
            <a:ext cx="1285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húmedo</a:t>
            </a:r>
            <a:endParaRPr lang="es-EC" sz="1600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1BEE26D-B582-46F8-8796-17DDF79FD801}"/>
              </a:ext>
            </a:extLst>
          </p:cNvPr>
          <p:cNvSpPr/>
          <p:nvPr/>
        </p:nvSpPr>
        <p:spPr>
          <a:xfrm>
            <a:off x="6873926" y="4808567"/>
            <a:ext cx="1413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horas </a:t>
            </a:r>
            <a:endParaRPr lang="es-EC" dirty="0"/>
          </a:p>
        </p:txBody>
      </p:sp>
      <p:pic>
        <p:nvPicPr>
          <p:cNvPr id="34" name="Picture 10" descr="Balanzas para Laboratorios, Pesaje de Laboratorios, Balanzas de ...">
            <a:extLst>
              <a:ext uri="{FF2B5EF4-FFF2-40B4-BE49-F238E27FC236}">
                <a16:creationId xmlns:a16="http://schemas.microsoft.com/office/drawing/2014/main" id="{AB6CB59F-2DB5-4C45-BB0B-E91538103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35185" r="13808" b="20001"/>
          <a:stretch/>
        </p:blipFill>
        <p:spPr bwMode="auto">
          <a:xfrm>
            <a:off x="10083203" y="4866152"/>
            <a:ext cx="1645652" cy="9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0988B97A-6CFA-4894-9025-84DDC8D399EC}"/>
              </a:ext>
            </a:extLst>
          </p:cNvPr>
          <p:cNvSpPr/>
          <p:nvPr/>
        </p:nvSpPr>
        <p:spPr>
          <a:xfrm>
            <a:off x="9394498" y="5175146"/>
            <a:ext cx="591623" cy="240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02F786-5139-484C-B5D9-86A11160A1E7}"/>
              </a:ext>
            </a:extLst>
          </p:cNvPr>
          <p:cNvSpPr txBox="1"/>
          <p:nvPr/>
        </p:nvSpPr>
        <p:spPr>
          <a:xfrm>
            <a:off x="3413412" y="4748208"/>
            <a:ext cx="67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h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588F39C-3596-41B1-878C-D46FC774CFB3}"/>
              </a:ext>
            </a:extLst>
          </p:cNvPr>
          <p:cNvSpPr txBox="1"/>
          <p:nvPr/>
        </p:nvSpPr>
        <p:spPr>
          <a:xfrm>
            <a:off x="3268405" y="5329080"/>
            <a:ext cx="89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°C</a:t>
            </a:r>
          </a:p>
          <a:p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rpm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A728FAB6-B6D8-4C9F-8D27-1C62937AC014}"/>
              </a:ext>
            </a:extLst>
          </p:cNvPr>
          <p:cNvSpPr/>
          <p:nvPr/>
        </p:nvSpPr>
        <p:spPr>
          <a:xfrm>
            <a:off x="309456" y="407581"/>
            <a:ext cx="7113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C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ransformación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bacteriana</a:t>
            </a:r>
          </a:p>
        </p:txBody>
      </p:sp>
    </p:spTree>
    <p:extLst>
      <p:ext uri="{BB962C8B-B14F-4D97-AF65-F5344CB8AC3E}">
        <p14:creationId xmlns:p14="http://schemas.microsoft.com/office/powerpoint/2010/main" val="388269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7" grpId="0" animBg="1"/>
      <p:bldP spid="28" grpId="0"/>
      <p:bldP spid="30" grpId="0" animBg="1"/>
      <p:bldP spid="31" grpId="0"/>
      <p:bldP spid="32" grpId="0"/>
      <p:bldP spid="33" grpId="0"/>
      <p:bldP spid="35" grpId="0" animBg="1"/>
      <p:bldP spid="38" grpId="0"/>
      <p:bldP spid="39" grpId="0"/>
    </p:bldLst>
  </p:timing>
</p:sld>
</file>

<file path=ppt/theme/theme1.xml><?xml version="1.0" encoding="utf-8"?>
<a:theme xmlns:a="http://schemas.openxmlformats.org/drawingml/2006/main" name="ES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PE" id="{6EDDF452-169B-483B-AB4D-42FE44FFC304}" vid="{1E892B80-DB33-4021-944B-9AE1B40D066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ES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ESPE" id="{897E0EE8-429D-4152-8EE6-91D287F9F65B}" vid="{B3642A74-B31B-4779-AF49-A124E07A2A7B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-ESPE-039101-D (1)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31859B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Exposición_ Villavicencio_1407</Template>
  <TotalTime>11457</TotalTime>
  <Words>2615</Words>
  <Application>Microsoft Office PowerPoint</Application>
  <PresentationFormat>Panorámica</PresentationFormat>
  <Paragraphs>524</Paragraphs>
  <Slides>33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Times New Roman</vt:lpstr>
      <vt:lpstr>Wingdings</vt:lpstr>
      <vt:lpstr>ESPE</vt:lpstr>
      <vt:lpstr>Tema de Office</vt:lpstr>
      <vt:lpstr>TemaESPE</vt:lpstr>
      <vt:lpstr>1_Tema de Office</vt:lpstr>
      <vt:lpstr>T-ESPE-039101-D (1)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Transformación Bacteriana </vt:lpstr>
      <vt:lpstr>Presentación de PowerPoint</vt:lpstr>
      <vt:lpstr>Transformación Bacteriana </vt:lpstr>
      <vt:lpstr>Presentación de PowerPoint</vt:lpstr>
      <vt:lpstr>Selección del medio de cultivo</vt:lpstr>
      <vt:lpstr>Presentación de PowerPoint</vt:lpstr>
      <vt:lpstr>Presentación de PowerPoint</vt:lpstr>
      <vt:lpstr>Presentación de PowerPoint</vt:lpstr>
      <vt:lpstr>Fermentaciones en medio TB autoinducido</vt:lpstr>
      <vt:lpstr>Presentación de PowerPoint</vt:lpstr>
      <vt:lpstr>Presentación de PowerPoint</vt:lpstr>
      <vt:lpstr>Solubilización de cuerpos de inclusión de IFN-αC.</vt:lpstr>
      <vt:lpstr>Presentación de PowerPoint</vt:lpstr>
      <vt:lpstr>Renaturalización de IFN-αC.</vt:lpstr>
      <vt:lpstr>Presentación de PowerPoint</vt:lpstr>
      <vt:lpstr>Análisis de la actividad biológica de IFN-αC por qPCR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Selección del medio de cultivo</vt:lpstr>
      <vt:lpstr>Solubilización de cuerpos de inclusión de IFN-αC.</vt:lpstr>
      <vt:lpstr>Renaturalización de IFN-αC.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Villegas</dc:creator>
  <cp:lastModifiedBy>CarLITa Villavicencio Acurio</cp:lastModifiedBy>
  <cp:revision>471</cp:revision>
  <dcterms:created xsi:type="dcterms:W3CDTF">2018-06-25T20:23:31Z</dcterms:created>
  <dcterms:modified xsi:type="dcterms:W3CDTF">2020-09-02T01:33:56Z</dcterms:modified>
</cp:coreProperties>
</file>