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717" r:id="rId2"/>
  </p:sldMasterIdLst>
  <p:notesMasterIdLst>
    <p:notesMasterId r:id="rId26"/>
  </p:notesMasterIdLst>
  <p:sldIdLst>
    <p:sldId id="258" r:id="rId3"/>
    <p:sldId id="259" r:id="rId4"/>
    <p:sldId id="260" r:id="rId5"/>
    <p:sldId id="262" r:id="rId6"/>
    <p:sldId id="266" r:id="rId7"/>
    <p:sldId id="263" r:id="rId8"/>
    <p:sldId id="264" r:id="rId9"/>
    <p:sldId id="284" r:id="rId10"/>
    <p:sldId id="267" r:id="rId11"/>
    <p:sldId id="285" r:id="rId12"/>
    <p:sldId id="271" r:id="rId13"/>
    <p:sldId id="273" r:id="rId14"/>
    <p:sldId id="274" r:id="rId15"/>
    <p:sldId id="289" r:id="rId16"/>
    <p:sldId id="288" r:id="rId17"/>
    <p:sldId id="275" r:id="rId18"/>
    <p:sldId id="276" r:id="rId19"/>
    <p:sldId id="287" r:id="rId20"/>
    <p:sldId id="278" r:id="rId21"/>
    <p:sldId id="277" r:id="rId22"/>
    <p:sldId id="270" r:id="rId23"/>
    <p:sldId id="269" r:id="rId24"/>
    <p:sldId id="283" r:id="rId2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78" autoAdjust="0"/>
    <p:restoredTop sz="94660"/>
  </p:normalViewPr>
  <p:slideViewPr>
    <p:cSldViewPr snapToGrid="0">
      <p:cViewPr varScale="1">
        <p:scale>
          <a:sx n="41" d="100"/>
          <a:sy n="41" d="100"/>
        </p:scale>
        <p:origin x="46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AB8AB8-1CAF-4276-A56A-834DF7DA4B94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D864677-EDDB-423A-A513-E8FFECEA0B49}">
      <dgm:prSet phldrT="[Texto]" custT="1"/>
      <dgm:spPr/>
      <dgm:t>
        <a:bodyPr/>
        <a:lstStyle/>
        <a:p>
          <a:r>
            <a:rPr lang="es-ES_tradnl" sz="160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Describir la situación actual con la anterior de la implementación de la Norma 9001:2008 a la 9001:2015 en las principales empresas de alimentos de consumo masivo, caso Nestlé en el periodo de transición 2017 2018.</a:t>
          </a:r>
          <a:endParaRPr lang="es-ES" sz="1600" dirty="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B0F510-0917-4A8C-A35B-ECAD532E2564}" type="parTrans" cxnId="{8F7C069B-0C52-42AA-9370-A3167BB993E7}">
      <dgm:prSet/>
      <dgm:spPr/>
      <dgm:t>
        <a:bodyPr/>
        <a:lstStyle/>
        <a:p>
          <a:endParaRPr lang="es-ES" sz="360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79E2A5-61DB-4120-B2BF-5E91BC95BE1B}" type="sibTrans" cxnId="{8F7C069B-0C52-42AA-9370-A3167BB993E7}">
      <dgm:prSet/>
      <dgm:spPr/>
      <dgm:t>
        <a:bodyPr/>
        <a:lstStyle/>
        <a:p>
          <a:endParaRPr lang="es-ES" sz="360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936E03-5B2A-4344-91D6-CA32E3CA323A}">
      <dgm:prSet phldrT="[Texto]" custT="1"/>
      <dgm:spPr/>
      <dgm:t>
        <a:bodyPr/>
        <a:lstStyle/>
        <a:p>
          <a:r>
            <a:rPr lang="es-ES_tradnl" sz="160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Identificar la cadena logística de la categoría señalada y resaltar sus puntos de mejora.</a:t>
          </a:r>
          <a:endParaRPr lang="es-ES" sz="1600" dirty="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5CD4A3-A84A-4E80-AA48-E30DB6612572}" type="parTrans" cxnId="{443B3482-E2DA-4C33-94FE-A6287E5DCD77}">
      <dgm:prSet/>
      <dgm:spPr/>
      <dgm:t>
        <a:bodyPr/>
        <a:lstStyle/>
        <a:p>
          <a:endParaRPr lang="es-ES" sz="360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2A1152-B021-4278-9834-47D7D0B41480}" type="sibTrans" cxnId="{443B3482-E2DA-4C33-94FE-A6287E5DCD77}">
      <dgm:prSet/>
      <dgm:spPr/>
      <dgm:t>
        <a:bodyPr/>
        <a:lstStyle/>
        <a:p>
          <a:endParaRPr lang="es-ES" sz="360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584A49-6AD2-44D4-98A9-8510CDE5474A}">
      <dgm:prSet phldrT="[Texto]" custT="1"/>
      <dgm:spPr/>
      <dgm:t>
        <a:bodyPr/>
        <a:lstStyle/>
        <a:p>
          <a:r>
            <a:rPr lang="es-ES_tradnl" sz="160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Determinar los impactos que tiene la Norma ISO 9001:2015 en la cadena logística de las organizaciones de producción de consumo de productos masivos.</a:t>
          </a:r>
          <a:endParaRPr lang="es-ES" sz="1600" dirty="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129DB7-D4E1-4058-B4AA-B8D57B5587FB}" type="parTrans" cxnId="{0A11F2C1-3F6A-4D23-9AED-CAB38B1A2435}">
      <dgm:prSet/>
      <dgm:spPr/>
      <dgm:t>
        <a:bodyPr/>
        <a:lstStyle/>
        <a:p>
          <a:endParaRPr lang="es-ES" sz="360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B16376-5E90-47DE-A770-25F825E36D56}" type="sibTrans" cxnId="{0A11F2C1-3F6A-4D23-9AED-CAB38B1A2435}">
      <dgm:prSet/>
      <dgm:spPr/>
      <dgm:t>
        <a:bodyPr/>
        <a:lstStyle/>
        <a:p>
          <a:endParaRPr lang="es-ES" sz="360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696965-5F48-4CF3-BB0A-D52FB4CE66BC}" type="pres">
      <dgm:prSet presAssocID="{49AB8AB8-1CAF-4276-A56A-834DF7DA4B9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70E5D94E-3031-42B6-B9EB-1175CB6E9E26}" type="pres">
      <dgm:prSet presAssocID="{7D864677-EDDB-423A-A513-E8FFECEA0B49}" presName="composite" presStyleCnt="0"/>
      <dgm:spPr/>
    </dgm:pt>
    <dgm:pt modelId="{1BFEEE15-22EB-4F9D-A9F6-A9651BAA459B}" type="pres">
      <dgm:prSet presAssocID="{7D864677-EDDB-423A-A513-E8FFECEA0B49}" presName="LShape" presStyleLbl="alignNode1" presStyleIdx="0" presStyleCnt="5"/>
      <dgm:spPr/>
    </dgm:pt>
    <dgm:pt modelId="{AE1E3CEC-3352-46A6-B75A-2DAA95A51367}" type="pres">
      <dgm:prSet presAssocID="{7D864677-EDDB-423A-A513-E8FFECEA0B49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E654BCE-1D72-4632-B059-9E48D3EAB0A9}" type="pres">
      <dgm:prSet presAssocID="{7D864677-EDDB-423A-A513-E8FFECEA0B49}" presName="Triangle" presStyleLbl="alignNode1" presStyleIdx="1" presStyleCnt="5"/>
      <dgm:spPr/>
    </dgm:pt>
    <dgm:pt modelId="{F540925F-FD50-4221-AE1D-C2091DC8EBF0}" type="pres">
      <dgm:prSet presAssocID="{5D79E2A5-61DB-4120-B2BF-5E91BC95BE1B}" presName="sibTrans" presStyleCnt="0"/>
      <dgm:spPr/>
    </dgm:pt>
    <dgm:pt modelId="{EB5D15CC-9D1E-43F6-A956-284A3695A49C}" type="pres">
      <dgm:prSet presAssocID="{5D79E2A5-61DB-4120-B2BF-5E91BC95BE1B}" presName="space" presStyleCnt="0"/>
      <dgm:spPr/>
    </dgm:pt>
    <dgm:pt modelId="{D88DD0A5-5630-498E-86EC-2446176BF8C7}" type="pres">
      <dgm:prSet presAssocID="{29936E03-5B2A-4344-91D6-CA32E3CA323A}" presName="composite" presStyleCnt="0"/>
      <dgm:spPr/>
    </dgm:pt>
    <dgm:pt modelId="{B7AF31E3-D7AE-4139-BFF8-972209DEDB18}" type="pres">
      <dgm:prSet presAssocID="{29936E03-5B2A-4344-91D6-CA32E3CA323A}" presName="LShape" presStyleLbl="alignNode1" presStyleIdx="2" presStyleCnt="5"/>
      <dgm:spPr/>
    </dgm:pt>
    <dgm:pt modelId="{674CAAFC-BBFC-4839-93D8-A8B4FF85DA3C}" type="pres">
      <dgm:prSet presAssocID="{29936E03-5B2A-4344-91D6-CA32E3CA323A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FA87B52-671E-49EB-9E8D-DA74A5BE088F}" type="pres">
      <dgm:prSet presAssocID="{29936E03-5B2A-4344-91D6-CA32E3CA323A}" presName="Triangle" presStyleLbl="alignNode1" presStyleIdx="3" presStyleCnt="5"/>
      <dgm:spPr/>
    </dgm:pt>
    <dgm:pt modelId="{2E066109-DB18-426E-B558-EB46DD2AE854}" type="pres">
      <dgm:prSet presAssocID="{C52A1152-B021-4278-9834-47D7D0B41480}" presName="sibTrans" presStyleCnt="0"/>
      <dgm:spPr/>
    </dgm:pt>
    <dgm:pt modelId="{91B9E7BA-7B0F-4BAD-8649-C580763FC455}" type="pres">
      <dgm:prSet presAssocID="{C52A1152-B021-4278-9834-47D7D0B41480}" presName="space" presStyleCnt="0"/>
      <dgm:spPr/>
    </dgm:pt>
    <dgm:pt modelId="{D90A2845-D793-4542-9720-4B935D78A7CD}" type="pres">
      <dgm:prSet presAssocID="{3C584A49-6AD2-44D4-98A9-8510CDE5474A}" presName="composite" presStyleCnt="0"/>
      <dgm:spPr/>
    </dgm:pt>
    <dgm:pt modelId="{D3D9AFD2-7BB7-4DDE-8034-39C040F85FB7}" type="pres">
      <dgm:prSet presAssocID="{3C584A49-6AD2-44D4-98A9-8510CDE5474A}" presName="LShape" presStyleLbl="alignNode1" presStyleIdx="4" presStyleCnt="5"/>
      <dgm:spPr/>
    </dgm:pt>
    <dgm:pt modelId="{F071B5F8-5EA6-4133-85A6-884849D1EC23}" type="pres">
      <dgm:prSet presAssocID="{3C584A49-6AD2-44D4-98A9-8510CDE5474A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F7C069B-0C52-42AA-9370-A3167BB993E7}" srcId="{49AB8AB8-1CAF-4276-A56A-834DF7DA4B94}" destId="{7D864677-EDDB-423A-A513-E8FFECEA0B49}" srcOrd="0" destOrd="0" parTransId="{60B0F510-0917-4A8C-A35B-ECAD532E2564}" sibTransId="{5D79E2A5-61DB-4120-B2BF-5E91BC95BE1B}"/>
    <dgm:cxn modelId="{443B3482-E2DA-4C33-94FE-A6287E5DCD77}" srcId="{49AB8AB8-1CAF-4276-A56A-834DF7DA4B94}" destId="{29936E03-5B2A-4344-91D6-CA32E3CA323A}" srcOrd="1" destOrd="0" parTransId="{DB5CD4A3-A84A-4E80-AA48-E30DB6612572}" sibTransId="{C52A1152-B021-4278-9834-47D7D0B41480}"/>
    <dgm:cxn modelId="{50DD69A0-EE50-432D-8CE5-0EF42692F4C5}" type="presOf" srcId="{3C584A49-6AD2-44D4-98A9-8510CDE5474A}" destId="{F071B5F8-5EA6-4133-85A6-884849D1EC23}" srcOrd="0" destOrd="0" presId="urn:microsoft.com/office/officeart/2009/3/layout/StepUpProcess"/>
    <dgm:cxn modelId="{4292BC5E-C78B-4782-A8CE-D5534730F672}" type="presOf" srcId="{29936E03-5B2A-4344-91D6-CA32E3CA323A}" destId="{674CAAFC-BBFC-4839-93D8-A8B4FF85DA3C}" srcOrd="0" destOrd="0" presId="urn:microsoft.com/office/officeart/2009/3/layout/StepUpProcess"/>
    <dgm:cxn modelId="{B95EF1CA-58A4-4319-86E5-6FF812D41524}" type="presOf" srcId="{49AB8AB8-1CAF-4276-A56A-834DF7DA4B94}" destId="{D2696965-5F48-4CF3-BB0A-D52FB4CE66BC}" srcOrd="0" destOrd="0" presId="urn:microsoft.com/office/officeart/2009/3/layout/StepUpProcess"/>
    <dgm:cxn modelId="{7C5D2D95-D6D1-4BB1-981F-026F2D72F130}" type="presOf" srcId="{7D864677-EDDB-423A-A513-E8FFECEA0B49}" destId="{AE1E3CEC-3352-46A6-B75A-2DAA95A51367}" srcOrd="0" destOrd="0" presId="urn:microsoft.com/office/officeart/2009/3/layout/StepUpProcess"/>
    <dgm:cxn modelId="{0A11F2C1-3F6A-4D23-9AED-CAB38B1A2435}" srcId="{49AB8AB8-1CAF-4276-A56A-834DF7DA4B94}" destId="{3C584A49-6AD2-44D4-98A9-8510CDE5474A}" srcOrd="2" destOrd="0" parTransId="{62129DB7-D4E1-4058-B4AA-B8D57B5587FB}" sibTransId="{6FB16376-5E90-47DE-A770-25F825E36D56}"/>
    <dgm:cxn modelId="{0AF118E1-E4D5-4BB2-AD27-2B61486374C3}" type="presParOf" srcId="{D2696965-5F48-4CF3-BB0A-D52FB4CE66BC}" destId="{70E5D94E-3031-42B6-B9EB-1175CB6E9E26}" srcOrd="0" destOrd="0" presId="urn:microsoft.com/office/officeart/2009/3/layout/StepUpProcess"/>
    <dgm:cxn modelId="{3DAA584F-2998-4076-AB61-78354AAA5046}" type="presParOf" srcId="{70E5D94E-3031-42B6-B9EB-1175CB6E9E26}" destId="{1BFEEE15-22EB-4F9D-A9F6-A9651BAA459B}" srcOrd="0" destOrd="0" presId="urn:microsoft.com/office/officeart/2009/3/layout/StepUpProcess"/>
    <dgm:cxn modelId="{0090ED72-3DF2-4EF5-A68D-F66E4785718D}" type="presParOf" srcId="{70E5D94E-3031-42B6-B9EB-1175CB6E9E26}" destId="{AE1E3CEC-3352-46A6-B75A-2DAA95A51367}" srcOrd="1" destOrd="0" presId="urn:microsoft.com/office/officeart/2009/3/layout/StepUpProcess"/>
    <dgm:cxn modelId="{C6AE3583-DE9F-4D3B-9B53-DFA7632216F2}" type="presParOf" srcId="{70E5D94E-3031-42B6-B9EB-1175CB6E9E26}" destId="{5E654BCE-1D72-4632-B059-9E48D3EAB0A9}" srcOrd="2" destOrd="0" presId="urn:microsoft.com/office/officeart/2009/3/layout/StepUpProcess"/>
    <dgm:cxn modelId="{C1E67C51-F8B2-427D-BE1A-89453E91D9DD}" type="presParOf" srcId="{D2696965-5F48-4CF3-BB0A-D52FB4CE66BC}" destId="{F540925F-FD50-4221-AE1D-C2091DC8EBF0}" srcOrd="1" destOrd="0" presId="urn:microsoft.com/office/officeart/2009/3/layout/StepUpProcess"/>
    <dgm:cxn modelId="{83AB1946-51CF-455E-B03E-0682D24F64EE}" type="presParOf" srcId="{F540925F-FD50-4221-AE1D-C2091DC8EBF0}" destId="{EB5D15CC-9D1E-43F6-A956-284A3695A49C}" srcOrd="0" destOrd="0" presId="urn:microsoft.com/office/officeart/2009/3/layout/StepUpProcess"/>
    <dgm:cxn modelId="{D14484C7-0BC5-4D64-891E-868C9D4FFA6B}" type="presParOf" srcId="{D2696965-5F48-4CF3-BB0A-D52FB4CE66BC}" destId="{D88DD0A5-5630-498E-86EC-2446176BF8C7}" srcOrd="2" destOrd="0" presId="urn:microsoft.com/office/officeart/2009/3/layout/StepUpProcess"/>
    <dgm:cxn modelId="{23B49F47-3B1E-472E-A9DB-7606EDD7B81F}" type="presParOf" srcId="{D88DD0A5-5630-498E-86EC-2446176BF8C7}" destId="{B7AF31E3-D7AE-4139-BFF8-972209DEDB18}" srcOrd="0" destOrd="0" presId="urn:microsoft.com/office/officeart/2009/3/layout/StepUpProcess"/>
    <dgm:cxn modelId="{009B0DB5-2F5A-44B6-9EC9-64B0A557DADA}" type="presParOf" srcId="{D88DD0A5-5630-498E-86EC-2446176BF8C7}" destId="{674CAAFC-BBFC-4839-93D8-A8B4FF85DA3C}" srcOrd="1" destOrd="0" presId="urn:microsoft.com/office/officeart/2009/3/layout/StepUpProcess"/>
    <dgm:cxn modelId="{7AAE1D9A-B6CA-4DBE-9F29-145D90F08985}" type="presParOf" srcId="{D88DD0A5-5630-498E-86EC-2446176BF8C7}" destId="{BFA87B52-671E-49EB-9E8D-DA74A5BE088F}" srcOrd="2" destOrd="0" presId="urn:microsoft.com/office/officeart/2009/3/layout/StepUpProcess"/>
    <dgm:cxn modelId="{C61F217F-CE93-43CA-AFC1-9AC0317F8483}" type="presParOf" srcId="{D2696965-5F48-4CF3-BB0A-D52FB4CE66BC}" destId="{2E066109-DB18-426E-B558-EB46DD2AE854}" srcOrd="3" destOrd="0" presId="urn:microsoft.com/office/officeart/2009/3/layout/StepUpProcess"/>
    <dgm:cxn modelId="{A6118B94-2C1A-49BC-8C2D-286F18454A47}" type="presParOf" srcId="{2E066109-DB18-426E-B558-EB46DD2AE854}" destId="{91B9E7BA-7B0F-4BAD-8649-C580763FC455}" srcOrd="0" destOrd="0" presId="urn:microsoft.com/office/officeart/2009/3/layout/StepUpProcess"/>
    <dgm:cxn modelId="{6A4CEFED-2558-4FEB-A9AE-B190742D3949}" type="presParOf" srcId="{D2696965-5F48-4CF3-BB0A-D52FB4CE66BC}" destId="{D90A2845-D793-4542-9720-4B935D78A7CD}" srcOrd="4" destOrd="0" presId="urn:microsoft.com/office/officeart/2009/3/layout/StepUpProcess"/>
    <dgm:cxn modelId="{4A67E8C1-C890-42E9-B69A-50F1091B7048}" type="presParOf" srcId="{D90A2845-D793-4542-9720-4B935D78A7CD}" destId="{D3D9AFD2-7BB7-4DDE-8034-39C040F85FB7}" srcOrd="0" destOrd="0" presId="urn:microsoft.com/office/officeart/2009/3/layout/StepUpProcess"/>
    <dgm:cxn modelId="{2E4A75DB-1F3C-4121-9707-BFE57A2068B5}" type="presParOf" srcId="{D90A2845-D793-4542-9720-4B935D78A7CD}" destId="{F071B5F8-5EA6-4133-85A6-884849D1EC2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20DE7F-CE41-42EB-B754-E10C153A6E7F}" type="doc">
      <dgm:prSet loTypeId="urn:microsoft.com/office/officeart/2005/8/layout/lProcess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86393263-C3C7-4B66-8DE6-C2B7BD39A41D}">
      <dgm:prSet phldrT="[Texto]"/>
      <dgm:spPr/>
      <dgm:t>
        <a:bodyPr/>
        <a:lstStyle/>
        <a:p>
          <a:r>
            <a:rPr lang="es-ES_tradnl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Auditoría Interna</a:t>
          </a:r>
          <a:endParaRPr lang="es-E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DD25F0-2EC0-4046-951E-325CAC2BBE92}" type="parTrans" cxnId="{C9795BD4-A866-40E3-827D-94145879BB77}">
      <dgm:prSet/>
      <dgm:spPr/>
      <dgm:t>
        <a:bodyPr/>
        <a:lstStyle/>
        <a:p>
          <a:endParaRPr lang="es-E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C58D90-5C1F-49C0-8636-E981B28D5403}" type="sibTrans" cxnId="{C9795BD4-A866-40E3-827D-94145879BB77}">
      <dgm:prSet/>
      <dgm:spPr/>
      <dgm:t>
        <a:bodyPr/>
        <a:lstStyle/>
        <a:p>
          <a:endParaRPr lang="es-E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5701FB-BD78-4603-B5D4-37B65D4BE0CE}">
      <dgm:prSet phldrT="[Texto]"/>
      <dgm:spPr/>
      <dgm:t>
        <a:bodyPr/>
        <a:lstStyle/>
        <a:p>
          <a:r>
            <a:rPr lang="es-ES_tradnl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La Auditoría interna es una actividad que tiene por objetivo examinar y evaluar la correcta y eficaz aplicación de los sistemas de control interno, proponiendo a la dirección las acciones correctivas pertinentes.</a:t>
          </a:r>
        </a:p>
        <a:p>
          <a:r>
            <a:rPr lang="es-ES_tradnl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Instituto de Auditores Internos </a:t>
          </a:r>
          <a:endParaRPr lang="es-ES" dirty="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8020E7-AAF5-479C-95F7-DAA83267DB2F}" type="parTrans" cxnId="{C2FFA9D2-A157-41FE-9252-C489267432B5}">
      <dgm:prSet/>
      <dgm:spPr/>
      <dgm:t>
        <a:bodyPr/>
        <a:lstStyle/>
        <a:p>
          <a:endParaRPr lang="es-E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1286EF-98AF-48CE-B8B2-653C554E3875}" type="sibTrans" cxnId="{C2FFA9D2-A157-41FE-9252-C489267432B5}">
      <dgm:prSet/>
      <dgm:spPr/>
      <dgm:t>
        <a:bodyPr/>
        <a:lstStyle/>
        <a:p>
          <a:endParaRPr lang="es-E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BE116A-9833-4A7F-B334-A32FD2C5CD5D}">
      <dgm:prSet phldrT="[Texto]"/>
      <dgm:spPr/>
      <dgm:t>
        <a:bodyPr/>
        <a:lstStyle/>
        <a:p>
          <a:r>
            <a:rPr lang="es-ES_tradnl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Sistema de Gestión de Calidad</a:t>
          </a:r>
          <a:endParaRPr lang="es-E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69D33B-2E96-4366-A8F7-5E54902DC419}" type="parTrans" cxnId="{60B4CF31-60C9-42DB-98EC-33FB34EB4F93}">
      <dgm:prSet/>
      <dgm:spPr/>
      <dgm:t>
        <a:bodyPr/>
        <a:lstStyle/>
        <a:p>
          <a:endParaRPr lang="es-E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8B30C8-ACE2-49BE-B667-FA3FA410DE79}" type="sibTrans" cxnId="{60B4CF31-60C9-42DB-98EC-33FB34EB4F93}">
      <dgm:prSet/>
      <dgm:spPr/>
      <dgm:t>
        <a:bodyPr/>
        <a:lstStyle/>
        <a:p>
          <a:endParaRPr lang="es-E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CEEE9D-E021-4110-BF2A-BA402BF66173}">
      <dgm:prSet phldrT="[Texto]"/>
      <dgm:spPr/>
      <dgm:t>
        <a:bodyPr/>
        <a:lstStyle/>
        <a:p>
          <a:r>
            <a:rPr lang="es-ES_tradnl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Es una herramienta que le permite a cualquier organización planear, ejecutar y controlar las actividades necesarias para el desarrollo de una organización.</a:t>
          </a:r>
        </a:p>
        <a:p>
          <a:r>
            <a:rPr lang="es-ES_tradnl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Universidad Cooperativa de Colombia </a:t>
          </a:r>
          <a:endParaRPr lang="es-ES" dirty="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FD5671-AF8E-47DB-8E5A-9E0906B41FCB}" type="parTrans" cxnId="{D41CB411-D842-475D-AD9B-EF4A2100ADB9}">
      <dgm:prSet/>
      <dgm:spPr/>
      <dgm:t>
        <a:bodyPr/>
        <a:lstStyle/>
        <a:p>
          <a:endParaRPr lang="es-E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0CCC6C-0746-4E4E-A919-E43AD423D3A6}" type="sibTrans" cxnId="{D41CB411-D842-475D-AD9B-EF4A2100ADB9}">
      <dgm:prSet/>
      <dgm:spPr/>
      <dgm:t>
        <a:bodyPr/>
        <a:lstStyle/>
        <a:p>
          <a:endParaRPr lang="es-E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E7C947-A4B8-4EB0-87FA-D40855867FDE}">
      <dgm:prSet phldrT="[Texto]"/>
      <dgm:spPr/>
      <dgm:t>
        <a:bodyPr/>
        <a:lstStyle/>
        <a:p>
          <a:r>
            <a:rPr lang="es-ES_tradnl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Gestión Logística</a:t>
          </a:r>
          <a:endParaRPr lang="es-E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C6A7EC-7DDE-440E-8317-9850A3DD588C}" type="parTrans" cxnId="{B6FC3496-C8F7-4D33-8C92-C2575FA060A2}">
      <dgm:prSet/>
      <dgm:spPr/>
      <dgm:t>
        <a:bodyPr/>
        <a:lstStyle/>
        <a:p>
          <a:endParaRPr lang="es-E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C2DE49-A42E-47C4-BFCF-4B51B6A655F3}" type="sibTrans" cxnId="{B6FC3496-C8F7-4D33-8C92-C2575FA060A2}">
      <dgm:prSet/>
      <dgm:spPr/>
      <dgm:t>
        <a:bodyPr/>
        <a:lstStyle/>
        <a:p>
          <a:endParaRPr lang="es-E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702216-ECCA-477F-BA25-EF607EDB8166}">
      <dgm:prSet phldrT="[Texto]"/>
      <dgm:spPr/>
      <dgm:t>
        <a:bodyPr/>
        <a:lstStyle/>
        <a:p>
          <a:r>
            <a:rPr lang="es-ES_tradnl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Comprende los procesos de estrategia de planeación, abastecimiento, fabricación, movimiento o distribución y venta, desde los proveedores hasta los clientes que permita obtener una optimización sobre las variables que determinan una ventaja competitiva</a:t>
          </a:r>
        </a:p>
        <a:p>
          <a:r>
            <a:rPr lang="en-US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Just on time </a:t>
          </a:r>
          <a:r>
            <a:rPr lang="en-US" dirty="0" err="1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Logistica</a:t>
          </a:r>
          <a:r>
            <a:rPr lang="en-US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Integral</a:t>
          </a:r>
          <a:endParaRPr lang="es-ES" dirty="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728AB3-AE2B-4AB6-8FCF-44DF09D7C263}" type="parTrans" cxnId="{13193A9F-C74E-4FA7-9702-0249C9072FE2}">
      <dgm:prSet/>
      <dgm:spPr/>
      <dgm:t>
        <a:bodyPr/>
        <a:lstStyle/>
        <a:p>
          <a:endParaRPr lang="es-E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74487C-0BFF-4431-B3CE-AA70D6B8185D}" type="sibTrans" cxnId="{13193A9F-C74E-4FA7-9702-0249C9072FE2}">
      <dgm:prSet/>
      <dgm:spPr/>
      <dgm:t>
        <a:bodyPr/>
        <a:lstStyle/>
        <a:p>
          <a:endParaRPr lang="es-E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BE0E56-B919-4DAD-A066-1546A12131C7}">
      <dgm:prSet phldrT="[Texto]"/>
      <dgm:spPr/>
      <dgm:t>
        <a:bodyPr/>
        <a:lstStyle/>
        <a:p>
          <a:r>
            <a:rPr lang="es-ES_tradnl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Teoría de Cadena de Valor</a:t>
          </a:r>
          <a:endParaRPr lang="es-E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375213-E4C6-403A-907C-75467FD67951}" type="parTrans" cxnId="{688FE1C0-2E65-4E1E-9907-900E7A1A7FA0}">
      <dgm:prSet/>
      <dgm:spPr/>
      <dgm:t>
        <a:bodyPr/>
        <a:lstStyle/>
        <a:p>
          <a:endParaRPr lang="es-E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099957-E0D4-4852-9A36-D7F4425BD6F4}" type="sibTrans" cxnId="{688FE1C0-2E65-4E1E-9907-900E7A1A7FA0}">
      <dgm:prSet/>
      <dgm:spPr/>
      <dgm:t>
        <a:bodyPr/>
        <a:lstStyle/>
        <a:p>
          <a:endParaRPr lang="es-E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B2B490-12D5-4819-BAB5-DFD674C73300}">
      <dgm:prSet phldrT="[Texto]"/>
      <dgm:spPr/>
      <dgm:t>
        <a:bodyPr/>
        <a:lstStyle/>
        <a:p>
          <a:r>
            <a:rPr lang="es-ES_tradnl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Es un mecanismo de gestión que se usa para realizar un análisis interno a través de la desintegración de la empresa en actividades productoras de valor.</a:t>
          </a:r>
        </a:p>
        <a:p>
          <a:endParaRPr lang="es-ES_tradnl" dirty="0" smtClean="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s-ES_tradnl" dirty="0" err="1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Porter</a:t>
          </a:r>
          <a:endParaRPr lang="es-ES_tradnl" dirty="0" smtClean="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s-ES_tradnl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s-ES" dirty="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750614-BD42-4C48-8447-B2D92555AA5D}" type="parTrans" cxnId="{D14BEF92-8E09-47BF-AE8A-59A996FD51FF}">
      <dgm:prSet/>
      <dgm:spPr/>
      <dgm:t>
        <a:bodyPr/>
        <a:lstStyle/>
        <a:p>
          <a:endParaRPr lang="es-E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0E7ECF-E0E9-455E-8A74-8DE1960FDD12}" type="sibTrans" cxnId="{D14BEF92-8E09-47BF-AE8A-59A996FD51FF}">
      <dgm:prSet/>
      <dgm:spPr/>
      <dgm:t>
        <a:bodyPr/>
        <a:lstStyle/>
        <a:p>
          <a:endParaRPr lang="es-E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989602-FD72-4EA5-8390-B5E1227A0086}" type="pres">
      <dgm:prSet presAssocID="{7720DE7F-CE41-42EB-B754-E10C153A6E7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DC9C286-400E-40F8-A3D2-514580C42D91}" type="pres">
      <dgm:prSet presAssocID="{86393263-C3C7-4B66-8DE6-C2B7BD39A41D}" presName="compNode" presStyleCnt="0"/>
      <dgm:spPr/>
    </dgm:pt>
    <dgm:pt modelId="{30C6C8F2-C6E5-4C88-BA64-BCA9E3390522}" type="pres">
      <dgm:prSet presAssocID="{86393263-C3C7-4B66-8DE6-C2B7BD39A41D}" presName="aNode" presStyleLbl="bgShp" presStyleIdx="0" presStyleCnt="4"/>
      <dgm:spPr/>
      <dgm:t>
        <a:bodyPr/>
        <a:lstStyle/>
        <a:p>
          <a:endParaRPr lang="es-ES"/>
        </a:p>
      </dgm:t>
    </dgm:pt>
    <dgm:pt modelId="{61C90953-51DE-4A87-BF9B-D622F7708DF7}" type="pres">
      <dgm:prSet presAssocID="{86393263-C3C7-4B66-8DE6-C2B7BD39A41D}" presName="textNode" presStyleLbl="bgShp" presStyleIdx="0" presStyleCnt="4"/>
      <dgm:spPr/>
      <dgm:t>
        <a:bodyPr/>
        <a:lstStyle/>
        <a:p>
          <a:endParaRPr lang="es-ES"/>
        </a:p>
      </dgm:t>
    </dgm:pt>
    <dgm:pt modelId="{166D0C65-B893-47E1-B1C4-AE61E98A3895}" type="pres">
      <dgm:prSet presAssocID="{86393263-C3C7-4B66-8DE6-C2B7BD39A41D}" presName="compChildNode" presStyleCnt="0"/>
      <dgm:spPr/>
    </dgm:pt>
    <dgm:pt modelId="{8C670A1F-01A6-4837-ACC3-87112A7293A4}" type="pres">
      <dgm:prSet presAssocID="{86393263-C3C7-4B66-8DE6-C2B7BD39A41D}" presName="theInnerList" presStyleCnt="0"/>
      <dgm:spPr/>
    </dgm:pt>
    <dgm:pt modelId="{1349CBCA-B8A5-426B-AAE6-5084E88975E6}" type="pres">
      <dgm:prSet presAssocID="{8F5701FB-BD78-4603-B5D4-37B65D4BE0CE}" presName="childNode" presStyleLbl="node1" presStyleIdx="0" presStyleCnt="4" custScaleX="11254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8CAC079-1D5C-4BED-BE14-748835DB1519}" type="pres">
      <dgm:prSet presAssocID="{86393263-C3C7-4B66-8DE6-C2B7BD39A41D}" presName="aSpace" presStyleCnt="0"/>
      <dgm:spPr/>
    </dgm:pt>
    <dgm:pt modelId="{828BAD34-8D4C-4C67-B042-2C045B9C3FEF}" type="pres">
      <dgm:prSet presAssocID="{F9BE116A-9833-4A7F-B334-A32FD2C5CD5D}" presName="compNode" presStyleCnt="0"/>
      <dgm:spPr/>
    </dgm:pt>
    <dgm:pt modelId="{4BD41C88-6796-4770-962A-C90DB31AD7AC}" type="pres">
      <dgm:prSet presAssocID="{F9BE116A-9833-4A7F-B334-A32FD2C5CD5D}" presName="aNode" presStyleLbl="bgShp" presStyleIdx="1" presStyleCnt="4"/>
      <dgm:spPr/>
      <dgm:t>
        <a:bodyPr/>
        <a:lstStyle/>
        <a:p>
          <a:endParaRPr lang="es-ES"/>
        </a:p>
      </dgm:t>
    </dgm:pt>
    <dgm:pt modelId="{A947C3D0-8BA5-40E3-ADB8-4B10CA214E90}" type="pres">
      <dgm:prSet presAssocID="{F9BE116A-9833-4A7F-B334-A32FD2C5CD5D}" presName="textNode" presStyleLbl="bgShp" presStyleIdx="1" presStyleCnt="4"/>
      <dgm:spPr/>
      <dgm:t>
        <a:bodyPr/>
        <a:lstStyle/>
        <a:p>
          <a:endParaRPr lang="es-ES"/>
        </a:p>
      </dgm:t>
    </dgm:pt>
    <dgm:pt modelId="{1A1EC5FB-CBC5-47E5-9F6C-92BFA5EA468D}" type="pres">
      <dgm:prSet presAssocID="{F9BE116A-9833-4A7F-B334-A32FD2C5CD5D}" presName="compChildNode" presStyleCnt="0"/>
      <dgm:spPr/>
    </dgm:pt>
    <dgm:pt modelId="{AD79892D-DA1E-46B6-B478-447A916C0324}" type="pres">
      <dgm:prSet presAssocID="{F9BE116A-9833-4A7F-B334-A32FD2C5CD5D}" presName="theInnerList" presStyleCnt="0"/>
      <dgm:spPr/>
    </dgm:pt>
    <dgm:pt modelId="{57A9335D-8D02-4D46-8BF2-24D18E9935CA}" type="pres">
      <dgm:prSet presAssocID="{5ECEEE9D-E021-4110-BF2A-BA402BF66173}" presName="childNode" presStyleLbl="node1" presStyleIdx="1" presStyleCnt="4" custScaleX="11514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CF92E7A-9B07-48BC-BC3C-63B10D2322AA}" type="pres">
      <dgm:prSet presAssocID="{F9BE116A-9833-4A7F-B334-A32FD2C5CD5D}" presName="aSpace" presStyleCnt="0"/>
      <dgm:spPr/>
    </dgm:pt>
    <dgm:pt modelId="{4608A9B2-996E-4725-B28F-1F6A0FD8B386}" type="pres">
      <dgm:prSet presAssocID="{D4E7C947-A4B8-4EB0-87FA-D40855867FDE}" presName="compNode" presStyleCnt="0"/>
      <dgm:spPr/>
    </dgm:pt>
    <dgm:pt modelId="{04B7EDC7-2E4D-43C1-930A-C3D7382B13F8}" type="pres">
      <dgm:prSet presAssocID="{D4E7C947-A4B8-4EB0-87FA-D40855867FDE}" presName="aNode" presStyleLbl="bgShp" presStyleIdx="2" presStyleCnt="4"/>
      <dgm:spPr/>
      <dgm:t>
        <a:bodyPr/>
        <a:lstStyle/>
        <a:p>
          <a:endParaRPr lang="es-ES"/>
        </a:p>
      </dgm:t>
    </dgm:pt>
    <dgm:pt modelId="{14AE477B-F0DE-4EEF-9D8F-45AC81829549}" type="pres">
      <dgm:prSet presAssocID="{D4E7C947-A4B8-4EB0-87FA-D40855867FDE}" presName="textNode" presStyleLbl="bgShp" presStyleIdx="2" presStyleCnt="4"/>
      <dgm:spPr/>
      <dgm:t>
        <a:bodyPr/>
        <a:lstStyle/>
        <a:p>
          <a:endParaRPr lang="es-ES"/>
        </a:p>
      </dgm:t>
    </dgm:pt>
    <dgm:pt modelId="{0DAEFB08-9BFA-4926-AC73-85F0F6A84AA1}" type="pres">
      <dgm:prSet presAssocID="{D4E7C947-A4B8-4EB0-87FA-D40855867FDE}" presName="compChildNode" presStyleCnt="0"/>
      <dgm:spPr/>
    </dgm:pt>
    <dgm:pt modelId="{EB6CC5CC-35C1-4325-8E5E-D976B6AE6D88}" type="pres">
      <dgm:prSet presAssocID="{D4E7C947-A4B8-4EB0-87FA-D40855867FDE}" presName="theInnerList" presStyleCnt="0"/>
      <dgm:spPr/>
    </dgm:pt>
    <dgm:pt modelId="{29852483-075E-410F-B5F1-C93876CF43AC}" type="pres">
      <dgm:prSet presAssocID="{33702216-ECCA-477F-BA25-EF607EDB8166}" presName="childNode" presStyleLbl="node1" presStyleIdx="2" presStyleCnt="4" custScaleX="11471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99714B-98DE-4CD5-8877-5D6208385E36}" type="pres">
      <dgm:prSet presAssocID="{D4E7C947-A4B8-4EB0-87FA-D40855867FDE}" presName="aSpace" presStyleCnt="0"/>
      <dgm:spPr/>
    </dgm:pt>
    <dgm:pt modelId="{DD9A96EA-5E43-4DB2-9CE8-D48FAD9FD25F}" type="pres">
      <dgm:prSet presAssocID="{62BE0E56-B919-4DAD-A066-1546A12131C7}" presName="compNode" presStyleCnt="0"/>
      <dgm:spPr/>
    </dgm:pt>
    <dgm:pt modelId="{0E5B849C-658E-4353-B8B2-82BBF390F23F}" type="pres">
      <dgm:prSet presAssocID="{62BE0E56-B919-4DAD-A066-1546A12131C7}" presName="aNode" presStyleLbl="bgShp" presStyleIdx="3" presStyleCnt="4"/>
      <dgm:spPr/>
      <dgm:t>
        <a:bodyPr/>
        <a:lstStyle/>
        <a:p>
          <a:endParaRPr lang="es-ES"/>
        </a:p>
      </dgm:t>
    </dgm:pt>
    <dgm:pt modelId="{1C21B55A-EFA6-4008-9E78-2599074A12EF}" type="pres">
      <dgm:prSet presAssocID="{62BE0E56-B919-4DAD-A066-1546A12131C7}" presName="textNode" presStyleLbl="bgShp" presStyleIdx="3" presStyleCnt="4"/>
      <dgm:spPr/>
      <dgm:t>
        <a:bodyPr/>
        <a:lstStyle/>
        <a:p>
          <a:endParaRPr lang="es-ES"/>
        </a:p>
      </dgm:t>
    </dgm:pt>
    <dgm:pt modelId="{FDD04500-95E1-4663-90AA-92C3A73D8500}" type="pres">
      <dgm:prSet presAssocID="{62BE0E56-B919-4DAD-A066-1546A12131C7}" presName="compChildNode" presStyleCnt="0"/>
      <dgm:spPr/>
    </dgm:pt>
    <dgm:pt modelId="{CA5E01BB-3402-4A27-8BEA-77CE78844738}" type="pres">
      <dgm:prSet presAssocID="{62BE0E56-B919-4DAD-A066-1546A12131C7}" presName="theInnerList" presStyleCnt="0"/>
      <dgm:spPr/>
    </dgm:pt>
    <dgm:pt modelId="{0FE5705F-F5F3-42FE-9734-C6E5C9321745}" type="pres">
      <dgm:prSet presAssocID="{F4B2B490-12D5-4819-BAB5-DFD674C73300}" presName="childNode" presStyleLbl="node1" presStyleIdx="3" presStyleCnt="4" custScaleX="11276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0B4CF31-60C9-42DB-98EC-33FB34EB4F93}" srcId="{7720DE7F-CE41-42EB-B754-E10C153A6E7F}" destId="{F9BE116A-9833-4A7F-B334-A32FD2C5CD5D}" srcOrd="1" destOrd="0" parTransId="{8C69D33B-2E96-4366-A8F7-5E54902DC419}" sibTransId="{118B30C8-ACE2-49BE-B667-FA3FA410DE79}"/>
    <dgm:cxn modelId="{E688F7D1-DCC0-4E85-859A-0978A4BAF8A7}" type="presOf" srcId="{5ECEEE9D-E021-4110-BF2A-BA402BF66173}" destId="{57A9335D-8D02-4D46-8BF2-24D18E9935CA}" srcOrd="0" destOrd="0" presId="urn:microsoft.com/office/officeart/2005/8/layout/lProcess2"/>
    <dgm:cxn modelId="{6252A460-0CFD-43DC-97B9-9BC29F187FAD}" type="presOf" srcId="{D4E7C947-A4B8-4EB0-87FA-D40855867FDE}" destId="{04B7EDC7-2E4D-43C1-930A-C3D7382B13F8}" srcOrd="0" destOrd="0" presId="urn:microsoft.com/office/officeart/2005/8/layout/lProcess2"/>
    <dgm:cxn modelId="{72A7FBD7-D3E7-4602-A896-64CE2E9B5204}" type="presOf" srcId="{33702216-ECCA-477F-BA25-EF607EDB8166}" destId="{29852483-075E-410F-B5F1-C93876CF43AC}" srcOrd="0" destOrd="0" presId="urn:microsoft.com/office/officeart/2005/8/layout/lProcess2"/>
    <dgm:cxn modelId="{603E8C63-4D80-41A5-96E4-7FF9E0131B48}" type="presOf" srcId="{62BE0E56-B919-4DAD-A066-1546A12131C7}" destId="{1C21B55A-EFA6-4008-9E78-2599074A12EF}" srcOrd="1" destOrd="0" presId="urn:microsoft.com/office/officeart/2005/8/layout/lProcess2"/>
    <dgm:cxn modelId="{9B3F64AD-517C-45CD-B25F-EB67EABF14D4}" type="presOf" srcId="{86393263-C3C7-4B66-8DE6-C2B7BD39A41D}" destId="{61C90953-51DE-4A87-BF9B-D622F7708DF7}" srcOrd="1" destOrd="0" presId="urn:microsoft.com/office/officeart/2005/8/layout/lProcess2"/>
    <dgm:cxn modelId="{A648ACF7-7813-4ED1-8A41-939AED70306D}" type="presOf" srcId="{D4E7C947-A4B8-4EB0-87FA-D40855867FDE}" destId="{14AE477B-F0DE-4EEF-9D8F-45AC81829549}" srcOrd="1" destOrd="0" presId="urn:microsoft.com/office/officeart/2005/8/layout/lProcess2"/>
    <dgm:cxn modelId="{4FA1A597-8AAF-46BD-9E96-AB2DE6F92CBA}" type="presOf" srcId="{62BE0E56-B919-4DAD-A066-1546A12131C7}" destId="{0E5B849C-658E-4353-B8B2-82BBF390F23F}" srcOrd="0" destOrd="0" presId="urn:microsoft.com/office/officeart/2005/8/layout/lProcess2"/>
    <dgm:cxn modelId="{C9795BD4-A866-40E3-827D-94145879BB77}" srcId="{7720DE7F-CE41-42EB-B754-E10C153A6E7F}" destId="{86393263-C3C7-4B66-8DE6-C2B7BD39A41D}" srcOrd="0" destOrd="0" parTransId="{B7DD25F0-2EC0-4046-951E-325CAC2BBE92}" sibTransId="{ABC58D90-5C1F-49C0-8636-E981B28D5403}"/>
    <dgm:cxn modelId="{C2FFA9D2-A157-41FE-9252-C489267432B5}" srcId="{86393263-C3C7-4B66-8DE6-C2B7BD39A41D}" destId="{8F5701FB-BD78-4603-B5D4-37B65D4BE0CE}" srcOrd="0" destOrd="0" parTransId="{D68020E7-AAF5-479C-95F7-DAA83267DB2F}" sibTransId="{0E1286EF-98AF-48CE-B8B2-653C554E3875}"/>
    <dgm:cxn modelId="{407BCCB5-63C8-4EC2-92CB-7E60A71B5AC5}" type="presOf" srcId="{F9BE116A-9833-4A7F-B334-A32FD2C5CD5D}" destId="{4BD41C88-6796-4770-962A-C90DB31AD7AC}" srcOrd="0" destOrd="0" presId="urn:microsoft.com/office/officeart/2005/8/layout/lProcess2"/>
    <dgm:cxn modelId="{E1E08300-B1E8-404A-9367-D191A61CF00C}" type="presOf" srcId="{8F5701FB-BD78-4603-B5D4-37B65D4BE0CE}" destId="{1349CBCA-B8A5-426B-AAE6-5084E88975E6}" srcOrd="0" destOrd="0" presId="urn:microsoft.com/office/officeart/2005/8/layout/lProcess2"/>
    <dgm:cxn modelId="{D41CB411-D842-475D-AD9B-EF4A2100ADB9}" srcId="{F9BE116A-9833-4A7F-B334-A32FD2C5CD5D}" destId="{5ECEEE9D-E021-4110-BF2A-BA402BF66173}" srcOrd="0" destOrd="0" parTransId="{5BFD5671-AF8E-47DB-8E5A-9E0906B41FCB}" sibTransId="{1E0CCC6C-0746-4E4E-A919-E43AD423D3A6}"/>
    <dgm:cxn modelId="{08CDB804-44F5-4465-9D8F-370CB1950777}" type="presOf" srcId="{F4B2B490-12D5-4819-BAB5-DFD674C73300}" destId="{0FE5705F-F5F3-42FE-9734-C6E5C9321745}" srcOrd="0" destOrd="0" presId="urn:microsoft.com/office/officeart/2005/8/layout/lProcess2"/>
    <dgm:cxn modelId="{D14BEF92-8E09-47BF-AE8A-59A996FD51FF}" srcId="{62BE0E56-B919-4DAD-A066-1546A12131C7}" destId="{F4B2B490-12D5-4819-BAB5-DFD674C73300}" srcOrd="0" destOrd="0" parTransId="{89750614-BD42-4C48-8447-B2D92555AA5D}" sibTransId="{B20E7ECF-E0E9-455E-8A74-8DE1960FDD12}"/>
    <dgm:cxn modelId="{3D0FF08C-41AC-4599-9A56-12ADE9DB60B6}" type="presOf" srcId="{F9BE116A-9833-4A7F-B334-A32FD2C5CD5D}" destId="{A947C3D0-8BA5-40E3-ADB8-4B10CA214E90}" srcOrd="1" destOrd="0" presId="urn:microsoft.com/office/officeart/2005/8/layout/lProcess2"/>
    <dgm:cxn modelId="{D8C4B5FA-9915-45EE-811C-58154CF5F885}" type="presOf" srcId="{86393263-C3C7-4B66-8DE6-C2B7BD39A41D}" destId="{30C6C8F2-C6E5-4C88-BA64-BCA9E3390522}" srcOrd="0" destOrd="0" presId="urn:microsoft.com/office/officeart/2005/8/layout/lProcess2"/>
    <dgm:cxn modelId="{62F11FCB-311D-428D-B8E1-40A5F823BF53}" type="presOf" srcId="{7720DE7F-CE41-42EB-B754-E10C153A6E7F}" destId="{6F989602-FD72-4EA5-8390-B5E1227A0086}" srcOrd="0" destOrd="0" presId="urn:microsoft.com/office/officeart/2005/8/layout/lProcess2"/>
    <dgm:cxn modelId="{B6FC3496-C8F7-4D33-8C92-C2575FA060A2}" srcId="{7720DE7F-CE41-42EB-B754-E10C153A6E7F}" destId="{D4E7C947-A4B8-4EB0-87FA-D40855867FDE}" srcOrd="2" destOrd="0" parTransId="{ECC6A7EC-7DDE-440E-8317-9850A3DD588C}" sibTransId="{25C2DE49-A42E-47C4-BFCF-4B51B6A655F3}"/>
    <dgm:cxn modelId="{13193A9F-C74E-4FA7-9702-0249C9072FE2}" srcId="{D4E7C947-A4B8-4EB0-87FA-D40855867FDE}" destId="{33702216-ECCA-477F-BA25-EF607EDB8166}" srcOrd="0" destOrd="0" parTransId="{0F728AB3-AE2B-4AB6-8FCF-44DF09D7C263}" sibTransId="{6B74487C-0BFF-4431-B3CE-AA70D6B8185D}"/>
    <dgm:cxn modelId="{688FE1C0-2E65-4E1E-9907-900E7A1A7FA0}" srcId="{7720DE7F-CE41-42EB-B754-E10C153A6E7F}" destId="{62BE0E56-B919-4DAD-A066-1546A12131C7}" srcOrd="3" destOrd="0" parTransId="{0D375213-E4C6-403A-907C-75467FD67951}" sibTransId="{7E099957-E0D4-4852-9A36-D7F4425BD6F4}"/>
    <dgm:cxn modelId="{4552F14A-A6E6-4FA6-9FF8-CB15933BC0B9}" type="presParOf" srcId="{6F989602-FD72-4EA5-8390-B5E1227A0086}" destId="{DDC9C286-400E-40F8-A3D2-514580C42D91}" srcOrd="0" destOrd="0" presId="urn:microsoft.com/office/officeart/2005/8/layout/lProcess2"/>
    <dgm:cxn modelId="{235C0FBC-D65D-4AED-B50F-E811C7912CEF}" type="presParOf" srcId="{DDC9C286-400E-40F8-A3D2-514580C42D91}" destId="{30C6C8F2-C6E5-4C88-BA64-BCA9E3390522}" srcOrd="0" destOrd="0" presId="urn:microsoft.com/office/officeart/2005/8/layout/lProcess2"/>
    <dgm:cxn modelId="{1F1111F4-6F88-471F-90EF-B42AD3CF8E83}" type="presParOf" srcId="{DDC9C286-400E-40F8-A3D2-514580C42D91}" destId="{61C90953-51DE-4A87-BF9B-D622F7708DF7}" srcOrd="1" destOrd="0" presId="urn:microsoft.com/office/officeart/2005/8/layout/lProcess2"/>
    <dgm:cxn modelId="{FBE5D57B-02C7-4D8C-B587-7A6EE3C26123}" type="presParOf" srcId="{DDC9C286-400E-40F8-A3D2-514580C42D91}" destId="{166D0C65-B893-47E1-B1C4-AE61E98A3895}" srcOrd="2" destOrd="0" presId="urn:microsoft.com/office/officeart/2005/8/layout/lProcess2"/>
    <dgm:cxn modelId="{3F8EF341-0C62-406D-95E2-48DF75D90D40}" type="presParOf" srcId="{166D0C65-B893-47E1-B1C4-AE61E98A3895}" destId="{8C670A1F-01A6-4837-ACC3-87112A7293A4}" srcOrd="0" destOrd="0" presId="urn:microsoft.com/office/officeart/2005/8/layout/lProcess2"/>
    <dgm:cxn modelId="{7D55B0BC-D369-4385-A57C-5C5DB6838C5B}" type="presParOf" srcId="{8C670A1F-01A6-4837-ACC3-87112A7293A4}" destId="{1349CBCA-B8A5-426B-AAE6-5084E88975E6}" srcOrd="0" destOrd="0" presId="urn:microsoft.com/office/officeart/2005/8/layout/lProcess2"/>
    <dgm:cxn modelId="{123C3826-14D0-4883-AD1F-AC8AA7A0A980}" type="presParOf" srcId="{6F989602-FD72-4EA5-8390-B5E1227A0086}" destId="{D8CAC079-1D5C-4BED-BE14-748835DB1519}" srcOrd="1" destOrd="0" presId="urn:microsoft.com/office/officeart/2005/8/layout/lProcess2"/>
    <dgm:cxn modelId="{5DEBB794-F589-4442-8C41-5280D995E706}" type="presParOf" srcId="{6F989602-FD72-4EA5-8390-B5E1227A0086}" destId="{828BAD34-8D4C-4C67-B042-2C045B9C3FEF}" srcOrd="2" destOrd="0" presId="urn:microsoft.com/office/officeart/2005/8/layout/lProcess2"/>
    <dgm:cxn modelId="{19C55CB8-66CA-4361-9494-86093D47B3C6}" type="presParOf" srcId="{828BAD34-8D4C-4C67-B042-2C045B9C3FEF}" destId="{4BD41C88-6796-4770-962A-C90DB31AD7AC}" srcOrd="0" destOrd="0" presId="urn:microsoft.com/office/officeart/2005/8/layout/lProcess2"/>
    <dgm:cxn modelId="{B3982823-D9B5-4853-89E0-3EA70153CB0E}" type="presParOf" srcId="{828BAD34-8D4C-4C67-B042-2C045B9C3FEF}" destId="{A947C3D0-8BA5-40E3-ADB8-4B10CA214E90}" srcOrd="1" destOrd="0" presId="urn:microsoft.com/office/officeart/2005/8/layout/lProcess2"/>
    <dgm:cxn modelId="{35DBD588-30F5-43C4-95DB-F51E60E84409}" type="presParOf" srcId="{828BAD34-8D4C-4C67-B042-2C045B9C3FEF}" destId="{1A1EC5FB-CBC5-47E5-9F6C-92BFA5EA468D}" srcOrd="2" destOrd="0" presId="urn:microsoft.com/office/officeart/2005/8/layout/lProcess2"/>
    <dgm:cxn modelId="{E2490A4C-F72A-41CB-AD57-BE4E012D187A}" type="presParOf" srcId="{1A1EC5FB-CBC5-47E5-9F6C-92BFA5EA468D}" destId="{AD79892D-DA1E-46B6-B478-447A916C0324}" srcOrd="0" destOrd="0" presId="urn:microsoft.com/office/officeart/2005/8/layout/lProcess2"/>
    <dgm:cxn modelId="{B23C6014-106D-4A8C-B14A-DDCF2EB73D4F}" type="presParOf" srcId="{AD79892D-DA1E-46B6-B478-447A916C0324}" destId="{57A9335D-8D02-4D46-8BF2-24D18E9935CA}" srcOrd="0" destOrd="0" presId="urn:microsoft.com/office/officeart/2005/8/layout/lProcess2"/>
    <dgm:cxn modelId="{644E2C28-855A-4EF8-9388-6498A6B3B460}" type="presParOf" srcId="{6F989602-FD72-4EA5-8390-B5E1227A0086}" destId="{5CF92E7A-9B07-48BC-BC3C-63B10D2322AA}" srcOrd="3" destOrd="0" presId="urn:microsoft.com/office/officeart/2005/8/layout/lProcess2"/>
    <dgm:cxn modelId="{817A08BE-B190-44DE-B686-9263C0C3FFCE}" type="presParOf" srcId="{6F989602-FD72-4EA5-8390-B5E1227A0086}" destId="{4608A9B2-996E-4725-B28F-1F6A0FD8B386}" srcOrd="4" destOrd="0" presId="urn:microsoft.com/office/officeart/2005/8/layout/lProcess2"/>
    <dgm:cxn modelId="{2A650BA6-CFA2-46AB-89B1-8B490C9C6D9E}" type="presParOf" srcId="{4608A9B2-996E-4725-B28F-1F6A0FD8B386}" destId="{04B7EDC7-2E4D-43C1-930A-C3D7382B13F8}" srcOrd="0" destOrd="0" presId="urn:microsoft.com/office/officeart/2005/8/layout/lProcess2"/>
    <dgm:cxn modelId="{8BC4150C-E687-4F46-8B7B-DE82B65B40E3}" type="presParOf" srcId="{4608A9B2-996E-4725-B28F-1F6A0FD8B386}" destId="{14AE477B-F0DE-4EEF-9D8F-45AC81829549}" srcOrd="1" destOrd="0" presId="urn:microsoft.com/office/officeart/2005/8/layout/lProcess2"/>
    <dgm:cxn modelId="{7567307C-B5CF-444D-9AA2-0796D9445634}" type="presParOf" srcId="{4608A9B2-996E-4725-B28F-1F6A0FD8B386}" destId="{0DAEFB08-9BFA-4926-AC73-85F0F6A84AA1}" srcOrd="2" destOrd="0" presId="urn:microsoft.com/office/officeart/2005/8/layout/lProcess2"/>
    <dgm:cxn modelId="{1E2F0955-4847-4646-B4F5-DF8767CF2CCB}" type="presParOf" srcId="{0DAEFB08-9BFA-4926-AC73-85F0F6A84AA1}" destId="{EB6CC5CC-35C1-4325-8E5E-D976B6AE6D88}" srcOrd="0" destOrd="0" presId="urn:microsoft.com/office/officeart/2005/8/layout/lProcess2"/>
    <dgm:cxn modelId="{232F6179-1117-44E7-B1B1-3C6D47E27704}" type="presParOf" srcId="{EB6CC5CC-35C1-4325-8E5E-D976B6AE6D88}" destId="{29852483-075E-410F-B5F1-C93876CF43AC}" srcOrd="0" destOrd="0" presId="urn:microsoft.com/office/officeart/2005/8/layout/lProcess2"/>
    <dgm:cxn modelId="{9767D58F-759A-4D41-97A9-E7E7FB9493A4}" type="presParOf" srcId="{6F989602-FD72-4EA5-8390-B5E1227A0086}" destId="{D799714B-98DE-4CD5-8877-5D6208385E36}" srcOrd="5" destOrd="0" presId="urn:microsoft.com/office/officeart/2005/8/layout/lProcess2"/>
    <dgm:cxn modelId="{7971C50B-5A64-4D10-8F00-A33B829CEF48}" type="presParOf" srcId="{6F989602-FD72-4EA5-8390-B5E1227A0086}" destId="{DD9A96EA-5E43-4DB2-9CE8-D48FAD9FD25F}" srcOrd="6" destOrd="0" presId="urn:microsoft.com/office/officeart/2005/8/layout/lProcess2"/>
    <dgm:cxn modelId="{128BCFD7-35EB-41CD-BFDD-27BA909796D5}" type="presParOf" srcId="{DD9A96EA-5E43-4DB2-9CE8-D48FAD9FD25F}" destId="{0E5B849C-658E-4353-B8B2-82BBF390F23F}" srcOrd="0" destOrd="0" presId="urn:microsoft.com/office/officeart/2005/8/layout/lProcess2"/>
    <dgm:cxn modelId="{75798B94-1905-413A-ABD3-73A2FA1C1210}" type="presParOf" srcId="{DD9A96EA-5E43-4DB2-9CE8-D48FAD9FD25F}" destId="{1C21B55A-EFA6-4008-9E78-2599074A12EF}" srcOrd="1" destOrd="0" presId="urn:microsoft.com/office/officeart/2005/8/layout/lProcess2"/>
    <dgm:cxn modelId="{84224865-D4A8-4D65-97B6-15D2662FDA69}" type="presParOf" srcId="{DD9A96EA-5E43-4DB2-9CE8-D48FAD9FD25F}" destId="{FDD04500-95E1-4663-90AA-92C3A73D8500}" srcOrd="2" destOrd="0" presId="urn:microsoft.com/office/officeart/2005/8/layout/lProcess2"/>
    <dgm:cxn modelId="{E6C13FC8-70DB-4323-8F70-97CCBBD678C9}" type="presParOf" srcId="{FDD04500-95E1-4663-90AA-92C3A73D8500}" destId="{CA5E01BB-3402-4A27-8BEA-77CE78844738}" srcOrd="0" destOrd="0" presId="urn:microsoft.com/office/officeart/2005/8/layout/lProcess2"/>
    <dgm:cxn modelId="{27B796E7-F15D-4330-8DAC-FD3D8D31AC80}" type="presParOf" srcId="{CA5E01BB-3402-4A27-8BEA-77CE78844738}" destId="{0FE5705F-F5F3-42FE-9734-C6E5C9321745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3CBDF3-8B93-487E-9193-AF3ACAC854D3}" type="doc">
      <dgm:prSet loTypeId="urn:microsoft.com/office/officeart/2005/8/layout/process4" loCatId="list" qsTypeId="urn:microsoft.com/office/officeart/2005/8/quickstyle/simple2" qsCatId="simple" csTypeId="urn:microsoft.com/office/officeart/2005/8/colors/accent4_2" csCatId="accent4" phldr="1"/>
      <dgm:spPr/>
      <dgm:t>
        <a:bodyPr/>
        <a:lstStyle/>
        <a:p>
          <a:endParaRPr lang="es-EC"/>
        </a:p>
      </dgm:t>
    </dgm:pt>
    <dgm:pt modelId="{C58141D4-70F6-49CC-B504-368B3BA599C3}">
      <dgm:prSet phldrT="[Texto]" custT="1"/>
      <dgm:spPr/>
      <dgm:t>
        <a:bodyPr/>
        <a:lstStyle/>
        <a:p>
          <a:r>
            <a:rPr lang="es-EC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Enfoque de Investigación</a:t>
          </a:r>
          <a:endParaRPr lang="es-EC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09FDD5-9272-4777-AA0C-452DCEA1F2F8}" type="parTrans" cxnId="{B1D42ACB-D211-4D26-A23B-A738F5F83423}">
      <dgm:prSet/>
      <dgm:spPr/>
      <dgm:t>
        <a:bodyPr/>
        <a:lstStyle/>
        <a:p>
          <a:endParaRPr lang="es-EC" sz="120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F39C17-0F0D-4969-AA67-1232E9DE4ACC}" type="sibTrans" cxnId="{B1D42ACB-D211-4D26-A23B-A738F5F83423}">
      <dgm:prSet/>
      <dgm:spPr/>
      <dgm:t>
        <a:bodyPr/>
        <a:lstStyle/>
        <a:p>
          <a:endParaRPr lang="es-EC" sz="120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C5798E-6524-46AA-973B-DF01867DB464}">
      <dgm:prSet phldrT="[Texto]" custT="1"/>
      <dgm:spPr/>
      <dgm:t>
        <a:bodyPr/>
        <a:lstStyle/>
        <a:p>
          <a:r>
            <a:rPr lang="es-EC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Hipótesis</a:t>
          </a:r>
          <a:endParaRPr lang="es-EC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58949B-8EC5-4AF0-929C-397AFA6EB7F4}" type="parTrans" cxnId="{B017312E-7A4D-4D65-B48C-DDC08D10494C}">
      <dgm:prSet/>
      <dgm:spPr/>
      <dgm:t>
        <a:bodyPr/>
        <a:lstStyle/>
        <a:p>
          <a:endParaRPr lang="es-EC" sz="120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75F79C-F7CF-4733-A630-6D3DFB25048C}" type="sibTrans" cxnId="{B017312E-7A4D-4D65-B48C-DDC08D10494C}">
      <dgm:prSet/>
      <dgm:spPr/>
      <dgm:t>
        <a:bodyPr/>
        <a:lstStyle/>
        <a:p>
          <a:endParaRPr lang="es-EC" sz="120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875F2C-55AA-4817-9862-985AB9DDB04C}">
      <dgm:prSet phldrT="[Texto]" custT="1"/>
      <dgm:spPr/>
      <dgm:t>
        <a:bodyPr/>
        <a:lstStyle/>
        <a:p>
          <a:pPr algn="ctr"/>
          <a:r>
            <a:rPr lang="es-EC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Instrumentos de recolección de información</a:t>
          </a:r>
          <a:endParaRPr lang="es-EC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96D8BB-9C96-4492-97EA-AD0FB544C07F}" type="parTrans" cxnId="{A1538774-9A33-4D72-8C7D-CA5911257A60}">
      <dgm:prSet/>
      <dgm:spPr/>
      <dgm:t>
        <a:bodyPr/>
        <a:lstStyle/>
        <a:p>
          <a:endParaRPr lang="es-EC" sz="120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8C584D-00A9-4B8B-8396-6AB4926BD9B1}" type="sibTrans" cxnId="{A1538774-9A33-4D72-8C7D-CA5911257A60}">
      <dgm:prSet/>
      <dgm:spPr/>
      <dgm:t>
        <a:bodyPr/>
        <a:lstStyle/>
        <a:p>
          <a:endParaRPr lang="es-EC" sz="120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FC0219-E97F-41B6-9EB5-B688283B6B19}">
      <dgm:prSet phldrT="[Texto]" custT="1"/>
      <dgm:spPr/>
      <dgm:t>
        <a:bodyPr/>
        <a:lstStyle/>
        <a:p>
          <a:r>
            <a:rPr lang="es-EC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Cobertura de las Unidades de Análisis</a:t>
          </a:r>
          <a:endParaRPr lang="es-EC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C0ACDA-9DDA-4622-803C-3B93C54A34E9}" type="parTrans" cxnId="{3A125E98-91F3-46CF-8256-13B178D109DE}">
      <dgm:prSet/>
      <dgm:spPr/>
      <dgm:t>
        <a:bodyPr/>
        <a:lstStyle/>
        <a:p>
          <a:endParaRPr lang="es-EC" sz="120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BD1F83-1A51-4877-BCC3-C350F5780618}" type="sibTrans" cxnId="{3A125E98-91F3-46CF-8256-13B178D109DE}">
      <dgm:prSet/>
      <dgm:spPr/>
      <dgm:t>
        <a:bodyPr/>
        <a:lstStyle/>
        <a:p>
          <a:endParaRPr lang="es-EC" sz="120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6DE671-C682-4B3E-8724-C36D0A872216}">
      <dgm:prSet phldrT="[Texto]" custT="1"/>
      <dgm:spPr/>
      <dgm:t>
        <a:bodyPr/>
        <a:lstStyle/>
        <a:p>
          <a:r>
            <a:rPr lang="es-ES_tradnl" sz="1800" dirty="0" smtClean="0">
              <a:solidFill>
                <a:schemeClr val="accent3"/>
              </a:solidFill>
            </a:rPr>
            <a:t>La presente investigación es de naturaleza descriptiva, de tipo cualitativa</a:t>
          </a:r>
          <a:endParaRPr lang="es-EC" sz="1800" dirty="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CD799F-5901-4037-A111-FAABA44C8160}" type="parTrans" cxnId="{58A6FB29-84DB-438A-8946-9C9281C28D71}">
      <dgm:prSet/>
      <dgm:spPr/>
      <dgm:t>
        <a:bodyPr/>
        <a:lstStyle/>
        <a:p>
          <a:endParaRPr lang="es-ES" sz="120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994F1E-93CD-4A59-AA86-C29337D30D9A}" type="sibTrans" cxnId="{58A6FB29-84DB-438A-8946-9C9281C28D71}">
      <dgm:prSet/>
      <dgm:spPr/>
      <dgm:t>
        <a:bodyPr/>
        <a:lstStyle/>
        <a:p>
          <a:endParaRPr lang="es-ES" sz="120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85F776-577E-4D6D-812F-78D8F4B5120C}">
      <dgm:prSet phldrT="[Texto]" custT="1"/>
      <dgm:spPr/>
      <dgm:t>
        <a:bodyPr/>
        <a:lstStyle/>
        <a:p>
          <a:r>
            <a:rPr lang="es-EC" sz="1800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Verificar si la empresa esta en las condiciones para actualizarse a  la Norma ISO 9001:2015</a:t>
          </a:r>
          <a:endParaRPr lang="es-EC" sz="1800" dirty="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6A2F47-1516-4606-AEA7-4B596B854A44}" type="parTrans" cxnId="{0614A33C-A400-41FE-848F-95A35190D8E9}">
      <dgm:prSet/>
      <dgm:spPr/>
      <dgm:t>
        <a:bodyPr/>
        <a:lstStyle/>
        <a:p>
          <a:endParaRPr lang="es-ES" sz="120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C28ED0-3CCB-4EF5-A016-266C0FD03647}" type="sibTrans" cxnId="{0614A33C-A400-41FE-848F-95A35190D8E9}">
      <dgm:prSet/>
      <dgm:spPr/>
      <dgm:t>
        <a:bodyPr/>
        <a:lstStyle/>
        <a:p>
          <a:endParaRPr lang="es-ES" sz="120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0651FA-8F30-49ED-8748-A5E3B81298F7}">
      <dgm:prSet phldrT="[Texto]" custT="1"/>
      <dgm:spPr/>
      <dgm:t>
        <a:bodyPr/>
        <a:lstStyle/>
        <a:p>
          <a:r>
            <a:rPr lang="es-EC" sz="1800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Investigación bibliográfica y encuestas físicas</a:t>
          </a:r>
          <a:endParaRPr lang="es-EC" sz="1800" dirty="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19C0FE-F1CB-410F-B1F1-A4E9F366E44B}" type="parTrans" cxnId="{C868EB74-4148-4E72-AAFD-9A0FD5DF0B46}">
      <dgm:prSet/>
      <dgm:spPr/>
      <dgm:t>
        <a:bodyPr/>
        <a:lstStyle/>
        <a:p>
          <a:endParaRPr lang="es-ES" sz="120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6C1946-44F5-495D-BEA9-516281EC0301}" type="sibTrans" cxnId="{C868EB74-4148-4E72-AAFD-9A0FD5DF0B46}">
      <dgm:prSet/>
      <dgm:spPr/>
      <dgm:t>
        <a:bodyPr/>
        <a:lstStyle/>
        <a:p>
          <a:endParaRPr lang="es-ES" sz="120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A54785-9A06-408E-AD93-ED132F128D76}">
      <dgm:prSet phldrT="[Texto]" custT="1"/>
      <dgm:spPr/>
      <dgm:t>
        <a:bodyPr/>
        <a:lstStyle/>
        <a:p>
          <a:r>
            <a:rPr lang="es-EC" sz="1800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Datos obtenidos de la empresa Nestlé Ecuador  </a:t>
          </a:r>
          <a:endParaRPr lang="es-EC" sz="1800" dirty="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EE55DF-7E11-4064-B184-75459AD84572}" type="parTrans" cxnId="{F1496A0D-18DA-4E24-BFD0-6B65074DDA5D}">
      <dgm:prSet/>
      <dgm:spPr/>
      <dgm:t>
        <a:bodyPr/>
        <a:lstStyle/>
        <a:p>
          <a:endParaRPr lang="es-ES" sz="120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75A1CC-8B95-4D96-9E0B-D6D12F6AF5E6}" type="sibTrans" cxnId="{F1496A0D-18DA-4E24-BFD0-6B65074DDA5D}">
      <dgm:prSet/>
      <dgm:spPr/>
      <dgm:t>
        <a:bodyPr/>
        <a:lstStyle/>
        <a:p>
          <a:endParaRPr lang="es-ES" sz="1200">
            <a:solidFill>
              <a:schemeClr val="accent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94C773-2784-48F0-9B1F-882573252E29}" type="pres">
      <dgm:prSet presAssocID="{503CBDF3-8B93-487E-9193-AF3ACAC854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63A7DE0-1B40-4A95-92DB-5E25EF01B225}" type="pres">
      <dgm:prSet presAssocID="{69FC0219-E97F-41B6-9EB5-B688283B6B19}" presName="boxAndChildren" presStyleCnt="0"/>
      <dgm:spPr/>
    </dgm:pt>
    <dgm:pt modelId="{EF1EFE2D-76D2-4165-BB09-79E4387D891E}" type="pres">
      <dgm:prSet presAssocID="{69FC0219-E97F-41B6-9EB5-B688283B6B19}" presName="parentTextBox" presStyleLbl="node1" presStyleIdx="0" presStyleCnt="4"/>
      <dgm:spPr/>
      <dgm:t>
        <a:bodyPr/>
        <a:lstStyle/>
        <a:p>
          <a:endParaRPr lang="es-ES"/>
        </a:p>
      </dgm:t>
    </dgm:pt>
    <dgm:pt modelId="{5078C3A9-AF3F-4402-A582-D0F906610B08}" type="pres">
      <dgm:prSet presAssocID="{69FC0219-E97F-41B6-9EB5-B688283B6B19}" presName="entireBox" presStyleLbl="node1" presStyleIdx="0" presStyleCnt="4"/>
      <dgm:spPr/>
      <dgm:t>
        <a:bodyPr/>
        <a:lstStyle/>
        <a:p>
          <a:endParaRPr lang="es-ES"/>
        </a:p>
      </dgm:t>
    </dgm:pt>
    <dgm:pt modelId="{552A3AAE-6A56-416A-A797-2CF7F2749675}" type="pres">
      <dgm:prSet presAssocID="{69FC0219-E97F-41B6-9EB5-B688283B6B19}" presName="descendantBox" presStyleCnt="0"/>
      <dgm:spPr/>
    </dgm:pt>
    <dgm:pt modelId="{E9E9D421-AEFD-4214-8C22-76D629885A97}" type="pres">
      <dgm:prSet presAssocID="{17A54785-9A06-408E-AD93-ED132F128D76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12B46A9-844D-43DB-86D7-1A474C69B61C}" type="pres">
      <dgm:prSet presAssocID="{A28C584D-00A9-4B8B-8396-6AB4926BD9B1}" presName="sp" presStyleCnt="0"/>
      <dgm:spPr/>
    </dgm:pt>
    <dgm:pt modelId="{86D6C111-4797-408E-B3FE-D0368877EB70}" type="pres">
      <dgm:prSet presAssocID="{F1875F2C-55AA-4817-9862-985AB9DDB04C}" presName="arrowAndChildren" presStyleCnt="0"/>
      <dgm:spPr/>
    </dgm:pt>
    <dgm:pt modelId="{063A454B-9D4C-4EAC-B1AF-FD947D4249AD}" type="pres">
      <dgm:prSet presAssocID="{F1875F2C-55AA-4817-9862-985AB9DDB04C}" presName="parentTextArrow" presStyleLbl="node1" presStyleIdx="0" presStyleCnt="4"/>
      <dgm:spPr/>
      <dgm:t>
        <a:bodyPr/>
        <a:lstStyle/>
        <a:p>
          <a:endParaRPr lang="es-ES"/>
        </a:p>
      </dgm:t>
    </dgm:pt>
    <dgm:pt modelId="{1320037A-0913-48C8-ACDA-E175D715AF10}" type="pres">
      <dgm:prSet presAssocID="{F1875F2C-55AA-4817-9862-985AB9DDB04C}" presName="arrow" presStyleLbl="node1" presStyleIdx="1" presStyleCnt="4" custLinFactNeighborY="997"/>
      <dgm:spPr/>
      <dgm:t>
        <a:bodyPr/>
        <a:lstStyle/>
        <a:p>
          <a:endParaRPr lang="es-ES"/>
        </a:p>
      </dgm:t>
    </dgm:pt>
    <dgm:pt modelId="{E4C77096-0993-4A12-8804-3E6E2AB435F1}" type="pres">
      <dgm:prSet presAssocID="{F1875F2C-55AA-4817-9862-985AB9DDB04C}" presName="descendantArrow" presStyleCnt="0"/>
      <dgm:spPr/>
    </dgm:pt>
    <dgm:pt modelId="{90D39675-30EA-4922-8897-B04F7C47DE0F}" type="pres">
      <dgm:prSet presAssocID="{F70651FA-8F30-49ED-8748-A5E3B81298F7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7A2663-9433-4A21-8215-9771151E72D2}" type="pres">
      <dgm:prSet presAssocID="{2275F79C-F7CF-4733-A630-6D3DFB25048C}" presName="sp" presStyleCnt="0"/>
      <dgm:spPr/>
    </dgm:pt>
    <dgm:pt modelId="{DF2F19C8-228C-46A8-B1A6-8C363218DC59}" type="pres">
      <dgm:prSet presAssocID="{0AC5798E-6524-46AA-973B-DF01867DB464}" presName="arrowAndChildren" presStyleCnt="0"/>
      <dgm:spPr/>
    </dgm:pt>
    <dgm:pt modelId="{D951A556-D9DF-4D6A-9C49-C0621E9F7135}" type="pres">
      <dgm:prSet presAssocID="{0AC5798E-6524-46AA-973B-DF01867DB464}" presName="parentTextArrow" presStyleLbl="node1" presStyleIdx="1" presStyleCnt="4"/>
      <dgm:spPr/>
      <dgm:t>
        <a:bodyPr/>
        <a:lstStyle/>
        <a:p>
          <a:endParaRPr lang="es-ES"/>
        </a:p>
      </dgm:t>
    </dgm:pt>
    <dgm:pt modelId="{64B48D40-7EE4-4E9D-87DE-D9B8B3778F05}" type="pres">
      <dgm:prSet presAssocID="{0AC5798E-6524-46AA-973B-DF01867DB464}" presName="arrow" presStyleLbl="node1" presStyleIdx="2" presStyleCnt="4"/>
      <dgm:spPr/>
      <dgm:t>
        <a:bodyPr/>
        <a:lstStyle/>
        <a:p>
          <a:endParaRPr lang="es-ES"/>
        </a:p>
      </dgm:t>
    </dgm:pt>
    <dgm:pt modelId="{B3F50D79-A3AC-43B2-B925-6CDC1EBABA4A}" type="pres">
      <dgm:prSet presAssocID="{0AC5798E-6524-46AA-973B-DF01867DB464}" presName="descendantArrow" presStyleCnt="0"/>
      <dgm:spPr/>
    </dgm:pt>
    <dgm:pt modelId="{9FBE78C6-FE5C-41C3-895A-999C73733CC1}" type="pres">
      <dgm:prSet presAssocID="{5185F776-577E-4D6D-812F-78D8F4B5120C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477DC55-C4FE-45FF-AEE2-D059C4B73965}" type="pres">
      <dgm:prSet presAssocID="{F0F39C17-0F0D-4969-AA67-1232E9DE4ACC}" presName="sp" presStyleCnt="0"/>
      <dgm:spPr/>
    </dgm:pt>
    <dgm:pt modelId="{002F3A99-D393-4F56-9603-998BF29AB30F}" type="pres">
      <dgm:prSet presAssocID="{C58141D4-70F6-49CC-B504-368B3BA599C3}" presName="arrowAndChildren" presStyleCnt="0"/>
      <dgm:spPr/>
    </dgm:pt>
    <dgm:pt modelId="{32C999B5-FD8C-45FF-A591-8E6B66EB6B8D}" type="pres">
      <dgm:prSet presAssocID="{C58141D4-70F6-49CC-B504-368B3BA599C3}" presName="parentTextArrow" presStyleLbl="node1" presStyleIdx="2" presStyleCnt="4"/>
      <dgm:spPr/>
      <dgm:t>
        <a:bodyPr/>
        <a:lstStyle/>
        <a:p>
          <a:endParaRPr lang="es-ES"/>
        </a:p>
      </dgm:t>
    </dgm:pt>
    <dgm:pt modelId="{AF60BB38-C8EB-4340-8300-A0CB056CFE18}" type="pres">
      <dgm:prSet presAssocID="{C58141D4-70F6-49CC-B504-368B3BA599C3}" presName="arrow" presStyleLbl="node1" presStyleIdx="3" presStyleCnt="4"/>
      <dgm:spPr/>
      <dgm:t>
        <a:bodyPr/>
        <a:lstStyle/>
        <a:p>
          <a:endParaRPr lang="es-ES"/>
        </a:p>
      </dgm:t>
    </dgm:pt>
    <dgm:pt modelId="{80D6FF0E-7EC8-4F46-8A6A-99669529423E}" type="pres">
      <dgm:prSet presAssocID="{C58141D4-70F6-49CC-B504-368B3BA599C3}" presName="descendantArrow" presStyleCnt="0"/>
      <dgm:spPr/>
    </dgm:pt>
    <dgm:pt modelId="{E4B55BA4-C4C4-4C1D-9D3D-72E35E4CDA31}" type="pres">
      <dgm:prSet presAssocID="{106DE671-C682-4B3E-8724-C36D0A872216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1D42ACB-D211-4D26-A23B-A738F5F83423}" srcId="{503CBDF3-8B93-487E-9193-AF3ACAC854D3}" destId="{C58141D4-70F6-49CC-B504-368B3BA599C3}" srcOrd="0" destOrd="0" parTransId="{C509FDD5-9272-4777-AA0C-452DCEA1F2F8}" sibTransId="{F0F39C17-0F0D-4969-AA67-1232E9DE4ACC}"/>
    <dgm:cxn modelId="{03835FF8-7731-4B4B-821F-1EB64A5FF9A5}" type="presOf" srcId="{C58141D4-70F6-49CC-B504-368B3BA599C3}" destId="{32C999B5-FD8C-45FF-A591-8E6B66EB6B8D}" srcOrd="0" destOrd="0" presId="urn:microsoft.com/office/officeart/2005/8/layout/process4"/>
    <dgm:cxn modelId="{F751C91F-3CD7-44D9-8504-0BCC4C197999}" type="presOf" srcId="{F1875F2C-55AA-4817-9862-985AB9DDB04C}" destId="{063A454B-9D4C-4EAC-B1AF-FD947D4249AD}" srcOrd="0" destOrd="0" presId="urn:microsoft.com/office/officeart/2005/8/layout/process4"/>
    <dgm:cxn modelId="{CD31C3D7-6265-4ABA-A016-51B39F7F20AB}" type="presOf" srcId="{5185F776-577E-4D6D-812F-78D8F4B5120C}" destId="{9FBE78C6-FE5C-41C3-895A-999C73733CC1}" srcOrd="0" destOrd="0" presId="urn:microsoft.com/office/officeart/2005/8/layout/process4"/>
    <dgm:cxn modelId="{79BFFC16-40AD-4A70-9432-762AB5EEEE22}" type="presOf" srcId="{0AC5798E-6524-46AA-973B-DF01867DB464}" destId="{64B48D40-7EE4-4E9D-87DE-D9B8B3778F05}" srcOrd="1" destOrd="0" presId="urn:microsoft.com/office/officeart/2005/8/layout/process4"/>
    <dgm:cxn modelId="{61897B92-2E0C-4972-8A4E-58B3574F8515}" type="presOf" srcId="{C58141D4-70F6-49CC-B504-368B3BA599C3}" destId="{AF60BB38-C8EB-4340-8300-A0CB056CFE18}" srcOrd="1" destOrd="0" presId="urn:microsoft.com/office/officeart/2005/8/layout/process4"/>
    <dgm:cxn modelId="{B017312E-7A4D-4D65-B48C-DDC08D10494C}" srcId="{503CBDF3-8B93-487E-9193-AF3ACAC854D3}" destId="{0AC5798E-6524-46AA-973B-DF01867DB464}" srcOrd="1" destOrd="0" parTransId="{6858949B-8EC5-4AF0-929C-397AFA6EB7F4}" sibTransId="{2275F79C-F7CF-4733-A630-6D3DFB25048C}"/>
    <dgm:cxn modelId="{0614A33C-A400-41FE-848F-95A35190D8E9}" srcId="{0AC5798E-6524-46AA-973B-DF01867DB464}" destId="{5185F776-577E-4D6D-812F-78D8F4B5120C}" srcOrd="0" destOrd="0" parTransId="{6D6A2F47-1516-4606-AEA7-4B596B854A44}" sibTransId="{0FC28ED0-3CCB-4EF5-A016-266C0FD03647}"/>
    <dgm:cxn modelId="{E399C46E-CE49-4EF8-9B00-F992E64E7626}" type="presOf" srcId="{F1875F2C-55AA-4817-9862-985AB9DDB04C}" destId="{1320037A-0913-48C8-ACDA-E175D715AF10}" srcOrd="1" destOrd="0" presId="urn:microsoft.com/office/officeart/2005/8/layout/process4"/>
    <dgm:cxn modelId="{332CF528-CAB4-4D24-8267-0E5BAA662ED2}" type="presOf" srcId="{0AC5798E-6524-46AA-973B-DF01867DB464}" destId="{D951A556-D9DF-4D6A-9C49-C0621E9F7135}" srcOrd="0" destOrd="0" presId="urn:microsoft.com/office/officeart/2005/8/layout/process4"/>
    <dgm:cxn modelId="{26A3AC00-3B75-4AD3-A9CF-F7A4360777E6}" type="presOf" srcId="{69FC0219-E97F-41B6-9EB5-B688283B6B19}" destId="{EF1EFE2D-76D2-4165-BB09-79E4387D891E}" srcOrd="0" destOrd="0" presId="urn:microsoft.com/office/officeart/2005/8/layout/process4"/>
    <dgm:cxn modelId="{B1F3C5A4-D5A7-447B-8A1E-BDE91F58BEB0}" type="presOf" srcId="{69FC0219-E97F-41B6-9EB5-B688283B6B19}" destId="{5078C3A9-AF3F-4402-A582-D0F906610B08}" srcOrd="1" destOrd="0" presId="urn:microsoft.com/office/officeart/2005/8/layout/process4"/>
    <dgm:cxn modelId="{3A125E98-91F3-46CF-8256-13B178D109DE}" srcId="{503CBDF3-8B93-487E-9193-AF3ACAC854D3}" destId="{69FC0219-E97F-41B6-9EB5-B688283B6B19}" srcOrd="3" destOrd="0" parTransId="{27C0ACDA-9DDA-4622-803C-3B93C54A34E9}" sibTransId="{0EBD1F83-1A51-4877-BCC3-C350F5780618}"/>
    <dgm:cxn modelId="{F1496A0D-18DA-4E24-BFD0-6B65074DDA5D}" srcId="{69FC0219-E97F-41B6-9EB5-B688283B6B19}" destId="{17A54785-9A06-408E-AD93-ED132F128D76}" srcOrd="0" destOrd="0" parTransId="{EBEE55DF-7E11-4064-B184-75459AD84572}" sibTransId="{2775A1CC-8B95-4D96-9E0B-D6D12F6AF5E6}"/>
    <dgm:cxn modelId="{624F0DDE-38CC-4E93-B8B5-6F63DF6AB583}" type="presOf" srcId="{17A54785-9A06-408E-AD93-ED132F128D76}" destId="{E9E9D421-AEFD-4214-8C22-76D629885A97}" srcOrd="0" destOrd="0" presId="urn:microsoft.com/office/officeart/2005/8/layout/process4"/>
    <dgm:cxn modelId="{BE196678-7F13-42DE-A3ED-8120D54581B3}" type="presOf" srcId="{F70651FA-8F30-49ED-8748-A5E3B81298F7}" destId="{90D39675-30EA-4922-8897-B04F7C47DE0F}" srcOrd="0" destOrd="0" presId="urn:microsoft.com/office/officeart/2005/8/layout/process4"/>
    <dgm:cxn modelId="{A1538774-9A33-4D72-8C7D-CA5911257A60}" srcId="{503CBDF3-8B93-487E-9193-AF3ACAC854D3}" destId="{F1875F2C-55AA-4817-9862-985AB9DDB04C}" srcOrd="2" destOrd="0" parTransId="{B896D8BB-9C96-4492-97EA-AD0FB544C07F}" sibTransId="{A28C584D-00A9-4B8B-8396-6AB4926BD9B1}"/>
    <dgm:cxn modelId="{51282AB2-E571-4EEA-8970-2A75A232CB54}" type="presOf" srcId="{503CBDF3-8B93-487E-9193-AF3ACAC854D3}" destId="{7094C773-2784-48F0-9B1F-882573252E29}" srcOrd="0" destOrd="0" presId="urn:microsoft.com/office/officeart/2005/8/layout/process4"/>
    <dgm:cxn modelId="{C868EB74-4148-4E72-AAFD-9A0FD5DF0B46}" srcId="{F1875F2C-55AA-4817-9862-985AB9DDB04C}" destId="{F70651FA-8F30-49ED-8748-A5E3B81298F7}" srcOrd="0" destOrd="0" parTransId="{E319C0FE-F1CB-410F-B1F1-A4E9F366E44B}" sibTransId="{816C1946-44F5-495D-BEA9-516281EC0301}"/>
    <dgm:cxn modelId="{58A6FB29-84DB-438A-8946-9C9281C28D71}" srcId="{C58141D4-70F6-49CC-B504-368B3BA599C3}" destId="{106DE671-C682-4B3E-8724-C36D0A872216}" srcOrd="0" destOrd="0" parTransId="{33CD799F-5901-4037-A111-FAABA44C8160}" sibTransId="{CB994F1E-93CD-4A59-AA86-C29337D30D9A}"/>
    <dgm:cxn modelId="{3A281A0A-C811-45DE-9253-02CA81685880}" type="presOf" srcId="{106DE671-C682-4B3E-8724-C36D0A872216}" destId="{E4B55BA4-C4C4-4C1D-9D3D-72E35E4CDA31}" srcOrd="0" destOrd="0" presId="urn:microsoft.com/office/officeart/2005/8/layout/process4"/>
    <dgm:cxn modelId="{3D3F6D0D-5562-49BD-8F50-1315FA7D7C34}" type="presParOf" srcId="{7094C773-2784-48F0-9B1F-882573252E29}" destId="{563A7DE0-1B40-4A95-92DB-5E25EF01B225}" srcOrd="0" destOrd="0" presId="urn:microsoft.com/office/officeart/2005/8/layout/process4"/>
    <dgm:cxn modelId="{C308A7E4-A893-4F60-8661-BAB8180B1DC9}" type="presParOf" srcId="{563A7DE0-1B40-4A95-92DB-5E25EF01B225}" destId="{EF1EFE2D-76D2-4165-BB09-79E4387D891E}" srcOrd="0" destOrd="0" presId="urn:microsoft.com/office/officeart/2005/8/layout/process4"/>
    <dgm:cxn modelId="{D83AD154-AE4B-4354-84BB-839292C95F9A}" type="presParOf" srcId="{563A7DE0-1B40-4A95-92DB-5E25EF01B225}" destId="{5078C3A9-AF3F-4402-A582-D0F906610B08}" srcOrd="1" destOrd="0" presId="urn:microsoft.com/office/officeart/2005/8/layout/process4"/>
    <dgm:cxn modelId="{2D2BC999-E943-4C88-8382-3AD28415D1B7}" type="presParOf" srcId="{563A7DE0-1B40-4A95-92DB-5E25EF01B225}" destId="{552A3AAE-6A56-416A-A797-2CF7F2749675}" srcOrd="2" destOrd="0" presId="urn:microsoft.com/office/officeart/2005/8/layout/process4"/>
    <dgm:cxn modelId="{FD655793-B2CB-4487-BA7D-DFEF54ADEBC6}" type="presParOf" srcId="{552A3AAE-6A56-416A-A797-2CF7F2749675}" destId="{E9E9D421-AEFD-4214-8C22-76D629885A97}" srcOrd="0" destOrd="0" presId="urn:microsoft.com/office/officeart/2005/8/layout/process4"/>
    <dgm:cxn modelId="{62E7DFDF-B9A8-4E51-9EF6-21A6DDB8A000}" type="presParOf" srcId="{7094C773-2784-48F0-9B1F-882573252E29}" destId="{312B46A9-844D-43DB-86D7-1A474C69B61C}" srcOrd="1" destOrd="0" presId="urn:microsoft.com/office/officeart/2005/8/layout/process4"/>
    <dgm:cxn modelId="{7778416A-8491-4CE1-95B4-47F61EC7C528}" type="presParOf" srcId="{7094C773-2784-48F0-9B1F-882573252E29}" destId="{86D6C111-4797-408E-B3FE-D0368877EB70}" srcOrd="2" destOrd="0" presId="urn:microsoft.com/office/officeart/2005/8/layout/process4"/>
    <dgm:cxn modelId="{EA4ADFDD-EF76-4B6B-9517-9FABF43F1ABA}" type="presParOf" srcId="{86D6C111-4797-408E-B3FE-D0368877EB70}" destId="{063A454B-9D4C-4EAC-B1AF-FD947D4249AD}" srcOrd="0" destOrd="0" presId="urn:microsoft.com/office/officeart/2005/8/layout/process4"/>
    <dgm:cxn modelId="{AFE652CA-5099-42DF-B516-E1AE7B013177}" type="presParOf" srcId="{86D6C111-4797-408E-B3FE-D0368877EB70}" destId="{1320037A-0913-48C8-ACDA-E175D715AF10}" srcOrd="1" destOrd="0" presId="urn:microsoft.com/office/officeart/2005/8/layout/process4"/>
    <dgm:cxn modelId="{31DE3955-0B4D-400D-9018-608A57252324}" type="presParOf" srcId="{86D6C111-4797-408E-B3FE-D0368877EB70}" destId="{E4C77096-0993-4A12-8804-3E6E2AB435F1}" srcOrd="2" destOrd="0" presId="urn:microsoft.com/office/officeart/2005/8/layout/process4"/>
    <dgm:cxn modelId="{EF6ED304-AB88-4D9E-8B37-DC7657F6D73C}" type="presParOf" srcId="{E4C77096-0993-4A12-8804-3E6E2AB435F1}" destId="{90D39675-30EA-4922-8897-B04F7C47DE0F}" srcOrd="0" destOrd="0" presId="urn:microsoft.com/office/officeart/2005/8/layout/process4"/>
    <dgm:cxn modelId="{F8C60B7B-FED0-40CA-B138-128C84FB5E96}" type="presParOf" srcId="{7094C773-2784-48F0-9B1F-882573252E29}" destId="{447A2663-9433-4A21-8215-9771151E72D2}" srcOrd="3" destOrd="0" presId="urn:microsoft.com/office/officeart/2005/8/layout/process4"/>
    <dgm:cxn modelId="{B6EE185D-9446-413E-9F81-542916C7A973}" type="presParOf" srcId="{7094C773-2784-48F0-9B1F-882573252E29}" destId="{DF2F19C8-228C-46A8-B1A6-8C363218DC59}" srcOrd="4" destOrd="0" presId="urn:microsoft.com/office/officeart/2005/8/layout/process4"/>
    <dgm:cxn modelId="{0A13BE9E-1337-495E-909D-15B8D2C96B24}" type="presParOf" srcId="{DF2F19C8-228C-46A8-B1A6-8C363218DC59}" destId="{D951A556-D9DF-4D6A-9C49-C0621E9F7135}" srcOrd="0" destOrd="0" presId="urn:microsoft.com/office/officeart/2005/8/layout/process4"/>
    <dgm:cxn modelId="{9106D993-E123-450E-83C5-3E3271EFA127}" type="presParOf" srcId="{DF2F19C8-228C-46A8-B1A6-8C363218DC59}" destId="{64B48D40-7EE4-4E9D-87DE-D9B8B3778F05}" srcOrd="1" destOrd="0" presId="urn:microsoft.com/office/officeart/2005/8/layout/process4"/>
    <dgm:cxn modelId="{31265BCE-4DC3-465F-9D39-19D84A1E0927}" type="presParOf" srcId="{DF2F19C8-228C-46A8-B1A6-8C363218DC59}" destId="{B3F50D79-A3AC-43B2-B925-6CDC1EBABA4A}" srcOrd="2" destOrd="0" presId="urn:microsoft.com/office/officeart/2005/8/layout/process4"/>
    <dgm:cxn modelId="{D9738B35-A1D8-4A6C-98B1-A2771FA71F69}" type="presParOf" srcId="{B3F50D79-A3AC-43B2-B925-6CDC1EBABA4A}" destId="{9FBE78C6-FE5C-41C3-895A-999C73733CC1}" srcOrd="0" destOrd="0" presId="urn:microsoft.com/office/officeart/2005/8/layout/process4"/>
    <dgm:cxn modelId="{A95E9956-C95E-4CCC-A0F7-1C0AC9A7B08C}" type="presParOf" srcId="{7094C773-2784-48F0-9B1F-882573252E29}" destId="{6477DC55-C4FE-45FF-AEE2-D059C4B73965}" srcOrd="5" destOrd="0" presId="urn:microsoft.com/office/officeart/2005/8/layout/process4"/>
    <dgm:cxn modelId="{03B48CAC-E83E-413B-8E1D-F003B9C50DFA}" type="presParOf" srcId="{7094C773-2784-48F0-9B1F-882573252E29}" destId="{002F3A99-D393-4F56-9603-998BF29AB30F}" srcOrd="6" destOrd="0" presId="urn:microsoft.com/office/officeart/2005/8/layout/process4"/>
    <dgm:cxn modelId="{5C0DDEE8-0072-461E-B4B6-8FE3B7C08B7F}" type="presParOf" srcId="{002F3A99-D393-4F56-9603-998BF29AB30F}" destId="{32C999B5-FD8C-45FF-A591-8E6B66EB6B8D}" srcOrd="0" destOrd="0" presId="urn:microsoft.com/office/officeart/2005/8/layout/process4"/>
    <dgm:cxn modelId="{F6538E3F-7077-449E-A9FA-BFA06D6ED993}" type="presParOf" srcId="{002F3A99-D393-4F56-9603-998BF29AB30F}" destId="{AF60BB38-C8EB-4340-8300-A0CB056CFE18}" srcOrd="1" destOrd="0" presId="urn:microsoft.com/office/officeart/2005/8/layout/process4"/>
    <dgm:cxn modelId="{028105D1-D6C8-4D54-B2C9-DFE2E38AFE9D}" type="presParOf" srcId="{002F3A99-D393-4F56-9603-998BF29AB30F}" destId="{80D6FF0E-7EC8-4F46-8A6A-99669529423E}" srcOrd="2" destOrd="0" presId="urn:microsoft.com/office/officeart/2005/8/layout/process4"/>
    <dgm:cxn modelId="{03B90060-ECB2-411D-AAD1-382155367505}" type="presParOf" srcId="{80D6FF0E-7EC8-4F46-8A6A-99669529423E}" destId="{E4B55BA4-C4C4-4C1D-9D3D-72E35E4CDA3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089D7-4C1E-4722-9F73-93998FA8B1F2}" type="datetimeFigureOut">
              <a:rPr lang="es-ES" smtClean="0"/>
              <a:t>23/11/2020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CEBCA-B366-4206-914B-3D0EA3BC65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5197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9711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4dfce81f19_0_17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" name="Google Shape;425;g4dfce81f19_0_17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4334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g564156046e_0_2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2" name="Google Shape;782;g564156046e_0_2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5990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" name="Google Shape;2437;g6083763cf6_5_4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8" name="Google Shape;2438;g6083763cf6_5_4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4090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stories.freepik.com/" TargetMode="External"/><Relationship Id="rId4" Type="http://schemas.openxmlformats.org/officeDocument/2006/relationships/hyperlink" Target="http://bit.ly/2TtBDfr" TargetMode="Externa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5" Type="http://schemas.openxmlformats.org/officeDocument/2006/relationships/hyperlink" Target="https://stories.freepik.com/" TargetMode="External"/><Relationship Id="rId4" Type="http://schemas.openxmlformats.org/officeDocument/2006/relationships/hyperlink" Target="http://bit.ly/2TtBDfr" TargetMode="Externa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>
  <p:cSld name="OPENING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110667" y="1400684"/>
            <a:ext cx="4331200" cy="322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3600"/>
              <a:buNone/>
              <a:defRPr sz="72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6933">
                <a:solidFill>
                  <a:srgbClr val="FCBF4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6933">
                <a:solidFill>
                  <a:srgbClr val="FCBF4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6933">
                <a:solidFill>
                  <a:srgbClr val="FCBF4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6933">
                <a:solidFill>
                  <a:srgbClr val="FCBF4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6933">
                <a:solidFill>
                  <a:srgbClr val="FCBF4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6933">
                <a:solidFill>
                  <a:srgbClr val="FCBF4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6933">
                <a:solidFill>
                  <a:srgbClr val="FCBF4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6933">
                <a:solidFill>
                  <a:srgbClr val="FCBF4A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110667" y="4399417"/>
            <a:ext cx="4435600" cy="4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None/>
              <a:defRPr>
                <a:latin typeface="Anaheim"/>
                <a:ea typeface="Anaheim"/>
                <a:cs typeface="Anaheim"/>
                <a:sym typeface="Anahe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867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867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867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867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867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867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867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867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5468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EXT 1">
  <p:cSld name="BIG TEXT 1">
    <p:bg>
      <p:bgPr>
        <a:solidFill>
          <a:schemeClr val="dk1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>
            <a:spLocks noGrp="1"/>
          </p:cNvSpPr>
          <p:nvPr>
            <p:ph type="ctrTitle"/>
          </p:nvPr>
        </p:nvSpPr>
        <p:spPr>
          <a:xfrm>
            <a:off x="7522433" y="2211033"/>
            <a:ext cx="3540800" cy="243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4800"/>
              <a:buNone/>
              <a:defRPr sz="48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9pPr>
          </a:lstStyle>
          <a:p>
            <a:endParaRPr/>
          </a:p>
        </p:txBody>
      </p:sp>
      <p:grpSp>
        <p:nvGrpSpPr>
          <p:cNvPr id="65" name="Google Shape;65;p11"/>
          <p:cNvGrpSpPr/>
          <p:nvPr/>
        </p:nvGrpSpPr>
        <p:grpSpPr>
          <a:xfrm>
            <a:off x="573244" y="1444401"/>
            <a:ext cx="5954207" cy="4102921"/>
            <a:chOff x="1211784" y="1483576"/>
            <a:chExt cx="6753864" cy="2714769"/>
          </a:xfrm>
        </p:grpSpPr>
        <p:sp>
          <p:nvSpPr>
            <p:cNvPr id="66" name="Google Shape;66;p11"/>
            <p:cNvSpPr/>
            <p:nvPr/>
          </p:nvSpPr>
          <p:spPr>
            <a:xfrm>
              <a:off x="1211784" y="1575146"/>
              <a:ext cx="6648000" cy="2623200"/>
            </a:xfrm>
            <a:prstGeom prst="roundRect">
              <a:avLst>
                <a:gd name="adj" fmla="val 4313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" name="Google Shape;67;p11"/>
            <p:cNvSpPr/>
            <p:nvPr/>
          </p:nvSpPr>
          <p:spPr>
            <a:xfrm>
              <a:off x="1317648" y="1483576"/>
              <a:ext cx="6648000" cy="2623200"/>
            </a:xfrm>
            <a:prstGeom prst="roundRect">
              <a:avLst>
                <a:gd name="adj" fmla="val 4313"/>
              </a:avLst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054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">
  <p:cSld name="TITLE + DESIGN ">
    <p:bg>
      <p:bgPr>
        <a:solidFill>
          <a:schemeClr val="dk1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/>
          <p:nvPr/>
        </p:nvSpPr>
        <p:spPr>
          <a:xfrm>
            <a:off x="4684767" y="471233"/>
            <a:ext cx="7563200" cy="706000"/>
          </a:xfrm>
          <a:prstGeom prst="roundRect">
            <a:avLst>
              <a:gd name="adj" fmla="val 19858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0" name="Google Shape;70;p12"/>
          <p:cNvSpPr/>
          <p:nvPr/>
        </p:nvSpPr>
        <p:spPr>
          <a:xfrm>
            <a:off x="4759700" y="545341"/>
            <a:ext cx="7488400" cy="706000"/>
          </a:xfrm>
          <a:prstGeom prst="roundRect">
            <a:avLst>
              <a:gd name="adj" fmla="val 11897"/>
            </a:avLst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1" name="Google Shape;71;p12"/>
          <p:cNvSpPr txBox="1">
            <a:spLocks noGrp="1"/>
          </p:cNvSpPr>
          <p:nvPr>
            <p:ph type="ctrTitle"/>
          </p:nvPr>
        </p:nvSpPr>
        <p:spPr>
          <a:xfrm>
            <a:off x="6907533" y="609733"/>
            <a:ext cx="4259600" cy="64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sz="24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013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NUMBER">
  <p:cSld name="TITLE + NUMBER">
    <p:bg>
      <p:bgPr>
        <a:solidFill>
          <a:schemeClr val="dk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2068717" y="2070251"/>
            <a:ext cx="2516800" cy="5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title" hasCustomPrompt="1"/>
          </p:nvPr>
        </p:nvSpPr>
        <p:spPr>
          <a:xfrm>
            <a:off x="1757317" y="1251317"/>
            <a:ext cx="3139600" cy="90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None/>
              <a:defRPr sz="40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9pPr>
          </a:lstStyle>
          <a:p>
            <a:r>
              <a:t>xx%</a:t>
            </a:r>
          </a:p>
        </p:txBody>
      </p:sp>
      <p:sp>
        <p:nvSpPr>
          <p:cNvPr id="75" name="Google Shape;75;p13"/>
          <p:cNvSpPr/>
          <p:nvPr/>
        </p:nvSpPr>
        <p:spPr>
          <a:xfrm>
            <a:off x="4684767" y="471233"/>
            <a:ext cx="7563200" cy="706000"/>
          </a:xfrm>
          <a:prstGeom prst="roundRect">
            <a:avLst>
              <a:gd name="adj" fmla="val 19858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6" name="Google Shape;76;p13"/>
          <p:cNvSpPr/>
          <p:nvPr/>
        </p:nvSpPr>
        <p:spPr>
          <a:xfrm>
            <a:off x="4759700" y="545341"/>
            <a:ext cx="7488400" cy="706000"/>
          </a:xfrm>
          <a:prstGeom prst="roundRect">
            <a:avLst>
              <a:gd name="adj" fmla="val 11897"/>
            </a:avLst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7" name="Google Shape;77;p13"/>
          <p:cNvSpPr txBox="1">
            <a:spLocks noGrp="1"/>
          </p:cNvSpPr>
          <p:nvPr>
            <p:ph type="ctrTitle" idx="2"/>
          </p:nvPr>
        </p:nvSpPr>
        <p:spPr>
          <a:xfrm>
            <a:off x="6907533" y="609733"/>
            <a:ext cx="4259600" cy="64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sz="24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2077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X COLUMNS">
  <p:cSld name="SIX COLUMNS">
    <p:bg>
      <p:bgPr>
        <a:solidFill>
          <a:schemeClr val="dk1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/>
          <p:nvPr/>
        </p:nvSpPr>
        <p:spPr>
          <a:xfrm>
            <a:off x="4684767" y="471233"/>
            <a:ext cx="7563200" cy="706000"/>
          </a:xfrm>
          <a:prstGeom prst="roundRect">
            <a:avLst>
              <a:gd name="adj" fmla="val 19858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0" name="Google Shape;80;p14"/>
          <p:cNvSpPr/>
          <p:nvPr/>
        </p:nvSpPr>
        <p:spPr>
          <a:xfrm>
            <a:off x="4759700" y="545341"/>
            <a:ext cx="7488400" cy="706000"/>
          </a:xfrm>
          <a:prstGeom prst="roundRect">
            <a:avLst>
              <a:gd name="adj" fmla="val 11897"/>
            </a:avLst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1" name="Google Shape;81;p14"/>
          <p:cNvSpPr txBox="1">
            <a:spLocks noGrp="1"/>
          </p:cNvSpPr>
          <p:nvPr>
            <p:ph type="ctrTitle"/>
          </p:nvPr>
        </p:nvSpPr>
        <p:spPr>
          <a:xfrm>
            <a:off x="6907533" y="609733"/>
            <a:ext cx="4259600" cy="64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sz="24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title" idx="2"/>
          </p:nvPr>
        </p:nvSpPr>
        <p:spPr>
          <a:xfrm>
            <a:off x="1289635" y="2651897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ubTitle" idx="1"/>
          </p:nvPr>
        </p:nvSpPr>
        <p:spPr>
          <a:xfrm>
            <a:off x="1044600" y="3249800"/>
            <a:ext cx="2947600" cy="4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333"/>
            </a:lvl1pPr>
            <a:lvl2pPr lvl="1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2pPr>
            <a:lvl3pPr lvl="2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3pPr>
            <a:lvl4pPr lvl="3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4pPr>
            <a:lvl5pPr lvl="4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5pPr>
            <a:lvl6pPr lvl="5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6pPr>
            <a:lvl7pPr lvl="6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7pPr>
            <a:lvl8pPr lvl="7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8pPr>
            <a:lvl9pPr lvl="8" algn="ctr" rtl="0">
              <a:spcBef>
                <a:spcPts val="2133"/>
              </a:spcBef>
              <a:spcAft>
                <a:spcPts val="2133"/>
              </a:spcAft>
              <a:buNone/>
              <a:defRPr sz="1333"/>
            </a:lvl9pPr>
          </a:lstStyle>
          <a:p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title" idx="3"/>
          </p:nvPr>
        </p:nvSpPr>
        <p:spPr>
          <a:xfrm>
            <a:off x="8449232" y="2651897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85" name="Google Shape;85;p14"/>
          <p:cNvSpPr txBox="1">
            <a:spLocks noGrp="1"/>
          </p:cNvSpPr>
          <p:nvPr>
            <p:ph type="subTitle" idx="4"/>
          </p:nvPr>
        </p:nvSpPr>
        <p:spPr>
          <a:xfrm>
            <a:off x="8204033" y="3249800"/>
            <a:ext cx="2947600" cy="4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333"/>
            </a:lvl1pPr>
            <a:lvl2pPr lvl="1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2pPr>
            <a:lvl3pPr lvl="2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3pPr>
            <a:lvl4pPr lvl="3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4pPr>
            <a:lvl5pPr lvl="4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5pPr>
            <a:lvl6pPr lvl="5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6pPr>
            <a:lvl7pPr lvl="6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7pPr>
            <a:lvl8pPr lvl="7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8pPr>
            <a:lvl9pPr lvl="8" algn="ctr" rtl="0">
              <a:spcBef>
                <a:spcPts val="2133"/>
              </a:spcBef>
              <a:spcAft>
                <a:spcPts val="2133"/>
              </a:spcAft>
              <a:buNone/>
              <a:defRPr sz="1333"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title" idx="5"/>
          </p:nvPr>
        </p:nvSpPr>
        <p:spPr>
          <a:xfrm>
            <a:off x="4868984" y="4800664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subTitle" idx="6"/>
          </p:nvPr>
        </p:nvSpPr>
        <p:spPr>
          <a:xfrm>
            <a:off x="4622703" y="5398567"/>
            <a:ext cx="2947600" cy="4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333"/>
            </a:lvl1pPr>
            <a:lvl2pPr lvl="1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2pPr>
            <a:lvl3pPr lvl="2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3pPr>
            <a:lvl4pPr lvl="3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4pPr>
            <a:lvl5pPr lvl="4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5pPr>
            <a:lvl6pPr lvl="5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6pPr>
            <a:lvl7pPr lvl="6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7pPr>
            <a:lvl8pPr lvl="7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8pPr>
            <a:lvl9pPr lvl="8" algn="ctr" rtl="0">
              <a:spcBef>
                <a:spcPts val="2133"/>
              </a:spcBef>
              <a:spcAft>
                <a:spcPts val="2133"/>
              </a:spcAft>
              <a:buNone/>
              <a:defRPr sz="1333"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title" idx="7"/>
          </p:nvPr>
        </p:nvSpPr>
        <p:spPr>
          <a:xfrm>
            <a:off x="4868984" y="2651897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subTitle" idx="8"/>
          </p:nvPr>
        </p:nvSpPr>
        <p:spPr>
          <a:xfrm>
            <a:off x="4622703" y="3249800"/>
            <a:ext cx="2947600" cy="4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333"/>
            </a:lvl1pPr>
            <a:lvl2pPr lvl="1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2pPr>
            <a:lvl3pPr lvl="2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3pPr>
            <a:lvl4pPr lvl="3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4pPr>
            <a:lvl5pPr lvl="4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5pPr>
            <a:lvl6pPr lvl="5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6pPr>
            <a:lvl7pPr lvl="6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7pPr>
            <a:lvl8pPr lvl="7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8pPr>
            <a:lvl9pPr lvl="8" algn="ctr" rtl="0">
              <a:spcBef>
                <a:spcPts val="2133"/>
              </a:spcBef>
              <a:spcAft>
                <a:spcPts val="2133"/>
              </a:spcAft>
              <a:buNone/>
              <a:defRPr sz="1333"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title" idx="9"/>
          </p:nvPr>
        </p:nvSpPr>
        <p:spPr>
          <a:xfrm>
            <a:off x="1289051" y="4800664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subTitle" idx="13"/>
          </p:nvPr>
        </p:nvSpPr>
        <p:spPr>
          <a:xfrm>
            <a:off x="1043900" y="5398567"/>
            <a:ext cx="2947600" cy="4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333"/>
            </a:lvl1pPr>
            <a:lvl2pPr lvl="1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2pPr>
            <a:lvl3pPr lvl="2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3pPr>
            <a:lvl4pPr lvl="3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4pPr>
            <a:lvl5pPr lvl="4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5pPr>
            <a:lvl6pPr lvl="5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6pPr>
            <a:lvl7pPr lvl="6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7pPr>
            <a:lvl8pPr lvl="7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8pPr>
            <a:lvl9pPr lvl="8" algn="ctr" rtl="0">
              <a:spcBef>
                <a:spcPts val="2133"/>
              </a:spcBef>
              <a:spcAft>
                <a:spcPts val="2133"/>
              </a:spcAft>
              <a:buNone/>
              <a:defRPr sz="1333"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title" idx="14"/>
          </p:nvPr>
        </p:nvSpPr>
        <p:spPr>
          <a:xfrm>
            <a:off x="8449232" y="4800664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subTitle" idx="15"/>
          </p:nvPr>
        </p:nvSpPr>
        <p:spPr>
          <a:xfrm>
            <a:off x="8203033" y="5398567"/>
            <a:ext cx="2947600" cy="4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333"/>
            </a:lvl1pPr>
            <a:lvl2pPr lvl="1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2pPr>
            <a:lvl3pPr lvl="2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3pPr>
            <a:lvl4pPr lvl="3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4pPr>
            <a:lvl5pPr lvl="4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5pPr>
            <a:lvl6pPr lvl="5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6pPr>
            <a:lvl7pPr lvl="6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7pPr>
            <a:lvl8pPr lvl="7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8pPr>
            <a:lvl9pPr lvl="8" algn="ctr" rtl="0">
              <a:spcBef>
                <a:spcPts val="2133"/>
              </a:spcBef>
              <a:spcAft>
                <a:spcPts val="2133"/>
              </a:spcAft>
              <a:buNone/>
              <a:defRPr sz="13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2383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>
  <p:cSld name="THREE COLUMNS">
    <p:bg>
      <p:bgPr>
        <a:solidFill>
          <a:schemeClr val="dk1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>
            <a:spLocks noGrp="1"/>
          </p:cNvSpPr>
          <p:nvPr>
            <p:ph type="ctrTitle"/>
          </p:nvPr>
        </p:nvSpPr>
        <p:spPr>
          <a:xfrm>
            <a:off x="1470567" y="2109367"/>
            <a:ext cx="1906000" cy="1057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48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subTitle" idx="1"/>
          </p:nvPr>
        </p:nvSpPr>
        <p:spPr>
          <a:xfrm>
            <a:off x="1189681" y="3903617"/>
            <a:ext cx="2437200" cy="2228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R="95998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97" name="Google Shape;97;p15"/>
          <p:cNvSpPr/>
          <p:nvPr/>
        </p:nvSpPr>
        <p:spPr>
          <a:xfrm>
            <a:off x="4684767" y="471233"/>
            <a:ext cx="7563200" cy="706000"/>
          </a:xfrm>
          <a:prstGeom prst="roundRect">
            <a:avLst>
              <a:gd name="adj" fmla="val 19858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8" name="Google Shape;98;p15"/>
          <p:cNvSpPr/>
          <p:nvPr/>
        </p:nvSpPr>
        <p:spPr>
          <a:xfrm>
            <a:off x="4759700" y="545341"/>
            <a:ext cx="7488400" cy="706000"/>
          </a:xfrm>
          <a:prstGeom prst="roundRect">
            <a:avLst>
              <a:gd name="adj" fmla="val 11897"/>
            </a:avLst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9" name="Google Shape;99;p15"/>
          <p:cNvSpPr txBox="1">
            <a:spLocks noGrp="1"/>
          </p:cNvSpPr>
          <p:nvPr>
            <p:ph type="ctrTitle" idx="2"/>
          </p:nvPr>
        </p:nvSpPr>
        <p:spPr>
          <a:xfrm>
            <a:off x="5114683" y="2109367"/>
            <a:ext cx="1906000" cy="1057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48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subTitle" idx="3"/>
          </p:nvPr>
        </p:nvSpPr>
        <p:spPr>
          <a:xfrm>
            <a:off x="4833815" y="3903617"/>
            <a:ext cx="2437200" cy="2228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R="95998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ctrTitle" idx="4"/>
          </p:nvPr>
        </p:nvSpPr>
        <p:spPr>
          <a:xfrm>
            <a:off x="8758700" y="2109367"/>
            <a:ext cx="1906000" cy="1057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48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subTitle" idx="5"/>
          </p:nvPr>
        </p:nvSpPr>
        <p:spPr>
          <a:xfrm>
            <a:off x="8477948" y="3903617"/>
            <a:ext cx="2437200" cy="2228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R="95998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ctrTitle" idx="6"/>
          </p:nvPr>
        </p:nvSpPr>
        <p:spPr>
          <a:xfrm>
            <a:off x="6907533" y="609733"/>
            <a:ext cx="4259600" cy="64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sz="24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929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+ TEXT">
  <p:cSld name="NUMBERS + TEXT">
    <p:bg>
      <p:bgPr>
        <a:solidFill>
          <a:schemeClr val="dk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subTitle" idx="1"/>
          </p:nvPr>
        </p:nvSpPr>
        <p:spPr>
          <a:xfrm>
            <a:off x="2364800" y="2184000"/>
            <a:ext cx="7462400" cy="52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subTitle" idx="2"/>
          </p:nvPr>
        </p:nvSpPr>
        <p:spPr>
          <a:xfrm>
            <a:off x="2364800" y="3778392"/>
            <a:ext cx="7462400" cy="52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subTitle" idx="3"/>
          </p:nvPr>
        </p:nvSpPr>
        <p:spPr>
          <a:xfrm>
            <a:off x="2364800" y="5393967"/>
            <a:ext cx="7462400" cy="52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6"/>
          <p:cNvSpPr txBox="1">
            <a:spLocks noGrp="1"/>
          </p:cNvSpPr>
          <p:nvPr>
            <p:ph type="title" hasCustomPrompt="1"/>
          </p:nvPr>
        </p:nvSpPr>
        <p:spPr>
          <a:xfrm>
            <a:off x="3745200" y="1253600"/>
            <a:ext cx="4701600" cy="93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109" name="Google Shape;109;p16"/>
          <p:cNvSpPr txBox="1">
            <a:spLocks noGrp="1"/>
          </p:cNvSpPr>
          <p:nvPr>
            <p:ph type="title" idx="4" hasCustomPrompt="1"/>
          </p:nvPr>
        </p:nvSpPr>
        <p:spPr>
          <a:xfrm>
            <a:off x="3745200" y="2869165"/>
            <a:ext cx="4701600" cy="93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110" name="Google Shape;110;p16"/>
          <p:cNvSpPr txBox="1">
            <a:spLocks noGrp="1"/>
          </p:cNvSpPr>
          <p:nvPr>
            <p:ph type="title" idx="5" hasCustomPrompt="1"/>
          </p:nvPr>
        </p:nvSpPr>
        <p:spPr>
          <a:xfrm>
            <a:off x="3745200" y="4463567"/>
            <a:ext cx="4701600" cy="93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78331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EXT 2">
  <p:cSld name="BIG TEXT 2">
    <p:bg>
      <p:bgPr>
        <a:solidFill>
          <a:schemeClr val="dk1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ctrTitle"/>
          </p:nvPr>
        </p:nvSpPr>
        <p:spPr>
          <a:xfrm>
            <a:off x="3070400" y="2211033"/>
            <a:ext cx="6051200" cy="243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6400" b="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64340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2">
  <p:cSld name="TITLE + TEXT 2">
    <p:bg>
      <p:bgPr>
        <a:solidFill>
          <a:schemeClr val="dk1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title"/>
          </p:nvPr>
        </p:nvSpPr>
        <p:spPr>
          <a:xfrm>
            <a:off x="4983696" y="4001397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subTitle" idx="1"/>
          </p:nvPr>
        </p:nvSpPr>
        <p:spPr>
          <a:xfrm>
            <a:off x="4737496" y="4599300"/>
            <a:ext cx="2947600" cy="13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1333"/>
            </a:lvl9pPr>
          </a:lstStyle>
          <a:p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title" idx="2"/>
          </p:nvPr>
        </p:nvSpPr>
        <p:spPr>
          <a:xfrm>
            <a:off x="1159529" y="4466131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subTitle" idx="3"/>
          </p:nvPr>
        </p:nvSpPr>
        <p:spPr>
          <a:xfrm>
            <a:off x="913329" y="5064033"/>
            <a:ext cx="2947600" cy="13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1333"/>
            </a:lvl9pPr>
          </a:lstStyle>
          <a:p>
            <a:endParaRPr/>
          </a:p>
        </p:txBody>
      </p:sp>
      <p:sp>
        <p:nvSpPr>
          <p:cNvPr id="118" name="Google Shape;118;p18"/>
          <p:cNvSpPr txBox="1">
            <a:spLocks noGrp="1"/>
          </p:cNvSpPr>
          <p:nvPr>
            <p:ph type="title" idx="4"/>
          </p:nvPr>
        </p:nvSpPr>
        <p:spPr>
          <a:xfrm>
            <a:off x="8732196" y="4466131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119" name="Google Shape;119;p18"/>
          <p:cNvSpPr txBox="1">
            <a:spLocks noGrp="1"/>
          </p:cNvSpPr>
          <p:nvPr>
            <p:ph type="subTitle" idx="5"/>
          </p:nvPr>
        </p:nvSpPr>
        <p:spPr>
          <a:xfrm>
            <a:off x="8485996" y="5064033"/>
            <a:ext cx="2947600" cy="13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13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39743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solidFill>
          <a:schemeClr val="dk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/>
          <p:nvPr/>
        </p:nvSpPr>
        <p:spPr>
          <a:xfrm>
            <a:off x="558400" y="816363"/>
            <a:ext cx="4371600" cy="5443200"/>
          </a:xfrm>
          <a:prstGeom prst="roundRect">
            <a:avLst>
              <a:gd name="adj" fmla="val 431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2" name="Google Shape;122;p19"/>
          <p:cNvSpPr/>
          <p:nvPr/>
        </p:nvSpPr>
        <p:spPr>
          <a:xfrm>
            <a:off x="688009" y="673129"/>
            <a:ext cx="4371600" cy="5443200"/>
          </a:xfrm>
          <a:prstGeom prst="roundRect">
            <a:avLst>
              <a:gd name="adj" fmla="val 4313"/>
            </a:avLst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3" name="Google Shape;123;p19"/>
          <p:cNvSpPr txBox="1">
            <a:spLocks noGrp="1"/>
          </p:cNvSpPr>
          <p:nvPr>
            <p:ph type="ctrTitle"/>
          </p:nvPr>
        </p:nvSpPr>
        <p:spPr>
          <a:xfrm>
            <a:off x="1111881" y="-402367"/>
            <a:ext cx="4331200" cy="322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3600"/>
              <a:buNone/>
              <a:defRPr sz="80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6933">
                <a:solidFill>
                  <a:srgbClr val="FCBF4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6933">
                <a:solidFill>
                  <a:srgbClr val="FCBF4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6933">
                <a:solidFill>
                  <a:srgbClr val="FCBF4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6933">
                <a:solidFill>
                  <a:srgbClr val="FCBF4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6933">
                <a:solidFill>
                  <a:srgbClr val="FCBF4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6933">
                <a:solidFill>
                  <a:srgbClr val="FCBF4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6933">
                <a:solidFill>
                  <a:srgbClr val="FCBF4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6933">
                <a:solidFill>
                  <a:srgbClr val="FCBF4A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19"/>
          <p:cNvSpPr txBox="1">
            <a:spLocks noGrp="1"/>
          </p:cNvSpPr>
          <p:nvPr>
            <p:ph type="subTitle" idx="1"/>
          </p:nvPr>
        </p:nvSpPr>
        <p:spPr>
          <a:xfrm>
            <a:off x="1111881" y="2596367"/>
            <a:ext cx="4435600" cy="4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None/>
              <a:defRPr>
                <a:latin typeface="Anaheim"/>
                <a:ea typeface="Anaheim"/>
                <a:cs typeface="Anaheim"/>
                <a:sym typeface="Anahe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867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867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867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867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867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867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867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867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  <p:sp>
        <p:nvSpPr>
          <p:cNvPr id="125" name="Google Shape;125;p19"/>
          <p:cNvSpPr txBox="1"/>
          <p:nvPr/>
        </p:nvSpPr>
        <p:spPr>
          <a:xfrm>
            <a:off x="1111867" y="4570800"/>
            <a:ext cx="3582400" cy="6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spcBef>
                <a:spcPts val="400"/>
              </a:spcBef>
              <a:buClr>
                <a:srgbClr val="000000"/>
              </a:buClr>
              <a:buFont typeface="Arial"/>
              <a:buNone/>
            </a:pPr>
            <a:r>
              <a:rPr lang="en" sz="1200" b="1" kern="0">
                <a:solidFill>
                  <a:srgbClr val="434343"/>
                </a:solidFill>
                <a:latin typeface="Anaheim"/>
                <a:ea typeface="Anaheim"/>
                <a:cs typeface="Anaheim"/>
                <a:sym typeface="Anaheim"/>
              </a:rPr>
              <a:t>CREDITS</a:t>
            </a:r>
            <a:r>
              <a:rPr lang="en" sz="1200" kern="0">
                <a:solidFill>
                  <a:srgbClr val="434343"/>
                </a:solidFill>
                <a:latin typeface="Anaheim"/>
                <a:ea typeface="Anaheim"/>
                <a:cs typeface="Anaheim"/>
                <a:sym typeface="Anaheim"/>
              </a:rPr>
              <a:t>: This presentation template was created by </a:t>
            </a:r>
            <a:r>
              <a:rPr lang="en" sz="1200" b="1" kern="0">
                <a:solidFill>
                  <a:srgbClr val="434343"/>
                </a:solidFill>
                <a:uFill>
                  <a:noFill/>
                </a:uFill>
                <a:latin typeface="Anaheim"/>
                <a:ea typeface="Anaheim"/>
                <a:cs typeface="Anaheim"/>
                <a:sym typeface="Anaheim"/>
                <a:hlinkClick r:id="rId2"/>
              </a:rPr>
              <a:t>Slidesgo</a:t>
            </a:r>
            <a:r>
              <a:rPr lang="en" sz="1200" kern="0">
                <a:solidFill>
                  <a:srgbClr val="434343"/>
                </a:solidFill>
                <a:latin typeface="Anaheim"/>
                <a:ea typeface="Anaheim"/>
                <a:cs typeface="Anaheim"/>
                <a:sym typeface="Anaheim"/>
              </a:rPr>
              <a:t>, including icons by </a:t>
            </a:r>
            <a:r>
              <a:rPr lang="en" sz="1200" b="1" kern="0">
                <a:solidFill>
                  <a:srgbClr val="434343"/>
                </a:solidFill>
                <a:uFill>
                  <a:noFill/>
                </a:uFill>
                <a:latin typeface="Anaheim"/>
                <a:ea typeface="Anaheim"/>
                <a:cs typeface="Anaheim"/>
                <a:sym typeface="Anaheim"/>
                <a:hlinkClick r:id="rId3"/>
              </a:rPr>
              <a:t>Flaticon</a:t>
            </a:r>
            <a:r>
              <a:rPr lang="en" sz="1200" kern="0">
                <a:solidFill>
                  <a:srgbClr val="434343"/>
                </a:solidFill>
                <a:latin typeface="Anaheim"/>
                <a:ea typeface="Anaheim"/>
                <a:cs typeface="Anaheim"/>
                <a:sym typeface="Anaheim"/>
              </a:rPr>
              <a:t>, and infographics &amp; images by </a:t>
            </a:r>
            <a:r>
              <a:rPr lang="en" sz="1200" b="1" kern="0">
                <a:solidFill>
                  <a:srgbClr val="434343"/>
                </a:solidFill>
                <a:uFill>
                  <a:noFill/>
                </a:uFill>
                <a:latin typeface="Anaheim"/>
                <a:ea typeface="Anaheim"/>
                <a:cs typeface="Anaheim"/>
                <a:sym typeface="Anaheim"/>
                <a:hlinkClick r:id="rId4"/>
              </a:rPr>
              <a:t>Freepik</a:t>
            </a:r>
            <a:r>
              <a:rPr lang="en" sz="1200" b="1" kern="0">
                <a:solidFill>
                  <a:srgbClr val="434343"/>
                </a:solidFill>
                <a:latin typeface="Anaheim"/>
                <a:ea typeface="Anaheim"/>
                <a:cs typeface="Anaheim"/>
                <a:sym typeface="Anaheim"/>
              </a:rPr>
              <a:t> </a:t>
            </a:r>
            <a:r>
              <a:rPr lang="en" sz="1200" kern="0">
                <a:solidFill>
                  <a:srgbClr val="434343"/>
                </a:solidFill>
                <a:latin typeface="Anaheim"/>
                <a:ea typeface="Anaheim"/>
                <a:cs typeface="Anaheim"/>
                <a:sym typeface="Anaheim"/>
              </a:rPr>
              <a:t>and illustrations by</a:t>
            </a:r>
            <a:r>
              <a:rPr lang="en" sz="1200" b="1" kern="0">
                <a:solidFill>
                  <a:srgbClr val="434343"/>
                </a:solidFill>
                <a:latin typeface="Anaheim"/>
                <a:ea typeface="Anaheim"/>
                <a:cs typeface="Anaheim"/>
                <a:sym typeface="Anaheim"/>
              </a:rPr>
              <a:t> </a:t>
            </a:r>
            <a:r>
              <a:rPr lang="en" sz="1200" b="1" kern="0">
                <a:solidFill>
                  <a:srgbClr val="434343"/>
                </a:solidFill>
                <a:uFill>
                  <a:noFill/>
                </a:uFill>
                <a:latin typeface="Anaheim"/>
                <a:ea typeface="Anaheim"/>
                <a:cs typeface="Anaheim"/>
                <a:sym typeface="Anaheim"/>
                <a:hlinkClick r:id="rId5"/>
              </a:rPr>
              <a:t>Stories</a:t>
            </a:r>
            <a:endParaRPr sz="933" b="1" kern="0">
              <a:solidFill>
                <a:srgbClr val="434343"/>
              </a:solidFill>
              <a:latin typeface="Anaheim"/>
              <a:ea typeface="Anaheim"/>
              <a:cs typeface="Anaheim"/>
              <a:sym typeface="Anaheim"/>
            </a:endParaRPr>
          </a:p>
        </p:txBody>
      </p:sp>
    </p:spTree>
    <p:extLst>
      <p:ext uri="{BB962C8B-B14F-4D97-AF65-F5344CB8AC3E}">
        <p14:creationId xmlns:p14="http://schemas.microsoft.com/office/powerpoint/2010/main" val="3720969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bg>
      <p:bgPr>
        <a:solidFill>
          <a:schemeClr val="dk1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440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TEXT">
  <p:cSld name="TITLE +TEXT">
    <p:bg>
      <p:bgPr>
        <a:solidFill>
          <a:schemeClr val="dk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/>
          <p:nvPr/>
        </p:nvSpPr>
        <p:spPr>
          <a:xfrm>
            <a:off x="4684767" y="471233"/>
            <a:ext cx="7563200" cy="706000"/>
          </a:xfrm>
          <a:prstGeom prst="roundRect">
            <a:avLst>
              <a:gd name="adj" fmla="val 19858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" name="Google Shape;13;p3"/>
          <p:cNvSpPr/>
          <p:nvPr/>
        </p:nvSpPr>
        <p:spPr>
          <a:xfrm>
            <a:off x="4759700" y="545341"/>
            <a:ext cx="7488400" cy="706000"/>
          </a:xfrm>
          <a:prstGeom prst="roundRect">
            <a:avLst>
              <a:gd name="adj" fmla="val 11897"/>
            </a:avLst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 flipH="1">
            <a:off x="1185800" y="1373400"/>
            <a:ext cx="9878800" cy="384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Josefin Slab"/>
              <a:buAutoNum type="arabicPeriod"/>
              <a:defRPr sz="1467">
                <a:latin typeface="Anaheim"/>
                <a:ea typeface="Anaheim"/>
                <a:cs typeface="Anaheim"/>
                <a:sym typeface="Anahe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lab SemiBold"/>
              <a:buAutoNum type="alphaLcPeriod"/>
              <a:defRPr sz="1867"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lab SemiBold"/>
              <a:buAutoNum type="romanLcPeriod"/>
              <a:defRPr sz="1867"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lab SemiBold"/>
              <a:buAutoNum type="arabicPeriod"/>
              <a:defRPr sz="1867"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lab SemiBold"/>
              <a:buAutoNum type="alphaLcPeriod"/>
              <a:defRPr sz="1867"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lab SemiBold"/>
              <a:buAutoNum type="romanLcPeriod"/>
              <a:defRPr sz="1867"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lab SemiBold"/>
              <a:buAutoNum type="arabicPeriod"/>
              <a:defRPr sz="1867"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lab SemiBold"/>
              <a:buAutoNum type="alphaLcPeriod"/>
              <a:defRPr sz="1867"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lab SemiBold"/>
              <a:buAutoNum type="romanLcPeriod"/>
              <a:defRPr sz="1867"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ctrTitle"/>
          </p:nvPr>
        </p:nvSpPr>
        <p:spPr>
          <a:xfrm>
            <a:off x="6907533" y="609733"/>
            <a:ext cx="4259600" cy="64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sz="24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67725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 SLIDE">
    <p:bg>
      <p:bgPr>
        <a:solidFill>
          <a:srgbClr val="FDF3E5">
            <a:alpha val="29620"/>
          </a:srgbClr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5244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>
  <p:cSld name="OPENING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110667" y="1400684"/>
            <a:ext cx="4331200" cy="322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3600"/>
              <a:buNone/>
              <a:defRPr sz="72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6933">
                <a:solidFill>
                  <a:srgbClr val="FCBF4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6933">
                <a:solidFill>
                  <a:srgbClr val="FCBF4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6933">
                <a:solidFill>
                  <a:srgbClr val="FCBF4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6933">
                <a:solidFill>
                  <a:srgbClr val="FCBF4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6933">
                <a:solidFill>
                  <a:srgbClr val="FCBF4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6933">
                <a:solidFill>
                  <a:srgbClr val="FCBF4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6933">
                <a:solidFill>
                  <a:srgbClr val="FCBF4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6933">
                <a:solidFill>
                  <a:srgbClr val="FCBF4A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110667" y="4399417"/>
            <a:ext cx="4435600" cy="4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None/>
              <a:defRPr>
                <a:latin typeface="Anaheim"/>
                <a:ea typeface="Anaheim"/>
                <a:cs typeface="Anaheim"/>
                <a:sym typeface="Anahe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867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867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867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867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867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867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867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867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581262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TEXT">
  <p:cSld name="TITLE +TEXT">
    <p:bg>
      <p:bgPr>
        <a:solidFill>
          <a:schemeClr val="dk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/>
          <p:nvPr/>
        </p:nvSpPr>
        <p:spPr>
          <a:xfrm>
            <a:off x="4684767" y="471233"/>
            <a:ext cx="7563200" cy="706000"/>
          </a:xfrm>
          <a:prstGeom prst="roundRect">
            <a:avLst>
              <a:gd name="adj" fmla="val 19858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" name="Google Shape;13;p3"/>
          <p:cNvSpPr/>
          <p:nvPr/>
        </p:nvSpPr>
        <p:spPr>
          <a:xfrm>
            <a:off x="4759700" y="545341"/>
            <a:ext cx="7488400" cy="706000"/>
          </a:xfrm>
          <a:prstGeom prst="roundRect">
            <a:avLst>
              <a:gd name="adj" fmla="val 11897"/>
            </a:avLst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 flipH="1">
            <a:off x="1185800" y="1373400"/>
            <a:ext cx="9878800" cy="384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Josefin Slab"/>
              <a:buAutoNum type="arabicPeriod"/>
              <a:defRPr sz="1467">
                <a:latin typeface="Anaheim"/>
                <a:ea typeface="Anaheim"/>
                <a:cs typeface="Anaheim"/>
                <a:sym typeface="Anahe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lab SemiBold"/>
              <a:buAutoNum type="alphaLcPeriod"/>
              <a:defRPr sz="1867"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lab SemiBold"/>
              <a:buAutoNum type="romanLcPeriod"/>
              <a:defRPr sz="1867"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lab SemiBold"/>
              <a:buAutoNum type="arabicPeriod"/>
              <a:defRPr sz="1867"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lab SemiBold"/>
              <a:buAutoNum type="alphaLcPeriod"/>
              <a:defRPr sz="1867"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lab SemiBold"/>
              <a:buAutoNum type="romanLcPeriod"/>
              <a:defRPr sz="1867"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lab SemiBold"/>
              <a:buAutoNum type="arabicPeriod"/>
              <a:defRPr sz="1867"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lab SemiBold"/>
              <a:buAutoNum type="alphaLcPeriod"/>
              <a:defRPr sz="1867"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lab SemiBold"/>
              <a:buAutoNum type="romanLcPeriod"/>
              <a:defRPr sz="1867"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ctrTitle"/>
          </p:nvPr>
        </p:nvSpPr>
        <p:spPr>
          <a:xfrm>
            <a:off x="6907533" y="609733"/>
            <a:ext cx="4259600" cy="64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sz="24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92363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ctrTitle"/>
          </p:nvPr>
        </p:nvSpPr>
        <p:spPr>
          <a:xfrm>
            <a:off x="5043733" y="2210167"/>
            <a:ext cx="2836400" cy="42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ctrTitle" idx="2"/>
          </p:nvPr>
        </p:nvSpPr>
        <p:spPr>
          <a:xfrm>
            <a:off x="5043733" y="4643267"/>
            <a:ext cx="3079200" cy="42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ctrTitle" idx="3"/>
          </p:nvPr>
        </p:nvSpPr>
        <p:spPr>
          <a:xfrm>
            <a:off x="8314100" y="2210167"/>
            <a:ext cx="3004800" cy="42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ctrTitle" idx="4"/>
          </p:nvPr>
        </p:nvSpPr>
        <p:spPr>
          <a:xfrm>
            <a:off x="8314100" y="4643267"/>
            <a:ext cx="3004800" cy="42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5043733" y="2449604"/>
            <a:ext cx="2533200" cy="67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ubTitle" idx="5"/>
          </p:nvPr>
        </p:nvSpPr>
        <p:spPr>
          <a:xfrm>
            <a:off x="5043733" y="4879724"/>
            <a:ext cx="2533200" cy="67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333">
                <a:solidFill>
                  <a:srgbClr val="FCBF4A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333">
                <a:solidFill>
                  <a:srgbClr val="FCBF4A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333">
                <a:solidFill>
                  <a:srgbClr val="FCBF4A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333">
                <a:solidFill>
                  <a:srgbClr val="FCBF4A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333">
                <a:solidFill>
                  <a:srgbClr val="FCBF4A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333">
                <a:solidFill>
                  <a:srgbClr val="FCBF4A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333">
                <a:solidFill>
                  <a:srgbClr val="FCBF4A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333">
                <a:solidFill>
                  <a:srgbClr val="FCBF4A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ubTitle" idx="6"/>
          </p:nvPr>
        </p:nvSpPr>
        <p:spPr>
          <a:xfrm>
            <a:off x="8314100" y="2449604"/>
            <a:ext cx="2533200" cy="67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7"/>
          </p:nvPr>
        </p:nvSpPr>
        <p:spPr>
          <a:xfrm>
            <a:off x="8314100" y="4879724"/>
            <a:ext cx="2533200" cy="67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333">
                <a:solidFill>
                  <a:srgbClr val="FCBF4A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333">
                <a:solidFill>
                  <a:srgbClr val="FCBF4A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333">
                <a:solidFill>
                  <a:srgbClr val="FCBF4A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333">
                <a:solidFill>
                  <a:srgbClr val="FCBF4A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333">
                <a:solidFill>
                  <a:srgbClr val="FCBF4A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333">
                <a:solidFill>
                  <a:srgbClr val="FCBF4A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333">
                <a:solidFill>
                  <a:srgbClr val="FCBF4A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333">
                <a:solidFill>
                  <a:srgbClr val="FCBF4A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66226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TEXT 1">
  <p:cSld name="TITLE +TEXT 1">
    <p:bg>
      <p:bgPr>
        <a:solidFill>
          <a:schemeClr val="dk1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/>
          <p:nvPr/>
        </p:nvSpPr>
        <p:spPr>
          <a:xfrm>
            <a:off x="1953007" y="1412267"/>
            <a:ext cx="8286000" cy="3624800"/>
          </a:xfrm>
          <a:prstGeom prst="roundRect">
            <a:avLst>
              <a:gd name="adj" fmla="val 431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7" name="Google Shape;27;p5"/>
          <p:cNvSpPr txBox="1">
            <a:spLocks noGrp="1"/>
          </p:cNvSpPr>
          <p:nvPr>
            <p:ph type="ctrTitle"/>
          </p:nvPr>
        </p:nvSpPr>
        <p:spPr>
          <a:xfrm>
            <a:off x="2983193" y="2194384"/>
            <a:ext cx="6225600" cy="51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Font typeface="Anton"/>
              <a:buNone/>
              <a:defRPr sz="3200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Font typeface="Anton"/>
              <a:buNone/>
              <a:defRPr sz="3200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Font typeface="Anton"/>
              <a:buNone/>
              <a:defRPr sz="3200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Font typeface="Anton"/>
              <a:buNone/>
              <a:defRPr sz="3200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Font typeface="Anton"/>
              <a:buNone/>
              <a:defRPr sz="3200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Font typeface="Anton"/>
              <a:buNone/>
              <a:defRPr sz="3200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Font typeface="Anton"/>
              <a:buNone/>
              <a:defRPr sz="3200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Font typeface="Anton"/>
              <a:buNone/>
              <a:defRPr sz="3200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ubTitle" idx="1"/>
          </p:nvPr>
        </p:nvSpPr>
        <p:spPr>
          <a:xfrm>
            <a:off x="3416900" y="2920031"/>
            <a:ext cx="5357600" cy="174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R="95998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latin typeface="Anaheim"/>
                <a:ea typeface="Anaheim"/>
                <a:cs typeface="Anaheim"/>
                <a:sym typeface="Anahe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  <p:sp>
        <p:nvSpPr>
          <p:cNvPr id="29" name="Google Shape;29;p5"/>
          <p:cNvSpPr/>
          <p:nvPr/>
        </p:nvSpPr>
        <p:spPr>
          <a:xfrm>
            <a:off x="2074373" y="1311100"/>
            <a:ext cx="8286000" cy="3624800"/>
          </a:xfrm>
          <a:prstGeom prst="roundRect">
            <a:avLst>
              <a:gd name="adj" fmla="val 4313"/>
            </a:avLst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53398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chemeClr val="dk1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oogle Shape;31;p6"/>
          <p:cNvGrpSpPr/>
          <p:nvPr/>
        </p:nvGrpSpPr>
        <p:grpSpPr>
          <a:xfrm>
            <a:off x="1264367" y="4061434"/>
            <a:ext cx="10927533" cy="620300"/>
            <a:chOff x="948275" y="3046075"/>
            <a:chExt cx="8195650" cy="465225"/>
          </a:xfrm>
        </p:grpSpPr>
        <p:sp>
          <p:nvSpPr>
            <p:cNvPr id="32" name="Google Shape;32;p6"/>
            <p:cNvSpPr/>
            <p:nvPr/>
          </p:nvSpPr>
          <p:spPr>
            <a:xfrm>
              <a:off x="948275" y="3103000"/>
              <a:ext cx="8076600" cy="408300"/>
            </a:xfrm>
            <a:prstGeom prst="roundRect">
              <a:avLst>
                <a:gd name="adj" fmla="val 4313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" name="Google Shape;33;p6"/>
            <p:cNvSpPr/>
            <p:nvPr/>
          </p:nvSpPr>
          <p:spPr>
            <a:xfrm>
              <a:off x="1008525" y="3046075"/>
              <a:ext cx="8135400" cy="408300"/>
            </a:xfrm>
            <a:prstGeom prst="roundRect">
              <a:avLst>
                <a:gd name="adj" fmla="val 4313"/>
              </a:avLst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34" name="Google Shape;34;p6"/>
          <p:cNvSpPr txBox="1">
            <a:spLocks noGrp="1"/>
          </p:cNvSpPr>
          <p:nvPr>
            <p:ph type="ctrTitle"/>
          </p:nvPr>
        </p:nvSpPr>
        <p:spPr>
          <a:xfrm flipH="1">
            <a:off x="4815567" y="4061533"/>
            <a:ext cx="6304000" cy="62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867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ubTitle" idx="1"/>
          </p:nvPr>
        </p:nvSpPr>
        <p:spPr>
          <a:xfrm flipH="1">
            <a:off x="5602367" y="2501500"/>
            <a:ext cx="5517200" cy="13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Font typeface="Abel"/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bel"/>
              <a:buNone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bel"/>
              <a:buNone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bel"/>
              <a:buNone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bel"/>
              <a:buNone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bel"/>
              <a:buNone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bel"/>
              <a:buNone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bel"/>
              <a:buNone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bel"/>
              <a:buNone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34281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">
  <p:cSld name="SECTION TITLE">
    <p:bg>
      <p:bgPr>
        <a:solidFill>
          <a:schemeClr val="dk1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476200" y="1168308"/>
            <a:ext cx="4954000" cy="4651200"/>
          </a:xfrm>
          <a:prstGeom prst="roundRect">
            <a:avLst>
              <a:gd name="adj" fmla="val 431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8" name="Google Shape;38;p7"/>
          <p:cNvSpPr txBox="1">
            <a:spLocks noGrp="1"/>
          </p:cNvSpPr>
          <p:nvPr>
            <p:ph type="ctrTitle"/>
          </p:nvPr>
        </p:nvSpPr>
        <p:spPr>
          <a:xfrm>
            <a:off x="1942200" y="2287067"/>
            <a:ext cx="2326800" cy="147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None/>
              <a:defRPr sz="48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ubTitle" idx="1"/>
          </p:nvPr>
        </p:nvSpPr>
        <p:spPr>
          <a:xfrm>
            <a:off x="1185800" y="3759500"/>
            <a:ext cx="3083200" cy="14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9pPr>
          </a:lstStyle>
          <a:p>
            <a:endParaRPr/>
          </a:p>
        </p:txBody>
      </p:sp>
      <p:sp>
        <p:nvSpPr>
          <p:cNvPr id="40" name="Google Shape;40;p7"/>
          <p:cNvSpPr/>
          <p:nvPr/>
        </p:nvSpPr>
        <p:spPr>
          <a:xfrm>
            <a:off x="548759" y="1038500"/>
            <a:ext cx="4954000" cy="4651200"/>
          </a:xfrm>
          <a:prstGeom prst="roundRect">
            <a:avLst>
              <a:gd name="adj" fmla="val 4313"/>
            </a:avLst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57546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TWO COLUMNS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ctrTitle"/>
          </p:nvPr>
        </p:nvSpPr>
        <p:spPr>
          <a:xfrm>
            <a:off x="1969384" y="3947900"/>
            <a:ext cx="3385200" cy="51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None/>
              <a:defRPr sz="2133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2133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2133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2133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2133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2133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2133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2133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2133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ubTitle" idx="1"/>
          </p:nvPr>
        </p:nvSpPr>
        <p:spPr>
          <a:xfrm>
            <a:off x="1969400" y="4364667"/>
            <a:ext cx="3523200" cy="758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R="95998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ctrTitle" idx="2"/>
          </p:nvPr>
        </p:nvSpPr>
        <p:spPr>
          <a:xfrm>
            <a:off x="6584553" y="3943833"/>
            <a:ext cx="3385200" cy="51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None/>
              <a:defRPr sz="2133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2133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2133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2133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2133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2133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2133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2133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2133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ubTitle" idx="3"/>
          </p:nvPr>
        </p:nvSpPr>
        <p:spPr>
          <a:xfrm>
            <a:off x="6584561" y="4360600"/>
            <a:ext cx="3385200" cy="75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  <p:sp>
        <p:nvSpPr>
          <p:cNvPr id="46" name="Google Shape;46;p8"/>
          <p:cNvSpPr/>
          <p:nvPr/>
        </p:nvSpPr>
        <p:spPr>
          <a:xfrm>
            <a:off x="4684767" y="471233"/>
            <a:ext cx="7563200" cy="706000"/>
          </a:xfrm>
          <a:prstGeom prst="roundRect">
            <a:avLst>
              <a:gd name="adj" fmla="val 19858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7" name="Google Shape;47;p8"/>
          <p:cNvSpPr/>
          <p:nvPr/>
        </p:nvSpPr>
        <p:spPr>
          <a:xfrm>
            <a:off x="4759700" y="545341"/>
            <a:ext cx="7488400" cy="706000"/>
          </a:xfrm>
          <a:prstGeom prst="roundRect">
            <a:avLst>
              <a:gd name="adj" fmla="val 11897"/>
            </a:avLst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8" name="Google Shape;48;p8"/>
          <p:cNvSpPr txBox="1">
            <a:spLocks noGrp="1"/>
          </p:cNvSpPr>
          <p:nvPr>
            <p:ph type="ctrTitle" idx="4"/>
          </p:nvPr>
        </p:nvSpPr>
        <p:spPr>
          <a:xfrm>
            <a:off x="6907533" y="609733"/>
            <a:ext cx="4259600" cy="64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sz="24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47696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S">
  <p:cSld name="FOUR COLUMNS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ctrTitle"/>
          </p:nvPr>
        </p:nvSpPr>
        <p:spPr>
          <a:xfrm>
            <a:off x="2202533" y="2217533"/>
            <a:ext cx="3713200" cy="768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ubTitle" idx="1"/>
          </p:nvPr>
        </p:nvSpPr>
        <p:spPr>
          <a:xfrm>
            <a:off x="2202533" y="2985933"/>
            <a:ext cx="3877200" cy="129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>
                <a:latin typeface="Abel"/>
                <a:ea typeface="Abel"/>
                <a:cs typeface="Abel"/>
                <a:sym typeface="Abe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ctrTitle" idx="2"/>
          </p:nvPr>
        </p:nvSpPr>
        <p:spPr>
          <a:xfrm>
            <a:off x="2202533" y="4487432"/>
            <a:ext cx="3713200" cy="768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ubTitle" idx="3"/>
          </p:nvPr>
        </p:nvSpPr>
        <p:spPr>
          <a:xfrm>
            <a:off x="2202533" y="5250404"/>
            <a:ext cx="3877200" cy="1299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R="95998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>
                <a:latin typeface="Abel"/>
                <a:ea typeface="Abel"/>
                <a:cs typeface="Abel"/>
                <a:sym typeface="Abe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ctrTitle" idx="4"/>
          </p:nvPr>
        </p:nvSpPr>
        <p:spPr>
          <a:xfrm>
            <a:off x="6810524" y="4487433"/>
            <a:ext cx="3492400" cy="768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ubTitle" idx="5"/>
          </p:nvPr>
        </p:nvSpPr>
        <p:spPr>
          <a:xfrm>
            <a:off x="6810524" y="5250271"/>
            <a:ext cx="3877200" cy="129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>
                <a:latin typeface="Abel"/>
                <a:ea typeface="Abel"/>
                <a:cs typeface="Abel"/>
                <a:sym typeface="Abe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ctrTitle" idx="6"/>
          </p:nvPr>
        </p:nvSpPr>
        <p:spPr>
          <a:xfrm>
            <a:off x="6810524" y="2217533"/>
            <a:ext cx="3713200" cy="768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ubTitle" idx="7"/>
          </p:nvPr>
        </p:nvSpPr>
        <p:spPr>
          <a:xfrm>
            <a:off x="6810524" y="2985933"/>
            <a:ext cx="3877200" cy="129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>
                <a:latin typeface="Abel"/>
                <a:ea typeface="Abel"/>
                <a:cs typeface="Abel"/>
                <a:sym typeface="Abe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/>
          <p:nvPr/>
        </p:nvSpPr>
        <p:spPr>
          <a:xfrm>
            <a:off x="4684767" y="471233"/>
            <a:ext cx="7563200" cy="706000"/>
          </a:xfrm>
          <a:prstGeom prst="roundRect">
            <a:avLst>
              <a:gd name="adj" fmla="val 19858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9" name="Google Shape;59;p9"/>
          <p:cNvSpPr/>
          <p:nvPr/>
        </p:nvSpPr>
        <p:spPr>
          <a:xfrm>
            <a:off x="4759700" y="545341"/>
            <a:ext cx="7488400" cy="706000"/>
          </a:xfrm>
          <a:prstGeom prst="roundRect">
            <a:avLst>
              <a:gd name="adj" fmla="val 11897"/>
            </a:avLst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0" name="Google Shape;60;p9"/>
          <p:cNvSpPr txBox="1">
            <a:spLocks noGrp="1"/>
          </p:cNvSpPr>
          <p:nvPr>
            <p:ph type="ctrTitle" idx="8"/>
          </p:nvPr>
        </p:nvSpPr>
        <p:spPr>
          <a:xfrm>
            <a:off x="6907533" y="609733"/>
            <a:ext cx="4259600" cy="64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sz="24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45205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EXT">
  <p:cSld name="BIG TEXT">
    <p:bg>
      <p:bgPr>
        <a:solidFill>
          <a:schemeClr val="dk1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ctrTitle"/>
          </p:nvPr>
        </p:nvSpPr>
        <p:spPr>
          <a:xfrm>
            <a:off x="1185800" y="2211033"/>
            <a:ext cx="6051200" cy="243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4800"/>
              <a:buNone/>
              <a:defRPr sz="96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5896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ctrTitle"/>
          </p:nvPr>
        </p:nvSpPr>
        <p:spPr>
          <a:xfrm>
            <a:off x="5043733" y="2210167"/>
            <a:ext cx="2836400" cy="42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ctrTitle" idx="2"/>
          </p:nvPr>
        </p:nvSpPr>
        <p:spPr>
          <a:xfrm>
            <a:off x="5043733" y="4643267"/>
            <a:ext cx="3079200" cy="42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ctrTitle" idx="3"/>
          </p:nvPr>
        </p:nvSpPr>
        <p:spPr>
          <a:xfrm>
            <a:off x="8314100" y="2210167"/>
            <a:ext cx="3004800" cy="42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ctrTitle" idx="4"/>
          </p:nvPr>
        </p:nvSpPr>
        <p:spPr>
          <a:xfrm>
            <a:off x="8314100" y="4643267"/>
            <a:ext cx="3004800" cy="42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5043733" y="2449604"/>
            <a:ext cx="2533200" cy="67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ubTitle" idx="5"/>
          </p:nvPr>
        </p:nvSpPr>
        <p:spPr>
          <a:xfrm>
            <a:off x="5043733" y="4879724"/>
            <a:ext cx="2533200" cy="67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333">
                <a:solidFill>
                  <a:srgbClr val="FCBF4A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333">
                <a:solidFill>
                  <a:srgbClr val="FCBF4A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333">
                <a:solidFill>
                  <a:srgbClr val="FCBF4A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333">
                <a:solidFill>
                  <a:srgbClr val="FCBF4A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333">
                <a:solidFill>
                  <a:srgbClr val="FCBF4A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333">
                <a:solidFill>
                  <a:srgbClr val="FCBF4A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333">
                <a:solidFill>
                  <a:srgbClr val="FCBF4A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333">
                <a:solidFill>
                  <a:srgbClr val="FCBF4A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ubTitle" idx="6"/>
          </p:nvPr>
        </p:nvSpPr>
        <p:spPr>
          <a:xfrm>
            <a:off x="8314100" y="2449604"/>
            <a:ext cx="2533200" cy="67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7"/>
          </p:nvPr>
        </p:nvSpPr>
        <p:spPr>
          <a:xfrm>
            <a:off x="8314100" y="4879724"/>
            <a:ext cx="2533200" cy="67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333">
                <a:solidFill>
                  <a:srgbClr val="FCBF4A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333">
                <a:solidFill>
                  <a:srgbClr val="FCBF4A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333">
                <a:solidFill>
                  <a:srgbClr val="FCBF4A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333">
                <a:solidFill>
                  <a:srgbClr val="FCBF4A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333">
                <a:solidFill>
                  <a:srgbClr val="FCBF4A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333">
                <a:solidFill>
                  <a:srgbClr val="FCBF4A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333">
                <a:solidFill>
                  <a:srgbClr val="FCBF4A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333">
                <a:solidFill>
                  <a:srgbClr val="FCBF4A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91351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EXT 1">
  <p:cSld name="BIG TEXT 1">
    <p:bg>
      <p:bgPr>
        <a:solidFill>
          <a:schemeClr val="dk1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>
            <a:spLocks noGrp="1"/>
          </p:cNvSpPr>
          <p:nvPr>
            <p:ph type="ctrTitle"/>
          </p:nvPr>
        </p:nvSpPr>
        <p:spPr>
          <a:xfrm>
            <a:off x="7522433" y="2211033"/>
            <a:ext cx="3540800" cy="243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4800"/>
              <a:buNone/>
              <a:defRPr sz="48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9pPr>
          </a:lstStyle>
          <a:p>
            <a:endParaRPr/>
          </a:p>
        </p:txBody>
      </p:sp>
      <p:grpSp>
        <p:nvGrpSpPr>
          <p:cNvPr id="65" name="Google Shape;65;p11"/>
          <p:cNvGrpSpPr/>
          <p:nvPr/>
        </p:nvGrpSpPr>
        <p:grpSpPr>
          <a:xfrm>
            <a:off x="573244" y="1444401"/>
            <a:ext cx="5954207" cy="4102921"/>
            <a:chOff x="1211784" y="1483576"/>
            <a:chExt cx="6753864" cy="2714769"/>
          </a:xfrm>
        </p:grpSpPr>
        <p:sp>
          <p:nvSpPr>
            <p:cNvPr id="66" name="Google Shape;66;p11"/>
            <p:cNvSpPr/>
            <p:nvPr/>
          </p:nvSpPr>
          <p:spPr>
            <a:xfrm>
              <a:off x="1211784" y="1575146"/>
              <a:ext cx="6648000" cy="2623200"/>
            </a:xfrm>
            <a:prstGeom prst="roundRect">
              <a:avLst>
                <a:gd name="adj" fmla="val 4313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" name="Google Shape;67;p11"/>
            <p:cNvSpPr/>
            <p:nvPr/>
          </p:nvSpPr>
          <p:spPr>
            <a:xfrm>
              <a:off x="1317648" y="1483576"/>
              <a:ext cx="6648000" cy="2623200"/>
            </a:xfrm>
            <a:prstGeom prst="roundRect">
              <a:avLst>
                <a:gd name="adj" fmla="val 4313"/>
              </a:avLst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03970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">
  <p:cSld name="TITLE + DESIGN ">
    <p:bg>
      <p:bgPr>
        <a:solidFill>
          <a:schemeClr val="dk1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/>
          <p:nvPr/>
        </p:nvSpPr>
        <p:spPr>
          <a:xfrm>
            <a:off x="4684767" y="471233"/>
            <a:ext cx="7563200" cy="706000"/>
          </a:xfrm>
          <a:prstGeom prst="roundRect">
            <a:avLst>
              <a:gd name="adj" fmla="val 19858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0" name="Google Shape;70;p12"/>
          <p:cNvSpPr/>
          <p:nvPr/>
        </p:nvSpPr>
        <p:spPr>
          <a:xfrm>
            <a:off x="4759700" y="545341"/>
            <a:ext cx="7488400" cy="706000"/>
          </a:xfrm>
          <a:prstGeom prst="roundRect">
            <a:avLst>
              <a:gd name="adj" fmla="val 11897"/>
            </a:avLst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1" name="Google Shape;71;p12"/>
          <p:cNvSpPr txBox="1">
            <a:spLocks noGrp="1"/>
          </p:cNvSpPr>
          <p:nvPr>
            <p:ph type="ctrTitle"/>
          </p:nvPr>
        </p:nvSpPr>
        <p:spPr>
          <a:xfrm>
            <a:off x="6907533" y="609733"/>
            <a:ext cx="4259600" cy="64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sz="24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911321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NUMBER">
  <p:cSld name="TITLE + NUMBER">
    <p:bg>
      <p:bgPr>
        <a:solidFill>
          <a:schemeClr val="dk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2068717" y="2070251"/>
            <a:ext cx="2516800" cy="5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title" hasCustomPrompt="1"/>
          </p:nvPr>
        </p:nvSpPr>
        <p:spPr>
          <a:xfrm>
            <a:off x="1757317" y="1251317"/>
            <a:ext cx="3139600" cy="90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None/>
              <a:defRPr sz="40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9pPr>
          </a:lstStyle>
          <a:p>
            <a:r>
              <a:t>xx%</a:t>
            </a:r>
          </a:p>
        </p:txBody>
      </p:sp>
      <p:sp>
        <p:nvSpPr>
          <p:cNvPr id="75" name="Google Shape;75;p13"/>
          <p:cNvSpPr/>
          <p:nvPr/>
        </p:nvSpPr>
        <p:spPr>
          <a:xfrm>
            <a:off x="4684767" y="471233"/>
            <a:ext cx="7563200" cy="706000"/>
          </a:xfrm>
          <a:prstGeom prst="roundRect">
            <a:avLst>
              <a:gd name="adj" fmla="val 19858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6" name="Google Shape;76;p13"/>
          <p:cNvSpPr/>
          <p:nvPr/>
        </p:nvSpPr>
        <p:spPr>
          <a:xfrm>
            <a:off x="4759700" y="545341"/>
            <a:ext cx="7488400" cy="706000"/>
          </a:xfrm>
          <a:prstGeom prst="roundRect">
            <a:avLst>
              <a:gd name="adj" fmla="val 11897"/>
            </a:avLst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7" name="Google Shape;77;p13"/>
          <p:cNvSpPr txBox="1">
            <a:spLocks noGrp="1"/>
          </p:cNvSpPr>
          <p:nvPr>
            <p:ph type="ctrTitle" idx="2"/>
          </p:nvPr>
        </p:nvSpPr>
        <p:spPr>
          <a:xfrm>
            <a:off x="6907533" y="609733"/>
            <a:ext cx="4259600" cy="64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sz="24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92912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X COLUMNS">
  <p:cSld name="SIX COLUMNS">
    <p:bg>
      <p:bgPr>
        <a:solidFill>
          <a:schemeClr val="dk1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/>
          <p:nvPr/>
        </p:nvSpPr>
        <p:spPr>
          <a:xfrm>
            <a:off x="4684767" y="471233"/>
            <a:ext cx="7563200" cy="706000"/>
          </a:xfrm>
          <a:prstGeom prst="roundRect">
            <a:avLst>
              <a:gd name="adj" fmla="val 19858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0" name="Google Shape;80;p14"/>
          <p:cNvSpPr/>
          <p:nvPr/>
        </p:nvSpPr>
        <p:spPr>
          <a:xfrm>
            <a:off x="4759700" y="545341"/>
            <a:ext cx="7488400" cy="706000"/>
          </a:xfrm>
          <a:prstGeom prst="roundRect">
            <a:avLst>
              <a:gd name="adj" fmla="val 11897"/>
            </a:avLst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1" name="Google Shape;81;p14"/>
          <p:cNvSpPr txBox="1">
            <a:spLocks noGrp="1"/>
          </p:cNvSpPr>
          <p:nvPr>
            <p:ph type="ctrTitle"/>
          </p:nvPr>
        </p:nvSpPr>
        <p:spPr>
          <a:xfrm>
            <a:off x="6907533" y="609733"/>
            <a:ext cx="4259600" cy="64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sz="24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title" idx="2"/>
          </p:nvPr>
        </p:nvSpPr>
        <p:spPr>
          <a:xfrm>
            <a:off x="1289635" y="2651897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ubTitle" idx="1"/>
          </p:nvPr>
        </p:nvSpPr>
        <p:spPr>
          <a:xfrm>
            <a:off x="1044600" y="3249800"/>
            <a:ext cx="2947600" cy="4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333"/>
            </a:lvl1pPr>
            <a:lvl2pPr lvl="1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2pPr>
            <a:lvl3pPr lvl="2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3pPr>
            <a:lvl4pPr lvl="3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4pPr>
            <a:lvl5pPr lvl="4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5pPr>
            <a:lvl6pPr lvl="5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6pPr>
            <a:lvl7pPr lvl="6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7pPr>
            <a:lvl8pPr lvl="7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8pPr>
            <a:lvl9pPr lvl="8" algn="ctr" rtl="0">
              <a:spcBef>
                <a:spcPts val="2133"/>
              </a:spcBef>
              <a:spcAft>
                <a:spcPts val="2133"/>
              </a:spcAft>
              <a:buNone/>
              <a:defRPr sz="1333"/>
            </a:lvl9pPr>
          </a:lstStyle>
          <a:p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title" idx="3"/>
          </p:nvPr>
        </p:nvSpPr>
        <p:spPr>
          <a:xfrm>
            <a:off x="8449232" y="2651897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85" name="Google Shape;85;p14"/>
          <p:cNvSpPr txBox="1">
            <a:spLocks noGrp="1"/>
          </p:cNvSpPr>
          <p:nvPr>
            <p:ph type="subTitle" idx="4"/>
          </p:nvPr>
        </p:nvSpPr>
        <p:spPr>
          <a:xfrm>
            <a:off x="8204033" y="3249800"/>
            <a:ext cx="2947600" cy="4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333"/>
            </a:lvl1pPr>
            <a:lvl2pPr lvl="1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2pPr>
            <a:lvl3pPr lvl="2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3pPr>
            <a:lvl4pPr lvl="3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4pPr>
            <a:lvl5pPr lvl="4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5pPr>
            <a:lvl6pPr lvl="5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6pPr>
            <a:lvl7pPr lvl="6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7pPr>
            <a:lvl8pPr lvl="7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8pPr>
            <a:lvl9pPr lvl="8" algn="ctr" rtl="0">
              <a:spcBef>
                <a:spcPts val="2133"/>
              </a:spcBef>
              <a:spcAft>
                <a:spcPts val="2133"/>
              </a:spcAft>
              <a:buNone/>
              <a:defRPr sz="1333"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title" idx="5"/>
          </p:nvPr>
        </p:nvSpPr>
        <p:spPr>
          <a:xfrm>
            <a:off x="4868984" y="4800664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subTitle" idx="6"/>
          </p:nvPr>
        </p:nvSpPr>
        <p:spPr>
          <a:xfrm>
            <a:off x="4622703" y="5398567"/>
            <a:ext cx="2947600" cy="4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333"/>
            </a:lvl1pPr>
            <a:lvl2pPr lvl="1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2pPr>
            <a:lvl3pPr lvl="2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3pPr>
            <a:lvl4pPr lvl="3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4pPr>
            <a:lvl5pPr lvl="4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5pPr>
            <a:lvl6pPr lvl="5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6pPr>
            <a:lvl7pPr lvl="6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7pPr>
            <a:lvl8pPr lvl="7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8pPr>
            <a:lvl9pPr lvl="8" algn="ctr" rtl="0">
              <a:spcBef>
                <a:spcPts val="2133"/>
              </a:spcBef>
              <a:spcAft>
                <a:spcPts val="2133"/>
              </a:spcAft>
              <a:buNone/>
              <a:defRPr sz="1333"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title" idx="7"/>
          </p:nvPr>
        </p:nvSpPr>
        <p:spPr>
          <a:xfrm>
            <a:off x="4868984" y="2651897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subTitle" idx="8"/>
          </p:nvPr>
        </p:nvSpPr>
        <p:spPr>
          <a:xfrm>
            <a:off x="4622703" y="3249800"/>
            <a:ext cx="2947600" cy="4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333"/>
            </a:lvl1pPr>
            <a:lvl2pPr lvl="1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2pPr>
            <a:lvl3pPr lvl="2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3pPr>
            <a:lvl4pPr lvl="3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4pPr>
            <a:lvl5pPr lvl="4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5pPr>
            <a:lvl6pPr lvl="5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6pPr>
            <a:lvl7pPr lvl="6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7pPr>
            <a:lvl8pPr lvl="7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8pPr>
            <a:lvl9pPr lvl="8" algn="ctr" rtl="0">
              <a:spcBef>
                <a:spcPts val="2133"/>
              </a:spcBef>
              <a:spcAft>
                <a:spcPts val="2133"/>
              </a:spcAft>
              <a:buNone/>
              <a:defRPr sz="1333"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title" idx="9"/>
          </p:nvPr>
        </p:nvSpPr>
        <p:spPr>
          <a:xfrm>
            <a:off x="1289051" y="4800664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subTitle" idx="13"/>
          </p:nvPr>
        </p:nvSpPr>
        <p:spPr>
          <a:xfrm>
            <a:off x="1043900" y="5398567"/>
            <a:ext cx="2947600" cy="4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333"/>
            </a:lvl1pPr>
            <a:lvl2pPr lvl="1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2pPr>
            <a:lvl3pPr lvl="2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3pPr>
            <a:lvl4pPr lvl="3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4pPr>
            <a:lvl5pPr lvl="4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5pPr>
            <a:lvl6pPr lvl="5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6pPr>
            <a:lvl7pPr lvl="6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7pPr>
            <a:lvl8pPr lvl="7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8pPr>
            <a:lvl9pPr lvl="8" algn="ctr" rtl="0">
              <a:spcBef>
                <a:spcPts val="2133"/>
              </a:spcBef>
              <a:spcAft>
                <a:spcPts val="2133"/>
              </a:spcAft>
              <a:buNone/>
              <a:defRPr sz="1333"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title" idx="14"/>
          </p:nvPr>
        </p:nvSpPr>
        <p:spPr>
          <a:xfrm>
            <a:off x="8449232" y="4800664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subTitle" idx="15"/>
          </p:nvPr>
        </p:nvSpPr>
        <p:spPr>
          <a:xfrm>
            <a:off x="8203033" y="5398567"/>
            <a:ext cx="2947600" cy="4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333"/>
            </a:lvl1pPr>
            <a:lvl2pPr lvl="1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2pPr>
            <a:lvl3pPr lvl="2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3pPr>
            <a:lvl4pPr lvl="3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4pPr>
            <a:lvl5pPr lvl="4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5pPr>
            <a:lvl6pPr lvl="5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6pPr>
            <a:lvl7pPr lvl="6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7pPr>
            <a:lvl8pPr lvl="7" algn="ctr" rtl="0">
              <a:spcBef>
                <a:spcPts val="2133"/>
              </a:spcBef>
              <a:spcAft>
                <a:spcPts val="0"/>
              </a:spcAft>
              <a:buNone/>
              <a:defRPr sz="1333"/>
            </a:lvl8pPr>
            <a:lvl9pPr lvl="8" algn="ctr" rtl="0">
              <a:spcBef>
                <a:spcPts val="2133"/>
              </a:spcBef>
              <a:spcAft>
                <a:spcPts val="2133"/>
              </a:spcAft>
              <a:buNone/>
              <a:defRPr sz="13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061787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>
  <p:cSld name="THREE COLUMNS">
    <p:bg>
      <p:bgPr>
        <a:solidFill>
          <a:schemeClr val="dk1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>
            <a:spLocks noGrp="1"/>
          </p:cNvSpPr>
          <p:nvPr>
            <p:ph type="ctrTitle"/>
          </p:nvPr>
        </p:nvSpPr>
        <p:spPr>
          <a:xfrm>
            <a:off x="1470567" y="2109367"/>
            <a:ext cx="1906000" cy="1057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48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subTitle" idx="1"/>
          </p:nvPr>
        </p:nvSpPr>
        <p:spPr>
          <a:xfrm>
            <a:off x="1189681" y="3903617"/>
            <a:ext cx="2437200" cy="2228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R="95998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97" name="Google Shape;97;p15"/>
          <p:cNvSpPr/>
          <p:nvPr/>
        </p:nvSpPr>
        <p:spPr>
          <a:xfrm>
            <a:off x="4684767" y="471233"/>
            <a:ext cx="7563200" cy="706000"/>
          </a:xfrm>
          <a:prstGeom prst="roundRect">
            <a:avLst>
              <a:gd name="adj" fmla="val 19858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8" name="Google Shape;98;p15"/>
          <p:cNvSpPr/>
          <p:nvPr/>
        </p:nvSpPr>
        <p:spPr>
          <a:xfrm>
            <a:off x="4759700" y="545341"/>
            <a:ext cx="7488400" cy="706000"/>
          </a:xfrm>
          <a:prstGeom prst="roundRect">
            <a:avLst>
              <a:gd name="adj" fmla="val 11897"/>
            </a:avLst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9" name="Google Shape;99;p15"/>
          <p:cNvSpPr txBox="1">
            <a:spLocks noGrp="1"/>
          </p:cNvSpPr>
          <p:nvPr>
            <p:ph type="ctrTitle" idx="2"/>
          </p:nvPr>
        </p:nvSpPr>
        <p:spPr>
          <a:xfrm>
            <a:off x="5114683" y="2109367"/>
            <a:ext cx="1906000" cy="1057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48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subTitle" idx="3"/>
          </p:nvPr>
        </p:nvSpPr>
        <p:spPr>
          <a:xfrm>
            <a:off x="4833815" y="3903617"/>
            <a:ext cx="2437200" cy="2228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R="95998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ctrTitle" idx="4"/>
          </p:nvPr>
        </p:nvSpPr>
        <p:spPr>
          <a:xfrm>
            <a:off x="8758700" y="2109367"/>
            <a:ext cx="1906000" cy="1057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48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subTitle" idx="5"/>
          </p:nvPr>
        </p:nvSpPr>
        <p:spPr>
          <a:xfrm>
            <a:off x="8477948" y="3903617"/>
            <a:ext cx="2437200" cy="2228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R="95998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ctrTitle" idx="6"/>
          </p:nvPr>
        </p:nvSpPr>
        <p:spPr>
          <a:xfrm>
            <a:off x="6907533" y="609733"/>
            <a:ext cx="4259600" cy="64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sz="24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28594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+ TEXT">
  <p:cSld name="NUMBERS + TEXT">
    <p:bg>
      <p:bgPr>
        <a:solidFill>
          <a:schemeClr val="dk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subTitle" idx="1"/>
          </p:nvPr>
        </p:nvSpPr>
        <p:spPr>
          <a:xfrm>
            <a:off x="2364800" y="2184000"/>
            <a:ext cx="7462400" cy="52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subTitle" idx="2"/>
          </p:nvPr>
        </p:nvSpPr>
        <p:spPr>
          <a:xfrm>
            <a:off x="2364800" y="3778392"/>
            <a:ext cx="7462400" cy="52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subTitle" idx="3"/>
          </p:nvPr>
        </p:nvSpPr>
        <p:spPr>
          <a:xfrm>
            <a:off x="2364800" y="5393967"/>
            <a:ext cx="7462400" cy="52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6"/>
          <p:cNvSpPr txBox="1">
            <a:spLocks noGrp="1"/>
          </p:cNvSpPr>
          <p:nvPr>
            <p:ph type="title" hasCustomPrompt="1"/>
          </p:nvPr>
        </p:nvSpPr>
        <p:spPr>
          <a:xfrm>
            <a:off x="3745200" y="1253600"/>
            <a:ext cx="4701600" cy="93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109" name="Google Shape;109;p16"/>
          <p:cNvSpPr txBox="1">
            <a:spLocks noGrp="1"/>
          </p:cNvSpPr>
          <p:nvPr>
            <p:ph type="title" idx="4" hasCustomPrompt="1"/>
          </p:nvPr>
        </p:nvSpPr>
        <p:spPr>
          <a:xfrm>
            <a:off x="3745200" y="2869165"/>
            <a:ext cx="4701600" cy="93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110" name="Google Shape;110;p16"/>
          <p:cNvSpPr txBox="1">
            <a:spLocks noGrp="1"/>
          </p:cNvSpPr>
          <p:nvPr>
            <p:ph type="title" idx="5" hasCustomPrompt="1"/>
          </p:nvPr>
        </p:nvSpPr>
        <p:spPr>
          <a:xfrm>
            <a:off x="3745200" y="4463567"/>
            <a:ext cx="4701600" cy="93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3347850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EXT 2">
  <p:cSld name="BIG TEXT 2">
    <p:bg>
      <p:bgPr>
        <a:solidFill>
          <a:schemeClr val="dk1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ctrTitle"/>
          </p:nvPr>
        </p:nvSpPr>
        <p:spPr>
          <a:xfrm>
            <a:off x="3070400" y="2211033"/>
            <a:ext cx="6051200" cy="243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6400" b="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78122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2">
  <p:cSld name="TITLE + TEXT 2">
    <p:bg>
      <p:bgPr>
        <a:solidFill>
          <a:schemeClr val="dk1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title"/>
          </p:nvPr>
        </p:nvSpPr>
        <p:spPr>
          <a:xfrm>
            <a:off x="4983696" y="4001397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subTitle" idx="1"/>
          </p:nvPr>
        </p:nvSpPr>
        <p:spPr>
          <a:xfrm>
            <a:off x="4737496" y="4599300"/>
            <a:ext cx="2947600" cy="13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1333"/>
            </a:lvl9pPr>
          </a:lstStyle>
          <a:p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title" idx="2"/>
          </p:nvPr>
        </p:nvSpPr>
        <p:spPr>
          <a:xfrm>
            <a:off x="1159529" y="4466131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subTitle" idx="3"/>
          </p:nvPr>
        </p:nvSpPr>
        <p:spPr>
          <a:xfrm>
            <a:off x="913329" y="5064033"/>
            <a:ext cx="2947600" cy="13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1333"/>
            </a:lvl9pPr>
          </a:lstStyle>
          <a:p>
            <a:endParaRPr/>
          </a:p>
        </p:txBody>
      </p:sp>
      <p:sp>
        <p:nvSpPr>
          <p:cNvPr id="118" name="Google Shape;118;p18"/>
          <p:cNvSpPr txBox="1">
            <a:spLocks noGrp="1"/>
          </p:cNvSpPr>
          <p:nvPr>
            <p:ph type="title" idx="4"/>
          </p:nvPr>
        </p:nvSpPr>
        <p:spPr>
          <a:xfrm>
            <a:off x="8732196" y="4466131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119" name="Google Shape;119;p18"/>
          <p:cNvSpPr txBox="1">
            <a:spLocks noGrp="1"/>
          </p:cNvSpPr>
          <p:nvPr>
            <p:ph type="subTitle" idx="5"/>
          </p:nvPr>
        </p:nvSpPr>
        <p:spPr>
          <a:xfrm>
            <a:off x="8485996" y="5064033"/>
            <a:ext cx="2947600" cy="13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13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21331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solidFill>
          <a:schemeClr val="dk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/>
          <p:nvPr/>
        </p:nvSpPr>
        <p:spPr>
          <a:xfrm>
            <a:off x="558400" y="816363"/>
            <a:ext cx="4371600" cy="5443200"/>
          </a:xfrm>
          <a:prstGeom prst="roundRect">
            <a:avLst>
              <a:gd name="adj" fmla="val 431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2" name="Google Shape;122;p19"/>
          <p:cNvSpPr/>
          <p:nvPr/>
        </p:nvSpPr>
        <p:spPr>
          <a:xfrm>
            <a:off x="688009" y="673129"/>
            <a:ext cx="4371600" cy="5443200"/>
          </a:xfrm>
          <a:prstGeom prst="roundRect">
            <a:avLst>
              <a:gd name="adj" fmla="val 4313"/>
            </a:avLst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3" name="Google Shape;123;p19"/>
          <p:cNvSpPr txBox="1">
            <a:spLocks noGrp="1"/>
          </p:cNvSpPr>
          <p:nvPr>
            <p:ph type="ctrTitle"/>
          </p:nvPr>
        </p:nvSpPr>
        <p:spPr>
          <a:xfrm>
            <a:off x="1111881" y="-402367"/>
            <a:ext cx="4331200" cy="322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3600"/>
              <a:buNone/>
              <a:defRPr sz="80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6933">
                <a:solidFill>
                  <a:srgbClr val="FCBF4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6933">
                <a:solidFill>
                  <a:srgbClr val="FCBF4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6933">
                <a:solidFill>
                  <a:srgbClr val="FCBF4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6933">
                <a:solidFill>
                  <a:srgbClr val="FCBF4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6933">
                <a:solidFill>
                  <a:srgbClr val="FCBF4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6933">
                <a:solidFill>
                  <a:srgbClr val="FCBF4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6933">
                <a:solidFill>
                  <a:srgbClr val="FCBF4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6933">
                <a:solidFill>
                  <a:srgbClr val="FCBF4A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19"/>
          <p:cNvSpPr txBox="1">
            <a:spLocks noGrp="1"/>
          </p:cNvSpPr>
          <p:nvPr>
            <p:ph type="subTitle" idx="1"/>
          </p:nvPr>
        </p:nvSpPr>
        <p:spPr>
          <a:xfrm>
            <a:off x="1111881" y="2596367"/>
            <a:ext cx="4435600" cy="4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None/>
              <a:defRPr>
                <a:latin typeface="Anaheim"/>
                <a:ea typeface="Anaheim"/>
                <a:cs typeface="Anaheim"/>
                <a:sym typeface="Anahe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867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867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867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867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867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867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867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867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  <p:sp>
        <p:nvSpPr>
          <p:cNvPr id="125" name="Google Shape;125;p19"/>
          <p:cNvSpPr txBox="1"/>
          <p:nvPr/>
        </p:nvSpPr>
        <p:spPr>
          <a:xfrm>
            <a:off x="1111867" y="4570800"/>
            <a:ext cx="3582400" cy="6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spcBef>
                <a:spcPts val="400"/>
              </a:spcBef>
              <a:buClr>
                <a:srgbClr val="000000"/>
              </a:buClr>
              <a:buFont typeface="Arial"/>
              <a:buNone/>
            </a:pPr>
            <a:r>
              <a:rPr lang="en" sz="1200" b="1" kern="0">
                <a:solidFill>
                  <a:srgbClr val="434343"/>
                </a:solidFill>
                <a:latin typeface="Anaheim"/>
                <a:ea typeface="Anaheim"/>
                <a:cs typeface="Anaheim"/>
                <a:sym typeface="Anaheim"/>
              </a:rPr>
              <a:t>CREDITS</a:t>
            </a:r>
            <a:r>
              <a:rPr lang="en" sz="1200" kern="0">
                <a:solidFill>
                  <a:srgbClr val="434343"/>
                </a:solidFill>
                <a:latin typeface="Anaheim"/>
                <a:ea typeface="Anaheim"/>
                <a:cs typeface="Anaheim"/>
                <a:sym typeface="Anaheim"/>
              </a:rPr>
              <a:t>: This presentation template was created by </a:t>
            </a:r>
            <a:r>
              <a:rPr lang="en" sz="1200" b="1" kern="0">
                <a:solidFill>
                  <a:srgbClr val="434343"/>
                </a:solidFill>
                <a:uFill>
                  <a:noFill/>
                </a:uFill>
                <a:latin typeface="Anaheim"/>
                <a:ea typeface="Anaheim"/>
                <a:cs typeface="Anaheim"/>
                <a:sym typeface="Anaheim"/>
                <a:hlinkClick r:id="rId2"/>
              </a:rPr>
              <a:t>Slidesgo</a:t>
            </a:r>
            <a:r>
              <a:rPr lang="en" sz="1200" kern="0">
                <a:solidFill>
                  <a:srgbClr val="434343"/>
                </a:solidFill>
                <a:latin typeface="Anaheim"/>
                <a:ea typeface="Anaheim"/>
                <a:cs typeface="Anaheim"/>
                <a:sym typeface="Anaheim"/>
              </a:rPr>
              <a:t>, including icons by </a:t>
            </a:r>
            <a:r>
              <a:rPr lang="en" sz="1200" b="1" kern="0">
                <a:solidFill>
                  <a:srgbClr val="434343"/>
                </a:solidFill>
                <a:uFill>
                  <a:noFill/>
                </a:uFill>
                <a:latin typeface="Anaheim"/>
                <a:ea typeface="Anaheim"/>
                <a:cs typeface="Anaheim"/>
                <a:sym typeface="Anaheim"/>
                <a:hlinkClick r:id="rId3"/>
              </a:rPr>
              <a:t>Flaticon</a:t>
            </a:r>
            <a:r>
              <a:rPr lang="en" sz="1200" kern="0">
                <a:solidFill>
                  <a:srgbClr val="434343"/>
                </a:solidFill>
                <a:latin typeface="Anaheim"/>
                <a:ea typeface="Anaheim"/>
                <a:cs typeface="Anaheim"/>
                <a:sym typeface="Anaheim"/>
              </a:rPr>
              <a:t>, and infographics &amp; images by </a:t>
            </a:r>
            <a:r>
              <a:rPr lang="en" sz="1200" b="1" kern="0">
                <a:solidFill>
                  <a:srgbClr val="434343"/>
                </a:solidFill>
                <a:uFill>
                  <a:noFill/>
                </a:uFill>
                <a:latin typeface="Anaheim"/>
                <a:ea typeface="Anaheim"/>
                <a:cs typeface="Anaheim"/>
                <a:sym typeface="Anaheim"/>
                <a:hlinkClick r:id="rId4"/>
              </a:rPr>
              <a:t>Freepik</a:t>
            </a:r>
            <a:r>
              <a:rPr lang="en" sz="1200" b="1" kern="0">
                <a:solidFill>
                  <a:srgbClr val="434343"/>
                </a:solidFill>
                <a:latin typeface="Anaheim"/>
                <a:ea typeface="Anaheim"/>
                <a:cs typeface="Anaheim"/>
                <a:sym typeface="Anaheim"/>
              </a:rPr>
              <a:t> </a:t>
            </a:r>
            <a:r>
              <a:rPr lang="en" sz="1200" kern="0">
                <a:solidFill>
                  <a:srgbClr val="434343"/>
                </a:solidFill>
                <a:latin typeface="Anaheim"/>
                <a:ea typeface="Anaheim"/>
                <a:cs typeface="Anaheim"/>
                <a:sym typeface="Anaheim"/>
              </a:rPr>
              <a:t>and illustrations by</a:t>
            </a:r>
            <a:r>
              <a:rPr lang="en" sz="1200" b="1" kern="0">
                <a:solidFill>
                  <a:srgbClr val="434343"/>
                </a:solidFill>
                <a:latin typeface="Anaheim"/>
                <a:ea typeface="Anaheim"/>
                <a:cs typeface="Anaheim"/>
                <a:sym typeface="Anaheim"/>
              </a:rPr>
              <a:t> </a:t>
            </a:r>
            <a:r>
              <a:rPr lang="en" sz="1200" b="1" kern="0">
                <a:solidFill>
                  <a:srgbClr val="434343"/>
                </a:solidFill>
                <a:uFill>
                  <a:noFill/>
                </a:uFill>
                <a:latin typeface="Anaheim"/>
                <a:ea typeface="Anaheim"/>
                <a:cs typeface="Anaheim"/>
                <a:sym typeface="Anaheim"/>
                <a:hlinkClick r:id="rId5"/>
              </a:rPr>
              <a:t>Stories</a:t>
            </a:r>
            <a:endParaRPr sz="933" b="1" kern="0">
              <a:solidFill>
                <a:srgbClr val="434343"/>
              </a:solidFill>
              <a:latin typeface="Anaheim"/>
              <a:ea typeface="Anaheim"/>
              <a:cs typeface="Anaheim"/>
              <a:sym typeface="Anaheim"/>
            </a:endParaRPr>
          </a:p>
        </p:txBody>
      </p:sp>
    </p:spTree>
    <p:extLst>
      <p:ext uri="{BB962C8B-B14F-4D97-AF65-F5344CB8AC3E}">
        <p14:creationId xmlns:p14="http://schemas.microsoft.com/office/powerpoint/2010/main" val="203456306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bg>
      <p:bgPr>
        <a:solidFill>
          <a:schemeClr val="dk1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750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TEXT 1">
  <p:cSld name="TITLE +TEXT 1">
    <p:bg>
      <p:bgPr>
        <a:solidFill>
          <a:schemeClr val="dk1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/>
          <p:nvPr/>
        </p:nvSpPr>
        <p:spPr>
          <a:xfrm>
            <a:off x="1953007" y="1412267"/>
            <a:ext cx="8286000" cy="3624800"/>
          </a:xfrm>
          <a:prstGeom prst="roundRect">
            <a:avLst>
              <a:gd name="adj" fmla="val 431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7" name="Google Shape;27;p5"/>
          <p:cNvSpPr txBox="1">
            <a:spLocks noGrp="1"/>
          </p:cNvSpPr>
          <p:nvPr>
            <p:ph type="ctrTitle"/>
          </p:nvPr>
        </p:nvSpPr>
        <p:spPr>
          <a:xfrm>
            <a:off x="2983193" y="2194384"/>
            <a:ext cx="6225600" cy="51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sz="32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Font typeface="Anton"/>
              <a:buNone/>
              <a:defRPr sz="3200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Font typeface="Anton"/>
              <a:buNone/>
              <a:defRPr sz="3200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Font typeface="Anton"/>
              <a:buNone/>
              <a:defRPr sz="3200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Font typeface="Anton"/>
              <a:buNone/>
              <a:defRPr sz="3200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Font typeface="Anton"/>
              <a:buNone/>
              <a:defRPr sz="3200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Font typeface="Anton"/>
              <a:buNone/>
              <a:defRPr sz="3200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Font typeface="Anton"/>
              <a:buNone/>
              <a:defRPr sz="3200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Font typeface="Anton"/>
              <a:buNone/>
              <a:defRPr sz="3200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ubTitle" idx="1"/>
          </p:nvPr>
        </p:nvSpPr>
        <p:spPr>
          <a:xfrm>
            <a:off x="3416900" y="2920031"/>
            <a:ext cx="5357600" cy="174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R="95998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latin typeface="Anaheim"/>
                <a:ea typeface="Anaheim"/>
                <a:cs typeface="Anaheim"/>
                <a:sym typeface="Anahe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  <p:sp>
        <p:nvSpPr>
          <p:cNvPr id="29" name="Google Shape;29;p5"/>
          <p:cNvSpPr/>
          <p:nvPr/>
        </p:nvSpPr>
        <p:spPr>
          <a:xfrm>
            <a:off x="2074373" y="1311100"/>
            <a:ext cx="8286000" cy="3624800"/>
          </a:xfrm>
          <a:prstGeom prst="roundRect">
            <a:avLst>
              <a:gd name="adj" fmla="val 4313"/>
            </a:avLst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8475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 SLIDE">
    <p:bg>
      <p:bgPr>
        <a:solidFill>
          <a:srgbClr val="FDF3E5">
            <a:alpha val="29620"/>
          </a:srgbClr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67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chemeClr val="dk1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oogle Shape;31;p6"/>
          <p:cNvGrpSpPr/>
          <p:nvPr/>
        </p:nvGrpSpPr>
        <p:grpSpPr>
          <a:xfrm>
            <a:off x="1264367" y="4061434"/>
            <a:ext cx="10927533" cy="620300"/>
            <a:chOff x="948275" y="3046075"/>
            <a:chExt cx="8195650" cy="465225"/>
          </a:xfrm>
        </p:grpSpPr>
        <p:sp>
          <p:nvSpPr>
            <p:cNvPr id="32" name="Google Shape;32;p6"/>
            <p:cNvSpPr/>
            <p:nvPr/>
          </p:nvSpPr>
          <p:spPr>
            <a:xfrm>
              <a:off x="948275" y="3103000"/>
              <a:ext cx="8076600" cy="408300"/>
            </a:xfrm>
            <a:prstGeom prst="roundRect">
              <a:avLst>
                <a:gd name="adj" fmla="val 4313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" name="Google Shape;33;p6"/>
            <p:cNvSpPr/>
            <p:nvPr/>
          </p:nvSpPr>
          <p:spPr>
            <a:xfrm>
              <a:off x="1008525" y="3046075"/>
              <a:ext cx="8135400" cy="408300"/>
            </a:xfrm>
            <a:prstGeom prst="roundRect">
              <a:avLst>
                <a:gd name="adj" fmla="val 4313"/>
              </a:avLst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34" name="Google Shape;34;p6"/>
          <p:cNvSpPr txBox="1">
            <a:spLocks noGrp="1"/>
          </p:cNvSpPr>
          <p:nvPr>
            <p:ph type="ctrTitle"/>
          </p:nvPr>
        </p:nvSpPr>
        <p:spPr>
          <a:xfrm flipH="1">
            <a:off x="4815567" y="4061533"/>
            <a:ext cx="6304000" cy="62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867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ubTitle" idx="1"/>
          </p:nvPr>
        </p:nvSpPr>
        <p:spPr>
          <a:xfrm flipH="1">
            <a:off x="5602367" y="2501500"/>
            <a:ext cx="5517200" cy="13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Font typeface="Abel"/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bel"/>
              <a:buNone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bel"/>
              <a:buNone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bel"/>
              <a:buNone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bel"/>
              <a:buNone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bel"/>
              <a:buNone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bel"/>
              <a:buNone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bel"/>
              <a:buNone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bel"/>
              <a:buNone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369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">
  <p:cSld name="SECTION TITLE">
    <p:bg>
      <p:bgPr>
        <a:solidFill>
          <a:schemeClr val="dk1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476200" y="1168308"/>
            <a:ext cx="4954000" cy="4651200"/>
          </a:xfrm>
          <a:prstGeom prst="roundRect">
            <a:avLst>
              <a:gd name="adj" fmla="val 431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8" name="Google Shape;38;p7"/>
          <p:cNvSpPr txBox="1">
            <a:spLocks noGrp="1"/>
          </p:cNvSpPr>
          <p:nvPr>
            <p:ph type="ctrTitle"/>
          </p:nvPr>
        </p:nvSpPr>
        <p:spPr>
          <a:xfrm>
            <a:off x="1942200" y="2287067"/>
            <a:ext cx="2326800" cy="147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None/>
              <a:defRPr sz="48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ubTitle" idx="1"/>
          </p:nvPr>
        </p:nvSpPr>
        <p:spPr>
          <a:xfrm>
            <a:off x="1185800" y="3759500"/>
            <a:ext cx="3083200" cy="14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nica One"/>
              <a:buNone/>
              <a:defRPr sz="4000">
                <a:solidFill>
                  <a:schemeClr val="dk1"/>
                </a:solidFill>
                <a:latin typeface="Unica One"/>
                <a:ea typeface="Unica One"/>
                <a:cs typeface="Unica One"/>
                <a:sym typeface="Unica One"/>
              </a:defRPr>
            </a:lvl9pPr>
          </a:lstStyle>
          <a:p>
            <a:endParaRPr/>
          </a:p>
        </p:txBody>
      </p:sp>
      <p:sp>
        <p:nvSpPr>
          <p:cNvPr id="40" name="Google Shape;40;p7"/>
          <p:cNvSpPr/>
          <p:nvPr/>
        </p:nvSpPr>
        <p:spPr>
          <a:xfrm>
            <a:off x="548759" y="1038500"/>
            <a:ext cx="4954000" cy="4651200"/>
          </a:xfrm>
          <a:prstGeom prst="roundRect">
            <a:avLst>
              <a:gd name="adj" fmla="val 4313"/>
            </a:avLst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4858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TWO COLUMNS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ctrTitle"/>
          </p:nvPr>
        </p:nvSpPr>
        <p:spPr>
          <a:xfrm>
            <a:off x="1969384" y="3947900"/>
            <a:ext cx="3385200" cy="51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None/>
              <a:defRPr sz="2133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2133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2133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2133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2133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2133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2133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2133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2133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ubTitle" idx="1"/>
          </p:nvPr>
        </p:nvSpPr>
        <p:spPr>
          <a:xfrm>
            <a:off x="1969400" y="4364667"/>
            <a:ext cx="3523200" cy="758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R="95998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ctrTitle" idx="2"/>
          </p:nvPr>
        </p:nvSpPr>
        <p:spPr>
          <a:xfrm>
            <a:off x="6584553" y="3943833"/>
            <a:ext cx="3385200" cy="51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None/>
              <a:defRPr sz="2133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2133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2133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2133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2133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2133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2133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2133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2133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ubTitle" idx="3"/>
          </p:nvPr>
        </p:nvSpPr>
        <p:spPr>
          <a:xfrm>
            <a:off x="6584561" y="4360600"/>
            <a:ext cx="3385200" cy="75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467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  <p:sp>
        <p:nvSpPr>
          <p:cNvPr id="46" name="Google Shape;46;p8"/>
          <p:cNvSpPr/>
          <p:nvPr/>
        </p:nvSpPr>
        <p:spPr>
          <a:xfrm>
            <a:off x="4684767" y="471233"/>
            <a:ext cx="7563200" cy="706000"/>
          </a:xfrm>
          <a:prstGeom prst="roundRect">
            <a:avLst>
              <a:gd name="adj" fmla="val 19858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7" name="Google Shape;47;p8"/>
          <p:cNvSpPr/>
          <p:nvPr/>
        </p:nvSpPr>
        <p:spPr>
          <a:xfrm>
            <a:off x="4759700" y="545341"/>
            <a:ext cx="7488400" cy="706000"/>
          </a:xfrm>
          <a:prstGeom prst="roundRect">
            <a:avLst>
              <a:gd name="adj" fmla="val 11897"/>
            </a:avLst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8" name="Google Shape;48;p8"/>
          <p:cNvSpPr txBox="1">
            <a:spLocks noGrp="1"/>
          </p:cNvSpPr>
          <p:nvPr>
            <p:ph type="ctrTitle" idx="4"/>
          </p:nvPr>
        </p:nvSpPr>
        <p:spPr>
          <a:xfrm>
            <a:off x="6907533" y="609733"/>
            <a:ext cx="4259600" cy="64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sz="24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43109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S">
  <p:cSld name="FOUR COLUMNS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ctrTitle"/>
          </p:nvPr>
        </p:nvSpPr>
        <p:spPr>
          <a:xfrm>
            <a:off x="2202533" y="2217533"/>
            <a:ext cx="3713200" cy="768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ubTitle" idx="1"/>
          </p:nvPr>
        </p:nvSpPr>
        <p:spPr>
          <a:xfrm>
            <a:off x="2202533" y="2985933"/>
            <a:ext cx="3877200" cy="129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>
                <a:latin typeface="Abel"/>
                <a:ea typeface="Abel"/>
                <a:cs typeface="Abel"/>
                <a:sym typeface="Abe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ctrTitle" idx="2"/>
          </p:nvPr>
        </p:nvSpPr>
        <p:spPr>
          <a:xfrm>
            <a:off x="2202533" y="4487432"/>
            <a:ext cx="3713200" cy="768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ubTitle" idx="3"/>
          </p:nvPr>
        </p:nvSpPr>
        <p:spPr>
          <a:xfrm>
            <a:off x="2202533" y="5250404"/>
            <a:ext cx="3877200" cy="1299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R="95998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>
                <a:latin typeface="Abel"/>
                <a:ea typeface="Abel"/>
                <a:cs typeface="Abel"/>
                <a:sym typeface="Abe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ctrTitle" idx="4"/>
          </p:nvPr>
        </p:nvSpPr>
        <p:spPr>
          <a:xfrm>
            <a:off x="6810524" y="4487433"/>
            <a:ext cx="3492400" cy="768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ubTitle" idx="5"/>
          </p:nvPr>
        </p:nvSpPr>
        <p:spPr>
          <a:xfrm>
            <a:off x="6810524" y="5250271"/>
            <a:ext cx="3877200" cy="129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>
                <a:latin typeface="Abel"/>
                <a:ea typeface="Abel"/>
                <a:cs typeface="Abel"/>
                <a:sym typeface="Abe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ctrTitle" idx="6"/>
          </p:nvPr>
        </p:nvSpPr>
        <p:spPr>
          <a:xfrm>
            <a:off x="6810524" y="2217533"/>
            <a:ext cx="3713200" cy="768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sz="2133" b="0">
                <a:latin typeface="Anton"/>
                <a:ea typeface="Anton"/>
                <a:cs typeface="Anton"/>
                <a:sym typeface="Anton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ubTitle" idx="7"/>
          </p:nvPr>
        </p:nvSpPr>
        <p:spPr>
          <a:xfrm>
            <a:off x="6810524" y="2985933"/>
            <a:ext cx="3877200" cy="129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>
                <a:latin typeface="Abel"/>
                <a:ea typeface="Abel"/>
                <a:cs typeface="Abel"/>
                <a:sym typeface="Abe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333"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/>
          <p:nvPr/>
        </p:nvSpPr>
        <p:spPr>
          <a:xfrm>
            <a:off x="4684767" y="471233"/>
            <a:ext cx="7563200" cy="706000"/>
          </a:xfrm>
          <a:prstGeom prst="roundRect">
            <a:avLst>
              <a:gd name="adj" fmla="val 19858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9" name="Google Shape;59;p9"/>
          <p:cNvSpPr/>
          <p:nvPr/>
        </p:nvSpPr>
        <p:spPr>
          <a:xfrm>
            <a:off x="4759700" y="545341"/>
            <a:ext cx="7488400" cy="706000"/>
          </a:xfrm>
          <a:prstGeom prst="roundRect">
            <a:avLst>
              <a:gd name="adj" fmla="val 11897"/>
            </a:avLst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0" name="Google Shape;60;p9"/>
          <p:cNvSpPr txBox="1">
            <a:spLocks noGrp="1"/>
          </p:cNvSpPr>
          <p:nvPr>
            <p:ph type="ctrTitle" idx="8"/>
          </p:nvPr>
        </p:nvSpPr>
        <p:spPr>
          <a:xfrm>
            <a:off x="6907533" y="609733"/>
            <a:ext cx="4259600" cy="64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sz="24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2400" b="0">
                <a:solidFill>
                  <a:srgbClr val="338987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864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EXT">
  <p:cSld name="BIG TEXT">
    <p:bg>
      <p:bgPr>
        <a:solidFill>
          <a:schemeClr val="dk1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ctrTitle"/>
          </p:nvPr>
        </p:nvSpPr>
        <p:spPr>
          <a:xfrm>
            <a:off x="1185800" y="2211033"/>
            <a:ext cx="6051200" cy="243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4800"/>
              <a:buNone/>
              <a:defRPr sz="9600" b="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sz="6400" b="0">
                <a:solidFill>
                  <a:srgbClr val="338987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470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Staatliches"/>
              <a:buNone/>
              <a:defRPr sz="2800">
                <a:solidFill>
                  <a:schemeClr val="accent3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Josefin Sans"/>
              <a:buNone/>
              <a:defRPr sz="2800" b="1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Josefin Sans"/>
              <a:buNone/>
              <a:defRPr sz="2800" b="1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Josefin Sans"/>
              <a:buNone/>
              <a:defRPr sz="2800" b="1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Josefin Sans"/>
              <a:buNone/>
              <a:defRPr sz="2800" b="1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Josefin Sans"/>
              <a:buNone/>
              <a:defRPr sz="2800" b="1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Josefin Sans"/>
              <a:buNone/>
              <a:defRPr sz="2800" b="1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Josefin Sans"/>
              <a:buNone/>
              <a:defRPr sz="2800" b="1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Josefin Sans"/>
              <a:buNone/>
              <a:defRPr sz="2800" b="1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naheim"/>
              <a:buChar char="●"/>
              <a:defRPr sz="1200">
                <a:solidFill>
                  <a:schemeClr val="accent3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lvl="1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naheim"/>
              <a:buChar char="○"/>
              <a:defRPr sz="1200">
                <a:solidFill>
                  <a:schemeClr val="accent3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naheim"/>
              <a:buChar char="■"/>
              <a:defRPr sz="1200">
                <a:solidFill>
                  <a:schemeClr val="accent3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naheim"/>
              <a:buChar char="●"/>
              <a:defRPr sz="1200">
                <a:solidFill>
                  <a:schemeClr val="accent3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naheim"/>
              <a:buChar char="○"/>
              <a:defRPr sz="1200">
                <a:solidFill>
                  <a:schemeClr val="accent3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naheim"/>
              <a:buChar char="■"/>
              <a:defRPr sz="1200">
                <a:solidFill>
                  <a:schemeClr val="accent3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naheim"/>
              <a:buChar char="●"/>
              <a:defRPr sz="1200">
                <a:solidFill>
                  <a:schemeClr val="accent3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naheim"/>
              <a:buChar char="○"/>
              <a:defRPr sz="1200">
                <a:solidFill>
                  <a:schemeClr val="accent3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200"/>
              <a:buFont typeface="Anaheim"/>
              <a:buChar char="■"/>
              <a:defRPr sz="1200">
                <a:solidFill>
                  <a:schemeClr val="accent3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395421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  <p:sldLayoutId id="2147483693" r:id="rId18"/>
    <p:sldLayoutId id="2147483694" r:id="rId19"/>
    <p:sldLayoutId id="2147483695" r:id="rId2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Staatliches"/>
              <a:buNone/>
              <a:defRPr sz="2800">
                <a:solidFill>
                  <a:schemeClr val="accent3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Josefin Sans"/>
              <a:buNone/>
              <a:defRPr sz="2800" b="1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Josefin Sans"/>
              <a:buNone/>
              <a:defRPr sz="2800" b="1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Josefin Sans"/>
              <a:buNone/>
              <a:defRPr sz="2800" b="1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Josefin Sans"/>
              <a:buNone/>
              <a:defRPr sz="2800" b="1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Josefin Sans"/>
              <a:buNone/>
              <a:defRPr sz="2800" b="1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Josefin Sans"/>
              <a:buNone/>
              <a:defRPr sz="2800" b="1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Josefin Sans"/>
              <a:buNone/>
              <a:defRPr sz="2800" b="1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Josefin Sans"/>
              <a:buNone/>
              <a:defRPr sz="2800" b="1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naheim"/>
              <a:buChar char="●"/>
              <a:defRPr sz="1200">
                <a:solidFill>
                  <a:schemeClr val="accent3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lvl="1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naheim"/>
              <a:buChar char="○"/>
              <a:defRPr sz="1200">
                <a:solidFill>
                  <a:schemeClr val="accent3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naheim"/>
              <a:buChar char="■"/>
              <a:defRPr sz="1200">
                <a:solidFill>
                  <a:schemeClr val="accent3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naheim"/>
              <a:buChar char="●"/>
              <a:defRPr sz="1200">
                <a:solidFill>
                  <a:schemeClr val="accent3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naheim"/>
              <a:buChar char="○"/>
              <a:defRPr sz="1200">
                <a:solidFill>
                  <a:schemeClr val="accent3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naheim"/>
              <a:buChar char="■"/>
              <a:defRPr sz="1200">
                <a:solidFill>
                  <a:schemeClr val="accent3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naheim"/>
              <a:buChar char="●"/>
              <a:defRPr sz="1200">
                <a:solidFill>
                  <a:schemeClr val="accent3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naheim"/>
              <a:buChar char="○"/>
              <a:defRPr sz="1200">
                <a:solidFill>
                  <a:schemeClr val="accent3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200"/>
              <a:buFont typeface="Anaheim"/>
              <a:buChar char="■"/>
              <a:defRPr sz="1200">
                <a:solidFill>
                  <a:schemeClr val="accent3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6996872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  <p:sldLayoutId id="2147483735" r:id="rId18"/>
    <p:sldLayoutId id="2147483736" r:id="rId19"/>
    <p:sldLayoutId id="2147483737" r:id="rId2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ítulo 2"/>
          <p:cNvSpPr>
            <a:spLocks noGrp="1"/>
          </p:cNvSpPr>
          <p:nvPr>
            <p:ph type="ctrTitle"/>
          </p:nvPr>
        </p:nvSpPr>
        <p:spPr>
          <a:xfrm>
            <a:off x="1324769" y="1909591"/>
            <a:ext cx="10664328" cy="4362677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6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CARRERA DE INGENIERÍA EN FINANZAS Y AUDITORÍA</a:t>
            </a:r>
            <a:endParaRPr lang="es-EC" sz="266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ES" sz="266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" sz="26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TEMA:</a:t>
            </a:r>
            <a:r>
              <a:rPr lang="es-ES_tradnl" sz="2667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“INCIDENCIA DE LA APLICACIÓN DE LOS SISTEMAS DE GESTIÓN DE CALIDAD (ISO 9001:2015) EN LA CADENA LOGÍSTICA EN LAS EMPRESAS DE ALIMENTOS DE CONSUMO MASIVO, CASO </a:t>
            </a:r>
            <a:r>
              <a:rPr lang="es-ES_tradnl" sz="2667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NESTLÉ </a:t>
            </a:r>
            <a:r>
              <a:rPr lang="es-ES_tradnl" sz="2667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DSD </a:t>
            </a:r>
            <a:r>
              <a:rPr lang="es-ES_tradnl" sz="2667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2017-2018”</a:t>
            </a:r>
            <a:endParaRPr lang="es-ES" sz="2667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" sz="26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2667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6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2667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6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DIRECTOR: BERRONES PAGUAY, AMARO VLADIMIR </a:t>
            </a:r>
          </a:p>
          <a:p>
            <a:pPr algn="ctr"/>
            <a:r>
              <a:rPr lang="es-ES" sz="26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2667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6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AUTOR: HIDALGO MURILLO, ESTHER EUNICE</a:t>
            </a:r>
          </a:p>
          <a:p>
            <a:pPr algn="ctr"/>
            <a:r>
              <a:rPr lang="es-ES" sz="26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2667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6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es-EC" sz="266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7006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 idx="4"/>
          </p:nvPr>
        </p:nvSpPr>
        <p:spPr>
          <a:xfrm>
            <a:off x="6305266" y="609733"/>
            <a:ext cx="4861867" cy="641600"/>
          </a:xfrm>
        </p:spPr>
        <p:txBody>
          <a:bodyPr/>
          <a:lstStyle/>
          <a:p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Análisis y Presentación de Datos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37911" y="1097389"/>
            <a:ext cx="2197290" cy="372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Mejora Continua </a:t>
            </a:r>
            <a:endParaRPr lang="es-ES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7385" y="1776270"/>
            <a:ext cx="5591175" cy="2904912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308" y="1470140"/>
            <a:ext cx="5543550" cy="368617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890215" y="5156315"/>
            <a:ext cx="88301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31,82% califica con Regular, y el otro 31,82% califica con Bueno, toca resaltar que el personal que califica como Regular es el personal operativo y el personal que califica como Bueno es el administrativo, dando a conocer nuevamente quienes son los que necesitan un apoyo en herramientas para solución de problemas.</a:t>
            </a:r>
            <a:endParaRPr lang="es-ES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8563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 idx="4"/>
          </p:nvPr>
        </p:nvSpPr>
        <p:spPr>
          <a:xfrm>
            <a:off x="4599296" y="609733"/>
            <a:ext cx="7592703" cy="641600"/>
          </a:xfrm>
        </p:spPr>
        <p:txBody>
          <a:bodyPr/>
          <a:lstStyle/>
          <a:p>
            <a:r>
              <a:rPr lang="es-ES_tradnl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Instructivo para la Implementación de la Norma ISO 9001:2015</a:t>
            </a:r>
            <a:endParaRPr lang="es-ES" b="1" dirty="0"/>
          </a:p>
        </p:txBody>
      </p:sp>
      <p:sp>
        <p:nvSpPr>
          <p:cNvPr id="7" name="Título 5"/>
          <p:cNvSpPr>
            <a:spLocks noGrp="1"/>
          </p:cNvSpPr>
          <p:nvPr>
            <p:ph type="ctrTitle" idx="4"/>
          </p:nvPr>
        </p:nvSpPr>
        <p:spPr>
          <a:xfrm>
            <a:off x="7932399" y="1144752"/>
            <a:ext cx="4259600" cy="641600"/>
          </a:xfrm>
        </p:spPr>
        <p:txBody>
          <a:bodyPr/>
          <a:lstStyle/>
          <a:p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Oportunidades de Mejora</a:t>
            </a:r>
            <a:endParaRPr lang="es-ES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744256"/>
              </p:ext>
            </p:extLst>
          </p:nvPr>
        </p:nvGraphicFramePr>
        <p:xfrm>
          <a:off x="332664" y="1786352"/>
          <a:ext cx="11568184" cy="4825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8900"/>
                <a:gridCol w="4394579"/>
                <a:gridCol w="4544705"/>
              </a:tblGrid>
              <a:tr h="228340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400" b="1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Área</a:t>
                      </a:r>
                      <a:endParaRPr lang="es-ES" sz="1400" b="1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400" b="1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Oportunidad de Mejora</a:t>
                      </a:r>
                      <a:endParaRPr lang="es-ES" sz="1400" b="1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400" b="1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Objetivos de la Norma</a:t>
                      </a:r>
                      <a:endParaRPr lang="es-ES" sz="1400" b="1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7961">
                <a:tc rowSpan="8">
                  <a:txBody>
                    <a:bodyPr/>
                    <a:lstStyle/>
                    <a:p>
                      <a:pPr algn="just" fontAlgn="ctr"/>
                      <a:r>
                        <a:rPr lang="es-ES_tradnl" sz="1400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       Operario de Bodega</a:t>
                      </a:r>
                      <a:endParaRPr lang="es-ES" sz="1400" b="1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8">
                  <a:txBody>
                    <a:bodyPr/>
                    <a:lstStyle/>
                    <a:p>
                      <a:pPr algn="just" fontAlgn="ctr"/>
                      <a:r>
                        <a:rPr lang="es-EC" sz="1400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       Desconocimiento de las políticas y procedimientos de logística y calidad para aplicación de tareas habituales</a:t>
                      </a:r>
                      <a:endParaRPr lang="es-ES" sz="1400" b="0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_tradnl" sz="1400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OPERACIONES</a:t>
                      </a:r>
                      <a:endParaRPr lang="es-ES" sz="1400" b="0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796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400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        Planificación y control</a:t>
                      </a:r>
                      <a:endParaRPr lang="es-ES" sz="1400" b="0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592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4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        Requisitos para los productos y servicios</a:t>
                      </a:r>
                      <a:endParaRPr lang="es-ES" sz="14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592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4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        Diseño y desarrollo de los productos y servicios</a:t>
                      </a:r>
                      <a:endParaRPr lang="es-ES" sz="14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388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4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        Control de los procesos, productos y servicios suministrados externamente</a:t>
                      </a:r>
                      <a:endParaRPr lang="es-ES" sz="14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592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4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        Producción y provisión del servicio</a:t>
                      </a:r>
                      <a:endParaRPr lang="es-ES" sz="14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592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4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        Liberación de los productos y servicios</a:t>
                      </a:r>
                      <a:endParaRPr lang="es-ES" sz="14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592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4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        Control de las salidas no conformes</a:t>
                      </a:r>
                      <a:endParaRPr lang="es-ES" sz="14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7961">
                <a:tc rowSpan="4">
                  <a:txBody>
                    <a:bodyPr/>
                    <a:lstStyle/>
                    <a:p>
                      <a:pPr algn="just" fontAlgn="ctr"/>
                      <a:r>
                        <a:rPr lang="es-ES_tradnl" sz="1400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       Transporte y Distribución </a:t>
                      </a:r>
                      <a:endParaRPr lang="es-ES" sz="1400" b="1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just" fontAlgn="ctr"/>
                      <a:r>
                        <a:rPr lang="es-EC" sz="14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       Falta de planificación y coordinación de despachos, movilización y entrega de productos al destino final </a:t>
                      </a:r>
                      <a:endParaRPr lang="es-ES" sz="14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_tradnl" sz="14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PLANIFICACIÓN</a:t>
                      </a:r>
                      <a:endParaRPr lang="es-ES" sz="14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592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4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  Acciones para abordar riesgos y oportunidades</a:t>
                      </a:r>
                      <a:endParaRPr lang="es-ES" sz="14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796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4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  Planificación de los cambios</a:t>
                      </a:r>
                      <a:endParaRPr lang="es-ES" sz="14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592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400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  Objetivos de la calidad y planificación para lograrlos</a:t>
                      </a:r>
                      <a:endParaRPr lang="es-ES" sz="1400" b="0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07250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 idx="4"/>
          </p:nvPr>
        </p:nvSpPr>
        <p:spPr/>
        <p:txBody>
          <a:bodyPr/>
          <a:lstStyle/>
          <a:p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Oportunidades de Mejora</a:t>
            </a:r>
            <a:endParaRPr lang="es-ES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885461"/>
              </p:ext>
            </p:extLst>
          </p:nvPr>
        </p:nvGraphicFramePr>
        <p:xfrm>
          <a:off x="352660" y="1433015"/>
          <a:ext cx="11234289" cy="51315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0224"/>
                <a:gridCol w="4039737"/>
                <a:gridCol w="4094328"/>
              </a:tblGrid>
              <a:tr h="233438">
                <a:tc rowSpan="4">
                  <a:txBody>
                    <a:bodyPr/>
                    <a:lstStyle/>
                    <a:p>
                      <a:pPr algn="just" fontAlgn="ctr"/>
                      <a:r>
                        <a:rPr lang="es-ES" sz="1400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       Operaciones DSD (analista, asistente de logística)</a:t>
                      </a:r>
                      <a:endParaRPr lang="es-ES" sz="1400" b="1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just" fontAlgn="ctr"/>
                      <a:r>
                        <a:rPr lang="es-EC" sz="1400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       Desconocimiento de funciones específicas </a:t>
                      </a:r>
                      <a:endParaRPr lang="es-EC" sz="1400" b="0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_tradnl" sz="14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LIDERAZGO</a:t>
                      </a:r>
                      <a:endParaRPr lang="es-ES_tradnl" sz="14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715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4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  Liderazgo y compromiso</a:t>
                      </a:r>
                      <a:endParaRPr lang="es-EC" sz="14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715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4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  Política</a:t>
                      </a:r>
                      <a:endParaRPr lang="es-EC" sz="14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1430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         Roles, responsabilidades y autoridades en la organización</a:t>
                      </a:r>
                      <a:endParaRPr lang="es-ES" sz="14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7151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ES_tradnl" sz="14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       Billing (facturación)</a:t>
                      </a:r>
                      <a:endParaRPr lang="es-ES_tradnl" sz="1400" b="1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ES" sz="14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       Falta de planificación por horarios </a:t>
                      </a:r>
                      <a:endParaRPr lang="es-ES" sz="14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_tradnl" sz="14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MEJORA CONTINUA</a:t>
                      </a:r>
                      <a:endParaRPr lang="es-ES_tradnl" sz="14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1430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   No conformidad y acción correctiva</a:t>
                      </a:r>
                      <a:endParaRPr lang="es-ES" sz="14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14303">
                <a:tc rowSpan="4">
                  <a:txBody>
                    <a:bodyPr/>
                    <a:lstStyle/>
                    <a:p>
                      <a:pPr algn="just" fontAlgn="ctr"/>
                      <a:r>
                        <a:rPr lang="es-ES_tradnl" sz="14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e)       Supervisión CD/ Coordinador</a:t>
                      </a:r>
                      <a:endParaRPr lang="es-ES_tradnl" sz="1400" b="1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just" fontAlgn="ctr"/>
                      <a:r>
                        <a:rPr lang="es-ES" sz="14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       Desconocimiento del total de actividades de sus equipos</a:t>
                      </a:r>
                      <a:endParaRPr lang="es-ES" sz="14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_tradnl" sz="14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EVALUACIÓN DEL DESEMPEÑO</a:t>
                      </a:r>
                      <a:endParaRPr lang="es-ES_tradnl" sz="14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1430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   Seguimiento, medición, análisis y evaluación</a:t>
                      </a:r>
                      <a:endParaRPr lang="es-ES" sz="14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715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4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   Auditoria interna</a:t>
                      </a:r>
                      <a:endParaRPr lang="es-EC" sz="14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715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4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   Revisión por la dirección</a:t>
                      </a:r>
                      <a:endParaRPr lang="es-EC" sz="14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7151">
                <a:tc rowSpan="6">
                  <a:txBody>
                    <a:bodyPr/>
                    <a:lstStyle/>
                    <a:p>
                      <a:pPr algn="just" fontAlgn="ctr"/>
                      <a:r>
                        <a:rPr lang="es-ES_tradnl" sz="14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f)        Control de Stock </a:t>
                      </a:r>
                      <a:endParaRPr lang="es-ES_tradnl" sz="1400" b="1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algn="just" fontAlgn="ctr"/>
                      <a:r>
                        <a:rPr lang="es-ES" sz="14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       Falta de medición de novedades reportadas</a:t>
                      </a:r>
                      <a:endParaRPr lang="es-ES" sz="14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_tradnl" sz="14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SOPORTE</a:t>
                      </a:r>
                      <a:endParaRPr lang="es-ES_tradnl" sz="14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715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4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   Recursos</a:t>
                      </a:r>
                      <a:endParaRPr lang="es-EC" sz="14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715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4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   Competencia </a:t>
                      </a:r>
                      <a:endParaRPr lang="es-EC" sz="14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715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4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   Toma de conciencia</a:t>
                      </a:r>
                      <a:endParaRPr lang="es-EC" sz="14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715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4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   Comunicación</a:t>
                      </a:r>
                      <a:endParaRPr lang="es-EC" sz="14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939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400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   Información documentada</a:t>
                      </a:r>
                      <a:endParaRPr lang="es-EC" sz="1400" b="0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243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 idx="4"/>
          </p:nvPr>
        </p:nvSpPr>
        <p:spPr/>
        <p:txBody>
          <a:bodyPr/>
          <a:lstStyle/>
          <a:p>
            <a:r>
              <a:rPr lang="es-E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de Trabajo</a:t>
            </a:r>
            <a:endParaRPr lang="es-E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453049"/>
              </p:ext>
            </p:extLst>
          </p:nvPr>
        </p:nvGraphicFramePr>
        <p:xfrm>
          <a:off x="134014" y="1427682"/>
          <a:ext cx="11876016" cy="37471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2085"/>
                <a:gridCol w="1783343"/>
                <a:gridCol w="2177088"/>
                <a:gridCol w="1550077"/>
                <a:gridCol w="3113423"/>
              </a:tblGrid>
              <a:tr h="45778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Actividad</a:t>
                      </a:r>
                      <a:endParaRPr lang="es-ES" sz="1800" b="1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Área</a:t>
                      </a:r>
                      <a:endParaRPr lang="es-ES" sz="1800" b="1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Responsable</a:t>
                      </a:r>
                      <a:endParaRPr lang="es-ES" sz="1800" b="1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Fecha de </a:t>
                      </a:r>
                      <a:r>
                        <a:rPr lang="es-ES" sz="1800" b="1" u="none" strike="noStrike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Reunión</a:t>
                      </a:r>
                      <a:endParaRPr lang="es-ES" sz="1800" b="1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Tarea</a:t>
                      </a:r>
                      <a:endParaRPr lang="es-ES" sz="1800" b="1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3577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Actualización</a:t>
                      </a:r>
                      <a:r>
                        <a:rPr lang="es-ES" sz="1800" u="none" strike="noStrike" baseline="0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800" u="none" strike="noStrike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Manuales </a:t>
                      </a:r>
                      <a:r>
                        <a:rPr lang="es-ES" sz="1800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 Calidad </a:t>
                      </a:r>
                      <a:endParaRPr lang="es-ES" sz="1800" b="1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Procesos</a:t>
                      </a:r>
                      <a:endParaRPr lang="es-ES" sz="18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Alta </a:t>
                      </a:r>
                      <a:r>
                        <a:rPr lang="es-ES" sz="1800" u="none" strike="noStrike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Dirección </a:t>
                      </a:r>
                      <a:r>
                        <a:rPr lang="es-ES" sz="1800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s-ES" sz="1800" u="none" strike="noStrike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área </a:t>
                      </a:r>
                      <a:r>
                        <a:rPr lang="es-ES" sz="1800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 procesos</a:t>
                      </a:r>
                      <a:endParaRPr lang="es-ES" sz="1800" b="0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Mensual</a:t>
                      </a:r>
                      <a:endParaRPr lang="es-ES" sz="1800" b="0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Evaluar</a:t>
                      </a:r>
                      <a:r>
                        <a:rPr lang="es-ES" sz="1800" u="none" strike="noStrike" baseline="0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los manuales y establecer sus oportunidades de mejora, ya que la</a:t>
                      </a:r>
                      <a:r>
                        <a:rPr lang="es-ES" sz="1800" u="none" strike="noStrike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compañía no cuenta con manuales de calidad actualizados bajo los cambios de la Norma ISO 9001:2015 </a:t>
                      </a:r>
                      <a:endParaRPr lang="es-ES" sz="1800" b="0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5335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Actualización de Manuales </a:t>
                      </a:r>
                      <a:r>
                        <a:rPr lang="es-ES" sz="1800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 Procesos, RS (rutinas </a:t>
                      </a:r>
                      <a:r>
                        <a:rPr lang="es-ES" sz="1800" u="none" strike="noStrike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estándar) </a:t>
                      </a:r>
                      <a:endParaRPr lang="es-ES" sz="1800" b="1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Procesos</a:t>
                      </a:r>
                      <a:endParaRPr lang="es-ES" sz="1800" b="0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Alta </a:t>
                      </a:r>
                      <a:r>
                        <a:rPr lang="es-ES" sz="1800" u="none" strike="noStrike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Dirección </a:t>
                      </a:r>
                      <a:r>
                        <a:rPr lang="es-ES" sz="1800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s-ES" sz="1800" u="none" strike="noStrike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área </a:t>
                      </a:r>
                      <a:r>
                        <a:rPr lang="es-ES" sz="1800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 procesos</a:t>
                      </a:r>
                      <a:endParaRPr lang="es-ES" sz="1800" b="0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Cada Trimestre</a:t>
                      </a:r>
                      <a:endParaRPr lang="es-ES" sz="18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Evaluar manuales </a:t>
                      </a:r>
                      <a:r>
                        <a:rPr lang="es-ES" sz="1800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 procesos y rutinas </a:t>
                      </a:r>
                      <a:r>
                        <a:rPr lang="es-ES" sz="1800" u="none" strike="noStrike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estándar  </a:t>
                      </a:r>
                      <a:r>
                        <a:rPr lang="es-ES" sz="1800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 manejan para inducciones </a:t>
                      </a:r>
                      <a:r>
                        <a:rPr lang="es-ES" sz="1800" u="none" strike="noStrike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determinar los cambios frente a la normativa actual</a:t>
                      </a:r>
                      <a:endParaRPr lang="es-ES" sz="1800" b="0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610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 idx="4"/>
          </p:nvPr>
        </p:nvSpPr>
        <p:spPr/>
        <p:txBody>
          <a:bodyPr/>
          <a:lstStyle/>
          <a:p>
            <a:r>
              <a:rPr lang="es-E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de Trabajo</a:t>
            </a:r>
            <a:endParaRPr lang="es-E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408473"/>
              </p:ext>
            </p:extLst>
          </p:nvPr>
        </p:nvGraphicFramePr>
        <p:xfrm>
          <a:off x="354842" y="1659694"/>
          <a:ext cx="11536907" cy="45336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9611"/>
                <a:gridCol w="1473959"/>
                <a:gridCol w="1944693"/>
                <a:gridCol w="1358065"/>
                <a:gridCol w="2870579"/>
              </a:tblGrid>
              <a:tr h="4966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Actividad</a:t>
                      </a:r>
                      <a:endParaRPr lang="es-ES" sz="1800" b="1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Área</a:t>
                      </a:r>
                      <a:endParaRPr lang="es-ES" sz="1800" b="1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Responsable</a:t>
                      </a:r>
                      <a:endParaRPr lang="es-ES" sz="1800" b="1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Fecha de </a:t>
                      </a:r>
                      <a:r>
                        <a:rPr lang="es-ES" sz="1800" b="1" u="none" strike="noStrike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Reunión</a:t>
                      </a:r>
                      <a:endParaRPr lang="es-ES" sz="1800" b="1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Tarea</a:t>
                      </a:r>
                      <a:endParaRPr lang="es-ES" sz="1800" b="1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16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Procedimientos </a:t>
                      </a:r>
                      <a:r>
                        <a:rPr lang="es-ES" sz="1600" u="none" strike="noStrike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relacionados </a:t>
                      </a:r>
                      <a:r>
                        <a:rPr lang="es-ES" sz="1600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 el cliente</a:t>
                      </a:r>
                      <a:endParaRPr lang="es-ES" sz="1600" b="1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Ventas </a:t>
                      </a:r>
                      <a:endParaRPr lang="es-ES" sz="16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Direccion de ventas </a:t>
                      </a:r>
                      <a:endParaRPr lang="es-ES" sz="16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Cada mes</a:t>
                      </a:r>
                      <a:endParaRPr lang="es-ES" sz="16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Realizar </a:t>
                      </a:r>
                      <a:r>
                        <a:rPr lang="es-ES" sz="1600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una </a:t>
                      </a:r>
                      <a:r>
                        <a:rPr lang="es-ES" sz="1600" u="none" strike="noStrike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bitácoras </a:t>
                      </a:r>
                      <a:r>
                        <a:rPr lang="es-ES" sz="1600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 las novedad obtenidas con los clientes finales para tomar acciones oportunas</a:t>
                      </a:r>
                      <a:endParaRPr lang="es-ES" sz="1600" b="0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29762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Procedimiento </a:t>
                      </a:r>
                      <a:r>
                        <a:rPr lang="es-ES" sz="1600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 </a:t>
                      </a:r>
                      <a:r>
                        <a:rPr lang="es-ES" sz="1600" u="none" strike="noStrike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satisfacción </a:t>
                      </a:r>
                      <a:r>
                        <a:rPr lang="es-ES" sz="1600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 cliente</a:t>
                      </a:r>
                      <a:endParaRPr lang="es-ES" sz="1600" b="1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Calidad-Procesos-Ventas</a:t>
                      </a:r>
                      <a:endParaRPr lang="es-ES" sz="1600" b="0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Direccion de Calidad</a:t>
                      </a:r>
                      <a:endParaRPr lang="es-ES" sz="16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Cada mes</a:t>
                      </a:r>
                      <a:endParaRPr lang="es-ES" sz="16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Analizar las necesidades de los clientes internos y externos y tomar en cuenta su satisfaccion</a:t>
                      </a:r>
                      <a:endParaRPr lang="es-ES" sz="16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0768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Procedimiento de seguimiento  y </a:t>
                      </a:r>
                      <a:r>
                        <a:rPr lang="es-ES" sz="1600" u="none" strike="noStrike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medición </a:t>
                      </a:r>
                      <a:r>
                        <a:rPr lang="es-ES" sz="1600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 </a:t>
                      </a:r>
                      <a:r>
                        <a:rPr lang="es-ES" sz="1600" u="none" strike="noStrike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mercadería </a:t>
                      </a:r>
                      <a:endParaRPr lang="es-ES" sz="1600" b="1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Bodega</a:t>
                      </a:r>
                      <a:endParaRPr lang="es-ES" sz="16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Supply Chain</a:t>
                      </a:r>
                      <a:endParaRPr lang="es-ES" sz="16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Cada mes</a:t>
                      </a:r>
                      <a:endParaRPr lang="es-ES" sz="1600" b="0" i="0" u="none" strike="noStrike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Establecer </a:t>
                      </a:r>
                      <a:r>
                        <a:rPr lang="es-ES" sz="1600" u="none" strike="noStrike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métodos </a:t>
                      </a:r>
                      <a:r>
                        <a:rPr lang="es-ES" sz="1600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 </a:t>
                      </a:r>
                      <a:r>
                        <a:rPr lang="es-ES" sz="1600" u="none" strike="noStrike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identificación</a:t>
                      </a:r>
                      <a:r>
                        <a:rPr lang="es-ES" sz="1600" u="none" strike="noStrike" baseline="0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la </a:t>
                      </a:r>
                      <a:r>
                        <a:rPr lang="es-ES" sz="1600" u="none" strike="noStrike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manipulación. </a:t>
                      </a:r>
                      <a:r>
                        <a:rPr lang="es-ES" sz="1600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Almacenaje </a:t>
                      </a:r>
                      <a:r>
                        <a:rPr lang="es-ES" sz="1600" u="none" strike="noStrike" dirty="0" smtClean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preservación </a:t>
                      </a:r>
                      <a:r>
                        <a:rPr lang="es-ES" sz="1600" u="none" strike="noStrike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entrega de los productos</a:t>
                      </a:r>
                      <a:endParaRPr lang="es-ES" sz="1600" b="0" i="0" u="none" strike="noStrike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7101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 idx="4"/>
          </p:nvPr>
        </p:nvSpPr>
        <p:spPr/>
        <p:txBody>
          <a:bodyPr/>
          <a:lstStyle/>
          <a:p>
            <a:r>
              <a:rPr lang="es-E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Instructivo</a:t>
            </a:r>
            <a:endParaRPr lang="es-E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584" y="1128162"/>
            <a:ext cx="7397087" cy="5729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9940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 idx="4"/>
          </p:nvPr>
        </p:nvSpPr>
        <p:spPr/>
        <p:txBody>
          <a:bodyPr/>
          <a:lstStyle/>
          <a:p>
            <a:r>
              <a:rPr lang="es-E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Instructivo</a:t>
            </a:r>
            <a:endParaRPr lang="es-E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697" y="1726157"/>
            <a:ext cx="5715000" cy="328257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3697" y="1309336"/>
            <a:ext cx="6045390" cy="507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1708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5"/>
          <p:cNvSpPr>
            <a:spLocks noGrp="1"/>
          </p:cNvSpPr>
          <p:nvPr>
            <p:ph type="ctrTitle" idx="4"/>
          </p:nvPr>
        </p:nvSpPr>
        <p:spPr>
          <a:xfrm>
            <a:off x="7480739" y="500551"/>
            <a:ext cx="4259600" cy="641600"/>
          </a:xfrm>
        </p:spPr>
        <p:txBody>
          <a:bodyPr/>
          <a:lstStyle/>
          <a:p>
            <a:r>
              <a:rPr lang="es-E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Instructivo</a:t>
            </a:r>
            <a:endParaRPr lang="es-E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960" y="1311819"/>
            <a:ext cx="7591939" cy="536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829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 idx="4"/>
          </p:nvPr>
        </p:nvSpPr>
        <p:spPr/>
        <p:txBody>
          <a:bodyPr/>
          <a:lstStyle/>
          <a:p>
            <a:r>
              <a:rPr lang="es-E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Instructivo</a:t>
            </a:r>
            <a:endParaRPr lang="es-E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515" y="1489239"/>
            <a:ext cx="8241566" cy="51708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10855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5"/>
          <p:cNvSpPr>
            <a:spLocks noGrp="1"/>
          </p:cNvSpPr>
          <p:nvPr>
            <p:ph type="ctrTitle" idx="4"/>
          </p:nvPr>
        </p:nvSpPr>
        <p:spPr/>
        <p:txBody>
          <a:bodyPr/>
          <a:lstStyle/>
          <a:p>
            <a:r>
              <a:rPr lang="es-E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Instructivo</a:t>
            </a:r>
            <a:endParaRPr lang="es-E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115" y="1830150"/>
            <a:ext cx="5324831" cy="398379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4547" y="1803528"/>
            <a:ext cx="5973596" cy="482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4411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6"/>
          <p:cNvSpPr/>
          <p:nvPr/>
        </p:nvSpPr>
        <p:spPr>
          <a:xfrm>
            <a:off x="6743900" y="1843667"/>
            <a:ext cx="4039200" cy="3160400"/>
          </a:xfrm>
          <a:prstGeom prst="roundRect">
            <a:avLst>
              <a:gd name="adj" fmla="val 1472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41" name="Google Shape;141;p26"/>
          <p:cNvGrpSpPr/>
          <p:nvPr/>
        </p:nvGrpSpPr>
        <p:grpSpPr>
          <a:xfrm>
            <a:off x="6626100" y="1494200"/>
            <a:ext cx="4039153" cy="3396181"/>
            <a:chOff x="4741999" y="986350"/>
            <a:chExt cx="3029365" cy="2547136"/>
          </a:xfrm>
        </p:grpSpPr>
        <p:sp>
          <p:nvSpPr>
            <p:cNvPr id="142" name="Google Shape;142;p26"/>
            <p:cNvSpPr/>
            <p:nvPr/>
          </p:nvSpPr>
          <p:spPr>
            <a:xfrm>
              <a:off x="4742978" y="1175558"/>
              <a:ext cx="3028387" cy="2357928"/>
            </a:xfrm>
            <a:custGeom>
              <a:avLst/>
              <a:gdLst/>
              <a:ahLst/>
              <a:cxnLst/>
              <a:rect l="l" t="t" r="r" b="b"/>
              <a:pathLst>
                <a:path w="69027" h="53745" extrusionOk="0">
                  <a:moveTo>
                    <a:pt x="1" y="1"/>
                  </a:moveTo>
                  <a:lnTo>
                    <a:pt x="1" y="62"/>
                  </a:lnTo>
                  <a:cubicBezTo>
                    <a:pt x="1" y="19391"/>
                    <a:pt x="5" y="37676"/>
                    <a:pt x="5" y="53688"/>
                  </a:cubicBezTo>
                  <a:lnTo>
                    <a:pt x="5" y="53744"/>
                  </a:lnTo>
                  <a:lnTo>
                    <a:pt x="57" y="53744"/>
                  </a:lnTo>
                  <a:cubicBezTo>
                    <a:pt x="40966" y="53710"/>
                    <a:pt x="68520" y="53692"/>
                    <a:pt x="68978" y="53692"/>
                  </a:cubicBezTo>
                  <a:cubicBezTo>
                    <a:pt x="68520" y="53688"/>
                    <a:pt x="40990" y="53671"/>
                    <a:pt x="110" y="53639"/>
                  </a:cubicBezTo>
                  <a:lnTo>
                    <a:pt x="110" y="53639"/>
                  </a:lnTo>
                  <a:cubicBezTo>
                    <a:pt x="114" y="37655"/>
                    <a:pt x="114" y="19407"/>
                    <a:pt x="118" y="118"/>
                  </a:cubicBezTo>
                  <a:lnTo>
                    <a:pt x="118" y="118"/>
                  </a:lnTo>
                  <a:cubicBezTo>
                    <a:pt x="25637" y="114"/>
                    <a:pt x="49338" y="110"/>
                    <a:pt x="68928" y="110"/>
                  </a:cubicBezTo>
                  <a:lnTo>
                    <a:pt x="68930" y="110"/>
                  </a:lnTo>
                  <a:cubicBezTo>
                    <a:pt x="68961" y="32457"/>
                    <a:pt x="68978" y="53290"/>
                    <a:pt x="68978" y="53692"/>
                  </a:cubicBezTo>
                  <a:cubicBezTo>
                    <a:pt x="68978" y="53290"/>
                    <a:pt x="69000" y="32436"/>
                    <a:pt x="69026" y="62"/>
                  </a:cubicBezTo>
                  <a:lnTo>
                    <a:pt x="69026" y="14"/>
                  </a:lnTo>
                  <a:lnTo>
                    <a:pt x="68978" y="14"/>
                  </a:lnTo>
                  <a:cubicBezTo>
                    <a:pt x="49365" y="9"/>
                    <a:pt x="25627" y="5"/>
                    <a:pt x="66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3" name="Google Shape;143;p26"/>
            <p:cNvSpPr/>
            <p:nvPr/>
          </p:nvSpPr>
          <p:spPr>
            <a:xfrm>
              <a:off x="5574260" y="2190926"/>
              <a:ext cx="5265" cy="1142615"/>
            </a:xfrm>
            <a:custGeom>
              <a:avLst/>
              <a:gdLst/>
              <a:ahLst/>
              <a:cxnLst/>
              <a:rect l="l" t="t" r="r" b="b"/>
              <a:pathLst>
                <a:path w="120" h="26044" extrusionOk="0">
                  <a:moveTo>
                    <a:pt x="63" y="1"/>
                  </a:moveTo>
                  <a:cubicBezTo>
                    <a:pt x="27" y="1"/>
                    <a:pt x="1" y="5831"/>
                    <a:pt x="1" y="13024"/>
                  </a:cubicBezTo>
                  <a:cubicBezTo>
                    <a:pt x="1" y="20213"/>
                    <a:pt x="27" y="26043"/>
                    <a:pt x="63" y="26043"/>
                  </a:cubicBezTo>
                  <a:cubicBezTo>
                    <a:pt x="93" y="26043"/>
                    <a:pt x="119" y="20213"/>
                    <a:pt x="119" y="13024"/>
                  </a:cubicBezTo>
                  <a:cubicBezTo>
                    <a:pt x="119" y="5831"/>
                    <a:pt x="93" y="1"/>
                    <a:pt x="6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4" name="Google Shape;144;p26"/>
            <p:cNvSpPr/>
            <p:nvPr/>
          </p:nvSpPr>
          <p:spPr>
            <a:xfrm>
              <a:off x="6886640" y="2190926"/>
              <a:ext cx="5001" cy="1142615"/>
            </a:xfrm>
            <a:custGeom>
              <a:avLst/>
              <a:gdLst/>
              <a:ahLst/>
              <a:cxnLst/>
              <a:rect l="l" t="t" r="r" b="b"/>
              <a:pathLst>
                <a:path w="114" h="26044" extrusionOk="0">
                  <a:moveTo>
                    <a:pt x="57" y="1"/>
                  </a:moveTo>
                  <a:cubicBezTo>
                    <a:pt x="27" y="1"/>
                    <a:pt x="1" y="5831"/>
                    <a:pt x="1" y="13024"/>
                  </a:cubicBezTo>
                  <a:cubicBezTo>
                    <a:pt x="1" y="20213"/>
                    <a:pt x="27" y="26043"/>
                    <a:pt x="57" y="26043"/>
                  </a:cubicBezTo>
                  <a:cubicBezTo>
                    <a:pt x="88" y="26043"/>
                    <a:pt x="114" y="20213"/>
                    <a:pt x="114" y="13024"/>
                  </a:cubicBezTo>
                  <a:cubicBezTo>
                    <a:pt x="114" y="5831"/>
                    <a:pt x="88" y="1"/>
                    <a:pt x="5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5" name="Google Shape;145;p26"/>
            <p:cNvSpPr/>
            <p:nvPr/>
          </p:nvSpPr>
          <p:spPr>
            <a:xfrm>
              <a:off x="6022366" y="1872856"/>
              <a:ext cx="5177" cy="1460691"/>
            </a:xfrm>
            <a:custGeom>
              <a:avLst/>
              <a:gdLst/>
              <a:ahLst/>
              <a:cxnLst/>
              <a:rect l="l" t="t" r="r" b="b"/>
              <a:pathLst>
                <a:path w="118" h="33294" extrusionOk="0">
                  <a:moveTo>
                    <a:pt x="57" y="1"/>
                  </a:moveTo>
                  <a:cubicBezTo>
                    <a:pt x="27" y="1"/>
                    <a:pt x="0" y="7452"/>
                    <a:pt x="0" y="16647"/>
                  </a:cubicBezTo>
                  <a:cubicBezTo>
                    <a:pt x="0" y="25841"/>
                    <a:pt x="27" y="33293"/>
                    <a:pt x="57" y="33293"/>
                  </a:cubicBezTo>
                  <a:cubicBezTo>
                    <a:pt x="92" y="33293"/>
                    <a:pt x="118" y="25841"/>
                    <a:pt x="118" y="16647"/>
                  </a:cubicBezTo>
                  <a:cubicBezTo>
                    <a:pt x="118" y="7452"/>
                    <a:pt x="92" y="1"/>
                    <a:pt x="5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6" name="Google Shape;146;p26"/>
            <p:cNvSpPr/>
            <p:nvPr/>
          </p:nvSpPr>
          <p:spPr>
            <a:xfrm>
              <a:off x="7401651" y="1872856"/>
              <a:ext cx="5177" cy="1460691"/>
            </a:xfrm>
            <a:custGeom>
              <a:avLst/>
              <a:gdLst/>
              <a:ahLst/>
              <a:cxnLst/>
              <a:rect l="l" t="t" r="r" b="b"/>
              <a:pathLst>
                <a:path w="118" h="33294" extrusionOk="0">
                  <a:moveTo>
                    <a:pt x="57" y="1"/>
                  </a:moveTo>
                  <a:cubicBezTo>
                    <a:pt x="26" y="1"/>
                    <a:pt x="0" y="7452"/>
                    <a:pt x="0" y="16647"/>
                  </a:cubicBezTo>
                  <a:cubicBezTo>
                    <a:pt x="0" y="25841"/>
                    <a:pt x="26" y="33293"/>
                    <a:pt x="57" y="33293"/>
                  </a:cubicBezTo>
                  <a:cubicBezTo>
                    <a:pt x="91" y="33293"/>
                    <a:pt x="118" y="25841"/>
                    <a:pt x="118" y="16647"/>
                  </a:cubicBezTo>
                  <a:cubicBezTo>
                    <a:pt x="118" y="7452"/>
                    <a:pt x="91" y="1"/>
                    <a:pt x="5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7" name="Google Shape;147;p26"/>
            <p:cNvSpPr/>
            <p:nvPr/>
          </p:nvSpPr>
          <p:spPr>
            <a:xfrm>
              <a:off x="6415194" y="1647223"/>
              <a:ext cx="5221" cy="1686327"/>
            </a:xfrm>
            <a:custGeom>
              <a:avLst/>
              <a:gdLst/>
              <a:ahLst/>
              <a:cxnLst/>
              <a:rect l="l" t="t" r="r" b="b"/>
              <a:pathLst>
                <a:path w="119" h="38437" extrusionOk="0">
                  <a:moveTo>
                    <a:pt x="57" y="0"/>
                  </a:moveTo>
                  <a:cubicBezTo>
                    <a:pt x="27" y="0"/>
                    <a:pt x="0" y="8601"/>
                    <a:pt x="0" y="19216"/>
                  </a:cubicBezTo>
                  <a:cubicBezTo>
                    <a:pt x="0" y="29830"/>
                    <a:pt x="27" y="38436"/>
                    <a:pt x="57" y="38436"/>
                  </a:cubicBezTo>
                  <a:cubicBezTo>
                    <a:pt x="93" y="38436"/>
                    <a:pt x="119" y="29830"/>
                    <a:pt x="119" y="19216"/>
                  </a:cubicBezTo>
                  <a:cubicBezTo>
                    <a:pt x="119" y="8601"/>
                    <a:pt x="93" y="0"/>
                    <a:pt x="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8" name="Google Shape;148;p26"/>
            <p:cNvSpPr/>
            <p:nvPr/>
          </p:nvSpPr>
          <p:spPr>
            <a:xfrm>
              <a:off x="6406946" y="1636475"/>
              <a:ext cx="21541" cy="21322"/>
            </a:xfrm>
            <a:custGeom>
              <a:avLst/>
              <a:gdLst/>
              <a:ahLst/>
              <a:cxnLst/>
              <a:rect l="l" t="t" r="r" b="b"/>
              <a:pathLst>
                <a:path w="491" h="486" extrusionOk="0">
                  <a:moveTo>
                    <a:pt x="245" y="0"/>
                  </a:moveTo>
                  <a:cubicBezTo>
                    <a:pt x="110" y="0"/>
                    <a:pt x="1" y="110"/>
                    <a:pt x="1" y="245"/>
                  </a:cubicBezTo>
                  <a:cubicBezTo>
                    <a:pt x="1" y="377"/>
                    <a:pt x="110" y="486"/>
                    <a:pt x="245" y="486"/>
                  </a:cubicBezTo>
                  <a:cubicBezTo>
                    <a:pt x="381" y="486"/>
                    <a:pt x="490" y="377"/>
                    <a:pt x="490" y="245"/>
                  </a:cubicBezTo>
                  <a:cubicBezTo>
                    <a:pt x="490" y="110"/>
                    <a:pt x="381" y="0"/>
                    <a:pt x="2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9" name="Google Shape;149;p26"/>
            <p:cNvSpPr/>
            <p:nvPr/>
          </p:nvSpPr>
          <p:spPr>
            <a:xfrm>
              <a:off x="4916447" y="2115949"/>
              <a:ext cx="2589355" cy="652691"/>
            </a:xfrm>
            <a:custGeom>
              <a:avLst/>
              <a:gdLst/>
              <a:ahLst/>
              <a:cxnLst/>
              <a:rect l="l" t="t" r="r" b="b"/>
              <a:pathLst>
                <a:path w="59020" h="14877" extrusionOk="0">
                  <a:moveTo>
                    <a:pt x="33314" y="1"/>
                  </a:moveTo>
                  <a:cubicBezTo>
                    <a:pt x="32852" y="1"/>
                    <a:pt x="32390" y="48"/>
                    <a:pt x="31929" y="142"/>
                  </a:cubicBezTo>
                  <a:cubicBezTo>
                    <a:pt x="31261" y="285"/>
                    <a:pt x="30614" y="535"/>
                    <a:pt x="30011" y="870"/>
                  </a:cubicBezTo>
                  <a:cubicBezTo>
                    <a:pt x="28805" y="1557"/>
                    <a:pt x="27847" y="2558"/>
                    <a:pt x="27061" y="3619"/>
                  </a:cubicBezTo>
                  <a:cubicBezTo>
                    <a:pt x="26266" y="4682"/>
                    <a:pt x="25628" y="5818"/>
                    <a:pt x="25007" y="6927"/>
                  </a:cubicBezTo>
                  <a:cubicBezTo>
                    <a:pt x="24400" y="8042"/>
                    <a:pt x="23766" y="9104"/>
                    <a:pt x="23067" y="10096"/>
                  </a:cubicBezTo>
                  <a:cubicBezTo>
                    <a:pt x="22363" y="11084"/>
                    <a:pt x="21607" y="12006"/>
                    <a:pt x="20741" y="12766"/>
                  </a:cubicBezTo>
                  <a:cubicBezTo>
                    <a:pt x="19881" y="13518"/>
                    <a:pt x="18915" y="14130"/>
                    <a:pt x="17867" y="14392"/>
                  </a:cubicBezTo>
                  <a:cubicBezTo>
                    <a:pt x="17609" y="14475"/>
                    <a:pt x="17342" y="14505"/>
                    <a:pt x="17084" y="14545"/>
                  </a:cubicBezTo>
                  <a:cubicBezTo>
                    <a:pt x="16953" y="14571"/>
                    <a:pt x="16818" y="14563"/>
                    <a:pt x="16687" y="14567"/>
                  </a:cubicBezTo>
                  <a:cubicBezTo>
                    <a:pt x="16581" y="14571"/>
                    <a:pt x="16475" y="14577"/>
                    <a:pt x="16371" y="14577"/>
                  </a:cubicBezTo>
                  <a:cubicBezTo>
                    <a:pt x="16346" y="14577"/>
                    <a:pt x="16322" y="14576"/>
                    <a:pt x="16298" y="14576"/>
                  </a:cubicBezTo>
                  <a:cubicBezTo>
                    <a:pt x="15773" y="14554"/>
                    <a:pt x="15267" y="14453"/>
                    <a:pt x="14781" y="14305"/>
                  </a:cubicBezTo>
                  <a:cubicBezTo>
                    <a:pt x="13811" y="13995"/>
                    <a:pt x="12950" y="13483"/>
                    <a:pt x="12155" y="12950"/>
                  </a:cubicBezTo>
                  <a:cubicBezTo>
                    <a:pt x="11364" y="12417"/>
                    <a:pt x="10630" y="11853"/>
                    <a:pt x="9908" y="11342"/>
                  </a:cubicBezTo>
                  <a:cubicBezTo>
                    <a:pt x="9188" y="10830"/>
                    <a:pt x="8466" y="10368"/>
                    <a:pt x="7723" y="10048"/>
                  </a:cubicBezTo>
                  <a:cubicBezTo>
                    <a:pt x="6989" y="9725"/>
                    <a:pt x="6247" y="9523"/>
                    <a:pt x="5533" y="9458"/>
                  </a:cubicBezTo>
                  <a:cubicBezTo>
                    <a:pt x="5331" y="9439"/>
                    <a:pt x="5131" y="9430"/>
                    <a:pt x="4936" y="9430"/>
                  </a:cubicBezTo>
                  <a:cubicBezTo>
                    <a:pt x="4448" y="9430"/>
                    <a:pt x="3985" y="9489"/>
                    <a:pt x="3567" y="9611"/>
                  </a:cubicBezTo>
                  <a:cubicBezTo>
                    <a:pt x="3419" y="9642"/>
                    <a:pt x="3284" y="9712"/>
                    <a:pt x="3143" y="9755"/>
                  </a:cubicBezTo>
                  <a:cubicBezTo>
                    <a:pt x="3008" y="9812"/>
                    <a:pt x="2868" y="9847"/>
                    <a:pt x="2750" y="9922"/>
                  </a:cubicBezTo>
                  <a:cubicBezTo>
                    <a:pt x="2510" y="10057"/>
                    <a:pt x="2261" y="10158"/>
                    <a:pt x="2068" y="10319"/>
                  </a:cubicBezTo>
                  <a:cubicBezTo>
                    <a:pt x="1644" y="10590"/>
                    <a:pt x="1334" y="10909"/>
                    <a:pt x="1055" y="11167"/>
                  </a:cubicBezTo>
                  <a:cubicBezTo>
                    <a:pt x="932" y="11316"/>
                    <a:pt x="814" y="11447"/>
                    <a:pt x="709" y="11569"/>
                  </a:cubicBezTo>
                  <a:cubicBezTo>
                    <a:pt x="609" y="11695"/>
                    <a:pt x="508" y="11800"/>
                    <a:pt x="438" y="11915"/>
                  </a:cubicBezTo>
                  <a:cubicBezTo>
                    <a:pt x="294" y="12129"/>
                    <a:pt x="184" y="12290"/>
                    <a:pt x="111" y="12403"/>
                  </a:cubicBezTo>
                  <a:cubicBezTo>
                    <a:pt x="36" y="12518"/>
                    <a:pt x="1" y="12574"/>
                    <a:pt x="6" y="12579"/>
                  </a:cubicBezTo>
                  <a:cubicBezTo>
                    <a:pt x="6" y="12579"/>
                    <a:pt x="6" y="12579"/>
                    <a:pt x="7" y="12579"/>
                  </a:cubicBezTo>
                  <a:cubicBezTo>
                    <a:pt x="14" y="12579"/>
                    <a:pt x="61" y="12526"/>
                    <a:pt x="137" y="12425"/>
                  </a:cubicBezTo>
                  <a:cubicBezTo>
                    <a:pt x="220" y="12316"/>
                    <a:pt x="337" y="12159"/>
                    <a:pt x="495" y="11958"/>
                  </a:cubicBezTo>
                  <a:cubicBezTo>
                    <a:pt x="569" y="11849"/>
                    <a:pt x="670" y="11744"/>
                    <a:pt x="779" y="11626"/>
                  </a:cubicBezTo>
                  <a:cubicBezTo>
                    <a:pt x="884" y="11508"/>
                    <a:pt x="1002" y="11381"/>
                    <a:pt x="1128" y="11241"/>
                  </a:cubicBezTo>
                  <a:cubicBezTo>
                    <a:pt x="1413" y="10992"/>
                    <a:pt x="1723" y="10691"/>
                    <a:pt x="2143" y="10433"/>
                  </a:cubicBezTo>
                  <a:cubicBezTo>
                    <a:pt x="2334" y="10280"/>
                    <a:pt x="2580" y="10188"/>
                    <a:pt x="2816" y="10057"/>
                  </a:cubicBezTo>
                  <a:cubicBezTo>
                    <a:pt x="2929" y="9991"/>
                    <a:pt x="3069" y="9961"/>
                    <a:pt x="3200" y="9908"/>
                  </a:cubicBezTo>
                  <a:cubicBezTo>
                    <a:pt x="3336" y="9864"/>
                    <a:pt x="3462" y="9799"/>
                    <a:pt x="3611" y="9773"/>
                  </a:cubicBezTo>
                  <a:cubicBezTo>
                    <a:pt x="3999" y="9668"/>
                    <a:pt x="4425" y="9617"/>
                    <a:pt x="4875" y="9617"/>
                  </a:cubicBezTo>
                  <a:cubicBezTo>
                    <a:pt x="5085" y="9617"/>
                    <a:pt x="5299" y="9628"/>
                    <a:pt x="5517" y="9650"/>
                  </a:cubicBezTo>
                  <a:cubicBezTo>
                    <a:pt x="6198" y="9725"/>
                    <a:pt x="6919" y="9930"/>
                    <a:pt x="7636" y="10253"/>
                  </a:cubicBezTo>
                  <a:cubicBezTo>
                    <a:pt x="8353" y="10572"/>
                    <a:pt x="9052" y="11027"/>
                    <a:pt x="9764" y="11542"/>
                  </a:cubicBezTo>
                  <a:cubicBezTo>
                    <a:pt x="10477" y="12058"/>
                    <a:pt x="11207" y="12627"/>
                    <a:pt x="12006" y="13177"/>
                  </a:cubicBezTo>
                  <a:cubicBezTo>
                    <a:pt x="12806" y="13719"/>
                    <a:pt x="13684" y="14253"/>
                    <a:pt x="14694" y="14580"/>
                  </a:cubicBezTo>
                  <a:cubicBezTo>
                    <a:pt x="15200" y="14737"/>
                    <a:pt x="15733" y="14851"/>
                    <a:pt x="16284" y="14872"/>
                  </a:cubicBezTo>
                  <a:cubicBezTo>
                    <a:pt x="16326" y="14875"/>
                    <a:pt x="16369" y="14876"/>
                    <a:pt x="16412" y="14876"/>
                  </a:cubicBezTo>
                  <a:cubicBezTo>
                    <a:pt x="16507" y="14876"/>
                    <a:pt x="16603" y="14871"/>
                    <a:pt x="16699" y="14868"/>
                  </a:cubicBezTo>
                  <a:cubicBezTo>
                    <a:pt x="16835" y="14864"/>
                    <a:pt x="16975" y="14872"/>
                    <a:pt x="17115" y="14846"/>
                  </a:cubicBezTo>
                  <a:cubicBezTo>
                    <a:pt x="17390" y="14807"/>
                    <a:pt x="17674" y="14777"/>
                    <a:pt x="17945" y="14689"/>
                  </a:cubicBezTo>
                  <a:cubicBezTo>
                    <a:pt x="18500" y="14563"/>
                    <a:pt x="19025" y="14318"/>
                    <a:pt x="19531" y="14039"/>
                  </a:cubicBezTo>
                  <a:cubicBezTo>
                    <a:pt x="19781" y="13885"/>
                    <a:pt x="20033" y="13741"/>
                    <a:pt x="20265" y="13557"/>
                  </a:cubicBezTo>
                  <a:cubicBezTo>
                    <a:pt x="20505" y="13391"/>
                    <a:pt x="20729" y="13200"/>
                    <a:pt x="20956" y="13007"/>
                  </a:cubicBezTo>
                  <a:cubicBezTo>
                    <a:pt x="21852" y="12229"/>
                    <a:pt x="22625" y="11290"/>
                    <a:pt x="23343" y="10293"/>
                  </a:cubicBezTo>
                  <a:cubicBezTo>
                    <a:pt x="24051" y="9287"/>
                    <a:pt x="24697" y="8208"/>
                    <a:pt x="25309" y="7094"/>
                  </a:cubicBezTo>
                  <a:cubicBezTo>
                    <a:pt x="25929" y="5989"/>
                    <a:pt x="26562" y="4865"/>
                    <a:pt x="27341" y="3825"/>
                  </a:cubicBezTo>
                  <a:cubicBezTo>
                    <a:pt x="28109" y="2790"/>
                    <a:pt x="29041" y="1828"/>
                    <a:pt x="30186" y="1177"/>
                  </a:cubicBezTo>
                  <a:cubicBezTo>
                    <a:pt x="30754" y="854"/>
                    <a:pt x="31370" y="622"/>
                    <a:pt x="32004" y="487"/>
                  </a:cubicBezTo>
                  <a:cubicBezTo>
                    <a:pt x="32439" y="396"/>
                    <a:pt x="32886" y="349"/>
                    <a:pt x="33328" y="349"/>
                  </a:cubicBezTo>
                  <a:cubicBezTo>
                    <a:pt x="33526" y="349"/>
                    <a:pt x="33723" y="358"/>
                    <a:pt x="33918" y="377"/>
                  </a:cubicBezTo>
                  <a:cubicBezTo>
                    <a:pt x="34551" y="438"/>
                    <a:pt x="35163" y="622"/>
                    <a:pt x="35719" y="906"/>
                  </a:cubicBezTo>
                  <a:cubicBezTo>
                    <a:pt x="36278" y="1185"/>
                    <a:pt x="36780" y="1566"/>
                    <a:pt x="37234" y="1990"/>
                  </a:cubicBezTo>
                  <a:cubicBezTo>
                    <a:pt x="38139" y="2851"/>
                    <a:pt x="38847" y="3873"/>
                    <a:pt x="39495" y="4900"/>
                  </a:cubicBezTo>
                  <a:cubicBezTo>
                    <a:pt x="40136" y="5931"/>
                    <a:pt x="40713" y="6980"/>
                    <a:pt x="41334" y="7976"/>
                  </a:cubicBezTo>
                  <a:cubicBezTo>
                    <a:pt x="41972" y="8956"/>
                    <a:pt x="42527" y="9934"/>
                    <a:pt x="43065" y="10905"/>
                  </a:cubicBezTo>
                  <a:cubicBezTo>
                    <a:pt x="43331" y="11385"/>
                    <a:pt x="43611" y="11862"/>
                    <a:pt x="43921" y="12312"/>
                  </a:cubicBezTo>
                  <a:cubicBezTo>
                    <a:pt x="44231" y="12762"/>
                    <a:pt x="44608" y="13168"/>
                    <a:pt x="45044" y="13483"/>
                  </a:cubicBezTo>
                  <a:cubicBezTo>
                    <a:pt x="45481" y="13797"/>
                    <a:pt x="45984" y="14007"/>
                    <a:pt x="46482" y="14117"/>
                  </a:cubicBezTo>
                  <a:cubicBezTo>
                    <a:pt x="46984" y="14243"/>
                    <a:pt x="47482" y="14279"/>
                    <a:pt x="47972" y="14301"/>
                  </a:cubicBezTo>
                  <a:cubicBezTo>
                    <a:pt x="48081" y="14306"/>
                    <a:pt x="48190" y="14309"/>
                    <a:pt x="48298" y="14309"/>
                  </a:cubicBezTo>
                  <a:cubicBezTo>
                    <a:pt x="49159" y="14309"/>
                    <a:pt x="49997" y="14144"/>
                    <a:pt x="50734" y="13837"/>
                  </a:cubicBezTo>
                  <a:cubicBezTo>
                    <a:pt x="51153" y="13666"/>
                    <a:pt x="51534" y="13444"/>
                    <a:pt x="51888" y="13208"/>
                  </a:cubicBezTo>
                  <a:cubicBezTo>
                    <a:pt x="52233" y="12958"/>
                    <a:pt x="52561" y="12696"/>
                    <a:pt x="52845" y="12417"/>
                  </a:cubicBezTo>
                  <a:cubicBezTo>
                    <a:pt x="53430" y="11857"/>
                    <a:pt x="53898" y="11263"/>
                    <a:pt x="54322" y="10703"/>
                  </a:cubicBezTo>
                  <a:cubicBezTo>
                    <a:pt x="55157" y="9572"/>
                    <a:pt x="55825" y="8567"/>
                    <a:pt x="56494" y="7845"/>
                  </a:cubicBezTo>
                  <a:cubicBezTo>
                    <a:pt x="57150" y="7120"/>
                    <a:pt x="57801" y="6697"/>
                    <a:pt x="58273" y="6495"/>
                  </a:cubicBezTo>
                  <a:cubicBezTo>
                    <a:pt x="58509" y="6399"/>
                    <a:pt x="58697" y="6334"/>
                    <a:pt x="58828" y="6308"/>
                  </a:cubicBezTo>
                  <a:cubicBezTo>
                    <a:pt x="58955" y="6272"/>
                    <a:pt x="59020" y="6251"/>
                    <a:pt x="59020" y="6242"/>
                  </a:cubicBezTo>
                  <a:cubicBezTo>
                    <a:pt x="59019" y="6241"/>
                    <a:pt x="59017" y="6241"/>
                    <a:pt x="59013" y="6241"/>
                  </a:cubicBezTo>
                  <a:cubicBezTo>
                    <a:pt x="58993" y="6241"/>
                    <a:pt x="58929" y="6250"/>
                    <a:pt x="58819" y="6272"/>
                  </a:cubicBezTo>
                  <a:cubicBezTo>
                    <a:pt x="58683" y="6290"/>
                    <a:pt x="58491" y="6342"/>
                    <a:pt x="58247" y="6429"/>
                  </a:cubicBezTo>
                  <a:cubicBezTo>
                    <a:pt x="57757" y="6613"/>
                    <a:pt x="57075" y="7028"/>
                    <a:pt x="56393" y="7754"/>
                  </a:cubicBezTo>
                  <a:cubicBezTo>
                    <a:pt x="55699" y="8470"/>
                    <a:pt x="55012" y="9476"/>
                    <a:pt x="54165" y="10586"/>
                  </a:cubicBezTo>
                  <a:cubicBezTo>
                    <a:pt x="53737" y="11136"/>
                    <a:pt x="53269" y="11718"/>
                    <a:pt x="52692" y="12256"/>
                  </a:cubicBezTo>
                  <a:cubicBezTo>
                    <a:pt x="52408" y="12526"/>
                    <a:pt x="52089" y="12775"/>
                    <a:pt x="51752" y="13011"/>
                  </a:cubicBezTo>
                  <a:cubicBezTo>
                    <a:pt x="51407" y="13238"/>
                    <a:pt x="51040" y="13448"/>
                    <a:pt x="50638" y="13610"/>
                  </a:cubicBezTo>
                  <a:cubicBezTo>
                    <a:pt x="49935" y="13890"/>
                    <a:pt x="49147" y="14042"/>
                    <a:pt x="48323" y="14042"/>
                  </a:cubicBezTo>
                  <a:cubicBezTo>
                    <a:pt x="48210" y="14042"/>
                    <a:pt x="48095" y="14039"/>
                    <a:pt x="47981" y="14033"/>
                  </a:cubicBezTo>
                  <a:cubicBezTo>
                    <a:pt x="47509" y="14007"/>
                    <a:pt x="47024" y="13968"/>
                    <a:pt x="46552" y="13841"/>
                  </a:cubicBezTo>
                  <a:cubicBezTo>
                    <a:pt x="46076" y="13737"/>
                    <a:pt x="45617" y="13540"/>
                    <a:pt x="45215" y="13247"/>
                  </a:cubicBezTo>
                  <a:cubicBezTo>
                    <a:pt x="44393" y="12666"/>
                    <a:pt x="43868" y="11709"/>
                    <a:pt x="43331" y="10752"/>
                  </a:cubicBezTo>
                  <a:cubicBezTo>
                    <a:pt x="42807" y="9786"/>
                    <a:pt x="42238" y="8785"/>
                    <a:pt x="41609" y="7802"/>
                  </a:cubicBezTo>
                  <a:cubicBezTo>
                    <a:pt x="40998" y="6818"/>
                    <a:pt x="40425" y="5765"/>
                    <a:pt x="39778" y="4725"/>
                  </a:cubicBezTo>
                  <a:cubicBezTo>
                    <a:pt x="39127" y="3686"/>
                    <a:pt x="38410" y="2637"/>
                    <a:pt x="37470" y="1741"/>
                  </a:cubicBezTo>
                  <a:cubicBezTo>
                    <a:pt x="36998" y="1299"/>
                    <a:pt x="36470" y="897"/>
                    <a:pt x="35876" y="596"/>
                  </a:cubicBezTo>
                  <a:cubicBezTo>
                    <a:pt x="35281" y="294"/>
                    <a:pt x="34630" y="93"/>
                    <a:pt x="33953" y="31"/>
                  </a:cubicBezTo>
                  <a:cubicBezTo>
                    <a:pt x="33740" y="11"/>
                    <a:pt x="33527" y="1"/>
                    <a:pt x="3331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" name="Google Shape;150;p26"/>
            <p:cNvSpPr/>
            <p:nvPr/>
          </p:nvSpPr>
          <p:spPr>
            <a:xfrm>
              <a:off x="5106104" y="1442255"/>
              <a:ext cx="527304" cy="29395"/>
            </a:xfrm>
            <a:custGeom>
              <a:avLst/>
              <a:gdLst/>
              <a:ahLst/>
              <a:cxnLst/>
              <a:rect l="l" t="t" r="r" b="b"/>
              <a:pathLst>
                <a:path w="12019" h="670" extrusionOk="0">
                  <a:moveTo>
                    <a:pt x="0" y="1"/>
                  </a:moveTo>
                  <a:lnTo>
                    <a:pt x="0" y="669"/>
                  </a:lnTo>
                  <a:lnTo>
                    <a:pt x="12019" y="669"/>
                  </a:lnTo>
                  <a:lnTo>
                    <a:pt x="1201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" name="Google Shape;151;p26"/>
            <p:cNvSpPr/>
            <p:nvPr/>
          </p:nvSpPr>
          <p:spPr>
            <a:xfrm>
              <a:off x="5106104" y="1510870"/>
              <a:ext cx="260603" cy="29395"/>
            </a:xfrm>
            <a:custGeom>
              <a:avLst/>
              <a:gdLst/>
              <a:ahLst/>
              <a:cxnLst/>
              <a:rect l="l" t="t" r="r" b="b"/>
              <a:pathLst>
                <a:path w="5940" h="670" extrusionOk="0">
                  <a:moveTo>
                    <a:pt x="0" y="1"/>
                  </a:moveTo>
                  <a:lnTo>
                    <a:pt x="0" y="670"/>
                  </a:lnTo>
                  <a:lnTo>
                    <a:pt x="5940" y="670"/>
                  </a:lnTo>
                  <a:lnTo>
                    <a:pt x="594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" name="Google Shape;152;p26"/>
            <p:cNvSpPr/>
            <p:nvPr/>
          </p:nvSpPr>
          <p:spPr>
            <a:xfrm>
              <a:off x="4741999" y="986350"/>
              <a:ext cx="3028454" cy="191920"/>
            </a:xfrm>
            <a:custGeom>
              <a:avLst/>
              <a:gdLst/>
              <a:ahLst/>
              <a:cxnLst/>
              <a:rect l="l" t="t" r="r" b="b"/>
              <a:pathLst>
                <a:path w="69001" h="4375" extrusionOk="0">
                  <a:moveTo>
                    <a:pt x="79" y="0"/>
                  </a:moveTo>
                  <a:cubicBezTo>
                    <a:pt x="35" y="0"/>
                    <a:pt x="1" y="36"/>
                    <a:pt x="1" y="79"/>
                  </a:cubicBezTo>
                  <a:lnTo>
                    <a:pt x="1" y="4375"/>
                  </a:lnTo>
                  <a:lnTo>
                    <a:pt x="69000" y="4375"/>
                  </a:lnTo>
                  <a:lnTo>
                    <a:pt x="69000" y="79"/>
                  </a:lnTo>
                  <a:cubicBezTo>
                    <a:pt x="69000" y="36"/>
                    <a:pt x="68966" y="0"/>
                    <a:pt x="6892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" name="Google Shape;153;p26"/>
            <p:cNvSpPr/>
            <p:nvPr/>
          </p:nvSpPr>
          <p:spPr>
            <a:xfrm>
              <a:off x="4857439" y="1065308"/>
              <a:ext cx="41460" cy="41284"/>
            </a:xfrm>
            <a:custGeom>
              <a:avLst/>
              <a:gdLst/>
              <a:ahLst/>
              <a:cxnLst/>
              <a:rect l="l" t="t" r="r" b="b"/>
              <a:pathLst>
                <a:path w="945" h="941" extrusionOk="0">
                  <a:moveTo>
                    <a:pt x="472" y="1"/>
                  </a:moveTo>
                  <a:cubicBezTo>
                    <a:pt x="214" y="1"/>
                    <a:pt x="0" y="211"/>
                    <a:pt x="0" y="473"/>
                  </a:cubicBezTo>
                  <a:cubicBezTo>
                    <a:pt x="0" y="731"/>
                    <a:pt x="214" y="941"/>
                    <a:pt x="472" y="941"/>
                  </a:cubicBezTo>
                  <a:cubicBezTo>
                    <a:pt x="734" y="941"/>
                    <a:pt x="944" y="731"/>
                    <a:pt x="944" y="473"/>
                  </a:cubicBezTo>
                  <a:cubicBezTo>
                    <a:pt x="944" y="211"/>
                    <a:pt x="734" y="1"/>
                    <a:pt x="4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" name="Google Shape;154;p26"/>
            <p:cNvSpPr/>
            <p:nvPr/>
          </p:nvSpPr>
          <p:spPr>
            <a:xfrm>
              <a:off x="4947727" y="1065308"/>
              <a:ext cx="41240" cy="41284"/>
            </a:xfrm>
            <a:custGeom>
              <a:avLst/>
              <a:gdLst/>
              <a:ahLst/>
              <a:cxnLst/>
              <a:rect l="l" t="t" r="r" b="b"/>
              <a:pathLst>
                <a:path w="940" h="941" extrusionOk="0">
                  <a:moveTo>
                    <a:pt x="468" y="1"/>
                  </a:moveTo>
                  <a:cubicBezTo>
                    <a:pt x="211" y="1"/>
                    <a:pt x="1" y="211"/>
                    <a:pt x="1" y="473"/>
                  </a:cubicBezTo>
                  <a:cubicBezTo>
                    <a:pt x="1" y="731"/>
                    <a:pt x="211" y="941"/>
                    <a:pt x="468" y="941"/>
                  </a:cubicBezTo>
                  <a:cubicBezTo>
                    <a:pt x="730" y="941"/>
                    <a:pt x="940" y="731"/>
                    <a:pt x="940" y="473"/>
                  </a:cubicBezTo>
                  <a:cubicBezTo>
                    <a:pt x="940" y="211"/>
                    <a:pt x="730" y="1"/>
                    <a:pt x="4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" name="Google Shape;155;p26"/>
            <p:cNvSpPr/>
            <p:nvPr/>
          </p:nvSpPr>
          <p:spPr>
            <a:xfrm>
              <a:off x="5037840" y="1065308"/>
              <a:ext cx="41284" cy="41284"/>
            </a:xfrm>
            <a:custGeom>
              <a:avLst/>
              <a:gdLst/>
              <a:ahLst/>
              <a:cxnLst/>
              <a:rect l="l" t="t" r="r" b="b"/>
              <a:pathLst>
                <a:path w="941" h="941" extrusionOk="0">
                  <a:moveTo>
                    <a:pt x="468" y="1"/>
                  </a:moveTo>
                  <a:cubicBezTo>
                    <a:pt x="210" y="1"/>
                    <a:pt x="1" y="211"/>
                    <a:pt x="1" y="473"/>
                  </a:cubicBezTo>
                  <a:cubicBezTo>
                    <a:pt x="1" y="731"/>
                    <a:pt x="210" y="941"/>
                    <a:pt x="468" y="941"/>
                  </a:cubicBezTo>
                  <a:cubicBezTo>
                    <a:pt x="731" y="941"/>
                    <a:pt x="940" y="731"/>
                    <a:pt x="940" y="473"/>
                  </a:cubicBezTo>
                  <a:cubicBezTo>
                    <a:pt x="940" y="211"/>
                    <a:pt x="731" y="1"/>
                    <a:pt x="4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6" name="Google Shape;156;p26"/>
            <p:cNvSpPr/>
            <p:nvPr/>
          </p:nvSpPr>
          <p:spPr>
            <a:xfrm>
              <a:off x="5988347" y="1835302"/>
              <a:ext cx="75197" cy="75197"/>
            </a:xfrm>
            <a:custGeom>
              <a:avLst/>
              <a:gdLst/>
              <a:ahLst/>
              <a:cxnLst/>
              <a:rect l="l" t="t" r="r" b="b"/>
              <a:pathLst>
                <a:path w="1714" h="1714" extrusionOk="0">
                  <a:moveTo>
                    <a:pt x="857" y="57"/>
                  </a:moveTo>
                  <a:cubicBezTo>
                    <a:pt x="1299" y="57"/>
                    <a:pt x="1662" y="415"/>
                    <a:pt x="1662" y="857"/>
                  </a:cubicBezTo>
                  <a:cubicBezTo>
                    <a:pt x="1662" y="1299"/>
                    <a:pt x="1299" y="1661"/>
                    <a:pt x="857" y="1661"/>
                  </a:cubicBezTo>
                  <a:cubicBezTo>
                    <a:pt x="415" y="1661"/>
                    <a:pt x="57" y="1299"/>
                    <a:pt x="57" y="857"/>
                  </a:cubicBezTo>
                  <a:cubicBezTo>
                    <a:pt x="57" y="415"/>
                    <a:pt x="415" y="57"/>
                    <a:pt x="857" y="57"/>
                  </a:cubicBezTo>
                  <a:close/>
                  <a:moveTo>
                    <a:pt x="857" y="0"/>
                  </a:moveTo>
                  <a:cubicBezTo>
                    <a:pt x="385" y="0"/>
                    <a:pt x="0" y="385"/>
                    <a:pt x="0" y="857"/>
                  </a:cubicBezTo>
                  <a:cubicBezTo>
                    <a:pt x="0" y="1333"/>
                    <a:pt x="385" y="1714"/>
                    <a:pt x="857" y="1714"/>
                  </a:cubicBezTo>
                  <a:cubicBezTo>
                    <a:pt x="1329" y="1714"/>
                    <a:pt x="1714" y="1333"/>
                    <a:pt x="1714" y="857"/>
                  </a:cubicBezTo>
                  <a:cubicBezTo>
                    <a:pt x="1714" y="385"/>
                    <a:pt x="1329" y="0"/>
                    <a:pt x="8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57" name="Google Shape;157;p26"/>
          <p:cNvSpPr/>
          <p:nvPr/>
        </p:nvSpPr>
        <p:spPr>
          <a:xfrm>
            <a:off x="7986433" y="1845492"/>
            <a:ext cx="1655280" cy="464229"/>
          </a:xfrm>
          <a:custGeom>
            <a:avLst/>
            <a:gdLst/>
            <a:ahLst/>
            <a:cxnLst/>
            <a:rect l="l" t="t" r="r" b="b"/>
            <a:pathLst>
              <a:path w="28297" h="7936" extrusionOk="0">
                <a:moveTo>
                  <a:pt x="722" y="0"/>
                </a:moveTo>
                <a:cubicBezTo>
                  <a:pt x="324" y="0"/>
                  <a:pt x="0" y="323"/>
                  <a:pt x="0" y="725"/>
                </a:cubicBezTo>
                <a:lnTo>
                  <a:pt x="0" y="7211"/>
                </a:lnTo>
                <a:cubicBezTo>
                  <a:pt x="0" y="7613"/>
                  <a:pt x="324" y="7936"/>
                  <a:pt x="722" y="7936"/>
                </a:cubicBezTo>
                <a:lnTo>
                  <a:pt x="27576" y="7936"/>
                </a:lnTo>
                <a:cubicBezTo>
                  <a:pt x="27973" y="7936"/>
                  <a:pt x="28296" y="7613"/>
                  <a:pt x="28296" y="7211"/>
                </a:cubicBezTo>
                <a:lnTo>
                  <a:pt x="28296" y="725"/>
                </a:lnTo>
                <a:cubicBezTo>
                  <a:pt x="28296" y="323"/>
                  <a:pt x="27973" y="0"/>
                  <a:pt x="2757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58" name="Google Shape;158;p26"/>
          <p:cNvGrpSpPr/>
          <p:nvPr/>
        </p:nvGrpSpPr>
        <p:grpSpPr>
          <a:xfrm>
            <a:off x="4735324" y="3596054"/>
            <a:ext cx="1715971" cy="521996"/>
            <a:chOff x="3551493" y="2562740"/>
            <a:chExt cx="1286978" cy="391497"/>
          </a:xfrm>
        </p:grpSpPr>
        <p:sp>
          <p:nvSpPr>
            <p:cNvPr id="159" name="Google Shape;159;p26"/>
            <p:cNvSpPr/>
            <p:nvPr/>
          </p:nvSpPr>
          <p:spPr>
            <a:xfrm>
              <a:off x="3597011" y="2562740"/>
              <a:ext cx="1241460" cy="348172"/>
            </a:xfrm>
            <a:custGeom>
              <a:avLst/>
              <a:gdLst/>
              <a:ahLst/>
              <a:cxnLst/>
              <a:rect l="l" t="t" r="r" b="b"/>
              <a:pathLst>
                <a:path w="28297" h="7936" extrusionOk="0">
                  <a:moveTo>
                    <a:pt x="722" y="0"/>
                  </a:moveTo>
                  <a:cubicBezTo>
                    <a:pt x="324" y="0"/>
                    <a:pt x="0" y="323"/>
                    <a:pt x="0" y="725"/>
                  </a:cubicBezTo>
                  <a:lnTo>
                    <a:pt x="0" y="7211"/>
                  </a:lnTo>
                  <a:cubicBezTo>
                    <a:pt x="0" y="7613"/>
                    <a:pt x="324" y="7936"/>
                    <a:pt x="722" y="7936"/>
                  </a:cubicBezTo>
                  <a:lnTo>
                    <a:pt x="27576" y="7936"/>
                  </a:lnTo>
                  <a:cubicBezTo>
                    <a:pt x="27973" y="7936"/>
                    <a:pt x="28296" y="7613"/>
                    <a:pt x="28296" y="7211"/>
                  </a:cubicBezTo>
                  <a:lnTo>
                    <a:pt x="28296" y="725"/>
                  </a:lnTo>
                  <a:cubicBezTo>
                    <a:pt x="28296" y="323"/>
                    <a:pt x="27973" y="0"/>
                    <a:pt x="2757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0" name="Google Shape;160;p26"/>
            <p:cNvSpPr/>
            <p:nvPr/>
          </p:nvSpPr>
          <p:spPr>
            <a:xfrm>
              <a:off x="3551493" y="2606065"/>
              <a:ext cx="1241460" cy="348172"/>
            </a:xfrm>
            <a:custGeom>
              <a:avLst/>
              <a:gdLst/>
              <a:ahLst/>
              <a:cxnLst/>
              <a:rect l="l" t="t" r="r" b="b"/>
              <a:pathLst>
                <a:path w="28297" h="7936" extrusionOk="0">
                  <a:moveTo>
                    <a:pt x="722" y="0"/>
                  </a:moveTo>
                  <a:cubicBezTo>
                    <a:pt x="324" y="0"/>
                    <a:pt x="0" y="323"/>
                    <a:pt x="0" y="725"/>
                  </a:cubicBezTo>
                  <a:lnTo>
                    <a:pt x="0" y="7211"/>
                  </a:lnTo>
                  <a:cubicBezTo>
                    <a:pt x="0" y="7613"/>
                    <a:pt x="324" y="7936"/>
                    <a:pt x="722" y="7936"/>
                  </a:cubicBezTo>
                  <a:lnTo>
                    <a:pt x="27576" y="7936"/>
                  </a:lnTo>
                  <a:cubicBezTo>
                    <a:pt x="27973" y="7936"/>
                    <a:pt x="28296" y="7613"/>
                    <a:pt x="28296" y="7211"/>
                  </a:cubicBezTo>
                  <a:lnTo>
                    <a:pt x="28296" y="725"/>
                  </a:lnTo>
                  <a:cubicBezTo>
                    <a:pt x="28296" y="323"/>
                    <a:pt x="27973" y="0"/>
                    <a:pt x="27576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1" name="Google Shape;161;p26"/>
            <p:cNvSpPr/>
            <p:nvPr/>
          </p:nvSpPr>
          <p:spPr>
            <a:xfrm>
              <a:off x="3714500" y="2671849"/>
              <a:ext cx="170313" cy="151404"/>
            </a:xfrm>
            <a:custGeom>
              <a:avLst/>
              <a:gdLst/>
              <a:ahLst/>
              <a:cxnLst/>
              <a:rect l="l" t="t" r="r" b="b"/>
              <a:pathLst>
                <a:path w="3882" h="3451" extrusionOk="0">
                  <a:moveTo>
                    <a:pt x="1942" y="1"/>
                  </a:moveTo>
                  <a:cubicBezTo>
                    <a:pt x="1436" y="1"/>
                    <a:pt x="935" y="222"/>
                    <a:pt x="595" y="646"/>
                  </a:cubicBezTo>
                  <a:cubicBezTo>
                    <a:pt x="1" y="1389"/>
                    <a:pt x="119" y="2473"/>
                    <a:pt x="862" y="3072"/>
                  </a:cubicBezTo>
                  <a:cubicBezTo>
                    <a:pt x="1180" y="3326"/>
                    <a:pt x="1561" y="3450"/>
                    <a:pt x="1940" y="3450"/>
                  </a:cubicBezTo>
                  <a:cubicBezTo>
                    <a:pt x="2445" y="3450"/>
                    <a:pt x="2945" y="3230"/>
                    <a:pt x="3288" y="2804"/>
                  </a:cubicBezTo>
                  <a:cubicBezTo>
                    <a:pt x="3881" y="2062"/>
                    <a:pt x="3764" y="974"/>
                    <a:pt x="3021" y="380"/>
                  </a:cubicBezTo>
                  <a:cubicBezTo>
                    <a:pt x="2703" y="125"/>
                    <a:pt x="2321" y="1"/>
                    <a:pt x="194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2" name="Google Shape;162;p26"/>
            <p:cNvSpPr/>
            <p:nvPr/>
          </p:nvSpPr>
          <p:spPr>
            <a:xfrm>
              <a:off x="3756134" y="2721819"/>
              <a:ext cx="87087" cy="54928"/>
            </a:xfrm>
            <a:custGeom>
              <a:avLst/>
              <a:gdLst/>
              <a:ahLst/>
              <a:cxnLst/>
              <a:rect l="l" t="t" r="r" b="b"/>
              <a:pathLst>
                <a:path w="1985" h="1252" extrusionOk="0">
                  <a:moveTo>
                    <a:pt x="1959" y="0"/>
                  </a:moveTo>
                  <a:cubicBezTo>
                    <a:pt x="1912" y="0"/>
                    <a:pt x="1468" y="399"/>
                    <a:pt x="945" y="910"/>
                  </a:cubicBezTo>
                  <a:cubicBezTo>
                    <a:pt x="884" y="971"/>
                    <a:pt x="820" y="1032"/>
                    <a:pt x="760" y="1093"/>
                  </a:cubicBezTo>
                  <a:lnTo>
                    <a:pt x="760" y="1093"/>
                  </a:lnTo>
                  <a:cubicBezTo>
                    <a:pt x="365" y="708"/>
                    <a:pt x="61" y="432"/>
                    <a:pt x="25" y="432"/>
                  </a:cubicBezTo>
                  <a:cubicBezTo>
                    <a:pt x="23" y="432"/>
                    <a:pt x="22" y="432"/>
                    <a:pt x="22" y="433"/>
                  </a:cubicBezTo>
                  <a:cubicBezTo>
                    <a:pt x="1" y="451"/>
                    <a:pt x="302" y="783"/>
                    <a:pt x="721" y="1211"/>
                  </a:cubicBezTo>
                  <a:lnTo>
                    <a:pt x="761" y="1251"/>
                  </a:lnTo>
                  <a:lnTo>
                    <a:pt x="800" y="1211"/>
                  </a:lnTo>
                  <a:cubicBezTo>
                    <a:pt x="875" y="1141"/>
                    <a:pt x="949" y="1068"/>
                    <a:pt x="1028" y="993"/>
                  </a:cubicBezTo>
                  <a:cubicBezTo>
                    <a:pt x="1565" y="469"/>
                    <a:pt x="1984" y="23"/>
                    <a:pt x="1962" y="1"/>
                  </a:cubicBezTo>
                  <a:cubicBezTo>
                    <a:pt x="1962" y="0"/>
                    <a:pt x="1961" y="0"/>
                    <a:pt x="1959" y="0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3" name="Google Shape;163;p26"/>
            <p:cNvSpPr/>
            <p:nvPr/>
          </p:nvSpPr>
          <p:spPr>
            <a:xfrm>
              <a:off x="4012257" y="2708832"/>
              <a:ext cx="705031" cy="5001"/>
            </a:xfrm>
            <a:custGeom>
              <a:avLst/>
              <a:gdLst/>
              <a:ahLst/>
              <a:cxnLst/>
              <a:rect l="l" t="t" r="r" b="b"/>
              <a:pathLst>
                <a:path w="16070" h="114" extrusionOk="0">
                  <a:moveTo>
                    <a:pt x="8038" y="0"/>
                  </a:moveTo>
                  <a:cubicBezTo>
                    <a:pt x="3597" y="0"/>
                    <a:pt x="1" y="26"/>
                    <a:pt x="1" y="57"/>
                  </a:cubicBezTo>
                  <a:cubicBezTo>
                    <a:pt x="1" y="87"/>
                    <a:pt x="3597" y="113"/>
                    <a:pt x="8038" y="113"/>
                  </a:cubicBezTo>
                  <a:cubicBezTo>
                    <a:pt x="12473" y="113"/>
                    <a:pt x="16070" y="87"/>
                    <a:pt x="16070" y="57"/>
                  </a:cubicBezTo>
                  <a:cubicBezTo>
                    <a:pt x="16070" y="26"/>
                    <a:pt x="12473" y="0"/>
                    <a:pt x="80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4" name="Google Shape;164;p26"/>
            <p:cNvSpPr/>
            <p:nvPr/>
          </p:nvSpPr>
          <p:spPr>
            <a:xfrm>
              <a:off x="4020505" y="2777623"/>
              <a:ext cx="407707" cy="5045"/>
            </a:xfrm>
            <a:custGeom>
              <a:avLst/>
              <a:gdLst/>
              <a:ahLst/>
              <a:cxnLst/>
              <a:rect l="l" t="t" r="r" b="b"/>
              <a:pathLst>
                <a:path w="9293" h="115" extrusionOk="0">
                  <a:moveTo>
                    <a:pt x="4647" y="0"/>
                  </a:moveTo>
                  <a:cubicBezTo>
                    <a:pt x="2081" y="0"/>
                    <a:pt x="0" y="26"/>
                    <a:pt x="0" y="58"/>
                  </a:cubicBezTo>
                  <a:cubicBezTo>
                    <a:pt x="0" y="88"/>
                    <a:pt x="2081" y="114"/>
                    <a:pt x="4647" y="114"/>
                  </a:cubicBezTo>
                  <a:cubicBezTo>
                    <a:pt x="7211" y="114"/>
                    <a:pt x="9292" y="88"/>
                    <a:pt x="9292" y="58"/>
                  </a:cubicBezTo>
                  <a:cubicBezTo>
                    <a:pt x="9292" y="26"/>
                    <a:pt x="7211" y="0"/>
                    <a:pt x="464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65" name="Google Shape;165;p26"/>
          <p:cNvSpPr txBox="1">
            <a:spLocks noGrp="1"/>
          </p:cNvSpPr>
          <p:nvPr>
            <p:ph type="subTitle" idx="1"/>
          </p:nvPr>
        </p:nvSpPr>
        <p:spPr>
          <a:xfrm>
            <a:off x="1164536" y="4781979"/>
            <a:ext cx="4435600" cy="429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e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Eugene Ware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6" name="Google Shape;166;p26"/>
          <p:cNvSpPr txBox="1">
            <a:spLocks noGrp="1"/>
          </p:cNvSpPr>
          <p:nvPr>
            <p:ph type="ctrTitle"/>
          </p:nvPr>
        </p:nvSpPr>
        <p:spPr>
          <a:xfrm>
            <a:off x="1110667" y="1400684"/>
            <a:ext cx="4331200" cy="32260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r>
              <a:rPr lang="en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los triunfos nacen cuando nos atrevemos a comenzar”</a:t>
            </a:r>
            <a:endParaRPr sz="37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7" name="Google Shape;167;p26"/>
          <p:cNvGrpSpPr/>
          <p:nvPr/>
        </p:nvGrpSpPr>
        <p:grpSpPr>
          <a:xfrm>
            <a:off x="7687244" y="5298114"/>
            <a:ext cx="270784" cy="549501"/>
            <a:chOff x="7764635" y="2404362"/>
            <a:chExt cx="353565" cy="717489"/>
          </a:xfrm>
        </p:grpSpPr>
        <p:sp>
          <p:nvSpPr>
            <p:cNvPr id="168" name="Google Shape;168;p26"/>
            <p:cNvSpPr/>
            <p:nvPr/>
          </p:nvSpPr>
          <p:spPr>
            <a:xfrm>
              <a:off x="7764635" y="2517069"/>
              <a:ext cx="238359" cy="604782"/>
            </a:xfrm>
            <a:custGeom>
              <a:avLst/>
              <a:gdLst/>
              <a:ahLst/>
              <a:cxnLst/>
              <a:rect l="l" t="t" r="r" b="b"/>
              <a:pathLst>
                <a:path w="5433" h="13785" extrusionOk="0">
                  <a:moveTo>
                    <a:pt x="1893" y="1"/>
                  </a:moveTo>
                  <a:lnTo>
                    <a:pt x="1875" y="9077"/>
                  </a:lnTo>
                  <a:lnTo>
                    <a:pt x="1" y="9073"/>
                  </a:lnTo>
                  <a:lnTo>
                    <a:pt x="1351" y="11429"/>
                  </a:lnTo>
                  <a:lnTo>
                    <a:pt x="2706" y="13784"/>
                  </a:lnTo>
                  <a:lnTo>
                    <a:pt x="4069" y="11433"/>
                  </a:lnTo>
                  <a:lnTo>
                    <a:pt x="5433" y="9081"/>
                  </a:lnTo>
                  <a:lnTo>
                    <a:pt x="3553" y="9081"/>
                  </a:lnTo>
                  <a:lnTo>
                    <a:pt x="3571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9" name="Google Shape;169;p26"/>
            <p:cNvSpPr/>
            <p:nvPr/>
          </p:nvSpPr>
          <p:spPr>
            <a:xfrm>
              <a:off x="7976141" y="2404362"/>
              <a:ext cx="142059" cy="360456"/>
            </a:xfrm>
            <a:custGeom>
              <a:avLst/>
              <a:gdLst/>
              <a:ahLst/>
              <a:cxnLst/>
              <a:rect l="l" t="t" r="r" b="b"/>
              <a:pathLst>
                <a:path w="3238" h="8216" extrusionOk="0">
                  <a:moveTo>
                    <a:pt x="1128" y="0"/>
                  </a:moveTo>
                  <a:lnTo>
                    <a:pt x="1118" y="5410"/>
                  </a:lnTo>
                  <a:lnTo>
                    <a:pt x="0" y="5410"/>
                  </a:lnTo>
                  <a:lnTo>
                    <a:pt x="804" y="6813"/>
                  </a:lnTo>
                  <a:lnTo>
                    <a:pt x="1612" y="8216"/>
                  </a:lnTo>
                  <a:lnTo>
                    <a:pt x="2425" y="6817"/>
                  </a:lnTo>
                  <a:lnTo>
                    <a:pt x="3238" y="5414"/>
                  </a:lnTo>
                  <a:lnTo>
                    <a:pt x="2120" y="5414"/>
                  </a:lnTo>
                  <a:lnTo>
                    <a:pt x="2128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70" name="Google Shape;170;p26"/>
          <p:cNvSpPr/>
          <p:nvPr/>
        </p:nvSpPr>
        <p:spPr>
          <a:xfrm>
            <a:off x="6103809" y="1277167"/>
            <a:ext cx="317812" cy="806319"/>
          </a:xfrm>
          <a:custGeom>
            <a:avLst/>
            <a:gdLst/>
            <a:ahLst/>
            <a:cxnLst/>
            <a:rect l="l" t="t" r="r" b="b"/>
            <a:pathLst>
              <a:path w="5433" h="13784" extrusionOk="0">
                <a:moveTo>
                  <a:pt x="2728" y="0"/>
                </a:moveTo>
                <a:lnTo>
                  <a:pt x="1364" y="2351"/>
                </a:lnTo>
                <a:lnTo>
                  <a:pt x="1" y="4698"/>
                </a:lnTo>
                <a:lnTo>
                  <a:pt x="1880" y="4702"/>
                </a:lnTo>
                <a:lnTo>
                  <a:pt x="1863" y="13779"/>
                </a:lnTo>
                <a:lnTo>
                  <a:pt x="3537" y="13783"/>
                </a:lnTo>
                <a:lnTo>
                  <a:pt x="3554" y="4706"/>
                </a:lnTo>
                <a:lnTo>
                  <a:pt x="5433" y="4711"/>
                </a:lnTo>
                <a:lnTo>
                  <a:pt x="5433" y="4711"/>
                </a:lnTo>
                <a:lnTo>
                  <a:pt x="4079" y="2356"/>
                </a:lnTo>
                <a:lnTo>
                  <a:pt x="2728" y="0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71" name="Google Shape;171;p26"/>
          <p:cNvSpPr/>
          <p:nvPr/>
        </p:nvSpPr>
        <p:spPr>
          <a:xfrm>
            <a:off x="5916740" y="1735539"/>
            <a:ext cx="192337" cy="487219"/>
          </a:xfrm>
          <a:custGeom>
            <a:avLst/>
            <a:gdLst/>
            <a:ahLst/>
            <a:cxnLst/>
            <a:rect l="l" t="t" r="r" b="b"/>
            <a:pathLst>
              <a:path w="3288" h="8329" extrusionOk="0">
                <a:moveTo>
                  <a:pt x="1648" y="0"/>
                </a:moveTo>
                <a:lnTo>
                  <a:pt x="827" y="1420"/>
                </a:lnTo>
                <a:lnTo>
                  <a:pt x="0" y="2840"/>
                </a:lnTo>
                <a:lnTo>
                  <a:pt x="1137" y="2840"/>
                </a:lnTo>
                <a:lnTo>
                  <a:pt x="1123" y="8329"/>
                </a:lnTo>
                <a:lnTo>
                  <a:pt x="2138" y="8329"/>
                </a:lnTo>
                <a:lnTo>
                  <a:pt x="2150" y="2845"/>
                </a:lnTo>
                <a:lnTo>
                  <a:pt x="3287" y="2845"/>
                </a:lnTo>
                <a:lnTo>
                  <a:pt x="2465" y="1420"/>
                </a:lnTo>
                <a:lnTo>
                  <a:pt x="1648" y="0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72" name="Google Shape;172;p26"/>
          <p:cNvGrpSpPr/>
          <p:nvPr/>
        </p:nvGrpSpPr>
        <p:grpSpPr>
          <a:xfrm>
            <a:off x="10762256" y="4499284"/>
            <a:ext cx="1036971" cy="1779176"/>
            <a:chOff x="7825967" y="3240163"/>
            <a:chExt cx="777728" cy="1334382"/>
          </a:xfrm>
        </p:grpSpPr>
        <p:sp>
          <p:nvSpPr>
            <p:cNvPr id="173" name="Google Shape;173;p26"/>
            <p:cNvSpPr/>
            <p:nvPr/>
          </p:nvSpPr>
          <p:spPr>
            <a:xfrm>
              <a:off x="7825967" y="3240163"/>
              <a:ext cx="777728" cy="1015297"/>
            </a:xfrm>
            <a:custGeom>
              <a:avLst/>
              <a:gdLst/>
              <a:ahLst/>
              <a:cxnLst/>
              <a:rect l="l" t="t" r="r" b="b"/>
              <a:pathLst>
                <a:path w="17727" h="23142" extrusionOk="0">
                  <a:moveTo>
                    <a:pt x="15489" y="1"/>
                  </a:moveTo>
                  <a:cubicBezTo>
                    <a:pt x="15432" y="1"/>
                    <a:pt x="15375" y="3"/>
                    <a:pt x="15318" y="7"/>
                  </a:cubicBezTo>
                  <a:cubicBezTo>
                    <a:pt x="14405" y="82"/>
                    <a:pt x="13593" y="649"/>
                    <a:pt x="13011" y="1357"/>
                  </a:cubicBezTo>
                  <a:cubicBezTo>
                    <a:pt x="12429" y="2065"/>
                    <a:pt x="12046" y="2908"/>
                    <a:pt x="11647" y="3735"/>
                  </a:cubicBezTo>
                  <a:cubicBezTo>
                    <a:pt x="11250" y="4556"/>
                    <a:pt x="10822" y="5387"/>
                    <a:pt x="10179" y="6042"/>
                  </a:cubicBezTo>
                  <a:cubicBezTo>
                    <a:pt x="10021" y="6204"/>
                    <a:pt x="9812" y="6362"/>
                    <a:pt x="9595" y="6362"/>
                  </a:cubicBezTo>
                  <a:cubicBezTo>
                    <a:pt x="9560" y="6362"/>
                    <a:pt x="9524" y="6358"/>
                    <a:pt x="9489" y="6349"/>
                  </a:cubicBezTo>
                  <a:cubicBezTo>
                    <a:pt x="9235" y="6278"/>
                    <a:pt x="9104" y="5994"/>
                    <a:pt x="9077" y="5732"/>
                  </a:cubicBezTo>
                  <a:cubicBezTo>
                    <a:pt x="9056" y="5470"/>
                    <a:pt x="9099" y="5203"/>
                    <a:pt x="9043" y="4950"/>
                  </a:cubicBezTo>
                  <a:cubicBezTo>
                    <a:pt x="8926" y="4449"/>
                    <a:pt x="8401" y="4138"/>
                    <a:pt x="7885" y="4138"/>
                  </a:cubicBezTo>
                  <a:cubicBezTo>
                    <a:pt x="7767" y="4138"/>
                    <a:pt x="7648" y="4155"/>
                    <a:pt x="7536" y="4189"/>
                  </a:cubicBezTo>
                  <a:cubicBezTo>
                    <a:pt x="6933" y="4373"/>
                    <a:pt x="6508" y="4937"/>
                    <a:pt x="6324" y="5540"/>
                  </a:cubicBezTo>
                  <a:cubicBezTo>
                    <a:pt x="6141" y="6143"/>
                    <a:pt x="6159" y="6785"/>
                    <a:pt x="6176" y="7414"/>
                  </a:cubicBezTo>
                  <a:cubicBezTo>
                    <a:pt x="6211" y="8590"/>
                    <a:pt x="6251" y="9762"/>
                    <a:pt x="6285" y="10937"/>
                  </a:cubicBezTo>
                  <a:cubicBezTo>
                    <a:pt x="6303" y="11567"/>
                    <a:pt x="6259" y="12322"/>
                    <a:pt x="5713" y="12636"/>
                  </a:cubicBezTo>
                  <a:cubicBezTo>
                    <a:pt x="5557" y="12727"/>
                    <a:pt x="5385" y="12764"/>
                    <a:pt x="5207" y="12764"/>
                  </a:cubicBezTo>
                  <a:cubicBezTo>
                    <a:pt x="4931" y="12764"/>
                    <a:pt x="4643" y="12674"/>
                    <a:pt x="4393" y="12554"/>
                  </a:cubicBezTo>
                  <a:cubicBezTo>
                    <a:pt x="3760" y="12248"/>
                    <a:pt x="3222" y="11763"/>
                    <a:pt x="2850" y="11168"/>
                  </a:cubicBezTo>
                  <a:cubicBezTo>
                    <a:pt x="2575" y="10722"/>
                    <a:pt x="2352" y="10181"/>
                    <a:pt x="1872" y="9971"/>
                  </a:cubicBezTo>
                  <a:cubicBezTo>
                    <a:pt x="1749" y="9918"/>
                    <a:pt x="1620" y="9893"/>
                    <a:pt x="1491" y="9893"/>
                  </a:cubicBezTo>
                  <a:cubicBezTo>
                    <a:pt x="1011" y="9893"/>
                    <a:pt x="525" y="10234"/>
                    <a:pt x="293" y="10679"/>
                  </a:cubicBezTo>
                  <a:cubicBezTo>
                    <a:pt x="1" y="11238"/>
                    <a:pt x="89" y="11908"/>
                    <a:pt x="84" y="12541"/>
                  </a:cubicBezTo>
                  <a:cubicBezTo>
                    <a:pt x="45" y="16339"/>
                    <a:pt x="897" y="20543"/>
                    <a:pt x="4253" y="22737"/>
                  </a:cubicBezTo>
                  <a:cubicBezTo>
                    <a:pt x="5087" y="23016"/>
                    <a:pt x="5896" y="23142"/>
                    <a:pt x="6699" y="23142"/>
                  </a:cubicBezTo>
                  <a:cubicBezTo>
                    <a:pt x="7856" y="23142"/>
                    <a:pt x="9000" y="22880"/>
                    <a:pt x="10192" y="22439"/>
                  </a:cubicBezTo>
                  <a:cubicBezTo>
                    <a:pt x="12207" y="21696"/>
                    <a:pt x="13976" y="20341"/>
                    <a:pt x="15340" y="18681"/>
                  </a:cubicBezTo>
                  <a:cubicBezTo>
                    <a:pt x="15733" y="18205"/>
                    <a:pt x="16100" y="17689"/>
                    <a:pt x="16271" y="17099"/>
                  </a:cubicBezTo>
                  <a:cubicBezTo>
                    <a:pt x="16441" y="16509"/>
                    <a:pt x="16393" y="15827"/>
                    <a:pt x="16013" y="15342"/>
                  </a:cubicBezTo>
                  <a:cubicBezTo>
                    <a:pt x="15660" y="14896"/>
                    <a:pt x="15103" y="14708"/>
                    <a:pt x="14524" y="14708"/>
                  </a:cubicBezTo>
                  <a:cubicBezTo>
                    <a:pt x="14152" y="14708"/>
                    <a:pt x="13771" y="14786"/>
                    <a:pt x="13430" y="14923"/>
                  </a:cubicBezTo>
                  <a:cubicBezTo>
                    <a:pt x="12963" y="15111"/>
                    <a:pt x="12530" y="15381"/>
                    <a:pt x="12040" y="15486"/>
                  </a:cubicBezTo>
                  <a:cubicBezTo>
                    <a:pt x="11936" y="15508"/>
                    <a:pt x="11828" y="15519"/>
                    <a:pt x="11719" y="15519"/>
                  </a:cubicBezTo>
                  <a:cubicBezTo>
                    <a:pt x="11316" y="15519"/>
                    <a:pt x="10910" y="15366"/>
                    <a:pt x="10721" y="15018"/>
                  </a:cubicBezTo>
                  <a:cubicBezTo>
                    <a:pt x="10481" y="14582"/>
                    <a:pt x="10695" y="14009"/>
                    <a:pt x="11066" y="13673"/>
                  </a:cubicBezTo>
                  <a:cubicBezTo>
                    <a:pt x="11437" y="13340"/>
                    <a:pt x="11927" y="13179"/>
                    <a:pt x="12395" y="12999"/>
                  </a:cubicBezTo>
                  <a:cubicBezTo>
                    <a:pt x="13692" y="12493"/>
                    <a:pt x="14904" y="11767"/>
                    <a:pt x="15957" y="10853"/>
                  </a:cubicBezTo>
                  <a:cubicBezTo>
                    <a:pt x="16481" y="10399"/>
                    <a:pt x="17010" y="9713"/>
                    <a:pt x="16734" y="9076"/>
                  </a:cubicBezTo>
                  <a:cubicBezTo>
                    <a:pt x="16534" y="8616"/>
                    <a:pt x="15987" y="8411"/>
                    <a:pt x="15489" y="8362"/>
                  </a:cubicBezTo>
                  <a:cubicBezTo>
                    <a:pt x="14991" y="8319"/>
                    <a:pt x="14475" y="8380"/>
                    <a:pt x="13994" y="8237"/>
                  </a:cubicBezTo>
                  <a:cubicBezTo>
                    <a:pt x="13575" y="8105"/>
                    <a:pt x="13159" y="7699"/>
                    <a:pt x="13286" y="7275"/>
                  </a:cubicBezTo>
                  <a:cubicBezTo>
                    <a:pt x="13361" y="7043"/>
                    <a:pt x="13575" y="6881"/>
                    <a:pt x="13771" y="6737"/>
                  </a:cubicBezTo>
                  <a:cubicBezTo>
                    <a:pt x="14868" y="5929"/>
                    <a:pt x="15848" y="4963"/>
                    <a:pt x="16669" y="3874"/>
                  </a:cubicBezTo>
                  <a:cubicBezTo>
                    <a:pt x="17224" y="3144"/>
                    <a:pt x="17726" y="2232"/>
                    <a:pt x="17473" y="1349"/>
                  </a:cubicBezTo>
                  <a:cubicBezTo>
                    <a:pt x="17235" y="521"/>
                    <a:pt x="16351" y="1"/>
                    <a:pt x="154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4" name="Google Shape;174;p26"/>
            <p:cNvSpPr/>
            <p:nvPr/>
          </p:nvSpPr>
          <p:spPr>
            <a:xfrm>
              <a:off x="8008869" y="3262319"/>
              <a:ext cx="542308" cy="1312226"/>
            </a:xfrm>
            <a:custGeom>
              <a:avLst/>
              <a:gdLst/>
              <a:ahLst/>
              <a:cxnLst/>
              <a:rect l="l" t="t" r="r" b="b"/>
              <a:pathLst>
                <a:path w="12361" h="29910" extrusionOk="0">
                  <a:moveTo>
                    <a:pt x="12360" y="1"/>
                  </a:moveTo>
                  <a:lnTo>
                    <a:pt x="12360" y="1"/>
                  </a:lnTo>
                  <a:cubicBezTo>
                    <a:pt x="12360" y="1"/>
                    <a:pt x="12334" y="17"/>
                    <a:pt x="12290" y="53"/>
                  </a:cubicBezTo>
                  <a:cubicBezTo>
                    <a:pt x="12246" y="92"/>
                    <a:pt x="12181" y="148"/>
                    <a:pt x="12098" y="219"/>
                  </a:cubicBezTo>
                  <a:cubicBezTo>
                    <a:pt x="11931" y="364"/>
                    <a:pt x="11687" y="577"/>
                    <a:pt x="11377" y="866"/>
                  </a:cubicBezTo>
                  <a:cubicBezTo>
                    <a:pt x="10761" y="1443"/>
                    <a:pt x="9900" y="2316"/>
                    <a:pt x="8973" y="3505"/>
                  </a:cubicBezTo>
                  <a:cubicBezTo>
                    <a:pt x="8506" y="4099"/>
                    <a:pt x="8024" y="4773"/>
                    <a:pt x="7522" y="5503"/>
                  </a:cubicBezTo>
                  <a:cubicBezTo>
                    <a:pt x="7020" y="6232"/>
                    <a:pt x="6491" y="7018"/>
                    <a:pt x="5962" y="7867"/>
                  </a:cubicBezTo>
                  <a:cubicBezTo>
                    <a:pt x="5438" y="8714"/>
                    <a:pt x="4914" y="9619"/>
                    <a:pt x="4446" y="10602"/>
                  </a:cubicBezTo>
                  <a:cubicBezTo>
                    <a:pt x="4210" y="11092"/>
                    <a:pt x="4000" y="11603"/>
                    <a:pt x="3790" y="12123"/>
                  </a:cubicBezTo>
                  <a:cubicBezTo>
                    <a:pt x="3576" y="12643"/>
                    <a:pt x="3367" y="13168"/>
                    <a:pt x="3147" y="13700"/>
                  </a:cubicBezTo>
                  <a:cubicBezTo>
                    <a:pt x="2292" y="15838"/>
                    <a:pt x="1544" y="17905"/>
                    <a:pt x="1028" y="19832"/>
                  </a:cubicBezTo>
                  <a:cubicBezTo>
                    <a:pt x="503" y="21760"/>
                    <a:pt x="211" y="23543"/>
                    <a:pt x="110" y="25046"/>
                  </a:cubicBezTo>
                  <a:cubicBezTo>
                    <a:pt x="1" y="26553"/>
                    <a:pt x="75" y="27777"/>
                    <a:pt x="172" y="28616"/>
                  </a:cubicBezTo>
                  <a:cubicBezTo>
                    <a:pt x="267" y="29455"/>
                    <a:pt x="372" y="29909"/>
                    <a:pt x="372" y="29909"/>
                  </a:cubicBezTo>
                  <a:cubicBezTo>
                    <a:pt x="372" y="29909"/>
                    <a:pt x="372" y="29879"/>
                    <a:pt x="364" y="29822"/>
                  </a:cubicBezTo>
                  <a:cubicBezTo>
                    <a:pt x="355" y="29761"/>
                    <a:pt x="346" y="29683"/>
                    <a:pt x="329" y="29574"/>
                  </a:cubicBezTo>
                  <a:cubicBezTo>
                    <a:pt x="294" y="29354"/>
                    <a:pt x="251" y="29031"/>
                    <a:pt x="206" y="28612"/>
                  </a:cubicBezTo>
                  <a:cubicBezTo>
                    <a:pt x="124" y="27773"/>
                    <a:pt x="63" y="26553"/>
                    <a:pt x="176" y="25050"/>
                  </a:cubicBezTo>
                  <a:cubicBezTo>
                    <a:pt x="289" y="23551"/>
                    <a:pt x="587" y="21777"/>
                    <a:pt x="1112" y="19854"/>
                  </a:cubicBezTo>
                  <a:cubicBezTo>
                    <a:pt x="1636" y="17932"/>
                    <a:pt x="2383" y="15873"/>
                    <a:pt x="3236" y="13736"/>
                  </a:cubicBezTo>
                  <a:cubicBezTo>
                    <a:pt x="3454" y="13202"/>
                    <a:pt x="3668" y="12678"/>
                    <a:pt x="3877" y="12158"/>
                  </a:cubicBezTo>
                  <a:cubicBezTo>
                    <a:pt x="4087" y="11638"/>
                    <a:pt x="4293" y="11131"/>
                    <a:pt x="4529" y="10642"/>
                  </a:cubicBezTo>
                  <a:cubicBezTo>
                    <a:pt x="4992" y="9667"/>
                    <a:pt x="5517" y="8758"/>
                    <a:pt x="6041" y="7910"/>
                  </a:cubicBezTo>
                  <a:cubicBezTo>
                    <a:pt x="6560" y="7067"/>
                    <a:pt x="7090" y="6280"/>
                    <a:pt x="7588" y="5546"/>
                  </a:cubicBezTo>
                  <a:cubicBezTo>
                    <a:pt x="8086" y="4816"/>
                    <a:pt x="8567" y="4144"/>
                    <a:pt x="9025" y="3549"/>
                  </a:cubicBezTo>
                  <a:cubicBezTo>
                    <a:pt x="9943" y="2351"/>
                    <a:pt x="10795" y="1477"/>
                    <a:pt x="11403" y="892"/>
                  </a:cubicBezTo>
                  <a:cubicBezTo>
                    <a:pt x="11705" y="604"/>
                    <a:pt x="11949" y="380"/>
                    <a:pt x="12111" y="232"/>
                  </a:cubicBezTo>
                  <a:cubicBezTo>
                    <a:pt x="12194" y="158"/>
                    <a:pt x="12255" y="101"/>
                    <a:pt x="12298" y="61"/>
                  </a:cubicBezTo>
                  <a:cubicBezTo>
                    <a:pt x="12338" y="23"/>
                    <a:pt x="12360" y="1"/>
                    <a:pt x="12360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5" name="Google Shape;175;p26"/>
            <p:cNvSpPr/>
            <p:nvPr/>
          </p:nvSpPr>
          <p:spPr>
            <a:xfrm>
              <a:off x="8156322" y="3423942"/>
              <a:ext cx="48962" cy="303159"/>
            </a:xfrm>
            <a:custGeom>
              <a:avLst/>
              <a:gdLst/>
              <a:ahLst/>
              <a:cxnLst/>
              <a:rect l="l" t="t" r="r" b="b"/>
              <a:pathLst>
                <a:path w="1116" h="6910" extrusionOk="0">
                  <a:moveTo>
                    <a:pt x="6" y="0"/>
                  </a:moveTo>
                  <a:cubicBezTo>
                    <a:pt x="0" y="0"/>
                    <a:pt x="14" y="97"/>
                    <a:pt x="53" y="272"/>
                  </a:cubicBezTo>
                  <a:cubicBezTo>
                    <a:pt x="88" y="446"/>
                    <a:pt x="137" y="695"/>
                    <a:pt x="198" y="1006"/>
                  </a:cubicBezTo>
                  <a:cubicBezTo>
                    <a:pt x="311" y="1630"/>
                    <a:pt x="442" y="2491"/>
                    <a:pt x="565" y="3453"/>
                  </a:cubicBezTo>
                  <a:cubicBezTo>
                    <a:pt x="692" y="4409"/>
                    <a:pt x="805" y="5275"/>
                    <a:pt x="910" y="5900"/>
                  </a:cubicBezTo>
                  <a:cubicBezTo>
                    <a:pt x="962" y="6214"/>
                    <a:pt x="1006" y="6468"/>
                    <a:pt x="1041" y="6638"/>
                  </a:cubicBezTo>
                  <a:cubicBezTo>
                    <a:pt x="1075" y="6813"/>
                    <a:pt x="1102" y="6910"/>
                    <a:pt x="1107" y="6910"/>
                  </a:cubicBezTo>
                  <a:cubicBezTo>
                    <a:pt x="1115" y="6906"/>
                    <a:pt x="1102" y="6809"/>
                    <a:pt x="1081" y="6634"/>
                  </a:cubicBezTo>
                  <a:cubicBezTo>
                    <a:pt x="1054" y="6442"/>
                    <a:pt x="1019" y="6192"/>
                    <a:pt x="976" y="5891"/>
                  </a:cubicBezTo>
                  <a:cubicBezTo>
                    <a:pt x="892" y="5248"/>
                    <a:pt x="783" y="4388"/>
                    <a:pt x="661" y="3439"/>
                  </a:cubicBezTo>
                  <a:cubicBezTo>
                    <a:pt x="538" y="2479"/>
                    <a:pt x="394" y="1613"/>
                    <a:pt x="263" y="992"/>
                  </a:cubicBezTo>
                  <a:cubicBezTo>
                    <a:pt x="198" y="682"/>
                    <a:pt x="137" y="433"/>
                    <a:pt x="88" y="262"/>
                  </a:cubicBezTo>
                  <a:cubicBezTo>
                    <a:pt x="40" y="92"/>
                    <a:pt x="10" y="0"/>
                    <a:pt x="6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6" name="Google Shape;176;p26"/>
            <p:cNvSpPr/>
            <p:nvPr/>
          </p:nvSpPr>
          <p:spPr>
            <a:xfrm>
              <a:off x="8204844" y="3651900"/>
              <a:ext cx="358394" cy="75197"/>
            </a:xfrm>
            <a:custGeom>
              <a:avLst/>
              <a:gdLst/>
              <a:ahLst/>
              <a:cxnLst/>
              <a:rect l="l" t="t" r="r" b="b"/>
              <a:pathLst>
                <a:path w="8169" h="1714" extrusionOk="0">
                  <a:moveTo>
                    <a:pt x="8085" y="0"/>
                  </a:moveTo>
                  <a:cubicBezTo>
                    <a:pt x="8019" y="0"/>
                    <a:pt x="7936" y="5"/>
                    <a:pt x="7841" y="9"/>
                  </a:cubicBezTo>
                  <a:cubicBezTo>
                    <a:pt x="7631" y="18"/>
                    <a:pt x="7325" y="40"/>
                    <a:pt x="6944" y="84"/>
                  </a:cubicBezTo>
                  <a:cubicBezTo>
                    <a:pt x="6193" y="163"/>
                    <a:pt x="5157" y="324"/>
                    <a:pt x="4025" y="560"/>
                  </a:cubicBezTo>
                  <a:cubicBezTo>
                    <a:pt x="2894" y="800"/>
                    <a:pt x="1879" y="1075"/>
                    <a:pt x="1159" y="1303"/>
                  </a:cubicBezTo>
                  <a:cubicBezTo>
                    <a:pt x="796" y="1412"/>
                    <a:pt x="503" y="1517"/>
                    <a:pt x="306" y="1587"/>
                  </a:cubicBezTo>
                  <a:cubicBezTo>
                    <a:pt x="215" y="1622"/>
                    <a:pt x="140" y="1652"/>
                    <a:pt x="80" y="1674"/>
                  </a:cubicBezTo>
                  <a:cubicBezTo>
                    <a:pt x="27" y="1696"/>
                    <a:pt x="1" y="1710"/>
                    <a:pt x="1" y="1714"/>
                  </a:cubicBezTo>
                  <a:cubicBezTo>
                    <a:pt x="1" y="1714"/>
                    <a:pt x="31" y="1710"/>
                    <a:pt x="84" y="1696"/>
                  </a:cubicBezTo>
                  <a:cubicBezTo>
                    <a:pt x="149" y="1674"/>
                    <a:pt x="227" y="1652"/>
                    <a:pt x="320" y="1622"/>
                  </a:cubicBezTo>
                  <a:cubicBezTo>
                    <a:pt x="520" y="1561"/>
                    <a:pt x="814" y="1468"/>
                    <a:pt x="1176" y="1369"/>
                  </a:cubicBezTo>
                  <a:cubicBezTo>
                    <a:pt x="1901" y="1154"/>
                    <a:pt x="2916" y="892"/>
                    <a:pt x="4043" y="651"/>
                  </a:cubicBezTo>
                  <a:cubicBezTo>
                    <a:pt x="5175" y="415"/>
                    <a:pt x="6206" y="245"/>
                    <a:pt x="6954" y="149"/>
                  </a:cubicBezTo>
                  <a:cubicBezTo>
                    <a:pt x="7329" y="97"/>
                    <a:pt x="7635" y="66"/>
                    <a:pt x="7845" y="44"/>
                  </a:cubicBezTo>
                  <a:cubicBezTo>
                    <a:pt x="7941" y="36"/>
                    <a:pt x="8019" y="26"/>
                    <a:pt x="8085" y="18"/>
                  </a:cubicBezTo>
                  <a:cubicBezTo>
                    <a:pt x="8142" y="14"/>
                    <a:pt x="8168" y="5"/>
                    <a:pt x="8168" y="5"/>
                  </a:cubicBezTo>
                  <a:cubicBezTo>
                    <a:pt x="8168" y="0"/>
                    <a:pt x="8142" y="0"/>
                    <a:pt x="8085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7" name="Google Shape;177;p26"/>
            <p:cNvSpPr/>
            <p:nvPr/>
          </p:nvSpPr>
          <p:spPr>
            <a:xfrm>
              <a:off x="7865277" y="3676029"/>
              <a:ext cx="192556" cy="449649"/>
            </a:xfrm>
            <a:custGeom>
              <a:avLst/>
              <a:gdLst/>
              <a:ahLst/>
              <a:cxnLst/>
              <a:rect l="l" t="t" r="r" b="b"/>
              <a:pathLst>
                <a:path w="4389" h="10249" extrusionOk="0">
                  <a:moveTo>
                    <a:pt x="1" y="1"/>
                  </a:moveTo>
                  <a:cubicBezTo>
                    <a:pt x="1" y="6"/>
                    <a:pt x="14" y="41"/>
                    <a:pt x="40" y="111"/>
                  </a:cubicBezTo>
                  <a:cubicBezTo>
                    <a:pt x="75" y="184"/>
                    <a:pt x="119" y="285"/>
                    <a:pt x="171" y="408"/>
                  </a:cubicBezTo>
                  <a:cubicBezTo>
                    <a:pt x="289" y="678"/>
                    <a:pt x="452" y="1045"/>
                    <a:pt x="648" y="1501"/>
                  </a:cubicBezTo>
                  <a:cubicBezTo>
                    <a:pt x="1049" y="2427"/>
                    <a:pt x="1574" y="3716"/>
                    <a:pt x="2151" y="5145"/>
                  </a:cubicBezTo>
                  <a:cubicBezTo>
                    <a:pt x="2723" y="6570"/>
                    <a:pt x="3261" y="7859"/>
                    <a:pt x="3677" y="8776"/>
                  </a:cubicBezTo>
                  <a:cubicBezTo>
                    <a:pt x="3886" y="9236"/>
                    <a:pt x="4061" y="9607"/>
                    <a:pt x="4183" y="9860"/>
                  </a:cubicBezTo>
                  <a:cubicBezTo>
                    <a:pt x="4244" y="9978"/>
                    <a:pt x="4292" y="10075"/>
                    <a:pt x="4332" y="10148"/>
                  </a:cubicBezTo>
                  <a:cubicBezTo>
                    <a:pt x="4367" y="10214"/>
                    <a:pt x="4385" y="10249"/>
                    <a:pt x="4389" y="10249"/>
                  </a:cubicBezTo>
                  <a:cubicBezTo>
                    <a:pt x="4389" y="10245"/>
                    <a:pt x="4375" y="10210"/>
                    <a:pt x="4349" y="10140"/>
                  </a:cubicBezTo>
                  <a:cubicBezTo>
                    <a:pt x="4314" y="10065"/>
                    <a:pt x="4270" y="9965"/>
                    <a:pt x="4218" y="9843"/>
                  </a:cubicBezTo>
                  <a:cubicBezTo>
                    <a:pt x="4100" y="9571"/>
                    <a:pt x="3939" y="9204"/>
                    <a:pt x="3738" y="8750"/>
                  </a:cubicBezTo>
                  <a:cubicBezTo>
                    <a:pt x="3340" y="7824"/>
                    <a:pt x="2811" y="6535"/>
                    <a:pt x="2239" y="5110"/>
                  </a:cubicBezTo>
                  <a:cubicBezTo>
                    <a:pt x="1666" y="3681"/>
                    <a:pt x="1128" y="2392"/>
                    <a:pt x="708" y="1474"/>
                  </a:cubicBezTo>
                  <a:cubicBezTo>
                    <a:pt x="504" y="1015"/>
                    <a:pt x="329" y="644"/>
                    <a:pt x="206" y="390"/>
                  </a:cubicBezTo>
                  <a:cubicBezTo>
                    <a:pt x="145" y="272"/>
                    <a:pt x="97" y="176"/>
                    <a:pt x="58" y="101"/>
                  </a:cubicBezTo>
                  <a:cubicBezTo>
                    <a:pt x="23" y="36"/>
                    <a:pt x="6" y="1"/>
                    <a:pt x="1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8" name="Google Shape;178;p26"/>
            <p:cNvSpPr/>
            <p:nvPr/>
          </p:nvSpPr>
          <p:spPr>
            <a:xfrm>
              <a:off x="8057610" y="3961942"/>
              <a:ext cx="474920" cy="163732"/>
            </a:xfrm>
            <a:custGeom>
              <a:avLst/>
              <a:gdLst/>
              <a:ahLst/>
              <a:cxnLst/>
              <a:rect l="l" t="t" r="r" b="b"/>
              <a:pathLst>
                <a:path w="10825" h="3732" extrusionOk="0">
                  <a:moveTo>
                    <a:pt x="10825" y="0"/>
                  </a:moveTo>
                  <a:cubicBezTo>
                    <a:pt x="10820" y="0"/>
                    <a:pt x="10782" y="8"/>
                    <a:pt x="10707" y="26"/>
                  </a:cubicBezTo>
                  <a:cubicBezTo>
                    <a:pt x="10628" y="53"/>
                    <a:pt x="10519" y="83"/>
                    <a:pt x="10388" y="123"/>
                  </a:cubicBezTo>
                  <a:cubicBezTo>
                    <a:pt x="10112" y="206"/>
                    <a:pt x="9711" y="333"/>
                    <a:pt x="9217" y="490"/>
                  </a:cubicBezTo>
                  <a:cubicBezTo>
                    <a:pt x="8234" y="813"/>
                    <a:pt x="6883" y="1285"/>
                    <a:pt x="5397" y="1822"/>
                  </a:cubicBezTo>
                  <a:cubicBezTo>
                    <a:pt x="3912" y="2360"/>
                    <a:pt x="2565" y="2840"/>
                    <a:pt x="1586" y="3177"/>
                  </a:cubicBezTo>
                  <a:cubicBezTo>
                    <a:pt x="1106" y="3343"/>
                    <a:pt x="713" y="3479"/>
                    <a:pt x="424" y="3575"/>
                  </a:cubicBezTo>
                  <a:cubicBezTo>
                    <a:pt x="297" y="3623"/>
                    <a:pt x="193" y="3657"/>
                    <a:pt x="110" y="3684"/>
                  </a:cubicBezTo>
                  <a:cubicBezTo>
                    <a:pt x="39" y="3710"/>
                    <a:pt x="1" y="3728"/>
                    <a:pt x="5" y="3732"/>
                  </a:cubicBezTo>
                  <a:cubicBezTo>
                    <a:pt x="5" y="3732"/>
                    <a:pt x="44" y="3723"/>
                    <a:pt x="118" y="3706"/>
                  </a:cubicBezTo>
                  <a:cubicBezTo>
                    <a:pt x="201" y="3679"/>
                    <a:pt x="306" y="3649"/>
                    <a:pt x="437" y="3610"/>
                  </a:cubicBezTo>
                  <a:cubicBezTo>
                    <a:pt x="717" y="3532"/>
                    <a:pt x="1114" y="3405"/>
                    <a:pt x="1608" y="3243"/>
                  </a:cubicBezTo>
                  <a:cubicBezTo>
                    <a:pt x="2591" y="2919"/>
                    <a:pt x="3942" y="2447"/>
                    <a:pt x="5428" y="1910"/>
                  </a:cubicBezTo>
                  <a:cubicBezTo>
                    <a:pt x="6913" y="1372"/>
                    <a:pt x="8260" y="892"/>
                    <a:pt x="9239" y="555"/>
                  </a:cubicBezTo>
                  <a:cubicBezTo>
                    <a:pt x="9723" y="389"/>
                    <a:pt x="10117" y="254"/>
                    <a:pt x="10401" y="157"/>
                  </a:cubicBezTo>
                  <a:cubicBezTo>
                    <a:pt x="10528" y="113"/>
                    <a:pt x="10633" y="75"/>
                    <a:pt x="10716" y="48"/>
                  </a:cubicBezTo>
                  <a:cubicBezTo>
                    <a:pt x="10786" y="22"/>
                    <a:pt x="10825" y="4"/>
                    <a:pt x="10825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79" name="Google Shape;179;p26"/>
          <p:cNvSpPr/>
          <p:nvPr/>
        </p:nvSpPr>
        <p:spPr>
          <a:xfrm>
            <a:off x="4671834" y="6255326"/>
            <a:ext cx="7944959" cy="6785"/>
          </a:xfrm>
          <a:custGeom>
            <a:avLst/>
            <a:gdLst/>
            <a:ahLst/>
            <a:cxnLst/>
            <a:rect l="l" t="t" r="r" b="b"/>
            <a:pathLst>
              <a:path w="135819" h="116" extrusionOk="0">
                <a:moveTo>
                  <a:pt x="67912" y="1"/>
                </a:moveTo>
                <a:cubicBezTo>
                  <a:pt x="30398" y="1"/>
                  <a:pt x="0" y="27"/>
                  <a:pt x="0" y="59"/>
                </a:cubicBezTo>
                <a:cubicBezTo>
                  <a:pt x="0" y="89"/>
                  <a:pt x="30398" y="115"/>
                  <a:pt x="67912" y="115"/>
                </a:cubicBezTo>
                <a:cubicBezTo>
                  <a:pt x="105412" y="115"/>
                  <a:pt x="135819" y="89"/>
                  <a:pt x="135819" y="59"/>
                </a:cubicBezTo>
                <a:cubicBezTo>
                  <a:pt x="135819" y="27"/>
                  <a:pt x="105412" y="1"/>
                  <a:pt x="67912" y="1"/>
                </a:cubicBezTo>
                <a:close/>
              </a:path>
            </a:pathLst>
          </a:cu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80" name="Google Shape;180;p26"/>
          <p:cNvGrpSpPr/>
          <p:nvPr/>
        </p:nvGrpSpPr>
        <p:grpSpPr>
          <a:xfrm>
            <a:off x="5239008" y="5226152"/>
            <a:ext cx="769283" cy="1031109"/>
            <a:chOff x="3429656" y="3785314"/>
            <a:chExt cx="576962" cy="773332"/>
          </a:xfrm>
        </p:grpSpPr>
        <p:sp>
          <p:nvSpPr>
            <p:cNvPr id="181" name="Google Shape;181;p26"/>
            <p:cNvSpPr/>
            <p:nvPr/>
          </p:nvSpPr>
          <p:spPr>
            <a:xfrm>
              <a:off x="3429656" y="4237325"/>
              <a:ext cx="230725" cy="140304"/>
            </a:xfrm>
            <a:custGeom>
              <a:avLst/>
              <a:gdLst/>
              <a:ahLst/>
              <a:cxnLst/>
              <a:rect l="l" t="t" r="r" b="b"/>
              <a:pathLst>
                <a:path w="5259" h="3198" extrusionOk="0">
                  <a:moveTo>
                    <a:pt x="2536" y="0"/>
                  </a:moveTo>
                  <a:cubicBezTo>
                    <a:pt x="2246" y="0"/>
                    <a:pt x="1955" y="26"/>
                    <a:pt x="1670" y="73"/>
                  </a:cubicBezTo>
                  <a:cubicBezTo>
                    <a:pt x="1198" y="151"/>
                    <a:pt x="704" y="291"/>
                    <a:pt x="381" y="645"/>
                  </a:cubicBezTo>
                  <a:cubicBezTo>
                    <a:pt x="63" y="1004"/>
                    <a:pt x="1" y="1628"/>
                    <a:pt x="368" y="1930"/>
                  </a:cubicBezTo>
                  <a:cubicBezTo>
                    <a:pt x="577" y="2103"/>
                    <a:pt x="860" y="2136"/>
                    <a:pt x="1128" y="2136"/>
                  </a:cubicBezTo>
                  <a:cubicBezTo>
                    <a:pt x="1146" y="2136"/>
                    <a:pt x="1163" y="2136"/>
                    <a:pt x="1181" y="2136"/>
                  </a:cubicBezTo>
                  <a:cubicBezTo>
                    <a:pt x="1442" y="2134"/>
                    <a:pt x="1713" y="2116"/>
                    <a:pt x="1979" y="2116"/>
                  </a:cubicBezTo>
                  <a:cubicBezTo>
                    <a:pt x="2417" y="2116"/>
                    <a:pt x="2840" y="2166"/>
                    <a:pt x="3183" y="2424"/>
                  </a:cubicBezTo>
                  <a:cubicBezTo>
                    <a:pt x="3497" y="2660"/>
                    <a:pt x="3707" y="3054"/>
                    <a:pt x="4083" y="3167"/>
                  </a:cubicBezTo>
                  <a:cubicBezTo>
                    <a:pt x="4150" y="3188"/>
                    <a:pt x="4219" y="3197"/>
                    <a:pt x="4288" y="3197"/>
                  </a:cubicBezTo>
                  <a:cubicBezTo>
                    <a:pt x="4595" y="3197"/>
                    <a:pt x="4900" y="3005"/>
                    <a:pt x="5057" y="2735"/>
                  </a:cubicBezTo>
                  <a:cubicBezTo>
                    <a:pt x="5254" y="2402"/>
                    <a:pt x="5258" y="1987"/>
                    <a:pt x="5166" y="1616"/>
                  </a:cubicBezTo>
                  <a:cubicBezTo>
                    <a:pt x="5166" y="1616"/>
                    <a:pt x="5075" y="803"/>
                    <a:pt x="4275" y="387"/>
                  </a:cubicBezTo>
                  <a:cubicBezTo>
                    <a:pt x="3740" y="113"/>
                    <a:pt x="3140" y="0"/>
                    <a:pt x="25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" name="Google Shape;182;p26"/>
            <p:cNvSpPr/>
            <p:nvPr/>
          </p:nvSpPr>
          <p:spPr>
            <a:xfrm>
              <a:off x="3554866" y="3785314"/>
              <a:ext cx="162065" cy="334616"/>
            </a:xfrm>
            <a:custGeom>
              <a:avLst/>
              <a:gdLst/>
              <a:ahLst/>
              <a:cxnLst/>
              <a:rect l="l" t="t" r="r" b="b"/>
              <a:pathLst>
                <a:path w="3694" h="7627" extrusionOk="0">
                  <a:moveTo>
                    <a:pt x="1509" y="1"/>
                  </a:moveTo>
                  <a:cubicBezTo>
                    <a:pt x="1180" y="1"/>
                    <a:pt x="849" y="163"/>
                    <a:pt x="621" y="408"/>
                  </a:cubicBezTo>
                  <a:cubicBezTo>
                    <a:pt x="337" y="709"/>
                    <a:pt x="184" y="1111"/>
                    <a:pt x="97" y="1517"/>
                  </a:cubicBezTo>
                  <a:cubicBezTo>
                    <a:pt x="31" y="1846"/>
                    <a:pt x="0" y="2177"/>
                    <a:pt x="0" y="2509"/>
                  </a:cubicBezTo>
                  <a:cubicBezTo>
                    <a:pt x="0" y="3550"/>
                    <a:pt x="293" y="4599"/>
                    <a:pt x="582" y="5608"/>
                  </a:cubicBezTo>
                  <a:cubicBezTo>
                    <a:pt x="753" y="6194"/>
                    <a:pt x="936" y="6806"/>
                    <a:pt x="1373" y="7229"/>
                  </a:cubicBezTo>
                  <a:cubicBezTo>
                    <a:pt x="1609" y="7457"/>
                    <a:pt x="1993" y="7627"/>
                    <a:pt x="2374" y="7627"/>
                  </a:cubicBezTo>
                  <a:cubicBezTo>
                    <a:pt x="2697" y="7627"/>
                    <a:pt x="3012" y="7505"/>
                    <a:pt x="3235" y="7185"/>
                  </a:cubicBezTo>
                  <a:cubicBezTo>
                    <a:pt x="3611" y="6640"/>
                    <a:pt x="3693" y="5944"/>
                    <a:pt x="3693" y="5281"/>
                  </a:cubicBezTo>
                  <a:lnTo>
                    <a:pt x="3693" y="5250"/>
                  </a:lnTo>
                  <a:cubicBezTo>
                    <a:pt x="3689" y="3808"/>
                    <a:pt x="3357" y="2366"/>
                    <a:pt x="2727" y="1063"/>
                  </a:cubicBezTo>
                  <a:cubicBezTo>
                    <a:pt x="2518" y="622"/>
                    <a:pt x="2221" y="158"/>
                    <a:pt x="1745" y="32"/>
                  </a:cubicBezTo>
                  <a:cubicBezTo>
                    <a:pt x="1666" y="10"/>
                    <a:pt x="1587" y="1"/>
                    <a:pt x="150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" name="Google Shape;183;p26"/>
            <p:cNvSpPr/>
            <p:nvPr/>
          </p:nvSpPr>
          <p:spPr>
            <a:xfrm>
              <a:off x="3727853" y="3883016"/>
              <a:ext cx="278766" cy="276572"/>
            </a:xfrm>
            <a:custGeom>
              <a:avLst/>
              <a:gdLst/>
              <a:ahLst/>
              <a:cxnLst/>
              <a:rect l="l" t="t" r="r" b="b"/>
              <a:pathLst>
                <a:path w="6354" h="6304" extrusionOk="0">
                  <a:moveTo>
                    <a:pt x="5006" y="0"/>
                  </a:moveTo>
                  <a:cubicBezTo>
                    <a:pt x="4686" y="0"/>
                    <a:pt x="4367" y="87"/>
                    <a:pt x="4064" y="195"/>
                  </a:cubicBezTo>
                  <a:cubicBezTo>
                    <a:pt x="3159" y="514"/>
                    <a:pt x="2320" y="1008"/>
                    <a:pt x="1604" y="1646"/>
                  </a:cubicBezTo>
                  <a:cubicBezTo>
                    <a:pt x="996" y="2188"/>
                    <a:pt x="467" y="2852"/>
                    <a:pt x="231" y="3635"/>
                  </a:cubicBezTo>
                  <a:cubicBezTo>
                    <a:pt x="0" y="4417"/>
                    <a:pt x="95" y="5331"/>
                    <a:pt x="624" y="5955"/>
                  </a:cubicBezTo>
                  <a:lnTo>
                    <a:pt x="555" y="5863"/>
                  </a:lnTo>
                  <a:lnTo>
                    <a:pt x="555" y="5863"/>
                  </a:lnTo>
                  <a:cubicBezTo>
                    <a:pt x="787" y="6167"/>
                    <a:pt x="1151" y="6303"/>
                    <a:pt x="1565" y="6303"/>
                  </a:cubicBezTo>
                  <a:cubicBezTo>
                    <a:pt x="1845" y="6303"/>
                    <a:pt x="2148" y="6241"/>
                    <a:pt x="2447" y="6126"/>
                  </a:cubicBezTo>
                  <a:cubicBezTo>
                    <a:pt x="3185" y="5846"/>
                    <a:pt x="3740" y="5230"/>
                    <a:pt x="4222" y="4605"/>
                  </a:cubicBezTo>
                  <a:cubicBezTo>
                    <a:pt x="4825" y="3831"/>
                    <a:pt x="5366" y="3009"/>
                    <a:pt x="5838" y="2148"/>
                  </a:cubicBezTo>
                  <a:cubicBezTo>
                    <a:pt x="6104" y="1660"/>
                    <a:pt x="6354" y="1061"/>
                    <a:pt x="6096" y="567"/>
                  </a:cubicBezTo>
                  <a:cubicBezTo>
                    <a:pt x="5921" y="234"/>
                    <a:pt x="5541" y="42"/>
                    <a:pt x="5166" y="8"/>
                  </a:cubicBezTo>
                  <a:cubicBezTo>
                    <a:pt x="5112" y="3"/>
                    <a:pt x="5059" y="0"/>
                    <a:pt x="50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" name="Google Shape;184;p26"/>
            <p:cNvSpPr/>
            <p:nvPr/>
          </p:nvSpPr>
          <p:spPr>
            <a:xfrm>
              <a:off x="3539555" y="4279398"/>
              <a:ext cx="159169" cy="279248"/>
            </a:xfrm>
            <a:custGeom>
              <a:avLst/>
              <a:gdLst/>
              <a:ahLst/>
              <a:cxnLst/>
              <a:rect l="l" t="t" r="r" b="b"/>
              <a:pathLst>
                <a:path w="3628" h="6365" extrusionOk="0">
                  <a:moveTo>
                    <a:pt x="125" y="1"/>
                  </a:moveTo>
                  <a:cubicBezTo>
                    <a:pt x="44" y="1"/>
                    <a:pt x="0" y="4"/>
                    <a:pt x="0" y="9"/>
                  </a:cubicBezTo>
                  <a:cubicBezTo>
                    <a:pt x="0" y="19"/>
                    <a:pt x="114" y="36"/>
                    <a:pt x="315" y="54"/>
                  </a:cubicBezTo>
                  <a:cubicBezTo>
                    <a:pt x="511" y="84"/>
                    <a:pt x="799" y="145"/>
                    <a:pt x="1124" y="307"/>
                  </a:cubicBezTo>
                  <a:cubicBezTo>
                    <a:pt x="1442" y="459"/>
                    <a:pt x="1787" y="731"/>
                    <a:pt x="2080" y="1102"/>
                  </a:cubicBezTo>
                  <a:cubicBezTo>
                    <a:pt x="2378" y="1474"/>
                    <a:pt x="2631" y="1937"/>
                    <a:pt x="2840" y="2448"/>
                  </a:cubicBezTo>
                  <a:cubicBezTo>
                    <a:pt x="3042" y="2960"/>
                    <a:pt x="3199" y="3466"/>
                    <a:pt x="3300" y="3934"/>
                  </a:cubicBezTo>
                  <a:cubicBezTo>
                    <a:pt x="3395" y="4402"/>
                    <a:pt x="3453" y="4830"/>
                    <a:pt x="3492" y="5193"/>
                  </a:cubicBezTo>
                  <a:cubicBezTo>
                    <a:pt x="3522" y="5534"/>
                    <a:pt x="3553" y="5822"/>
                    <a:pt x="3575" y="6050"/>
                  </a:cubicBezTo>
                  <a:cubicBezTo>
                    <a:pt x="3592" y="6254"/>
                    <a:pt x="3610" y="6364"/>
                    <a:pt x="3619" y="6364"/>
                  </a:cubicBezTo>
                  <a:cubicBezTo>
                    <a:pt x="3627" y="6364"/>
                    <a:pt x="3627" y="6250"/>
                    <a:pt x="3623" y="6044"/>
                  </a:cubicBezTo>
                  <a:cubicBezTo>
                    <a:pt x="3619" y="5844"/>
                    <a:pt x="3610" y="5546"/>
                    <a:pt x="3584" y="5184"/>
                  </a:cubicBezTo>
                  <a:cubicBezTo>
                    <a:pt x="3553" y="4822"/>
                    <a:pt x="3510" y="4384"/>
                    <a:pt x="3413" y="3908"/>
                  </a:cubicBezTo>
                  <a:cubicBezTo>
                    <a:pt x="3317" y="3432"/>
                    <a:pt x="3165" y="2920"/>
                    <a:pt x="2959" y="2400"/>
                  </a:cubicBezTo>
                  <a:cubicBezTo>
                    <a:pt x="2749" y="1881"/>
                    <a:pt x="2487" y="1409"/>
                    <a:pt x="2172" y="1028"/>
                  </a:cubicBezTo>
                  <a:cubicBezTo>
                    <a:pt x="1866" y="648"/>
                    <a:pt x="1503" y="372"/>
                    <a:pt x="1162" y="223"/>
                  </a:cubicBezTo>
                  <a:cubicBezTo>
                    <a:pt x="826" y="71"/>
                    <a:pt x="525" y="19"/>
                    <a:pt x="319" y="5"/>
                  </a:cubicBezTo>
                  <a:cubicBezTo>
                    <a:pt x="241" y="2"/>
                    <a:pt x="176" y="1"/>
                    <a:pt x="125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" name="Google Shape;185;p26"/>
            <p:cNvSpPr/>
            <p:nvPr/>
          </p:nvSpPr>
          <p:spPr>
            <a:xfrm>
              <a:off x="3625017" y="3907278"/>
              <a:ext cx="73881" cy="622375"/>
            </a:xfrm>
            <a:custGeom>
              <a:avLst/>
              <a:gdLst/>
              <a:ahLst/>
              <a:cxnLst/>
              <a:rect l="l" t="t" r="r" b="b"/>
              <a:pathLst>
                <a:path w="1684" h="14186" extrusionOk="0">
                  <a:moveTo>
                    <a:pt x="5" y="0"/>
                  </a:moveTo>
                  <a:lnTo>
                    <a:pt x="5" y="0"/>
                  </a:lnTo>
                  <a:cubicBezTo>
                    <a:pt x="1" y="0"/>
                    <a:pt x="10" y="53"/>
                    <a:pt x="31" y="145"/>
                  </a:cubicBezTo>
                  <a:cubicBezTo>
                    <a:pt x="53" y="250"/>
                    <a:pt x="89" y="385"/>
                    <a:pt x="128" y="551"/>
                  </a:cubicBezTo>
                  <a:cubicBezTo>
                    <a:pt x="172" y="726"/>
                    <a:pt x="220" y="940"/>
                    <a:pt x="277" y="1194"/>
                  </a:cubicBezTo>
                  <a:cubicBezTo>
                    <a:pt x="338" y="1442"/>
                    <a:pt x="398" y="1731"/>
                    <a:pt x="460" y="2045"/>
                  </a:cubicBezTo>
                  <a:cubicBezTo>
                    <a:pt x="723" y="3313"/>
                    <a:pt x="1011" y="5083"/>
                    <a:pt x="1225" y="7045"/>
                  </a:cubicBezTo>
                  <a:cubicBezTo>
                    <a:pt x="1443" y="9007"/>
                    <a:pt x="1552" y="10795"/>
                    <a:pt x="1584" y="12088"/>
                  </a:cubicBezTo>
                  <a:cubicBezTo>
                    <a:pt x="1605" y="12735"/>
                    <a:pt x="1605" y="13259"/>
                    <a:pt x="1605" y="13622"/>
                  </a:cubicBezTo>
                  <a:cubicBezTo>
                    <a:pt x="1605" y="13792"/>
                    <a:pt x="1600" y="13933"/>
                    <a:pt x="1600" y="14042"/>
                  </a:cubicBezTo>
                  <a:cubicBezTo>
                    <a:pt x="1605" y="14133"/>
                    <a:pt x="1605" y="14186"/>
                    <a:pt x="1610" y="14186"/>
                  </a:cubicBezTo>
                  <a:cubicBezTo>
                    <a:pt x="1614" y="14186"/>
                    <a:pt x="1622" y="14138"/>
                    <a:pt x="1627" y="14042"/>
                  </a:cubicBezTo>
                  <a:cubicBezTo>
                    <a:pt x="1636" y="13933"/>
                    <a:pt x="1644" y="13792"/>
                    <a:pt x="1653" y="13622"/>
                  </a:cubicBezTo>
                  <a:cubicBezTo>
                    <a:pt x="1671" y="13264"/>
                    <a:pt x="1683" y="12735"/>
                    <a:pt x="1675" y="12088"/>
                  </a:cubicBezTo>
                  <a:cubicBezTo>
                    <a:pt x="1667" y="10791"/>
                    <a:pt x="1570" y="8999"/>
                    <a:pt x="1356" y="7033"/>
                  </a:cubicBezTo>
                  <a:cubicBezTo>
                    <a:pt x="1138" y="5061"/>
                    <a:pt x="836" y="3296"/>
                    <a:pt x="552" y="2029"/>
                  </a:cubicBezTo>
                  <a:cubicBezTo>
                    <a:pt x="482" y="1710"/>
                    <a:pt x="412" y="1425"/>
                    <a:pt x="346" y="1176"/>
                  </a:cubicBezTo>
                  <a:cubicBezTo>
                    <a:pt x="285" y="927"/>
                    <a:pt x="229" y="713"/>
                    <a:pt x="176" y="538"/>
                  </a:cubicBezTo>
                  <a:cubicBezTo>
                    <a:pt x="128" y="377"/>
                    <a:pt x="89" y="241"/>
                    <a:pt x="53" y="136"/>
                  </a:cubicBezTo>
                  <a:cubicBezTo>
                    <a:pt x="27" y="48"/>
                    <a:pt x="10" y="0"/>
                    <a:pt x="5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" name="Google Shape;186;p26"/>
            <p:cNvSpPr/>
            <p:nvPr/>
          </p:nvSpPr>
          <p:spPr>
            <a:xfrm>
              <a:off x="3694861" y="3953650"/>
              <a:ext cx="204183" cy="424379"/>
            </a:xfrm>
            <a:custGeom>
              <a:avLst/>
              <a:gdLst/>
              <a:ahLst/>
              <a:cxnLst/>
              <a:rect l="l" t="t" r="r" b="b"/>
              <a:pathLst>
                <a:path w="4654" h="9673" extrusionOk="0">
                  <a:moveTo>
                    <a:pt x="4631" y="1"/>
                  </a:moveTo>
                  <a:cubicBezTo>
                    <a:pt x="4614" y="1"/>
                    <a:pt x="4485" y="84"/>
                    <a:pt x="4266" y="237"/>
                  </a:cubicBezTo>
                  <a:cubicBezTo>
                    <a:pt x="4204" y="276"/>
                    <a:pt x="4143" y="320"/>
                    <a:pt x="4073" y="368"/>
                  </a:cubicBezTo>
                  <a:cubicBezTo>
                    <a:pt x="4003" y="421"/>
                    <a:pt x="3937" y="486"/>
                    <a:pt x="3859" y="548"/>
                  </a:cubicBezTo>
                  <a:cubicBezTo>
                    <a:pt x="3715" y="683"/>
                    <a:pt x="3526" y="818"/>
                    <a:pt x="3365" y="1010"/>
                  </a:cubicBezTo>
                  <a:cubicBezTo>
                    <a:pt x="2657" y="1728"/>
                    <a:pt x="1848" y="2886"/>
                    <a:pt x="1250" y="4302"/>
                  </a:cubicBezTo>
                  <a:cubicBezTo>
                    <a:pt x="944" y="5005"/>
                    <a:pt x="704" y="5695"/>
                    <a:pt x="529" y="6337"/>
                  </a:cubicBezTo>
                  <a:cubicBezTo>
                    <a:pt x="345" y="6976"/>
                    <a:pt x="232" y="7561"/>
                    <a:pt x="149" y="8055"/>
                  </a:cubicBezTo>
                  <a:cubicBezTo>
                    <a:pt x="70" y="8554"/>
                    <a:pt x="30" y="8955"/>
                    <a:pt x="13" y="9240"/>
                  </a:cubicBezTo>
                  <a:cubicBezTo>
                    <a:pt x="4" y="9520"/>
                    <a:pt x="0" y="9673"/>
                    <a:pt x="8" y="9673"/>
                  </a:cubicBezTo>
                  <a:cubicBezTo>
                    <a:pt x="18" y="9673"/>
                    <a:pt x="39" y="9520"/>
                    <a:pt x="65" y="9244"/>
                  </a:cubicBezTo>
                  <a:cubicBezTo>
                    <a:pt x="97" y="8965"/>
                    <a:pt x="149" y="8562"/>
                    <a:pt x="236" y="8073"/>
                  </a:cubicBezTo>
                  <a:cubicBezTo>
                    <a:pt x="333" y="7583"/>
                    <a:pt x="458" y="7002"/>
                    <a:pt x="647" y="6369"/>
                  </a:cubicBezTo>
                  <a:cubicBezTo>
                    <a:pt x="825" y="5734"/>
                    <a:pt x="1067" y="5048"/>
                    <a:pt x="1368" y="4354"/>
                  </a:cubicBezTo>
                  <a:cubicBezTo>
                    <a:pt x="1962" y="2946"/>
                    <a:pt x="2749" y="1797"/>
                    <a:pt x="3431" y="1076"/>
                  </a:cubicBezTo>
                  <a:cubicBezTo>
                    <a:pt x="4113" y="346"/>
                    <a:pt x="4654" y="28"/>
                    <a:pt x="4633" y="1"/>
                  </a:cubicBezTo>
                  <a:cubicBezTo>
                    <a:pt x="4632" y="1"/>
                    <a:pt x="4632" y="1"/>
                    <a:pt x="4631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87" name="Google Shape;187;p26"/>
          <p:cNvSpPr/>
          <p:nvPr/>
        </p:nvSpPr>
        <p:spPr>
          <a:xfrm>
            <a:off x="8322257" y="2662170"/>
            <a:ext cx="28664" cy="28429"/>
          </a:xfrm>
          <a:custGeom>
            <a:avLst/>
            <a:gdLst/>
            <a:ahLst/>
            <a:cxnLst/>
            <a:rect l="l" t="t" r="r" b="b"/>
            <a:pathLst>
              <a:path w="490" h="486" extrusionOk="0">
                <a:moveTo>
                  <a:pt x="245" y="1"/>
                </a:moveTo>
                <a:cubicBezTo>
                  <a:pt x="110" y="1"/>
                  <a:pt x="1" y="110"/>
                  <a:pt x="1" y="241"/>
                </a:cubicBezTo>
                <a:cubicBezTo>
                  <a:pt x="1" y="376"/>
                  <a:pt x="110" y="485"/>
                  <a:pt x="245" y="485"/>
                </a:cubicBezTo>
                <a:cubicBezTo>
                  <a:pt x="380" y="485"/>
                  <a:pt x="489" y="376"/>
                  <a:pt x="489" y="241"/>
                </a:cubicBezTo>
                <a:cubicBezTo>
                  <a:pt x="489" y="110"/>
                  <a:pt x="380" y="1"/>
                  <a:pt x="24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88" name="Google Shape;188;p26"/>
          <p:cNvSpPr/>
          <p:nvPr/>
        </p:nvSpPr>
        <p:spPr>
          <a:xfrm>
            <a:off x="9474624" y="3100302"/>
            <a:ext cx="28721" cy="28721"/>
          </a:xfrm>
          <a:custGeom>
            <a:avLst/>
            <a:gdLst/>
            <a:ahLst/>
            <a:cxnLst/>
            <a:rect l="l" t="t" r="r" b="b"/>
            <a:pathLst>
              <a:path w="491" h="491" extrusionOk="0">
                <a:moveTo>
                  <a:pt x="245" y="1"/>
                </a:moveTo>
                <a:cubicBezTo>
                  <a:pt x="110" y="1"/>
                  <a:pt x="1" y="111"/>
                  <a:pt x="1" y="246"/>
                </a:cubicBezTo>
                <a:cubicBezTo>
                  <a:pt x="1" y="381"/>
                  <a:pt x="110" y="490"/>
                  <a:pt x="245" y="490"/>
                </a:cubicBezTo>
                <a:cubicBezTo>
                  <a:pt x="381" y="490"/>
                  <a:pt x="491" y="381"/>
                  <a:pt x="491" y="246"/>
                </a:cubicBezTo>
                <a:cubicBezTo>
                  <a:pt x="491" y="111"/>
                  <a:pt x="381" y="1"/>
                  <a:pt x="245" y="1"/>
                </a:cubicBezTo>
                <a:close/>
              </a:path>
            </a:pathLst>
          </a:custGeom>
          <a:solidFill>
            <a:srgbClr val="26323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89" name="Google Shape;189;p26"/>
          <p:cNvSpPr/>
          <p:nvPr/>
        </p:nvSpPr>
        <p:spPr>
          <a:xfrm>
            <a:off x="9265034" y="5184738"/>
            <a:ext cx="92073" cy="20825"/>
          </a:xfrm>
          <a:custGeom>
            <a:avLst/>
            <a:gdLst/>
            <a:ahLst/>
            <a:cxnLst/>
            <a:rect l="l" t="t" r="r" b="b"/>
            <a:pathLst>
              <a:path w="1574" h="356" extrusionOk="0">
                <a:moveTo>
                  <a:pt x="0" y="1"/>
                </a:moveTo>
                <a:lnTo>
                  <a:pt x="0" y="355"/>
                </a:lnTo>
                <a:lnTo>
                  <a:pt x="1573" y="355"/>
                </a:lnTo>
                <a:lnTo>
                  <a:pt x="1573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90" name="Google Shape;190;p26"/>
          <p:cNvSpPr/>
          <p:nvPr/>
        </p:nvSpPr>
        <p:spPr>
          <a:xfrm>
            <a:off x="9585590" y="5184738"/>
            <a:ext cx="92308" cy="20825"/>
          </a:xfrm>
          <a:custGeom>
            <a:avLst/>
            <a:gdLst/>
            <a:ahLst/>
            <a:cxnLst/>
            <a:rect l="l" t="t" r="r" b="b"/>
            <a:pathLst>
              <a:path w="1578" h="356" extrusionOk="0">
                <a:moveTo>
                  <a:pt x="0" y="1"/>
                </a:moveTo>
                <a:lnTo>
                  <a:pt x="0" y="355"/>
                </a:lnTo>
                <a:lnTo>
                  <a:pt x="1578" y="355"/>
                </a:lnTo>
                <a:lnTo>
                  <a:pt x="1578" y="1"/>
                </a:lnTo>
                <a:close/>
              </a:path>
            </a:pathLst>
          </a:custGeom>
          <a:solidFill>
            <a:srgbClr val="26323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91" name="Google Shape;191;p26"/>
          <p:cNvSpPr/>
          <p:nvPr/>
        </p:nvSpPr>
        <p:spPr>
          <a:xfrm>
            <a:off x="9906381" y="5184738"/>
            <a:ext cx="92367" cy="20825"/>
          </a:xfrm>
          <a:custGeom>
            <a:avLst/>
            <a:gdLst/>
            <a:ahLst/>
            <a:cxnLst/>
            <a:rect l="l" t="t" r="r" b="b"/>
            <a:pathLst>
              <a:path w="1579" h="356" extrusionOk="0">
                <a:moveTo>
                  <a:pt x="1" y="1"/>
                </a:moveTo>
                <a:lnTo>
                  <a:pt x="1" y="355"/>
                </a:lnTo>
                <a:lnTo>
                  <a:pt x="1579" y="355"/>
                </a:lnTo>
                <a:lnTo>
                  <a:pt x="1579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92" name="Google Shape;192;p26"/>
          <p:cNvSpPr/>
          <p:nvPr/>
        </p:nvSpPr>
        <p:spPr>
          <a:xfrm>
            <a:off x="10227230" y="5184738"/>
            <a:ext cx="92367" cy="20825"/>
          </a:xfrm>
          <a:custGeom>
            <a:avLst/>
            <a:gdLst/>
            <a:ahLst/>
            <a:cxnLst/>
            <a:rect l="l" t="t" r="r" b="b"/>
            <a:pathLst>
              <a:path w="1579" h="356" extrusionOk="0">
                <a:moveTo>
                  <a:pt x="1" y="1"/>
                </a:moveTo>
                <a:lnTo>
                  <a:pt x="1" y="355"/>
                </a:lnTo>
                <a:lnTo>
                  <a:pt x="1578" y="355"/>
                </a:lnTo>
                <a:lnTo>
                  <a:pt x="1578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93" name="Google Shape;193;p26"/>
          <p:cNvSpPr/>
          <p:nvPr/>
        </p:nvSpPr>
        <p:spPr>
          <a:xfrm>
            <a:off x="9470763" y="4214176"/>
            <a:ext cx="32583" cy="31179"/>
          </a:xfrm>
          <a:custGeom>
            <a:avLst/>
            <a:gdLst/>
            <a:ahLst/>
            <a:cxnLst/>
            <a:rect l="l" t="t" r="r" b="b"/>
            <a:pathLst>
              <a:path w="557" h="533" extrusionOk="0">
                <a:moveTo>
                  <a:pt x="277" y="0"/>
                </a:moveTo>
                <a:cubicBezTo>
                  <a:pt x="124" y="0"/>
                  <a:pt x="1" y="118"/>
                  <a:pt x="1" y="267"/>
                </a:cubicBezTo>
                <a:cubicBezTo>
                  <a:pt x="1" y="414"/>
                  <a:pt x="124" y="533"/>
                  <a:pt x="277" y="533"/>
                </a:cubicBezTo>
                <a:cubicBezTo>
                  <a:pt x="434" y="533"/>
                  <a:pt x="557" y="414"/>
                  <a:pt x="557" y="267"/>
                </a:cubicBezTo>
                <a:cubicBezTo>
                  <a:pt x="557" y="118"/>
                  <a:pt x="434" y="0"/>
                  <a:pt x="27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94" name="Google Shape;194;p26"/>
          <p:cNvSpPr/>
          <p:nvPr/>
        </p:nvSpPr>
        <p:spPr>
          <a:xfrm>
            <a:off x="8368433" y="3728833"/>
            <a:ext cx="2151240" cy="1949144"/>
          </a:xfrm>
          <a:custGeom>
            <a:avLst/>
            <a:gdLst/>
            <a:ahLst/>
            <a:cxnLst/>
            <a:rect l="l" t="t" r="r" b="b"/>
            <a:pathLst>
              <a:path w="35998" h="15301" extrusionOk="0">
                <a:moveTo>
                  <a:pt x="888" y="1"/>
                </a:moveTo>
                <a:cubicBezTo>
                  <a:pt x="398" y="1"/>
                  <a:pt x="1" y="398"/>
                  <a:pt x="1" y="887"/>
                </a:cubicBezTo>
                <a:lnTo>
                  <a:pt x="1" y="14413"/>
                </a:lnTo>
                <a:cubicBezTo>
                  <a:pt x="1" y="14903"/>
                  <a:pt x="398" y="15300"/>
                  <a:pt x="888" y="15300"/>
                </a:cubicBezTo>
                <a:lnTo>
                  <a:pt x="35110" y="15300"/>
                </a:lnTo>
                <a:cubicBezTo>
                  <a:pt x="35600" y="15300"/>
                  <a:pt x="35998" y="14903"/>
                  <a:pt x="35998" y="14413"/>
                </a:cubicBezTo>
                <a:lnTo>
                  <a:pt x="35998" y="887"/>
                </a:lnTo>
                <a:cubicBezTo>
                  <a:pt x="35998" y="398"/>
                  <a:pt x="35600" y="1"/>
                  <a:pt x="35110" y="1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95" name="Google Shape;195;p26"/>
          <p:cNvSpPr/>
          <p:nvPr/>
        </p:nvSpPr>
        <p:spPr>
          <a:xfrm>
            <a:off x="9851453" y="4145621"/>
            <a:ext cx="32524" cy="31471"/>
          </a:xfrm>
          <a:custGeom>
            <a:avLst/>
            <a:gdLst/>
            <a:ahLst/>
            <a:cxnLst/>
            <a:rect l="l" t="t" r="r" b="b"/>
            <a:pathLst>
              <a:path w="556" h="538" extrusionOk="0">
                <a:moveTo>
                  <a:pt x="276" y="1"/>
                </a:moveTo>
                <a:cubicBezTo>
                  <a:pt x="122" y="1"/>
                  <a:pt x="1" y="123"/>
                  <a:pt x="1" y="267"/>
                </a:cubicBezTo>
                <a:cubicBezTo>
                  <a:pt x="1" y="416"/>
                  <a:pt x="122" y="538"/>
                  <a:pt x="276" y="538"/>
                </a:cubicBezTo>
                <a:cubicBezTo>
                  <a:pt x="429" y="538"/>
                  <a:pt x="556" y="416"/>
                  <a:pt x="556" y="267"/>
                </a:cubicBezTo>
                <a:cubicBezTo>
                  <a:pt x="556" y="123"/>
                  <a:pt x="429" y="1"/>
                  <a:pt x="276" y="1"/>
                </a:cubicBezTo>
                <a:close/>
              </a:path>
            </a:pathLst>
          </a:custGeom>
          <a:solidFill>
            <a:srgbClr val="26323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96" name="Google Shape;196;p26"/>
          <p:cNvGrpSpPr/>
          <p:nvPr/>
        </p:nvGrpSpPr>
        <p:grpSpPr>
          <a:xfrm>
            <a:off x="8460309" y="3848813"/>
            <a:ext cx="1876921" cy="1714863"/>
            <a:chOff x="6117656" y="2752309"/>
            <a:chExt cx="1407691" cy="1286147"/>
          </a:xfrm>
        </p:grpSpPr>
        <p:sp>
          <p:nvSpPr>
            <p:cNvPr id="197" name="Google Shape;197;p26"/>
            <p:cNvSpPr/>
            <p:nvPr/>
          </p:nvSpPr>
          <p:spPr>
            <a:xfrm>
              <a:off x="6117656" y="3670896"/>
              <a:ext cx="54095" cy="15750"/>
            </a:xfrm>
            <a:custGeom>
              <a:avLst/>
              <a:gdLst/>
              <a:ahLst/>
              <a:cxnLst/>
              <a:rect l="l" t="t" r="r" b="b"/>
              <a:pathLst>
                <a:path w="1233" h="359" extrusionOk="0">
                  <a:moveTo>
                    <a:pt x="1" y="0"/>
                  </a:moveTo>
                  <a:lnTo>
                    <a:pt x="1" y="359"/>
                  </a:lnTo>
                  <a:lnTo>
                    <a:pt x="1233" y="359"/>
                  </a:lnTo>
                  <a:lnTo>
                    <a:pt x="123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8" name="Google Shape;198;p26"/>
            <p:cNvSpPr/>
            <p:nvPr/>
          </p:nvSpPr>
          <p:spPr>
            <a:xfrm>
              <a:off x="6239970" y="3754253"/>
              <a:ext cx="69055" cy="15619"/>
            </a:xfrm>
            <a:custGeom>
              <a:avLst/>
              <a:gdLst/>
              <a:ahLst/>
              <a:cxnLst/>
              <a:rect l="l" t="t" r="r" b="b"/>
              <a:pathLst>
                <a:path w="1574" h="356" extrusionOk="0">
                  <a:moveTo>
                    <a:pt x="0" y="1"/>
                  </a:moveTo>
                  <a:lnTo>
                    <a:pt x="0" y="355"/>
                  </a:lnTo>
                  <a:lnTo>
                    <a:pt x="1574" y="355"/>
                  </a:lnTo>
                  <a:lnTo>
                    <a:pt x="157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9" name="Google Shape;199;p26"/>
            <p:cNvSpPr/>
            <p:nvPr/>
          </p:nvSpPr>
          <p:spPr>
            <a:xfrm>
              <a:off x="6480563" y="3754253"/>
              <a:ext cx="69055" cy="15619"/>
            </a:xfrm>
            <a:custGeom>
              <a:avLst/>
              <a:gdLst/>
              <a:ahLst/>
              <a:cxnLst/>
              <a:rect l="l" t="t" r="r" b="b"/>
              <a:pathLst>
                <a:path w="1574" h="356" extrusionOk="0">
                  <a:moveTo>
                    <a:pt x="1" y="1"/>
                  </a:moveTo>
                  <a:lnTo>
                    <a:pt x="1" y="355"/>
                  </a:lnTo>
                  <a:lnTo>
                    <a:pt x="1574" y="355"/>
                  </a:lnTo>
                  <a:lnTo>
                    <a:pt x="157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0" name="Google Shape;200;p26"/>
            <p:cNvSpPr/>
            <p:nvPr/>
          </p:nvSpPr>
          <p:spPr>
            <a:xfrm>
              <a:off x="6117656" y="3463032"/>
              <a:ext cx="54095" cy="15619"/>
            </a:xfrm>
            <a:custGeom>
              <a:avLst/>
              <a:gdLst/>
              <a:ahLst/>
              <a:cxnLst/>
              <a:rect l="l" t="t" r="r" b="b"/>
              <a:pathLst>
                <a:path w="1233" h="356" extrusionOk="0">
                  <a:moveTo>
                    <a:pt x="1" y="1"/>
                  </a:moveTo>
                  <a:lnTo>
                    <a:pt x="1" y="355"/>
                  </a:lnTo>
                  <a:lnTo>
                    <a:pt x="1233" y="355"/>
                  </a:lnTo>
                  <a:lnTo>
                    <a:pt x="12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1" name="Google Shape;201;p26"/>
            <p:cNvSpPr/>
            <p:nvPr/>
          </p:nvSpPr>
          <p:spPr>
            <a:xfrm>
              <a:off x="6117656" y="3071564"/>
              <a:ext cx="54095" cy="15531"/>
            </a:xfrm>
            <a:custGeom>
              <a:avLst/>
              <a:gdLst/>
              <a:ahLst/>
              <a:cxnLst/>
              <a:rect l="l" t="t" r="r" b="b"/>
              <a:pathLst>
                <a:path w="1233" h="354" extrusionOk="0">
                  <a:moveTo>
                    <a:pt x="1" y="0"/>
                  </a:moveTo>
                  <a:lnTo>
                    <a:pt x="1" y="354"/>
                  </a:lnTo>
                  <a:lnTo>
                    <a:pt x="1233" y="354"/>
                  </a:lnTo>
                  <a:lnTo>
                    <a:pt x="123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2" name="Google Shape;202;p26"/>
            <p:cNvSpPr/>
            <p:nvPr/>
          </p:nvSpPr>
          <p:spPr>
            <a:xfrm>
              <a:off x="6117656" y="2874843"/>
              <a:ext cx="54095" cy="15531"/>
            </a:xfrm>
            <a:custGeom>
              <a:avLst/>
              <a:gdLst/>
              <a:ahLst/>
              <a:cxnLst/>
              <a:rect l="l" t="t" r="r" b="b"/>
              <a:pathLst>
                <a:path w="1233" h="354" extrusionOk="0">
                  <a:moveTo>
                    <a:pt x="1" y="0"/>
                  </a:moveTo>
                  <a:lnTo>
                    <a:pt x="1" y="354"/>
                  </a:lnTo>
                  <a:lnTo>
                    <a:pt x="1233" y="354"/>
                  </a:lnTo>
                  <a:lnTo>
                    <a:pt x="123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3" name="Google Shape;203;p26"/>
            <p:cNvSpPr/>
            <p:nvPr/>
          </p:nvSpPr>
          <p:spPr>
            <a:xfrm>
              <a:off x="6120332" y="3267276"/>
              <a:ext cx="54095" cy="15619"/>
            </a:xfrm>
            <a:custGeom>
              <a:avLst/>
              <a:gdLst/>
              <a:ahLst/>
              <a:cxnLst/>
              <a:rect l="l" t="t" r="r" b="b"/>
              <a:pathLst>
                <a:path w="1233" h="356" extrusionOk="0">
                  <a:moveTo>
                    <a:pt x="0" y="1"/>
                  </a:moveTo>
                  <a:lnTo>
                    <a:pt x="0" y="355"/>
                  </a:lnTo>
                  <a:lnTo>
                    <a:pt x="1233" y="355"/>
                  </a:lnTo>
                  <a:lnTo>
                    <a:pt x="12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4" name="Google Shape;204;p26"/>
            <p:cNvSpPr/>
            <p:nvPr/>
          </p:nvSpPr>
          <p:spPr>
            <a:xfrm>
              <a:off x="6197415" y="2752309"/>
              <a:ext cx="1312797" cy="936853"/>
            </a:xfrm>
            <a:custGeom>
              <a:avLst/>
              <a:gdLst/>
              <a:ahLst/>
              <a:cxnLst/>
              <a:rect l="l" t="t" r="r" b="b"/>
              <a:pathLst>
                <a:path w="29923" h="21354" extrusionOk="0">
                  <a:moveTo>
                    <a:pt x="57" y="0"/>
                  </a:moveTo>
                  <a:cubicBezTo>
                    <a:pt x="57" y="0"/>
                    <a:pt x="53" y="36"/>
                    <a:pt x="53" y="105"/>
                  </a:cubicBezTo>
                  <a:cubicBezTo>
                    <a:pt x="48" y="180"/>
                    <a:pt x="48" y="285"/>
                    <a:pt x="48" y="420"/>
                  </a:cubicBezTo>
                  <a:cubicBezTo>
                    <a:pt x="44" y="700"/>
                    <a:pt x="39" y="1102"/>
                    <a:pt x="35" y="1626"/>
                  </a:cubicBezTo>
                  <a:cubicBezTo>
                    <a:pt x="31" y="2680"/>
                    <a:pt x="26" y="4209"/>
                    <a:pt x="18" y="6110"/>
                  </a:cubicBezTo>
                  <a:cubicBezTo>
                    <a:pt x="13" y="9925"/>
                    <a:pt x="9" y="15248"/>
                    <a:pt x="0" y="21297"/>
                  </a:cubicBezTo>
                  <a:lnTo>
                    <a:pt x="0" y="21354"/>
                  </a:lnTo>
                  <a:lnTo>
                    <a:pt x="4344" y="21354"/>
                  </a:lnTo>
                  <a:cubicBezTo>
                    <a:pt x="11402" y="21344"/>
                    <a:pt x="17796" y="21340"/>
                    <a:pt x="22427" y="21336"/>
                  </a:cubicBezTo>
                  <a:cubicBezTo>
                    <a:pt x="24739" y="21327"/>
                    <a:pt x="26610" y="21323"/>
                    <a:pt x="27912" y="21318"/>
                  </a:cubicBezTo>
                  <a:cubicBezTo>
                    <a:pt x="28555" y="21314"/>
                    <a:pt x="29057" y="21310"/>
                    <a:pt x="29402" y="21305"/>
                  </a:cubicBezTo>
                  <a:cubicBezTo>
                    <a:pt x="29569" y="21305"/>
                    <a:pt x="29695" y="21301"/>
                    <a:pt x="29787" y="21301"/>
                  </a:cubicBezTo>
                  <a:cubicBezTo>
                    <a:pt x="29874" y="21301"/>
                    <a:pt x="29922" y="21297"/>
                    <a:pt x="29922" y="21297"/>
                  </a:cubicBezTo>
                  <a:cubicBezTo>
                    <a:pt x="29922" y="21297"/>
                    <a:pt x="29874" y="21292"/>
                    <a:pt x="29787" y="21287"/>
                  </a:cubicBezTo>
                  <a:cubicBezTo>
                    <a:pt x="29695" y="21287"/>
                    <a:pt x="29569" y="21283"/>
                    <a:pt x="29402" y="21283"/>
                  </a:cubicBezTo>
                  <a:cubicBezTo>
                    <a:pt x="29057" y="21279"/>
                    <a:pt x="28555" y="21275"/>
                    <a:pt x="27912" y="21271"/>
                  </a:cubicBezTo>
                  <a:cubicBezTo>
                    <a:pt x="26610" y="21265"/>
                    <a:pt x="24739" y="21261"/>
                    <a:pt x="22427" y="21253"/>
                  </a:cubicBezTo>
                  <a:cubicBezTo>
                    <a:pt x="17796" y="21249"/>
                    <a:pt x="11402" y="21244"/>
                    <a:pt x="4344" y="21235"/>
                  </a:cubicBezTo>
                  <a:lnTo>
                    <a:pt x="113" y="21235"/>
                  </a:lnTo>
                  <a:cubicBezTo>
                    <a:pt x="105" y="15212"/>
                    <a:pt x="101" y="9912"/>
                    <a:pt x="97" y="6110"/>
                  </a:cubicBezTo>
                  <a:cubicBezTo>
                    <a:pt x="87" y="4209"/>
                    <a:pt x="83" y="2680"/>
                    <a:pt x="79" y="1626"/>
                  </a:cubicBezTo>
                  <a:cubicBezTo>
                    <a:pt x="75" y="1102"/>
                    <a:pt x="70" y="700"/>
                    <a:pt x="65" y="420"/>
                  </a:cubicBezTo>
                  <a:cubicBezTo>
                    <a:pt x="65" y="285"/>
                    <a:pt x="61" y="180"/>
                    <a:pt x="61" y="105"/>
                  </a:cubicBezTo>
                  <a:cubicBezTo>
                    <a:pt x="61" y="36"/>
                    <a:pt x="57" y="0"/>
                    <a:pt x="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5" name="Google Shape;205;p26"/>
            <p:cNvSpPr/>
            <p:nvPr/>
          </p:nvSpPr>
          <p:spPr>
            <a:xfrm>
              <a:off x="6267425" y="3272494"/>
              <a:ext cx="1244945" cy="5177"/>
            </a:xfrm>
            <a:custGeom>
              <a:avLst/>
              <a:gdLst/>
              <a:ahLst/>
              <a:cxnLst/>
              <a:rect l="l" t="t" r="r" b="b"/>
              <a:pathLst>
                <a:path w="29018" h="118" extrusionOk="0">
                  <a:moveTo>
                    <a:pt x="14509" y="0"/>
                  </a:moveTo>
                  <a:cubicBezTo>
                    <a:pt x="6494" y="0"/>
                    <a:pt x="0" y="27"/>
                    <a:pt x="0" y="57"/>
                  </a:cubicBezTo>
                  <a:cubicBezTo>
                    <a:pt x="0" y="92"/>
                    <a:pt x="6494" y="118"/>
                    <a:pt x="14509" y="118"/>
                  </a:cubicBezTo>
                  <a:cubicBezTo>
                    <a:pt x="22519" y="118"/>
                    <a:pt x="29017" y="92"/>
                    <a:pt x="29017" y="57"/>
                  </a:cubicBezTo>
                  <a:cubicBezTo>
                    <a:pt x="29017" y="27"/>
                    <a:pt x="22519" y="0"/>
                    <a:pt x="145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6" name="Google Shape;206;p26"/>
            <p:cNvSpPr/>
            <p:nvPr/>
          </p:nvSpPr>
          <p:spPr>
            <a:xfrm>
              <a:off x="6267425" y="3076695"/>
              <a:ext cx="1244945" cy="5265"/>
            </a:xfrm>
            <a:custGeom>
              <a:avLst/>
              <a:gdLst/>
              <a:ahLst/>
              <a:cxnLst/>
              <a:rect l="l" t="t" r="r" b="b"/>
              <a:pathLst>
                <a:path w="29018" h="120" extrusionOk="0">
                  <a:moveTo>
                    <a:pt x="14509" y="1"/>
                  </a:moveTo>
                  <a:cubicBezTo>
                    <a:pt x="6494" y="1"/>
                    <a:pt x="0" y="27"/>
                    <a:pt x="0" y="58"/>
                  </a:cubicBezTo>
                  <a:cubicBezTo>
                    <a:pt x="0" y="93"/>
                    <a:pt x="6494" y="119"/>
                    <a:pt x="14509" y="119"/>
                  </a:cubicBezTo>
                  <a:cubicBezTo>
                    <a:pt x="22519" y="119"/>
                    <a:pt x="29017" y="93"/>
                    <a:pt x="29017" y="58"/>
                  </a:cubicBezTo>
                  <a:cubicBezTo>
                    <a:pt x="29017" y="27"/>
                    <a:pt x="22519" y="1"/>
                    <a:pt x="1450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7" name="Google Shape;207;p26"/>
            <p:cNvSpPr/>
            <p:nvPr/>
          </p:nvSpPr>
          <p:spPr>
            <a:xfrm>
              <a:off x="6267425" y="2879975"/>
              <a:ext cx="1244945" cy="5265"/>
            </a:xfrm>
            <a:custGeom>
              <a:avLst/>
              <a:gdLst/>
              <a:ahLst/>
              <a:cxnLst/>
              <a:rect l="l" t="t" r="r" b="b"/>
              <a:pathLst>
                <a:path w="29018" h="120" extrusionOk="0">
                  <a:moveTo>
                    <a:pt x="14509" y="1"/>
                  </a:moveTo>
                  <a:cubicBezTo>
                    <a:pt x="6494" y="1"/>
                    <a:pt x="0" y="27"/>
                    <a:pt x="0" y="59"/>
                  </a:cubicBezTo>
                  <a:cubicBezTo>
                    <a:pt x="0" y="93"/>
                    <a:pt x="6494" y="119"/>
                    <a:pt x="14509" y="119"/>
                  </a:cubicBezTo>
                  <a:cubicBezTo>
                    <a:pt x="22519" y="119"/>
                    <a:pt x="29017" y="93"/>
                    <a:pt x="29017" y="59"/>
                  </a:cubicBezTo>
                  <a:cubicBezTo>
                    <a:pt x="29017" y="27"/>
                    <a:pt x="22519" y="1"/>
                    <a:pt x="1450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8" name="Google Shape;208;p26"/>
            <p:cNvSpPr/>
            <p:nvPr/>
          </p:nvSpPr>
          <p:spPr>
            <a:xfrm>
              <a:off x="6267425" y="3468249"/>
              <a:ext cx="1244945" cy="5001"/>
            </a:xfrm>
            <a:custGeom>
              <a:avLst/>
              <a:gdLst/>
              <a:ahLst/>
              <a:cxnLst/>
              <a:rect l="l" t="t" r="r" b="b"/>
              <a:pathLst>
                <a:path w="29018" h="114" extrusionOk="0">
                  <a:moveTo>
                    <a:pt x="14509" y="0"/>
                  </a:moveTo>
                  <a:cubicBezTo>
                    <a:pt x="6494" y="0"/>
                    <a:pt x="0" y="26"/>
                    <a:pt x="0" y="57"/>
                  </a:cubicBezTo>
                  <a:cubicBezTo>
                    <a:pt x="0" y="87"/>
                    <a:pt x="6494" y="113"/>
                    <a:pt x="14509" y="113"/>
                  </a:cubicBezTo>
                  <a:cubicBezTo>
                    <a:pt x="22519" y="113"/>
                    <a:pt x="29017" y="87"/>
                    <a:pt x="29017" y="57"/>
                  </a:cubicBezTo>
                  <a:cubicBezTo>
                    <a:pt x="29017" y="26"/>
                    <a:pt x="22519" y="0"/>
                    <a:pt x="1450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9" name="Google Shape;209;p26"/>
            <p:cNvSpPr/>
            <p:nvPr/>
          </p:nvSpPr>
          <p:spPr>
            <a:xfrm>
              <a:off x="6265284" y="2766699"/>
              <a:ext cx="1244926" cy="877801"/>
            </a:xfrm>
            <a:custGeom>
              <a:avLst/>
              <a:gdLst/>
              <a:ahLst/>
              <a:cxnLst/>
              <a:rect l="l" t="t" r="r" b="b"/>
              <a:pathLst>
                <a:path w="28376" h="20008" extrusionOk="0">
                  <a:moveTo>
                    <a:pt x="18153" y="1"/>
                  </a:moveTo>
                  <a:lnTo>
                    <a:pt x="14714" y="6534"/>
                  </a:lnTo>
                  <a:lnTo>
                    <a:pt x="12425" y="4668"/>
                  </a:lnTo>
                  <a:lnTo>
                    <a:pt x="9605" y="9593"/>
                  </a:lnTo>
                  <a:lnTo>
                    <a:pt x="7578" y="8164"/>
                  </a:lnTo>
                  <a:lnTo>
                    <a:pt x="4143" y="13504"/>
                  </a:lnTo>
                  <a:lnTo>
                    <a:pt x="2469" y="12220"/>
                  </a:lnTo>
                  <a:lnTo>
                    <a:pt x="0" y="16048"/>
                  </a:lnTo>
                  <a:lnTo>
                    <a:pt x="0" y="20007"/>
                  </a:lnTo>
                  <a:lnTo>
                    <a:pt x="28375" y="20007"/>
                  </a:lnTo>
                  <a:lnTo>
                    <a:pt x="28375" y="2641"/>
                  </a:lnTo>
                  <a:lnTo>
                    <a:pt x="24849" y="3649"/>
                  </a:lnTo>
                  <a:lnTo>
                    <a:pt x="21855" y="7303"/>
                  </a:lnTo>
                  <a:lnTo>
                    <a:pt x="1815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0" name="Google Shape;210;p26"/>
            <p:cNvSpPr/>
            <p:nvPr/>
          </p:nvSpPr>
          <p:spPr>
            <a:xfrm>
              <a:off x="6265284" y="2819433"/>
              <a:ext cx="1260062" cy="709243"/>
            </a:xfrm>
            <a:custGeom>
              <a:avLst/>
              <a:gdLst/>
              <a:ahLst/>
              <a:cxnLst/>
              <a:rect l="l" t="t" r="r" b="b"/>
              <a:pathLst>
                <a:path w="28721" h="16166" extrusionOk="0">
                  <a:moveTo>
                    <a:pt x="25041" y="1"/>
                  </a:moveTo>
                  <a:lnTo>
                    <a:pt x="25027" y="13"/>
                  </a:lnTo>
                  <a:cubicBezTo>
                    <a:pt x="24240" y="1036"/>
                    <a:pt x="23252" y="2306"/>
                    <a:pt x="22122" y="3767"/>
                  </a:cubicBezTo>
                  <a:lnTo>
                    <a:pt x="22122" y="3767"/>
                  </a:lnTo>
                  <a:cubicBezTo>
                    <a:pt x="20021" y="3763"/>
                    <a:pt x="17561" y="3759"/>
                    <a:pt x="14889" y="3759"/>
                  </a:cubicBezTo>
                  <a:lnTo>
                    <a:pt x="14859" y="3759"/>
                  </a:lnTo>
                  <a:lnTo>
                    <a:pt x="14841" y="3785"/>
                  </a:lnTo>
                  <a:cubicBezTo>
                    <a:pt x="13884" y="5376"/>
                    <a:pt x="12853" y="7089"/>
                    <a:pt x="11786" y="8863"/>
                  </a:cubicBezTo>
                  <a:cubicBezTo>
                    <a:pt x="10766" y="10563"/>
                    <a:pt x="9777" y="12212"/>
                    <a:pt x="8840" y="13769"/>
                  </a:cubicBezTo>
                  <a:lnTo>
                    <a:pt x="8840" y="13769"/>
                  </a:lnTo>
                  <a:cubicBezTo>
                    <a:pt x="7421" y="11828"/>
                    <a:pt x="6105" y="10033"/>
                    <a:pt x="4942" y="8444"/>
                  </a:cubicBezTo>
                  <a:lnTo>
                    <a:pt x="4903" y="8387"/>
                  </a:lnTo>
                  <a:lnTo>
                    <a:pt x="4864" y="8444"/>
                  </a:lnTo>
                  <a:cubicBezTo>
                    <a:pt x="3387" y="10782"/>
                    <a:pt x="2168" y="12704"/>
                    <a:pt x="1315" y="14055"/>
                  </a:cubicBezTo>
                  <a:cubicBezTo>
                    <a:pt x="896" y="14723"/>
                    <a:pt x="563" y="15247"/>
                    <a:pt x="337" y="15610"/>
                  </a:cubicBezTo>
                  <a:cubicBezTo>
                    <a:pt x="228" y="15790"/>
                    <a:pt x="144" y="15925"/>
                    <a:pt x="83" y="16022"/>
                  </a:cubicBezTo>
                  <a:cubicBezTo>
                    <a:pt x="26" y="16117"/>
                    <a:pt x="0" y="16165"/>
                    <a:pt x="0" y="16165"/>
                  </a:cubicBezTo>
                  <a:cubicBezTo>
                    <a:pt x="0" y="16165"/>
                    <a:pt x="35" y="16122"/>
                    <a:pt x="97" y="16030"/>
                  </a:cubicBezTo>
                  <a:cubicBezTo>
                    <a:pt x="158" y="15933"/>
                    <a:pt x="245" y="15798"/>
                    <a:pt x="359" y="15628"/>
                  </a:cubicBezTo>
                  <a:cubicBezTo>
                    <a:pt x="595" y="15265"/>
                    <a:pt x="931" y="14745"/>
                    <a:pt x="1359" y="14081"/>
                  </a:cubicBezTo>
                  <a:cubicBezTo>
                    <a:pt x="2213" y="12751"/>
                    <a:pt x="3432" y="10853"/>
                    <a:pt x="4909" y="8556"/>
                  </a:cubicBezTo>
                  <a:lnTo>
                    <a:pt x="4909" y="8556"/>
                  </a:lnTo>
                  <a:cubicBezTo>
                    <a:pt x="6070" y="10150"/>
                    <a:pt x="7380" y="11954"/>
                    <a:pt x="8797" y="13902"/>
                  </a:cubicBezTo>
                  <a:lnTo>
                    <a:pt x="8849" y="13972"/>
                  </a:lnTo>
                  <a:lnTo>
                    <a:pt x="8893" y="13898"/>
                  </a:lnTo>
                  <a:cubicBezTo>
                    <a:pt x="9841" y="12320"/>
                    <a:pt x="10847" y="10650"/>
                    <a:pt x="11887" y="8920"/>
                  </a:cubicBezTo>
                  <a:cubicBezTo>
                    <a:pt x="12947" y="7155"/>
                    <a:pt x="13973" y="5451"/>
                    <a:pt x="14922" y="3868"/>
                  </a:cubicBezTo>
                  <a:lnTo>
                    <a:pt x="14922" y="3868"/>
                  </a:lnTo>
                  <a:cubicBezTo>
                    <a:pt x="17592" y="3863"/>
                    <a:pt x="20050" y="3863"/>
                    <a:pt x="22148" y="3859"/>
                  </a:cubicBezTo>
                  <a:lnTo>
                    <a:pt x="22169" y="3859"/>
                  </a:lnTo>
                  <a:lnTo>
                    <a:pt x="22183" y="3841"/>
                  </a:lnTo>
                  <a:cubicBezTo>
                    <a:pt x="23306" y="2371"/>
                    <a:pt x="24285" y="1094"/>
                    <a:pt x="25070" y="65"/>
                  </a:cubicBezTo>
                  <a:lnTo>
                    <a:pt x="25070" y="65"/>
                  </a:lnTo>
                  <a:cubicBezTo>
                    <a:pt x="26221" y="57"/>
                    <a:pt x="27133" y="53"/>
                    <a:pt x="27760" y="49"/>
                  </a:cubicBezTo>
                  <a:cubicBezTo>
                    <a:pt x="28069" y="49"/>
                    <a:pt x="28310" y="44"/>
                    <a:pt x="28476" y="44"/>
                  </a:cubicBezTo>
                  <a:cubicBezTo>
                    <a:pt x="28555" y="39"/>
                    <a:pt x="28611" y="39"/>
                    <a:pt x="28660" y="39"/>
                  </a:cubicBezTo>
                  <a:cubicBezTo>
                    <a:pt x="28698" y="35"/>
                    <a:pt x="28720" y="35"/>
                    <a:pt x="28720" y="35"/>
                  </a:cubicBezTo>
                  <a:cubicBezTo>
                    <a:pt x="28720" y="31"/>
                    <a:pt x="28698" y="31"/>
                    <a:pt x="28660" y="31"/>
                  </a:cubicBezTo>
                  <a:cubicBezTo>
                    <a:pt x="28611" y="27"/>
                    <a:pt x="28555" y="27"/>
                    <a:pt x="28476" y="27"/>
                  </a:cubicBezTo>
                  <a:cubicBezTo>
                    <a:pt x="28310" y="23"/>
                    <a:pt x="28069" y="17"/>
                    <a:pt x="27760" y="17"/>
                  </a:cubicBezTo>
                  <a:cubicBezTo>
                    <a:pt x="27130" y="13"/>
                    <a:pt x="26213" y="9"/>
                    <a:pt x="2505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1" name="Google Shape;211;p26"/>
            <p:cNvSpPr/>
            <p:nvPr/>
          </p:nvSpPr>
          <p:spPr>
            <a:xfrm>
              <a:off x="6508159" y="3234899"/>
              <a:ext cx="24569" cy="23603"/>
            </a:xfrm>
            <a:custGeom>
              <a:avLst/>
              <a:gdLst/>
              <a:ahLst/>
              <a:cxnLst/>
              <a:rect l="l" t="t" r="r" b="b"/>
              <a:pathLst>
                <a:path w="560" h="538" extrusionOk="0">
                  <a:moveTo>
                    <a:pt x="281" y="1"/>
                  </a:moveTo>
                  <a:cubicBezTo>
                    <a:pt x="128" y="1"/>
                    <a:pt x="1" y="123"/>
                    <a:pt x="1" y="271"/>
                  </a:cubicBezTo>
                  <a:cubicBezTo>
                    <a:pt x="1" y="416"/>
                    <a:pt x="128" y="538"/>
                    <a:pt x="281" y="538"/>
                  </a:cubicBezTo>
                  <a:cubicBezTo>
                    <a:pt x="434" y="538"/>
                    <a:pt x="560" y="416"/>
                    <a:pt x="560" y="271"/>
                  </a:cubicBezTo>
                  <a:cubicBezTo>
                    <a:pt x="560" y="123"/>
                    <a:pt x="434" y="1"/>
                    <a:pt x="2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2" name="Google Shape;212;p26"/>
            <p:cNvSpPr/>
            <p:nvPr/>
          </p:nvSpPr>
          <p:spPr>
            <a:xfrm>
              <a:off x="6239970" y="3886175"/>
              <a:ext cx="157985" cy="152281"/>
            </a:xfrm>
            <a:custGeom>
              <a:avLst/>
              <a:gdLst/>
              <a:ahLst/>
              <a:cxnLst/>
              <a:rect l="l" t="t" r="r" b="b"/>
              <a:pathLst>
                <a:path w="3601" h="3471" extrusionOk="0">
                  <a:moveTo>
                    <a:pt x="1801" y="1"/>
                  </a:moveTo>
                  <a:cubicBezTo>
                    <a:pt x="805" y="1"/>
                    <a:pt x="0" y="779"/>
                    <a:pt x="0" y="1735"/>
                  </a:cubicBezTo>
                  <a:cubicBezTo>
                    <a:pt x="0" y="2693"/>
                    <a:pt x="805" y="3470"/>
                    <a:pt x="1801" y="3470"/>
                  </a:cubicBezTo>
                  <a:cubicBezTo>
                    <a:pt x="2792" y="3470"/>
                    <a:pt x="3601" y="2693"/>
                    <a:pt x="3601" y="1735"/>
                  </a:cubicBezTo>
                  <a:cubicBezTo>
                    <a:pt x="3601" y="779"/>
                    <a:pt x="2792" y="1"/>
                    <a:pt x="18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3" name="Google Shape;213;p26"/>
            <p:cNvSpPr/>
            <p:nvPr/>
          </p:nvSpPr>
          <p:spPr>
            <a:xfrm>
              <a:off x="6515090" y="3911314"/>
              <a:ext cx="927816" cy="28605"/>
            </a:xfrm>
            <a:custGeom>
              <a:avLst/>
              <a:gdLst/>
              <a:ahLst/>
              <a:cxnLst/>
              <a:rect l="l" t="t" r="r" b="b"/>
              <a:pathLst>
                <a:path w="21148" h="652" extrusionOk="0">
                  <a:moveTo>
                    <a:pt x="0" y="0"/>
                  </a:moveTo>
                  <a:lnTo>
                    <a:pt x="0" y="652"/>
                  </a:lnTo>
                  <a:lnTo>
                    <a:pt x="21148" y="652"/>
                  </a:lnTo>
                  <a:lnTo>
                    <a:pt x="2114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" name="Google Shape;214;p26"/>
            <p:cNvSpPr/>
            <p:nvPr/>
          </p:nvSpPr>
          <p:spPr>
            <a:xfrm>
              <a:off x="6515090" y="3982430"/>
              <a:ext cx="385244" cy="28649"/>
            </a:xfrm>
            <a:custGeom>
              <a:avLst/>
              <a:gdLst/>
              <a:ahLst/>
              <a:cxnLst/>
              <a:rect l="l" t="t" r="r" b="b"/>
              <a:pathLst>
                <a:path w="8781" h="653" extrusionOk="0">
                  <a:moveTo>
                    <a:pt x="0" y="1"/>
                  </a:moveTo>
                  <a:lnTo>
                    <a:pt x="0" y="652"/>
                  </a:lnTo>
                  <a:lnTo>
                    <a:pt x="8780" y="652"/>
                  </a:lnTo>
                  <a:lnTo>
                    <a:pt x="878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15" name="Google Shape;215;p26"/>
          <p:cNvGrpSpPr/>
          <p:nvPr/>
        </p:nvGrpSpPr>
        <p:grpSpPr>
          <a:xfrm>
            <a:off x="5253459" y="2410452"/>
            <a:ext cx="1726085" cy="786097"/>
            <a:chOff x="3940094" y="1807838"/>
            <a:chExt cx="1294564" cy="589573"/>
          </a:xfrm>
        </p:grpSpPr>
        <p:grpSp>
          <p:nvGrpSpPr>
            <p:cNvPr id="216" name="Google Shape;216;p26"/>
            <p:cNvGrpSpPr/>
            <p:nvPr/>
          </p:nvGrpSpPr>
          <p:grpSpPr>
            <a:xfrm>
              <a:off x="3940094" y="1807838"/>
              <a:ext cx="1294564" cy="589573"/>
              <a:chOff x="3543907" y="2562740"/>
              <a:chExt cx="1294564" cy="381675"/>
            </a:xfrm>
          </p:grpSpPr>
          <p:sp>
            <p:nvSpPr>
              <p:cNvPr id="217" name="Google Shape;217;p26"/>
              <p:cNvSpPr/>
              <p:nvPr/>
            </p:nvSpPr>
            <p:spPr>
              <a:xfrm>
                <a:off x="3597011" y="2562740"/>
                <a:ext cx="1241460" cy="348172"/>
              </a:xfrm>
              <a:custGeom>
                <a:avLst/>
                <a:gdLst/>
                <a:ahLst/>
                <a:cxnLst/>
                <a:rect l="l" t="t" r="r" b="b"/>
                <a:pathLst>
                  <a:path w="28297" h="7936" extrusionOk="0">
                    <a:moveTo>
                      <a:pt x="722" y="0"/>
                    </a:moveTo>
                    <a:cubicBezTo>
                      <a:pt x="324" y="0"/>
                      <a:pt x="0" y="323"/>
                      <a:pt x="0" y="725"/>
                    </a:cubicBezTo>
                    <a:lnTo>
                      <a:pt x="0" y="7211"/>
                    </a:lnTo>
                    <a:cubicBezTo>
                      <a:pt x="0" y="7613"/>
                      <a:pt x="324" y="7936"/>
                      <a:pt x="722" y="7936"/>
                    </a:cubicBezTo>
                    <a:lnTo>
                      <a:pt x="27576" y="7936"/>
                    </a:lnTo>
                    <a:cubicBezTo>
                      <a:pt x="27973" y="7936"/>
                      <a:pt x="28296" y="7613"/>
                      <a:pt x="28296" y="7211"/>
                    </a:cubicBezTo>
                    <a:lnTo>
                      <a:pt x="28296" y="725"/>
                    </a:lnTo>
                    <a:cubicBezTo>
                      <a:pt x="28296" y="323"/>
                      <a:pt x="27973" y="0"/>
                      <a:pt x="2757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18" name="Google Shape;218;p26"/>
              <p:cNvSpPr/>
              <p:nvPr/>
            </p:nvSpPr>
            <p:spPr>
              <a:xfrm>
                <a:off x="3543907" y="2596242"/>
                <a:ext cx="1241460" cy="348172"/>
              </a:xfrm>
              <a:custGeom>
                <a:avLst/>
                <a:gdLst/>
                <a:ahLst/>
                <a:cxnLst/>
                <a:rect l="l" t="t" r="r" b="b"/>
                <a:pathLst>
                  <a:path w="28297" h="7936" extrusionOk="0">
                    <a:moveTo>
                      <a:pt x="722" y="0"/>
                    </a:moveTo>
                    <a:cubicBezTo>
                      <a:pt x="324" y="0"/>
                      <a:pt x="0" y="323"/>
                      <a:pt x="0" y="725"/>
                    </a:cubicBezTo>
                    <a:lnTo>
                      <a:pt x="0" y="7211"/>
                    </a:lnTo>
                    <a:cubicBezTo>
                      <a:pt x="0" y="7613"/>
                      <a:pt x="324" y="7936"/>
                      <a:pt x="722" y="7936"/>
                    </a:cubicBezTo>
                    <a:lnTo>
                      <a:pt x="27576" y="7936"/>
                    </a:lnTo>
                    <a:cubicBezTo>
                      <a:pt x="27973" y="7936"/>
                      <a:pt x="28296" y="7613"/>
                      <a:pt x="28296" y="7211"/>
                    </a:cubicBezTo>
                    <a:lnTo>
                      <a:pt x="28296" y="725"/>
                    </a:lnTo>
                    <a:cubicBezTo>
                      <a:pt x="28296" y="323"/>
                      <a:pt x="27973" y="0"/>
                      <a:pt x="27576" y="0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sp>
          <p:nvSpPr>
            <p:cNvPr id="219" name="Google Shape;219;p26"/>
            <p:cNvSpPr/>
            <p:nvPr/>
          </p:nvSpPr>
          <p:spPr>
            <a:xfrm>
              <a:off x="4099654" y="1961924"/>
              <a:ext cx="114112" cy="114156"/>
            </a:xfrm>
            <a:custGeom>
              <a:avLst/>
              <a:gdLst/>
              <a:ahLst/>
              <a:cxnLst/>
              <a:rect l="l" t="t" r="r" b="b"/>
              <a:pathLst>
                <a:path w="2601" h="2602" extrusionOk="0">
                  <a:moveTo>
                    <a:pt x="1302" y="1"/>
                  </a:moveTo>
                  <a:cubicBezTo>
                    <a:pt x="582" y="1"/>
                    <a:pt x="1" y="582"/>
                    <a:pt x="1" y="1298"/>
                  </a:cubicBezTo>
                  <a:cubicBezTo>
                    <a:pt x="1" y="2020"/>
                    <a:pt x="582" y="2601"/>
                    <a:pt x="1302" y="2601"/>
                  </a:cubicBezTo>
                  <a:cubicBezTo>
                    <a:pt x="2020" y="2601"/>
                    <a:pt x="2601" y="2020"/>
                    <a:pt x="2601" y="1298"/>
                  </a:cubicBezTo>
                  <a:cubicBezTo>
                    <a:pt x="2601" y="582"/>
                    <a:pt x="2020" y="1"/>
                    <a:pt x="13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0" name="Google Shape;220;p26"/>
            <p:cNvSpPr/>
            <p:nvPr/>
          </p:nvSpPr>
          <p:spPr>
            <a:xfrm>
              <a:off x="4270842" y="1979561"/>
              <a:ext cx="397704" cy="22112"/>
            </a:xfrm>
            <a:custGeom>
              <a:avLst/>
              <a:gdLst/>
              <a:ahLst/>
              <a:cxnLst/>
              <a:rect l="l" t="t" r="r" b="b"/>
              <a:pathLst>
                <a:path w="9065" h="504" extrusionOk="0">
                  <a:moveTo>
                    <a:pt x="0" y="1"/>
                  </a:moveTo>
                  <a:lnTo>
                    <a:pt x="0" y="503"/>
                  </a:lnTo>
                  <a:lnTo>
                    <a:pt x="9064" y="503"/>
                  </a:lnTo>
                  <a:lnTo>
                    <a:pt x="906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1" name="Google Shape;221;p26"/>
            <p:cNvSpPr/>
            <p:nvPr/>
          </p:nvSpPr>
          <p:spPr>
            <a:xfrm>
              <a:off x="4270842" y="2029574"/>
              <a:ext cx="773516" cy="22331"/>
            </a:xfrm>
            <a:custGeom>
              <a:avLst/>
              <a:gdLst/>
              <a:ahLst/>
              <a:cxnLst/>
              <a:rect l="l" t="t" r="r" b="b"/>
              <a:pathLst>
                <a:path w="17631" h="509" extrusionOk="0">
                  <a:moveTo>
                    <a:pt x="0" y="1"/>
                  </a:moveTo>
                  <a:lnTo>
                    <a:pt x="0" y="508"/>
                  </a:lnTo>
                  <a:lnTo>
                    <a:pt x="17630" y="508"/>
                  </a:lnTo>
                  <a:lnTo>
                    <a:pt x="1763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2" name="Google Shape;222;p26"/>
            <p:cNvSpPr/>
            <p:nvPr/>
          </p:nvSpPr>
          <p:spPr>
            <a:xfrm>
              <a:off x="4099654" y="2137367"/>
              <a:ext cx="114112" cy="114112"/>
            </a:xfrm>
            <a:custGeom>
              <a:avLst/>
              <a:gdLst/>
              <a:ahLst/>
              <a:cxnLst/>
              <a:rect l="l" t="t" r="r" b="b"/>
              <a:pathLst>
                <a:path w="2601" h="2601" extrusionOk="0">
                  <a:moveTo>
                    <a:pt x="1302" y="0"/>
                  </a:moveTo>
                  <a:cubicBezTo>
                    <a:pt x="582" y="0"/>
                    <a:pt x="1" y="581"/>
                    <a:pt x="1" y="1299"/>
                  </a:cubicBezTo>
                  <a:cubicBezTo>
                    <a:pt x="1" y="2019"/>
                    <a:pt x="582" y="2600"/>
                    <a:pt x="1302" y="2600"/>
                  </a:cubicBezTo>
                  <a:cubicBezTo>
                    <a:pt x="2020" y="2600"/>
                    <a:pt x="2601" y="2019"/>
                    <a:pt x="2601" y="1299"/>
                  </a:cubicBezTo>
                  <a:cubicBezTo>
                    <a:pt x="2601" y="581"/>
                    <a:pt x="2020" y="0"/>
                    <a:pt x="13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3" name="Google Shape;223;p26"/>
            <p:cNvSpPr/>
            <p:nvPr/>
          </p:nvSpPr>
          <p:spPr>
            <a:xfrm>
              <a:off x="4270842" y="2154960"/>
              <a:ext cx="203086" cy="22156"/>
            </a:xfrm>
            <a:custGeom>
              <a:avLst/>
              <a:gdLst/>
              <a:ahLst/>
              <a:cxnLst/>
              <a:rect l="l" t="t" r="r" b="b"/>
              <a:pathLst>
                <a:path w="4629" h="505" extrusionOk="0">
                  <a:moveTo>
                    <a:pt x="0" y="1"/>
                  </a:moveTo>
                  <a:lnTo>
                    <a:pt x="0" y="504"/>
                  </a:lnTo>
                  <a:lnTo>
                    <a:pt x="4629" y="504"/>
                  </a:lnTo>
                  <a:lnTo>
                    <a:pt x="462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4" name="Google Shape;224;p26"/>
            <p:cNvSpPr/>
            <p:nvPr/>
          </p:nvSpPr>
          <p:spPr>
            <a:xfrm>
              <a:off x="4270842" y="2205018"/>
              <a:ext cx="773516" cy="22287"/>
            </a:xfrm>
            <a:custGeom>
              <a:avLst/>
              <a:gdLst/>
              <a:ahLst/>
              <a:cxnLst/>
              <a:rect l="l" t="t" r="r" b="b"/>
              <a:pathLst>
                <a:path w="17631" h="508" extrusionOk="0">
                  <a:moveTo>
                    <a:pt x="0" y="1"/>
                  </a:moveTo>
                  <a:lnTo>
                    <a:pt x="0" y="508"/>
                  </a:lnTo>
                  <a:lnTo>
                    <a:pt x="17630" y="508"/>
                  </a:lnTo>
                  <a:lnTo>
                    <a:pt x="1763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25" name="Google Shape;225;p26"/>
          <p:cNvGrpSpPr/>
          <p:nvPr/>
        </p:nvGrpSpPr>
        <p:grpSpPr>
          <a:xfrm>
            <a:off x="8258557" y="1945872"/>
            <a:ext cx="1208009" cy="182217"/>
            <a:chOff x="5966342" y="1378202"/>
            <a:chExt cx="906007" cy="136663"/>
          </a:xfrm>
        </p:grpSpPr>
        <p:sp>
          <p:nvSpPr>
            <p:cNvPr id="226" name="Google Shape;226;p26"/>
            <p:cNvSpPr/>
            <p:nvPr/>
          </p:nvSpPr>
          <p:spPr>
            <a:xfrm>
              <a:off x="5966342" y="1378202"/>
              <a:ext cx="153861" cy="136663"/>
            </a:xfrm>
            <a:custGeom>
              <a:avLst/>
              <a:gdLst/>
              <a:ahLst/>
              <a:cxnLst/>
              <a:rect l="l" t="t" r="r" b="b"/>
              <a:pathLst>
                <a:path w="3507" h="3115" extrusionOk="0">
                  <a:moveTo>
                    <a:pt x="1755" y="0"/>
                  </a:moveTo>
                  <a:cubicBezTo>
                    <a:pt x="1298" y="0"/>
                    <a:pt x="846" y="200"/>
                    <a:pt x="539" y="582"/>
                  </a:cubicBezTo>
                  <a:cubicBezTo>
                    <a:pt x="1" y="1255"/>
                    <a:pt x="110" y="2234"/>
                    <a:pt x="779" y="2772"/>
                  </a:cubicBezTo>
                  <a:cubicBezTo>
                    <a:pt x="1068" y="3002"/>
                    <a:pt x="1412" y="3115"/>
                    <a:pt x="1754" y="3115"/>
                  </a:cubicBezTo>
                  <a:cubicBezTo>
                    <a:pt x="2210" y="3115"/>
                    <a:pt x="2661" y="2915"/>
                    <a:pt x="2968" y="2531"/>
                  </a:cubicBezTo>
                  <a:cubicBezTo>
                    <a:pt x="3506" y="1863"/>
                    <a:pt x="3401" y="879"/>
                    <a:pt x="2728" y="342"/>
                  </a:cubicBezTo>
                  <a:cubicBezTo>
                    <a:pt x="2440" y="112"/>
                    <a:pt x="2096" y="0"/>
                    <a:pt x="175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7" name="Google Shape;227;p26"/>
            <p:cNvSpPr/>
            <p:nvPr/>
          </p:nvSpPr>
          <p:spPr>
            <a:xfrm>
              <a:off x="6003940" y="1423214"/>
              <a:ext cx="78839" cy="50146"/>
            </a:xfrm>
            <a:custGeom>
              <a:avLst/>
              <a:gdLst/>
              <a:ahLst/>
              <a:cxnLst/>
              <a:rect l="l" t="t" r="r" b="b"/>
              <a:pathLst>
                <a:path w="1797" h="1143" extrusionOk="0">
                  <a:moveTo>
                    <a:pt x="1767" y="1"/>
                  </a:moveTo>
                  <a:cubicBezTo>
                    <a:pt x="1725" y="1"/>
                    <a:pt x="1324" y="360"/>
                    <a:pt x="853" y="819"/>
                  </a:cubicBezTo>
                  <a:cubicBezTo>
                    <a:pt x="797" y="875"/>
                    <a:pt x="741" y="928"/>
                    <a:pt x="686" y="981"/>
                  </a:cubicBezTo>
                  <a:lnTo>
                    <a:pt x="686" y="981"/>
                  </a:lnTo>
                  <a:cubicBezTo>
                    <a:pt x="336" y="636"/>
                    <a:pt x="62" y="394"/>
                    <a:pt x="26" y="394"/>
                  </a:cubicBezTo>
                  <a:cubicBezTo>
                    <a:pt x="25" y="394"/>
                    <a:pt x="24" y="394"/>
                    <a:pt x="23" y="395"/>
                  </a:cubicBezTo>
                  <a:cubicBezTo>
                    <a:pt x="1" y="413"/>
                    <a:pt x="267" y="714"/>
                    <a:pt x="647" y="1099"/>
                  </a:cubicBezTo>
                  <a:lnTo>
                    <a:pt x="687" y="1143"/>
                  </a:lnTo>
                  <a:lnTo>
                    <a:pt x="726" y="1103"/>
                  </a:lnTo>
                  <a:cubicBezTo>
                    <a:pt x="796" y="1038"/>
                    <a:pt x="862" y="972"/>
                    <a:pt x="931" y="902"/>
                  </a:cubicBezTo>
                  <a:cubicBezTo>
                    <a:pt x="1421" y="430"/>
                    <a:pt x="1796" y="28"/>
                    <a:pt x="1770" y="2"/>
                  </a:cubicBezTo>
                  <a:cubicBezTo>
                    <a:pt x="1770" y="1"/>
                    <a:pt x="1769" y="1"/>
                    <a:pt x="17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8" name="Google Shape;228;p26"/>
            <p:cNvSpPr/>
            <p:nvPr/>
          </p:nvSpPr>
          <p:spPr>
            <a:xfrm>
              <a:off x="6235364" y="1411237"/>
              <a:ext cx="636985" cy="5177"/>
            </a:xfrm>
            <a:custGeom>
              <a:avLst/>
              <a:gdLst/>
              <a:ahLst/>
              <a:cxnLst/>
              <a:rect l="l" t="t" r="r" b="b"/>
              <a:pathLst>
                <a:path w="14519" h="118" extrusionOk="0">
                  <a:moveTo>
                    <a:pt x="7259" y="0"/>
                  </a:moveTo>
                  <a:cubicBezTo>
                    <a:pt x="3252" y="0"/>
                    <a:pt x="0" y="26"/>
                    <a:pt x="0" y="61"/>
                  </a:cubicBezTo>
                  <a:cubicBezTo>
                    <a:pt x="0" y="91"/>
                    <a:pt x="3252" y="117"/>
                    <a:pt x="7259" y="117"/>
                  </a:cubicBezTo>
                  <a:cubicBezTo>
                    <a:pt x="11267" y="117"/>
                    <a:pt x="14518" y="91"/>
                    <a:pt x="14518" y="61"/>
                  </a:cubicBezTo>
                  <a:cubicBezTo>
                    <a:pt x="14518" y="26"/>
                    <a:pt x="11267" y="0"/>
                    <a:pt x="72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9" name="Google Shape;229;p26"/>
            <p:cNvSpPr/>
            <p:nvPr/>
          </p:nvSpPr>
          <p:spPr>
            <a:xfrm>
              <a:off x="6242822" y="1473535"/>
              <a:ext cx="368178" cy="5001"/>
            </a:xfrm>
            <a:custGeom>
              <a:avLst/>
              <a:gdLst/>
              <a:ahLst/>
              <a:cxnLst/>
              <a:rect l="l" t="t" r="r" b="b"/>
              <a:pathLst>
                <a:path w="8392" h="114" extrusionOk="0">
                  <a:moveTo>
                    <a:pt x="4196" y="0"/>
                  </a:moveTo>
                  <a:cubicBezTo>
                    <a:pt x="1880" y="0"/>
                    <a:pt x="0" y="22"/>
                    <a:pt x="0" y="57"/>
                  </a:cubicBezTo>
                  <a:cubicBezTo>
                    <a:pt x="0" y="87"/>
                    <a:pt x="1880" y="113"/>
                    <a:pt x="4196" y="113"/>
                  </a:cubicBezTo>
                  <a:cubicBezTo>
                    <a:pt x="6513" y="113"/>
                    <a:pt x="8391" y="87"/>
                    <a:pt x="8391" y="57"/>
                  </a:cubicBezTo>
                  <a:cubicBezTo>
                    <a:pt x="8391" y="22"/>
                    <a:pt x="6513" y="0"/>
                    <a:pt x="419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30" name="Google Shape;230;p26"/>
          <p:cNvGrpSpPr/>
          <p:nvPr/>
        </p:nvGrpSpPr>
        <p:grpSpPr>
          <a:xfrm>
            <a:off x="10722749" y="3790849"/>
            <a:ext cx="662416" cy="630127"/>
            <a:chOff x="7814487" y="2708836"/>
            <a:chExt cx="496812" cy="472595"/>
          </a:xfrm>
        </p:grpSpPr>
        <p:sp>
          <p:nvSpPr>
            <p:cNvPr id="231" name="Google Shape;231;p26"/>
            <p:cNvSpPr/>
            <p:nvPr/>
          </p:nvSpPr>
          <p:spPr>
            <a:xfrm>
              <a:off x="7814487" y="2708836"/>
              <a:ext cx="496812" cy="472595"/>
            </a:xfrm>
            <a:custGeom>
              <a:avLst/>
              <a:gdLst/>
              <a:ahLst/>
              <a:cxnLst/>
              <a:rect l="l" t="t" r="r" b="b"/>
              <a:pathLst>
                <a:path w="11324" h="10772" extrusionOk="0">
                  <a:moveTo>
                    <a:pt x="5922" y="1"/>
                  </a:moveTo>
                  <a:cubicBezTo>
                    <a:pt x="5106" y="1"/>
                    <a:pt x="4261" y="192"/>
                    <a:pt x="3483" y="573"/>
                  </a:cubicBezTo>
                  <a:cubicBezTo>
                    <a:pt x="2399" y="1115"/>
                    <a:pt x="1473" y="2063"/>
                    <a:pt x="957" y="3243"/>
                  </a:cubicBezTo>
                  <a:cubicBezTo>
                    <a:pt x="555" y="4152"/>
                    <a:pt x="442" y="5153"/>
                    <a:pt x="555" y="6088"/>
                  </a:cubicBezTo>
                  <a:cubicBezTo>
                    <a:pt x="621" y="6556"/>
                    <a:pt x="743" y="7006"/>
                    <a:pt x="910" y="7430"/>
                  </a:cubicBezTo>
                  <a:cubicBezTo>
                    <a:pt x="1077" y="7838"/>
                    <a:pt x="1295" y="8215"/>
                    <a:pt x="1542" y="8563"/>
                  </a:cubicBezTo>
                  <a:lnTo>
                    <a:pt x="1542" y="8563"/>
                  </a:lnTo>
                  <a:cubicBezTo>
                    <a:pt x="1044" y="9137"/>
                    <a:pt x="560" y="9694"/>
                    <a:pt x="101" y="10223"/>
                  </a:cubicBezTo>
                  <a:lnTo>
                    <a:pt x="0" y="10336"/>
                  </a:lnTo>
                  <a:lnTo>
                    <a:pt x="0" y="10336"/>
                  </a:lnTo>
                  <a:lnTo>
                    <a:pt x="153" y="10306"/>
                  </a:lnTo>
                  <a:cubicBezTo>
                    <a:pt x="1085" y="10128"/>
                    <a:pt x="1978" y="9954"/>
                    <a:pt x="2797" y="9798"/>
                  </a:cubicBezTo>
                  <a:lnTo>
                    <a:pt x="2797" y="9798"/>
                  </a:lnTo>
                  <a:cubicBezTo>
                    <a:pt x="3776" y="10473"/>
                    <a:pt x="4868" y="10768"/>
                    <a:pt x="5822" y="10768"/>
                  </a:cubicBezTo>
                  <a:cubicBezTo>
                    <a:pt x="5831" y="10768"/>
                    <a:pt x="5839" y="10768"/>
                    <a:pt x="5847" y="10768"/>
                  </a:cubicBezTo>
                  <a:cubicBezTo>
                    <a:pt x="5892" y="10770"/>
                    <a:pt x="5938" y="10771"/>
                    <a:pt x="5984" y="10771"/>
                  </a:cubicBezTo>
                  <a:cubicBezTo>
                    <a:pt x="6057" y="10771"/>
                    <a:pt x="6131" y="10768"/>
                    <a:pt x="6201" y="10760"/>
                  </a:cubicBezTo>
                  <a:cubicBezTo>
                    <a:pt x="6319" y="10751"/>
                    <a:pt x="6433" y="10747"/>
                    <a:pt x="6547" y="10734"/>
                  </a:cubicBezTo>
                  <a:cubicBezTo>
                    <a:pt x="6769" y="10695"/>
                    <a:pt x="6983" y="10673"/>
                    <a:pt x="7185" y="10611"/>
                  </a:cubicBezTo>
                  <a:cubicBezTo>
                    <a:pt x="7285" y="10585"/>
                    <a:pt x="7386" y="10558"/>
                    <a:pt x="7481" y="10532"/>
                  </a:cubicBezTo>
                  <a:cubicBezTo>
                    <a:pt x="7574" y="10498"/>
                    <a:pt x="7665" y="10467"/>
                    <a:pt x="7757" y="10432"/>
                  </a:cubicBezTo>
                  <a:cubicBezTo>
                    <a:pt x="7941" y="10375"/>
                    <a:pt x="8098" y="10288"/>
                    <a:pt x="8256" y="10217"/>
                  </a:cubicBezTo>
                  <a:cubicBezTo>
                    <a:pt x="8875" y="9912"/>
                    <a:pt x="9287" y="9558"/>
                    <a:pt x="9557" y="9313"/>
                  </a:cubicBezTo>
                  <a:cubicBezTo>
                    <a:pt x="9688" y="9186"/>
                    <a:pt x="9776" y="9077"/>
                    <a:pt x="9841" y="9011"/>
                  </a:cubicBezTo>
                  <a:cubicBezTo>
                    <a:pt x="9907" y="8942"/>
                    <a:pt x="9934" y="8902"/>
                    <a:pt x="9934" y="8902"/>
                  </a:cubicBezTo>
                  <a:lnTo>
                    <a:pt x="9934" y="8902"/>
                  </a:lnTo>
                  <a:cubicBezTo>
                    <a:pt x="9934" y="8902"/>
                    <a:pt x="9898" y="8933"/>
                    <a:pt x="9833" y="8999"/>
                  </a:cubicBezTo>
                  <a:cubicBezTo>
                    <a:pt x="9763" y="9064"/>
                    <a:pt x="9671" y="9169"/>
                    <a:pt x="9536" y="9291"/>
                  </a:cubicBezTo>
                  <a:cubicBezTo>
                    <a:pt x="9265" y="9527"/>
                    <a:pt x="8849" y="9872"/>
                    <a:pt x="8234" y="10170"/>
                  </a:cubicBezTo>
                  <a:cubicBezTo>
                    <a:pt x="8076" y="10240"/>
                    <a:pt x="7915" y="10322"/>
                    <a:pt x="7735" y="10375"/>
                  </a:cubicBezTo>
                  <a:cubicBezTo>
                    <a:pt x="7648" y="10406"/>
                    <a:pt x="7556" y="10441"/>
                    <a:pt x="7465" y="10471"/>
                  </a:cubicBezTo>
                  <a:cubicBezTo>
                    <a:pt x="7368" y="10498"/>
                    <a:pt x="7268" y="10520"/>
                    <a:pt x="7171" y="10546"/>
                  </a:cubicBezTo>
                  <a:cubicBezTo>
                    <a:pt x="6971" y="10602"/>
                    <a:pt x="6757" y="10624"/>
                    <a:pt x="6538" y="10663"/>
                  </a:cubicBezTo>
                  <a:cubicBezTo>
                    <a:pt x="6428" y="10673"/>
                    <a:pt x="6315" y="10677"/>
                    <a:pt x="6197" y="10685"/>
                  </a:cubicBezTo>
                  <a:cubicBezTo>
                    <a:pt x="6135" y="10693"/>
                    <a:pt x="6071" y="10696"/>
                    <a:pt x="6008" y="10696"/>
                  </a:cubicBezTo>
                  <a:cubicBezTo>
                    <a:pt x="5954" y="10696"/>
                    <a:pt x="5901" y="10694"/>
                    <a:pt x="5847" y="10689"/>
                  </a:cubicBezTo>
                  <a:cubicBezTo>
                    <a:pt x="4895" y="10689"/>
                    <a:pt x="3806" y="10388"/>
                    <a:pt x="2836" y="9707"/>
                  </a:cubicBezTo>
                  <a:lnTo>
                    <a:pt x="2818" y="9693"/>
                  </a:lnTo>
                  <a:lnTo>
                    <a:pt x="2802" y="9698"/>
                  </a:lnTo>
                  <a:cubicBezTo>
                    <a:pt x="2019" y="9847"/>
                    <a:pt x="1171" y="10008"/>
                    <a:pt x="281" y="10176"/>
                  </a:cubicBezTo>
                  <a:lnTo>
                    <a:pt x="281" y="10176"/>
                  </a:lnTo>
                  <a:cubicBezTo>
                    <a:pt x="720" y="9676"/>
                    <a:pt x="1181" y="9146"/>
                    <a:pt x="1652" y="8605"/>
                  </a:cubicBezTo>
                  <a:lnTo>
                    <a:pt x="1682" y="8571"/>
                  </a:lnTo>
                  <a:lnTo>
                    <a:pt x="1656" y="8535"/>
                  </a:lnTo>
                  <a:cubicBezTo>
                    <a:pt x="1408" y="8182"/>
                    <a:pt x="1184" y="7801"/>
                    <a:pt x="1014" y="7391"/>
                  </a:cubicBezTo>
                  <a:cubicBezTo>
                    <a:pt x="852" y="6971"/>
                    <a:pt x="734" y="6530"/>
                    <a:pt x="668" y="6070"/>
                  </a:cubicBezTo>
                  <a:cubicBezTo>
                    <a:pt x="559" y="5157"/>
                    <a:pt x="668" y="4178"/>
                    <a:pt x="1067" y="3291"/>
                  </a:cubicBezTo>
                  <a:cubicBezTo>
                    <a:pt x="1569" y="2137"/>
                    <a:pt x="2478" y="1207"/>
                    <a:pt x="3536" y="673"/>
                  </a:cubicBezTo>
                  <a:cubicBezTo>
                    <a:pt x="4296" y="301"/>
                    <a:pt x="5124" y="110"/>
                    <a:pt x="5925" y="110"/>
                  </a:cubicBezTo>
                  <a:cubicBezTo>
                    <a:pt x="6244" y="110"/>
                    <a:pt x="6558" y="140"/>
                    <a:pt x="6862" y="201"/>
                  </a:cubicBezTo>
                  <a:cubicBezTo>
                    <a:pt x="7394" y="302"/>
                    <a:pt x="7910" y="463"/>
                    <a:pt x="8360" y="713"/>
                  </a:cubicBezTo>
                  <a:cubicBezTo>
                    <a:pt x="8815" y="957"/>
                    <a:pt x="9230" y="1246"/>
                    <a:pt x="9575" y="1591"/>
                  </a:cubicBezTo>
                  <a:cubicBezTo>
                    <a:pt x="10287" y="2256"/>
                    <a:pt x="10733" y="3077"/>
                    <a:pt x="10973" y="3864"/>
                  </a:cubicBezTo>
                  <a:cubicBezTo>
                    <a:pt x="11223" y="4654"/>
                    <a:pt x="11253" y="5419"/>
                    <a:pt x="11170" y="6070"/>
                  </a:cubicBezTo>
                  <a:cubicBezTo>
                    <a:pt x="11096" y="6726"/>
                    <a:pt x="10894" y="7264"/>
                    <a:pt x="10702" y="7683"/>
                  </a:cubicBezTo>
                  <a:cubicBezTo>
                    <a:pt x="10650" y="7788"/>
                    <a:pt x="10602" y="7889"/>
                    <a:pt x="10559" y="7980"/>
                  </a:cubicBezTo>
                  <a:cubicBezTo>
                    <a:pt x="10511" y="8067"/>
                    <a:pt x="10454" y="8151"/>
                    <a:pt x="10410" y="8225"/>
                  </a:cubicBezTo>
                  <a:cubicBezTo>
                    <a:pt x="10318" y="8378"/>
                    <a:pt x="10235" y="8509"/>
                    <a:pt x="10156" y="8601"/>
                  </a:cubicBezTo>
                  <a:cubicBezTo>
                    <a:pt x="10087" y="8697"/>
                    <a:pt x="10029" y="8771"/>
                    <a:pt x="9990" y="8824"/>
                  </a:cubicBezTo>
                  <a:cubicBezTo>
                    <a:pt x="9950" y="8876"/>
                    <a:pt x="9934" y="8902"/>
                    <a:pt x="9934" y="8902"/>
                  </a:cubicBezTo>
                  <a:cubicBezTo>
                    <a:pt x="9938" y="8902"/>
                    <a:pt x="9960" y="8880"/>
                    <a:pt x="9999" y="8833"/>
                  </a:cubicBezTo>
                  <a:cubicBezTo>
                    <a:pt x="10043" y="8781"/>
                    <a:pt x="10099" y="8706"/>
                    <a:pt x="10174" y="8614"/>
                  </a:cubicBezTo>
                  <a:cubicBezTo>
                    <a:pt x="10257" y="8523"/>
                    <a:pt x="10344" y="8396"/>
                    <a:pt x="10436" y="8243"/>
                  </a:cubicBezTo>
                  <a:cubicBezTo>
                    <a:pt x="10484" y="8168"/>
                    <a:pt x="10541" y="8089"/>
                    <a:pt x="10593" y="7998"/>
                  </a:cubicBezTo>
                  <a:cubicBezTo>
                    <a:pt x="10642" y="7906"/>
                    <a:pt x="10690" y="7810"/>
                    <a:pt x="10742" y="7706"/>
                  </a:cubicBezTo>
                  <a:cubicBezTo>
                    <a:pt x="10943" y="7286"/>
                    <a:pt x="11152" y="6744"/>
                    <a:pt x="11235" y="6080"/>
                  </a:cubicBezTo>
                  <a:cubicBezTo>
                    <a:pt x="11323" y="5419"/>
                    <a:pt x="11297" y="4646"/>
                    <a:pt x="11057" y="3842"/>
                  </a:cubicBezTo>
                  <a:cubicBezTo>
                    <a:pt x="10816" y="3038"/>
                    <a:pt x="10362" y="2203"/>
                    <a:pt x="9645" y="1522"/>
                  </a:cubicBezTo>
                  <a:cubicBezTo>
                    <a:pt x="9295" y="1171"/>
                    <a:pt x="8871" y="870"/>
                    <a:pt x="8409" y="626"/>
                  </a:cubicBezTo>
                  <a:cubicBezTo>
                    <a:pt x="7949" y="368"/>
                    <a:pt x="7425" y="197"/>
                    <a:pt x="6878" y="92"/>
                  </a:cubicBezTo>
                  <a:cubicBezTo>
                    <a:pt x="6568" y="31"/>
                    <a:pt x="6247" y="1"/>
                    <a:pt x="5922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2" name="Google Shape;232;p26"/>
            <p:cNvSpPr/>
            <p:nvPr/>
          </p:nvSpPr>
          <p:spPr>
            <a:xfrm>
              <a:off x="7997564" y="2870459"/>
              <a:ext cx="149956" cy="166277"/>
            </a:xfrm>
            <a:custGeom>
              <a:avLst/>
              <a:gdLst/>
              <a:ahLst/>
              <a:cxnLst/>
              <a:rect l="l" t="t" r="r" b="b"/>
              <a:pathLst>
                <a:path w="3418" h="3790" extrusionOk="0">
                  <a:moveTo>
                    <a:pt x="0" y="0"/>
                  </a:moveTo>
                  <a:lnTo>
                    <a:pt x="192" y="927"/>
                  </a:lnTo>
                  <a:lnTo>
                    <a:pt x="385" y="1858"/>
                  </a:lnTo>
                  <a:lnTo>
                    <a:pt x="874" y="1420"/>
                  </a:lnTo>
                  <a:lnTo>
                    <a:pt x="2981" y="3790"/>
                  </a:lnTo>
                  <a:lnTo>
                    <a:pt x="3418" y="3401"/>
                  </a:lnTo>
                  <a:lnTo>
                    <a:pt x="1312" y="1032"/>
                  </a:lnTo>
                  <a:lnTo>
                    <a:pt x="1801" y="595"/>
                  </a:lnTo>
                  <a:lnTo>
                    <a:pt x="900" y="2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33" name="Google Shape;233;p26"/>
          <p:cNvGrpSpPr/>
          <p:nvPr/>
        </p:nvGrpSpPr>
        <p:grpSpPr>
          <a:xfrm>
            <a:off x="10319600" y="2016667"/>
            <a:ext cx="1479637" cy="1337104"/>
            <a:chOff x="7739700" y="1512500"/>
            <a:chExt cx="1109728" cy="1002828"/>
          </a:xfrm>
        </p:grpSpPr>
        <p:sp>
          <p:nvSpPr>
            <p:cNvPr id="234" name="Google Shape;234;p26"/>
            <p:cNvSpPr/>
            <p:nvPr/>
          </p:nvSpPr>
          <p:spPr>
            <a:xfrm>
              <a:off x="7739700" y="1512500"/>
              <a:ext cx="1109728" cy="1002828"/>
            </a:xfrm>
            <a:custGeom>
              <a:avLst/>
              <a:gdLst/>
              <a:ahLst/>
              <a:cxnLst/>
              <a:rect l="l" t="t" r="r" b="b"/>
              <a:pathLst>
                <a:path w="35998" h="15301" extrusionOk="0">
                  <a:moveTo>
                    <a:pt x="888" y="1"/>
                  </a:moveTo>
                  <a:cubicBezTo>
                    <a:pt x="398" y="1"/>
                    <a:pt x="1" y="398"/>
                    <a:pt x="1" y="887"/>
                  </a:cubicBezTo>
                  <a:lnTo>
                    <a:pt x="1" y="14413"/>
                  </a:lnTo>
                  <a:cubicBezTo>
                    <a:pt x="1" y="14903"/>
                    <a:pt x="398" y="15300"/>
                    <a:pt x="888" y="15300"/>
                  </a:cubicBezTo>
                  <a:lnTo>
                    <a:pt x="35110" y="15300"/>
                  </a:lnTo>
                  <a:cubicBezTo>
                    <a:pt x="35600" y="15300"/>
                    <a:pt x="35998" y="14903"/>
                    <a:pt x="35998" y="14413"/>
                  </a:cubicBezTo>
                  <a:lnTo>
                    <a:pt x="35998" y="887"/>
                  </a:lnTo>
                  <a:cubicBezTo>
                    <a:pt x="35998" y="398"/>
                    <a:pt x="35600" y="1"/>
                    <a:pt x="3511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235" name="Google Shape;235;p26"/>
            <p:cNvGrpSpPr/>
            <p:nvPr/>
          </p:nvGrpSpPr>
          <p:grpSpPr>
            <a:xfrm>
              <a:off x="7808309" y="1610467"/>
              <a:ext cx="966993" cy="714803"/>
              <a:chOff x="7183784" y="1476167"/>
              <a:chExt cx="966993" cy="714803"/>
            </a:xfrm>
          </p:grpSpPr>
          <p:sp>
            <p:nvSpPr>
              <p:cNvPr id="236" name="Google Shape;236;p26"/>
              <p:cNvSpPr/>
              <p:nvPr/>
            </p:nvSpPr>
            <p:spPr>
              <a:xfrm>
                <a:off x="7393754" y="1862327"/>
                <a:ext cx="21541" cy="21322"/>
              </a:xfrm>
              <a:custGeom>
                <a:avLst/>
                <a:gdLst/>
                <a:ahLst/>
                <a:cxnLst/>
                <a:rect l="l" t="t" r="r" b="b"/>
                <a:pathLst>
                  <a:path w="491" h="486" extrusionOk="0">
                    <a:moveTo>
                      <a:pt x="245" y="1"/>
                    </a:moveTo>
                    <a:cubicBezTo>
                      <a:pt x="110" y="1"/>
                      <a:pt x="1" y="110"/>
                      <a:pt x="1" y="241"/>
                    </a:cubicBezTo>
                    <a:cubicBezTo>
                      <a:pt x="1" y="376"/>
                      <a:pt x="110" y="485"/>
                      <a:pt x="245" y="485"/>
                    </a:cubicBezTo>
                    <a:cubicBezTo>
                      <a:pt x="380" y="485"/>
                      <a:pt x="491" y="376"/>
                      <a:pt x="491" y="241"/>
                    </a:cubicBezTo>
                    <a:cubicBezTo>
                      <a:pt x="491" y="110"/>
                      <a:pt x="380" y="1"/>
                      <a:pt x="245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37" name="Google Shape;237;p26"/>
              <p:cNvSpPr/>
              <p:nvPr/>
            </p:nvSpPr>
            <p:spPr>
              <a:xfrm>
                <a:off x="7725074" y="1944762"/>
                <a:ext cx="58877" cy="216730"/>
              </a:xfrm>
              <a:custGeom>
                <a:avLst/>
                <a:gdLst/>
                <a:ahLst/>
                <a:cxnLst/>
                <a:rect l="l" t="t" r="r" b="b"/>
                <a:pathLst>
                  <a:path w="1342" h="4940" extrusionOk="0">
                    <a:moveTo>
                      <a:pt x="0" y="0"/>
                    </a:moveTo>
                    <a:lnTo>
                      <a:pt x="0" y="4939"/>
                    </a:lnTo>
                    <a:lnTo>
                      <a:pt x="1342" y="4939"/>
                    </a:lnTo>
                    <a:lnTo>
                      <a:pt x="134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38" name="Google Shape;238;p26"/>
              <p:cNvSpPr/>
              <p:nvPr/>
            </p:nvSpPr>
            <p:spPr>
              <a:xfrm>
                <a:off x="7992132" y="1848727"/>
                <a:ext cx="59096" cy="312767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7129" extrusionOk="0">
                    <a:moveTo>
                      <a:pt x="0" y="0"/>
                    </a:moveTo>
                    <a:lnTo>
                      <a:pt x="0" y="7128"/>
                    </a:lnTo>
                    <a:lnTo>
                      <a:pt x="1347" y="7128"/>
                    </a:lnTo>
                    <a:lnTo>
                      <a:pt x="134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39" name="Google Shape;239;p26"/>
              <p:cNvSpPr/>
              <p:nvPr/>
            </p:nvSpPr>
            <p:spPr>
              <a:xfrm>
                <a:off x="7309959" y="1716409"/>
                <a:ext cx="59096" cy="445087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145" extrusionOk="0">
                    <a:moveTo>
                      <a:pt x="1" y="1"/>
                    </a:moveTo>
                    <a:lnTo>
                      <a:pt x="1" y="10144"/>
                    </a:lnTo>
                    <a:lnTo>
                      <a:pt x="1347" y="10144"/>
                    </a:lnTo>
                    <a:lnTo>
                      <a:pt x="1347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40" name="Google Shape;240;p26"/>
              <p:cNvSpPr/>
              <p:nvPr/>
            </p:nvSpPr>
            <p:spPr>
              <a:xfrm>
                <a:off x="7450700" y="1848727"/>
                <a:ext cx="59096" cy="312767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7129" extrusionOk="0">
                    <a:moveTo>
                      <a:pt x="0" y="0"/>
                    </a:moveTo>
                    <a:lnTo>
                      <a:pt x="0" y="7128"/>
                    </a:lnTo>
                    <a:lnTo>
                      <a:pt x="1347" y="7128"/>
                    </a:lnTo>
                    <a:lnTo>
                      <a:pt x="134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41" name="Google Shape;241;p26"/>
              <p:cNvSpPr/>
              <p:nvPr/>
            </p:nvSpPr>
            <p:spPr>
              <a:xfrm>
                <a:off x="7577840" y="1680391"/>
                <a:ext cx="59052" cy="481106"/>
              </a:xfrm>
              <a:custGeom>
                <a:avLst/>
                <a:gdLst/>
                <a:ahLst/>
                <a:cxnLst/>
                <a:rect l="l" t="t" r="r" b="b"/>
                <a:pathLst>
                  <a:path w="1346" h="10966" extrusionOk="0">
                    <a:moveTo>
                      <a:pt x="0" y="1"/>
                    </a:moveTo>
                    <a:lnTo>
                      <a:pt x="0" y="10965"/>
                    </a:lnTo>
                    <a:lnTo>
                      <a:pt x="1346" y="10965"/>
                    </a:lnTo>
                    <a:lnTo>
                      <a:pt x="134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42" name="Google Shape;242;p26"/>
              <p:cNvSpPr/>
              <p:nvPr/>
            </p:nvSpPr>
            <p:spPr>
              <a:xfrm>
                <a:off x="7378618" y="1668677"/>
                <a:ext cx="59096" cy="492820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1233" extrusionOk="0">
                    <a:moveTo>
                      <a:pt x="1" y="0"/>
                    </a:moveTo>
                    <a:lnTo>
                      <a:pt x="1" y="11232"/>
                    </a:lnTo>
                    <a:lnTo>
                      <a:pt x="1346" y="11232"/>
                    </a:lnTo>
                    <a:lnTo>
                      <a:pt x="1346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43" name="Google Shape;243;p26"/>
              <p:cNvSpPr/>
              <p:nvPr/>
            </p:nvSpPr>
            <p:spPr>
              <a:xfrm>
                <a:off x="7651457" y="1565534"/>
                <a:ext cx="58877" cy="595964"/>
              </a:xfrm>
              <a:custGeom>
                <a:avLst/>
                <a:gdLst/>
                <a:ahLst/>
                <a:cxnLst/>
                <a:rect l="l" t="t" r="r" b="b"/>
                <a:pathLst>
                  <a:path w="1342" h="13584" extrusionOk="0">
                    <a:moveTo>
                      <a:pt x="0" y="1"/>
                    </a:moveTo>
                    <a:lnTo>
                      <a:pt x="0" y="13583"/>
                    </a:lnTo>
                    <a:lnTo>
                      <a:pt x="1342" y="13583"/>
                    </a:lnTo>
                    <a:lnTo>
                      <a:pt x="134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44" name="Google Shape;244;p26"/>
              <p:cNvSpPr/>
              <p:nvPr/>
            </p:nvSpPr>
            <p:spPr>
              <a:xfrm>
                <a:off x="7211248" y="2185793"/>
                <a:ext cx="939530" cy="5177"/>
              </a:xfrm>
              <a:custGeom>
                <a:avLst/>
                <a:gdLst/>
                <a:ahLst/>
                <a:cxnLst/>
                <a:rect l="l" t="t" r="r" b="b"/>
                <a:pathLst>
                  <a:path w="21415" h="118" extrusionOk="0">
                    <a:moveTo>
                      <a:pt x="10708" y="0"/>
                    </a:moveTo>
                    <a:cubicBezTo>
                      <a:pt x="4794" y="0"/>
                      <a:pt x="0" y="26"/>
                      <a:pt x="0" y="57"/>
                    </a:cubicBezTo>
                    <a:cubicBezTo>
                      <a:pt x="0" y="91"/>
                      <a:pt x="4794" y="118"/>
                      <a:pt x="10708" y="118"/>
                    </a:cubicBezTo>
                    <a:cubicBezTo>
                      <a:pt x="16620" y="118"/>
                      <a:pt x="21414" y="91"/>
                      <a:pt x="21414" y="57"/>
                    </a:cubicBezTo>
                    <a:cubicBezTo>
                      <a:pt x="21414" y="26"/>
                      <a:pt x="16620" y="0"/>
                      <a:pt x="107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45" name="Google Shape;245;p26"/>
              <p:cNvSpPr/>
              <p:nvPr/>
            </p:nvSpPr>
            <p:spPr>
              <a:xfrm>
                <a:off x="7183784" y="2082256"/>
                <a:ext cx="36151" cy="11889"/>
              </a:xfrm>
              <a:custGeom>
                <a:avLst/>
                <a:gdLst/>
                <a:ahLst/>
                <a:cxnLst/>
                <a:rect l="l" t="t" r="r" b="b"/>
                <a:pathLst>
                  <a:path w="824" h="271" extrusionOk="0">
                    <a:moveTo>
                      <a:pt x="1" y="0"/>
                    </a:moveTo>
                    <a:lnTo>
                      <a:pt x="1" y="271"/>
                    </a:lnTo>
                    <a:lnTo>
                      <a:pt x="823" y="271"/>
                    </a:lnTo>
                    <a:lnTo>
                      <a:pt x="82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46" name="Google Shape;246;p26"/>
              <p:cNvSpPr/>
              <p:nvPr/>
            </p:nvSpPr>
            <p:spPr>
              <a:xfrm>
                <a:off x="7183784" y="1923879"/>
                <a:ext cx="36151" cy="11933"/>
              </a:xfrm>
              <a:custGeom>
                <a:avLst/>
                <a:gdLst/>
                <a:ahLst/>
                <a:cxnLst/>
                <a:rect l="l" t="t" r="r" b="b"/>
                <a:pathLst>
                  <a:path w="824" h="272" extrusionOk="0">
                    <a:moveTo>
                      <a:pt x="1" y="0"/>
                    </a:moveTo>
                    <a:lnTo>
                      <a:pt x="1" y="272"/>
                    </a:lnTo>
                    <a:lnTo>
                      <a:pt x="823" y="272"/>
                    </a:lnTo>
                    <a:lnTo>
                      <a:pt x="82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47" name="Google Shape;247;p26"/>
              <p:cNvSpPr/>
              <p:nvPr/>
            </p:nvSpPr>
            <p:spPr>
              <a:xfrm>
                <a:off x="7183784" y="1625902"/>
                <a:ext cx="36151" cy="11758"/>
              </a:xfrm>
              <a:custGeom>
                <a:avLst/>
                <a:gdLst/>
                <a:ahLst/>
                <a:cxnLst/>
                <a:rect l="l" t="t" r="r" b="b"/>
                <a:pathLst>
                  <a:path w="824" h="268" extrusionOk="0">
                    <a:moveTo>
                      <a:pt x="1" y="1"/>
                    </a:moveTo>
                    <a:lnTo>
                      <a:pt x="1" y="267"/>
                    </a:lnTo>
                    <a:lnTo>
                      <a:pt x="823" y="267"/>
                    </a:lnTo>
                    <a:lnTo>
                      <a:pt x="823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48" name="Google Shape;248;p26"/>
              <p:cNvSpPr/>
              <p:nvPr/>
            </p:nvSpPr>
            <p:spPr>
              <a:xfrm>
                <a:off x="7183784" y="1476167"/>
                <a:ext cx="36151" cy="11758"/>
              </a:xfrm>
              <a:custGeom>
                <a:avLst/>
                <a:gdLst/>
                <a:ahLst/>
                <a:cxnLst/>
                <a:rect l="l" t="t" r="r" b="b"/>
                <a:pathLst>
                  <a:path w="824" h="268" extrusionOk="0">
                    <a:moveTo>
                      <a:pt x="1" y="1"/>
                    </a:moveTo>
                    <a:lnTo>
                      <a:pt x="1" y="267"/>
                    </a:lnTo>
                    <a:lnTo>
                      <a:pt x="823" y="267"/>
                    </a:lnTo>
                    <a:lnTo>
                      <a:pt x="823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49" name="Google Shape;249;p26"/>
              <p:cNvSpPr/>
              <p:nvPr/>
            </p:nvSpPr>
            <p:spPr>
              <a:xfrm>
                <a:off x="7185758" y="1774890"/>
                <a:ext cx="36063" cy="11933"/>
              </a:xfrm>
              <a:custGeom>
                <a:avLst/>
                <a:gdLst/>
                <a:ahLst/>
                <a:cxnLst/>
                <a:rect l="l" t="t" r="r" b="b"/>
                <a:pathLst>
                  <a:path w="822" h="272" extrusionOk="0">
                    <a:moveTo>
                      <a:pt x="0" y="1"/>
                    </a:moveTo>
                    <a:lnTo>
                      <a:pt x="0" y="272"/>
                    </a:lnTo>
                    <a:lnTo>
                      <a:pt x="821" y="272"/>
                    </a:lnTo>
                    <a:lnTo>
                      <a:pt x="82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0" name="Google Shape;250;p26"/>
              <p:cNvSpPr/>
              <p:nvPr/>
            </p:nvSpPr>
            <p:spPr>
              <a:xfrm>
                <a:off x="7851391" y="1716409"/>
                <a:ext cx="59096" cy="445087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145" extrusionOk="0">
                    <a:moveTo>
                      <a:pt x="1" y="1"/>
                    </a:moveTo>
                    <a:lnTo>
                      <a:pt x="1" y="10144"/>
                    </a:lnTo>
                    <a:lnTo>
                      <a:pt x="1347" y="10144"/>
                    </a:lnTo>
                    <a:lnTo>
                      <a:pt x="1347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1" name="Google Shape;251;p26"/>
              <p:cNvSpPr/>
              <p:nvPr/>
            </p:nvSpPr>
            <p:spPr>
              <a:xfrm>
                <a:off x="7920051" y="1668677"/>
                <a:ext cx="59096" cy="492820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1233" extrusionOk="0">
                    <a:moveTo>
                      <a:pt x="1" y="0"/>
                    </a:moveTo>
                    <a:lnTo>
                      <a:pt x="1" y="11232"/>
                    </a:lnTo>
                    <a:lnTo>
                      <a:pt x="1346" y="11232"/>
                    </a:lnTo>
                    <a:lnTo>
                      <a:pt x="1346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52" name="Google Shape;252;p26"/>
          <p:cNvGrpSpPr/>
          <p:nvPr/>
        </p:nvGrpSpPr>
        <p:grpSpPr>
          <a:xfrm flipH="1">
            <a:off x="8554143" y="2548472"/>
            <a:ext cx="2027716" cy="3697853"/>
            <a:chOff x="-823767" y="1667843"/>
            <a:chExt cx="1580203" cy="2881743"/>
          </a:xfrm>
        </p:grpSpPr>
        <p:sp>
          <p:nvSpPr>
            <p:cNvPr id="253" name="Google Shape;253;p26"/>
            <p:cNvSpPr/>
            <p:nvPr/>
          </p:nvSpPr>
          <p:spPr>
            <a:xfrm>
              <a:off x="-216393" y="1767355"/>
              <a:ext cx="5288" cy="1517707"/>
            </a:xfrm>
            <a:custGeom>
              <a:avLst/>
              <a:gdLst/>
              <a:ahLst/>
              <a:cxnLst/>
              <a:rect l="l" t="t" r="r" b="b"/>
              <a:pathLst>
                <a:path w="116" h="33294" extrusionOk="0">
                  <a:moveTo>
                    <a:pt x="58" y="1"/>
                  </a:moveTo>
                  <a:cubicBezTo>
                    <a:pt x="27" y="1"/>
                    <a:pt x="1" y="7452"/>
                    <a:pt x="1" y="16647"/>
                  </a:cubicBezTo>
                  <a:cubicBezTo>
                    <a:pt x="1" y="25841"/>
                    <a:pt x="27" y="33293"/>
                    <a:pt x="58" y="33293"/>
                  </a:cubicBezTo>
                  <a:cubicBezTo>
                    <a:pt x="89" y="33293"/>
                    <a:pt x="115" y="25841"/>
                    <a:pt x="115" y="16647"/>
                  </a:cubicBezTo>
                  <a:cubicBezTo>
                    <a:pt x="115" y="7452"/>
                    <a:pt x="89" y="1"/>
                    <a:pt x="5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" name="Google Shape;254;p26"/>
            <p:cNvSpPr/>
            <p:nvPr/>
          </p:nvSpPr>
          <p:spPr>
            <a:xfrm>
              <a:off x="253178" y="2086723"/>
              <a:ext cx="22382" cy="22337"/>
            </a:xfrm>
            <a:custGeom>
              <a:avLst/>
              <a:gdLst/>
              <a:ahLst/>
              <a:cxnLst/>
              <a:rect l="l" t="t" r="r" b="b"/>
              <a:pathLst>
                <a:path w="491" h="490" extrusionOk="0">
                  <a:moveTo>
                    <a:pt x="246" y="0"/>
                  </a:moveTo>
                  <a:cubicBezTo>
                    <a:pt x="109" y="0"/>
                    <a:pt x="0" y="109"/>
                    <a:pt x="0" y="245"/>
                  </a:cubicBezTo>
                  <a:cubicBezTo>
                    <a:pt x="0" y="381"/>
                    <a:pt x="109" y="490"/>
                    <a:pt x="246" y="490"/>
                  </a:cubicBezTo>
                  <a:cubicBezTo>
                    <a:pt x="381" y="490"/>
                    <a:pt x="490" y="381"/>
                    <a:pt x="490" y="245"/>
                  </a:cubicBezTo>
                  <a:cubicBezTo>
                    <a:pt x="490" y="109"/>
                    <a:pt x="381" y="0"/>
                    <a:pt x="24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" name="Google Shape;255;p26"/>
            <p:cNvSpPr/>
            <p:nvPr/>
          </p:nvSpPr>
          <p:spPr>
            <a:xfrm>
              <a:off x="-224917" y="1767355"/>
              <a:ext cx="22337" cy="22382"/>
            </a:xfrm>
            <a:custGeom>
              <a:avLst/>
              <a:gdLst/>
              <a:ahLst/>
              <a:cxnLst/>
              <a:rect l="l" t="t" r="r" b="b"/>
              <a:pathLst>
                <a:path w="490" h="491" extrusionOk="0">
                  <a:moveTo>
                    <a:pt x="245" y="1"/>
                  </a:moveTo>
                  <a:cubicBezTo>
                    <a:pt x="109" y="1"/>
                    <a:pt x="0" y="110"/>
                    <a:pt x="0" y="245"/>
                  </a:cubicBezTo>
                  <a:cubicBezTo>
                    <a:pt x="0" y="381"/>
                    <a:pt x="109" y="491"/>
                    <a:pt x="245" y="491"/>
                  </a:cubicBezTo>
                  <a:cubicBezTo>
                    <a:pt x="381" y="491"/>
                    <a:pt x="490" y="381"/>
                    <a:pt x="490" y="245"/>
                  </a:cubicBezTo>
                  <a:cubicBezTo>
                    <a:pt x="490" y="110"/>
                    <a:pt x="381" y="1"/>
                    <a:pt x="24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" name="Google Shape;256;p26"/>
            <p:cNvSpPr/>
            <p:nvPr/>
          </p:nvSpPr>
          <p:spPr>
            <a:xfrm>
              <a:off x="-235675" y="4406176"/>
              <a:ext cx="327711" cy="143137"/>
            </a:xfrm>
            <a:custGeom>
              <a:avLst/>
              <a:gdLst/>
              <a:ahLst/>
              <a:cxnLst/>
              <a:rect l="l" t="t" r="r" b="b"/>
              <a:pathLst>
                <a:path w="7189" h="3140" extrusionOk="0">
                  <a:moveTo>
                    <a:pt x="3850" y="0"/>
                  </a:moveTo>
                  <a:lnTo>
                    <a:pt x="0" y="65"/>
                  </a:lnTo>
                  <a:lnTo>
                    <a:pt x="40" y="3077"/>
                  </a:lnTo>
                  <a:lnTo>
                    <a:pt x="280" y="3089"/>
                  </a:lnTo>
                  <a:cubicBezTo>
                    <a:pt x="798" y="3109"/>
                    <a:pt x="2100" y="3139"/>
                    <a:pt x="3379" y="3139"/>
                  </a:cubicBezTo>
                  <a:cubicBezTo>
                    <a:pt x="4722" y="3139"/>
                    <a:pt x="6040" y="3105"/>
                    <a:pt x="6402" y="2989"/>
                  </a:cubicBezTo>
                  <a:cubicBezTo>
                    <a:pt x="7189" y="2736"/>
                    <a:pt x="3903" y="2054"/>
                    <a:pt x="3903" y="2054"/>
                  </a:cubicBezTo>
                  <a:lnTo>
                    <a:pt x="385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" name="Google Shape;257;p26"/>
            <p:cNvSpPr/>
            <p:nvPr/>
          </p:nvSpPr>
          <p:spPr>
            <a:xfrm>
              <a:off x="-235265" y="4494748"/>
              <a:ext cx="64366" cy="49505"/>
            </a:xfrm>
            <a:custGeom>
              <a:avLst/>
              <a:gdLst/>
              <a:ahLst/>
              <a:cxnLst/>
              <a:rect l="l" t="t" r="r" b="b"/>
              <a:pathLst>
                <a:path w="1412" h="1086" extrusionOk="0">
                  <a:moveTo>
                    <a:pt x="114" y="1"/>
                  </a:moveTo>
                  <a:cubicBezTo>
                    <a:pt x="77" y="1"/>
                    <a:pt x="39" y="2"/>
                    <a:pt x="0" y="6"/>
                  </a:cubicBezTo>
                  <a:lnTo>
                    <a:pt x="17" y="1085"/>
                  </a:lnTo>
                  <a:lnTo>
                    <a:pt x="1411" y="1085"/>
                  </a:lnTo>
                  <a:cubicBezTo>
                    <a:pt x="1350" y="762"/>
                    <a:pt x="1167" y="470"/>
                    <a:pt x="905" y="272"/>
                  </a:cubicBezTo>
                  <a:cubicBezTo>
                    <a:pt x="673" y="99"/>
                    <a:pt x="398" y="1"/>
                    <a:pt x="11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8" name="Google Shape;258;p26"/>
            <p:cNvSpPr/>
            <p:nvPr/>
          </p:nvSpPr>
          <p:spPr>
            <a:xfrm>
              <a:off x="-233897" y="4517540"/>
              <a:ext cx="301864" cy="32046"/>
            </a:xfrm>
            <a:custGeom>
              <a:avLst/>
              <a:gdLst/>
              <a:ahLst/>
              <a:cxnLst/>
              <a:rect l="l" t="t" r="r" b="b"/>
              <a:pathLst>
                <a:path w="6622" h="703" extrusionOk="0">
                  <a:moveTo>
                    <a:pt x="5472" y="0"/>
                  </a:moveTo>
                  <a:cubicBezTo>
                    <a:pt x="5245" y="13"/>
                    <a:pt x="5140" y="502"/>
                    <a:pt x="5140" y="502"/>
                  </a:cubicBezTo>
                  <a:lnTo>
                    <a:pt x="5" y="546"/>
                  </a:lnTo>
                  <a:lnTo>
                    <a:pt x="1" y="634"/>
                  </a:lnTo>
                  <a:cubicBezTo>
                    <a:pt x="680" y="681"/>
                    <a:pt x="1659" y="702"/>
                    <a:pt x="2652" y="702"/>
                  </a:cubicBezTo>
                  <a:cubicBezTo>
                    <a:pt x="4500" y="702"/>
                    <a:pt x="6395" y="627"/>
                    <a:pt x="6486" y="502"/>
                  </a:cubicBezTo>
                  <a:cubicBezTo>
                    <a:pt x="6621" y="310"/>
                    <a:pt x="5472" y="0"/>
                    <a:pt x="547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9" name="Google Shape;259;p26"/>
            <p:cNvSpPr/>
            <p:nvPr/>
          </p:nvSpPr>
          <p:spPr>
            <a:xfrm>
              <a:off x="-236450" y="4537415"/>
              <a:ext cx="298217" cy="7020"/>
            </a:xfrm>
            <a:custGeom>
              <a:avLst/>
              <a:gdLst/>
              <a:ahLst/>
              <a:cxnLst/>
              <a:rect l="l" t="t" r="r" b="b"/>
              <a:pathLst>
                <a:path w="6542" h="154" extrusionOk="0">
                  <a:moveTo>
                    <a:pt x="6472" y="0"/>
                  </a:moveTo>
                  <a:cubicBezTo>
                    <a:pt x="6415" y="6"/>
                    <a:pt x="6354" y="6"/>
                    <a:pt x="6284" y="10"/>
                  </a:cubicBezTo>
                  <a:cubicBezTo>
                    <a:pt x="6092" y="14"/>
                    <a:pt x="5860" y="22"/>
                    <a:pt x="5580" y="36"/>
                  </a:cubicBezTo>
                  <a:cubicBezTo>
                    <a:pt x="4991" y="58"/>
                    <a:pt x="4174" y="84"/>
                    <a:pt x="3268" y="97"/>
                  </a:cubicBezTo>
                  <a:cubicBezTo>
                    <a:pt x="2590" y="107"/>
                    <a:pt x="1959" y="112"/>
                    <a:pt x="1434" y="112"/>
                  </a:cubicBezTo>
                  <a:cubicBezTo>
                    <a:pt x="1263" y="112"/>
                    <a:pt x="1103" y="112"/>
                    <a:pt x="957" y="110"/>
                  </a:cubicBezTo>
                  <a:cubicBezTo>
                    <a:pt x="682" y="110"/>
                    <a:pt x="450" y="105"/>
                    <a:pt x="257" y="105"/>
                  </a:cubicBezTo>
                  <a:lnTo>
                    <a:pt x="65" y="105"/>
                  </a:lnTo>
                  <a:cubicBezTo>
                    <a:pt x="21" y="105"/>
                    <a:pt x="0" y="110"/>
                    <a:pt x="0" y="110"/>
                  </a:cubicBezTo>
                  <a:cubicBezTo>
                    <a:pt x="0" y="110"/>
                    <a:pt x="21" y="115"/>
                    <a:pt x="65" y="115"/>
                  </a:cubicBezTo>
                  <a:cubicBezTo>
                    <a:pt x="122" y="119"/>
                    <a:pt x="188" y="123"/>
                    <a:pt x="257" y="123"/>
                  </a:cubicBezTo>
                  <a:cubicBezTo>
                    <a:pt x="450" y="127"/>
                    <a:pt x="682" y="137"/>
                    <a:pt x="957" y="145"/>
                  </a:cubicBezTo>
                  <a:cubicBezTo>
                    <a:pt x="1283" y="150"/>
                    <a:pt x="1676" y="153"/>
                    <a:pt x="2114" y="153"/>
                  </a:cubicBezTo>
                  <a:cubicBezTo>
                    <a:pt x="2474" y="153"/>
                    <a:pt x="2864" y="151"/>
                    <a:pt x="3273" y="145"/>
                  </a:cubicBezTo>
                  <a:cubicBezTo>
                    <a:pt x="4174" y="127"/>
                    <a:pt x="4991" y="97"/>
                    <a:pt x="5585" y="66"/>
                  </a:cubicBezTo>
                  <a:cubicBezTo>
                    <a:pt x="5860" y="49"/>
                    <a:pt x="6092" y="36"/>
                    <a:pt x="6284" y="27"/>
                  </a:cubicBezTo>
                  <a:cubicBezTo>
                    <a:pt x="6354" y="18"/>
                    <a:pt x="6415" y="14"/>
                    <a:pt x="6472" y="10"/>
                  </a:cubicBezTo>
                  <a:cubicBezTo>
                    <a:pt x="6516" y="10"/>
                    <a:pt x="6542" y="6"/>
                    <a:pt x="6542" y="6"/>
                  </a:cubicBezTo>
                  <a:cubicBezTo>
                    <a:pt x="6542" y="0"/>
                    <a:pt x="6516" y="0"/>
                    <a:pt x="647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" name="Google Shape;260;p26"/>
            <p:cNvSpPr/>
            <p:nvPr/>
          </p:nvSpPr>
          <p:spPr>
            <a:xfrm>
              <a:off x="-730" y="4515443"/>
              <a:ext cx="17915" cy="27807"/>
            </a:xfrm>
            <a:custGeom>
              <a:avLst/>
              <a:gdLst/>
              <a:ahLst/>
              <a:cxnLst/>
              <a:rect l="l" t="t" r="r" b="b"/>
              <a:pathLst>
                <a:path w="393" h="610" extrusionOk="0">
                  <a:moveTo>
                    <a:pt x="380" y="1"/>
                  </a:moveTo>
                  <a:cubicBezTo>
                    <a:pt x="356" y="1"/>
                    <a:pt x="209" y="76"/>
                    <a:pt x="108" y="252"/>
                  </a:cubicBezTo>
                  <a:cubicBezTo>
                    <a:pt x="0" y="428"/>
                    <a:pt x="11" y="609"/>
                    <a:pt x="25" y="609"/>
                  </a:cubicBezTo>
                  <a:cubicBezTo>
                    <a:pt x="25" y="609"/>
                    <a:pt x="25" y="609"/>
                    <a:pt x="25" y="609"/>
                  </a:cubicBezTo>
                  <a:cubicBezTo>
                    <a:pt x="38" y="609"/>
                    <a:pt x="47" y="444"/>
                    <a:pt x="147" y="273"/>
                  </a:cubicBezTo>
                  <a:cubicBezTo>
                    <a:pt x="248" y="98"/>
                    <a:pt x="392" y="10"/>
                    <a:pt x="383" y="2"/>
                  </a:cubicBezTo>
                  <a:cubicBezTo>
                    <a:pt x="383" y="1"/>
                    <a:pt x="381" y="1"/>
                    <a:pt x="380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" name="Google Shape;261;p26"/>
            <p:cNvSpPr/>
            <p:nvPr/>
          </p:nvSpPr>
          <p:spPr>
            <a:xfrm>
              <a:off x="-52378" y="4502953"/>
              <a:ext cx="9983" cy="14815"/>
            </a:xfrm>
            <a:custGeom>
              <a:avLst/>
              <a:gdLst/>
              <a:ahLst/>
              <a:cxnLst/>
              <a:rect l="l" t="t" r="r" b="b"/>
              <a:pathLst>
                <a:path w="219" h="325" extrusionOk="0">
                  <a:moveTo>
                    <a:pt x="204" y="1"/>
                  </a:moveTo>
                  <a:cubicBezTo>
                    <a:pt x="192" y="1"/>
                    <a:pt x="142" y="65"/>
                    <a:pt x="87" y="153"/>
                  </a:cubicBezTo>
                  <a:cubicBezTo>
                    <a:pt x="35" y="241"/>
                    <a:pt x="0" y="320"/>
                    <a:pt x="9" y="324"/>
                  </a:cubicBezTo>
                  <a:cubicBezTo>
                    <a:pt x="9" y="325"/>
                    <a:pt x="10" y="325"/>
                    <a:pt x="11" y="325"/>
                  </a:cubicBezTo>
                  <a:cubicBezTo>
                    <a:pt x="27" y="325"/>
                    <a:pt x="77" y="262"/>
                    <a:pt x="126" y="175"/>
                  </a:cubicBezTo>
                  <a:cubicBezTo>
                    <a:pt x="184" y="88"/>
                    <a:pt x="218" y="10"/>
                    <a:pt x="205" y="1"/>
                  </a:cubicBezTo>
                  <a:cubicBezTo>
                    <a:pt x="204" y="1"/>
                    <a:pt x="204" y="1"/>
                    <a:pt x="204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" name="Google Shape;262;p26"/>
            <p:cNvSpPr/>
            <p:nvPr/>
          </p:nvSpPr>
          <p:spPr>
            <a:xfrm>
              <a:off x="-66737" y="4500492"/>
              <a:ext cx="11579" cy="10165"/>
            </a:xfrm>
            <a:custGeom>
              <a:avLst/>
              <a:gdLst/>
              <a:ahLst/>
              <a:cxnLst/>
              <a:rect l="l" t="t" r="r" b="b"/>
              <a:pathLst>
                <a:path w="254" h="223" extrusionOk="0">
                  <a:moveTo>
                    <a:pt x="240" y="0"/>
                  </a:moveTo>
                  <a:cubicBezTo>
                    <a:pt x="221" y="0"/>
                    <a:pt x="167" y="41"/>
                    <a:pt x="114" y="94"/>
                  </a:cubicBezTo>
                  <a:cubicBezTo>
                    <a:pt x="48" y="155"/>
                    <a:pt x="1" y="213"/>
                    <a:pt x="9" y="221"/>
                  </a:cubicBezTo>
                  <a:cubicBezTo>
                    <a:pt x="10" y="222"/>
                    <a:pt x="11" y="222"/>
                    <a:pt x="13" y="222"/>
                  </a:cubicBezTo>
                  <a:cubicBezTo>
                    <a:pt x="29" y="222"/>
                    <a:pt x="85" y="185"/>
                    <a:pt x="144" y="129"/>
                  </a:cubicBezTo>
                  <a:cubicBezTo>
                    <a:pt x="210" y="68"/>
                    <a:pt x="253" y="11"/>
                    <a:pt x="245" y="3"/>
                  </a:cubicBezTo>
                  <a:cubicBezTo>
                    <a:pt x="244" y="1"/>
                    <a:pt x="242" y="0"/>
                    <a:pt x="240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" name="Google Shape;263;p26"/>
            <p:cNvSpPr/>
            <p:nvPr/>
          </p:nvSpPr>
          <p:spPr>
            <a:xfrm>
              <a:off x="-75718" y="4492970"/>
              <a:ext cx="18599" cy="2279"/>
            </a:xfrm>
            <a:custGeom>
              <a:avLst/>
              <a:gdLst/>
              <a:ahLst/>
              <a:cxnLst/>
              <a:rect l="l" t="t" r="r" b="b"/>
              <a:pathLst>
                <a:path w="408" h="50" extrusionOk="0">
                  <a:moveTo>
                    <a:pt x="206" y="1"/>
                  </a:moveTo>
                  <a:cubicBezTo>
                    <a:pt x="93" y="1"/>
                    <a:pt x="0" y="10"/>
                    <a:pt x="0" y="23"/>
                  </a:cubicBezTo>
                  <a:cubicBezTo>
                    <a:pt x="5" y="37"/>
                    <a:pt x="93" y="49"/>
                    <a:pt x="206" y="49"/>
                  </a:cubicBezTo>
                  <a:cubicBezTo>
                    <a:pt x="315" y="45"/>
                    <a:pt x="407" y="37"/>
                    <a:pt x="407" y="23"/>
                  </a:cubicBezTo>
                  <a:cubicBezTo>
                    <a:pt x="407" y="10"/>
                    <a:pt x="315" y="1"/>
                    <a:pt x="206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" name="Google Shape;264;p26"/>
            <p:cNvSpPr/>
            <p:nvPr/>
          </p:nvSpPr>
          <p:spPr>
            <a:xfrm>
              <a:off x="-79136" y="4482258"/>
              <a:ext cx="21197" cy="3100"/>
            </a:xfrm>
            <a:custGeom>
              <a:avLst/>
              <a:gdLst/>
              <a:ahLst/>
              <a:cxnLst/>
              <a:rect l="l" t="t" r="r" b="b"/>
              <a:pathLst>
                <a:path w="465" h="68" extrusionOk="0">
                  <a:moveTo>
                    <a:pt x="21" y="0"/>
                  </a:moveTo>
                  <a:cubicBezTo>
                    <a:pt x="12" y="0"/>
                    <a:pt x="6" y="1"/>
                    <a:pt x="5" y="4"/>
                  </a:cubicBezTo>
                  <a:cubicBezTo>
                    <a:pt x="1" y="18"/>
                    <a:pt x="102" y="57"/>
                    <a:pt x="233" y="66"/>
                  </a:cubicBezTo>
                  <a:cubicBezTo>
                    <a:pt x="248" y="67"/>
                    <a:pt x="263" y="68"/>
                    <a:pt x="278" y="68"/>
                  </a:cubicBezTo>
                  <a:cubicBezTo>
                    <a:pt x="386" y="68"/>
                    <a:pt x="464" y="42"/>
                    <a:pt x="460" y="30"/>
                  </a:cubicBezTo>
                  <a:cubicBezTo>
                    <a:pt x="460" y="18"/>
                    <a:pt x="360" y="26"/>
                    <a:pt x="233" y="18"/>
                  </a:cubicBezTo>
                  <a:cubicBezTo>
                    <a:pt x="137" y="15"/>
                    <a:pt x="55" y="0"/>
                    <a:pt x="2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5" name="Google Shape;265;p26"/>
            <p:cNvSpPr/>
            <p:nvPr/>
          </p:nvSpPr>
          <p:spPr>
            <a:xfrm>
              <a:off x="-46224" y="4486178"/>
              <a:ext cx="33323" cy="19237"/>
            </a:xfrm>
            <a:custGeom>
              <a:avLst/>
              <a:gdLst/>
              <a:ahLst/>
              <a:cxnLst/>
              <a:rect l="l" t="t" r="r" b="b"/>
              <a:pathLst>
                <a:path w="731" h="422" extrusionOk="0">
                  <a:moveTo>
                    <a:pt x="495" y="46"/>
                  </a:moveTo>
                  <a:cubicBezTo>
                    <a:pt x="551" y="46"/>
                    <a:pt x="607" y="57"/>
                    <a:pt x="652" y="85"/>
                  </a:cubicBezTo>
                  <a:cubicBezTo>
                    <a:pt x="691" y="111"/>
                    <a:pt x="678" y="159"/>
                    <a:pt x="634" y="186"/>
                  </a:cubicBezTo>
                  <a:cubicBezTo>
                    <a:pt x="594" y="212"/>
                    <a:pt x="542" y="229"/>
                    <a:pt x="495" y="246"/>
                  </a:cubicBezTo>
                  <a:cubicBezTo>
                    <a:pt x="402" y="281"/>
                    <a:pt x="315" y="303"/>
                    <a:pt x="241" y="317"/>
                  </a:cubicBezTo>
                  <a:cubicBezTo>
                    <a:pt x="166" y="332"/>
                    <a:pt x="106" y="340"/>
                    <a:pt x="65" y="344"/>
                  </a:cubicBezTo>
                  <a:lnTo>
                    <a:pt x="65" y="344"/>
                  </a:lnTo>
                  <a:cubicBezTo>
                    <a:pt x="80" y="307"/>
                    <a:pt x="104" y="258"/>
                    <a:pt x="144" y="207"/>
                  </a:cubicBezTo>
                  <a:cubicBezTo>
                    <a:pt x="192" y="150"/>
                    <a:pt x="263" y="98"/>
                    <a:pt x="354" y="67"/>
                  </a:cubicBezTo>
                  <a:cubicBezTo>
                    <a:pt x="395" y="55"/>
                    <a:pt x="445" y="46"/>
                    <a:pt x="495" y="46"/>
                  </a:cubicBezTo>
                  <a:close/>
                  <a:moveTo>
                    <a:pt x="490" y="0"/>
                  </a:moveTo>
                  <a:cubicBezTo>
                    <a:pt x="326" y="0"/>
                    <a:pt x="183" y="97"/>
                    <a:pt x="122" y="190"/>
                  </a:cubicBezTo>
                  <a:cubicBezTo>
                    <a:pt x="78" y="247"/>
                    <a:pt x="56" y="303"/>
                    <a:pt x="46" y="347"/>
                  </a:cubicBezTo>
                  <a:lnTo>
                    <a:pt x="46" y="347"/>
                  </a:lnTo>
                  <a:cubicBezTo>
                    <a:pt x="16" y="350"/>
                    <a:pt x="1" y="352"/>
                    <a:pt x="1" y="356"/>
                  </a:cubicBezTo>
                  <a:cubicBezTo>
                    <a:pt x="1" y="357"/>
                    <a:pt x="15" y="360"/>
                    <a:pt x="43" y="361"/>
                  </a:cubicBezTo>
                  <a:lnTo>
                    <a:pt x="43" y="361"/>
                  </a:lnTo>
                  <a:cubicBezTo>
                    <a:pt x="35" y="401"/>
                    <a:pt x="35" y="422"/>
                    <a:pt x="35" y="422"/>
                  </a:cubicBezTo>
                  <a:cubicBezTo>
                    <a:pt x="35" y="422"/>
                    <a:pt x="36" y="422"/>
                    <a:pt x="36" y="422"/>
                  </a:cubicBezTo>
                  <a:cubicBezTo>
                    <a:pt x="40" y="422"/>
                    <a:pt x="44" y="399"/>
                    <a:pt x="58" y="362"/>
                  </a:cubicBezTo>
                  <a:lnTo>
                    <a:pt x="58" y="362"/>
                  </a:lnTo>
                  <a:cubicBezTo>
                    <a:pt x="65" y="362"/>
                    <a:pt x="72" y="362"/>
                    <a:pt x="80" y="362"/>
                  </a:cubicBezTo>
                  <a:cubicBezTo>
                    <a:pt x="121" y="362"/>
                    <a:pt x="177" y="359"/>
                    <a:pt x="245" y="351"/>
                  </a:cubicBezTo>
                  <a:cubicBezTo>
                    <a:pt x="324" y="338"/>
                    <a:pt x="411" y="321"/>
                    <a:pt x="507" y="285"/>
                  </a:cubicBezTo>
                  <a:cubicBezTo>
                    <a:pt x="555" y="269"/>
                    <a:pt x="608" y="255"/>
                    <a:pt x="660" y="224"/>
                  </a:cubicBezTo>
                  <a:cubicBezTo>
                    <a:pt x="682" y="207"/>
                    <a:pt x="709" y="180"/>
                    <a:pt x="717" y="146"/>
                  </a:cubicBezTo>
                  <a:cubicBezTo>
                    <a:pt x="731" y="107"/>
                    <a:pt x="709" y="67"/>
                    <a:pt x="678" y="45"/>
                  </a:cubicBezTo>
                  <a:cubicBezTo>
                    <a:pt x="614" y="13"/>
                    <a:pt x="551" y="0"/>
                    <a:pt x="490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6" name="Google Shape;266;p26"/>
            <p:cNvSpPr/>
            <p:nvPr/>
          </p:nvSpPr>
          <p:spPr>
            <a:xfrm>
              <a:off x="-58806" y="4481209"/>
              <a:ext cx="17231" cy="21835"/>
            </a:xfrm>
            <a:custGeom>
              <a:avLst/>
              <a:gdLst/>
              <a:ahLst/>
              <a:cxnLst/>
              <a:rect l="l" t="t" r="r" b="b"/>
              <a:pathLst>
                <a:path w="378" h="479" extrusionOk="0">
                  <a:moveTo>
                    <a:pt x="100" y="0"/>
                  </a:moveTo>
                  <a:cubicBezTo>
                    <a:pt x="94" y="0"/>
                    <a:pt x="89" y="1"/>
                    <a:pt x="84" y="1"/>
                  </a:cubicBezTo>
                  <a:cubicBezTo>
                    <a:pt x="27" y="10"/>
                    <a:pt x="1" y="75"/>
                    <a:pt x="10" y="115"/>
                  </a:cubicBezTo>
                  <a:cubicBezTo>
                    <a:pt x="19" y="158"/>
                    <a:pt x="36" y="198"/>
                    <a:pt x="53" y="224"/>
                  </a:cubicBezTo>
                  <a:cubicBezTo>
                    <a:pt x="93" y="289"/>
                    <a:pt x="136" y="338"/>
                    <a:pt x="176" y="373"/>
                  </a:cubicBezTo>
                  <a:cubicBezTo>
                    <a:pt x="249" y="442"/>
                    <a:pt x="307" y="474"/>
                    <a:pt x="318" y="474"/>
                  </a:cubicBezTo>
                  <a:cubicBezTo>
                    <a:pt x="319" y="474"/>
                    <a:pt x="319" y="473"/>
                    <a:pt x="320" y="473"/>
                  </a:cubicBezTo>
                  <a:cubicBezTo>
                    <a:pt x="325" y="465"/>
                    <a:pt x="267" y="430"/>
                    <a:pt x="198" y="351"/>
                  </a:cubicBezTo>
                  <a:cubicBezTo>
                    <a:pt x="162" y="311"/>
                    <a:pt x="128" y="263"/>
                    <a:pt x="93" y="202"/>
                  </a:cubicBezTo>
                  <a:cubicBezTo>
                    <a:pt x="57" y="154"/>
                    <a:pt x="31" y="59"/>
                    <a:pt x="93" y="45"/>
                  </a:cubicBezTo>
                  <a:cubicBezTo>
                    <a:pt x="95" y="45"/>
                    <a:pt x="97" y="45"/>
                    <a:pt x="99" y="45"/>
                  </a:cubicBezTo>
                  <a:cubicBezTo>
                    <a:pt x="162" y="45"/>
                    <a:pt x="221" y="103"/>
                    <a:pt x="259" y="150"/>
                  </a:cubicBezTo>
                  <a:cubicBezTo>
                    <a:pt x="299" y="202"/>
                    <a:pt x="320" y="259"/>
                    <a:pt x="333" y="307"/>
                  </a:cubicBezTo>
                  <a:cubicBezTo>
                    <a:pt x="355" y="408"/>
                    <a:pt x="333" y="473"/>
                    <a:pt x="337" y="478"/>
                  </a:cubicBezTo>
                  <a:cubicBezTo>
                    <a:pt x="342" y="478"/>
                    <a:pt x="377" y="416"/>
                    <a:pt x="364" y="303"/>
                  </a:cubicBezTo>
                  <a:cubicBezTo>
                    <a:pt x="359" y="251"/>
                    <a:pt x="337" y="185"/>
                    <a:pt x="293" y="124"/>
                  </a:cubicBezTo>
                  <a:cubicBezTo>
                    <a:pt x="252" y="74"/>
                    <a:pt x="199" y="0"/>
                    <a:pt x="100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7" name="Google Shape;267;p26"/>
            <p:cNvSpPr/>
            <p:nvPr/>
          </p:nvSpPr>
          <p:spPr>
            <a:xfrm>
              <a:off x="-233670" y="4492924"/>
              <a:ext cx="63363" cy="49916"/>
            </a:xfrm>
            <a:custGeom>
              <a:avLst/>
              <a:gdLst/>
              <a:ahLst/>
              <a:cxnLst/>
              <a:rect l="l" t="t" r="r" b="b"/>
              <a:pathLst>
                <a:path w="1390" h="1095" extrusionOk="0">
                  <a:moveTo>
                    <a:pt x="220" y="0"/>
                  </a:moveTo>
                  <a:cubicBezTo>
                    <a:pt x="161" y="0"/>
                    <a:pt x="113" y="4"/>
                    <a:pt x="75" y="11"/>
                  </a:cubicBezTo>
                  <a:cubicBezTo>
                    <a:pt x="26" y="20"/>
                    <a:pt x="0" y="28"/>
                    <a:pt x="0" y="32"/>
                  </a:cubicBezTo>
                  <a:cubicBezTo>
                    <a:pt x="0" y="34"/>
                    <a:pt x="4" y="35"/>
                    <a:pt x="12" y="35"/>
                  </a:cubicBezTo>
                  <a:cubicBezTo>
                    <a:pt x="32" y="35"/>
                    <a:pt x="77" y="30"/>
                    <a:pt x="142" y="30"/>
                  </a:cubicBezTo>
                  <a:cubicBezTo>
                    <a:pt x="182" y="30"/>
                    <a:pt x="230" y="32"/>
                    <a:pt x="284" y="38"/>
                  </a:cubicBezTo>
                  <a:cubicBezTo>
                    <a:pt x="458" y="50"/>
                    <a:pt x="700" y="121"/>
                    <a:pt x="909" y="282"/>
                  </a:cubicBezTo>
                  <a:cubicBezTo>
                    <a:pt x="1123" y="444"/>
                    <a:pt x="1250" y="662"/>
                    <a:pt x="1307" y="824"/>
                  </a:cubicBezTo>
                  <a:cubicBezTo>
                    <a:pt x="1367" y="983"/>
                    <a:pt x="1376" y="1095"/>
                    <a:pt x="1385" y="1095"/>
                  </a:cubicBezTo>
                  <a:cubicBezTo>
                    <a:pt x="1385" y="1095"/>
                    <a:pt x="1385" y="1095"/>
                    <a:pt x="1386" y="1095"/>
                  </a:cubicBezTo>
                  <a:cubicBezTo>
                    <a:pt x="1390" y="1095"/>
                    <a:pt x="1390" y="1069"/>
                    <a:pt x="1386" y="1020"/>
                  </a:cubicBezTo>
                  <a:cubicBezTo>
                    <a:pt x="1381" y="968"/>
                    <a:pt x="1368" y="898"/>
                    <a:pt x="1337" y="811"/>
                  </a:cubicBezTo>
                  <a:cubicBezTo>
                    <a:pt x="1285" y="641"/>
                    <a:pt x="1158" y="413"/>
                    <a:pt x="940" y="242"/>
                  </a:cubicBezTo>
                  <a:cubicBezTo>
                    <a:pt x="716" y="76"/>
                    <a:pt x="468" y="11"/>
                    <a:pt x="289" y="2"/>
                  </a:cubicBezTo>
                  <a:cubicBezTo>
                    <a:pt x="264" y="1"/>
                    <a:pt x="242" y="0"/>
                    <a:pt x="220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8" name="Google Shape;268;p26"/>
            <p:cNvSpPr/>
            <p:nvPr/>
          </p:nvSpPr>
          <p:spPr>
            <a:xfrm>
              <a:off x="-217760" y="4420900"/>
              <a:ext cx="2416" cy="72115"/>
            </a:xfrm>
            <a:custGeom>
              <a:avLst/>
              <a:gdLst/>
              <a:ahLst/>
              <a:cxnLst/>
              <a:rect l="l" t="t" r="r" b="b"/>
              <a:pathLst>
                <a:path w="53" h="1582" extrusionOk="0">
                  <a:moveTo>
                    <a:pt x="22" y="0"/>
                  </a:moveTo>
                  <a:cubicBezTo>
                    <a:pt x="10" y="0"/>
                    <a:pt x="0" y="354"/>
                    <a:pt x="5" y="791"/>
                  </a:cubicBezTo>
                  <a:cubicBezTo>
                    <a:pt x="5" y="1229"/>
                    <a:pt x="18" y="1582"/>
                    <a:pt x="31" y="1582"/>
                  </a:cubicBezTo>
                  <a:cubicBezTo>
                    <a:pt x="44" y="1582"/>
                    <a:pt x="53" y="1229"/>
                    <a:pt x="49" y="791"/>
                  </a:cubicBezTo>
                  <a:cubicBezTo>
                    <a:pt x="49" y="354"/>
                    <a:pt x="36" y="0"/>
                    <a:pt x="2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9" name="Google Shape;269;p26"/>
            <p:cNvSpPr/>
            <p:nvPr/>
          </p:nvSpPr>
          <p:spPr>
            <a:xfrm>
              <a:off x="-148426" y="4525837"/>
              <a:ext cx="51420" cy="2690"/>
            </a:xfrm>
            <a:custGeom>
              <a:avLst/>
              <a:gdLst/>
              <a:ahLst/>
              <a:cxnLst/>
              <a:rect l="l" t="t" r="r" b="b"/>
              <a:pathLst>
                <a:path w="1128" h="59" extrusionOk="0">
                  <a:moveTo>
                    <a:pt x="1075" y="1"/>
                  </a:moveTo>
                  <a:cubicBezTo>
                    <a:pt x="986" y="1"/>
                    <a:pt x="792" y="11"/>
                    <a:pt x="564" y="14"/>
                  </a:cubicBezTo>
                  <a:cubicBezTo>
                    <a:pt x="357" y="14"/>
                    <a:pt x="176" y="9"/>
                    <a:pt x="77" y="9"/>
                  </a:cubicBezTo>
                  <a:cubicBezTo>
                    <a:pt x="28" y="9"/>
                    <a:pt x="0" y="10"/>
                    <a:pt x="0" y="14"/>
                  </a:cubicBezTo>
                  <a:cubicBezTo>
                    <a:pt x="0" y="23"/>
                    <a:pt x="225" y="59"/>
                    <a:pt x="517" y="59"/>
                  </a:cubicBezTo>
                  <a:cubicBezTo>
                    <a:pt x="533" y="59"/>
                    <a:pt x="548" y="58"/>
                    <a:pt x="564" y="58"/>
                  </a:cubicBezTo>
                  <a:cubicBezTo>
                    <a:pt x="879" y="58"/>
                    <a:pt x="1128" y="14"/>
                    <a:pt x="1128" y="6"/>
                  </a:cubicBezTo>
                  <a:cubicBezTo>
                    <a:pt x="1127" y="2"/>
                    <a:pt x="1108" y="1"/>
                    <a:pt x="1075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0" name="Google Shape;270;p26"/>
            <p:cNvSpPr/>
            <p:nvPr/>
          </p:nvSpPr>
          <p:spPr>
            <a:xfrm>
              <a:off x="-183298" y="4526840"/>
              <a:ext cx="6017" cy="10029"/>
            </a:xfrm>
            <a:custGeom>
              <a:avLst/>
              <a:gdLst/>
              <a:ahLst/>
              <a:cxnLst/>
              <a:rect l="l" t="t" r="r" b="b"/>
              <a:pathLst>
                <a:path w="132" h="220" extrusionOk="0">
                  <a:moveTo>
                    <a:pt x="13" y="0"/>
                  </a:moveTo>
                  <a:cubicBezTo>
                    <a:pt x="11" y="0"/>
                    <a:pt x="10" y="1"/>
                    <a:pt x="9" y="2"/>
                  </a:cubicBezTo>
                  <a:cubicBezTo>
                    <a:pt x="1" y="14"/>
                    <a:pt x="31" y="54"/>
                    <a:pt x="57" y="115"/>
                  </a:cubicBezTo>
                  <a:cubicBezTo>
                    <a:pt x="88" y="172"/>
                    <a:pt x="101" y="220"/>
                    <a:pt x="114" y="220"/>
                  </a:cubicBezTo>
                  <a:cubicBezTo>
                    <a:pt x="127" y="220"/>
                    <a:pt x="132" y="159"/>
                    <a:pt x="101" y="93"/>
                  </a:cubicBezTo>
                  <a:cubicBezTo>
                    <a:pt x="74" y="35"/>
                    <a:pt x="29" y="0"/>
                    <a:pt x="1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1" name="Google Shape;271;p26"/>
            <p:cNvSpPr/>
            <p:nvPr/>
          </p:nvSpPr>
          <p:spPr>
            <a:xfrm>
              <a:off x="-196427" y="4510839"/>
              <a:ext cx="7385" cy="6792"/>
            </a:xfrm>
            <a:custGeom>
              <a:avLst/>
              <a:gdLst/>
              <a:ahLst/>
              <a:cxnLst/>
              <a:rect l="l" t="t" r="r" b="b"/>
              <a:pathLst>
                <a:path w="162" h="149" extrusionOk="0">
                  <a:moveTo>
                    <a:pt x="13" y="1"/>
                  </a:moveTo>
                  <a:cubicBezTo>
                    <a:pt x="11" y="1"/>
                    <a:pt x="10" y="1"/>
                    <a:pt x="9" y="2"/>
                  </a:cubicBezTo>
                  <a:cubicBezTo>
                    <a:pt x="0" y="16"/>
                    <a:pt x="22" y="55"/>
                    <a:pt x="66" y="95"/>
                  </a:cubicBezTo>
                  <a:cubicBezTo>
                    <a:pt x="99" y="128"/>
                    <a:pt x="134" y="149"/>
                    <a:pt x="148" y="149"/>
                  </a:cubicBezTo>
                  <a:cubicBezTo>
                    <a:pt x="150" y="149"/>
                    <a:pt x="152" y="148"/>
                    <a:pt x="153" y="147"/>
                  </a:cubicBezTo>
                  <a:cubicBezTo>
                    <a:pt x="162" y="138"/>
                    <a:pt x="140" y="99"/>
                    <a:pt x="97" y="59"/>
                  </a:cubicBezTo>
                  <a:cubicBezTo>
                    <a:pt x="62" y="25"/>
                    <a:pt x="28" y="1"/>
                    <a:pt x="1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2" name="Google Shape;272;p26"/>
            <p:cNvSpPr/>
            <p:nvPr/>
          </p:nvSpPr>
          <p:spPr>
            <a:xfrm>
              <a:off x="-214889" y="4502953"/>
              <a:ext cx="10485" cy="4285"/>
            </a:xfrm>
            <a:custGeom>
              <a:avLst/>
              <a:gdLst/>
              <a:ahLst/>
              <a:cxnLst/>
              <a:rect l="l" t="t" r="r" b="b"/>
              <a:pathLst>
                <a:path w="230" h="94" extrusionOk="0">
                  <a:moveTo>
                    <a:pt x="68" y="0"/>
                  </a:moveTo>
                  <a:cubicBezTo>
                    <a:pt x="27" y="0"/>
                    <a:pt x="1" y="13"/>
                    <a:pt x="3" y="22"/>
                  </a:cubicBezTo>
                  <a:cubicBezTo>
                    <a:pt x="8" y="36"/>
                    <a:pt x="56" y="36"/>
                    <a:pt x="113" y="54"/>
                  </a:cubicBezTo>
                  <a:cubicBezTo>
                    <a:pt x="162" y="68"/>
                    <a:pt x="203" y="94"/>
                    <a:pt x="217" y="94"/>
                  </a:cubicBezTo>
                  <a:cubicBezTo>
                    <a:pt x="219" y="94"/>
                    <a:pt x="221" y="93"/>
                    <a:pt x="222" y="92"/>
                  </a:cubicBezTo>
                  <a:cubicBezTo>
                    <a:pt x="230" y="84"/>
                    <a:pt x="200" y="32"/>
                    <a:pt x="130" y="10"/>
                  </a:cubicBezTo>
                  <a:cubicBezTo>
                    <a:pt x="107" y="3"/>
                    <a:pt x="86" y="0"/>
                    <a:pt x="68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3" name="Google Shape;273;p26"/>
            <p:cNvSpPr/>
            <p:nvPr/>
          </p:nvSpPr>
          <p:spPr>
            <a:xfrm>
              <a:off x="-228336" y="4500309"/>
              <a:ext cx="5835" cy="2781"/>
            </a:xfrm>
            <a:custGeom>
              <a:avLst/>
              <a:gdLst/>
              <a:ahLst/>
              <a:cxnLst/>
              <a:rect l="l" t="t" r="r" b="b"/>
              <a:pathLst>
                <a:path w="128" h="61" extrusionOk="0">
                  <a:moveTo>
                    <a:pt x="28" y="1"/>
                  </a:moveTo>
                  <a:cubicBezTo>
                    <a:pt x="17" y="1"/>
                    <a:pt x="8" y="4"/>
                    <a:pt x="6" y="11"/>
                  </a:cubicBezTo>
                  <a:cubicBezTo>
                    <a:pt x="1" y="19"/>
                    <a:pt x="23" y="41"/>
                    <a:pt x="58" y="54"/>
                  </a:cubicBezTo>
                  <a:cubicBezTo>
                    <a:pt x="72" y="58"/>
                    <a:pt x="86" y="61"/>
                    <a:pt x="97" y="61"/>
                  </a:cubicBezTo>
                  <a:cubicBezTo>
                    <a:pt x="111" y="61"/>
                    <a:pt x="121" y="57"/>
                    <a:pt x="123" y="50"/>
                  </a:cubicBezTo>
                  <a:cubicBezTo>
                    <a:pt x="127" y="41"/>
                    <a:pt x="105" y="19"/>
                    <a:pt x="71" y="11"/>
                  </a:cubicBezTo>
                  <a:cubicBezTo>
                    <a:pt x="56" y="4"/>
                    <a:pt x="40" y="1"/>
                    <a:pt x="28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4" name="Google Shape;274;p26"/>
            <p:cNvSpPr/>
            <p:nvPr/>
          </p:nvSpPr>
          <p:spPr>
            <a:xfrm>
              <a:off x="557412" y="1720904"/>
              <a:ext cx="199024" cy="228563"/>
            </a:xfrm>
            <a:custGeom>
              <a:avLst/>
              <a:gdLst/>
              <a:ahLst/>
              <a:cxnLst/>
              <a:rect l="l" t="t" r="r" b="b"/>
              <a:pathLst>
                <a:path w="4366" h="5014" extrusionOk="0">
                  <a:moveTo>
                    <a:pt x="3564" y="1"/>
                  </a:moveTo>
                  <a:cubicBezTo>
                    <a:pt x="3147" y="1"/>
                    <a:pt x="0" y="3253"/>
                    <a:pt x="0" y="3253"/>
                  </a:cubicBezTo>
                  <a:lnTo>
                    <a:pt x="1813" y="5014"/>
                  </a:lnTo>
                  <a:cubicBezTo>
                    <a:pt x="4365" y="3104"/>
                    <a:pt x="2784" y="1898"/>
                    <a:pt x="2582" y="1720"/>
                  </a:cubicBezTo>
                  <a:cubicBezTo>
                    <a:pt x="2382" y="1540"/>
                    <a:pt x="3889" y="159"/>
                    <a:pt x="3588" y="6"/>
                  </a:cubicBezTo>
                  <a:cubicBezTo>
                    <a:pt x="3582" y="2"/>
                    <a:pt x="3574" y="1"/>
                    <a:pt x="3564" y="1"/>
                  </a:cubicBezTo>
                  <a:close/>
                </a:path>
              </a:pathLst>
            </a:custGeom>
            <a:solidFill>
              <a:srgbClr val="E5BA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5" name="Google Shape;275;p26"/>
            <p:cNvSpPr/>
            <p:nvPr/>
          </p:nvSpPr>
          <p:spPr>
            <a:xfrm>
              <a:off x="640058" y="1808564"/>
              <a:ext cx="46679" cy="60446"/>
            </a:xfrm>
            <a:custGeom>
              <a:avLst/>
              <a:gdLst/>
              <a:ahLst/>
              <a:cxnLst/>
              <a:rect l="l" t="t" r="r" b="b"/>
              <a:pathLst>
                <a:path w="1024" h="1326" extrusionOk="0">
                  <a:moveTo>
                    <a:pt x="734" y="1"/>
                  </a:moveTo>
                  <a:cubicBezTo>
                    <a:pt x="728" y="1"/>
                    <a:pt x="702" y="36"/>
                    <a:pt x="664" y="89"/>
                  </a:cubicBezTo>
                  <a:cubicBezTo>
                    <a:pt x="608" y="172"/>
                    <a:pt x="551" y="259"/>
                    <a:pt x="494" y="347"/>
                  </a:cubicBezTo>
                  <a:cubicBezTo>
                    <a:pt x="412" y="469"/>
                    <a:pt x="328" y="596"/>
                    <a:pt x="245" y="727"/>
                  </a:cubicBezTo>
                  <a:cubicBezTo>
                    <a:pt x="197" y="801"/>
                    <a:pt x="149" y="872"/>
                    <a:pt x="97" y="954"/>
                  </a:cubicBezTo>
                  <a:cubicBezTo>
                    <a:pt x="53" y="1033"/>
                    <a:pt x="0" y="1151"/>
                    <a:pt x="79" y="1251"/>
                  </a:cubicBezTo>
                  <a:cubicBezTo>
                    <a:pt x="124" y="1304"/>
                    <a:pt x="185" y="1325"/>
                    <a:pt x="246" y="1325"/>
                  </a:cubicBezTo>
                  <a:cubicBezTo>
                    <a:pt x="290" y="1325"/>
                    <a:pt x="335" y="1314"/>
                    <a:pt x="372" y="1295"/>
                  </a:cubicBezTo>
                  <a:cubicBezTo>
                    <a:pt x="464" y="1247"/>
                    <a:pt x="521" y="1168"/>
                    <a:pt x="564" y="1094"/>
                  </a:cubicBezTo>
                  <a:cubicBezTo>
                    <a:pt x="652" y="959"/>
                    <a:pt x="730" y="832"/>
                    <a:pt x="809" y="709"/>
                  </a:cubicBezTo>
                  <a:cubicBezTo>
                    <a:pt x="862" y="618"/>
                    <a:pt x="914" y="531"/>
                    <a:pt x="966" y="443"/>
                  </a:cubicBezTo>
                  <a:cubicBezTo>
                    <a:pt x="1001" y="382"/>
                    <a:pt x="1023" y="347"/>
                    <a:pt x="1019" y="342"/>
                  </a:cubicBezTo>
                  <a:lnTo>
                    <a:pt x="1019" y="342"/>
                  </a:lnTo>
                  <a:cubicBezTo>
                    <a:pt x="1019" y="342"/>
                    <a:pt x="993" y="373"/>
                    <a:pt x="953" y="434"/>
                  </a:cubicBezTo>
                  <a:cubicBezTo>
                    <a:pt x="896" y="517"/>
                    <a:pt x="840" y="600"/>
                    <a:pt x="779" y="692"/>
                  </a:cubicBezTo>
                  <a:cubicBezTo>
                    <a:pt x="700" y="810"/>
                    <a:pt x="616" y="937"/>
                    <a:pt x="529" y="1072"/>
                  </a:cubicBezTo>
                  <a:cubicBezTo>
                    <a:pt x="485" y="1142"/>
                    <a:pt x="428" y="1212"/>
                    <a:pt x="350" y="1251"/>
                  </a:cubicBezTo>
                  <a:cubicBezTo>
                    <a:pt x="321" y="1268"/>
                    <a:pt x="285" y="1277"/>
                    <a:pt x="249" y="1277"/>
                  </a:cubicBezTo>
                  <a:cubicBezTo>
                    <a:pt x="199" y="1277"/>
                    <a:pt x="147" y="1259"/>
                    <a:pt x="114" y="1221"/>
                  </a:cubicBezTo>
                  <a:cubicBezTo>
                    <a:pt x="57" y="1155"/>
                    <a:pt x="92" y="1055"/>
                    <a:pt x="136" y="976"/>
                  </a:cubicBezTo>
                  <a:cubicBezTo>
                    <a:pt x="184" y="902"/>
                    <a:pt x="232" y="823"/>
                    <a:pt x="281" y="749"/>
                  </a:cubicBezTo>
                  <a:cubicBezTo>
                    <a:pt x="363" y="618"/>
                    <a:pt x="442" y="487"/>
                    <a:pt x="521" y="364"/>
                  </a:cubicBezTo>
                  <a:cubicBezTo>
                    <a:pt x="577" y="273"/>
                    <a:pt x="630" y="185"/>
                    <a:pt x="678" y="102"/>
                  </a:cubicBezTo>
                  <a:cubicBezTo>
                    <a:pt x="717" y="37"/>
                    <a:pt x="735" y="1"/>
                    <a:pt x="735" y="1"/>
                  </a:cubicBezTo>
                  <a:cubicBezTo>
                    <a:pt x="734" y="1"/>
                    <a:pt x="734" y="1"/>
                    <a:pt x="734" y="1"/>
                  </a:cubicBezTo>
                  <a:close/>
                </a:path>
              </a:pathLst>
            </a:custGeom>
            <a:solidFill>
              <a:srgbClr val="D7877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6" name="Google Shape;276;p26"/>
            <p:cNvSpPr/>
            <p:nvPr/>
          </p:nvSpPr>
          <p:spPr>
            <a:xfrm>
              <a:off x="657152" y="1828895"/>
              <a:ext cx="37106" cy="52104"/>
            </a:xfrm>
            <a:custGeom>
              <a:avLst/>
              <a:gdLst/>
              <a:ahLst/>
              <a:cxnLst/>
              <a:rect l="l" t="t" r="r" b="b"/>
              <a:pathLst>
                <a:path w="814" h="1143" extrusionOk="0">
                  <a:moveTo>
                    <a:pt x="574" y="1"/>
                  </a:moveTo>
                  <a:cubicBezTo>
                    <a:pt x="574" y="1"/>
                    <a:pt x="547" y="27"/>
                    <a:pt x="513" y="75"/>
                  </a:cubicBezTo>
                  <a:cubicBezTo>
                    <a:pt x="473" y="128"/>
                    <a:pt x="425" y="202"/>
                    <a:pt x="364" y="299"/>
                  </a:cubicBezTo>
                  <a:cubicBezTo>
                    <a:pt x="307" y="390"/>
                    <a:pt x="237" y="508"/>
                    <a:pt x="154" y="626"/>
                  </a:cubicBezTo>
                  <a:cubicBezTo>
                    <a:pt x="115" y="688"/>
                    <a:pt x="63" y="749"/>
                    <a:pt x="31" y="827"/>
                  </a:cubicBezTo>
                  <a:cubicBezTo>
                    <a:pt x="1" y="906"/>
                    <a:pt x="1" y="1011"/>
                    <a:pt x="67" y="1085"/>
                  </a:cubicBezTo>
                  <a:cubicBezTo>
                    <a:pt x="101" y="1127"/>
                    <a:pt x="150" y="1143"/>
                    <a:pt x="199" y="1143"/>
                  </a:cubicBezTo>
                  <a:cubicBezTo>
                    <a:pt x="243" y="1143"/>
                    <a:pt x="287" y="1130"/>
                    <a:pt x="320" y="1112"/>
                  </a:cubicBezTo>
                  <a:cubicBezTo>
                    <a:pt x="398" y="1072"/>
                    <a:pt x="456" y="1011"/>
                    <a:pt x="503" y="954"/>
                  </a:cubicBezTo>
                  <a:cubicBezTo>
                    <a:pt x="600" y="840"/>
                    <a:pt x="670" y="722"/>
                    <a:pt x="713" y="622"/>
                  </a:cubicBezTo>
                  <a:cubicBezTo>
                    <a:pt x="761" y="517"/>
                    <a:pt x="788" y="430"/>
                    <a:pt x="801" y="368"/>
                  </a:cubicBezTo>
                  <a:cubicBezTo>
                    <a:pt x="814" y="307"/>
                    <a:pt x="814" y="272"/>
                    <a:pt x="814" y="272"/>
                  </a:cubicBezTo>
                  <a:cubicBezTo>
                    <a:pt x="814" y="272"/>
                    <a:pt x="814" y="272"/>
                    <a:pt x="813" y="272"/>
                  </a:cubicBezTo>
                  <a:cubicBezTo>
                    <a:pt x="805" y="272"/>
                    <a:pt x="782" y="411"/>
                    <a:pt x="683" y="609"/>
                  </a:cubicBezTo>
                  <a:cubicBezTo>
                    <a:pt x="634" y="705"/>
                    <a:pt x="565" y="819"/>
                    <a:pt x="469" y="928"/>
                  </a:cubicBezTo>
                  <a:cubicBezTo>
                    <a:pt x="421" y="985"/>
                    <a:pt x="368" y="1037"/>
                    <a:pt x="303" y="1072"/>
                  </a:cubicBezTo>
                  <a:cubicBezTo>
                    <a:pt x="272" y="1088"/>
                    <a:pt x="237" y="1098"/>
                    <a:pt x="203" y="1098"/>
                  </a:cubicBezTo>
                  <a:cubicBezTo>
                    <a:pt x="163" y="1098"/>
                    <a:pt x="125" y="1085"/>
                    <a:pt x="97" y="1055"/>
                  </a:cubicBezTo>
                  <a:cubicBezTo>
                    <a:pt x="49" y="997"/>
                    <a:pt x="49" y="910"/>
                    <a:pt x="75" y="845"/>
                  </a:cubicBezTo>
                  <a:cubicBezTo>
                    <a:pt x="102" y="775"/>
                    <a:pt x="150" y="714"/>
                    <a:pt x="189" y="652"/>
                  </a:cubicBezTo>
                  <a:cubicBezTo>
                    <a:pt x="273" y="525"/>
                    <a:pt x="338" y="412"/>
                    <a:pt x="394" y="315"/>
                  </a:cubicBezTo>
                  <a:cubicBezTo>
                    <a:pt x="438" y="237"/>
                    <a:pt x="482" y="163"/>
                    <a:pt x="525" y="85"/>
                  </a:cubicBezTo>
                  <a:cubicBezTo>
                    <a:pt x="561" y="32"/>
                    <a:pt x="578" y="1"/>
                    <a:pt x="574" y="1"/>
                  </a:cubicBezTo>
                  <a:close/>
                </a:path>
              </a:pathLst>
            </a:custGeom>
            <a:solidFill>
              <a:srgbClr val="D7877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7" name="Google Shape;277;p26"/>
            <p:cNvSpPr/>
            <p:nvPr/>
          </p:nvSpPr>
          <p:spPr>
            <a:xfrm>
              <a:off x="590871" y="1833453"/>
              <a:ext cx="74349" cy="34736"/>
            </a:xfrm>
            <a:custGeom>
              <a:avLst/>
              <a:gdLst/>
              <a:ahLst/>
              <a:cxnLst/>
              <a:rect l="l" t="t" r="r" b="b"/>
              <a:pathLst>
                <a:path w="1631" h="762" extrusionOk="0">
                  <a:moveTo>
                    <a:pt x="1523" y="0"/>
                  </a:moveTo>
                  <a:cubicBezTo>
                    <a:pt x="1512" y="0"/>
                    <a:pt x="1501" y="2"/>
                    <a:pt x="1491" y="2"/>
                  </a:cubicBezTo>
                  <a:cubicBezTo>
                    <a:pt x="1088" y="28"/>
                    <a:pt x="686" y="54"/>
                    <a:pt x="284" y="84"/>
                  </a:cubicBezTo>
                  <a:lnTo>
                    <a:pt x="0" y="762"/>
                  </a:lnTo>
                  <a:cubicBezTo>
                    <a:pt x="192" y="749"/>
                    <a:pt x="384" y="740"/>
                    <a:pt x="577" y="727"/>
                  </a:cubicBezTo>
                  <a:cubicBezTo>
                    <a:pt x="787" y="714"/>
                    <a:pt x="1001" y="701"/>
                    <a:pt x="1193" y="622"/>
                  </a:cubicBezTo>
                  <a:cubicBezTo>
                    <a:pt x="1390" y="544"/>
                    <a:pt x="1569" y="386"/>
                    <a:pt x="1612" y="181"/>
                  </a:cubicBezTo>
                  <a:cubicBezTo>
                    <a:pt x="1630" y="116"/>
                    <a:pt x="1616" y="28"/>
                    <a:pt x="1556" y="6"/>
                  </a:cubicBezTo>
                  <a:cubicBezTo>
                    <a:pt x="1545" y="2"/>
                    <a:pt x="1534" y="0"/>
                    <a:pt x="1523" y="0"/>
                  </a:cubicBezTo>
                  <a:close/>
                </a:path>
              </a:pathLst>
            </a:custGeom>
            <a:solidFill>
              <a:srgbClr val="E5BA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8" name="Google Shape;278;p26"/>
            <p:cNvSpPr/>
            <p:nvPr/>
          </p:nvSpPr>
          <p:spPr>
            <a:xfrm>
              <a:off x="590689" y="1832405"/>
              <a:ext cx="75534" cy="35967"/>
            </a:xfrm>
            <a:custGeom>
              <a:avLst/>
              <a:gdLst/>
              <a:ahLst/>
              <a:cxnLst/>
              <a:rect l="l" t="t" r="r" b="b"/>
              <a:pathLst>
                <a:path w="1657" h="789" extrusionOk="0">
                  <a:moveTo>
                    <a:pt x="1505" y="1"/>
                  </a:moveTo>
                  <a:cubicBezTo>
                    <a:pt x="1486" y="1"/>
                    <a:pt x="1469" y="4"/>
                    <a:pt x="1451" y="8"/>
                  </a:cubicBezTo>
                  <a:cubicBezTo>
                    <a:pt x="1398" y="8"/>
                    <a:pt x="1346" y="12"/>
                    <a:pt x="1297" y="16"/>
                  </a:cubicBezTo>
                  <a:cubicBezTo>
                    <a:pt x="1110" y="29"/>
                    <a:pt x="935" y="42"/>
                    <a:pt x="773" y="55"/>
                  </a:cubicBezTo>
                  <a:cubicBezTo>
                    <a:pt x="646" y="69"/>
                    <a:pt x="529" y="77"/>
                    <a:pt x="420" y="86"/>
                  </a:cubicBezTo>
                  <a:cubicBezTo>
                    <a:pt x="336" y="95"/>
                    <a:pt x="288" y="103"/>
                    <a:pt x="288" y="107"/>
                  </a:cubicBezTo>
                  <a:lnTo>
                    <a:pt x="420" y="107"/>
                  </a:lnTo>
                  <a:cubicBezTo>
                    <a:pt x="533" y="99"/>
                    <a:pt x="646" y="95"/>
                    <a:pt x="773" y="91"/>
                  </a:cubicBezTo>
                  <a:cubicBezTo>
                    <a:pt x="939" y="81"/>
                    <a:pt x="1114" y="69"/>
                    <a:pt x="1302" y="60"/>
                  </a:cubicBezTo>
                  <a:cubicBezTo>
                    <a:pt x="1350" y="55"/>
                    <a:pt x="1402" y="51"/>
                    <a:pt x="1451" y="51"/>
                  </a:cubicBezTo>
                  <a:cubicBezTo>
                    <a:pt x="1473" y="49"/>
                    <a:pt x="1495" y="47"/>
                    <a:pt x="1514" y="47"/>
                  </a:cubicBezTo>
                  <a:cubicBezTo>
                    <a:pt x="1542" y="47"/>
                    <a:pt x="1566" y="52"/>
                    <a:pt x="1582" y="73"/>
                  </a:cubicBezTo>
                  <a:cubicBezTo>
                    <a:pt x="1630" y="151"/>
                    <a:pt x="1582" y="270"/>
                    <a:pt x="1525" y="357"/>
                  </a:cubicBezTo>
                  <a:cubicBezTo>
                    <a:pt x="1402" y="545"/>
                    <a:pt x="1193" y="641"/>
                    <a:pt x="1005" y="680"/>
                  </a:cubicBezTo>
                  <a:cubicBezTo>
                    <a:pt x="813" y="720"/>
                    <a:pt x="634" y="728"/>
                    <a:pt x="485" y="737"/>
                  </a:cubicBezTo>
                  <a:cubicBezTo>
                    <a:pt x="358" y="750"/>
                    <a:pt x="244" y="759"/>
                    <a:pt x="131" y="768"/>
                  </a:cubicBezTo>
                  <a:cubicBezTo>
                    <a:pt x="47" y="777"/>
                    <a:pt x="0" y="781"/>
                    <a:pt x="4" y="785"/>
                  </a:cubicBezTo>
                  <a:cubicBezTo>
                    <a:pt x="4" y="787"/>
                    <a:pt x="15" y="788"/>
                    <a:pt x="36" y="788"/>
                  </a:cubicBezTo>
                  <a:cubicBezTo>
                    <a:pt x="57" y="788"/>
                    <a:pt x="89" y="787"/>
                    <a:pt x="131" y="785"/>
                  </a:cubicBezTo>
                  <a:cubicBezTo>
                    <a:pt x="244" y="781"/>
                    <a:pt x="362" y="777"/>
                    <a:pt x="489" y="772"/>
                  </a:cubicBezTo>
                  <a:cubicBezTo>
                    <a:pt x="638" y="763"/>
                    <a:pt x="817" y="763"/>
                    <a:pt x="1013" y="724"/>
                  </a:cubicBezTo>
                  <a:cubicBezTo>
                    <a:pt x="1210" y="684"/>
                    <a:pt x="1433" y="589"/>
                    <a:pt x="1564" y="383"/>
                  </a:cubicBezTo>
                  <a:cubicBezTo>
                    <a:pt x="1600" y="335"/>
                    <a:pt x="1620" y="278"/>
                    <a:pt x="1638" y="222"/>
                  </a:cubicBezTo>
                  <a:cubicBezTo>
                    <a:pt x="1652" y="165"/>
                    <a:pt x="1656" y="99"/>
                    <a:pt x="1616" y="47"/>
                  </a:cubicBezTo>
                  <a:cubicBezTo>
                    <a:pt x="1600" y="16"/>
                    <a:pt x="1560" y="2"/>
                    <a:pt x="1529" y="2"/>
                  </a:cubicBezTo>
                  <a:cubicBezTo>
                    <a:pt x="1521" y="1"/>
                    <a:pt x="1513" y="1"/>
                    <a:pt x="1505" y="1"/>
                  </a:cubicBezTo>
                  <a:close/>
                </a:path>
              </a:pathLst>
            </a:custGeom>
            <a:solidFill>
              <a:srgbClr val="D7877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9" name="Google Shape;279;p26"/>
            <p:cNvSpPr/>
            <p:nvPr/>
          </p:nvSpPr>
          <p:spPr>
            <a:xfrm>
              <a:off x="676708" y="1844667"/>
              <a:ext cx="26941" cy="45084"/>
            </a:xfrm>
            <a:custGeom>
              <a:avLst/>
              <a:gdLst/>
              <a:ahLst/>
              <a:cxnLst/>
              <a:rect l="l" t="t" r="r" b="b"/>
              <a:pathLst>
                <a:path w="591" h="989" extrusionOk="0">
                  <a:moveTo>
                    <a:pt x="368" y="1"/>
                  </a:moveTo>
                  <a:cubicBezTo>
                    <a:pt x="359" y="1"/>
                    <a:pt x="310" y="96"/>
                    <a:pt x="237" y="258"/>
                  </a:cubicBezTo>
                  <a:cubicBezTo>
                    <a:pt x="193" y="354"/>
                    <a:pt x="149" y="451"/>
                    <a:pt x="106" y="542"/>
                  </a:cubicBezTo>
                  <a:cubicBezTo>
                    <a:pt x="84" y="595"/>
                    <a:pt x="58" y="647"/>
                    <a:pt x="36" y="713"/>
                  </a:cubicBezTo>
                  <a:cubicBezTo>
                    <a:pt x="14" y="774"/>
                    <a:pt x="1" y="857"/>
                    <a:pt x="48" y="923"/>
                  </a:cubicBezTo>
                  <a:cubicBezTo>
                    <a:pt x="70" y="953"/>
                    <a:pt x="101" y="979"/>
                    <a:pt x="145" y="988"/>
                  </a:cubicBezTo>
                  <a:cubicBezTo>
                    <a:pt x="150" y="988"/>
                    <a:pt x="155" y="989"/>
                    <a:pt x="160" y="989"/>
                  </a:cubicBezTo>
                  <a:cubicBezTo>
                    <a:pt x="194" y="989"/>
                    <a:pt x="227" y="977"/>
                    <a:pt x="250" y="962"/>
                  </a:cubicBezTo>
                  <a:cubicBezTo>
                    <a:pt x="310" y="923"/>
                    <a:pt x="354" y="875"/>
                    <a:pt x="385" y="822"/>
                  </a:cubicBezTo>
                  <a:cubicBezTo>
                    <a:pt x="451" y="717"/>
                    <a:pt x="473" y="612"/>
                    <a:pt x="499" y="530"/>
                  </a:cubicBezTo>
                  <a:cubicBezTo>
                    <a:pt x="520" y="441"/>
                    <a:pt x="542" y="376"/>
                    <a:pt x="560" y="328"/>
                  </a:cubicBezTo>
                  <a:cubicBezTo>
                    <a:pt x="578" y="284"/>
                    <a:pt x="590" y="258"/>
                    <a:pt x="586" y="258"/>
                  </a:cubicBezTo>
                  <a:cubicBezTo>
                    <a:pt x="586" y="258"/>
                    <a:pt x="586" y="258"/>
                    <a:pt x="586" y="258"/>
                  </a:cubicBezTo>
                  <a:cubicBezTo>
                    <a:pt x="579" y="258"/>
                    <a:pt x="515" y="350"/>
                    <a:pt x="468" y="516"/>
                  </a:cubicBezTo>
                  <a:cubicBezTo>
                    <a:pt x="437" y="604"/>
                    <a:pt x="411" y="704"/>
                    <a:pt x="350" y="800"/>
                  </a:cubicBezTo>
                  <a:cubicBezTo>
                    <a:pt x="320" y="844"/>
                    <a:pt x="276" y="892"/>
                    <a:pt x="227" y="923"/>
                  </a:cubicBezTo>
                  <a:cubicBezTo>
                    <a:pt x="208" y="935"/>
                    <a:pt x="186" y="942"/>
                    <a:pt x="165" y="942"/>
                  </a:cubicBezTo>
                  <a:cubicBezTo>
                    <a:pt x="135" y="942"/>
                    <a:pt x="106" y="928"/>
                    <a:pt x="88" y="897"/>
                  </a:cubicBezTo>
                  <a:cubicBezTo>
                    <a:pt x="18" y="792"/>
                    <a:pt x="110" y="665"/>
                    <a:pt x="145" y="560"/>
                  </a:cubicBezTo>
                  <a:cubicBezTo>
                    <a:pt x="184" y="463"/>
                    <a:pt x="223" y="368"/>
                    <a:pt x="267" y="272"/>
                  </a:cubicBezTo>
                  <a:cubicBezTo>
                    <a:pt x="332" y="106"/>
                    <a:pt x="372" y="5"/>
                    <a:pt x="368" y="1"/>
                  </a:cubicBezTo>
                  <a:close/>
                </a:path>
              </a:pathLst>
            </a:custGeom>
            <a:solidFill>
              <a:srgbClr val="D7877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0" name="Google Shape;280;p26"/>
            <p:cNvSpPr/>
            <p:nvPr/>
          </p:nvSpPr>
          <p:spPr>
            <a:xfrm>
              <a:off x="633265" y="1865180"/>
              <a:ext cx="6655" cy="46861"/>
            </a:xfrm>
            <a:custGeom>
              <a:avLst/>
              <a:gdLst/>
              <a:ahLst/>
              <a:cxnLst/>
              <a:rect l="l" t="t" r="r" b="b"/>
              <a:pathLst>
                <a:path w="146" h="1028" extrusionOk="0">
                  <a:moveTo>
                    <a:pt x="80" y="1"/>
                  </a:moveTo>
                  <a:cubicBezTo>
                    <a:pt x="79" y="1"/>
                    <a:pt x="79" y="1"/>
                    <a:pt x="79" y="1"/>
                  </a:cubicBezTo>
                  <a:cubicBezTo>
                    <a:pt x="67" y="1"/>
                    <a:pt x="101" y="233"/>
                    <a:pt x="79" y="516"/>
                  </a:cubicBezTo>
                  <a:cubicBezTo>
                    <a:pt x="62" y="800"/>
                    <a:pt x="1" y="1024"/>
                    <a:pt x="14" y="1028"/>
                  </a:cubicBezTo>
                  <a:cubicBezTo>
                    <a:pt x="14" y="1028"/>
                    <a:pt x="14" y="1028"/>
                    <a:pt x="14" y="1028"/>
                  </a:cubicBezTo>
                  <a:cubicBezTo>
                    <a:pt x="24" y="1028"/>
                    <a:pt x="110" y="807"/>
                    <a:pt x="127" y="521"/>
                  </a:cubicBezTo>
                  <a:cubicBezTo>
                    <a:pt x="145" y="230"/>
                    <a:pt x="94" y="1"/>
                    <a:pt x="80" y="1"/>
                  </a:cubicBezTo>
                  <a:close/>
                </a:path>
              </a:pathLst>
            </a:custGeom>
            <a:solidFill>
              <a:srgbClr val="D7877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1" name="Google Shape;281;p26"/>
            <p:cNvSpPr/>
            <p:nvPr/>
          </p:nvSpPr>
          <p:spPr>
            <a:xfrm>
              <a:off x="-274696" y="1817590"/>
              <a:ext cx="294251" cy="305967"/>
            </a:xfrm>
            <a:custGeom>
              <a:avLst/>
              <a:gdLst/>
              <a:ahLst/>
              <a:cxnLst/>
              <a:rect l="l" t="t" r="r" b="b"/>
              <a:pathLst>
                <a:path w="6455" h="6712" extrusionOk="0">
                  <a:moveTo>
                    <a:pt x="4295" y="0"/>
                  </a:moveTo>
                  <a:lnTo>
                    <a:pt x="0" y="4624"/>
                  </a:lnTo>
                  <a:cubicBezTo>
                    <a:pt x="283" y="5249"/>
                    <a:pt x="686" y="5839"/>
                    <a:pt x="1245" y="6237"/>
                  </a:cubicBezTo>
                  <a:cubicBezTo>
                    <a:pt x="1656" y="6532"/>
                    <a:pt x="2159" y="6711"/>
                    <a:pt x="2661" y="6711"/>
                  </a:cubicBezTo>
                  <a:cubicBezTo>
                    <a:pt x="2842" y="6711"/>
                    <a:pt x="3023" y="6688"/>
                    <a:pt x="3199" y="6638"/>
                  </a:cubicBezTo>
                  <a:cubicBezTo>
                    <a:pt x="3859" y="6451"/>
                    <a:pt x="4405" y="5839"/>
                    <a:pt x="4426" y="5152"/>
                  </a:cubicBezTo>
                  <a:cubicBezTo>
                    <a:pt x="4597" y="5350"/>
                    <a:pt x="4858" y="5452"/>
                    <a:pt x="5119" y="5452"/>
                  </a:cubicBezTo>
                  <a:cubicBezTo>
                    <a:pt x="5348" y="5452"/>
                    <a:pt x="5577" y="5373"/>
                    <a:pt x="5743" y="5214"/>
                  </a:cubicBezTo>
                  <a:cubicBezTo>
                    <a:pt x="6096" y="4873"/>
                    <a:pt x="6092" y="4234"/>
                    <a:pt x="5733" y="3899"/>
                  </a:cubicBezTo>
                  <a:cubicBezTo>
                    <a:pt x="6057" y="3732"/>
                    <a:pt x="6428" y="3496"/>
                    <a:pt x="6445" y="3129"/>
                  </a:cubicBezTo>
                  <a:cubicBezTo>
                    <a:pt x="6455" y="2897"/>
                    <a:pt x="6306" y="2683"/>
                    <a:pt x="6122" y="2535"/>
                  </a:cubicBezTo>
                  <a:cubicBezTo>
                    <a:pt x="5934" y="2391"/>
                    <a:pt x="5716" y="2299"/>
                    <a:pt x="5515" y="2177"/>
                  </a:cubicBezTo>
                  <a:cubicBezTo>
                    <a:pt x="4767" y="1731"/>
                    <a:pt x="4287" y="870"/>
                    <a:pt x="429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2" name="Google Shape;282;p26"/>
            <p:cNvSpPr/>
            <p:nvPr/>
          </p:nvSpPr>
          <p:spPr>
            <a:xfrm>
              <a:off x="-318731" y="1708186"/>
              <a:ext cx="235674" cy="401649"/>
            </a:xfrm>
            <a:custGeom>
              <a:avLst/>
              <a:gdLst/>
              <a:ahLst/>
              <a:cxnLst/>
              <a:rect l="l" t="t" r="r" b="b"/>
              <a:pathLst>
                <a:path w="5170" h="8811" extrusionOk="0">
                  <a:moveTo>
                    <a:pt x="2665" y="1"/>
                  </a:moveTo>
                  <a:lnTo>
                    <a:pt x="0" y="2020"/>
                  </a:lnTo>
                  <a:lnTo>
                    <a:pt x="406" y="8615"/>
                  </a:lnTo>
                  <a:lnTo>
                    <a:pt x="3597" y="8811"/>
                  </a:lnTo>
                  <a:cubicBezTo>
                    <a:pt x="3540" y="8466"/>
                    <a:pt x="3680" y="7007"/>
                    <a:pt x="3680" y="7007"/>
                  </a:cubicBezTo>
                  <a:cubicBezTo>
                    <a:pt x="3680" y="7007"/>
                    <a:pt x="5008" y="6866"/>
                    <a:pt x="5091" y="5547"/>
                  </a:cubicBezTo>
                  <a:cubicBezTo>
                    <a:pt x="5170" y="4227"/>
                    <a:pt x="5091" y="1186"/>
                    <a:pt x="5091" y="1186"/>
                  </a:cubicBezTo>
                  <a:lnTo>
                    <a:pt x="2665" y="1"/>
                  </a:lnTo>
                  <a:close/>
                </a:path>
              </a:pathLst>
            </a:custGeom>
            <a:solidFill>
              <a:srgbClr val="E5BA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3" name="Google Shape;283;p26"/>
            <p:cNvSpPr/>
            <p:nvPr/>
          </p:nvSpPr>
          <p:spPr>
            <a:xfrm>
              <a:off x="-114146" y="1855653"/>
              <a:ext cx="15362" cy="15362"/>
            </a:xfrm>
            <a:custGeom>
              <a:avLst/>
              <a:gdLst/>
              <a:ahLst/>
              <a:cxnLst/>
              <a:rect l="l" t="t" r="r" b="b"/>
              <a:pathLst>
                <a:path w="337" h="337" extrusionOk="0">
                  <a:moveTo>
                    <a:pt x="170" y="0"/>
                  </a:moveTo>
                  <a:cubicBezTo>
                    <a:pt x="75" y="0"/>
                    <a:pt x="0" y="75"/>
                    <a:pt x="0" y="166"/>
                  </a:cubicBezTo>
                  <a:cubicBezTo>
                    <a:pt x="0" y="262"/>
                    <a:pt x="75" y="337"/>
                    <a:pt x="170" y="337"/>
                  </a:cubicBezTo>
                  <a:cubicBezTo>
                    <a:pt x="262" y="337"/>
                    <a:pt x="337" y="262"/>
                    <a:pt x="337" y="166"/>
                  </a:cubicBezTo>
                  <a:cubicBezTo>
                    <a:pt x="337" y="75"/>
                    <a:pt x="262" y="0"/>
                    <a:pt x="17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4" name="Google Shape;284;p26"/>
            <p:cNvSpPr/>
            <p:nvPr/>
          </p:nvSpPr>
          <p:spPr>
            <a:xfrm>
              <a:off x="-122123" y="1845579"/>
              <a:ext cx="31271" cy="9436"/>
            </a:xfrm>
            <a:custGeom>
              <a:avLst/>
              <a:gdLst/>
              <a:ahLst/>
              <a:cxnLst/>
              <a:rect l="l" t="t" r="r" b="b"/>
              <a:pathLst>
                <a:path w="686" h="207" extrusionOk="0">
                  <a:moveTo>
                    <a:pt x="324" y="1"/>
                  </a:moveTo>
                  <a:cubicBezTo>
                    <a:pt x="222" y="1"/>
                    <a:pt x="135" y="37"/>
                    <a:pt x="83" y="72"/>
                  </a:cubicBezTo>
                  <a:cubicBezTo>
                    <a:pt x="22" y="112"/>
                    <a:pt x="0" y="151"/>
                    <a:pt x="9" y="164"/>
                  </a:cubicBezTo>
                  <a:cubicBezTo>
                    <a:pt x="12" y="168"/>
                    <a:pt x="17" y="169"/>
                    <a:pt x="23" y="169"/>
                  </a:cubicBezTo>
                  <a:cubicBezTo>
                    <a:pt x="62" y="169"/>
                    <a:pt x="170" y="111"/>
                    <a:pt x="309" y="111"/>
                  </a:cubicBezTo>
                  <a:cubicBezTo>
                    <a:pt x="321" y="111"/>
                    <a:pt x="333" y="111"/>
                    <a:pt x="345" y="112"/>
                  </a:cubicBezTo>
                  <a:cubicBezTo>
                    <a:pt x="511" y="120"/>
                    <a:pt x="631" y="206"/>
                    <a:pt x="669" y="206"/>
                  </a:cubicBezTo>
                  <a:cubicBezTo>
                    <a:pt x="672" y="206"/>
                    <a:pt x="675" y="205"/>
                    <a:pt x="678" y="203"/>
                  </a:cubicBezTo>
                  <a:cubicBezTo>
                    <a:pt x="686" y="195"/>
                    <a:pt x="669" y="151"/>
                    <a:pt x="617" y="103"/>
                  </a:cubicBezTo>
                  <a:cubicBezTo>
                    <a:pt x="560" y="54"/>
                    <a:pt x="468" y="7"/>
                    <a:pt x="355" y="2"/>
                  </a:cubicBezTo>
                  <a:cubicBezTo>
                    <a:pt x="344" y="1"/>
                    <a:pt x="334" y="1"/>
                    <a:pt x="32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5" name="Google Shape;285;p26"/>
            <p:cNvSpPr/>
            <p:nvPr/>
          </p:nvSpPr>
          <p:spPr>
            <a:xfrm>
              <a:off x="-203447" y="1855653"/>
              <a:ext cx="15408" cy="15362"/>
            </a:xfrm>
            <a:custGeom>
              <a:avLst/>
              <a:gdLst/>
              <a:ahLst/>
              <a:cxnLst/>
              <a:rect l="l" t="t" r="r" b="b"/>
              <a:pathLst>
                <a:path w="338" h="337" extrusionOk="0">
                  <a:moveTo>
                    <a:pt x="172" y="0"/>
                  </a:moveTo>
                  <a:cubicBezTo>
                    <a:pt x="75" y="0"/>
                    <a:pt x="1" y="75"/>
                    <a:pt x="1" y="166"/>
                  </a:cubicBezTo>
                  <a:cubicBezTo>
                    <a:pt x="1" y="262"/>
                    <a:pt x="75" y="337"/>
                    <a:pt x="172" y="337"/>
                  </a:cubicBezTo>
                  <a:cubicBezTo>
                    <a:pt x="263" y="337"/>
                    <a:pt x="338" y="262"/>
                    <a:pt x="338" y="166"/>
                  </a:cubicBezTo>
                  <a:cubicBezTo>
                    <a:pt x="338" y="75"/>
                    <a:pt x="263" y="0"/>
                    <a:pt x="17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6" name="Google Shape;286;p26"/>
            <p:cNvSpPr/>
            <p:nvPr/>
          </p:nvSpPr>
          <p:spPr>
            <a:xfrm>
              <a:off x="-213977" y="1845579"/>
              <a:ext cx="31362" cy="9436"/>
            </a:xfrm>
            <a:custGeom>
              <a:avLst/>
              <a:gdLst/>
              <a:ahLst/>
              <a:cxnLst/>
              <a:rect l="l" t="t" r="r" b="b"/>
              <a:pathLst>
                <a:path w="688" h="207" extrusionOk="0">
                  <a:moveTo>
                    <a:pt x="324" y="1"/>
                  </a:moveTo>
                  <a:cubicBezTo>
                    <a:pt x="223" y="1"/>
                    <a:pt x="136" y="37"/>
                    <a:pt x="84" y="72"/>
                  </a:cubicBezTo>
                  <a:cubicBezTo>
                    <a:pt x="22" y="112"/>
                    <a:pt x="0" y="151"/>
                    <a:pt x="10" y="164"/>
                  </a:cubicBezTo>
                  <a:cubicBezTo>
                    <a:pt x="12" y="168"/>
                    <a:pt x="16" y="169"/>
                    <a:pt x="22" y="169"/>
                  </a:cubicBezTo>
                  <a:cubicBezTo>
                    <a:pt x="59" y="169"/>
                    <a:pt x="170" y="111"/>
                    <a:pt x="310" y="111"/>
                  </a:cubicBezTo>
                  <a:cubicBezTo>
                    <a:pt x="322" y="111"/>
                    <a:pt x="334" y="111"/>
                    <a:pt x="346" y="112"/>
                  </a:cubicBezTo>
                  <a:cubicBezTo>
                    <a:pt x="512" y="120"/>
                    <a:pt x="628" y="206"/>
                    <a:pt x="665" y="206"/>
                  </a:cubicBezTo>
                  <a:cubicBezTo>
                    <a:pt x="668" y="206"/>
                    <a:pt x="671" y="205"/>
                    <a:pt x="674" y="203"/>
                  </a:cubicBezTo>
                  <a:cubicBezTo>
                    <a:pt x="687" y="195"/>
                    <a:pt x="669" y="151"/>
                    <a:pt x="613" y="103"/>
                  </a:cubicBezTo>
                  <a:cubicBezTo>
                    <a:pt x="560" y="54"/>
                    <a:pt x="468" y="7"/>
                    <a:pt x="355" y="2"/>
                  </a:cubicBezTo>
                  <a:cubicBezTo>
                    <a:pt x="344" y="1"/>
                    <a:pt x="334" y="1"/>
                    <a:pt x="32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7" name="Google Shape;287;p26"/>
            <p:cNvSpPr/>
            <p:nvPr/>
          </p:nvSpPr>
          <p:spPr>
            <a:xfrm>
              <a:off x="-185669" y="1931689"/>
              <a:ext cx="45084" cy="24525"/>
            </a:xfrm>
            <a:custGeom>
              <a:avLst/>
              <a:gdLst/>
              <a:ahLst/>
              <a:cxnLst/>
              <a:rect l="l" t="t" r="r" b="b"/>
              <a:pathLst>
                <a:path w="989" h="538" extrusionOk="0">
                  <a:moveTo>
                    <a:pt x="79" y="1"/>
                  </a:moveTo>
                  <a:cubicBezTo>
                    <a:pt x="77" y="1"/>
                    <a:pt x="86" y="8"/>
                    <a:pt x="109" y="23"/>
                  </a:cubicBezTo>
                  <a:cubicBezTo>
                    <a:pt x="109" y="23"/>
                    <a:pt x="0" y="333"/>
                    <a:pt x="385" y="495"/>
                  </a:cubicBezTo>
                  <a:cubicBezTo>
                    <a:pt x="458" y="525"/>
                    <a:pt x="525" y="538"/>
                    <a:pt x="586" y="538"/>
                  </a:cubicBezTo>
                  <a:cubicBezTo>
                    <a:pt x="840" y="538"/>
                    <a:pt x="988" y="325"/>
                    <a:pt x="988" y="325"/>
                  </a:cubicBezTo>
                  <a:cubicBezTo>
                    <a:pt x="663" y="32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8" name="Google Shape;288;p26"/>
            <p:cNvSpPr/>
            <p:nvPr/>
          </p:nvSpPr>
          <p:spPr>
            <a:xfrm>
              <a:off x="-230706" y="2000659"/>
              <a:ext cx="79728" cy="41801"/>
            </a:xfrm>
            <a:custGeom>
              <a:avLst/>
              <a:gdLst/>
              <a:ahLst/>
              <a:cxnLst/>
              <a:rect l="l" t="t" r="r" b="b"/>
              <a:pathLst>
                <a:path w="1749" h="917" extrusionOk="0">
                  <a:moveTo>
                    <a:pt x="0" y="0"/>
                  </a:moveTo>
                  <a:cubicBezTo>
                    <a:pt x="0" y="0"/>
                    <a:pt x="376" y="916"/>
                    <a:pt x="1608" y="916"/>
                  </a:cubicBezTo>
                  <a:cubicBezTo>
                    <a:pt x="1644" y="916"/>
                    <a:pt x="1681" y="915"/>
                    <a:pt x="1718" y="914"/>
                  </a:cubicBezTo>
                  <a:lnTo>
                    <a:pt x="1749" y="591"/>
                  </a:lnTo>
                  <a:lnTo>
                    <a:pt x="1749" y="591"/>
                  </a:lnTo>
                  <a:cubicBezTo>
                    <a:pt x="1749" y="591"/>
                    <a:pt x="1748" y="591"/>
                    <a:pt x="1747" y="591"/>
                  </a:cubicBezTo>
                  <a:cubicBezTo>
                    <a:pt x="1700" y="591"/>
                    <a:pt x="838" y="583"/>
                    <a:pt x="0" y="0"/>
                  </a:cubicBezTo>
                  <a:close/>
                </a:path>
              </a:pathLst>
            </a:custGeom>
            <a:solidFill>
              <a:srgbClr val="D7877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9" name="Google Shape;289;p26"/>
            <p:cNvSpPr/>
            <p:nvPr/>
          </p:nvSpPr>
          <p:spPr>
            <a:xfrm>
              <a:off x="-463782" y="1667843"/>
              <a:ext cx="411450" cy="438026"/>
            </a:xfrm>
            <a:custGeom>
              <a:avLst/>
              <a:gdLst/>
              <a:ahLst/>
              <a:cxnLst/>
              <a:rect l="l" t="t" r="r" b="b"/>
              <a:pathLst>
                <a:path w="9026" h="9609" extrusionOk="0">
                  <a:moveTo>
                    <a:pt x="5554" y="1"/>
                  </a:moveTo>
                  <a:cubicBezTo>
                    <a:pt x="5335" y="1"/>
                    <a:pt x="5151" y="25"/>
                    <a:pt x="5000" y="25"/>
                  </a:cubicBezTo>
                  <a:cubicBezTo>
                    <a:pt x="4633" y="25"/>
                    <a:pt x="3147" y="322"/>
                    <a:pt x="2142" y="1677"/>
                  </a:cubicBezTo>
                  <a:lnTo>
                    <a:pt x="2138" y="1672"/>
                  </a:lnTo>
                  <a:cubicBezTo>
                    <a:pt x="1775" y="2053"/>
                    <a:pt x="1254" y="3289"/>
                    <a:pt x="1194" y="3727"/>
                  </a:cubicBezTo>
                  <a:cubicBezTo>
                    <a:pt x="1137" y="4163"/>
                    <a:pt x="1211" y="4605"/>
                    <a:pt x="1206" y="5046"/>
                  </a:cubicBezTo>
                  <a:cubicBezTo>
                    <a:pt x="1202" y="5488"/>
                    <a:pt x="1101" y="5960"/>
                    <a:pt x="774" y="6252"/>
                  </a:cubicBezTo>
                  <a:cubicBezTo>
                    <a:pt x="564" y="6440"/>
                    <a:pt x="272" y="6545"/>
                    <a:pt x="145" y="6795"/>
                  </a:cubicBezTo>
                  <a:cubicBezTo>
                    <a:pt x="0" y="7087"/>
                    <a:pt x="163" y="7459"/>
                    <a:pt x="433" y="7642"/>
                  </a:cubicBezTo>
                  <a:cubicBezTo>
                    <a:pt x="669" y="7796"/>
                    <a:pt x="953" y="7837"/>
                    <a:pt x="1237" y="7837"/>
                  </a:cubicBezTo>
                  <a:cubicBezTo>
                    <a:pt x="1284" y="7837"/>
                    <a:pt x="1330" y="7836"/>
                    <a:pt x="1377" y="7834"/>
                  </a:cubicBezTo>
                  <a:lnTo>
                    <a:pt x="1377" y="7834"/>
                  </a:lnTo>
                  <a:cubicBezTo>
                    <a:pt x="1303" y="8485"/>
                    <a:pt x="1805" y="9150"/>
                    <a:pt x="2452" y="9250"/>
                  </a:cubicBezTo>
                  <a:cubicBezTo>
                    <a:pt x="2510" y="9259"/>
                    <a:pt x="2567" y="9263"/>
                    <a:pt x="2625" y="9263"/>
                  </a:cubicBezTo>
                  <a:cubicBezTo>
                    <a:pt x="2901" y="9263"/>
                    <a:pt x="3172" y="9164"/>
                    <a:pt x="3396" y="9001"/>
                  </a:cubicBezTo>
                  <a:cubicBezTo>
                    <a:pt x="3619" y="9215"/>
                    <a:pt x="3850" y="9421"/>
                    <a:pt x="4100" y="9609"/>
                  </a:cubicBezTo>
                  <a:cubicBezTo>
                    <a:pt x="4157" y="7686"/>
                    <a:pt x="4113" y="5763"/>
                    <a:pt x="3977" y="3848"/>
                  </a:cubicBezTo>
                  <a:cubicBezTo>
                    <a:pt x="4860" y="3691"/>
                    <a:pt x="6438" y="3215"/>
                    <a:pt x="6713" y="1808"/>
                  </a:cubicBezTo>
                  <a:cubicBezTo>
                    <a:pt x="7063" y="2608"/>
                    <a:pt x="7600" y="3049"/>
                    <a:pt x="8308" y="3657"/>
                  </a:cubicBezTo>
                  <a:cubicBezTo>
                    <a:pt x="8308" y="3657"/>
                    <a:pt x="9025" y="2459"/>
                    <a:pt x="7718" y="1101"/>
                  </a:cubicBezTo>
                  <a:cubicBezTo>
                    <a:pt x="6794" y="142"/>
                    <a:pt x="6076" y="1"/>
                    <a:pt x="555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0" name="Google Shape;290;p26"/>
            <p:cNvSpPr/>
            <p:nvPr/>
          </p:nvSpPr>
          <p:spPr>
            <a:xfrm>
              <a:off x="-277933" y="1746249"/>
              <a:ext cx="120572" cy="78999"/>
            </a:xfrm>
            <a:custGeom>
              <a:avLst/>
              <a:gdLst/>
              <a:ahLst/>
              <a:cxnLst/>
              <a:rect l="l" t="t" r="r" b="b"/>
              <a:pathLst>
                <a:path w="2645" h="1733" extrusionOk="0">
                  <a:moveTo>
                    <a:pt x="2575" y="0"/>
                  </a:moveTo>
                  <a:cubicBezTo>
                    <a:pt x="2575" y="0"/>
                    <a:pt x="2575" y="0"/>
                    <a:pt x="2575" y="0"/>
                  </a:cubicBezTo>
                  <a:cubicBezTo>
                    <a:pt x="2553" y="0"/>
                    <a:pt x="2583" y="210"/>
                    <a:pt x="2522" y="529"/>
                  </a:cubicBezTo>
                  <a:cubicBezTo>
                    <a:pt x="2488" y="686"/>
                    <a:pt x="2431" y="875"/>
                    <a:pt x="2313" y="1049"/>
                  </a:cubicBezTo>
                  <a:cubicBezTo>
                    <a:pt x="2195" y="1224"/>
                    <a:pt x="2016" y="1378"/>
                    <a:pt x="1788" y="1473"/>
                  </a:cubicBezTo>
                  <a:cubicBezTo>
                    <a:pt x="1485" y="1602"/>
                    <a:pt x="1177" y="1629"/>
                    <a:pt x="907" y="1629"/>
                  </a:cubicBezTo>
                  <a:cubicBezTo>
                    <a:pt x="772" y="1629"/>
                    <a:pt x="647" y="1622"/>
                    <a:pt x="538" y="1618"/>
                  </a:cubicBezTo>
                  <a:cubicBezTo>
                    <a:pt x="372" y="1609"/>
                    <a:pt x="238" y="1604"/>
                    <a:pt x="145" y="1604"/>
                  </a:cubicBezTo>
                  <a:cubicBezTo>
                    <a:pt x="52" y="1604"/>
                    <a:pt x="1" y="1609"/>
                    <a:pt x="1" y="1618"/>
                  </a:cubicBezTo>
                  <a:cubicBezTo>
                    <a:pt x="1" y="1636"/>
                    <a:pt x="202" y="1662"/>
                    <a:pt x="534" y="1701"/>
                  </a:cubicBezTo>
                  <a:cubicBezTo>
                    <a:pt x="670" y="1715"/>
                    <a:pt x="836" y="1733"/>
                    <a:pt x="1018" y="1733"/>
                  </a:cubicBezTo>
                  <a:cubicBezTo>
                    <a:pt x="1269" y="1733"/>
                    <a:pt x="1553" y="1699"/>
                    <a:pt x="1836" y="1578"/>
                  </a:cubicBezTo>
                  <a:cubicBezTo>
                    <a:pt x="2081" y="1478"/>
                    <a:pt x="2282" y="1303"/>
                    <a:pt x="2405" y="1106"/>
                  </a:cubicBezTo>
                  <a:cubicBezTo>
                    <a:pt x="2527" y="914"/>
                    <a:pt x="2579" y="713"/>
                    <a:pt x="2601" y="543"/>
                  </a:cubicBezTo>
                  <a:cubicBezTo>
                    <a:pt x="2645" y="209"/>
                    <a:pt x="2584" y="0"/>
                    <a:pt x="257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1" name="Google Shape;291;p26"/>
            <p:cNvSpPr/>
            <p:nvPr/>
          </p:nvSpPr>
          <p:spPr>
            <a:xfrm>
              <a:off x="-434699" y="1751811"/>
              <a:ext cx="83922" cy="216666"/>
            </a:xfrm>
            <a:custGeom>
              <a:avLst/>
              <a:gdLst/>
              <a:ahLst/>
              <a:cxnLst/>
              <a:rect l="l" t="t" r="r" b="b"/>
              <a:pathLst>
                <a:path w="1841" h="4753" extrusionOk="0">
                  <a:moveTo>
                    <a:pt x="1826" y="1"/>
                  </a:moveTo>
                  <a:cubicBezTo>
                    <a:pt x="1817" y="1"/>
                    <a:pt x="1753" y="49"/>
                    <a:pt x="1643" y="132"/>
                  </a:cubicBezTo>
                  <a:cubicBezTo>
                    <a:pt x="1530" y="223"/>
                    <a:pt x="1368" y="360"/>
                    <a:pt x="1181" y="543"/>
                  </a:cubicBezTo>
                  <a:cubicBezTo>
                    <a:pt x="993" y="722"/>
                    <a:pt x="774" y="949"/>
                    <a:pt x="586" y="1242"/>
                  </a:cubicBezTo>
                  <a:cubicBezTo>
                    <a:pt x="394" y="1534"/>
                    <a:pt x="233" y="1897"/>
                    <a:pt x="193" y="2304"/>
                  </a:cubicBezTo>
                  <a:cubicBezTo>
                    <a:pt x="167" y="2510"/>
                    <a:pt x="184" y="2710"/>
                    <a:pt x="227" y="2898"/>
                  </a:cubicBezTo>
                  <a:cubicBezTo>
                    <a:pt x="276" y="3087"/>
                    <a:pt x="350" y="3257"/>
                    <a:pt x="416" y="3414"/>
                  </a:cubicBezTo>
                  <a:cubicBezTo>
                    <a:pt x="551" y="3724"/>
                    <a:pt x="634" y="4025"/>
                    <a:pt x="578" y="4267"/>
                  </a:cubicBezTo>
                  <a:cubicBezTo>
                    <a:pt x="525" y="4511"/>
                    <a:pt x="346" y="4651"/>
                    <a:pt x="219" y="4695"/>
                  </a:cubicBezTo>
                  <a:cubicBezTo>
                    <a:pt x="150" y="4720"/>
                    <a:pt x="94" y="4725"/>
                    <a:pt x="56" y="4725"/>
                  </a:cubicBezTo>
                  <a:cubicBezTo>
                    <a:pt x="34" y="4725"/>
                    <a:pt x="18" y="4723"/>
                    <a:pt x="9" y="4723"/>
                  </a:cubicBezTo>
                  <a:cubicBezTo>
                    <a:pt x="4" y="4723"/>
                    <a:pt x="1" y="4724"/>
                    <a:pt x="1" y="4725"/>
                  </a:cubicBezTo>
                  <a:cubicBezTo>
                    <a:pt x="1" y="4729"/>
                    <a:pt x="23" y="4739"/>
                    <a:pt x="57" y="4747"/>
                  </a:cubicBezTo>
                  <a:cubicBezTo>
                    <a:pt x="74" y="4751"/>
                    <a:pt x="94" y="4753"/>
                    <a:pt x="117" y="4753"/>
                  </a:cubicBezTo>
                  <a:cubicBezTo>
                    <a:pt x="150" y="4753"/>
                    <a:pt x="189" y="4749"/>
                    <a:pt x="233" y="4739"/>
                  </a:cubicBezTo>
                  <a:cubicBezTo>
                    <a:pt x="376" y="4703"/>
                    <a:pt x="586" y="4559"/>
                    <a:pt x="656" y="4288"/>
                  </a:cubicBezTo>
                  <a:cubicBezTo>
                    <a:pt x="731" y="4017"/>
                    <a:pt x="647" y="3690"/>
                    <a:pt x="516" y="3375"/>
                  </a:cubicBezTo>
                  <a:cubicBezTo>
                    <a:pt x="451" y="3213"/>
                    <a:pt x="380" y="3047"/>
                    <a:pt x="342" y="2872"/>
                  </a:cubicBezTo>
                  <a:cubicBezTo>
                    <a:pt x="298" y="2698"/>
                    <a:pt x="285" y="2510"/>
                    <a:pt x="306" y="2317"/>
                  </a:cubicBezTo>
                  <a:cubicBezTo>
                    <a:pt x="346" y="1933"/>
                    <a:pt x="499" y="1587"/>
                    <a:pt x="673" y="1304"/>
                  </a:cubicBezTo>
                  <a:cubicBezTo>
                    <a:pt x="857" y="1015"/>
                    <a:pt x="1062" y="788"/>
                    <a:pt x="1237" y="600"/>
                  </a:cubicBezTo>
                  <a:cubicBezTo>
                    <a:pt x="1600" y="233"/>
                    <a:pt x="1840" y="14"/>
                    <a:pt x="1827" y="1"/>
                  </a:cubicBezTo>
                  <a:cubicBezTo>
                    <a:pt x="1827" y="1"/>
                    <a:pt x="1826" y="1"/>
                    <a:pt x="182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2" name="Google Shape;292;p26"/>
            <p:cNvSpPr/>
            <p:nvPr/>
          </p:nvSpPr>
          <p:spPr>
            <a:xfrm>
              <a:off x="-84880" y="1790649"/>
              <a:ext cx="89119" cy="119661"/>
            </a:xfrm>
            <a:custGeom>
              <a:avLst/>
              <a:gdLst/>
              <a:ahLst/>
              <a:cxnLst/>
              <a:rect l="l" t="t" r="r" b="b"/>
              <a:pathLst>
                <a:path w="1955" h="2625" extrusionOk="0">
                  <a:moveTo>
                    <a:pt x="40" y="1"/>
                  </a:moveTo>
                  <a:cubicBezTo>
                    <a:pt x="40" y="1"/>
                    <a:pt x="40" y="1"/>
                    <a:pt x="40" y="1"/>
                  </a:cubicBezTo>
                  <a:cubicBezTo>
                    <a:pt x="40" y="1"/>
                    <a:pt x="40" y="1"/>
                    <a:pt x="40" y="1"/>
                  </a:cubicBezTo>
                  <a:lnTo>
                    <a:pt x="40" y="1"/>
                  </a:lnTo>
                  <a:cubicBezTo>
                    <a:pt x="26" y="1"/>
                    <a:pt x="0" y="232"/>
                    <a:pt x="44" y="595"/>
                  </a:cubicBezTo>
                  <a:cubicBezTo>
                    <a:pt x="92" y="958"/>
                    <a:pt x="219" y="1469"/>
                    <a:pt x="508" y="1959"/>
                  </a:cubicBezTo>
                  <a:cubicBezTo>
                    <a:pt x="651" y="2203"/>
                    <a:pt x="831" y="2427"/>
                    <a:pt x="1067" y="2540"/>
                  </a:cubicBezTo>
                  <a:cubicBezTo>
                    <a:pt x="1178" y="2597"/>
                    <a:pt x="1297" y="2624"/>
                    <a:pt x="1408" y="2624"/>
                  </a:cubicBezTo>
                  <a:cubicBezTo>
                    <a:pt x="1528" y="2624"/>
                    <a:pt x="1640" y="2593"/>
                    <a:pt x="1726" y="2532"/>
                  </a:cubicBezTo>
                  <a:cubicBezTo>
                    <a:pt x="1897" y="2418"/>
                    <a:pt x="1954" y="2252"/>
                    <a:pt x="1954" y="2147"/>
                  </a:cubicBezTo>
                  <a:cubicBezTo>
                    <a:pt x="1954" y="2042"/>
                    <a:pt x="1917" y="1989"/>
                    <a:pt x="1911" y="1989"/>
                  </a:cubicBezTo>
                  <a:cubicBezTo>
                    <a:pt x="1910" y="1989"/>
                    <a:pt x="1910" y="1989"/>
                    <a:pt x="1910" y="1989"/>
                  </a:cubicBezTo>
                  <a:cubicBezTo>
                    <a:pt x="1902" y="1989"/>
                    <a:pt x="1924" y="2046"/>
                    <a:pt x="1910" y="2142"/>
                  </a:cubicBezTo>
                  <a:cubicBezTo>
                    <a:pt x="1893" y="2235"/>
                    <a:pt x="1831" y="2378"/>
                    <a:pt x="1683" y="2461"/>
                  </a:cubicBezTo>
                  <a:cubicBezTo>
                    <a:pt x="1616" y="2503"/>
                    <a:pt x="1529" y="2525"/>
                    <a:pt x="1435" y="2525"/>
                  </a:cubicBezTo>
                  <a:cubicBezTo>
                    <a:pt x="1332" y="2525"/>
                    <a:pt x="1220" y="2499"/>
                    <a:pt x="1115" y="2445"/>
                  </a:cubicBezTo>
                  <a:cubicBezTo>
                    <a:pt x="914" y="2344"/>
                    <a:pt x="748" y="2134"/>
                    <a:pt x="608" y="1898"/>
                  </a:cubicBezTo>
                  <a:cubicBezTo>
                    <a:pt x="328" y="1426"/>
                    <a:pt x="193" y="936"/>
                    <a:pt x="127" y="583"/>
                  </a:cubicBezTo>
                  <a:cubicBezTo>
                    <a:pt x="63" y="227"/>
                    <a:pt x="58" y="1"/>
                    <a:pt x="4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3" name="Google Shape;293;p26"/>
            <p:cNvSpPr/>
            <p:nvPr/>
          </p:nvSpPr>
          <p:spPr>
            <a:xfrm>
              <a:off x="-90897" y="2826977"/>
              <a:ext cx="205087" cy="1628251"/>
            </a:xfrm>
            <a:custGeom>
              <a:avLst/>
              <a:gdLst/>
              <a:ahLst/>
              <a:cxnLst/>
              <a:rect l="l" t="t" r="r" b="b"/>
              <a:pathLst>
                <a:path w="4499" h="35719" extrusionOk="0">
                  <a:moveTo>
                    <a:pt x="1" y="0"/>
                  </a:moveTo>
                  <a:lnTo>
                    <a:pt x="640" y="35718"/>
                  </a:lnTo>
                  <a:cubicBezTo>
                    <a:pt x="640" y="35718"/>
                    <a:pt x="3930" y="24019"/>
                    <a:pt x="4214" y="19308"/>
                  </a:cubicBezTo>
                  <a:cubicBezTo>
                    <a:pt x="4498" y="14593"/>
                    <a:pt x="1" y="1"/>
                    <a:pt x="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4" name="Google Shape;294;p26"/>
            <p:cNvSpPr/>
            <p:nvPr/>
          </p:nvSpPr>
          <p:spPr>
            <a:xfrm>
              <a:off x="-477919" y="2696154"/>
              <a:ext cx="441491" cy="1776418"/>
            </a:xfrm>
            <a:custGeom>
              <a:avLst/>
              <a:gdLst/>
              <a:ahLst/>
              <a:cxnLst/>
              <a:rect l="l" t="t" r="r" b="b"/>
              <a:pathLst>
                <a:path w="9685" h="38742" extrusionOk="0">
                  <a:moveTo>
                    <a:pt x="8347" y="0"/>
                  </a:moveTo>
                  <a:lnTo>
                    <a:pt x="2146" y="162"/>
                  </a:lnTo>
                  <a:cubicBezTo>
                    <a:pt x="2145" y="162"/>
                    <a:pt x="2145" y="162"/>
                    <a:pt x="2144" y="162"/>
                  </a:cubicBezTo>
                  <a:cubicBezTo>
                    <a:pt x="2028" y="162"/>
                    <a:pt x="74" y="3039"/>
                    <a:pt x="9" y="5519"/>
                  </a:cubicBezTo>
                  <a:cubicBezTo>
                    <a:pt x="1" y="5759"/>
                    <a:pt x="13" y="6009"/>
                    <a:pt x="35" y="6253"/>
                  </a:cubicBezTo>
                  <a:cubicBezTo>
                    <a:pt x="114" y="7123"/>
                    <a:pt x="332" y="7980"/>
                    <a:pt x="656" y="8793"/>
                  </a:cubicBezTo>
                  <a:cubicBezTo>
                    <a:pt x="2321" y="13001"/>
                    <a:pt x="4043" y="17996"/>
                    <a:pt x="4069" y="19132"/>
                  </a:cubicBezTo>
                  <a:cubicBezTo>
                    <a:pt x="4156" y="22633"/>
                    <a:pt x="4842" y="38741"/>
                    <a:pt x="4842" y="38741"/>
                  </a:cubicBezTo>
                  <a:lnTo>
                    <a:pt x="9685" y="38400"/>
                  </a:lnTo>
                  <a:lnTo>
                    <a:pt x="9527" y="19132"/>
                  </a:lnTo>
                  <a:lnTo>
                    <a:pt x="834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5" name="Google Shape;295;p26"/>
            <p:cNvSpPr/>
            <p:nvPr/>
          </p:nvSpPr>
          <p:spPr>
            <a:xfrm>
              <a:off x="-260975" y="2710052"/>
              <a:ext cx="102840" cy="1755934"/>
            </a:xfrm>
            <a:custGeom>
              <a:avLst/>
              <a:gdLst/>
              <a:ahLst/>
              <a:cxnLst/>
              <a:rect l="l" t="t" r="r" b="b"/>
              <a:pathLst>
                <a:path w="2256" h="38520" extrusionOk="0">
                  <a:moveTo>
                    <a:pt x="32" y="0"/>
                  </a:moveTo>
                  <a:cubicBezTo>
                    <a:pt x="31" y="0"/>
                    <a:pt x="31" y="1"/>
                    <a:pt x="31" y="1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3" y="1"/>
                    <a:pt x="34" y="2"/>
                    <a:pt x="36" y="4"/>
                  </a:cubicBezTo>
                  <a:lnTo>
                    <a:pt x="36" y="4"/>
                  </a:lnTo>
                  <a:cubicBezTo>
                    <a:pt x="34" y="2"/>
                    <a:pt x="33" y="0"/>
                    <a:pt x="32" y="0"/>
                  </a:cubicBezTo>
                  <a:close/>
                  <a:moveTo>
                    <a:pt x="36" y="4"/>
                  </a:moveTo>
                  <a:cubicBezTo>
                    <a:pt x="46" y="29"/>
                    <a:pt x="53" y="165"/>
                    <a:pt x="53" y="389"/>
                  </a:cubicBezTo>
                  <a:cubicBezTo>
                    <a:pt x="57" y="647"/>
                    <a:pt x="57" y="1023"/>
                    <a:pt x="57" y="1512"/>
                  </a:cubicBezTo>
                  <a:cubicBezTo>
                    <a:pt x="61" y="2492"/>
                    <a:pt x="0" y="3908"/>
                    <a:pt x="61" y="5655"/>
                  </a:cubicBezTo>
                  <a:cubicBezTo>
                    <a:pt x="79" y="6092"/>
                    <a:pt x="93" y="6547"/>
                    <a:pt x="131" y="7023"/>
                  </a:cubicBezTo>
                  <a:cubicBezTo>
                    <a:pt x="158" y="7500"/>
                    <a:pt x="202" y="7993"/>
                    <a:pt x="254" y="8505"/>
                  </a:cubicBezTo>
                  <a:cubicBezTo>
                    <a:pt x="359" y="9527"/>
                    <a:pt x="503" y="10620"/>
                    <a:pt x="682" y="11760"/>
                  </a:cubicBezTo>
                  <a:cubicBezTo>
                    <a:pt x="865" y="12902"/>
                    <a:pt x="1071" y="14098"/>
                    <a:pt x="1241" y="15344"/>
                  </a:cubicBezTo>
                  <a:cubicBezTo>
                    <a:pt x="1416" y="16585"/>
                    <a:pt x="1556" y="17884"/>
                    <a:pt x="1626" y="19211"/>
                  </a:cubicBezTo>
                  <a:cubicBezTo>
                    <a:pt x="1705" y="20544"/>
                    <a:pt x="1687" y="21847"/>
                    <a:pt x="1713" y="23106"/>
                  </a:cubicBezTo>
                  <a:cubicBezTo>
                    <a:pt x="1735" y="24364"/>
                    <a:pt x="1761" y="25575"/>
                    <a:pt x="1797" y="26728"/>
                  </a:cubicBezTo>
                  <a:cubicBezTo>
                    <a:pt x="1870" y="29040"/>
                    <a:pt x="1954" y="31120"/>
                    <a:pt x="2023" y="32868"/>
                  </a:cubicBezTo>
                  <a:cubicBezTo>
                    <a:pt x="2164" y="36295"/>
                    <a:pt x="2243" y="38205"/>
                    <a:pt x="2255" y="38519"/>
                  </a:cubicBezTo>
                  <a:cubicBezTo>
                    <a:pt x="2255" y="38519"/>
                    <a:pt x="2251" y="38383"/>
                    <a:pt x="2247" y="38126"/>
                  </a:cubicBezTo>
                  <a:cubicBezTo>
                    <a:pt x="2237" y="37864"/>
                    <a:pt x="2225" y="37487"/>
                    <a:pt x="2211" y="37003"/>
                  </a:cubicBezTo>
                  <a:cubicBezTo>
                    <a:pt x="2172" y="36019"/>
                    <a:pt x="2124" y="34607"/>
                    <a:pt x="2059" y="32864"/>
                  </a:cubicBezTo>
                  <a:cubicBezTo>
                    <a:pt x="1993" y="31120"/>
                    <a:pt x="1910" y="29040"/>
                    <a:pt x="1840" y="26728"/>
                  </a:cubicBezTo>
                  <a:cubicBezTo>
                    <a:pt x="1809" y="25575"/>
                    <a:pt x="1779" y="24360"/>
                    <a:pt x="1761" y="23106"/>
                  </a:cubicBezTo>
                  <a:cubicBezTo>
                    <a:pt x="1735" y="21847"/>
                    <a:pt x="1753" y="20544"/>
                    <a:pt x="1674" y="19211"/>
                  </a:cubicBezTo>
                  <a:cubicBezTo>
                    <a:pt x="1600" y="17878"/>
                    <a:pt x="1464" y="16581"/>
                    <a:pt x="1289" y="15335"/>
                  </a:cubicBezTo>
                  <a:cubicBezTo>
                    <a:pt x="1115" y="14090"/>
                    <a:pt x="905" y="12892"/>
                    <a:pt x="726" y="11752"/>
                  </a:cubicBezTo>
                  <a:cubicBezTo>
                    <a:pt x="542" y="10611"/>
                    <a:pt x="398" y="9523"/>
                    <a:pt x="293" y="8505"/>
                  </a:cubicBezTo>
                  <a:cubicBezTo>
                    <a:pt x="240" y="7993"/>
                    <a:pt x="192" y="7500"/>
                    <a:pt x="166" y="7023"/>
                  </a:cubicBezTo>
                  <a:cubicBezTo>
                    <a:pt x="127" y="6547"/>
                    <a:pt x="113" y="6088"/>
                    <a:pt x="93" y="5651"/>
                  </a:cubicBezTo>
                  <a:cubicBezTo>
                    <a:pt x="26" y="3908"/>
                    <a:pt x="83" y="2492"/>
                    <a:pt x="75" y="1512"/>
                  </a:cubicBezTo>
                  <a:cubicBezTo>
                    <a:pt x="75" y="592"/>
                    <a:pt x="63" y="54"/>
                    <a:pt x="36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6" name="Google Shape;296;p26"/>
            <p:cNvSpPr/>
            <p:nvPr/>
          </p:nvSpPr>
          <p:spPr>
            <a:xfrm>
              <a:off x="-258422" y="4440821"/>
              <a:ext cx="221999" cy="33505"/>
            </a:xfrm>
            <a:custGeom>
              <a:avLst/>
              <a:gdLst/>
              <a:ahLst/>
              <a:cxnLst/>
              <a:rect l="l" t="t" r="r" b="b"/>
              <a:pathLst>
                <a:path w="4870" h="735" extrusionOk="0">
                  <a:moveTo>
                    <a:pt x="1" y="1"/>
                  </a:moveTo>
                  <a:lnTo>
                    <a:pt x="1" y="735"/>
                  </a:lnTo>
                  <a:lnTo>
                    <a:pt x="4870" y="735"/>
                  </a:lnTo>
                  <a:lnTo>
                    <a:pt x="4870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7" name="Google Shape;297;p26"/>
            <p:cNvSpPr/>
            <p:nvPr/>
          </p:nvSpPr>
          <p:spPr>
            <a:xfrm>
              <a:off x="-245841" y="2706496"/>
              <a:ext cx="2462" cy="10348"/>
            </a:xfrm>
            <a:custGeom>
              <a:avLst/>
              <a:gdLst/>
              <a:ahLst/>
              <a:cxnLst/>
              <a:rect l="l" t="t" r="r" b="b"/>
              <a:pathLst>
                <a:path w="54" h="227" extrusionOk="0">
                  <a:moveTo>
                    <a:pt x="23" y="0"/>
                  </a:moveTo>
                  <a:cubicBezTo>
                    <a:pt x="9" y="0"/>
                    <a:pt x="1" y="53"/>
                    <a:pt x="5" y="113"/>
                  </a:cubicBezTo>
                  <a:cubicBezTo>
                    <a:pt x="5" y="174"/>
                    <a:pt x="17" y="227"/>
                    <a:pt x="31" y="227"/>
                  </a:cubicBezTo>
                  <a:cubicBezTo>
                    <a:pt x="44" y="223"/>
                    <a:pt x="53" y="174"/>
                    <a:pt x="49" y="113"/>
                  </a:cubicBezTo>
                  <a:cubicBezTo>
                    <a:pt x="49" y="53"/>
                    <a:pt x="35" y="0"/>
                    <a:pt x="2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8" name="Google Shape;298;p26"/>
            <p:cNvSpPr/>
            <p:nvPr/>
          </p:nvSpPr>
          <p:spPr>
            <a:xfrm>
              <a:off x="-245248" y="2727009"/>
              <a:ext cx="2416" cy="10165"/>
            </a:xfrm>
            <a:custGeom>
              <a:avLst/>
              <a:gdLst/>
              <a:ahLst/>
              <a:cxnLst/>
              <a:rect l="l" t="t" r="r" b="b"/>
              <a:pathLst>
                <a:path w="53" h="223" extrusionOk="0">
                  <a:moveTo>
                    <a:pt x="22" y="0"/>
                  </a:moveTo>
                  <a:cubicBezTo>
                    <a:pt x="10" y="0"/>
                    <a:pt x="0" y="48"/>
                    <a:pt x="4" y="113"/>
                  </a:cubicBezTo>
                  <a:cubicBezTo>
                    <a:pt x="4" y="174"/>
                    <a:pt x="18" y="223"/>
                    <a:pt x="31" y="223"/>
                  </a:cubicBezTo>
                  <a:cubicBezTo>
                    <a:pt x="44" y="223"/>
                    <a:pt x="53" y="174"/>
                    <a:pt x="49" y="109"/>
                  </a:cubicBezTo>
                  <a:cubicBezTo>
                    <a:pt x="49" y="48"/>
                    <a:pt x="36" y="0"/>
                    <a:pt x="2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9" name="Google Shape;299;p26"/>
            <p:cNvSpPr/>
            <p:nvPr/>
          </p:nvSpPr>
          <p:spPr>
            <a:xfrm>
              <a:off x="-244655" y="2747295"/>
              <a:ext cx="2462" cy="10393"/>
            </a:xfrm>
            <a:custGeom>
              <a:avLst/>
              <a:gdLst/>
              <a:ahLst/>
              <a:cxnLst/>
              <a:rect l="l" t="t" r="r" b="b"/>
              <a:pathLst>
                <a:path w="54" h="228" extrusionOk="0">
                  <a:moveTo>
                    <a:pt x="23" y="1"/>
                  </a:moveTo>
                  <a:cubicBezTo>
                    <a:pt x="9" y="5"/>
                    <a:pt x="1" y="53"/>
                    <a:pt x="5" y="114"/>
                  </a:cubicBezTo>
                  <a:cubicBezTo>
                    <a:pt x="5" y="175"/>
                    <a:pt x="18" y="227"/>
                    <a:pt x="31" y="227"/>
                  </a:cubicBezTo>
                  <a:cubicBezTo>
                    <a:pt x="44" y="227"/>
                    <a:pt x="53" y="175"/>
                    <a:pt x="49" y="114"/>
                  </a:cubicBezTo>
                  <a:cubicBezTo>
                    <a:pt x="49" y="53"/>
                    <a:pt x="36" y="1"/>
                    <a:pt x="2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0" name="Google Shape;300;p26"/>
            <p:cNvSpPr/>
            <p:nvPr/>
          </p:nvSpPr>
          <p:spPr>
            <a:xfrm>
              <a:off x="-244063" y="2767808"/>
              <a:ext cx="2416" cy="10211"/>
            </a:xfrm>
            <a:custGeom>
              <a:avLst/>
              <a:gdLst/>
              <a:ahLst/>
              <a:cxnLst/>
              <a:rect l="l" t="t" r="r" b="b"/>
              <a:pathLst>
                <a:path w="53" h="224" extrusionOk="0">
                  <a:moveTo>
                    <a:pt x="23" y="1"/>
                  </a:moveTo>
                  <a:cubicBezTo>
                    <a:pt x="10" y="1"/>
                    <a:pt x="0" y="53"/>
                    <a:pt x="5" y="114"/>
                  </a:cubicBezTo>
                  <a:cubicBezTo>
                    <a:pt x="5" y="176"/>
                    <a:pt x="18" y="223"/>
                    <a:pt x="31" y="223"/>
                  </a:cubicBezTo>
                  <a:cubicBezTo>
                    <a:pt x="45" y="223"/>
                    <a:pt x="53" y="176"/>
                    <a:pt x="49" y="110"/>
                  </a:cubicBezTo>
                  <a:cubicBezTo>
                    <a:pt x="49" y="49"/>
                    <a:pt x="36" y="1"/>
                    <a:pt x="2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1" name="Google Shape;301;p26"/>
            <p:cNvSpPr/>
            <p:nvPr/>
          </p:nvSpPr>
          <p:spPr>
            <a:xfrm>
              <a:off x="-243425" y="2788321"/>
              <a:ext cx="2416" cy="10257"/>
            </a:xfrm>
            <a:custGeom>
              <a:avLst/>
              <a:gdLst/>
              <a:ahLst/>
              <a:cxnLst/>
              <a:rect l="l" t="t" r="r" b="b"/>
              <a:pathLst>
                <a:path w="53" h="225" extrusionOk="0">
                  <a:moveTo>
                    <a:pt x="24" y="1"/>
                  </a:moveTo>
                  <a:cubicBezTo>
                    <a:pt x="23" y="1"/>
                    <a:pt x="23" y="1"/>
                    <a:pt x="22" y="1"/>
                  </a:cubicBezTo>
                  <a:cubicBezTo>
                    <a:pt x="9" y="1"/>
                    <a:pt x="0" y="49"/>
                    <a:pt x="4" y="110"/>
                  </a:cubicBezTo>
                  <a:cubicBezTo>
                    <a:pt x="4" y="176"/>
                    <a:pt x="17" y="224"/>
                    <a:pt x="31" y="224"/>
                  </a:cubicBezTo>
                  <a:cubicBezTo>
                    <a:pt x="43" y="224"/>
                    <a:pt x="53" y="172"/>
                    <a:pt x="48" y="110"/>
                  </a:cubicBezTo>
                  <a:cubicBezTo>
                    <a:pt x="48" y="51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2" name="Google Shape;302;p26"/>
            <p:cNvSpPr/>
            <p:nvPr/>
          </p:nvSpPr>
          <p:spPr>
            <a:xfrm>
              <a:off x="-242878" y="2808652"/>
              <a:ext cx="2462" cy="10257"/>
            </a:xfrm>
            <a:custGeom>
              <a:avLst/>
              <a:gdLst/>
              <a:ahLst/>
              <a:cxnLst/>
              <a:rect l="l" t="t" r="r" b="b"/>
              <a:pathLst>
                <a:path w="54" h="225" extrusionOk="0">
                  <a:moveTo>
                    <a:pt x="23" y="1"/>
                  </a:moveTo>
                  <a:cubicBezTo>
                    <a:pt x="10" y="1"/>
                    <a:pt x="1" y="53"/>
                    <a:pt x="5" y="114"/>
                  </a:cubicBezTo>
                  <a:cubicBezTo>
                    <a:pt x="5" y="173"/>
                    <a:pt x="18" y="224"/>
                    <a:pt x="30" y="224"/>
                  </a:cubicBezTo>
                  <a:cubicBezTo>
                    <a:pt x="30" y="224"/>
                    <a:pt x="31" y="224"/>
                    <a:pt x="31" y="224"/>
                  </a:cubicBezTo>
                  <a:cubicBezTo>
                    <a:pt x="45" y="224"/>
                    <a:pt x="53" y="176"/>
                    <a:pt x="49" y="114"/>
                  </a:cubicBezTo>
                  <a:cubicBezTo>
                    <a:pt x="49" y="49"/>
                    <a:pt x="36" y="1"/>
                    <a:pt x="2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3" name="Google Shape;303;p26"/>
            <p:cNvSpPr/>
            <p:nvPr/>
          </p:nvSpPr>
          <p:spPr>
            <a:xfrm>
              <a:off x="-242239" y="2829165"/>
              <a:ext cx="2416" cy="10211"/>
            </a:xfrm>
            <a:custGeom>
              <a:avLst/>
              <a:gdLst/>
              <a:ahLst/>
              <a:cxnLst/>
              <a:rect l="l" t="t" r="r" b="b"/>
              <a:pathLst>
                <a:path w="53" h="224" extrusionOk="0">
                  <a:moveTo>
                    <a:pt x="22" y="1"/>
                  </a:moveTo>
                  <a:cubicBezTo>
                    <a:pt x="9" y="1"/>
                    <a:pt x="0" y="49"/>
                    <a:pt x="5" y="115"/>
                  </a:cubicBezTo>
                  <a:cubicBezTo>
                    <a:pt x="5" y="176"/>
                    <a:pt x="17" y="224"/>
                    <a:pt x="31" y="224"/>
                  </a:cubicBezTo>
                  <a:cubicBezTo>
                    <a:pt x="43" y="224"/>
                    <a:pt x="53" y="171"/>
                    <a:pt x="49" y="110"/>
                  </a:cubicBezTo>
                  <a:cubicBezTo>
                    <a:pt x="49" y="49"/>
                    <a:pt x="35" y="1"/>
                    <a:pt x="2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4" name="Google Shape;304;p26"/>
            <p:cNvSpPr/>
            <p:nvPr/>
          </p:nvSpPr>
          <p:spPr>
            <a:xfrm>
              <a:off x="-241692" y="2849496"/>
              <a:ext cx="2462" cy="10393"/>
            </a:xfrm>
            <a:custGeom>
              <a:avLst/>
              <a:gdLst/>
              <a:ahLst/>
              <a:cxnLst/>
              <a:rect l="l" t="t" r="r" b="b"/>
              <a:pathLst>
                <a:path w="54" h="228" extrusionOk="0">
                  <a:moveTo>
                    <a:pt x="23" y="0"/>
                  </a:moveTo>
                  <a:cubicBezTo>
                    <a:pt x="10" y="0"/>
                    <a:pt x="1" y="53"/>
                    <a:pt x="5" y="115"/>
                  </a:cubicBezTo>
                  <a:cubicBezTo>
                    <a:pt x="5" y="175"/>
                    <a:pt x="19" y="228"/>
                    <a:pt x="31" y="228"/>
                  </a:cubicBezTo>
                  <a:cubicBezTo>
                    <a:pt x="45" y="228"/>
                    <a:pt x="53" y="175"/>
                    <a:pt x="49" y="115"/>
                  </a:cubicBezTo>
                  <a:cubicBezTo>
                    <a:pt x="49" y="53"/>
                    <a:pt x="37" y="0"/>
                    <a:pt x="2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5" name="Google Shape;305;p26"/>
            <p:cNvSpPr/>
            <p:nvPr/>
          </p:nvSpPr>
          <p:spPr>
            <a:xfrm>
              <a:off x="-241054" y="2870009"/>
              <a:ext cx="2416" cy="10211"/>
            </a:xfrm>
            <a:custGeom>
              <a:avLst/>
              <a:gdLst/>
              <a:ahLst/>
              <a:cxnLst/>
              <a:rect l="l" t="t" r="r" b="b"/>
              <a:pathLst>
                <a:path w="53" h="224" extrusionOk="0">
                  <a:moveTo>
                    <a:pt x="23" y="0"/>
                  </a:moveTo>
                  <a:cubicBezTo>
                    <a:pt x="9" y="0"/>
                    <a:pt x="1" y="53"/>
                    <a:pt x="5" y="115"/>
                  </a:cubicBezTo>
                  <a:cubicBezTo>
                    <a:pt x="5" y="175"/>
                    <a:pt x="17" y="224"/>
                    <a:pt x="31" y="224"/>
                  </a:cubicBezTo>
                  <a:cubicBezTo>
                    <a:pt x="44" y="224"/>
                    <a:pt x="53" y="175"/>
                    <a:pt x="49" y="110"/>
                  </a:cubicBezTo>
                  <a:cubicBezTo>
                    <a:pt x="49" y="48"/>
                    <a:pt x="35" y="0"/>
                    <a:pt x="2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6" name="Google Shape;306;p26"/>
            <p:cNvSpPr/>
            <p:nvPr/>
          </p:nvSpPr>
          <p:spPr>
            <a:xfrm>
              <a:off x="-240462" y="2890295"/>
              <a:ext cx="2416" cy="10439"/>
            </a:xfrm>
            <a:custGeom>
              <a:avLst/>
              <a:gdLst/>
              <a:ahLst/>
              <a:cxnLst/>
              <a:rect l="l" t="t" r="r" b="b"/>
              <a:pathLst>
                <a:path w="53" h="229" extrusionOk="0">
                  <a:moveTo>
                    <a:pt x="22" y="1"/>
                  </a:moveTo>
                  <a:cubicBezTo>
                    <a:pt x="10" y="6"/>
                    <a:pt x="0" y="53"/>
                    <a:pt x="4" y="115"/>
                  </a:cubicBezTo>
                  <a:cubicBezTo>
                    <a:pt x="4" y="176"/>
                    <a:pt x="18" y="229"/>
                    <a:pt x="31" y="229"/>
                  </a:cubicBezTo>
                  <a:cubicBezTo>
                    <a:pt x="44" y="229"/>
                    <a:pt x="53" y="176"/>
                    <a:pt x="48" y="115"/>
                  </a:cubicBezTo>
                  <a:cubicBezTo>
                    <a:pt x="48" y="53"/>
                    <a:pt x="36" y="1"/>
                    <a:pt x="2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7" name="Google Shape;307;p26"/>
            <p:cNvSpPr/>
            <p:nvPr/>
          </p:nvSpPr>
          <p:spPr>
            <a:xfrm>
              <a:off x="-239869" y="2910853"/>
              <a:ext cx="2462" cy="10211"/>
            </a:xfrm>
            <a:custGeom>
              <a:avLst/>
              <a:gdLst/>
              <a:ahLst/>
              <a:cxnLst/>
              <a:rect l="l" t="t" r="r" b="b"/>
              <a:pathLst>
                <a:path w="54" h="224" extrusionOk="0">
                  <a:moveTo>
                    <a:pt x="23" y="1"/>
                  </a:moveTo>
                  <a:cubicBezTo>
                    <a:pt x="9" y="1"/>
                    <a:pt x="1" y="53"/>
                    <a:pt x="5" y="114"/>
                  </a:cubicBezTo>
                  <a:cubicBezTo>
                    <a:pt x="5" y="175"/>
                    <a:pt x="18" y="223"/>
                    <a:pt x="31" y="223"/>
                  </a:cubicBezTo>
                  <a:cubicBezTo>
                    <a:pt x="44" y="223"/>
                    <a:pt x="53" y="175"/>
                    <a:pt x="49" y="114"/>
                  </a:cubicBezTo>
                  <a:cubicBezTo>
                    <a:pt x="49" y="48"/>
                    <a:pt x="35" y="1"/>
                    <a:pt x="2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8" name="Google Shape;308;p26"/>
            <p:cNvSpPr/>
            <p:nvPr/>
          </p:nvSpPr>
          <p:spPr>
            <a:xfrm>
              <a:off x="-239459" y="2931367"/>
              <a:ext cx="2051" cy="10211"/>
            </a:xfrm>
            <a:custGeom>
              <a:avLst/>
              <a:gdLst/>
              <a:ahLst/>
              <a:cxnLst/>
              <a:rect l="l" t="t" r="r" b="b"/>
              <a:pathLst>
                <a:path w="45" h="224" extrusionOk="0">
                  <a:moveTo>
                    <a:pt x="22" y="1"/>
                  </a:moveTo>
                  <a:cubicBezTo>
                    <a:pt x="9" y="1"/>
                    <a:pt x="0" y="49"/>
                    <a:pt x="0" y="110"/>
                  </a:cubicBezTo>
                  <a:cubicBezTo>
                    <a:pt x="0" y="175"/>
                    <a:pt x="9" y="223"/>
                    <a:pt x="22" y="223"/>
                  </a:cubicBezTo>
                  <a:cubicBezTo>
                    <a:pt x="35" y="223"/>
                    <a:pt x="44" y="175"/>
                    <a:pt x="44" y="110"/>
                  </a:cubicBezTo>
                  <a:cubicBezTo>
                    <a:pt x="44" y="49"/>
                    <a:pt x="35" y="1"/>
                    <a:pt x="2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9" name="Google Shape;309;p26"/>
            <p:cNvSpPr/>
            <p:nvPr/>
          </p:nvSpPr>
          <p:spPr>
            <a:xfrm>
              <a:off x="-239276" y="2951880"/>
              <a:ext cx="2234" cy="10211"/>
            </a:xfrm>
            <a:custGeom>
              <a:avLst/>
              <a:gdLst/>
              <a:ahLst/>
              <a:cxnLst/>
              <a:rect l="l" t="t" r="r" b="b"/>
              <a:pathLst>
                <a:path w="49" h="224" extrusionOk="0">
                  <a:moveTo>
                    <a:pt x="22" y="1"/>
                  </a:moveTo>
                  <a:cubicBezTo>
                    <a:pt x="10" y="1"/>
                    <a:pt x="0" y="49"/>
                    <a:pt x="0" y="110"/>
                  </a:cubicBezTo>
                  <a:cubicBezTo>
                    <a:pt x="0" y="176"/>
                    <a:pt x="14" y="223"/>
                    <a:pt x="27" y="223"/>
                  </a:cubicBezTo>
                  <a:cubicBezTo>
                    <a:pt x="36" y="223"/>
                    <a:pt x="49" y="171"/>
                    <a:pt x="44" y="110"/>
                  </a:cubicBezTo>
                  <a:cubicBezTo>
                    <a:pt x="44" y="49"/>
                    <a:pt x="36" y="1"/>
                    <a:pt x="2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0" name="Google Shape;310;p26"/>
            <p:cNvSpPr/>
            <p:nvPr/>
          </p:nvSpPr>
          <p:spPr>
            <a:xfrm>
              <a:off x="-239094" y="2972211"/>
              <a:ext cx="2416" cy="10439"/>
            </a:xfrm>
            <a:custGeom>
              <a:avLst/>
              <a:gdLst/>
              <a:ahLst/>
              <a:cxnLst/>
              <a:rect l="l" t="t" r="r" b="b"/>
              <a:pathLst>
                <a:path w="53" h="229" extrusionOk="0">
                  <a:moveTo>
                    <a:pt x="27" y="1"/>
                  </a:moveTo>
                  <a:cubicBezTo>
                    <a:pt x="14" y="1"/>
                    <a:pt x="1" y="53"/>
                    <a:pt x="6" y="114"/>
                  </a:cubicBezTo>
                  <a:cubicBezTo>
                    <a:pt x="6" y="176"/>
                    <a:pt x="18" y="228"/>
                    <a:pt x="32" y="228"/>
                  </a:cubicBezTo>
                  <a:cubicBezTo>
                    <a:pt x="45" y="228"/>
                    <a:pt x="53" y="176"/>
                    <a:pt x="53" y="114"/>
                  </a:cubicBezTo>
                  <a:cubicBezTo>
                    <a:pt x="49" y="53"/>
                    <a:pt x="40" y="1"/>
                    <a:pt x="27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1" name="Google Shape;311;p26"/>
            <p:cNvSpPr/>
            <p:nvPr/>
          </p:nvSpPr>
          <p:spPr>
            <a:xfrm>
              <a:off x="-238456" y="2992724"/>
              <a:ext cx="2416" cy="10257"/>
            </a:xfrm>
            <a:custGeom>
              <a:avLst/>
              <a:gdLst/>
              <a:ahLst/>
              <a:cxnLst/>
              <a:rect l="l" t="t" r="r" b="b"/>
              <a:pathLst>
                <a:path w="53" h="225" extrusionOk="0">
                  <a:moveTo>
                    <a:pt x="22" y="1"/>
                  </a:moveTo>
                  <a:cubicBezTo>
                    <a:pt x="9" y="1"/>
                    <a:pt x="0" y="53"/>
                    <a:pt x="4" y="114"/>
                  </a:cubicBezTo>
                  <a:cubicBezTo>
                    <a:pt x="4" y="173"/>
                    <a:pt x="17" y="224"/>
                    <a:pt x="29" y="224"/>
                  </a:cubicBezTo>
                  <a:cubicBezTo>
                    <a:pt x="30" y="224"/>
                    <a:pt x="30" y="224"/>
                    <a:pt x="31" y="224"/>
                  </a:cubicBezTo>
                  <a:cubicBezTo>
                    <a:pt x="44" y="224"/>
                    <a:pt x="53" y="176"/>
                    <a:pt x="53" y="114"/>
                  </a:cubicBezTo>
                  <a:cubicBezTo>
                    <a:pt x="48" y="49"/>
                    <a:pt x="35" y="1"/>
                    <a:pt x="2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2" name="Google Shape;312;p26"/>
            <p:cNvSpPr/>
            <p:nvPr/>
          </p:nvSpPr>
          <p:spPr>
            <a:xfrm>
              <a:off x="-237635" y="3013237"/>
              <a:ext cx="2416" cy="10211"/>
            </a:xfrm>
            <a:custGeom>
              <a:avLst/>
              <a:gdLst/>
              <a:ahLst/>
              <a:cxnLst/>
              <a:rect l="l" t="t" r="r" b="b"/>
              <a:pathLst>
                <a:path w="53" h="224" extrusionOk="0">
                  <a:moveTo>
                    <a:pt x="21" y="1"/>
                  </a:moveTo>
                  <a:cubicBezTo>
                    <a:pt x="8" y="1"/>
                    <a:pt x="0" y="53"/>
                    <a:pt x="4" y="115"/>
                  </a:cubicBezTo>
                  <a:cubicBezTo>
                    <a:pt x="8" y="176"/>
                    <a:pt x="21" y="224"/>
                    <a:pt x="35" y="224"/>
                  </a:cubicBezTo>
                  <a:cubicBezTo>
                    <a:pt x="47" y="224"/>
                    <a:pt x="52" y="171"/>
                    <a:pt x="52" y="110"/>
                  </a:cubicBezTo>
                  <a:cubicBezTo>
                    <a:pt x="47" y="49"/>
                    <a:pt x="35" y="1"/>
                    <a:pt x="2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3" name="Google Shape;313;p26"/>
            <p:cNvSpPr/>
            <p:nvPr/>
          </p:nvSpPr>
          <p:spPr>
            <a:xfrm>
              <a:off x="-236450" y="3033568"/>
              <a:ext cx="2416" cy="10393"/>
            </a:xfrm>
            <a:custGeom>
              <a:avLst/>
              <a:gdLst/>
              <a:ahLst/>
              <a:cxnLst/>
              <a:rect l="l" t="t" r="r" b="b"/>
              <a:pathLst>
                <a:path w="53" h="228" extrusionOk="0">
                  <a:moveTo>
                    <a:pt x="17" y="0"/>
                  </a:moveTo>
                  <a:cubicBezTo>
                    <a:pt x="4" y="4"/>
                    <a:pt x="0" y="53"/>
                    <a:pt x="0" y="115"/>
                  </a:cubicBezTo>
                  <a:cubicBezTo>
                    <a:pt x="4" y="180"/>
                    <a:pt x="17" y="228"/>
                    <a:pt x="31" y="228"/>
                  </a:cubicBezTo>
                  <a:cubicBezTo>
                    <a:pt x="43" y="228"/>
                    <a:pt x="53" y="175"/>
                    <a:pt x="47" y="115"/>
                  </a:cubicBezTo>
                  <a:cubicBezTo>
                    <a:pt x="43" y="53"/>
                    <a:pt x="31" y="0"/>
                    <a:pt x="17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4" name="Google Shape;314;p26"/>
            <p:cNvSpPr/>
            <p:nvPr/>
          </p:nvSpPr>
          <p:spPr>
            <a:xfrm>
              <a:off x="-235265" y="3054081"/>
              <a:ext cx="2416" cy="10211"/>
            </a:xfrm>
            <a:custGeom>
              <a:avLst/>
              <a:gdLst/>
              <a:ahLst/>
              <a:cxnLst/>
              <a:rect l="l" t="t" r="r" b="b"/>
              <a:pathLst>
                <a:path w="53" h="224" extrusionOk="0">
                  <a:moveTo>
                    <a:pt x="17" y="0"/>
                  </a:moveTo>
                  <a:cubicBezTo>
                    <a:pt x="5" y="0"/>
                    <a:pt x="0" y="53"/>
                    <a:pt x="5" y="115"/>
                  </a:cubicBezTo>
                  <a:cubicBezTo>
                    <a:pt x="9" y="175"/>
                    <a:pt x="21" y="224"/>
                    <a:pt x="35" y="224"/>
                  </a:cubicBezTo>
                  <a:cubicBezTo>
                    <a:pt x="48" y="224"/>
                    <a:pt x="53" y="171"/>
                    <a:pt x="48" y="110"/>
                  </a:cubicBezTo>
                  <a:cubicBezTo>
                    <a:pt x="43" y="48"/>
                    <a:pt x="31" y="0"/>
                    <a:pt x="17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5" name="Google Shape;315;p26"/>
            <p:cNvSpPr/>
            <p:nvPr/>
          </p:nvSpPr>
          <p:spPr>
            <a:xfrm>
              <a:off x="-233897" y="3074367"/>
              <a:ext cx="2644" cy="10439"/>
            </a:xfrm>
            <a:custGeom>
              <a:avLst/>
              <a:gdLst/>
              <a:ahLst/>
              <a:cxnLst/>
              <a:rect l="l" t="t" r="r" b="b"/>
              <a:pathLst>
                <a:path w="58" h="229" extrusionOk="0">
                  <a:moveTo>
                    <a:pt x="18" y="1"/>
                  </a:moveTo>
                  <a:cubicBezTo>
                    <a:pt x="9" y="6"/>
                    <a:pt x="1" y="53"/>
                    <a:pt x="5" y="115"/>
                  </a:cubicBezTo>
                  <a:cubicBezTo>
                    <a:pt x="9" y="180"/>
                    <a:pt x="27" y="229"/>
                    <a:pt x="36" y="229"/>
                  </a:cubicBezTo>
                  <a:cubicBezTo>
                    <a:pt x="49" y="224"/>
                    <a:pt x="58" y="176"/>
                    <a:pt x="53" y="115"/>
                  </a:cubicBezTo>
                  <a:cubicBezTo>
                    <a:pt x="49" y="49"/>
                    <a:pt x="31" y="1"/>
                    <a:pt x="18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6" name="Google Shape;316;p26"/>
            <p:cNvSpPr/>
            <p:nvPr/>
          </p:nvSpPr>
          <p:spPr>
            <a:xfrm>
              <a:off x="-232302" y="3094925"/>
              <a:ext cx="2826" cy="10211"/>
            </a:xfrm>
            <a:custGeom>
              <a:avLst/>
              <a:gdLst/>
              <a:ahLst/>
              <a:cxnLst/>
              <a:rect l="l" t="t" r="r" b="b"/>
              <a:pathLst>
                <a:path w="62" h="224" extrusionOk="0">
                  <a:moveTo>
                    <a:pt x="23" y="1"/>
                  </a:moveTo>
                  <a:cubicBezTo>
                    <a:pt x="9" y="1"/>
                    <a:pt x="1" y="53"/>
                    <a:pt x="9" y="114"/>
                  </a:cubicBezTo>
                  <a:cubicBezTo>
                    <a:pt x="14" y="175"/>
                    <a:pt x="27" y="223"/>
                    <a:pt x="40" y="223"/>
                  </a:cubicBezTo>
                  <a:cubicBezTo>
                    <a:pt x="53" y="223"/>
                    <a:pt x="61" y="171"/>
                    <a:pt x="53" y="110"/>
                  </a:cubicBezTo>
                  <a:cubicBezTo>
                    <a:pt x="49" y="48"/>
                    <a:pt x="35" y="1"/>
                    <a:pt x="2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7" name="Google Shape;317;p26"/>
            <p:cNvSpPr/>
            <p:nvPr/>
          </p:nvSpPr>
          <p:spPr>
            <a:xfrm>
              <a:off x="-230296" y="3115256"/>
              <a:ext cx="2826" cy="10211"/>
            </a:xfrm>
            <a:custGeom>
              <a:avLst/>
              <a:gdLst/>
              <a:ahLst/>
              <a:cxnLst/>
              <a:rect l="l" t="t" r="r" b="b"/>
              <a:pathLst>
                <a:path w="62" h="224" extrusionOk="0">
                  <a:moveTo>
                    <a:pt x="17" y="1"/>
                  </a:moveTo>
                  <a:cubicBezTo>
                    <a:pt x="5" y="1"/>
                    <a:pt x="1" y="53"/>
                    <a:pt x="9" y="114"/>
                  </a:cubicBezTo>
                  <a:cubicBezTo>
                    <a:pt x="13" y="175"/>
                    <a:pt x="31" y="223"/>
                    <a:pt x="39" y="223"/>
                  </a:cubicBezTo>
                  <a:cubicBezTo>
                    <a:pt x="53" y="223"/>
                    <a:pt x="61" y="171"/>
                    <a:pt x="53" y="110"/>
                  </a:cubicBezTo>
                  <a:cubicBezTo>
                    <a:pt x="49" y="48"/>
                    <a:pt x="31" y="1"/>
                    <a:pt x="17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8" name="Google Shape;318;p26"/>
            <p:cNvSpPr/>
            <p:nvPr/>
          </p:nvSpPr>
          <p:spPr>
            <a:xfrm>
              <a:off x="-228108" y="3135587"/>
              <a:ext cx="2826" cy="10165"/>
            </a:xfrm>
            <a:custGeom>
              <a:avLst/>
              <a:gdLst/>
              <a:ahLst/>
              <a:cxnLst/>
              <a:rect l="l" t="t" r="r" b="b"/>
              <a:pathLst>
                <a:path w="62" h="223" extrusionOk="0">
                  <a:moveTo>
                    <a:pt x="18" y="0"/>
                  </a:moveTo>
                  <a:cubicBezTo>
                    <a:pt x="5" y="0"/>
                    <a:pt x="1" y="53"/>
                    <a:pt x="5" y="114"/>
                  </a:cubicBezTo>
                  <a:cubicBezTo>
                    <a:pt x="13" y="175"/>
                    <a:pt x="31" y="223"/>
                    <a:pt x="44" y="223"/>
                  </a:cubicBezTo>
                  <a:cubicBezTo>
                    <a:pt x="57" y="223"/>
                    <a:pt x="62" y="170"/>
                    <a:pt x="53" y="110"/>
                  </a:cubicBezTo>
                  <a:cubicBezTo>
                    <a:pt x="48" y="48"/>
                    <a:pt x="31" y="0"/>
                    <a:pt x="18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9" name="Google Shape;319;p26"/>
            <p:cNvSpPr/>
            <p:nvPr/>
          </p:nvSpPr>
          <p:spPr>
            <a:xfrm>
              <a:off x="-225692" y="3155918"/>
              <a:ext cx="2826" cy="10165"/>
            </a:xfrm>
            <a:custGeom>
              <a:avLst/>
              <a:gdLst/>
              <a:ahLst/>
              <a:cxnLst/>
              <a:rect l="l" t="t" r="r" b="b"/>
              <a:pathLst>
                <a:path w="62" h="223" extrusionOk="0">
                  <a:moveTo>
                    <a:pt x="17" y="0"/>
                  </a:moveTo>
                  <a:cubicBezTo>
                    <a:pt x="4" y="0"/>
                    <a:pt x="0" y="53"/>
                    <a:pt x="4" y="114"/>
                  </a:cubicBezTo>
                  <a:cubicBezTo>
                    <a:pt x="13" y="174"/>
                    <a:pt x="31" y="223"/>
                    <a:pt x="43" y="223"/>
                  </a:cubicBezTo>
                  <a:cubicBezTo>
                    <a:pt x="57" y="218"/>
                    <a:pt x="61" y="170"/>
                    <a:pt x="53" y="109"/>
                  </a:cubicBezTo>
                  <a:cubicBezTo>
                    <a:pt x="43" y="47"/>
                    <a:pt x="31" y="0"/>
                    <a:pt x="17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0" name="Google Shape;320;p26"/>
            <p:cNvSpPr/>
            <p:nvPr/>
          </p:nvSpPr>
          <p:spPr>
            <a:xfrm>
              <a:off x="-223139" y="3176203"/>
              <a:ext cx="2826" cy="10029"/>
            </a:xfrm>
            <a:custGeom>
              <a:avLst/>
              <a:gdLst/>
              <a:ahLst/>
              <a:cxnLst/>
              <a:rect l="l" t="t" r="r" b="b"/>
              <a:pathLst>
                <a:path w="62" h="220" extrusionOk="0">
                  <a:moveTo>
                    <a:pt x="16" y="1"/>
                  </a:moveTo>
                  <a:cubicBezTo>
                    <a:pt x="15" y="1"/>
                    <a:pt x="14" y="1"/>
                    <a:pt x="13" y="1"/>
                  </a:cubicBezTo>
                  <a:cubicBezTo>
                    <a:pt x="5" y="1"/>
                    <a:pt x="1" y="53"/>
                    <a:pt x="9" y="114"/>
                  </a:cubicBezTo>
                  <a:cubicBezTo>
                    <a:pt x="13" y="173"/>
                    <a:pt x="30" y="219"/>
                    <a:pt x="42" y="219"/>
                  </a:cubicBezTo>
                  <a:cubicBezTo>
                    <a:pt x="43" y="219"/>
                    <a:pt x="43" y="219"/>
                    <a:pt x="44" y="219"/>
                  </a:cubicBezTo>
                  <a:cubicBezTo>
                    <a:pt x="58" y="219"/>
                    <a:pt x="62" y="167"/>
                    <a:pt x="53" y="106"/>
                  </a:cubicBezTo>
                  <a:cubicBezTo>
                    <a:pt x="44" y="47"/>
                    <a:pt x="29" y="1"/>
                    <a:pt x="16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1" name="Google Shape;321;p26"/>
            <p:cNvSpPr/>
            <p:nvPr/>
          </p:nvSpPr>
          <p:spPr>
            <a:xfrm>
              <a:off x="-220359" y="3196306"/>
              <a:ext cx="2826" cy="10211"/>
            </a:xfrm>
            <a:custGeom>
              <a:avLst/>
              <a:gdLst/>
              <a:ahLst/>
              <a:cxnLst/>
              <a:rect l="l" t="t" r="r" b="b"/>
              <a:pathLst>
                <a:path w="62" h="224" extrusionOk="0">
                  <a:moveTo>
                    <a:pt x="14" y="1"/>
                  </a:moveTo>
                  <a:cubicBezTo>
                    <a:pt x="1" y="6"/>
                    <a:pt x="1" y="53"/>
                    <a:pt x="9" y="115"/>
                  </a:cubicBezTo>
                  <a:cubicBezTo>
                    <a:pt x="19" y="176"/>
                    <a:pt x="35" y="224"/>
                    <a:pt x="49" y="224"/>
                  </a:cubicBezTo>
                  <a:cubicBezTo>
                    <a:pt x="57" y="220"/>
                    <a:pt x="62" y="171"/>
                    <a:pt x="53" y="111"/>
                  </a:cubicBezTo>
                  <a:cubicBezTo>
                    <a:pt x="45" y="49"/>
                    <a:pt x="27" y="1"/>
                    <a:pt x="14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2" name="Google Shape;322;p26"/>
            <p:cNvSpPr/>
            <p:nvPr/>
          </p:nvSpPr>
          <p:spPr>
            <a:xfrm>
              <a:off x="-217578" y="3216455"/>
              <a:ext cx="3054" cy="10211"/>
            </a:xfrm>
            <a:custGeom>
              <a:avLst/>
              <a:gdLst/>
              <a:ahLst/>
              <a:cxnLst/>
              <a:rect l="l" t="t" r="r" b="b"/>
              <a:pathLst>
                <a:path w="67" h="224" extrusionOk="0">
                  <a:moveTo>
                    <a:pt x="18" y="0"/>
                  </a:moveTo>
                  <a:cubicBezTo>
                    <a:pt x="6" y="4"/>
                    <a:pt x="1" y="53"/>
                    <a:pt x="14" y="114"/>
                  </a:cubicBezTo>
                  <a:cubicBezTo>
                    <a:pt x="23" y="175"/>
                    <a:pt x="40" y="223"/>
                    <a:pt x="53" y="223"/>
                  </a:cubicBezTo>
                  <a:cubicBezTo>
                    <a:pt x="67" y="223"/>
                    <a:pt x="67" y="171"/>
                    <a:pt x="58" y="109"/>
                  </a:cubicBezTo>
                  <a:cubicBezTo>
                    <a:pt x="49" y="48"/>
                    <a:pt x="32" y="0"/>
                    <a:pt x="18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3" name="Google Shape;323;p26"/>
            <p:cNvSpPr/>
            <p:nvPr/>
          </p:nvSpPr>
          <p:spPr>
            <a:xfrm>
              <a:off x="-214387" y="3236740"/>
              <a:ext cx="3054" cy="10074"/>
            </a:xfrm>
            <a:custGeom>
              <a:avLst/>
              <a:gdLst/>
              <a:ahLst/>
              <a:cxnLst/>
              <a:rect l="l" t="t" r="r" b="b"/>
              <a:pathLst>
                <a:path w="67" h="221" extrusionOk="0">
                  <a:moveTo>
                    <a:pt x="20" y="1"/>
                  </a:moveTo>
                  <a:cubicBezTo>
                    <a:pt x="19" y="1"/>
                    <a:pt x="19" y="1"/>
                    <a:pt x="19" y="1"/>
                  </a:cubicBezTo>
                  <a:cubicBezTo>
                    <a:pt x="5" y="1"/>
                    <a:pt x="1" y="53"/>
                    <a:pt x="9" y="115"/>
                  </a:cubicBezTo>
                  <a:cubicBezTo>
                    <a:pt x="22" y="174"/>
                    <a:pt x="39" y="220"/>
                    <a:pt x="52" y="220"/>
                  </a:cubicBezTo>
                  <a:cubicBezTo>
                    <a:pt x="52" y="220"/>
                    <a:pt x="53" y="220"/>
                    <a:pt x="53" y="220"/>
                  </a:cubicBezTo>
                  <a:cubicBezTo>
                    <a:pt x="62" y="220"/>
                    <a:pt x="67" y="168"/>
                    <a:pt x="57" y="106"/>
                  </a:cubicBezTo>
                  <a:cubicBezTo>
                    <a:pt x="49" y="47"/>
                    <a:pt x="29" y="1"/>
                    <a:pt x="20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4" name="Google Shape;324;p26"/>
            <p:cNvSpPr/>
            <p:nvPr/>
          </p:nvSpPr>
          <p:spPr>
            <a:xfrm>
              <a:off x="-211151" y="3256889"/>
              <a:ext cx="3009" cy="9983"/>
            </a:xfrm>
            <a:custGeom>
              <a:avLst/>
              <a:gdLst/>
              <a:ahLst/>
              <a:cxnLst/>
              <a:rect l="l" t="t" r="r" b="b"/>
              <a:pathLst>
                <a:path w="66" h="219" extrusionOk="0">
                  <a:moveTo>
                    <a:pt x="19" y="0"/>
                  </a:moveTo>
                  <a:cubicBezTo>
                    <a:pt x="18" y="0"/>
                    <a:pt x="17" y="0"/>
                    <a:pt x="17" y="0"/>
                  </a:cubicBezTo>
                  <a:cubicBezTo>
                    <a:pt x="4" y="0"/>
                    <a:pt x="0" y="53"/>
                    <a:pt x="13" y="114"/>
                  </a:cubicBezTo>
                  <a:cubicBezTo>
                    <a:pt x="22" y="172"/>
                    <a:pt x="37" y="219"/>
                    <a:pt x="50" y="219"/>
                  </a:cubicBezTo>
                  <a:cubicBezTo>
                    <a:pt x="51" y="219"/>
                    <a:pt x="52" y="219"/>
                    <a:pt x="53" y="219"/>
                  </a:cubicBezTo>
                  <a:cubicBezTo>
                    <a:pt x="65" y="219"/>
                    <a:pt x="65" y="166"/>
                    <a:pt x="57" y="105"/>
                  </a:cubicBezTo>
                  <a:cubicBezTo>
                    <a:pt x="49" y="47"/>
                    <a:pt x="32" y="0"/>
                    <a:pt x="19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5" name="Google Shape;325;p26"/>
            <p:cNvSpPr/>
            <p:nvPr/>
          </p:nvSpPr>
          <p:spPr>
            <a:xfrm>
              <a:off x="-207777" y="3276992"/>
              <a:ext cx="3009" cy="10029"/>
            </a:xfrm>
            <a:custGeom>
              <a:avLst/>
              <a:gdLst/>
              <a:ahLst/>
              <a:cxnLst/>
              <a:rect l="l" t="t" r="r" b="b"/>
              <a:pathLst>
                <a:path w="66" h="220" extrusionOk="0">
                  <a:moveTo>
                    <a:pt x="15" y="1"/>
                  </a:moveTo>
                  <a:cubicBezTo>
                    <a:pt x="14" y="1"/>
                    <a:pt x="14" y="1"/>
                    <a:pt x="13" y="1"/>
                  </a:cubicBezTo>
                  <a:cubicBezTo>
                    <a:pt x="5" y="1"/>
                    <a:pt x="1" y="53"/>
                    <a:pt x="9" y="114"/>
                  </a:cubicBezTo>
                  <a:cubicBezTo>
                    <a:pt x="21" y="174"/>
                    <a:pt x="38" y="219"/>
                    <a:pt x="51" y="219"/>
                  </a:cubicBezTo>
                  <a:cubicBezTo>
                    <a:pt x="52" y="219"/>
                    <a:pt x="52" y="219"/>
                    <a:pt x="53" y="219"/>
                  </a:cubicBezTo>
                  <a:cubicBezTo>
                    <a:pt x="66" y="219"/>
                    <a:pt x="66" y="167"/>
                    <a:pt x="57" y="106"/>
                  </a:cubicBezTo>
                  <a:cubicBezTo>
                    <a:pt x="48" y="47"/>
                    <a:pt x="28" y="1"/>
                    <a:pt x="15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6" name="Google Shape;326;p26"/>
            <p:cNvSpPr/>
            <p:nvPr/>
          </p:nvSpPr>
          <p:spPr>
            <a:xfrm>
              <a:off x="-204450" y="3297140"/>
              <a:ext cx="3100" cy="9983"/>
            </a:xfrm>
            <a:custGeom>
              <a:avLst/>
              <a:gdLst/>
              <a:ahLst/>
              <a:cxnLst/>
              <a:rect l="l" t="t" r="r" b="b"/>
              <a:pathLst>
                <a:path w="68" h="219" extrusionOk="0">
                  <a:moveTo>
                    <a:pt x="20" y="0"/>
                  </a:moveTo>
                  <a:cubicBezTo>
                    <a:pt x="20" y="0"/>
                    <a:pt x="19" y="0"/>
                    <a:pt x="19" y="1"/>
                  </a:cubicBezTo>
                  <a:cubicBezTo>
                    <a:pt x="6" y="1"/>
                    <a:pt x="1" y="53"/>
                    <a:pt x="15" y="114"/>
                  </a:cubicBezTo>
                  <a:cubicBezTo>
                    <a:pt x="23" y="172"/>
                    <a:pt x="39" y="219"/>
                    <a:pt x="52" y="219"/>
                  </a:cubicBezTo>
                  <a:cubicBezTo>
                    <a:pt x="52" y="219"/>
                    <a:pt x="53" y="219"/>
                    <a:pt x="53" y="219"/>
                  </a:cubicBezTo>
                  <a:cubicBezTo>
                    <a:pt x="67" y="219"/>
                    <a:pt x="67" y="166"/>
                    <a:pt x="59" y="105"/>
                  </a:cubicBezTo>
                  <a:cubicBezTo>
                    <a:pt x="50" y="46"/>
                    <a:pt x="29" y="0"/>
                    <a:pt x="20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7" name="Google Shape;327;p26"/>
            <p:cNvSpPr/>
            <p:nvPr/>
          </p:nvSpPr>
          <p:spPr>
            <a:xfrm>
              <a:off x="-201031" y="3317243"/>
              <a:ext cx="3237" cy="10029"/>
            </a:xfrm>
            <a:custGeom>
              <a:avLst/>
              <a:gdLst/>
              <a:ahLst/>
              <a:cxnLst/>
              <a:rect l="l" t="t" r="r" b="b"/>
              <a:pathLst>
                <a:path w="71" h="220" extrusionOk="0">
                  <a:moveTo>
                    <a:pt x="20" y="1"/>
                  </a:moveTo>
                  <a:cubicBezTo>
                    <a:pt x="20" y="1"/>
                    <a:pt x="19" y="1"/>
                    <a:pt x="18" y="1"/>
                  </a:cubicBezTo>
                  <a:cubicBezTo>
                    <a:pt x="5" y="1"/>
                    <a:pt x="0" y="54"/>
                    <a:pt x="14" y="114"/>
                  </a:cubicBezTo>
                  <a:cubicBezTo>
                    <a:pt x="22" y="173"/>
                    <a:pt x="39" y="219"/>
                    <a:pt x="51" y="219"/>
                  </a:cubicBezTo>
                  <a:cubicBezTo>
                    <a:pt x="52" y="219"/>
                    <a:pt x="52" y="219"/>
                    <a:pt x="53" y="219"/>
                  </a:cubicBezTo>
                  <a:cubicBezTo>
                    <a:pt x="67" y="219"/>
                    <a:pt x="71" y="167"/>
                    <a:pt x="57" y="106"/>
                  </a:cubicBezTo>
                  <a:cubicBezTo>
                    <a:pt x="49" y="47"/>
                    <a:pt x="33" y="1"/>
                    <a:pt x="20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8" name="Google Shape;328;p26"/>
            <p:cNvSpPr/>
            <p:nvPr/>
          </p:nvSpPr>
          <p:spPr>
            <a:xfrm>
              <a:off x="-197657" y="3337346"/>
              <a:ext cx="3282" cy="10074"/>
            </a:xfrm>
            <a:custGeom>
              <a:avLst/>
              <a:gdLst/>
              <a:ahLst/>
              <a:cxnLst/>
              <a:rect l="l" t="t" r="r" b="b"/>
              <a:pathLst>
                <a:path w="72" h="221" extrusionOk="0">
                  <a:moveTo>
                    <a:pt x="20" y="0"/>
                  </a:moveTo>
                  <a:cubicBezTo>
                    <a:pt x="20" y="0"/>
                    <a:pt x="19" y="0"/>
                    <a:pt x="19" y="1"/>
                  </a:cubicBezTo>
                  <a:cubicBezTo>
                    <a:pt x="5" y="1"/>
                    <a:pt x="1" y="53"/>
                    <a:pt x="15" y="115"/>
                  </a:cubicBezTo>
                  <a:cubicBezTo>
                    <a:pt x="23" y="173"/>
                    <a:pt x="39" y="220"/>
                    <a:pt x="52" y="220"/>
                  </a:cubicBezTo>
                  <a:cubicBezTo>
                    <a:pt x="52" y="220"/>
                    <a:pt x="53" y="220"/>
                    <a:pt x="53" y="220"/>
                  </a:cubicBezTo>
                  <a:cubicBezTo>
                    <a:pt x="67" y="220"/>
                    <a:pt x="71" y="167"/>
                    <a:pt x="58" y="105"/>
                  </a:cubicBezTo>
                  <a:cubicBezTo>
                    <a:pt x="49" y="47"/>
                    <a:pt x="33" y="0"/>
                    <a:pt x="20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9" name="Google Shape;329;p26"/>
            <p:cNvSpPr/>
            <p:nvPr/>
          </p:nvSpPr>
          <p:spPr>
            <a:xfrm>
              <a:off x="-194239" y="3357449"/>
              <a:ext cx="3009" cy="10074"/>
            </a:xfrm>
            <a:custGeom>
              <a:avLst/>
              <a:gdLst/>
              <a:ahLst/>
              <a:cxnLst/>
              <a:rect l="l" t="t" r="r" b="b"/>
              <a:pathLst>
                <a:path w="66" h="221" extrusionOk="0">
                  <a:moveTo>
                    <a:pt x="20" y="1"/>
                  </a:moveTo>
                  <a:cubicBezTo>
                    <a:pt x="19" y="1"/>
                    <a:pt x="19" y="1"/>
                    <a:pt x="18" y="1"/>
                  </a:cubicBezTo>
                  <a:cubicBezTo>
                    <a:pt x="5" y="1"/>
                    <a:pt x="0" y="54"/>
                    <a:pt x="13" y="115"/>
                  </a:cubicBezTo>
                  <a:cubicBezTo>
                    <a:pt x="22" y="174"/>
                    <a:pt x="38" y="221"/>
                    <a:pt x="51" y="221"/>
                  </a:cubicBezTo>
                  <a:cubicBezTo>
                    <a:pt x="52" y="221"/>
                    <a:pt x="52" y="221"/>
                    <a:pt x="53" y="220"/>
                  </a:cubicBezTo>
                  <a:cubicBezTo>
                    <a:pt x="65" y="220"/>
                    <a:pt x="65" y="168"/>
                    <a:pt x="57" y="106"/>
                  </a:cubicBezTo>
                  <a:cubicBezTo>
                    <a:pt x="49" y="48"/>
                    <a:pt x="32" y="1"/>
                    <a:pt x="20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0" name="Google Shape;330;p26"/>
            <p:cNvSpPr/>
            <p:nvPr/>
          </p:nvSpPr>
          <p:spPr>
            <a:xfrm>
              <a:off x="-190865" y="3377598"/>
              <a:ext cx="3009" cy="10029"/>
            </a:xfrm>
            <a:custGeom>
              <a:avLst/>
              <a:gdLst/>
              <a:ahLst/>
              <a:cxnLst/>
              <a:rect l="l" t="t" r="r" b="b"/>
              <a:pathLst>
                <a:path w="66" h="220" extrusionOk="0">
                  <a:moveTo>
                    <a:pt x="15" y="0"/>
                  </a:moveTo>
                  <a:cubicBezTo>
                    <a:pt x="15" y="0"/>
                    <a:pt x="14" y="1"/>
                    <a:pt x="13" y="1"/>
                  </a:cubicBezTo>
                  <a:cubicBezTo>
                    <a:pt x="1" y="1"/>
                    <a:pt x="1" y="53"/>
                    <a:pt x="9" y="114"/>
                  </a:cubicBezTo>
                  <a:cubicBezTo>
                    <a:pt x="17" y="173"/>
                    <a:pt x="34" y="219"/>
                    <a:pt x="47" y="219"/>
                  </a:cubicBezTo>
                  <a:cubicBezTo>
                    <a:pt x="48" y="219"/>
                    <a:pt x="48" y="219"/>
                    <a:pt x="49" y="219"/>
                  </a:cubicBezTo>
                  <a:cubicBezTo>
                    <a:pt x="62" y="219"/>
                    <a:pt x="66" y="166"/>
                    <a:pt x="53" y="106"/>
                  </a:cubicBezTo>
                  <a:cubicBezTo>
                    <a:pt x="44" y="47"/>
                    <a:pt x="28" y="0"/>
                    <a:pt x="15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1" name="Google Shape;331;p26"/>
            <p:cNvSpPr/>
            <p:nvPr/>
          </p:nvSpPr>
          <p:spPr>
            <a:xfrm>
              <a:off x="-187902" y="3397746"/>
              <a:ext cx="3054" cy="9983"/>
            </a:xfrm>
            <a:custGeom>
              <a:avLst/>
              <a:gdLst/>
              <a:ahLst/>
              <a:cxnLst/>
              <a:rect l="l" t="t" r="r" b="b"/>
              <a:pathLst>
                <a:path w="67" h="219" extrusionOk="0">
                  <a:moveTo>
                    <a:pt x="20" y="0"/>
                  </a:moveTo>
                  <a:cubicBezTo>
                    <a:pt x="20" y="0"/>
                    <a:pt x="19" y="0"/>
                    <a:pt x="19" y="0"/>
                  </a:cubicBezTo>
                  <a:cubicBezTo>
                    <a:pt x="5" y="0"/>
                    <a:pt x="1" y="53"/>
                    <a:pt x="10" y="114"/>
                  </a:cubicBezTo>
                  <a:cubicBezTo>
                    <a:pt x="18" y="173"/>
                    <a:pt x="39" y="219"/>
                    <a:pt x="48" y="219"/>
                  </a:cubicBezTo>
                  <a:cubicBezTo>
                    <a:pt x="48" y="219"/>
                    <a:pt x="49" y="219"/>
                    <a:pt x="49" y="218"/>
                  </a:cubicBezTo>
                  <a:cubicBezTo>
                    <a:pt x="63" y="218"/>
                    <a:pt x="67" y="166"/>
                    <a:pt x="58" y="105"/>
                  </a:cubicBezTo>
                  <a:cubicBezTo>
                    <a:pt x="49" y="47"/>
                    <a:pt x="33" y="0"/>
                    <a:pt x="20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2" name="Google Shape;332;p26"/>
            <p:cNvSpPr/>
            <p:nvPr/>
          </p:nvSpPr>
          <p:spPr>
            <a:xfrm>
              <a:off x="-184894" y="3417849"/>
              <a:ext cx="3009" cy="10029"/>
            </a:xfrm>
            <a:custGeom>
              <a:avLst/>
              <a:gdLst/>
              <a:ahLst/>
              <a:cxnLst/>
              <a:rect l="l" t="t" r="r" b="b"/>
              <a:pathLst>
                <a:path w="66" h="220" extrusionOk="0">
                  <a:moveTo>
                    <a:pt x="19" y="1"/>
                  </a:moveTo>
                  <a:cubicBezTo>
                    <a:pt x="19" y="1"/>
                    <a:pt x="18" y="1"/>
                    <a:pt x="18" y="1"/>
                  </a:cubicBezTo>
                  <a:cubicBezTo>
                    <a:pt x="5" y="1"/>
                    <a:pt x="1" y="53"/>
                    <a:pt x="9" y="114"/>
                  </a:cubicBezTo>
                  <a:cubicBezTo>
                    <a:pt x="17" y="172"/>
                    <a:pt x="34" y="219"/>
                    <a:pt x="48" y="219"/>
                  </a:cubicBezTo>
                  <a:cubicBezTo>
                    <a:pt x="48" y="219"/>
                    <a:pt x="49" y="219"/>
                    <a:pt x="49" y="219"/>
                  </a:cubicBezTo>
                  <a:cubicBezTo>
                    <a:pt x="62" y="219"/>
                    <a:pt x="66" y="167"/>
                    <a:pt x="58" y="106"/>
                  </a:cubicBezTo>
                  <a:cubicBezTo>
                    <a:pt x="50" y="46"/>
                    <a:pt x="33" y="1"/>
                    <a:pt x="19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3" name="Google Shape;333;p26"/>
            <p:cNvSpPr/>
            <p:nvPr/>
          </p:nvSpPr>
          <p:spPr>
            <a:xfrm>
              <a:off x="-182113" y="3437998"/>
              <a:ext cx="3054" cy="10165"/>
            </a:xfrm>
            <a:custGeom>
              <a:avLst/>
              <a:gdLst/>
              <a:ahLst/>
              <a:cxnLst/>
              <a:rect l="l" t="t" r="r" b="b"/>
              <a:pathLst>
                <a:path w="67" h="223" extrusionOk="0">
                  <a:moveTo>
                    <a:pt x="19" y="0"/>
                  </a:moveTo>
                  <a:cubicBezTo>
                    <a:pt x="5" y="5"/>
                    <a:pt x="1" y="53"/>
                    <a:pt x="9" y="114"/>
                  </a:cubicBezTo>
                  <a:cubicBezTo>
                    <a:pt x="19" y="174"/>
                    <a:pt x="35" y="223"/>
                    <a:pt x="49" y="223"/>
                  </a:cubicBezTo>
                  <a:cubicBezTo>
                    <a:pt x="62" y="219"/>
                    <a:pt x="67" y="170"/>
                    <a:pt x="57" y="109"/>
                  </a:cubicBezTo>
                  <a:cubicBezTo>
                    <a:pt x="49" y="48"/>
                    <a:pt x="31" y="0"/>
                    <a:pt x="19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4" name="Google Shape;334;p26"/>
            <p:cNvSpPr/>
            <p:nvPr/>
          </p:nvSpPr>
          <p:spPr>
            <a:xfrm>
              <a:off x="-179515" y="3458283"/>
              <a:ext cx="2872" cy="10029"/>
            </a:xfrm>
            <a:custGeom>
              <a:avLst/>
              <a:gdLst/>
              <a:ahLst/>
              <a:cxnLst/>
              <a:rect l="l" t="t" r="r" b="b"/>
              <a:pathLst>
                <a:path w="63" h="220" extrusionOk="0">
                  <a:moveTo>
                    <a:pt x="20" y="1"/>
                  </a:moveTo>
                  <a:cubicBezTo>
                    <a:pt x="20" y="1"/>
                    <a:pt x="19" y="1"/>
                    <a:pt x="18" y="1"/>
                  </a:cubicBezTo>
                  <a:cubicBezTo>
                    <a:pt x="5" y="1"/>
                    <a:pt x="0" y="54"/>
                    <a:pt x="10" y="114"/>
                  </a:cubicBezTo>
                  <a:cubicBezTo>
                    <a:pt x="18" y="173"/>
                    <a:pt x="35" y="220"/>
                    <a:pt x="43" y="220"/>
                  </a:cubicBezTo>
                  <a:cubicBezTo>
                    <a:pt x="44" y="220"/>
                    <a:pt x="44" y="219"/>
                    <a:pt x="44" y="219"/>
                  </a:cubicBezTo>
                  <a:cubicBezTo>
                    <a:pt x="57" y="219"/>
                    <a:pt x="62" y="167"/>
                    <a:pt x="57" y="106"/>
                  </a:cubicBezTo>
                  <a:cubicBezTo>
                    <a:pt x="49" y="47"/>
                    <a:pt x="33" y="1"/>
                    <a:pt x="20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5" name="Google Shape;335;p26"/>
            <p:cNvSpPr/>
            <p:nvPr/>
          </p:nvSpPr>
          <p:spPr>
            <a:xfrm>
              <a:off x="-177144" y="3478386"/>
              <a:ext cx="2872" cy="10257"/>
            </a:xfrm>
            <a:custGeom>
              <a:avLst/>
              <a:gdLst/>
              <a:ahLst/>
              <a:cxnLst/>
              <a:rect l="l" t="t" r="r" b="b"/>
              <a:pathLst>
                <a:path w="63" h="225" extrusionOk="0">
                  <a:moveTo>
                    <a:pt x="19" y="1"/>
                  </a:moveTo>
                  <a:cubicBezTo>
                    <a:pt x="5" y="6"/>
                    <a:pt x="1" y="53"/>
                    <a:pt x="10" y="115"/>
                  </a:cubicBezTo>
                  <a:cubicBezTo>
                    <a:pt x="14" y="174"/>
                    <a:pt x="30" y="224"/>
                    <a:pt x="43" y="224"/>
                  </a:cubicBezTo>
                  <a:cubicBezTo>
                    <a:pt x="44" y="224"/>
                    <a:pt x="44" y="224"/>
                    <a:pt x="45" y="224"/>
                  </a:cubicBezTo>
                  <a:cubicBezTo>
                    <a:pt x="57" y="224"/>
                    <a:pt x="63" y="172"/>
                    <a:pt x="53" y="111"/>
                  </a:cubicBezTo>
                  <a:cubicBezTo>
                    <a:pt x="49" y="49"/>
                    <a:pt x="31" y="1"/>
                    <a:pt x="19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6" name="Google Shape;336;p26"/>
            <p:cNvSpPr/>
            <p:nvPr/>
          </p:nvSpPr>
          <p:spPr>
            <a:xfrm>
              <a:off x="-174910" y="3498717"/>
              <a:ext cx="2781" cy="10211"/>
            </a:xfrm>
            <a:custGeom>
              <a:avLst/>
              <a:gdLst/>
              <a:ahLst/>
              <a:cxnLst/>
              <a:rect l="l" t="t" r="r" b="b"/>
              <a:pathLst>
                <a:path w="61" h="224" extrusionOk="0">
                  <a:moveTo>
                    <a:pt x="18" y="0"/>
                  </a:moveTo>
                  <a:cubicBezTo>
                    <a:pt x="4" y="0"/>
                    <a:pt x="0" y="53"/>
                    <a:pt x="8" y="115"/>
                  </a:cubicBezTo>
                  <a:cubicBezTo>
                    <a:pt x="14" y="176"/>
                    <a:pt x="26" y="224"/>
                    <a:pt x="40" y="224"/>
                  </a:cubicBezTo>
                  <a:cubicBezTo>
                    <a:pt x="53" y="224"/>
                    <a:pt x="61" y="171"/>
                    <a:pt x="53" y="111"/>
                  </a:cubicBezTo>
                  <a:cubicBezTo>
                    <a:pt x="48" y="49"/>
                    <a:pt x="31" y="0"/>
                    <a:pt x="18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7" name="Google Shape;337;p26"/>
            <p:cNvSpPr/>
            <p:nvPr/>
          </p:nvSpPr>
          <p:spPr>
            <a:xfrm>
              <a:off x="-172905" y="3519048"/>
              <a:ext cx="2598" cy="10211"/>
            </a:xfrm>
            <a:custGeom>
              <a:avLst/>
              <a:gdLst/>
              <a:ahLst/>
              <a:cxnLst/>
              <a:rect l="l" t="t" r="r" b="b"/>
              <a:pathLst>
                <a:path w="57" h="224" extrusionOk="0">
                  <a:moveTo>
                    <a:pt x="17" y="0"/>
                  </a:moveTo>
                  <a:cubicBezTo>
                    <a:pt x="4" y="0"/>
                    <a:pt x="0" y="53"/>
                    <a:pt x="4" y="114"/>
                  </a:cubicBezTo>
                  <a:cubicBezTo>
                    <a:pt x="9" y="175"/>
                    <a:pt x="26" y="224"/>
                    <a:pt x="39" y="224"/>
                  </a:cubicBezTo>
                  <a:cubicBezTo>
                    <a:pt x="53" y="224"/>
                    <a:pt x="57" y="171"/>
                    <a:pt x="53" y="110"/>
                  </a:cubicBezTo>
                  <a:cubicBezTo>
                    <a:pt x="48" y="48"/>
                    <a:pt x="31" y="0"/>
                    <a:pt x="17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8" name="Google Shape;338;p26"/>
            <p:cNvSpPr/>
            <p:nvPr/>
          </p:nvSpPr>
          <p:spPr>
            <a:xfrm>
              <a:off x="-171355" y="3539333"/>
              <a:ext cx="2644" cy="10257"/>
            </a:xfrm>
            <a:custGeom>
              <a:avLst/>
              <a:gdLst/>
              <a:ahLst/>
              <a:cxnLst/>
              <a:rect l="l" t="t" r="r" b="b"/>
              <a:pathLst>
                <a:path w="58" h="225" extrusionOk="0">
                  <a:moveTo>
                    <a:pt x="23" y="1"/>
                  </a:moveTo>
                  <a:cubicBezTo>
                    <a:pt x="9" y="6"/>
                    <a:pt x="1" y="53"/>
                    <a:pt x="5" y="115"/>
                  </a:cubicBezTo>
                  <a:cubicBezTo>
                    <a:pt x="14" y="174"/>
                    <a:pt x="26" y="225"/>
                    <a:pt x="39" y="225"/>
                  </a:cubicBezTo>
                  <a:cubicBezTo>
                    <a:pt x="40" y="225"/>
                    <a:pt x="40" y="224"/>
                    <a:pt x="41" y="224"/>
                  </a:cubicBezTo>
                  <a:cubicBezTo>
                    <a:pt x="53" y="224"/>
                    <a:pt x="57" y="176"/>
                    <a:pt x="53" y="111"/>
                  </a:cubicBezTo>
                  <a:cubicBezTo>
                    <a:pt x="49" y="49"/>
                    <a:pt x="35" y="1"/>
                    <a:pt x="2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9" name="Google Shape;339;p26"/>
            <p:cNvSpPr/>
            <p:nvPr/>
          </p:nvSpPr>
          <p:spPr>
            <a:xfrm>
              <a:off x="-169759" y="3559892"/>
              <a:ext cx="2416" cy="10211"/>
            </a:xfrm>
            <a:custGeom>
              <a:avLst/>
              <a:gdLst/>
              <a:ahLst/>
              <a:cxnLst/>
              <a:rect l="l" t="t" r="r" b="b"/>
              <a:pathLst>
                <a:path w="53" h="224" extrusionOk="0">
                  <a:moveTo>
                    <a:pt x="20" y="1"/>
                  </a:moveTo>
                  <a:cubicBezTo>
                    <a:pt x="19" y="1"/>
                    <a:pt x="19" y="1"/>
                    <a:pt x="18" y="1"/>
                  </a:cubicBezTo>
                  <a:cubicBezTo>
                    <a:pt x="6" y="1"/>
                    <a:pt x="0" y="48"/>
                    <a:pt x="6" y="114"/>
                  </a:cubicBezTo>
                  <a:cubicBezTo>
                    <a:pt x="10" y="175"/>
                    <a:pt x="22" y="223"/>
                    <a:pt x="36" y="223"/>
                  </a:cubicBezTo>
                  <a:cubicBezTo>
                    <a:pt x="49" y="223"/>
                    <a:pt x="53" y="171"/>
                    <a:pt x="49" y="110"/>
                  </a:cubicBezTo>
                  <a:cubicBezTo>
                    <a:pt x="45" y="51"/>
                    <a:pt x="33" y="1"/>
                    <a:pt x="20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0" name="Google Shape;340;p26"/>
            <p:cNvSpPr/>
            <p:nvPr/>
          </p:nvSpPr>
          <p:spPr>
            <a:xfrm>
              <a:off x="-168574" y="3580223"/>
              <a:ext cx="2462" cy="10211"/>
            </a:xfrm>
            <a:custGeom>
              <a:avLst/>
              <a:gdLst/>
              <a:ahLst/>
              <a:cxnLst/>
              <a:rect l="l" t="t" r="r" b="b"/>
              <a:pathLst>
                <a:path w="54" h="224" extrusionOk="0">
                  <a:moveTo>
                    <a:pt x="23" y="1"/>
                  </a:moveTo>
                  <a:cubicBezTo>
                    <a:pt x="10" y="1"/>
                    <a:pt x="1" y="48"/>
                    <a:pt x="6" y="114"/>
                  </a:cubicBezTo>
                  <a:cubicBezTo>
                    <a:pt x="6" y="175"/>
                    <a:pt x="18" y="223"/>
                    <a:pt x="32" y="223"/>
                  </a:cubicBezTo>
                  <a:cubicBezTo>
                    <a:pt x="45" y="223"/>
                    <a:pt x="53" y="171"/>
                    <a:pt x="49" y="110"/>
                  </a:cubicBezTo>
                  <a:cubicBezTo>
                    <a:pt x="49" y="48"/>
                    <a:pt x="36" y="1"/>
                    <a:pt x="2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1" name="Google Shape;341;p26"/>
            <p:cNvSpPr/>
            <p:nvPr/>
          </p:nvSpPr>
          <p:spPr>
            <a:xfrm>
              <a:off x="-167571" y="3600554"/>
              <a:ext cx="2462" cy="10165"/>
            </a:xfrm>
            <a:custGeom>
              <a:avLst/>
              <a:gdLst/>
              <a:ahLst/>
              <a:cxnLst/>
              <a:rect l="l" t="t" r="r" b="b"/>
              <a:pathLst>
                <a:path w="54" h="223" extrusionOk="0">
                  <a:moveTo>
                    <a:pt x="23" y="0"/>
                  </a:moveTo>
                  <a:cubicBezTo>
                    <a:pt x="10" y="0"/>
                    <a:pt x="1" y="53"/>
                    <a:pt x="5" y="114"/>
                  </a:cubicBezTo>
                  <a:cubicBezTo>
                    <a:pt x="5" y="175"/>
                    <a:pt x="18" y="223"/>
                    <a:pt x="31" y="223"/>
                  </a:cubicBezTo>
                  <a:cubicBezTo>
                    <a:pt x="45" y="223"/>
                    <a:pt x="53" y="170"/>
                    <a:pt x="49" y="110"/>
                  </a:cubicBezTo>
                  <a:cubicBezTo>
                    <a:pt x="49" y="48"/>
                    <a:pt x="36" y="0"/>
                    <a:pt x="2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2" name="Google Shape;342;p26"/>
            <p:cNvSpPr/>
            <p:nvPr/>
          </p:nvSpPr>
          <p:spPr>
            <a:xfrm>
              <a:off x="-166751" y="3620885"/>
              <a:ext cx="2416" cy="10165"/>
            </a:xfrm>
            <a:custGeom>
              <a:avLst/>
              <a:gdLst/>
              <a:ahLst/>
              <a:cxnLst/>
              <a:rect l="l" t="t" r="r" b="b"/>
              <a:pathLst>
                <a:path w="53" h="223" extrusionOk="0">
                  <a:moveTo>
                    <a:pt x="22" y="0"/>
                  </a:moveTo>
                  <a:cubicBezTo>
                    <a:pt x="9" y="0"/>
                    <a:pt x="0" y="53"/>
                    <a:pt x="0" y="113"/>
                  </a:cubicBezTo>
                  <a:cubicBezTo>
                    <a:pt x="4" y="172"/>
                    <a:pt x="17" y="223"/>
                    <a:pt x="29" y="223"/>
                  </a:cubicBezTo>
                  <a:cubicBezTo>
                    <a:pt x="30" y="223"/>
                    <a:pt x="30" y="223"/>
                    <a:pt x="31" y="223"/>
                  </a:cubicBezTo>
                  <a:cubicBezTo>
                    <a:pt x="45" y="223"/>
                    <a:pt x="53" y="174"/>
                    <a:pt x="49" y="113"/>
                  </a:cubicBezTo>
                  <a:cubicBezTo>
                    <a:pt x="49" y="47"/>
                    <a:pt x="35" y="0"/>
                    <a:pt x="2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3" name="Google Shape;343;p26"/>
            <p:cNvSpPr/>
            <p:nvPr/>
          </p:nvSpPr>
          <p:spPr>
            <a:xfrm>
              <a:off x="-166158" y="3641398"/>
              <a:ext cx="2234" cy="10165"/>
            </a:xfrm>
            <a:custGeom>
              <a:avLst/>
              <a:gdLst/>
              <a:ahLst/>
              <a:cxnLst/>
              <a:rect l="l" t="t" r="r" b="b"/>
              <a:pathLst>
                <a:path w="49" h="223" extrusionOk="0">
                  <a:moveTo>
                    <a:pt x="22" y="0"/>
                  </a:moveTo>
                  <a:cubicBezTo>
                    <a:pt x="9" y="0"/>
                    <a:pt x="0" y="48"/>
                    <a:pt x="0" y="109"/>
                  </a:cubicBezTo>
                  <a:cubicBezTo>
                    <a:pt x="5" y="174"/>
                    <a:pt x="14" y="222"/>
                    <a:pt x="26" y="222"/>
                  </a:cubicBezTo>
                  <a:cubicBezTo>
                    <a:pt x="40" y="222"/>
                    <a:pt x="48" y="170"/>
                    <a:pt x="48" y="109"/>
                  </a:cubicBezTo>
                  <a:cubicBezTo>
                    <a:pt x="48" y="48"/>
                    <a:pt x="36" y="0"/>
                    <a:pt x="2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4" name="Google Shape;344;p26"/>
            <p:cNvSpPr/>
            <p:nvPr/>
          </p:nvSpPr>
          <p:spPr>
            <a:xfrm>
              <a:off x="-165748" y="3661683"/>
              <a:ext cx="2234" cy="10393"/>
            </a:xfrm>
            <a:custGeom>
              <a:avLst/>
              <a:gdLst/>
              <a:ahLst/>
              <a:cxnLst/>
              <a:rect l="l" t="t" r="r" b="b"/>
              <a:pathLst>
                <a:path w="49" h="228" extrusionOk="0">
                  <a:moveTo>
                    <a:pt x="23" y="1"/>
                  </a:moveTo>
                  <a:cubicBezTo>
                    <a:pt x="9" y="1"/>
                    <a:pt x="0" y="53"/>
                    <a:pt x="0" y="114"/>
                  </a:cubicBezTo>
                  <a:cubicBezTo>
                    <a:pt x="0" y="175"/>
                    <a:pt x="13" y="227"/>
                    <a:pt x="27" y="227"/>
                  </a:cubicBezTo>
                  <a:cubicBezTo>
                    <a:pt x="39" y="227"/>
                    <a:pt x="49" y="175"/>
                    <a:pt x="49" y="114"/>
                  </a:cubicBezTo>
                  <a:cubicBezTo>
                    <a:pt x="49" y="53"/>
                    <a:pt x="35" y="1"/>
                    <a:pt x="2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5" name="Google Shape;345;p26"/>
            <p:cNvSpPr/>
            <p:nvPr/>
          </p:nvSpPr>
          <p:spPr>
            <a:xfrm>
              <a:off x="-165566" y="3682196"/>
              <a:ext cx="2234" cy="10211"/>
            </a:xfrm>
            <a:custGeom>
              <a:avLst/>
              <a:gdLst/>
              <a:ahLst/>
              <a:cxnLst/>
              <a:rect l="l" t="t" r="r" b="b"/>
              <a:pathLst>
                <a:path w="49" h="224" extrusionOk="0">
                  <a:moveTo>
                    <a:pt x="23" y="1"/>
                  </a:moveTo>
                  <a:cubicBezTo>
                    <a:pt x="9" y="1"/>
                    <a:pt x="1" y="53"/>
                    <a:pt x="1" y="114"/>
                  </a:cubicBezTo>
                  <a:cubicBezTo>
                    <a:pt x="1" y="176"/>
                    <a:pt x="9" y="223"/>
                    <a:pt x="23" y="223"/>
                  </a:cubicBezTo>
                  <a:cubicBezTo>
                    <a:pt x="35" y="223"/>
                    <a:pt x="49" y="176"/>
                    <a:pt x="49" y="114"/>
                  </a:cubicBezTo>
                  <a:cubicBezTo>
                    <a:pt x="49" y="49"/>
                    <a:pt x="35" y="1"/>
                    <a:pt x="2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6" name="Google Shape;346;p26"/>
            <p:cNvSpPr/>
            <p:nvPr/>
          </p:nvSpPr>
          <p:spPr>
            <a:xfrm>
              <a:off x="-165383" y="3702709"/>
              <a:ext cx="2279" cy="10257"/>
            </a:xfrm>
            <a:custGeom>
              <a:avLst/>
              <a:gdLst/>
              <a:ahLst/>
              <a:cxnLst/>
              <a:rect l="l" t="t" r="r" b="b"/>
              <a:pathLst>
                <a:path w="50" h="225" extrusionOk="0">
                  <a:moveTo>
                    <a:pt x="23" y="1"/>
                  </a:moveTo>
                  <a:cubicBezTo>
                    <a:pt x="9" y="1"/>
                    <a:pt x="1" y="49"/>
                    <a:pt x="1" y="110"/>
                  </a:cubicBezTo>
                  <a:cubicBezTo>
                    <a:pt x="1" y="172"/>
                    <a:pt x="9" y="224"/>
                    <a:pt x="23" y="224"/>
                  </a:cubicBezTo>
                  <a:cubicBezTo>
                    <a:pt x="35" y="224"/>
                    <a:pt x="49" y="172"/>
                    <a:pt x="45" y="110"/>
                  </a:cubicBezTo>
                  <a:cubicBezTo>
                    <a:pt x="45" y="49"/>
                    <a:pt x="35" y="1"/>
                    <a:pt x="2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7" name="Google Shape;347;p26"/>
            <p:cNvSpPr/>
            <p:nvPr/>
          </p:nvSpPr>
          <p:spPr>
            <a:xfrm>
              <a:off x="-165155" y="3723040"/>
              <a:ext cx="2234" cy="10439"/>
            </a:xfrm>
            <a:custGeom>
              <a:avLst/>
              <a:gdLst/>
              <a:ahLst/>
              <a:cxnLst/>
              <a:rect l="l" t="t" r="r" b="b"/>
              <a:pathLst>
                <a:path w="49" h="229" extrusionOk="0">
                  <a:moveTo>
                    <a:pt x="22" y="1"/>
                  </a:moveTo>
                  <a:cubicBezTo>
                    <a:pt x="10" y="1"/>
                    <a:pt x="0" y="53"/>
                    <a:pt x="0" y="114"/>
                  </a:cubicBezTo>
                  <a:cubicBezTo>
                    <a:pt x="0" y="176"/>
                    <a:pt x="14" y="228"/>
                    <a:pt x="22" y="228"/>
                  </a:cubicBezTo>
                  <a:cubicBezTo>
                    <a:pt x="36" y="224"/>
                    <a:pt x="48" y="176"/>
                    <a:pt x="48" y="114"/>
                  </a:cubicBezTo>
                  <a:cubicBezTo>
                    <a:pt x="44" y="53"/>
                    <a:pt x="36" y="1"/>
                    <a:pt x="2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8" name="Google Shape;348;p26"/>
            <p:cNvSpPr/>
            <p:nvPr/>
          </p:nvSpPr>
          <p:spPr>
            <a:xfrm>
              <a:off x="-164973" y="3743554"/>
              <a:ext cx="2234" cy="10211"/>
            </a:xfrm>
            <a:custGeom>
              <a:avLst/>
              <a:gdLst/>
              <a:ahLst/>
              <a:cxnLst/>
              <a:rect l="l" t="t" r="r" b="b"/>
              <a:pathLst>
                <a:path w="49" h="224" extrusionOk="0">
                  <a:moveTo>
                    <a:pt x="22" y="0"/>
                  </a:moveTo>
                  <a:cubicBezTo>
                    <a:pt x="10" y="0"/>
                    <a:pt x="0" y="49"/>
                    <a:pt x="0" y="115"/>
                  </a:cubicBezTo>
                  <a:cubicBezTo>
                    <a:pt x="0" y="176"/>
                    <a:pt x="14" y="224"/>
                    <a:pt x="26" y="224"/>
                  </a:cubicBezTo>
                  <a:cubicBezTo>
                    <a:pt x="40" y="224"/>
                    <a:pt x="49" y="176"/>
                    <a:pt x="49" y="110"/>
                  </a:cubicBezTo>
                  <a:cubicBezTo>
                    <a:pt x="49" y="49"/>
                    <a:pt x="36" y="0"/>
                    <a:pt x="2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9" name="Google Shape;349;p26"/>
            <p:cNvSpPr/>
            <p:nvPr/>
          </p:nvSpPr>
          <p:spPr>
            <a:xfrm>
              <a:off x="-164745" y="3763884"/>
              <a:ext cx="2416" cy="10393"/>
            </a:xfrm>
            <a:custGeom>
              <a:avLst/>
              <a:gdLst/>
              <a:ahLst/>
              <a:cxnLst/>
              <a:rect l="l" t="t" r="r" b="b"/>
              <a:pathLst>
                <a:path w="53" h="228" extrusionOk="0">
                  <a:moveTo>
                    <a:pt x="27" y="0"/>
                  </a:moveTo>
                  <a:cubicBezTo>
                    <a:pt x="13" y="0"/>
                    <a:pt x="1" y="53"/>
                    <a:pt x="5" y="115"/>
                  </a:cubicBezTo>
                  <a:cubicBezTo>
                    <a:pt x="5" y="175"/>
                    <a:pt x="17" y="228"/>
                    <a:pt x="27" y="228"/>
                  </a:cubicBezTo>
                  <a:cubicBezTo>
                    <a:pt x="39" y="228"/>
                    <a:pt x="53" y="175"/>
                    <a:pt x="48" y="115"/>
                  </a:cubicBezTo>
                  <a:cubicBezTo>
                    <a:pt x="48" y="53"/>
                    <a:pt x="39" y="0"/>
                    <a:pt x="27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0" name="Google Shape;350;p26"/>
            <p:cNvSpPr/>
            <p:nvPr/>
          </p:nvSpPr>
          <p:spPr>
            <a:xfrm>
              <a:off x="-164380" y="3784398"/>
              <a:ext cx="2279" cy="10211"/>
            </a:xfrm>
            <a:custGeom>
              <a:avLst/>
              <a:gdLst/>
              <a:ahLst/>
              <a:cxnLst/>
              <a:rect l="l" t="t" r="r" b="b"/>
              <a:pathLst>
                <a:path w="50" h="224" extrusionOk="0">
                  <a:moveTo>
                    <a:pt x="23" y="0"/>
                  </a:moveTo>
                  <a:cubicBezTo>
                    <a:pt x="9" y="0"/>
                    <a:pt x="1" y="53"/>
                    <a:pt x="1" y="115"/>
                  </a:cubicBezTo>
                  <a:cubicBezTo>
                    <a:pt x="5" y="175"/>
                    <a:pt x="13" y="224"/>
                    <a:pt x="27" y="224"/>
                  </a:cubicBezTo>
                  <a:cubicBezTo>
                    <a:pt x="40" y="224"/>
                    <a:pt x="49" y="175"/>
                    <a:pt x="49" y="115"/>
                  </a:cubicBezTo>
                  <a:cubicBezTo>
                    <a:pt x="49" y="48"/>
                    <a:pt x="36" y="0"/>
                    <a:pt x="2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1" name="Google Shape;351;p26"/>
            <p:cNvSpPr/>
            <p:nvPr/>
          </p:nvSpPr>
          <p:spPr>
            <a:xfrm>
              <a:off x="-163970" y="3804956"/>
              <a:ext cx="2234" cy="10165"/>
            </a:xfrm>
            <a:custGeom>
              <a:avLst/>
              <a:gdLst/>
              <a:ahLst/>
              <a:cxnLst/>
              <a:rect l="l" t="t" r="r" b="b"/>
              <a:pathLst>
                <a:path w="49" h="223" extrusionOk="0">
                  <a:moveTo>
                    <a:pt x="22" y="0"/>
                  </a:moveTo>
                  <a:cubicBezTo>
                    <a:pt x="10" y="0"/>
                    <a:pt x="0" y="47"/>
                    <a:pt x="0" y="109"/>
                  </a:cubicBezTo>
                  <a:cubicBezTo>
                    <a:pt x="4" y="174"/>
                    <a:pt x="14" y="223"/>
                    <a:pt x="27" y="223"/>
                  </a:cubicBezTo>
                  <a:cubicBezTo>
                    <a:pt x="40" y="223"/>
                    <a:pt x="49" y="170"/>
                    <a:pt x="49" y="109"/>
                  </a:cubicBezTo>
                  <a:cubicBezTo>
                    <a:pt x="49" y="47"/>
                    <a:pt x="36" y="0"/>
                    <a:pt x="2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2" name="Google Shape;352;p26"/>
            <p:cNvSpPr/>
            <p:nvPr/>
          </p:nvSpPr>
          <p:spPr>
            <a:xfrm>
              <a:off x="-163560" y="3825242"/>
              <a:ext cx="2462" cy="10393"/>
            </a:xfrm>
            <a:custGeom>
              <a:avLst/>
              <a:gdLst/>
              <a:ahLst/>
              <a:cxnLst/>
              <a:rect l="l" t="t" r="r" b="b"/>
              <a:pathLst>
                <a:path w="54" h="228" extrusionOk="0">
                  <a:moveTo>
                    <a:pt x="22" y="1"/>
                  </a:moveTo>
                  <a:cubicBezTo>
                    <a:pt x="9" y="1"/>
                    <a:pt x="1" y="53"/>
                    <a:pt x="5" y="114"/>
                  </a:cubicBezTo>
                  <a:cubicBezTo>
                    <a:pt x="5" y="175"/>
                    <a:pt x="18" y="227"/>
                    <a:pt x="31" y="227"/>
                  </a:cubicBezTo>
                  <a:cubicBezTo>
                    <a:pt x="44" y="223"/>
                    <a:pt x="53" y="175"/>
                    <a:pt x="48" y="114"/>
                  </a:cubicBezTo>
                  <a:cubicBezTo>
                    <a:pt x="48" y="53"/>
                    <a:pt x="35" y="1"/>
                    <a:pt x="2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3" name="Google Shape;353;p26"/>
            <p:cNvSpPr/>
            <p:nvPr/>
          </p:nvSpPr>
          <p:spPr>
            <a:xfrm>
              <a:off x="-162967" y="3845755"/>
              <a:ext cx="2234" cy="10211"/>
            </a:xfrm>
            <a:custGeom>
              <a:avLst/>
              <a:gdLst/>
              <a:ahLst/>
              <a:cxnLst/>
              <a:rect l="l" t="t" r="r" b="b"/>
              <a:pathLst>
                <a:path w="49" h="224" extrusionOk="0">
                  <a:moveTo>
                    <a:pt x="22" y="1"/>
                  </a:moveTo>
                  <a:cubicBezTo>
                    <a:pt x="9" y="1"/>
                    <a:pt x="0" y="49"/>
                    <a:pt x="0" y="114"/>
                  </a:cubicBezTo>
                  <a:cubicBezTo>
                    <a:pt x="0" y="175"/>
                    <a:pt x="14" y="223"/>
                    <a:pt x="27" y="223"/>
                  </a:cubicBezTo>
                  <a:cubicBezTo>
                    <a:pt x="40" y="223"/>
                    <a:pt x="49" y="175"/>
                    <a:pt x="49" y="110"/>
                  </a:cubicBezTo>
                  <a:cubicBezTo>
                    <a:pt x="44" y="49"/>
                    <a:pt x="35" y="1"/>
                    <a:pt x="2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4" name="Google Shape;354;p26"/>
            <p:cNvSpPr/>
            <p:nvPr/>
          </p:nvSpPr>
          <p:spPr>
            <a:xfrm>
              <a:off x="-162603" y="3866086"/>
              <a:ext cx="2462" cy="10393"/>
            </a:xfrm>
            <a:custGeom>
              <a:avLst/>
              <a:gdLst/>
              <a:ahLst/>
              <a:cxnLst/>
              <a:rect l="l" t="t" r="r" b="b"/>
              <a:pathLst>
                <a:path w="54" h="228" extrusionOk="0">
                  <a:moveTo>
                    <a:pt x="23" y="1"/>
                  </a:moveTo>
                  <a:cubicBezTo>
                    <a:pt x="10" y="1"/>
                    <a:pt x="1" y="53"/>
                    <a:pt x="6" y="114"/>
                  </a:cubicBezTo>
                  <a:cubicBezTo>
                    <a:pt x="6" y="175"/>
                    <a:pt x="19" y="227"/>
                    <a:pt x="32" y="227"/>
                  </a:cubicBezTo>
                  <a:cubicBezTo>
                    <a:pt x="45" y="227"/>
                    <a:pt x="53" y="175"/>
                    <a:pt x="49" y="114"/>
                  </a:cubicBezTo>
                  <a:cubicBezTo>
                    <a:pt x="49" y="53"/>
                    <a:pt x="36" y="1"/>
                    <a:pt x="2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5" name="Google Shape;355;p26"/>
            <p:cNvSpPr/>
            <p:nvPr/>
          </p:nvSpPr>
          <p:spPr>
            <a:xfrm>
              <a:off x="-161964" y="3886599"/>
              <a:ext cx="2234" cy="10165"/>
            </a:xfrm>
            <a:custGeom>
              <a:avLst/>
              <a:gdLst/>
              <a:ahLst/>
              <a:cxnLst/>
              <a:rect l="l" t="t" r="r" b="b"/>
              <a:pathLst>
                <a:path w="49" h="223" extrusionOk="0">
                  <a:moveTo>
                    <a:pt x="22" y="1"/>
                  </a:moveTo>
                  <a:cubicBezTo>
                    <a:pt x="9" y="1"/>
                    <a:pt x="0" y="53"/>
                    <a:pt x="0" y="114"/>
                  </a:cubicBezTo>
                  <a:cubicBezTo>
                    <a:pt x="5" y="176"/>
                    <a:pt x="13" y="223"/>
                    <a:pt x="27" y="223"/>
                  </a:cubicBezTo>
                  <a:cubicBezTo>
                    <a:pt x="39" y="223"/>
                    <a:pt x="49" y="176"/>
                    <a:pt x="49" y="114"/>
                  </a:cubicBezTo>
                  <a:cubicBezTo>
                    <a:pt x="49" y="49"/>
                    <a:pt x="35" y="1"/>
                    <a:pt x="2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6" name="Google Shape;356;p26"/>
            <p:cNvSpPr/>
            <p:nvPr/>
          </p:nvSpPr>
          <p:spPr>
            <a:xfrm>
              <a:off x="-161417" y="3907112"/>
              <a:ext cx="2279" cy="10211"/>
            </a:xfrm>
            <a:custGeom>
              <a:avLst/>
              <a:gdLst/>
              <a:ahLst/>
              <a:cxnLst/>
              <a:rect l="l" t="t" r="r" b="b"/>
              <a:pathLst>
                <a:path w="50" h="224" extrusionOk="0">
                  <a:moveTo>
                    <a:pt x="24" y="0"/>
                  </a:moveTo>
                  <a:cubicBezTo>
                    <a:pt x="24" y="0"/>
                    <a:pt x="23" y="0"/>
                    <a:pt x="23" y="1"/>
                  </a:cubicBezTo>
                  <a:cubicBezTo>
                    <a:pt x="10" y="1"/>
                    <a:pt x="1" y="49"/>
                    <a:pt x="1" y="110"/>
                  </a:cubicBezTo>
                  <a:cubicBezTo>
                    <a:pt x="6" y="176"/>
                    <a:pt x="15" y="224"/>
                    <a:pt x="27" y="224"/>
                  </a:cubicBezTo>
                  <a:cubicBezTo>
                    <a:pt x="41" y="224"/>
                    <a:pt x="49" y="172"/>
                    <a:pt x="49" y="110"/>
                  </a:cubicBezTo>
                  <a:cubicBezTo>
                    <a:pt x="45" y="51"/>
                    <a:pt x="37" y="0"/>
                    <a:pt x="24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7" name="Google Shape;357;p26"/>
            <p:cNvSpPr/>
            <p:nvPr/>
          </p:nvSpPr>
          <p:spPr>
            <a:xfrm>
              <a:off x="-160779" y="3927443"/>
              <a:ext cx="2234" cy="10211"/>
            </a:xfrm>
            <a:custGeom>
              <a:avLst/>
              <a:gdLst/>
              <a:ahLst/>
              <a:cxnLst/>
              <a:rect l="l" t="t" r="r" b="b"/>
              <a:pathLst>
                <a:path w="49" h="224" extrusionOk="0">
                  <a:moveTo>
                    <a:pt x="23" y="0"/>
                  </a:moveTo>
                  <a:cubicBezTo>
                    <a:pt x="9" y="0"/>
                    <a:pt x="1" y="53"/>
                    <a:pt x="1" y="114"/>
                  </a:cubicBezTo>
                  <a:cubicBezTo>
                    <a:pt x="5" y="173"/>
                    <a:pt x="13" y="224"/>
                    <a:pt x="25" y="224"/>
                  </a:cubicBezTo>
                  <a:cubicBezTo>
                    <a:pt x="26" y="224"/>
                    <a:pt x="26" y="224"/>
                    <a:pt x="27" y="224"/>
                  </a:cubicBezTo>
                  <a:cubicBezTo>
                    <a:pt x="39" y="224"/>
                    <a:pt x="49" y="175"/>
                    <a:pt x="49" y="114"/>
                  </a:cubicBezTo>
                  <a:cubicBezTo>
                    <a:pt x="45" y="49"/>
                    <a:pt x="35" y="0"/>
                    <a:pt x="2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8" name="Google Shape;358;p26"/>
            <p:cNvSpPr/>
            <p:nvPr/>
          </p:nvSpPr>
          <p:spPr>
            <a:xfrm>
              <a:off x="-160187" y="3947956"/>
              <a:ext cx="2234" cy="10211"/>
            </a:xfrm>
            <a:custGeom>
              <a:avLst/>
              <a:gdLst/>
              <a:ahLst/>
              <a:cxnLst/>
              <a:rect l="l" t="t" r="r" b="b"/>
              <a:pathLst>
                <a:path w="49" h="224" extrusionOk="0">
                  <a:moveTo>
                    <a:pt x="22" y="0"/>
                  </a:moveTo>
                  <a:cubicBezTo>
                    <a:pt x="10" y="0"/>
                    <a:pt x="0" y="49"/>
                    <a:pt x="0" y="115"/>
                  </a:cubicBezTo>
                  <a:cubicBezTo>
                    <a:pt x="5" y="175"/>
                    <a:pt x="18" y="224"/>
                    <a:pt x="26" y="224"/>
                  </a:cubicBezTo>
                  <a:cubicBezTo>
                    <a:pt x="40" y="224"/>
                    <a:pt x="48" y="171"/>
                    <a:pt x="48" y="109"/>
                  </a:cubicBezTo>
                  <a:cubicBezTo>
                    <a:pt x="48" y="49"/>
                    <a:pt x="36" y="0"/>
                    <a:pt x="2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9" name="Google Shape;359;p26"/>
            <p:cNvSpPr/>
            <p:nvPr/>
          </p:nvSpPr>
          <p:spPr>
            <a:xfrm>
              <a:off x="-159594" y="3968287"/>
              <a:ext cx="2462" cy="10393"/>
            </a:xfrm>
            <a:custGeom>
              <a:avLst/>
              <a:gdLst/>
              <a:ahLst/>
              <a:cxnLst/>
              <a:rect l="l" t="t" r="r" b="b"/>
              <a:pathLst>
                <a:path w="54" h="228" extrusionOk="0">
                  <a:moveTo>
                    <a:pt x="23" y="0"/>
                  </a:moveTo>
                  <a:cubicBezTo>
                    <a:pt x="9" y="0"/>
                    <a:pt x="1" y="52"/>
                    <a:pt x="5" y="114"/>
                  </a:cubicBezTo>
                  <a:cubicBezTo>
                    <a:pt x="5" y="175"/>
                    <a:pt x="19" y="228"/>
                    <a:pt x="31" y="228"/>
                  </a:cubicBezTo>
                  <a:cubicBezTo>
                    <a:pt x="45" y="223"/>
                    <a:pt x="53" y="175"/>
                    <a:pt x="49" y="114"/>
                  </a:cubicBezTo>
                  <a:cubicBezTo>
                    <a:pt x="49" y="52"/>
                    <a:pt x="35" y="0"/>
                    <a:pt x="2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0" name="Google Shape;360;p26"/>
            <p:cNvSpPr/>
            <p:nvPr/>
          </p:nvSpPr>
          <p:spPr>
            <a:xfrm>
              <a:off x="-158773" y="3988755"/>
              <a:ext cx="2188" cy="10257"/>
            </a:xfrm>
            <a:custGeom>
              <a:avLst/>
              <a:gdLst/>
              <a:ahLst/>
              <a:cxnLst/>
              <a:rect l="l" t="t" r="r" b="b"/>
              <a:pathLst>
                <a:path w="48" h="225" extrusionOk="0">
                  <a:moveTo>
                    <a:pt x="17" y="1"/>
                  </a:moveTo>
                  <a:cubicBezTo>
                    <a:pt x="9" y="1"/>
                    <a:pt x="1" y="53"/>
                    <a:pt x="1" y="115"/>
                  </a:cubicBezTo>
                  <a:cubicBezTo>
                    <a:pt x="1" y="176"/>
                    <a:pt x="13" y="224"/>
                    <a:pt x="27" y="224"/>
                  </a:cubicBezTo>
                  <a:cubicBezTo>
                    <a:pt x="39" y="224"/>
                    <a:pt x="48" y="172"/>
                    <a:pt x="48" y="111"/>
                  </a:cubicBezTo>
                  <a:cubicBezTo>
                    <a:pt x="44" y="49"/>
                    <a:pt x="31" y="1"/>
                    <a:pt x="17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1" name="Google Shape;361;p26"/>
            <p:cNvSpPr/>
            <p:nvPr/>
          </p:nvSpPr>
          <p:spPr>
            <a:xfrm>
              <a:off x="-158181" y="4009086"/>
              <a:ext cx="2416" cy="10439"/>
            </a:xfrm>
            <a:custGeom>
              <a:avLst/>
              <a:gdLst/>
              <a:ahLst/>
              <a:cxnLst/>
              <a:rect l="l" t="t" r="r" b="b"/>
              <a:pathLst>
                <a:path w="53" h="229" extrusionOk="0">
                  <a:moveTo>
                    <a:pt x="22" y="1"/>
                  </a:moveTo>
                  <a:cubicBezTo>
                    <a:pt x="9" y="6"/>
                    <a:pt x="0" y="53"/>
                    <a:pt x="4" y="115"/>
                  </a:cubicBezTo>
                  <a:cubicBezTo>
                    <a:pt x="4" y="176"/>
                    <a:pt x="18" y="228"/>
                    <a:pt x="31" y="228"/>
                  </a:cubicBezTo>
                  <a:cubicBezTo>
                    <a:pt x="44" y="228"/>
                    <a:pt x="53" y="176"/>
                    <a:pt x="48" y="115"/>
                  </a:cubicBezTo>
                  <a:cubicBezTo>
                    <a:pt x="48" y="53"/>
                    <a:pt x="35" y="1"/>
                    <a:pt x="2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2" name="Google Shape;362;p26"/>
            <p:cNvSpPr/>
            <p:nvPr/>
          </p:nvSpPr>
          <p:spPr>
            <a:xfrm>
              <a:off x="-157360" y="4029645"/>
              <a:ext cx="2234" cy="10211"/>
            </a:xfrm>
            <a:custGeom>
              <a:avLst/>
              <a:gdLst/>
              <a:ahLst/>
              <a:cxnLst/>
              <a:rect l="l" t="t" r="r" b="b"/>
              <a:pathLst>
                <a:path w="49" h="224" extrusionOk="0">
                  <a:moveTo>
                    <a:pt x="22" y="1"/>
                  </a:moveTo>
                  <a:cubicBezTo>
                    <a:pt x="8" y="1"/>
                    <a:pt x="0" y="53"/>
                    <a:pt x="0" y="114"/>
                  </a:cubicBezTo>
                  <a:cubicBezTo>
                    <a:pt x="4" y="175"/>
                    <a:pt x="13" y="223"/>
                    <a:pt x="26" y="223"/>
                  </a:cubicBezTo>
                  <a:cubicBezTo>
                    <a:pt x="39" y="223"/>
                    <a:pt x="48" y="175"/>
                    <a:pt x="48" y="110"/>
                  </a:cubicBezTo>
                  <a:cubicBezTo>
                    <a:pt x="43" y="48"/>
                    <a:pt x="35" y="1"/>
                    <a:pt x="2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3" name="Google Shape;363;p26"/>
            <p:cNvSpPr/>
            <p:nvPr/>
          </p:nvSpPr>
          <p:spPr>
            <a:xfrm>
              <a:off x="-156813" y="4050158"/>
              <a:ext cx="2462" cy="10211"/>
            </a:xfrm>
            <a:custGeom>
              <a:avLst/>
              <a:gdLst/>
              <a:ahLst/>
              <a:cxnLst/>
              <a:rect l="l" t="t" r="r" b="b"/>
              <a:pathLst>
                <a:path w="54" h="224" extrusionOk="0">
                  <a:moveTo>
                    <a:pt x="24" y="0"/>
                  </a:moveTo>
                  <a:cubicBezTo>
                    <a:pt x="24" y="0"/>
                    <a:pt x="23" y="1"/>
                    <a:pt x="23" y="1"/>
                  </a:cubicBezTo>
                  <a:cubicBezTo>
                    <a:pt x="10" y="1"/>
                    <a:pt x="1" y="49"/>
                    <a:pt x="5" y="110"/>
                  </a:cubicBezTo>
                  <a:cubicBezTo>
                    <a:pt x="5" y="175"/>
                    <a:pt x="18" y="223"/>
                    <a:pt x="31" y="223"/>
                  </a:cubicBezTo>
                  <a:cubicBezTo>
                    <a:pt x="45" y="223"/>
                    <a:pt x="53" y="171"/>
                    <a:pt x="53" y="110"/>
                  </a:cubicBezTo>
                  <a:cubicBezTo>
                    <a:pt x="49" y="51"/>
                    <a:pt x="37" y="0"/>
                    <a:pt x="24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4" name="Google Shape;364;p26"/>
            <p:cNvSpPr/>
            <p:nvPr/>
          </p:nvSpPr>
          <p:spPr>
            <a:xfrm>
              <a:off x="-155993" y="4070489"/>
              <a:ext cx="2416" cy="10165"/>
            </a:xfrm>
            <a:custGeom>
              <a:avLst/>
              <a:gdLst/>
              <a:ahLst/>
              <a:cxnLst/>
              <a:rect l="l" t="t" r="r" b="b"/>
              <a:pathLst>
                <a:path w="53" h="223" extrusionOk="0">
                  <a:moveTo>
                    <a:pt x="22" y="0"/>
                  </a:moveTo>
                  <a:cubicBezTo>
                    <a:pt x="9" y="0"/>
                    <a:pt x="0" y="53"/>
                    <a:pt x="5" y="114"/>
                  </a:cubicBezTo>
                  <a:cubicBezTo>
                    <a:pt x="5" y="175"/>
                    <a:pt x="18" y="223"/>
                    <a:pt x="31" y="223"/>
                  </a:cubicBezTo>
                  <a:cubicBezTo>
                    <a:pt x="44" y="223"/>
                    <a:pt x="53" y="175"/>
                    <a:pt x="49" y="114"/>
                  </a:cubicBezTo>
                  <a:cubicBezTo>
                    <a:pt x="49" y="49"/>
                    <a:pt x="35" y="0"/>
                    <a:pt x="2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5" name="Google Shape;365;p26"/>
            <p:cNvSpPr/>
            <p:nvPr/>
          </p:nvSpPr>
          <p:spPr>
            <a:xfrm>
              <a:off x="-155172" y="4091002"/>
              <a:ext cx="2416" cy="10165"/>
            </a:xfrm>
            <a:custGeom>
              <a:avLst/>
              <a:gdLst/>
              <a:ahLst/>
              <a:cxnLst/>
              <a:rect l="l" t="t" r="r" b="b"/>
              <a:pathLst>
                <a:path w="53" h="223" extrusionOk="0">
                  <a:moveTo>
                    <a:pt x="21" y="0"/>
                  </a:moveTo>
                  <a:cubicBezTo>
                    <a:pt x="9" y="0"/>
                    <a:pt x="0" y="49"/>
                    <a:pt x="0" y="109"/>
                  </a:cubicBezTo>
                  <a:cubicBezTo>
                    <a:pt x="4" y="176"/>
                    <a:pt x="17" y="223"/>
                    <a:pt x="31" y="223"/>
                  </a:cubicBezTo>
                  <a:cubicBezTo>
                    <a:pt x="43" y="223"/>
                    <a:pt x="53" y="170"/>
                    <a:pt x="47" y="109"/>
                  </a:cubicBezTo>
                  <a:cubicBezTo>
                    <a:pt x="47" y="49"/>
                    <a:pt x="35" y="0"/>
                    <a:pt x="2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6" name="Google Shape;366;p26"/>
            <p:cNvSpPr/>
            <p:nvPr/>
          </p:nvSpPr>
          <p:spPr>
            <a:xfrm>
              <a:off x="-154397" y="4111333"/>
              <a:ext cx="2416" cy="10165"/>
            </a:xfrm>
            <a:custGeom>
              <a:avLst/>
              <a:gdLst/>
              <a:ahLst/>
              <a:cxnLst/>
              <a:rect l="l" t="t" r="r" b="b"/>
              <a:pathLst>
                <a:path w="53" h="223" extrusionOk="0">
                  <a:moveTo>
                    <a:pt x="22" y="0"/>
                  </a:moveTo>
                  <a:cubicBezTo>
                    <a:pt x="9" y="0"/>
                    <a:pt x="0" y="53"/>
                    <a:pt x="0" y="113"/>
                  </a:cubicBezTo>
                  <a:cubicBezTo>
                    <a:pt x="4" y="172"/>
                    <a:pt x="17" y="223"/>
                    <a:pt x="29" y="223"/>
                  </a:cubicBezTo>
                  <a:cubicBezTo>
                    <a:pt x="29" y="223"/>
                    <a:pt x="30" y="223"/>
                    <a:pt x="30" y="222"/>
                  </a:cubicBezTo>
                  <a:cubicBezTo>
                    <a:pt x="44" y="222"/>
                    <a:pt x="52" y="175"/>
                    <a:pt x="48" y="113"/>
                  </a:cubicBezTo>
                  <a:cubicBezTo>
                    <a:pt x="48" y="48"/>
                    <a:pt x="36" y="0"/>
                    <a:pt x="2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7" name="Google Shape;367;p26"/>
            <p:cNvSpPr/>
            <p:nvPr/>
          </p:nvSpPr>
          <p:spPr>
            <a:xfrm>
              <a:off x="-153622" y="4131846"/>
              <a:ext cx="2462" cy="10211"/>
            </a:xfrm>
            <a:custGeom>
              <a:avLst/>
              <a:gdLst/>
              <a:ahLst/>
              <a:cxnLst/>
              <a:rect l="l" t="t" r="r" b="b"/>
              <a:pathLst>
                <a:path w="54" h="224" extrusionOk="0">
                  <a:moveTo>
                    <a:pt x="23" y="0"/>
                  </a:moveTo>
                  <a:cubicBezTo>
                    <a:pt x="9" y="0"/>
                    <a:pt x="1" y="48"/>
                    <a:pt x="1" y="113"/>
                  </a:cubicBezTo>
                  <a:cubicBezTo>
                    <a:pt x="5" y="175"/>
                    <a:pt x="19" y="223"/>
                    <a:pt x="31" y="223"/>
                  </a:cubicBezTo>
                  <a:cubicBezTo>
                    <a:pt x="45" y="223"/>
                    <a:pt x="53" y="171"/>
                    <a:pt x="49" y="109"/>
                  </a:cubicBezTo>
                  <a:cubicBezTo>
                    <a:pt x="45" y="48"/>
                    <a:pt x="35" y="0"/>
                    <a:pt x="2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8" name="Google Shape;368;p26"/>
            <p:cNvSpPr/>
            <p:nvPr/>
          </p:nvSpPr>
          <p:spPr>
            <a:xfrm>
              <a:off x="-152802" y="4152131"/>
              <a:ext cx="2462" cy="10439"/>
            </a:xfrm>
            <a:custGeom>
              <a:avLst/>
              <a:gdLst/>
              <a:ahLst/>
              <a:cxnLst/>
              <a:rect l="l" t="t" r="r" b="b"/>
              <a:pathLst>
                <a:path w="54" h="229" extrusionOk="0">
                  <a:moveTo>
                    <a:pt x="22" y="1"/>
                  </a:moveTo>
                  <a:cubicBezTo>
                    <a:pt x="9" y="1"/>
                    <a:pt x="1" y="53"/>
                    <a:pt x="1" y="114"/>
                  </a:cubicBezTo>
                  <a:cubicBezTo>
                    <a:pt x="5" y="176"/>
                    <a:pt x="17" y="228"/>
                    <a:pt x="31" y="228"/>
                  </a:cubicBezTo>
                  <a:cubicBezTo>
                    <a:pt x="44" y="224"/>
                    <a:pt x="53" y="176"/>
                    <a:pt x="48" y="114"/>
                  </a:cubicBezTo>
                  <a:cubicBezTo>
                    <a:pt x="48" y="53"/>
                    <a:pt x="35" y="1"/>
                    <a:pt x="2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9" name="Google Shape;369;p26"/>
            <p:cNvSpPr/>
            <p:nvPr/>
          </p:nvSpPr>
          <p:spPr>
            <a:xfrm>
              <a:off x="-152027" y="4172645"/>
              <a:ext cx="2416" cy="10257"/>
            </a:xfrm>
            <a:custGeom>
              <a:avLst/>
              <a:gdLst/>
              <a:ahLst/>
              <a:cxnLst/>
              <a:rect l="l" t="t" r="r" b="b"/>
              <a:pathLst>
                <a:path w="53" h="225" extrusionOk="0">
                  <a:moveTo>
                    <a:pt x="23" y="1"/>
                  </a:moveTo>
                  <a:cubicBezTo>
                    <a:pt x="10" y="1"/>
                    <a:pt x="0" y="49"/>
                    <a:pt x="0" y="115"/>
                  </a:cubicBezTo>
                  <a:cubicBezTo>
                    <a:pt x="5" y="176"/>
                    <a:pt x="18" y="224"/>
                    <a:pt x="31" y="224"/>
                  </a:cubicBezTo>
                  <a:cubicBezTo>
                    <a:pt x="45" y="224"/>
                    <a:pt x="53" y="172"/>
                    <a:pt x="49" y="110"/>
                  </a:cubicBezTo>
                  <a:cubicBezTo>
                    <a:pt x="49" y="49"/>
                    <a:pt x="36" y="1"/>
                    <a:pt x="2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0" name="Google Shape;370;p26"/>
            <p:cNvSpPr/>
            <p:nvPr/>
          </p:nvSpPr>
          <p:spPr>
            <a:xfrm>
              <a:off x="-151206" y="4192976"/>
              <a:ext cx="2416" cy="10439"/>
            </a:xfrm>
            <a:custGeom>
              <a:avLst/>
              <a:gdLst/>
              <a:ahLst/>
              <a:cxnLst/>
              <a:rect l="l" t="t" r="r" b="b"/>
              <a:pathLst>
                <a:path w="53" h="229" extrusionOk="0">
                  <a:moveTo>
                    <a:pt x="22" y="1"/>
                  </a:moveTo>
                  <a:cubicBezTo>
                    <a:pt x="9" y="1"/>
                    <a:pt x="0" y="53"/>
                    <a:pt x="0" y="115"/>
                  </a:cubicBezTo>
                  <a:cubicBezTo>
                    <a:pt x="5" y="176"/>
                    <a:pt x="18" y="228"/>
                    <a:pt x="31" y="228"/>
                  </a:cubicBezTo>
                  <a:cubicBezTo>
                    <a:pt x="44" y="224"/>
                    <a:pt x="53" y="176"/>
                    <a:pt x="49" y="115"/>
                  </a:cubicBezTo>
                  <a:cubicBezTo>
                    <a:pt x="49" y="53"/>
                    <a:pt x="35" y="1"/>
                    <a:pt x="2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1" name="Google Shape;371;p26"/>
            <p:cNvSpPr/>
            <p:nvPr/>
          </p:nvSpPr>
          <p:spPr>
            <a:xfrm>
              <a:off x="-150386" y="4213489"/>
              <a:ext cx="2416" cy="10211"/>
            </a:xfrm>
            <a:custGeom>
              <a:avLst/>
              <a:gdLst/>
              <a:ahLst/>
              <a:cxnLst/>
              <a:rect l="l" t="t" r="r" b="b"/>
              <a:pathLst>
                <a:path w="53" h="224" extrusionOk="0">
                  <a:moveTo>
                    <a:pt x="21" y="0"/>
                  </a:moveTo>
                  <a:cubicBezTo>
                    <a:pt x="9" y="0"/>
                    <a:pt x="0" y="53"/>
                    <a:pt x="4" y="115"/>
                  </a:cubicBezTo>
                  <a:cubicBezTo>
                    <a:pt x="4" y="176"/>
                    <a:pt x="17" y="224"/>
                    <a:pt x="31" y="224"/>
                  </a:cubicBezTo>
                  <a:cubicBezTo>
                    <a:pt x="43" y="224"/>
                    <a:pt x="53" y="171"/>
                    <a:pt x="47" y="111"/>
                  </a:cubicBezTo>
                  <a:cubicBezTo>
                    <a:pt x="47" y="49"/>
                    <a:pt x="35" y="0"/>
                    <a:pt x="2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2" name="Google Shape;372;p26"/>
            <p:cNvSpPr/>
            <p:nvPr/>
          </p:nvSpPr>
          <p:spPr>
            <a:xfrm>
              <a:off x="-149656" y="4233820"/>
              <a:ext cx="2462" cy="10393"/>
            </a:xfrm>
            <a:custGeom>
              <a:avLst/>
              <a:gdLst/>
              <a:ahLst/>
              <a:cxnLst/>
              <a:rect l="l" t="t" r="r" b="b"/>
              <a:pathLst>
                <a:path w="54" h="228" extrusionOk="0">
                  <a:moveTo>
                    <a:pt x="23" y="0"/>
                  </a:moveTo>
                  <a:cubicBezTo>
                    <a:pt x="10" y="5"/>
                    <a:pt x="1" y="53"/>
                    <a:pt x="5" y="115"/>
                  </a:cubicBezTo>
                  <a:cubicBezTo>
                    <a:pt x="5" y="175"/>
                    <a:pt x="19" y="228"/>
                    <a:pt x="31" y="228"/>
                  </a:cubicBezTo>
                  <a:cubicBezTo>
                    <a:pt x="45" y="228"/>
                    <a:pt x="53" y="175"/>
                    <a:pt x="49" y="115"/>
                  </a:cubicBezTo>
                  <a:cubicBezTo>
                    <a:pt x="49" y="53"/>
                    <a:pt x="37" y="0"/>
                    <a:pt x="2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3" name="Google Shape;373;p26"/>
            <p:cNvSpPr/>
            <p:nvPr/>
          </p:nvSpPr>
          <p:spPr>
            <a:xfrm>
              <a:off x="-148836" y="4254378"/>
              <a:ext cx="2462" cy="10165"/>
            </a:xfrm>
            <a:custGeom>
              <a:avLst/>
              <a:gdLst/>
              <a:ahLst/>
              <a:cxnLst/>
              <a:rect l="l" t="t" r="r" b="b"/>
              <a:pathLst>
                <a:path w="54" h="223" extrusionOk="0">
                  <a:moveTo>
                    <a:pt x="23" y="0"/>
                  </a:moveTo>
                  <a:cubicBezTo>
                    <a:pt x="9" y="0"/>
                    <a:pt x="1" y="53"/>
                    <a:pt x="5" y="114"/>
                  </a:cubicBezTo>
                  <a:cubicBezTo>
                    <a:pt x="5" y="174"/>
                    <a:pt x="19" y="223"/>
                    <a:pt x="31" y="223"/>
                  </a:cubicBezTo>
                  <a:cubicBezTo>
                    <a:pt x="45" y="223"/>
                    <a:pt x="53" y="174"/>
                    <a:pt x="49" y="109"/>
                  </a:cubicBezTo>
                  <a:cubicBezTo>
                    <a:pt x="49" y="47"/>
                    <a:pt x="35" y="0"/>
                    <a:pt x="2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4" name="Google Shape;374;p26"/>
            <p:cNvSpPr/>
            <p:nvPr/>
          </p:nvSpPr>
          <p:spPr>
            <a:xfrm>
              <a:off x="-148015" y="4274846"/>
              <a:ext cx="2462" cy="10211"/>
            </a:xfrm>
            <a:custGeom>
              <a:avLst/>
              <a:gdLst/>
              <a:ahLst/>
              <a:cxnLst/>
              <a:rect l="l" t="t" r="r" b="b"/>
              <a:pathLst>
                <a:path w="54" h="224" extrusionOk="0">
                  <a:moveTo>
                    <a:pt x="23" y="1"/>
                  </a:moveTo>
                  <a:cubicBezTo>
                    <a:pt x="23" y="1"/>
                    <a:pt x="22" y="1"/>
                    <a:pt x="22" y="1"/>
                  </a:cubicBezTo>
                  <a:cubicBezTo>
                    <a:pt x="9" y="1"/>
                    <a:pt x="1" y="49"/>
                    <a:pt x="5" y="110"/>
                  </a:cubicBezTo>
                  <a:cubicBezTo>
                    <a:pt x="5" y="175"/>
                    <a:pt x="17" y="224"/>
                    <a:pt x="31" y="224"/>
                  </a:cubicBezTo>
                  <a:cubicBezTo>
                    <a:pt x="44" y="224"/>
                    <a:pt x="53" y="171"/>
                    <a:pt x="48" y="110"/>
                  </a:cubicBezTo>
                  <a:cubicBezTo>
                    <a:pt x="48" y="52"/>
                    <a:pt x="36" y="1"/>
                    <a:pt x="2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5" name="Google Shape;375;p26"/>
            <p:cNvSpPr/>
            <p:nvPr/>
          </p:nvSpPr>
          <p:spPr>
            <a:xfrm>
              <a:off x="-147240" y="4295177"/>
              <a:ext cx="2416" cy="10211"/>
            </a:xfrm>
            <a:custGeom>
              <a:avLst/>
              <a:gdLst/>
              <a:ahLst/>
              <a:cxnLst/>
              <a:rect l="l" t="t" r="r" b="b"/>
              <a:pathLst>
                <a:path w="53" h="224" extrusionOk="0">
                  <a:moveTo>
                    <a:pt x="22" y="1"/>
                  </a:moveTo>
                  <a:cubicBezTo>
                    <a:pt x="10" y="1"/>
                    <a:pt x="0" y="53"/>
                    <a:pt x="5" y="114"/>
                  </a:cubicBezTo>
                  <a:cubicBezTo>
                    <a:pt x="5" y="175"/>
                    <a:pt x="18" y="223"/>
                    <a:pt x="31" y="223"/>
                  </a:cubicBezTo>
                  <a:cubicBezTo>
                    <a:pt x="44" y="223"/>
                    <a:pt x="53" y="175"/>
                    <a:pt x="49" y="110"/>
                  </a:cubicBezTo>
                  <a:cubicBezTo>
                    <a:pt x="49" y="49"/>
                    <a:pt x="36" y="1"/>
                    <a:pt x="2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6" name="Google Shape;376;p26"/>
            <p:cNvSpPr/>
            <p:nvPr/>
          </p:nvSpPr>
          <p:spPr>
            <a:xfrm>
              <a:off x="-146420" y="4315690"/>
              <a:ext cx="2416" cy="10211"/>
            </a:xfrm>
            <a:custGeom>
              <a:avLst/>
              <a:gdLst/>
              <a:ahLst/>
              <a:cxnLst/>
              <a:rect l="l" t="t" r="r" b="b"/>
              <a:pathLst>
                <a:path w="53" h="224" extrusionOk="0">
                  <a:moveTo>
                    <a:pt x="24" y="1"/>
                  </a:moveTo>
                  <a:cubicBezTo>
                    <a:pt x="23" y="1"/>
                    <a:pt x="23" y="1"/>
                    <a:pt x="22" y="1"/>
                  </a:cubicBezTo>
                  <a:cubicBezTo>
                    <a:pt x="9" y="1"/>
                    <a:pt x="0" y="49"/>
                    <a:pt x="4" y="110"/>
                  </a:cubicBezTo>
                  <a:cubicBezTo>
                    <a:pt x="4" y="176"/>
                    <a:pt x="18" y="223"/>
                    <a:pt x="31" y="223"/>
                  </a:cubicBezTo>
                  <a:cubicBezTo>
                    <a:pt x="44" y="223"/>
                    <a:pt x="53" y="171"/>
                    <a:pt x="48" y="110"/>
                  </a:cubicBezTo>
                  <a:cubicBezTo>
                    <a:pt x="48" y="51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7" name="Google Shape;377;p26"/>
            <p:cNvSpPr/>
            <p:nvPr/>
          </p:nvSpPr>
          <p:spPr>
            <a:xfrm>
              <a:off x="-145599" y="4336021"/>
              <a:ext cx="2416" cy="10211"/>
            </a:xfrm>
            <a:custGeom>
              <a:avLst/>
              <a:gdLst/>
              <a:ahLst/>
              <a:cxnLst/>
              <a:rect l="l" t="t" r="r" b="b"/>
              <a:pathLst>
                <a:path w="53" h="224" extrusionOk="0">
                  <a:moveTo>
                    <a:pt x="21" y="1"/>
                  </a:moveTo>
                  <a:cubicBezTo>
                    <a:pt x="8" y="1"/>
                    <a:pt x="0" y="53"/>
                    <a:pt x="4" y="114"/>
                  </a:cubicBezTo>
                  <a:cubicBezTo>
                    <a:pt x="4" y="173"/>
                    <a:pt x="16" y="223"/>
                    <a:pt x="29" y="223"/>
                  </a:cubicBezTo>
                  <a:cubicBezTo>
                    <a:pt x="29" y="223"/>
                    <a:pt x="30" y="223"/>
                    <a:pt x="30" y="223"/>
                  </a:cubicBezTo>
                  <a:cubicBezTo>
                    <a:pt x="43" y="223"/>
                    <a:pt x="52" y="176"/>
                    <a:pt x="47" y="114"/>
                  </a:cubicBezTo>
                  <a:cubicBezTo>
                    <a:pt x="47" y="49"/>
                    <a:pt x="35" y="1"/>
                    <a:pt x="2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8" name="Google Shape;378;p26"/>
            <p:cNvSpPr/>
            <p:nvPr/>
          </p:nvSpPr>
          <p:spPr>
            <a:xfrm>
              <a:off x="-144870" y="4356534"/>
              <a:ext cx="2462" cy="10257"/>
            </a:xfrm>
            <a:custGeom>
              <a:avLst/>
              <a:gdLst/>
              <a:ahLst/>
              <a:cxnLst/>
              <a:rect l="l" t="t" r="r" b="b"/>
              <a:pathLst>
                <a:path w="54" h="225" extrusionOk="0">
                  <a:moveTo>
                    <a:pt x="23" y="1"/>
                  </a:moveTo>
                  <a:cubicBezTo>
                    <a:pt x="10" y="1"/>
                    <a:pt x="1" y="49"/>
                    <a:pt x="5" y="114"/>
                  </a:cubicBezTo>
                  <a:cubicBezTo>
                    <a:pt x="5" y="176"/>
                    <a:pt x="19" y="224"/>
                    <a:pt x="31" y="224"/>
                  </a:cubicBezTo>
                  <a:cubicBezTo>
                    <a:pt x="45" y="224"/>
                    <a:pt x="53" y="172"/>
                    <a:pt x="49" y="110"/>
                  </a:cubicBezTo>
                  <a:cubicBezTo>
                    <a:pt x="49" y="49"/>
                    <a:pt x="36" y="1"/>
                    <a:pt x="2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9" name="Google Shape;379;p26"/>
            <p:cNvSpPr/>
            <p:nvPr/>
          </p:nvSpPr>
          <p:spPr>
            <a:xfrm>
              <a:off x="-144049" y="4376865"/>
              <a:ext cx="2462" cy="10393"/>
            </a:xfrm>
            <a:custGeom>
              <a:avLst/>
              <a:gdLst/>
              <a:ahLst/>
              <a:cxnLst/>
              <a:rect l="l" t="t" r="r" b="b"/>
              <a:pathLst>
                <a:path w="54" h="228" extrusionOk="0">
                  <a:moveTo>
                    <a:pt x="23" y="0"/>
                  </a:moveTo>
                  <a:cubicBezTo>
                    <a:pt x="9" y="0"/>
                    <a:pt x="1" y="53"/>
                    <a:pt x="1" y="114"/>
                  </a:cubicBezTo>
                  <a:cubicBezTo>
                    <a:pt x="5" y="176"/>
                    <a:pt x="18" y="228"/>
                    <a:pt x="31" y="228"/>
                  </a:cubicBezTo>
                  <a:cubicBezTo>
                    <a:pt x="45" y="224"/>
                    <a:pt x="53" y="176"/>
                    <a:pt x="49" y="114"/>
                  </a:cubicBezTo>
                  <a:cubicBezTo>
                    <a:pt x="45" y="53"/>
                    <a:pt x="35" y="0"/>
                    <a:pt x="2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0" name="Google Shape;380;p26"/>
            <p:cNvSpPr/>
            <p:nvPr/>
          </p:nvSpPr>
          <p:spPr>
            <a:xfrm>
              <a:off x="-143229" y="4397378"/>
              <a:ext cx="2188" cy="10211"/>
            </a:xfrm>
            <a:custGeom>
              <a:avLst/>
              <a:gdLst/>
              <a:ahLst/>
              <a:cxnLst/>
              <a:rect l="l" t="t" r="r" b="b"/>
              <a:pathLst>
                <a:path w="48" h="224" extrusionOk="0">
                  <a:moveTo>
                    <a:pt x="17" y="0"/>
                  </a:moveTo>
                  <a:cubicBezTo>
                    <a:pt x="9" y="0"/>
                    <a:pt x="0" y="49"/>
                    <a:pt x="0" y="115"/>
                  </a:cubicBezTo>
                  <a:cubicBezTo>
                    <a:pt x="5" y="175"/>
                    <a:pt x="13" y="224"/>
                    <a:pt x="27" y="224"/>
                  </a:cubicBezTo>
                  <a:cubicBezTo>
                    <a:pt x="39" y="224"/>
                    <a:pt x="48" y="171"/>
                    <a:pt x="48" y="109"/>
                  </a:cubicBezTo>
                  <a:cubicBezTo>
                    <a:pt x="43" y="49"/>
                    <a:pt x="31" y="0"/>
                    <a:pt x="17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1" name="Google Shape;381;p26"/>
            <p:cNvSpPr/>
            <p:nvPr/>
          </p:nvSpPr>
          <p:spPr>
            <a:xfrm>
              <a:off x="-142636" y="4417892"/>
              <a:ext cx="2416" cy="10211"/>
            </a:xfrm>
            <a:custGeom>
              <a:avLst/>
              <a:gdLst/>
              <a:ahLst/>
              <a:cxnLst/>
              <a:rect l="l" t="t" r="r" b="b"/>
              <a:pathLst>
                <a:path w="53" h="224" extrusionOk="0">
                  <a:moveTo>
                    <a:pt x="24" y="0"/>
                  </a:moveTo>
                  <a:cubicBezTo>
                    <a:pt x="23" y="0"/>
                    <a:pt x="23" y="0"/>
                    <a:pt x="22" y="0"/>
                  </a:cubicBezTo>
                  <a:cubicBezTo>
                    <a:pt x="8" y="0"/>
                    <a:pt x="0" y="49"/>
                    <a:pt x="4" y="110"/>
                  </a:cubicBezTo>
                  <a:cubicBezTo>
                    <a:pt x="4" y="175"/>
                    <a:pt x="18" y="224"/>
                    <a:pt x="30" y="224"/>
                  </a:cubicBezTo>
                  <a:cubicBezTo>
                    <a:pt x="44" y="224"/>
                    <a:pt x="53" y="171"/>
                    <a:pt x="48" y="110"/>
                  </a:cubicBezTo>
                  <a:cubicBezTo>
                    <a:pt x="48" y="51"/>
                    <a:pt x="36" y="0"/>
                    <a:pt x="24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2" name="Google Shape;382;p26"/>
            <p:cNvSpPr/>
            <p:nvPr/>
          </p:nvSpPr>
          <p:spPr>
            <a:xfrm>
              <a:off x="-141861" y="4438223"/>
              <a:ext cx="2279" cy="10393"/>
            </a:xfrm>
            <a:custGeom>
              <a:avLst/>
              <a:gdLst/>
              <a:ahLst/>
              <a:cxnLst/>
              <a:rect l="l" t="t" r="r" b="b"/>
              <a:pathLst>
                <a:path w="50" h="228" extrusionOk="0">
                  <a:moveTo>
                    <a:pt x="23" y="0"/>
                  </a:moveTo>
                  <a:cubicBezTo>
                    <a:pt x="9" y="5"/>
                    <a:pt x="1" y="52"/>
                    <a:pt x="1" y="114"/>
                  </a:cubicBezTo>
                  <a:cubicBezTo>
                    <a:pt x="5" y="179"/>
                    <a:pt x="13" y="228"/>
                    <a:pt x="27" y="228"/>
                  </a:cubicBezTo>
                  <a:cubicBezTo>
                    <a:pt x="40" y="228"/>
                    <a:pt x="49" y="175"/>
                    <a:pt x="49" y="114"/>
                  </a:cubicBezTo>
                  <a:cubicBezTo>
                    <a:pt x="44" y="52"/>
                    <a:pt x="36" y="0"/>
                    <a:pt x="2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3" name="Google Shape;383;p26"/>
            <p:cNvSpPr/>
            <p:nvPr/>
          </p:nvSpPr>
          <p:spPr>
            <a:xfrm>
              <a:off x="-141269" y="4458781"/>
              <a:ext cx="2234" cy="4558"/>
            </a:xfrm>
            <a:custGeom>
              <a:avLst/>
              <a:gdLst/>
              <a:ahLst/>
              <a:cxnLst/>
              <a:rect l="l" t="t" r="r" b="b"/>
              <a:pathLst>
                <a:path w="49" h="100" extrusionOk="0">
                  <a:moveTo>
                    <a:pt x="23" y="0"/>
                  </a:moveTo>
                  <a:cubicBezTo>
                    <a:pt x="10" y="0"/>
                    <a:pt x="0" y="21"/>
                    <a:pt x="0" y="52"/>
                  </a:cubicBezTo>
                  <a:cubicBezTo>
                    <a:pt x="0" y="79"/>
                    <a:pt x="14" y="100"/>
                    <a:pt x="27" y="100"/>
                  </a:cubicBezTo>
                  <a:cubicBezTo>
                    <a:pt x="40" y="100"/>
                    <a:pt x="49" y="79"/>
                    <a:pt x="49" y="47"/>
                  </a:cubicBezTo>
                  <a:cubicBezTo>
                    <a:pt x="49" y="21"/>
                    <a:pt x="36" y="0"/>
                    <a:pt x="2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4" name="Google Shape;384;p26"/>
            <p:cNvSpPr/>
            <p:nvPr/>
          </p:nvSpPr>
          <p:spPr>
            <a:xfrm>
              <a:off x="-115741" y="2713425"/>
              <a:ext cx="34098" cy="228107"/>
            </a:xfrm>
            <a:custGeom>
              <a:avLst/>
              <a:gdLst/>
              <a:ahLst/>
              <a:cxnLst/>
              <a:rect l="l" t="t" r="r" b="b"/>
              <a:pathLst>
                <a:path w="748" h="5004" extrusionOk="0">
                  <a:moveTo>
                    <a:pt x="5" y="0"/>
                  </a:moveTo>
                  <a:cubicBezTo>
                    <a:pt x="1" y="0"/>
                    <a:pt x="1" y="18"/>
                    <a:pt x="1" y="53"/>
                  </a:cubicBezTo>
                  <a:cubicBezTo>
                    <a:pt x="5" y="101"/>
                    <a:pt x="5" y="153"/>
                    <a:pt x="5" y="206"/>
                  </a:cubicBezTo>
                  <a:cubicBezTo>
                    <a:pt x="13" y="367"/>
                    <a:pt x="22" y="560"/>
                    <a:pt x="31" y="779"/>
                  </a:cubicBezTo>
                  <a:cubicBezTo>
                    <a:pt x="57" y="1290"/>
                    <a:pt x="88" y="1936"/>
                    <a:pt x="122" y="2654"/>
                  </a:cubicBezTo>
                  <a:cubicBezTo>
                    <a:pt x="166" y="3383"/>
                    <a:pt x="197" y="4044"/>
                    <a:pt x="237" y="4528"/>
                  </a:cubicBezTo>
                  <a:cubicBezTo>
                    <a:pt x="253" y="4647"/>
                    <a:pt x="284" y="4756"/>
                    <a:pt x="341" y="4839"/>
                  </a:cubicBezTo>
                  <a:cubicBezTo>
                    <a:pt x="398" y="4917"/>
                    <a:pt x="477" y="4965"/>
                    <a:pt x="538" y="4987"/>
                  </a:cubicBezTo>
                  <a:cubicBezTo>
                    <a:pt x="575" y="4999"/>
                    <a:pt x="608" y="5004"/>
                    <a:pt x="636" y="5004"/>
                  </a:cubicBezTo>
                  <a:cubicBezTo>
                    <a:pt x="705" y="5004"/>
                    <a:pt x="743" y="4978"/>
                    <a:pt x="747" y="4978"/>
                  </a:cubicBezTo>
                  <a:cubicBezTo>
                    <a:pt x="747" y="4978"/>
                    <a:pt x="747" y="4978"/>
                    <a:pt x="747" y="4978"/>
                  </a:cubicBezTo>
                  <a:lnTo>
                    <a:pt x="747" y="4978"/>
                  </a:lnTo>
                  <a:cubicBezTo>
                    <a:pt x="747" y="4977"/>
                    <a:pt x="747" y="4977"/>
                    <a:pt x="746" y="4977"/>
                  </a:cubicBezTo>
                  <a:cubicBezTo>
                    <a:pt x="739" y="4977"/>
                    <a:pt x="708" y="4991"/>
                    <a:pt x="657" y="4991"/>
                  </a:cubicBezTo>
                  <a:cubicBezTo>
                    <a:pt x="627" y="4991"/>
                    <a:pt x="590" y="4986"/>
                    <a:pt x="546" y="4970"/>
                  </a:cubicBezTo>
                  <a:cubicBezTo>
                    <a:pt x="485" y="4948"/>
                    <a:pt x="415" y="4899"/>
                    <a:pt x="362" y="4821"/>
                  </a:cubicBezTo>
                  <a:cubicBezTo>
                    <a:pt x="315" y="4746"/>
                    <a:pt x="284" y="4641"/>
                    <a:pt x="271" y="4524"/>
                  </a:cubicBezTo>
                  <a:cubicBezTo>
                    <a:pt x="245" y="4012"/>
                    <a:pt x="210" y="3366"/>
                    <a:pt x="170" y="2649"/>
                  </a:cubicBezTo>
                  <a:cubicBezTo>
                    <a:pt x="132" y="1932"/>
                    <a:pt x="92" y="1285"/>
                    <a:pt x="61" y="774"/>
                  </a:cubicBezTo>
                  <a:cubicBezTo>
                    <a:pt x="48" y="556"/>
                    <a:pt x="35" y="367"/>
                    <a:pt x="22" y="206"/>
                  </a:cubicBezTo>
                  <a:cubicBezTo>
                    <a:pt x="17" y="153"/>
                    <a:pt x="13" y="101"/>
                    <a:pt x="13" y="53"/>
                  </a:cubicBezTo>
                  <a:cubicBezTo>
                    <a:pt x="9" y="18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5" name="Google Shape;385;p26"/>
            <p:cNvSpPr/>
            <p:nvPr/>
          </p:nvSpPr>
          <p:spPr>
            <a:xfrm>
              <a:off x="-478734" y="2928814"/>
              <a:ext cx="58622" cy="168619"/>
            </a:xfrm>
            <a:custGeom>
              <a:avLst/>
              <a:gdLst/>
              <a:ahLst/>
              <a:cxnLst/>
              <a:rect l="l" t="t" r="r" b="b"/>
              <a:pathLst>
                <a:path w="1286" h="3699" extrusionOk="0">
                  <a:moveTo>
                    <a:pt x="717" y="0"/>
                  </a:moveTo>
                  <a:cubicBezTo>
                    <a:pt x="521" y="39"/>
                    <a:pt x="346" y="74"/>
                    <a:pt x="193" y="100"/>
                  </a:cubicBezTo>
                  <a:cubicBezTo>
                    <a:pt x="140" y="114"/>
                    <a:pt x="97" y="122"/>
                    <a:pt x="49" y="131"/>
                  </a:cubicBezTo>
                  <a:cubicBezTo>
                    <a:pt x="19" y="140"/>
                    <a:pt x="1" y="144"/>
                    <a:pt x="1" y="148"/>
                  </a:cubicBezTo>
                  <a:cubicBezTo>
                    <a:pt x="1" y="148"/>
                    <a:pt x="19" y="148"/>
                    <a:pt x="53" y="144"/>
                  </a:cubicBezTo>
                  <a:cubicBezTo>
                    <a:pt x="97" y="136"/>
                    <a:pt x="145" y="126"/>
                    <a:pt x="197" y="122"/>
                  </a:cubicBezTo>
                  <a:cubicBezTo>
                    <a:pt x="346" y="96"/>
                    <a:pt x="516" y="67"/>
                    <a:pt x="711" y="37"/>
                  </a:cubicBezTo>
                  <a:lnTo>
                    <a:pt x="711" y="37"/>
                  </a:lnTo>
                  <a:cubicBezTo>
                    <a:pt x="867" y="435"/>
                    <a:pt x="1037" y="987"/>
                    <a:pt x="1137" y="1617"/>
                  </a:cubicBezTo>
                  <a:cubicBezTo>
                    <a:pt x="1189" y="1941"/>
                    <a:pt x="1220" y="2255"/>
                    <a:pt x="1229" y="2538"/>
                  </a:cubicBezTo>
                  <a:cubicBezTo>
                    <a:pt x="1246" y="2823"/>
                    <a:pt x="1233" y="3081"/>
                    <a:pt x="1150" y="3278"/>
                  </a:cubicBezTo>
                  <a:cubicBezTo>
                    <a:pt x="1067" y="3474"/>
                    <a:pt x="927" y="3593"/>
                    <a:pt x="818" y="3645"/>
                  </a:cubicBezTo>
                  <a:cubicBezTo>
                    <a:pt x="713" y="3692"/>
                    <a:pt x="643" y="3692"/>
                    <a:pt x="643" y="3697"/>
                  </a:cubicBezTo>
                  <a:cubicBezTo>
                    <a:pt x="643" y="3697"/>
                    <a:pt x="648" y="3698"/>
                    <a:pt x="658" y="3698"/>
                  </a:cubicBezTo>
                  <a:cubicBezTo>
                    <a:pt x="685" y="3698"/>
                    <a:pt x="744" y="3694"/>
                    <a:pt x="826" y="3662"/>
                  </a:cubicBezTo>
                  <a:cubicBezTo>
                    <a:pt x="941" y="3614"/>
                    <a:pt x="1088" y="3496"/>
                    <a:pt x="1181" y="3290"/>
                  </a:cubicBezTo>
                  <a:cubicBezTo>
                    <a:pt x="1272" y="3089"/>
                    <a:pt x="1286" y="2823"/>
                    <a:pt x="1272" y="2534"/>
                  </a:cubicBezTo>
                  <a:cubicBezTo>
                    <a:pt x="1264" y="2250"/>
                    <a:pt x="1237" y="1935"/>
                    <a:pt x="1185" y="1608"/>
                  </a:cubicBezTo>
                  <a:cubicBezTo>
                    <a:pt x="1080" y="970"/>
                    <a:pt x="901" y="406"/>
                    <a:pt x="739" y="13"/>
                  </a:cubicBezTo>
                  <a:lnTo>
                    <a:pt x="73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6" name="Google Shape;386;p26"/>
            <p:cNvSpPr/>
            <p:nvPr/>
          </p:nvSpPr>
          <p:spPr>
            <a:xfrm>
              <a:off x="-477731" y="2960404"/>
              <a:ext cx="39887" cy="9208"/>
            </a:xfrm>
            <a:custGeom>
              <a:avLst/>
              <a:gdLst/>
              <a:ahLst/>
              <a:cxnLst/>
              <a:rect l="l" t="t" r="r" b="b"/>
              <a:pathLst>
                <a:path w="875" h="202" extrusionOk="0">
                  <a:moveTo>
                    <a:pt x="863" y="0"/>
                  </a:moveTo>
                  <a:cubicBezTo>
                    <a:pt x="826" y="0"/>
                    <a:pt x="647" y="29"/>
                    <a:pt x="433" y="76"/>
                  </a:cubicBezTo>
                  <a:cubicBezTo>
                    <a:pt x="193" y="133"/>
                    <a:pt x="1" y="185"/>
                    <a:pt x="5" y="199"/>
                  </a:cubicBezTo>
                  <a:cubicBezTo>
                    <a:pt x="6" y="201"/>
                    <a:pt x="10" y="201"/>
                    <a:pt x="18" y="201"/>
                  </a:cubicBezTo>
                  <a:cubicBezTo>
                    <a:pt x="65" y="201"/>
                    <a:pt x="239" y="169"/>
                    <a:pt x="442" y="124"/>
                  </a:cubicBezTo>
                  <a:cubicBezTo>
                    <a:pt x="683" y="72"/>
                    <a:pt x="875" y="15"/>
                    <a:pt x="870" y="2"/>
                  </a:cubicBezTo>
                  <a:cubicBezTo>
                    <a:pt x="870" y="1"/>
                    <a:pt x="868" y="0"/>
                    <a:pt x="8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7" name="Google Shape;387;p26"/>
            <p:cNvSpPr/>
            <p:nvPr/>
          </p:nvSpPr>
          <p:spPr>
            <a:xfrm>
              <a:off x="-823767" y="1859801"/>
              <a:ext cx="1492954" cy="1042757"/>
            </a:xfrm>
            <a:custGeom>
              <a:avLst/>
              <a:gdLst/>
              <a:ahLst/>
              <a:cxnLst/>
              <a:rect l="l" t="t" r="r" b="b"/>
              <a:pathLst>
                <a:path w="32751" h="22875" extrusionOk="0">
                  <a:moveTo>
                    <a:pt x="8496" y="11791"/>
                  </a:moveTo>
                  <a:cubicBezTo>
                    <a:pt x="8990" y="14807"/>
                    <a:pt x="9659" y="18281"/>
                    <a:pt x="9724" y="18621"/>
                  </a:cubicBezTo>
                  <a:cubicBezTo>
                    <a:pt x="8011" y="17463"/>
                    <a:pt x="5327" y="15589"/>
                    <a:pt x="5420" y="15283"/>
                  </a:cubicBezTo>
                  <a:cubicBezTo>
                    <a:pt x="5490" y="15043"/>
                    <a:pt x="7072" y="13316"/>
                    <a:pt x="8496" y="11791"/>
                  </a:cubicBezTo>
                  <a:close/>
                  <a:moveTo>
                    <a:pt x="30237" y="0"/>
                  </a:moveTo>
                  <a:cubicBezTo>
                    <a:pt x="24675" y="5018"/>
                    <a:pt x="17801" y="5482"/>
                    <a:pt x="15446" y="5482"/>
                  </a:cubicBezTo>
                  <a:cubicBezTo>
                    <a:pt x="14911" y="5482"/>
                    <a:pt x="14610" y="5459"/>
                    <a:pt x="14610" y="5459"/>
                  </a:cubicBezTo>
                  <a:lnTo>
                    <a:pt x="14610" y="5472"/>
                  </a:lnTo>
                  <a:cubicBezTo>
                    <a:pt x="14216" y="5411"/>
                    <a:pt x="12145" y="5079"/>
                    <a:pt x="11459" y="5065"/>
                  </a:cubicBezTo>
                  <a:cubicBezTo>
                    <a:pt x="11342" y="5063"/>
                    <a:pt x="11192" y="5057"/>
                    <a:pt x="11019" y="5057"/>
                  </a:cubicBezTo>
                  <a:cubicBezTo>
                    <a:pt x="10400" y="5057"/>
                    <a:pt x="9494" y="5137"/>
                    <a:pt x="8806" y="5787"/>
                  </a:cubicBezTo>
                  <a:cubicBezTo>
                    <a:pt x="8784" y="5805"/>
                    <a:pt x="8762" y="5826"/>
                    <a:pt x="8741" y="5848"/>
                  </a:cubicBezTo>
                  <a:cubicBezTo>
                    <a:pt x="7950" y="6622"/>
                    <a:pt x="0" y="14452"/>
                    <a:pt x="844" y="16393"/>
                  </a:cubicBezTo>
                  <a:cubicBezTo>
                    <a:pt x="1731" y="18438"/>
                    <a:pt x="9287" y="22874"/>
                    <a:pt x="9287" y="22874"/>
                  </a:cubicBezTo>
                  <a:lnTo>
                    <a:pt x="11114" y="19553"/>
                  </a:lnTo>
                  <a:cubicBezTo>
                    <a:pt x="11114" y="19553"/>
                    <a:pt x="10545" y="19177"/>
                    <a:pt x="9764" y="18653"/>
                  </a:cubicBezTo>
                  <a:lnTo>
                    <a:pt x="15934" y="18490"/>
                  </a:lnTo>
                  <a:lnTo>
                    <a:pt x="16205" y="13875"/>
                  </a:lnTo>
                  <a:cubicBezTo>
                    <a:pt x="16205" y="13875"/>
                    <a:pt x="17258" y="12701"/>
                    <a:pt x="17258" y="11852"/>
                  </a:cubicBezTo>
                  <a:cubicBezTo>
                    <a:pt x="17258" y="11267"/>
                    <a:pt x="16935" y="10297"/>
                    <a:pt x="16515" y="9292"/>
                  </a:cubicBezTo>
                  <a:cubicBezTo>
                    <a:pt x="26239" y="8479"/>
                    <a:pt x="32750" y="2059"/>
                    <a:pt x="32750" y="2059"/>
                  </a:cubicBezTo>
                  <a:lnTo>
                    <a:pt x="3023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8" name="Google Shape;388;p26"/>
            <p:cNvSpPr/>
            <p:nvPr/>
          </p:nvSpPr>
          <p:spPr>
            <a:xfrm>
              <a:off x="147238" y="2058825"/>
              <a:ext cx="69335" cy="177964"/>
            </a:xfrm>
            <a:custGeom>
              <a:avLst/>
              <a:gdLst/>
              <a:ahLst/>
              <a:cxnLst/>
              <a:rect l="l" t="t" r="r" b="b"/>
              <a:pathLst>
                <a:path w="1521" h="3904" extrusionOk="0">
                  <a:moveTo>
                    <a:pt x="1364" y="1"/>
                  </a:moveTo>
                  <a:cubicBezTo>
                    <a:pt x="1358" y="5"/>
                    <a:pt x="1402" y="53"/>
                    <a:pt x="1451" y="149"/>
                  </a:cubicBezTo>
                  <a:cubicBezTo>
                    <a:pt x="1468" y="197"/>
                    <a:pt x="1485" y="263"/>
                    <a:pt x="1473" y="337"/>
                  </a:cubicBezTo>
                  <a:cubicBezTo>
                    <a:pt x="1459" y="411"/>
                    <a:pt x="1424" y="495"/>
                    <a:pt x="1376" y="578"/>
                  </a:cubicBezTo>
                  <a:cubicBezTo>
                    <a:pt x="1280" y="752"/>
                    <a:pt x="1149" y="945"/>
                    <a:pt x="965" y="1128"/>
                  </a:cubicBezTo>
                  <a:cubicBezTo>
                    <a:pt x="787" y="1320"/>
                    <a:pt x="563" y="1517"/>
                    <a:pt x="402" y="1779"/>
                  </a:cubicBezTo>
                  <a:cubicBezTo>
                    <a:pt x="65" y="2304"/>
                    <a:pt x="0" y="2885"/>
                    <a:pt x="43" y="3282"/>
                  </a:cubicBezTo>
                  <a:cubicBezTo>
                    <a:pt x="61" y="3479"/>
                    <a:pt x="105" y="3641"/>
                    <a:pt x="140" y="3746"/>
                  </a:cubicBezTo>
                  <a:cubicBezTo>
                    <a:pt x="177" y="3847"/>
                    <a:pt x="203" y="3904"/>
                    <a:pt x="205" y="3904"/>
                  </a:cubicBezTo>
                  <a:cubicBezTo>
                    <a:pt x="205" y="3904"/>
                    <a:pt x="205" y="3904"/>
                    <a:pt x="205" y="3903"/>
                  </a:cubicBezTo>
                  <a:cubicBezTo>
                    <a:pt x="222" y="3898"/>
                    <a:pt x="118" y="3672"/>
                    <a:pt x="91" y="3278"/>
                  </a:cubicBezTo>
                  <a:cubicBezTo>
                    <a:pt x="61" y="2889"/>
                    <a:pt x="135" y="2321"/>
                    <a:pt x="458" y="1818"/>
                  </a:cubicBezTo>
                  <a:cubicBezTo>
                    <a:pt x="616" y="1560"/>
                    <a:pt x="830" y="1368"/>
                    <a:pt x="1009" y="1176"/>
                  </a:cubicBezTo>
                  <a:cubicBezTo>
                    <a:pt x="1197" y="983"/>
                    <a:pt x="1328" y="778"/>
                    <a:pt x="1420" y="604"/>
                  </a:cubicBezTo>
                  <a:cubicBezTo>
                    <a:pt x="1468" y="516"/>
                    <a:pt x="1503" y="424"/>
                    <a:pt x="1511" y="346"/>
                  </a:cubicBezTo>
                  <a:cubicBezTo>
                    <a:pt x="1521" y="263"/>
                    <a:pt x="1499" y="188"/>
                    <a:pt x="1473" y="140"/>
                  </a:cubicBezTo>
                  <a:cubicBezTo>
                    <a:pt x="1420" y="35"/>
                    <a:pt x="1364" y="1"/>
                    <a:pt x="136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9" name="Google Shape;389;p26"/>
            <p:cNvSpPr/>
            <p:nvPr/>
          </p:nvSpPr>
          <p:spPr>
            <a:xfrm>
              <a:off x="402560" y="1972943"/>
              <a:ext cx="56070" cy="146100"/>
            </a:xfrm>
            <a:custGeom>
              <a:avLst/>
              <a:gdLst/>
              <a:ahLst/>
              <a:cxnLst/>
              <a:rect l="l" t="t" r="r" b="b"/>
              <a:pathLst>
                <a:path w="1230" h="3205" extrusionOk="0">
                  <a:moveTo>
                    <a:pt x="12" y="0"/>
                  </a:moveTo>
                  <a:cubicBezTo>
                    <a:pt x="11" y="0"/>
                    <a:pt x="11" y="1"/>
                    <a:pt x="10" y="1"/>
                  </a:cubicBezTo>
                  <a:cubicBezTo>
                    <a:pt x="1" y="14"/>
                    <a:pt x="202" y="97"/>
                    <a:pt x="451" y="320"/>
                  </a:cubicBezTo>
                  <a:cubicBezTo>
                    <a:pt x="578" y="429"/>
                    <a:pt x="705" y="582"/>
                    <a:pt x="814" y="774"/>
                  </a:cubicBezTo>
                  <a:cubicBezTo>
                    <a:pt x="923" y="967"/>
                    <a:pt x="1007" y="1199"/>
                    <a:pt x="1054" y="1447"/>
                  </a:cubicBezTo>
                  <a:cubicBezTo>
                    <a:pt x="1155" y="1946"/>
                    <a:pt x="1054" y="2417"/>
                    <a:pt x="928" y="2724"/>
                  </a:cubicBezTo>
                  <a:cubicBezTo>
                    <a:pt x="801" y="3034"/>
                    <a:pt x="666" y="3200"/>
                    <a:pt x="678" y="3204"/>
                  </a:cubicBezTo>
                  <a:cubicBezTo>
                    <a:pt x="678" y="3204"/>
                    <a:pt x="679" y="3204"/>
                    <a:pt x="679" y="3204"/>
                  </a:cubicBezTo>
                  <a:cubicBezTo>
                    <a:pt x="682" y="3204"/>
                    <a:pt x="721" y="3166"/>
                    <a:pt x="775" y="3095"/>
                  </a:cubicBezTo>
                  <a:cubicBezTo>
                    <a:pt x="832" y="3016"/>
                    <a:pt x="906" y="2898"/>
                    <a:pt x="975" y="2746"/>
                  </a:cubicBezTo>
                  <a:cubicBezTo>
                    <a:pt x="1116" y="2435"/>
                    <a:pt x="1229" y="1950"/>
                    <a:pt x="1124" y="1435"/>
                  </a:cubicBezTo>
                  <a:cubicBezTo>
                    <a:pt x="1072" y="1177"/>
                    <a:pt x="985" y="941"/>
                    <a:pt x="870" y="744"/>
                  </a:cubicBezTo>
                  <a:cubicBezTo>
                    <a:pt x="757" y="547"/>
                    <a:pt x="618" y="390"/>
                    <a:pt x="487" y="281"/>
                  </a:cubicBezTo>
                  <a:cubicBezTo>
                    <a:pt x="351" y="171"/>
                    <a:pt x="233" y="102"/>
                    <a:pt x="150" y="58"/>
                  </a:cubicBezTo>
                  <a:cubicBezTo>
                    <a:pt x="70" y="22"/>
                    <a:pt x="23" y="0"/>
                    <a:pt x="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0" name="Google Shape;390;p26"/>
            <p:cNvSpPr/>
            <p:nvPr/>
          </p:nvSpPr>
          <p:spPr>
            <a:xfrm>
              <a:off x="-397639" y="2540430"/>
              <a:ext cx="305237" cy="36377"/>
            </a:xfrm>
            <a:custGeom>
              <a:avLst/>
              <a:gdLst/>
              <a:ahLst/>
              <a:cxnLst/>
              <a:rect l="l" t="t" r="r" b="b"/>
              <a:pathLst>
                <a:path w="6696" h="798" extrusionOk="0">
                  <a:moveTo>
                    <a:pt x="1819" y="0"/>
                  </a:moveTo>
                  <a:cubicBezTo>
                    <a:pt x="1441" y="0"/>
                    <a:pt x="1098" y="71"/>
                    <a:pt x="826" y="177"/>
                  </a:cubicBezTo>
                  <a:cubicBezTo>
                    <a:pt x="521" y="291"/>
                    <a:pt x="306" y="453"/>
                    <a:pt x="175" y="580"/>
                  </a:cubicBezTo>
                  <a:cubicBezTo>
                    <a:pt x="49" y="711"/>
                    <a:pt x="1" y="798"/>
                    <a:pt x="1" y="798"/>
                  </a:cubicBezTo>
                  <a:cubicBezTo>
                    <a:pt x="1" y="798"/>
                    <a:pt x="1" y="798"/>
                    <a:pt x="1" y="798"/>
                  </a:cubicBezTo>
                  <a:cubicBezTo>
                    <a:pt x="8" y="798"/>
                    <a:pt x="65" y="716"/>
                    <a:pt x="197" y="602"/>
                  </a:cubicBezTo>
                  <a:cubicBezTo>
                    <a:pt x="328" y="483"/>
                    <a:pt x="542" y="326"/>
                    <a:pt x="844" y="221"/>
                  </a:cubicBezTo>
                  <a:cubicBezTo>
                    <a:pt x="1102" y="126"/>
                    <a:pt x="1424" y="63"/>
                    <a:pt x="1780" y="63"/>
                  </a:cubicBezTo>
                  <a:cubicBezTo>
                    <a:pt x="1833" y="63"/>
                    <a:pt x="1887" y="65"/>
                    <a:pt x="1941" y="68"/>
                  </a:cubicBezTo>
                  <a:cubicBezTo>
                    <a:pt x="2365" y="81"/>
                    <a:pt x="2819" y="182"/>
                    <a:pt x="3295" y="300"/>
                  </a:cubicBezTo>
                  <a:cubicBezTo>
                    <a:pt x="3772" y="413"/>
                    <a:pt x="4231" y="531"/>
                    <a:pt x="4654" y="570"/>
                  </a:cubicBezTo>
                  <a:cubicBezTo>
                    <a:pt x="4788" y="583"/>
                    <a:pt x="4918" y="589"/>
                    <a:pt x="5042" y="589"/>
                  </a:cubicBezTo>
                  <a:cubicBezTo>
                    <a:pt x="5318" y="589"/>
                    <a:pt x="5569" y="559"/>
                    <a:pt x="5786" y="505"/>
                  </a:cubicBezTo>
                  <a:cubicBezTo>
                    <a:pt x="6106" y="426"/>
                    <a:pt x="6337" y="295"/>
                    <a:pt x="6486" y="190"/>
                  </a:cubicBezTo>
                  <a:cubicBezTo>
                    <a:pt x="6635" y="86"/>
                    <a:pt x="6695" y="3"/>
                    <a:pt x="6695" y="3"/>
                  </a:cubicBezTo>
                  <a:cubicBezTo>
                    <a:pt x="6695" y="2"/>
                    <a:pt x="6695" y="2"/>
                    <a:pt x="6694" y="2"/>
                  </a:cubicBezTo>
                  <a:cubicBezTo>
                    <a:pt x="6669" y="2"/>
                    <a:pt x="6387" y="318"/>
                    <a:pt x="5778" y="457"/>
                  </a:cubicBezTo>
                  <a:cubicBezTo>
                    <a:pt x="5576" y="503"/>
                    <a:pt x="5343" y="528"/>
                    <a:pt x="5089" y="528"/>
                  </a:cubicBezTo>
                  <a:cubicBezTo>
                    <a:pt x="4953" y="528"/>
                    <a:pt x="4811" y="520"/>
                    <a:pt x="4664" y="505"/>
                  </a:cubicBezTo>
                  <a:cubicBezTo>
                    <a:pt x="4244" y="465"/>
                    <a:pt x="3789" y="348"/>
                    <a:pt x="3313" y="229"/>
                  </a:cubicBezTo>
                  <a:cubicBezTo>
                    <a:pt x="2837" y="112"/>
                    <a:pt x="2373" y="15"/>
                    <a:pt x="1945" y="3"/>
                  </a:cubicBezTo>
                  <a:cubicBezTo>
                    <a:pt x="1903" y="1"/>
                    <a:pt x="1861" y="0"/>
                    <a:pt x="18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1" name="Google Shape;391;p26"/>
            <p:cNvSpPr/>
            <p:nvPr/>
          </p:nvSpPr>
          <p:spPr>
            <a:xfrm>
              <a:off x="-676755" y="2382934"/>
              <a:ext cx="140903" cy="125951"/>
            </a:xfrm>
            <a:custGeom>
              <a:avLst/>
              <a:gdLst/>
              <a:ahLst/>
              <a:cxnLst/>
              <a:rect l="l" t="t" r="r" b="b"/>
              <a:pathLst>
                <a:path w="3091" h="2763" extrusionOk="0">
                  <a:moveTo>
                    <a:pt x="285" y="1"/>
                  </a:moveTo>
                  <a:cubicBezTo>
                    <a:pt x="285" y="1"/>
                    <a:pt x="220" y="35"/>
                    <a:pt x="145" y="144"/>
                  </a:cubicBezTo>
                  <a:cubicBezTo>
                    <a:pt x="71" y="255"/>
                    <a:pt x="1" y="442"/>
                    <a:pt x="1" y="678"/>
                  </a:cubicBezTo>
                  <a:cubicBezTo>
                    <a:pt x="5" y="914"/>
                    <a:pt x="62" y="1207"/>
                    <a:pt x="259" y="1461"/>
                  </a:cubicBezTo>
                  <a:cubicBezTo>
                    <a:pt x="456" y="1709"/>
                    <a:pt x="783" y="1889"/>
                    <a:pt x="1146" y="1919"/>
                  </a:cubicBezTo>
                  <a:cubicBezTo>
                    <a:pt x="1179" y="1921"/>
                    <a:pt x="1212" y="1923"/>
                    <a:pt x="1245" y="1923"/>
                  </a:cubicBezTo>
                  <a:cubicBezTo>
                    <a:pt x="1572" y="1923"/>
                    <a:pt x="1868" y="1813"/>
                    <a:pt x="2142" y="1802"/>
                  </a:cubicBezTo>
                  <a:cubicBezTo>
                    <a:pt x="2170" y="1800"/>
                    <a:pt x="2198" y="1798"/>
                    <a:pt x="2226" y="1798"/>
                  </a:cubicBezTo>
                  <a:cubicBezTo>
                    <a:pt x="2490" y="1798"/>
                    <a:pt x="2730" y="1894"/>
                    <a:pt x="2837" y="2076"/>
                  </a:cubicBezTo>
                  <a:cubicBezTo>
                    <a:pt x="2968" y="2264"/>
                    <a:pt x="3034" y="2443"/>
                    <a:pt x="3052" y="2570"/>
                  </a:cubicBezTo>
                  <a:cubicBezTo>
                    <a:pt x="3068" y="2697"/>
                    <a:pt x="3025" y="2758"/>
                    <a:pt x="3030" y="2762"/>
                  </a:cubicBezTo>
                  <a:cubicBezTo>
                    <a:pt x="3030" y="2762"/>
                    <a:pt x="3030" y="2763"/>
                    <a:pt x="3030" y="2763"/>
                  </a:cubicBezTo>
                  <a:cubicBezTo>
                    <a:pt x="3033" y="2763"/>
                    <a:pt x="3090" y="2697"/>
                    <a:pt x="3078" y="2566"/>
                  </a:cubicBezTo>
                  <a:cubicBezTo>
                    <a:pt x="3068" y="2435"/>
                    <a:pt x="3008" y="2247"/>
                    <a:pt x="2876" y="2050"/>
                  </a:cubicBezTo>
                  <a:cubicBezTo>
                    <a:pt x="2810" y="1954"/>
                    <a:pt x="2715" y="1849"/>
                    <a:pt x="2580" y="1802"/>
                  </a:cubicBezTo>
                  <a:cubicBezTo>
                    <a:pt x="2469" y="1753"/>
                    <a:pt x="2343" y="1733"/>
                    <a:pt x="2213" y="1733"/>
                  </a:cubicBezTo>
                  <a:cubicBezTo>
                    <a:pt x="2188" y="1733"/>
                    <a:pt x="2163" y="1734"/>
                    <a:pt x="2138" y="1736"/>
                  </a:cubicBezTo>
                  <a:cubicBezTo>
                    <a:pt x="1852" y="1743"/>
                    <a:pt x="1555" y="1852"/>
                    <a:pt x="1244" y="1852"/>
                  </a:cubicBezTo>
                  <a:cubicBezTo>
                    <a:pt x="1213" y="1852"/>
                    <a:pt x="1181" y="1851"/>
                    <a:pt x="1150" y="1849"/>
                  </a:cubicBezTo>
                  <a:cubicBezTo>
                    <a:pt x="805" y="1818"/>
                    <a:pt x="495" y="1653"/>
                    <a:pt x="307" y="1417"/>
                  </a:cubicBezTo>
                  <a:cubicBezTo>
                    <a:pt x="119" y="1185"/>
                    <a:pt x="62" y="905"/>
                    <a:pt x="53" y="678"/>
                  </a:cubicBezTo>
                  <a:cubicBezTo>
                    <a:pt x="45" y="451"/>
                    <a:pt x="101" y="267"/>
                    <a:pt x="167" y="158"/>
                  </a:cubicBezTo>
                  <a:cubicBezTo>
                    <a:pt x="232" y="49"/>
                    <a:pt x="289" y="5"/>
                    <a:pt x="2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2" name="Google Shape;392;p26"/>
            <p:cNvSpPr/>
            <p:nvPr/>
          </p:nvSpPr>
          <p:spPr>
            <a:xfrm>
              <a:off x="-517162" y="2667156"/>
              <a:ext cx="68742" cy="148972"/>
            </a:xfrm>
            <a:custGeom>
              <a:avLst/>
              <a:gdLst/>
              <a:ahLst/>
              <a:cxnLst/>
              <a:rect l="l" t="t" r="r" b="b"/>
              <a:pathLst>
                <a:path w="1508" h="3268" extrusionOk="0">
                  <a:moveTo>
                    <a:pt x="1144" y="0"/>
                  </a:moveTo>
                  <a:cubicBezTo>
                    <a:pt x="1051" y="0"/>
                    <a:pt x="942" y="9"/>
                    <a:pt x="822" y="37"/>
                  </a:cubicBezTo>
                  <a:cubicBezTo>
                    <a:pt x="616" y="89"/>
                    <a:pt x="372" y="212"/>
                    <a:pt x="201" y="444"/>
                  </a:cubicBezTo>
                  <a:cubicBezTo>
                    <a:pt x="114" y="561"/>
                    <a:pt x="53" y="706"/>
                    <a:pt x="39" y="863"/>
                  </a:cubicBezTo>
                  <a:cubicBezTo>
                    <a:pt x="23" y="1021"/>
                    <a:pt x="49" y="1182"/>
                    <a:pt x="96" y="1339"/>
                  </a:cubicBezTo>
                  <a:cubicBezTo>
                    <a:pt x="197" y="1654"/>
                    <a:pt x="368" y="1912"/>
                    <a:pt x="459" y="2169"/>
                  </a:cubicBezTo>
                  <a:cubicBezTo>
                    <a:pt x="555" y="2427"/>
                    <a:pt x="573" y="2685"/>
                    <a:pt x="489" y="2873"/>
                  </a:cubicBezTo>
                  <a:cubicBezTo>
                    <a:pt x="416" y="3066"/>
                    <a:pt x="280" y="3179"/>
                    <a:pt x="175" y="3223"/>
                  </a:cubicBezTo>
                  <a:cubicBezTo>
                    <a:pt x="66" y="3266"/>
                    <a:pt x="1" y="3258"/>
                    <a:pt x="1" y="3262"/>
                  </a:cubicBezTo>
                  <a:cubicBezTo>
                    <a:pt x="1" y="3262"/>
                    <a:pt x="18" y="3268"/>
                    <a:pt x="53" y="3268"/>
                  </a:cubicBezTo>
                  <a:cubicBezTo>
                    <a:pt x="84" y="3268"/>
                    <a:pt x="128" y="3263"/>
                    <a:pt x="184" y="3244"/>
                  </a:cubicBezTo>
                  <a:cubicBezTo>
                    <a:pt x="297" y="3209"/>
                    <a:pt x="451" y="3092"/>
                    <a:pt x="533" y="2891"/>
                  </a:cubicBezTo>
                  <a:cubicBezTo>
                    <a:pt x="630" y="2689"/>
                    <a:pt x="616" y="2414"/>
                    <a:pt x="516" y="2148"/>
                  </a:cubicBezTo>
                  <a:cubicBezTo>
                    <a:pt x="428" y="1881"/>
                    <a:pt x="263" y="1618"/>
                    <a:pt x="166" y="1317"/>
                  </a:cubicBezTo>
                  <a:cubicBezTo>
                    <a:pt x="118" y="1168"/>
                    <a:pt x="92" y="1015"/>
                    <a:pt x="105" y="872"/>
                  </a:cubicBezTo>
                  <a:cubicBezTo>
                    <a:pt x="118" y="727"/>
                    <a:pt x="175" y="592"/>
                    <a:pt x="253" y="482"/>
                  </a:cubicBezTo>
                  <a:cubicBezTo>
                    <a:pt x="411" y="260"/>
                    <a:pt x="638" y="142"/>
                    <a:pt x="835" y="85"/>
                  </a:cubicBezTo>
                  <a:cubicBezTo>
                    <a:pt x="1002" y="44"/>
                    <a:pt x="1145" y="33"/>
                    <a:pt x="1256" y="33"/>
                  </a:cubicBezTo>
                  <a:cubicBezTo>
                    <a:pt x="1385" y="33"/>
                    <a:pt x="1471" y="48"/>
                    <a:pt x="1498" y="48"/>
                  </a:cubicBezTo>
                  <a:cubicBezTo>
                    <a:pt x="1505" y="48"/>
                    <a:pt x="1508" y="47"/>
                    <a:pt x="1508" y="45"/>
                  </a:cubicBezTo>
                  <a:cubicBezTo>
                    <a:pt x="1508" y="41"/>
                    <a:pt x="1443" y="24"/>
                    <a:pt x="1324" y="10"/>
                  </a:cubicBezTo>
                  <a:cubicBezTo>
                    <a:pt x="1274" y="5"/>
                    <a:pt x="1214" y="0"/>
                    <a:pt x="11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3" name="Google Shape;393;p26"/>
            <p:cNvSpPr/>
            <p:nvPr/>
          </p:nvSpPr>
          <p:spPr>
            <a:xfrm>
              <a:off x="-454438" y="2101083"/>
              <a:ext cx="152026" cy="315038"/>
            </a:xfrm>
            <a:custGeom>
              <a:avLst/>
              <a:gdLst/>
              <a:ahLst/>
              <a:cxnLst/>
              <a:rect l="l" t="t" r="r" b="b"/>
              <a:pathLst>
                <a:path w="3335" h="6911" extrusionOk="0">
                  <a:moveTo>
                    <a:pt x="1815" y="0"/>
                  </a:moveTo>
                  <a:cubicBezTo>
                    <a:pt x="1765" y="0"/>
                    <a:pt x="1723" y="4"/>
                    <a:pt x="1692" y="8"/>
                  </a:cubicBezTo>
                  <a:cubicBezTo>
                    <a:pt x="1631" y="18"/>
                    <a:pt x="1600" y="22"/>
                    <a:pt x="1600" y="26"/>
                  </a:cubicBezTo>
                  <a:cubicBezTo>
                    <a:pt x="1600" y="30"/>
                    <a:pt x="1609" y="30"/>
                    <a:pt x="1625" y="30"/>
                  </a:cubicBezTo>
                  <a:cubicBezTo>
                    <a:pt x="1640" y="30"/>
                    <a:pt x="1663" y="30"/>
                    <a:pt x="1691" y="30"/>
                  </a:cubicBezTo>
                  <a:cubicBezTo>
                    <a:pt x="1750" y="30"/>
                    <a:pt x="1836" y="33"/>
                    <a:pt x="1945" y="52"/>
                  </a:cubicBezTo>
                  <a:cubicBezTo>
                    <a:pt x="2164" y="92"/>
                    <a:pt x="2479" y="218"/>
                    <a:pt x="2754" y="506"/>
                  </a:cubicBezTo>
                  <a:cubicBezTo>
                    <a:pt x="3030" y="786"/>
                    <a:pt x="3217" y="1250"/>
                    <a:pt x="3217" y="1779"/>
                  </a:cubicBezTo>
                  <a:cubicBezTo>
                    <a:pt x="3222" y="2303"/>
                    <a:pt x="3046" y="2876"/>
                    <a:pt x="2776" y="3417"/>
                  </a:cubicBezTo>
                  <a:cubicBezTo>
                    <a:pt x="2641" y="3693"/>
                    <a:pt x="2470" y="3933"/>
                    <a:pt x="2291" y="4165"/>
                  </a:cubicBezTo>
                  <a:cubicBezTo>
                    <a:pt x="2112" y="4397"/>
                    <a:pt x="1937" y="4615"/>
                    <a:pt x="1767" y="4820"/>
                  </a:cubicBezTo>
                  <a:cubicBezTo>
                    <a:pt x="1426" y="5231"/>
                    <a:pt x="1106" y="5589"/>
                    <a:pt x="840" y="5895"/>
                  </a:cubicBezTo>
                  <a:cubicBezTo>
                    <a:pt x="573" y="6202"/>
                    <a:pt x="364" y="6454"/>
                    <a:pt x="220" y="6629"/>
                  </a:cubicBezTo>
                  <a:cubicBezTo>
                    <a:pt x="75" y="6805"/>
                    <a:pt x="1" y="6904"/>
                    <a:pt x="10" y="6910"/>
                  </a:cubicBezTo>
                  <a:cubicBezTo>
                    <a:pt x="10" y="6910"/>
                    <a:pt x="11" y="6910"/>
                    <a:pt x="11" y="6910"/>
                  </a:cubicBezTo>
                  <a:cubicBezTo>
                    <a:pt x="22" y="6910"/>
                    <a:pt x="108" y="6819"/>
                    <a:pt x="254" y="6660"/>
                  </a:cubicBezTo>
                  <a:cubicBezTo>
                    <a:pt x="420" y="6476"/>
                    <a:pt x="639" y="6240"/>
                    <a:pt x="902" y="5952"/>
                  </a:cubicBezTo>
                  <a:cubicBezTo>
                    <a:pt x="1176" y="5655"/>
                    <a:pt x="1505" y="5296"/>
                    <a:pt x="1850" y="4891"/>
                  </a:cubicBezTo>
                  <a:cubicBezTo>
                    <a:pt x="2024" y="4685"/>
                    <a:pt x="2203" y="4466"/>
                    <a:pt x="2383" y="4235"/>
                  </a:cubicBezTo>
                  <a:cubicBezTo>
                    <a:pt x="2562" y="4007"/>
                    <a:pt x="2741" y="3749"/>
                    <a:pt x="2881" y="3469"/>
                  </a:cubicBezTo>
                  <a:cubicBezTo>
                    <a:pt x="3157" y="2915"/>
                    <a:pt x="3335" y="2325"/>
                    <a:pt x="3326" y="1774"/>
                  </a:cubicBezTo>
                  <a:cubicBezTo>
                    <a:pt x="3318" y="1228"/>
                    <a:pt x="3113" y="738"/>
                    <a:pt x="2810" y="446"/>
                  </a:cubicBezTo>
                  <a:cubicBezTo>
                    <a:pt x="2518" y="153"/>
                    <a:pt x="2181" y="34"/>
                    <a:pt x="1955" y="8"/>
                  </a:cubicBezTo>
                  <a:cubicBezTo>
                    <a:pt x="1903" y="3"/>
                    <a:pt x="1856" y="0"/>
                    <a:pt x="181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4" name="Google Shape;394;p26"/>
            <p:cNvSpPr/>
            <p:nvPr/>
          </p:nvSpPr>
          <p:spPr>
            <a:xfrm>
              <a:off x="-640880" y="2556339"/>
              <a:ext cx="73118" cy="22337"/>
            </a:xfrm>
            <a:custGeom>
              <a:avLst/>
              <a:gdLst/>
              <a:ahLst/>
              <a:cxnLst/>
              <a:rect l="l" t="t" r="r" b="b"/>
              <a:pathLst>
                <a:path w="1604" h="490" extrusionOk="0">
                  <a:moveTo>
                    <a:pt x="1572" y="1"/>
                  </a:moveTo>
                  <a:cubicBezTo>
                    <a:pt x="1484" y="1"/>
                    <a:pt x="1163" y="78"/>
                    <a:pt x="787" y="191"/>
                  </a:cubicBezTo>
                  <a:cubicBezTo>
                    <a:pt x="345" y="322"/>
                    <a:pt x="0" y="453"/>
                    <a:pt x="10" y="483"/>
                  </a:cubicBezTo>
                  <a:cubicBezTo>
                    <a:pt x="11" y="488"/>
                    <a:pt x="19" y="490"/>
                    <a:pt x="34" y="490"/>
                  </a:cubicBezTo>
                  <a:cubicBezTo>
                    <a:pt x="123" y="490"/>
                    <a:pt x="443" y="412"/>
                    <a:pt x="817" y="300"/>
                  </a:cubicBezTo>
                  <a:cubicBezTo>
                    <a:pt x="1255" y="169"/>
                    <a:pt x="1604" y="38"/>
                    <a:pt x="1595" y="7"/>
                  </a:cubicBezTo>
                  <a:cubicBezTo>
                    <a:pt x="1594" y="3"/>
                    <a:pt x="1586" y="1"/>
                    <a:pt x="157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5" name="Google Shape;395;p26"/>
            <p:cNvSpPr/>
            <p:nvPr/>
          </p:nvSpPr>
          <p:spPr>
            <a:xfrm>
              <a:off x="-616994" y="2555109"/>
              <a:ext cx="45084" cy="46633"/>
            </a:xfrm>
            <a:custGeom>
              <a:avLst/>
              <a:gdLst/>
              <a:ahLst/>
              <a:cxnLst/>
              <a:rect l="l" t="t" r="r" b="b"/>
              <a:pathLst>
                <a:path w="989" h="1023" extrusionOk="0">
                  <a:moveTo>
                    <a:pt x="961" y="0"/>
                  </a:moveTo>
                  <a:cubicBezTo>
                    <a:pt x="906" y="0"/>
                    <a:pt x="629" y="130"/>
                    <a:pt x="377" y="401"/>
                  </a:cubicBezTo>
                  <a:cubicBezTo>
                    <a:pt x="105" y="694"/>
                    <a:pt x="1" y="1014"/>
                    <a:pt x="31" y="1022"/>
                  </a:cubicBezTo>
                  <a:cubicBezTo>
                    <a:pt x="32" y="1022"/>
                    <a:pt x="32" y="1023"/>
                    <a:pt x="33" y="1023"/>
                  </a:cubicBezTo>
                  <a:cubicBezTo>
                    <a:pt x="69" y="1023"/>
                    <a:pt x="212" y="750"/>
                    <a:pt x="464" y="480"/>
                  </a:cubicBezTo>
                  <a:cubicBezTo>
                    <a:pt x="722" y="201"/>
                    <a:pt x="989" y="34"/>
                    <a:pt x="971" y="4"/>
                  </a:cubicBezTo>
                  <a:cubicBezTo>
                    <a:pt x="970" y="1"/>
                    <a:pt x="966" y="0"/>
                    <a:pt x="96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6" name="Google Shape;396;p26"/>
            <p:cNvSpPr/>
            <p:nvPr/>
          </p:nvSpPr>
          <p:spPr>
            <a:xfrm>
              <a:off x="-112961" y="2157836"/>
              <a:ext cx="55842" cy="155035"/>
            </a:xfrm>
            <a:custGeom>
              <a:avLst/>
              <a:gdLst/>
              <a:ahLst/>
              <a:cxnLst/>
              <a:rect l="l" t="t" r="r" b="b"/>
              <a:pathLst>
                <a:path w="1225" h="3401" extrusionOk="0">
                  <a:moveTo>
                    <a:pt x="14" y="1"/>
                  </a:moveTo>
                  <a:cubicBezTo>
                    <a:pt x="13" y="1"/>
                    <a:pt x="13" y="1"/>
                    <a:pt x="13" y="1"/>
                  </a:cubicBezTo>
                  <a:cubicBezTo>
                    <a:pt x="0" y="5"/>
                    <a:pt x="27" y="205"/>
                    <a:pt x="101" y="525"/>
                  </a:cubicBezTo>
                  <a:cubicBezTo>
                    <a:pt x="176" y="844"/>
                    <a:pt x="293" y="1280"/>
                    <a:pt x="459" y="1752"/>
                  </a:cubicBezTo>
                  <a:cubicBezTo>
                    <a:pt x="625" y="2224"/>
                    <a:pt x="805" y="2644"/>
                    <a:pt x="949" y="2938"/>
                  </a:cubicBezTo>
                  <a:cubicBezTo>
                    <a:pt x="1090" y="3227"/>
                    <a:pt x="1193" y="3400"/>
                    <a:pt x="1210" y="3400"/>
                  </a:cubicBezTo>
                  <a:cubicBezTo>
                    <a:pt x="1210" y="3400"/>
                    <a:pt x="1210" y="3400"/>
                    <a:pt x="1211" y="3400"/>
                  </a:cubicBezTo>
                  <a:cubicBezTo>
                    <a:pt x="1224" y="3392"/>
                    <a:pt x="1150" y="3208"/>
                    <a:pt x="1023" y="2902"/>
                  </a:cubicBezTo>
                  <a:cubicBezTo>
                    <a:pt x="900" y="2601"/>
                    <a:pt x="735" y="2186"/>
                    <a:pt x="573" y="1714"/>
                  </a:cubicBezTo>
                  <a:cubicBezTo>
                    <a:pt x="406" y="1246"/>
                    <a:pt x="275" y="818"/>
                    <a:pt x="180" y="503"/>
                  </a:cubicBezTo>
                  <a:cubicBezTo>
                    <a:pt x="89" y="197"/>
                    <a:pt x="32" y="1"/>
                    <a:pt x="1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7" name="Google Shape;397;p26"/>
            <p:cNvSpPr/>
            <p:nvPr/>
          </p:nvSpPr>
          <p:spPr>
            <a:xfrm>
              <a:off x="-310982" y="2410787"/>
              <a:ext cx="145644" cy="67420"/>
            </a:xfrm>
            <a:custGeom>
              <a:avLst/>
              <a:gdLst/>
              <a:ahLst/>
              <a:cxnLst/>
              <a:rect l="l" t="t" r="r" b="b"/>
              <a:pathLst>
                <a:path w="3195" h="1479" extrusionOk="0">
                  <a:moveTo>
                    <a:pt x="3180" y="1"/>
                  </a:moveTo>
                  <a:cubicBezTo>
                    <a:pt x="3157" y="1"/>
                    <a:pt x="3048" y="176"/>
                    <a:pt x="2828" y="404"/>
                  </a:cubicBezTo>
                  <a:cubicBezTo>
                    <a:pt x="2600" y="640"/>
                    <a:pt x="2243" y="923"/>
                    <a:pt x="1779" y="1125"/>
                  </a:cubicBezTo>
                  <a:cubicBezTo>
                    <a:pt x="1321" y="1322"/>
                    <a:pt x="865" y="1391"/>
                    <a:pt x="538" y="1395"/>
                  </a:cubicBezTo>
                  <a:cubicBezTo>
                    <a:pt x="282" y="1395"/>
                    <a:pt x="101" y="1372"/>
                    <a:pt x="32" y="1372"/>
                  </a:cubicBezTo>
                  <a:cubicBezTo>
                    <a:pt x="12" y="1372"/>
                    <a:pt x="1" y="1373"/>
                    <a:pt x="0" y="1378"/>
                  </a:cubicBezTo>
                  <a:cubicBezTo>
                    <a:pt x="0" y="1387"/>
                    <a:pt x="197" y="1457"/>
                    <a:pt x="538" y="1474"/>
                  </a:cubicBezTo>
                  <a:cubicBezTo>
                    <a:pt x="583" y="1477"/>
                    <a:pt x="630" y="1478"/>
                    <a:pt x="679" y="1478"/>
                  </a:cubicBezTo>
                  <a:cubicBezTo>
                    <a:pt x="1001" y="1478"/>
                    <a:pt x="1414" y="1412"/>
                    <a:pt x="1827" y="1234"/>
                  </a:cubicBezTo>
                  <a:cubicBezTo>
                    <a:pt x="2303" y="1024"/>
                    <a:pt x="2670" y="719"/>
                    <a:pt x="2889" y="461"/>
                  </a:cubicBezTo>
                  <a:cubicBezTo>
                    <a:pt x="3108" y="198"/>
                    <a:pt x="3195" y="5"/>
                    <a:pt x="3182" y="1"/>
                  </a:cubicBezTo>
                  <a:cubicBezTo>
                    <a:pt x="3182" y="1"/>
                    <a:pt x="3181" y="1"/>
                    <a:pt x="318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8" name="Google Shape;398;p26"/>
            <p:cNvSpPr/>
            <p:nvPr/>
          </p:nvSpPr>
          <p:spPr>
            <a:xfrm>
              <a:off x="-326526" y="2889930"/>
              <a:ext cx="89483" cy="35830"/>
            </a:xfrm>
            <a:custGeom>
              <a:avLst/>
              <a:gdLst/>
              <a:ahLst/>
              <a:cxnLst/>
              <a:rect l="l" t="t" r="r" b="b"/>
              <a:pathLst>
                <a:path w="1963" h="786" extrusionOk="0">
                  <a:moveTo>
                    <a:pt x="206" y="1"/>
                  </a:moveTo>
                  <a:cubicBezTo>
                    <a:pt x="206" y="1"/>
                    <a:pt x="31" y="114"/>
                    <a:pt x="44" y="276"/>
                  </a:cubicBezTo>
                  <a:cubicBezTo>
                    <a:pt x="52" y="374"/>
                    <a:pt x="219" y="394"/>
                    <a:pt x="349" y="394"/>
                  </a:cubicBezTo>
                  <a:cubicBezTo>
                    <a:pt x="434" y="394"/>
                    <a:pt x="503" y="386"/>
                    <a:pt x="503" y="386"/>
                  </a:cubicBezTo>
                  <a:lnTo>
                    <a:pt x="503" y="386"/>
                  </a:lnTo>
                  <a:cubicBezTo>
                    <a:pt x="503" y="386"/>
                    <a:pt x="0" y="569"/>
                    <a:pt x="206" y="739"/>
                  </a:cubicBezTo>
                  <a:cubicBezTo>
                    <a:pt x="247" y="772"/>
                    <a:pt x="340" y="785"/>
                    <a:pt x="465" y="785"/>
                  </a:cubicBezTo>
                  <a:cubicBezTo>
                    <a:pt x="966" y="785"/>
                    <a:pt x="1963" y="569"/>
                    <a:pt x="1963" y="569"/>
                  </a:cubicBezTo>
                  <a:lnTo>
                    <a:pt x="206" y="1"/>
                  </a:lnTo>
                  <a:close/>
                </a:path>
              </a:pathLst>
            </a:custGeom>
            <a:solidFill>
              <a:srgbClr val="E5BA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9" name="Google Shape;399;p26"/>
            <p:cNvSpPr/>
            <p:nvPr/>
          </p:nvSpPr>
          <p:spPr>
            <a:xfrm>
              <a:off x="-376761" y="2778976"/>
              <a:ext cx="149109" cy="138897"/>
            </a:xfrm>
            <a:custGeom>
              <a:avLst/>
              <a:gdLst/>
              <a:ahLst/>
              <a:cxnLst/>
              <a:rect l="l" t="t" r="r" b="b"/>
              <a:pathLst>
                <a:path w="3271" h="3047" extrusionOk="0">
                  <a:moveTo>
                    <a:pt x="971" y="0"/>
                  </a:moveTo>
                  <a:lnTo>
                    <a:pt x="1" y="1761"/>
                  </a:lnTo>
                  <a:cubicBezTo>
                    <a:pt x="1" y="1761"/>
                    <a:pt x="2346" y="3047"/>
                    <a:pt x="2941" y="3047"/>
                  </a:cubicBezTo>
                  <a:cubicBezTo>
                    <a:pt x="3002" y="3047"/>
                    <a:pt x="3045" y="3033"/>
                    <a:pt x="3065" y="3003"/>
                  </a:cubicBezTo>
                  <a:cubicBezTo>
                    <a:pt x="3270" y="2684"/>
                    <a:pt x="3204" y="1132"/>
                    <a:pt x="3178" y="1053"/>
                  </a:cubicBezTo>
                  <a:cubicBezTo>
                    <a:pt x="3147" y="980"/>
                    <a:pt x="971" y="0"/>
                    <a:pt x="971" y="0"/>
                  </a:cubicBezTo>
                  <a:close/>
                </a:path>
              </a:pathLst>
            </a:custGeom>
            <a:solidFill>
              <a:srgbClr val="E5BA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0" name="Google Shape;400;p26"/>
            <p:cNvSpPr/>
            <p:nvPr/>
          </p:nvSpPr>
          <p:spPr>
            <a:xfrm>
              <a:off x="-377308" y="2857656"/>
              <a:ext cx="118384" cy="41893"/>
            </a:xfrm>
            <a:custGeom>
              <a:avLst/>
              <a:gdLst/>
              <a:ahLst/>
              <a:cxnLst/>
              <a:rect l="l" t="t" r="r" b="b"/>
              <a:pathLst>
                <a:path w="2597" h="919" extrusionOk="0">
                  <a:moveTo>
                    <a:pt x="2" y="0"/>
                  </a:move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31" y="27"/>
                    <a:pt x="87" y="67"/>
                  </a:cubicBezTo>
                  <a:cubicBezTo>
                    <a:pt x="170" y="123"/>
                    <a:pt x="249" y="176"/>
                    <a:pt x="337" y="237"/>
                  </a:cubicBezTo>
                  <a:cubicBezTo>
                    <a:pt x="537" y="386"/>
                    <a:pt x="852" y="555"/>
                    <a:pt x="1223" y="665"/>
                  </a:cubicBezTo>
                  <a:cubicBezTo>
                    <a:pt x="1590" y="779"/>
                    <a:pt x="1941" y="835"/>
                    <a:pt x="2189" y="870"/>
                  </a:cubicBezTo>
                  <a:cubicBezTo>
                    <a:pt x="2290" y="884"/>
                    <a:pt x="2386" y="896"/>
                    <a:pt x="2482" y="910"/>
                  </a:cubicBezTo>
                  <a:cubicBezTo>
                    <a:pt x="2552" y="918"/>
                    <a:pt x="2592" y="918"/>
                    <a:pt x="2592" y="918"/>
                  </a:cubicBezTo>
                  <a:cubicBezTo>
                    <a:pt x="2596" y="914"/>
                    <a:pt x="2556" y="906"/>
                    <a:pt x="2487" y="892"/>
                  </a:cubicBezTo>
                  <a:cubicBezTo>
                    <a:pt x="2391" y="874"/>
                    <a:pt x="2294" y="858"/>
                    <a:pt x="2194" y="840"/>
                  </a:cubicBezTo>
                  <a:cubicBezTo>
                    <a:pt x="1945" y="791"/>
                    <a:pt x="1604" y="731"/>
                    <a:pt x="1237" y="622"/>
                  </a:cubicBezTo>
                  <a:cubicBezTo>
                    <a:pt x="870" y="512"/>
                    <a:pt x="559" y="350"/>
                    <a:pt x="354" y="206"/>
                  </a:cubicBezTo>
                  <a:cubicBezTo>
                    <a:pt x="267" y="154"/>
                    <a:pt x="180" y="101"/>
                    <a:pt x="101" y="53"/>
                  </a:cubicBezTo>
                  <a:cubicBezTo>
                    <a:pt x="45" y="18"/>
                    <a:pt x="11" y="0"/>
                    <a:pt x="2" y="0"/>
                  </a:cubicBezTo>
                  <a:close/>
                </a:path>
              </a:pathLst>
            </a:custGeom>
            <a:solidFill>
              <a:srgbClr val="D7877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1" name="Google Shape;401;p26"/>
            <p:cNvSpPr/>
            <p:nvPr/>
          </p:nvSpPr>
          <p:spPr>
            <a:xfrm>
              <a:off x="-305785" y="2901007"/>
              <a:ext cx="46406" cy="7522"/>
            </a:xfrm>
            <a:custGeom>
              <a:avLst/>
              <a:gdLst/>
              <a:ahLst/>
              <a:cxnLst/>
              <a:rect l="l" t="t" r="r" b="b"/>
              <a:pathLst>
                <a:path w="1018" h="165" extrusionOk="0">
                  <a:moveTo>
                    <a:pt x="1006" y="0"/>
                  </a:moveTo>
                  <a:cubicBezTo>
                    <a:pt x="963" y="0"/>
                    <a:pt x="758" y="46"/>
                    <a:pt x="507" y="86"/>
                  </a:cubicBezTo>
                  <a:cubicBezTo>
                    <a:pt x="227" y="125"/>
                    <a:pt x="0" y="143"/>
                    <a:pt x="0" y="155"/>
                  </a:cubicBezTo>
                  <a:cubicBezTo>
                    <a:pt x="0" y="161"/>
                    <a:pt x="37" y="164"/>
                    <a:pt x="99" y="164"/>
                  </a:cubicBezTo>
                  <a:cubicBezTo>
                    <a:pt x="192" y="164"/>
                    <a:pt x="344" y="155"/>
                    <a:pt x="515" y="129"/>
                  </a:cubicBezTo>
                  <a:cubicBezTo>
                    <a:pt x="795" y="90"/>
                    <a:pt x="1018" y="16"/>
                    <a:pt x="1014" y="2"/>
                  </a:cubicBezTo>
                  <a:cubicBezTo>
                    <a:pt x="1013" y="1"/>
                    <a:pt x="1010" y="0"/>
                    <a:pt x="1006" y="0"/>
                  </a:cubicBezTo>
                  <a:close/>
                </a:path>
              </a:pathLst>
            </a:custGeom>
            <a:solidFill>
              <a:srgbClr val="D7877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2" name="Google Shape;402;p26"/>
            <p:cNvSpPr/>
            <p:nvPr/>
          </p:nvSpPr>
          <p:spPr>
            <a:xfrm>
              <a:off x="-525322" y="2223980"/>
              <a:ext cx="443086" cy="75534"/>
            </a:xfrm>
            <a:custGeom>
              <a:avLst/>
              <a:gdLst/>
              <a:ahLst/>
              <a:cxnLst/>
              <a:rect l="l" t="t" r="r" b="b"/>
              <a:pathLst>
                <a:path w="9720" h="1657" extrusionOk="0">
                  <a:moveTo>
                    <a:pt x="309" y="0"/>
                  </a:moveTo>
                  <a:cubicBezTo>
                    <a:pt x="105" y="0"/>
                    <a:pt x="5" y="92"/>
                    <a:pt x="0" y="92"/>
                  </a:cubicBezTo>
                  <a:lnTo>
                    <a:pt x="0" y="92"/>
                  </a:lnTo>
                  <a:cubicBezTo>
                    <a:pt x="0" y="92"/>
                    <a:pt x="0" y="92"/>
                    <a:pt x="0" y="92"/>
                  </a:cubicBezTo>
                  <a:lnTo>
                    <a:pt x="0" y="92"/>
                  </a:ln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lnTo>
                    <a:pt x="0" y="92"/>
                  </a:lnTo>
                  <a:cubicBezTo>
                    <a:pt x="0" y="92"/>
                    <a:pt x="1" y="93"/>
                    <a:pt x="1" y="93"/>
                  </a:cubicBezTo>
                  <a:cubicBezTo>
                    <a:pt x="13" y="93"/>
                    <a:pt x="109" y="23"/>
                    <a:pt x="284" y="23"/>
                  </a:cubicBezTo>
                  <a:cubicBezTo>
                    <a:pt x="322" y="23"/>
                    <a:pt x="365" y="27"/>
                    <a:pt x="411" y="35"/>
                  </a:cubicBezTo>
                  <a:cubicBezTo>
                    <a:pt x="547" y="61"/>
                    <a:pt x="700" y="136"/>
                    <a:pt x="857" y="254"/>
                  </a:cubicBezTo>
                  <a:cubicBezTo>
                    <a:pt x="1009" y="367"/>
                    <a:pt x="1176" y="525"/>
                    <a:pt x="1368" y="678"/>
                  </a:cubicBezTo>
                  <a:cubicBezTo>
                    <a:pt x="1556" y="839"/>
                    <a:pt x="1739" y="1041"/>
                    <a:pt x="1971" y="1224"/>
                  </a:cubicBezTo>
                  <a:cubicBezTo>
                    <a:pt x="2203" y="1403"/>
                    <a:pt x="2495" y="1547"/>
                    <a:pt x="2824" y="1608"/>
                  </a:cubicBezTo>
                  <a:cubicBezTo>
                    <a:pt x="2989" y="1641"/>
                    <a:pt x="3159" y="1657"/>
                    <a:pt x="3333" y="1657"/>
                  </a:cubicBezTo>
                  <a:cubicBezTo>
                    <a:pt x="3850" y="1657"/>
                    <a:pt x="4398" y="1521"/>
                    <a:pt x="4921" y="1311"/>
                  </a:cubicBezTo>
                  <a:cubicBezTo>
                    <a:pt x="5624" y="1031"/>
                    <a:pt x="6267" y="695"/>
                    <a:pt x="6896" y="521"/>
                  </a:cubicBezTo>
                  <a:cubicBezTo>
                    <a:pt x="7193" y="437"/>
                    <a:pt x="7484" y="385"/>
                    <a:pt x="7761" y="385"/>
                  </a:cubicBezTo>
                  <a:cubicBezTo>
                    <a:pt x="7774" y="385"/>
                    <a:pt x="7787" y="385"/>
                    <a:pt x="7800" y="385"/>
                  </a:cubicBezTo>
                  <a:cubicBezTo>
                    <a:pt x="8089" y="389"/>
                    <a:pt x="8356" y="438"/>
                    <a:pt x="8587" y="516"/>
                  </a:cubicBezTo>
                  <a:cubicBezTo>
                    <a:pt x="9055" y="674"/>
                    <a:pt x="9369" y="944"/>
                    <a:pt x="9523" y="1176"/>
                  </a:cubicBezTo>
                  <a:cubicBezTo>
                    <a:pt x="9674" y="1400"/>
                    <a:pt x="9705" y="1552"/>
                    <a:pt x="9719" y="1552"/>
                  </a:cubicBezTo>
                  <a:cubicBezTo>
                    <a:pt x="9719" y="1552"/>
                    <a:pt x="9720" y="1552"/>
                    <a:pt x="9720" y="1552"/>
                  </a:cubicBezTo>
                  <a:cubicBezTo>
                    <a:pt x="9720" y="1552"/>
                    <a:pt x="9710" y="1517"/>
                    <a:pt x="9684" y="1447"/>
                  </a:cubicBezTo>
                  <a:cubicBezTo>
                    <a:pt x="9676" y="1412"/>
                    <a:pt x="9658" y="1368"/>
                    <a:pt x="9636" y="1320"/>
                  </a:cubicBezTo>
                  <a:cubicBezTo>
                    <a:pt x="9610" y="1272"/>
                    <a:pt x="9583" y="1215"/>
                    <a:pt x="9545" y="1158"/>
                  </a:cubicBezTo>
                  <a:cubicBezTo>
                    <a:pt x="9396" y="922"/>
                    <a:pt x="9081" y="634"/>
                    <a:pt x="8605" y="468"/>
                  </a:cubicBezTo>
                  <a:cubicBezTo>
                    <a:pt x="8369" y="385"/>
                    <a:pt x="8098" y="333"/>
                    <a:pt x="7806" y="328"/>
                  </a:cubicBezTo>
                  <a:cubicBezTo>
                    <a:pt x="7785" y="327"/>
                    <a:pt x="7764" y="327"/>
                    <a:pt x="7743" y="327"/>
                  </a:cubicBezTo>
                  <a:cubicBezTo>
                    <a:pt x="7464" y="327"/>
                    <a:pt x="7171" y="378"/>
                    <a:pt x="6878" y="459"/>
                  </a:cubicBezTo>
                  <a:cubicBezTo>
                    <a:pt x="6237" y="630"/>
                    <a:pt x="5594" y="971"/>
                    <a:pt x="4895" y="1245"/>
                  </a:cubicBezTo>
                  <a:cubicBezTo>
                    <a:pt x="4373" y="1456"/>
                    <a:pt x="3834" y="1590"/>
                    <a:pt x="3328" y="1590"/>
                  </a:cubicBezTo>
                  <a:cubicBezTo>
                    <a:pt x="3160" y="1590"/>
                    <a:pt x="2995" y="1575"/>
                    <a:pt x="2836" y="1543"/>
                  </a:cubicBezTo>
                  <a:cubicBezTo>
                    <a:pt x="2517" y="1487"/>
                    <a:pt x="2233" y="1350"/>
                    <a:pt x="2006" y="1176"/>
                  </a:cubicBezTo>
                  <a:cubicBezTo>
                    <a:pt x="1779" y="1001"/>
                    <a:pt x="1595" y="800"/>
                    <a:pt x="1403" y="638"/>
                  </a:cubicBezTo>
                  <a:cubicBezTo>
                    <a:pt x="1202" y="490"/>
                    <a:pt x="1041" y="337"/>
                    <a:pt x="878" y="223"/>
                  </a:cubicBezTo>
                  <a:cubicBezTo>
                    <a:pt x="717" y="105"/>
                    <a:pt x="559" y="31"/>
                    <a:pt x="420" y="9"/>
                  </a:cubicBezTo>
                  <a:cubicBezTo>
                    <a:pt x="380" y="3"/>
                    <a:pt x="343" y="0"/>
                    <a:pt x="3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403" name="Google Shape;403;p26"/>
          <p:cNvGrpSpPr/>
          <p:nvPr/>
        </p:nvGrpSpPr>
        <p:grpSpPr>
          <a:xfrm>
            <a:off x="5852277" y="4260156"/>
            <a:ext cx="2105763" cy="895057"/>
            <a:chOff x="4161633" y="3060816"/>
            <a:chExt cx="1579322" cy="671293"/>
          </a:xfrm>
        </p:grpSpPr>
        <p:sp>
          <p:nvSpPr>
            <p:cNvPr id="404" name="Google Shape;404;p26"/>
            <p:cNvSpPr/>
            <p:nvPr/>
          </p:nvSpPr>
          <p:spPr>
            <a:xfrm>
              <a:off x="4161633" y="3060816"/>
              <a:ext cx="1579322" cy="671293"/>
            </a:xfrm>
            <a:custGeom>
              <a:avLst/>
              <a:gdLst/>
              <a:ahLst/>
              <a:cxnLst/>
              <a:rect l="l" t="t" r="r" b="b"/>
              <a:pathLst>
                <a:path w="35998" h="15301" extrusionOk="0">
                  <a:moveTo>
                    <a:pt x="888" y="1"/>
                  </a:moveTo>
                  <a:cubicBezTo>
                    <a:pt x="398" y="1"/>
                    <a:pt x="1" y="398"/>
                    <a:pt x="1" y="887"/>
                  </a:cubicBezTo>
                  <a:lnTo>
                    <a:pt x="1" y="14413"/>
                  </a:lnTo>
                  <a:cubicBezTo>
                    <a:pt x="1" y="14903"/>
                    <a:pt x="398" y="15300"/>
                    <a:pt x="888" y="15300"/>
                  </a:cubicBezTo>
                  <a:lnTo>
                    <a:pt x="35110" y="15300"/>
                  </a:lnTo>
                  <a:cubicBezTo>
                    <a:pt x="35600" y="15300"/>
                    <a:pt x="35998" y="14903"/>
                    <a:pt x="35998" y="14413"/>
                  </a:cubicBezTo>
                  <a:lnTo>
                    <a:pt x="35998" y="887"/>
                  </a:lnTo>
                  <a:cubicBezTo>
                    <a:pt x="35998" y="398"/>
                    <a:pt x="35600" y="1"/>
                    <a:pt x="3511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5" name="Google Shape;405;p26"/>
            <p:cNvSpPr/>
            <p:nvPr/>
          </p:nvSpPr>
          <p:spPr>
            <a:xfrm>
              <a:off x="4276884" y="3249069"/>
              <a:ext cx="173735" cy="205016"/>
            </a:xfrm>
            <a:custGeom>
              <a:avLst/>
              <a:gdLst/>
              <a:ahLst/>
              <a:cxnLst/>
              <a:rect l="l" t="t" r="r" b="b"/>
              <a:pathLst>
                <a:path w="3960" h="4673" extrusionOk="0">
                  <a:moveTo>
                    <a:pt x="3938" y="1"/>
                  </a:moveTo>
                  <a:cubicBezTo>
                    <a:pt x="3025" y="5"/>
                    <a:pt x="2093" y="368"/>
                    <a:pt x="1381" y="997"/>
                  </a:cubicBezTo>
                  <a:cubicBezTo>
                    <a:pt x="538" y="1741"/>
                    <a:pt x="0" y="2859"/>
                    <a:pt x="145" y="4214"/>
                  </a:cubicBezTo>
                  <a:cubicBezTo>
                    <a:pt x="163" y="4357"/>
                    <a:pt x="184" y="4511"/>
                    <a:pt x="219" y="4664"/>
                  </a:cubicBezTo>
                  <a:lnTo>
                    <a:pt x="219" y="4672"/>
                  </a:lnTo>
                  <a:lnTo>
                    <a:pt x="3959" y="3833"/>
                  </a:lnTo>
                  <a:lnTo>
                    <a:pt x="3959" y="3104"/>
                  </a:lnTo>
                  <a:lnTo>
                    <a:pt x="393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6" name="Google Shape;406;p26"/>
            <p:cNvSpPr/>
            <p:nvPr/>
          </p:nvSpPr>
          <p:spPr>
            <a:xfrm>
              <a:off x="4295266" y="3434077"/>
              <a:ext cx="328517" cy="168383"/>
            </a:xfrm>
            <a:custGeom>
              <a:avLst/>
              <a:gdLst/>
              <a:ahLst/>
              <a:cxnLst/>
              <a:rect l="l" t="t" r="r" b="b"/>
              <a:pathLst>
                <a:path w="7488" h="3838" extrusionOk="0">
                  <a:moveTo>
                    <a:pt x="3742" y="1"/>
                  </a:moveTo>
                  <a:lnTo>
                    <a:pt x="1" y="844"/>
                  </a:lnTo>
                  <a:cubicBezTo>
                    <a:pt x="385" y="2558"/>
                    <a:pt x="1915" y="3838"/>
                    <a:pt x="3742" y="3838"/>
                  </a:cubicBezTo>
                  <a:cubicBezTo>
                    <a:pt x="5577" y="3838"/>
                    <a:pt x="7112" y="2544"/>
                    <a:pt x="7487" y="818"/>
                  </a:cubicBezTo>
                  <a:lnTo>
                    <a:pt x="374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7" name="Google Shape;407;p26"/>
            <p:cNvSpPr/>
            <p:nvPr/>
          </p:nvSpPr>
          <p:spPr>
            <a:xfrm>
              <a:off x="4746970" y="3289739"/>
              <a:ext cx="833709" cy="37774"/>
            </a:xfrm>
            <a:custGeom>
              <a:avLst/>
              <a:gdLst/>
              <a:ahLst/>
              <a:cxnLst/>
              <a:rect l="l" t="t" r="r" b="b"/>
              <a:pathLst>
                <a:path w="19003" h="861" extrusionOk="0">
                  <a:moveTo>
                    <a:pt x="1" y="1"/>
                  </a:moveTo>
                  <a:lnTo>
                    <a:pt x="1" y="861"/>
                  </a:lnTo>
                  <a:lnTo>
                    <a:pt x="19003" y="861"/>
                  </a:lnTo>
                  <a:lnTo>
                    <a:pt x="1900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8" name="Google Shape;408;p26"/>
            <p:cNvSpPr/>
            <p:nvPr/>
          </p:nvSpPr>
          <p:spPr>
            <a:xfrm>
              <a:off x="4746970" y="3389240"/>
              <a:ext cx="833709" cy="37818"/>
            </a:xfrm>
            <a:custGeom>
              <a:avLst/>
              <a:gdLst/>
              <a:ahLst/>
              <a:cxnLst/>
              <a:rect l="l" t="t" r="r" b="b"/>
              <a:pathLst>
                <a:path w="19003" h="862" extrusionOk="0">
                  <a:moveTo>
                    <a:pt x="1" y="0"/>
                  </a:moveTo>
                  <a:lnTo>
                    <a:pt x="1" y="861"/>
                  </a:lnTo>
                  <a:lnTo>
                    <a:pt x="19003" y="861"/>
                  </a:lnTo>
                  <a:lnTo>
                    <a:pt x="1900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9" name="Google Shape;409;p26"/>
            <p:cNvSpPr/>
            <p:nvPr/>
          </p:nvSpPr>
          <p:spPr>
            <a:xfrm>
              <a:off x="4746970" y="3499489"/>
              <a:ext cx="450658" cy="37818"/>
            </a:xfrm>
            <a:custGeom>
              <a:avLst/>
              <a:gdLst/>
              <a:ahLst/>
              <a:cxnLst/>
              <a:rect l="l" t="t" r="r" b="b"/>
              <a:pathLst>
                <a:path w="10272" h="862" extrusionOk="0">
                  <a:moveTo>
                    <a:pt x="1" y="0"/>
                  </a:moveTo>
                  <a:lnTo>
                    <a:pt x="1" y="861"/>
                  </a:lnTo>
                  <a:lnTo>
                    <a:pt x="10271" y="861"/>
                  </a:lnTo>
                  <a:lnTo>
                    <a:pt x="1027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0" name="Google Shape;410;p26"/>
            <p:cNvSpPr/>
            <p:nvPr/>
          </p:nvSpPr>
          <p:spPr>
            <a:xfrm flipH="1">
              <a:off x="4468091" y="3249069"/>
              <a:ext cx="173735" cy="205016"/>
            </a:xfrm>
            <a:custGeom>
              <a:avLst/>
              <a:gdLst/>
              <a:ahLst/>
              <a:cxnLst/>
              <a:rect l="l" t="t" r="r" b="b"/>
              <a:pathLst>
                <a:path w="3960" h="4673" extrusionOk="0">
                  <a:moveTo>
                    <a:pt x="3938" y="1"/>
                  </a:moveTo>
                  <a:cubicBezTo>
                    <a:pt x="3025" y="5"/>
                    <a:pt x="2093" y="368"/>
                    <a:pt x="1381" y="997"/>
                  </a:cubicBezTo>
                  <a:cubicBezTo>
                    <a:pt x="538" y="1741"/>
                    <a:pt x="0" y="2859"/>
                    <a:pt x="145" y="4214"/>
                  </a:cubicBezTo>
                  <a:cubicBezTo>
                    <a:pt x="163" y="4357"/>
                    <a:pt x="184" y="4511"/>
                    <a:pt x="219" y="4664"/>
                  </a:cubicBezTo>
                  <a:lnTo>
                    <a:pt x="219" y="4672"/>
                  </a:lnTo>
                  <a:lnTo>
                    <a:pt x="3959" y="3833"/>
                  </a:lnTo>
                  <a:lnTo>
                    <a:pt x="3959" y="3104"/>
                  </a:lnTo>
                  <a:lnTo>
                    <a:pt x="393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411" name="Google Shape;411;p26"/>
          <p:cNvSpPr/>
          <p:nvPr/>
        </p:nvSpPr>
        <p:spPr>
          <a:xfrm rot="-5400000">
            <a:off x="9668333" y="2811500"/>
            <a:ext cx="92000" cy="21200"/>
          </a:xfrm>
          <a:prstGeom prst="rtTriangle">
            <a:avLst/>
          </a:prstGeom>
          <a:solidFill>
            <a:srgbClr val="DD7E6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12" name="Google Shape;412;p26"/>
          <p:cNvSpPr/>
          <p:nvPr/>
        </p:nvSpPr>
        <p:spPr>
          <a:xfrm>
            <a:off x="7725491" y="3071870"/>
            <a:ext cx="28664" cy="28429"/>
          </a:xfrm>
          <a:custGeom>
            <a:avLst/>
            <a:gdLst/>
            <a:ahLst/>
            <a:cxnLst/>
            <a:rect l="l" t="t" r="r" b="b"/>
            <a:pathLst>
              <a:path w="490" h="486" extrusionOk="0">
                <a:moveTo>
                  <a:pt x="245" y="1"/>
                </a:moveTo>
                <a:cubicBezTo>
                  <a:pt x="110" y="1"/>
                  <a:pt x="1" y="110"/>
                  <a:pt x="1" y="241"/>
                </a:cubicBezTo>
                <a:cubicBezTo>
                  <a:pt x="1" y="376"/>
                  <a:pt x="110" y="485"/>
                  <a:pt x="245" y="485"/>
                </a:cubicBezTo>
                <a:cubicBezTo>
                  <a:pt x="380" y="485"/>
                  <a:pt x="489" y="376"/>
                  <a:pt x="489" y="241"/>
                </a:cubicBezTo>
                <a:cubicBezTo>
                  <a:pt x="489" y="110"/>
                  <a:pt x="380" y="1"/>
                  <a:pt x="24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13" name="Google Shape;413;p26"/>
          <p:cNvSpPr/>
          <p:nvPr/>
        </p:nvSpPr>
        <p:spPr>
          <a:xfrm>
            <a:off x="10163191" y="2662170"/>
            <a:ext cx="28664" cy="28429"/>
          </a:xfrm>
          <a:custGeom>
            <a:avLst/>
            <a:gdLst/>
            <a:ahLst/>
            <a:cxnLst/>
            <a:rect l="l" t="t" r="r" b="b"/>
            <a:pathLst>
              <a:path w="490" h="486" extrusionOk="0">
                <a:moveTo>
                  <a:pt x="245" y="1"/>
                </a:moveTo>
                <a:cubicBezTo>
                  <a:pt x="110" y="1"/>
                  <a:pt x="1" y="110"/>
                  <a:pt x="1" y="241"/>
                </a:cubicBezTo>
                <a:cubicBezTo>
                  <a:pt x="1" y="376"/>
                  <a:pt x="110" y="485"/>
                  <a:pt x="245" y="485"/>
                </a:cubicBezTo>
                <a:cubicBezTo>
                  <a:pt x="380" y="485"/>
                  <a:pt x="489" y="376"/>
                  <a:pt x="489" y="241"/>
                </a:cubicBezTo>
                <a:cubicBezTo>
                  <a:pt x="489" y="110"/>
                  <a:pt x="380" y="1"/>
                  <a:pt x="24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14" name="Google Shape;414;p26"/>
          <p:cNvSpPr/>
          <p:nvPr/>
        </p:nvSpPr>
        <p:spPr>
          <a:xfrm>
            <a:off x="5763731" y="4367400"/>
            <a:ext cx="2105768" cy="858755"/>
          </a:xfrm>
          <a:custGeom>
            <a:avLst/>
            <a:gdLst/>
            <a:ahLst/>
            <a:cxnLst/>
            <a:rect l="l" t="t" r="r" b="b"/>
            <a:pathLst>
              <a:path w="28297" h="7936" extrusionOk="0">
                <a:moveTo>
                  <a:pt x="722" y="0"/>
                </a:moveTo>
                <a:cubicBezTo>
                  <a:pt x="324" y="0"/>
                  <a:pt x="0" y="323"/>
                  <a:pt x="0" y="725"/>
                </a:cubicBezTo>
                <a:lnTo>
                  <a:pt x="0" y="7211"/>
                </a:lnTo>
                <a:cubicBezTo>
                  <a:pt x="0" y="7613"/>
                  <a:pt x="324" y="7936"/>
                  <a:pt x="722" y="7936"/>
                </a:cubicBezTo>
                <a:lnTo>
                  <a:pt x="27576" y="7936"/>
                </a:lnTo>
                <a:cubicBezTo>
                  <a:pt x="27973" y="7936"/>
                  <a:pt x="28296" y="7613"/>
                  <a:pt x="28296" y="7211"/>
                </a:cubicBezTo>
                <a:lnTo>
                  <a:pt x="28296" y="725"/>
                </a:lnTo>
                <a:cubicBezTo>
                  <a:pt x="28296" y="323"/>
                  <a:pt x="27973" y="0"/>
                  <a:pt x="27576" y="0"/>
                </a:cubicBezTo>
                <a:close/>
              </a:path>
            </a:pathLst>
          </a:custGeom>
          <a:noFill/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15" name="Google Shape;415;p26"/>
          <p:cNvSpPr/>
          <p:nvPr/>
        </p:nvSpPr>
        <p:spPr>
          <a:xfrm>
            <a:off x="4938524" y="3857020"/>
            <a:ext cx="1655280" cy="464229"/>
          </a:xfrm>
          <a:custGeom>
            <a:avLst/>
            <a:gdLst/>
            <a:ahLst/>
            <a:cxnLst/>
            <a:rect l="l" t="t" r="r" b="b"/>
            <a:pathLst>
              <a:path w="28297" h="7936" extrusionOk="0">
                <a:moveTo>
                  <a:pt x="722" y="0"/>
                </a:moveTo>
                <a:cubicBezTo>
                  <a:pt x="324" y="0"/>
                  <a:pt x="0" y="323"/>
                  <a:pt x="0" y="725"/>
                </a:cubicBezTo>
                <a:lnTo>
                  <a:pt x="0" y="7211"/>
                </a:lnTo>
                <a:cubicBezTo>
                  <a:pt x="0" y="7613"/>
                  <a:pt x="324" y="7936"/>
                  <a:pt x="722" y="7936"/>
                </a:cubicBezTo>
                <a:lnTo>
                  <a:pt x="27576" y="7936"/>
                </a:lnTo>
                <a:cubicBezTo>
                  <a:pt x="27973" y="7936"/>
                  <a:pt x="28296" y="7613"/>
                  <a:pt x="28296" y="7211"/>
                </a:cubicBezTo>
                <a:lnTo>
                  <a:pt x="28296" y="725"/>
                </a:lnTo>
                <a:cubicBezTo>
                  <a:pt x="28296" y="323"/>
                  <a:pt x="27973" y="0"/>
                  <a:pt x="27576" y="0"/>
                </a:cubicBezTo>
                <a:close/>
              </a:path>
            </a:pathLst>
          </a:cu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16" name="Google Shape;416;p26"/>
          <p:cNvSpPr/>
          <p:nvPr/>
        </p:nvSpPr>
        <p:spPr>
          <a:xfrm>
            <a:off x="7935857" y="1804864"/>
            <a:ext cx="1655280" cy="464229"/>
          </a:xfrm>
          <a:custGeom>
            <a:avLst/>
            <a:gdLst/>
            <a:ahLst/>
            <a:cxnLst/>
            <a:rect l="l" t="t" r="r" b="b"/>
            <a:pathLst>
              <a:path w="28297" h="7936" extrusionOk="0">
                <a:moveTo>
                  <a:pt x="722" y="0"/>
                </a:moveTo>
                <a:cubicBezTo>
                  <a:pt x="324" y="0"/>
                  <a:pt x="0" y="323"/>
                  <a:pt x="0" y="725"/>
                </a:cubicBezTo>
                <a:lnTo>
                  <a:pt x="0" y="7211"/>
                </a:lnTo>
                <a:cubicBezTo>
                  <a:pt x="0" y="7613"/>
                  <a:pt x="324" y="7936"/>
                  <a:pt x="722" y="7936"/>
                </a:cubicBezTo>
                <a:lnTo>
                  <a:pt x="27576" y="7936"/>
                </a:lnTo>
                <a:cubicBezTo>
                  <a:pt x="27973" y="7936"/>
                  <a:pt x="28296" y="7613"/>
                  <a:pt x="28296" y="7211"/>
                </a:cubicBezTo>
                <a:lnTo>
                  <a:pt x="28296" y="725"/>
                </a:lnTo>
                <a:cubicBezTo>
                  <a:pt x="28296" y="323"/>
                  <a:pt x="27973" y="0"/>
                  <a:pt x="27576" y="0"/>
                </a:cubicBezTo>
                <a:close/>
              </a:path>
            </a:pathLst>
          </a:cu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47113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 idx="4"/>
          </p:nvPr>
        </p:nvSpPr>
        <p:spPr/>
        <p:txBody>
          <a:bodyPr/>
          <a:lstStyle/>
          <a:p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Instructivo</a:t>
            </a:r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967" y="1455548"/>
            <a:ext cx="6522338" cy="461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3947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0" name="Google Shape;2440;p41"/>
          <p:cNvSpPr/>
          <p:nvPr/>
        </p:nvSpPr>
        <p:spPr>
          <a:xfrm>
            <a:off x="690973" y="2267689"/>
            <a:ext cx="3344708" cy="3130707"/>
          </a:xfrm>
          <a:prstGeom prst="roundRect">
            <a:avLst>
              <a:gd name="adj" fmla="val 4313"/>
            </a:avLst>
          </a:prstGeom>
          <a:solidFill>
            <a:srgbClr val="BAF7C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41" name="Google Shape;2441;p41"/>
          <p:cNvSpPr/>
          <p:nvPr/>
        </p:nvSpPr>
        <p:spPr>
          <a:xfrm>
            <a:off x="544315" y="2069088"/>
            <a:ext cx="3344708" cy="3130707"/>
          </a:xfrm>
          <a:prstGeom prst="roundRect">
            <a:avLst>
              <a:gd name="adj" fmla="val 4313"/>
            </a:avLst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42" name="Google Shape;2442;p41"/>
          <p:cNvSpPr txBox="1">
            <a:spLocks noGrp="1"/>
          </p:cNvSpPr>
          <p:nvPr>
            <p:ph type="subTitle" idx="1"/>
          </p:nvPr>
        </p:nvSpPr>
        <p:spPr>
          <a:xfrm>
            <a:off x="862134" y="2320475"/>
            <a:ext cx="3062255" cy="3077921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es-ES_tradn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Dentro del marco de la investigación realizada se logró identificar la  descripción y uso de la Norma ISO 9001:2008 con su versión actual que es la 9001:2015 y así establecer los cambios para la aplicación en las empresas de consumo masivo.</a:t>
            </a:r>
            <a:endParaRPr lang="es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43" name="Google Shape;2443;p41"/>
          <p:cNvSpPr/>
          <p:nvPr/>
        </p:nvSpPr>
        <p:spPr>
          <a:xfrm>
            <a:off x="131" y="5398397"/>
            <a:ext cx="38128" cy="43"/>
          </a:xfrm>
          <a:custGeom>
            <a:avLst/>
            <a:gdLst/>
            <a:ahLst/>
            <a:cxnLst/>
            <a:rect l="l" t="t" r="r" b="b"/>
            <a:pathLst>
              <a:path w="893" h="1" fill="none" extrusionOk="0">
                <a:moveTo>
                  <a:pt x="0" y="1"/>
                </a:moveTo>
                <a:lnTo>
                  <a:pt x="892" y="1"/>
                </a:lnTo>
              </a:path>
            </a:pathLst>
          </a:custGeom>
          <a:noFill/>
          <a:ln w="3800" cap="flat" cmpd="sng">
            <a:solidFill>
              <a:srgbClr val="1F1F1F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434343"/>
              </a:solidFill>
            </a:endParaRPr>
          </a:p>
        </p:txBody>
      </p:sp>
      <p:sp>
        <p:nvSpPr>
          <p:cNvPr id="2446" name="Google Shape;2446;p41"/>
          <p:cNvSpPr/>
          <p:nvPr/>
        </p:nvSpPr>
        <p:spPr>
          <a:xfrm>
            <a:off x="4251756" y="2294081"/>
            <a:ext cx="3344708" cy="3130707"/>
          </a:xfrm>
          <a:prstGeom prst="roundRect">
            <a:avLst>
              <a:gd name="adj" fmla="val 431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47" name="Google Shape;2447;p41"/>
          <p:cNvSpPr/>
          <p:nvPr/>
        </p:nvSpPr>
        <p:spPr>
          <a:xfrm>
            <a:off x="4382725" y="2168389"/>
            <a:ext cx="3344708" cy="3130707"/>
          </a:xfrm>
          <a:prstGeom prst="roundRect">
            <a:avLst>
              <a:gd name="adj" fmla="val 4313"/>
            </a:avLst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0" name="Google Shape;2450;p41"/>
          <p:cNvSpPr/>
          <p:nvPr/>
        </p:nvSpPr>
        <p:spPr>
          <a:xfrm>
            <a:off x="7979017" y="2294081"/>
            <a:ext cx="3344708" cy="3130707"/>
          </a:xfrm>
          <a:prstGeom prst="roundRect">
            <a:avLst>
              <a:gd name="adj" fmla="val 431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1700" dirty="0">
              <a:latin typeface="Tempus Sans ITC" panose="04020404030D07020202" pitchFamily="82" charset="0"/>
              <a:cs typeface="Times New Roman" panose="02020603050405020304" pitchFamily="18" charset="0"/>
            </a:endParaRPr>
          </a:p>
        </p:txBody>
      </p:sp>
      <p:sp>
        <p:nvSpPr>
          <p:cNvPr id="2451" name="Google Shape;2451;p41"/>
          <p:cNvSpPr/>
          <p:nvPr/>
        </p:nvSpPr>
        <p:spPr>
          <a:xfrm>
            <a:off x="8109986" y="2105685"/>
            <a:ext cx="3344708" cy="3130707"/>
          </a:xfrm>
          <a:prstGeom prst="roundRect">
            <a:avLst>
              <a:gd name="adj" fmla="val 4313"/>
            </a:avLst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5" name="Google Shape;2455;p41"/>
          <p:cNvSpPr txBox="1">
            <a:spLocks noGrp="1"/>
          </p:cNvSpPr>
          <p:nvPr>
            <p:ph type="subTitle" idx="3"/>
          </p:nvPr>
        </p:nvSpPr>
        <p:spPr>
          <a:xfrm>
            <a:off x="4506268" y="2320476"/>
            <a:ext cx="3062255" cy="307792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es-ES_tradn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la investigación dentro de la compañía se identificó su cadena logística la cual tiene un flujo que ayuda a mejorar los controles de los proceso, pero con ella también se emparejó sus oportunidades de mejora, los cuales están detallado dentro del instructivo sugerido.</a:t>
            </a:r>
            <a:endParaRPr lang="es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" name="Google Shape;2457;p41"/>
          <p:cNvSpPr txBox="1">
            <a:spLocks noGrp="1"/>
          </p:cNvSpPr>
          <p:nvPr>
            <p:ph type="subTitle" idx="5"/>
          </p:nvPr>
        </p:nvSpPr>
        <p:spPr>
          <a:xfrm>
            <a:off x="8185768" y="2320476"/>
            <a:ext cx="3062255" cy="342381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es-ES_tradn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identificó los impactos que se tiene al aplicar la actualización de la Norma ISO 9001:2015 dentro de la cadena logística de una compañía de producción de consumo masivo y así poder tomar el control y manejo de las oportunidades que tiene cada área. </a:t>
            </a:r>
            <a:endParaRPr lang="es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" name="Google Shape;2458;p41"/>
          <p:cNvSpPr txBox="1">
            <a:spLocks noGrp="1"/>
          </p:cNvSpPr>
          <p:nvPr>
            <p:ph type="ctrTitle" idx="6"/>
          </p:nvPr>
        </p:nvSpPr>
        <p:spPr>
          <a:xfrm>
            <a:off x="6907533" y="609733"/>
            <a:ext cx="4259600" cy="641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s-EC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900128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2446;p41"/>
          <p:cNvSpPr/>
          <p:nvPr/>
        </p:nvSpPr>
        <p:spPr>
          <a:xfrm>
            <a:off x="764920" y="2069088"/>
            <a:ext cx="3344708" cy="3130707"/>
          </a:xfrm>
          <a:prstGeom prst="roundRect">
            <a:avLst>
              <a:gd name="adj" fmla="val 431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170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ctrTitle" idx="4"/>
          </p:nvPr>
        </p:nvSpPr>
        <p:spPr>
          <a:xfrm>
            <a:off x="6619164" y="609733"/>
            <a:ext cx="4547969" cy="641600"/>
          </a:xfrm>
        </p:spPr>
        <p:txBody>
          <a:bodyPr/>
          <a:lstStyle/>
          <a:p>
            <a:r>
              <a:rPr lang="es-EC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Recomendaciones</a:t>
            </a:r>
            <a:r>
              <a:rPr lang="es-EC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C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S" b="1" dirty="0"/>
          </a:p>
        </p:txBody>
      </p:sp>
      <p:sp>
        <p:nvSpPr>
          <p:cNvPr id="7" name="Google Shape;2441;p41"/>
          <p:cNvSpPr/>
          <p:nvPr/>
        </p:nvSpPr>
        <p:spPr>
          <a:xfrm>
            <a:off x="764920" y="1932458"/>
            <a:ext cx="3344708" cy="3130707"/>
          </a:xfrm>
          <a:prstGeom prst="roundRect">
            <a:avLst>
              <a:gd name="adj" fmla="val 4313"/>
            </a:avLst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170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Google Shape;2442;p41"/>
          <p:cNvSpPr txBox="1">
            <a:spLocks noGrp="1"/>
          </p:cNvSpPr>
          <p:nvPr>
            <p:ph type="subTitle" idx="1"/>
          </p:nvPr>
        </p:nvSpPr>
        <p:spPr>
          <a:xfrm>
            <a:off x="862134" y="2320476"/>
            <a:ext cx="3062255" cy="271240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es-ES_tradn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uso de la actualización de la Norma ISO 9001:2015, se adaptan a los procesos de la compañía y se puede obtener mejores resultados en los sistemas de gestión.</a:t>
            </a:r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Google Shape;2446;p41"/>
          <p:cNvSpPr/>
          <p:nvPr/>
        </p:nvSpPr>
        <p:spPr>
          <a:xfrm>
            <a:off x="4326620" y="2069089"/>
            <a:ext cx="3344708" cy="3130707"/>
          </a:xfrm>
          <a:prstGeom prst="roundRect">
            <a:avLst>
              <a:gd name="adj" fmla="val 431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170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Google Shape;2447;p41"/>
          <p:cNvSpPr/>
          <p:nvPr/>
        </p:nvSpPr>
        <p:spPr>
          <a:xfrm>
            <a:off x="4437453" y="1932458"/>
            <a:ext cx="3344708" cy="3130707"/>
          </a:xfrm>
          <a:prstGeom prst="roundRect">
            <a:avLst>
              <a:gd name="adj" fmla="val 4313"/>
            </a:avLst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170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2450;p41"/>
          <p:cNvSpPr/>
          <p:nvPr/>
        </p:nvSpPr>
        <p:spPr>
          <a:xfrm>
            <a:off x="7999153" y="2069089"/>
            <a:ext cx="3344708" cy="3130707"/>
          </a:xfrm>
          <a:prstGeom prst="roundRect">
            <a:avLst>
              <a:gd name="adj" fmla="val 431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s-ES" sz="17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ES" sz="17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sugiere una constante revisión de procesos, el cual consiste examinar las actualizaciones de la Norma ISO 9001:2015 con el flujo de la cadena logística que maneja la compañía a través del uso de indicadores de gestión los cuales permitirán establecer la causa raíz de las oportunidades que se presentan a diario.</a:t>
            </a:r>
            <a:endParaRPr sz="17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Google Shape;2451;p41"/>
          <p:cNvSpPr/>
          <p:nvPr/>
        </p:nvSpPr>
        <p:spPr>
          <a:xfrm>
            <a:off x="8109986" y="1932458"/>
            <a:ext cx="3344708" cy="3130707"/>
          </a:xfrm>
          <a:prstGeom prst="roundRect">
            <a:avLst>
              <a:gd name="adj" fmla="val 4313"/>
            </a:avLst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Google Shape;2455;p41"/>
          <p:cNvSpPr txBox="1">
            <a:spLocks noGrp="1"/>
          </p:cNvSpPr>
          <p:nvPr>
            <p:ph type="subTitle" idx="3"/>
          </p:nvPr>
        </p:nvSpPr>
        <p:spPr>
          <a:xfrm>
            <a:off x="4506268" y="2320476"/>
            <a:ext cx="3062255" cy="271240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es-ES_tradn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cadena logística que se identificó está dentro de los estándares de control y se sugiere la identificación constante de las oportunidades de mejora a través de auditorías de procesos dentro de las áreas que interviene.</a:t>
            </a:r>
            <a:endParaRPr lang="es-E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Google Shape;2457;p41"/>
          <p:cNvSpPr txBox="1">
            <a:spLocks/>
          </p:cNvSpPr>
          <p:nvPr/>
        </p:nvSpPr>
        <p:spPr>
          <a:xfrm>
            <a:off x="8185768" y="2320476"/>
            <a:ext cx="3062255" cy="271240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s-ES" sz="1700" kern="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7060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441;p28"/>
          <p:cNvSpPr/>
          <p:nvPr/>
        </p:nvSpPr>
        <p:spPr>
          <a:xfrm>
            <a:off x="1110666" y="1400684"/>
            <a:ext cx="4948939" cy="4029200"/>
          </a:xfrm>
          <a:prstGeom prst="roundRect">
            <a:avLst>
              <a:gd name="adj" fmla="val 431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46892" y="1802284"/>
            <a:ext cx="5249191" cy="3226000"/>
          </a:xfrm>
          <a:ln>
            <a:solidFill>
              <a:schemeClr val="bg1">
                <a:lumMod val="10000"/>
              </a:schemeClr>
            </a:solidFill>
          </a:ln>
        </p:spPr>
        <p:txBody>
          <a:bodyPr/>
          <a:lstStyle/>
          <a:p>
            <a:r>
              <a:rPr lang="es-E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Gracias por su atención</a:t>
            </a:r>
            <a:endParaRPr lang="es-E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18" b="8656"/>
          <a:stretch/>
        </p:blipFill>
        <p:spPr>
          <a:xfrm>
            <a:off x="6746614" y="955342"/>
            <a:ext cx="3857625" cy="514520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41983874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28"/>
          <p:cNvSpPr/>
          <p:nvPr/>
        </p:nvSpPr>
        <p:spPr>
          <a:xfrm>
            <a:off x="4719341" y="1327824"/>
            <a:ext cx="810000" cy="817200"/>
          </a:xfrm>
          <a:prstGeom prst="roundRect">
            <a:avLst>
              <a:gd name="adj" fmla="val 431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2400" ker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430" name="Google Shape;430;p28"/>
          <p:cNvSpPr/>
          <p:nvPr/>
        </p:nvSpPr>
        <p:spPr>
          <a:xfrm>
            <a:off x="4708261" y="419018"/>
            <a:ext cx="810000" cy="817200"/>
          </a:xfrm>
          <a:prstGeom prst="roundRect">
            <a:avLst>
              <a:gd name="adj" fmla="val 431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2400" ker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433" name="Google Shape;433;p28"/>
          <p:cNvSpPr txBox="1">
            <a:spLocks noGrp="1"/>
          </p:cNvSpPr>
          <p:nvPr>
            <p:ph type="ctrTitle" idx="2"/>
          </p:nvPr>
        </p:nvSpPr>
        <p:spPr>
          <a:xfrm>
            <a:off x="5101100" y="1547301"/>
            <a:ext cx="4438464" cy="427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 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Marco Teórico y Referencial</a:t>
            </a:r>
            <a:endParaRPr 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39" name="Google Shape;439;p28"/>
          <p:cNvGrpSpPr/>
          <p:nvPr/>
        </p:nvGrpSpPr>
        <p:grpSpPr>
          <a:xfrm>
            <a:off x="95535" y="1479561"/>
            <a:ext cx="6134284" cy="4967932"/>
            <a:chOff x="0" y="982900"/>
            <a:chExt cx="4600713" cy="3725949"/>
          </a:xfrm>
        </p:grpSpPr>
        <p:grpSp>
          <p:nvGrpSpPr>
            <p:cNvPr id="440" name="Google Shape;440;p28"/>
            <p:cNvGrpSpPr/>
            <p:nvPr/>
          </p:nvGrpSpPr>
          <p:grpSpPr>
            <a:xfrm>
              <a:off x="411575" y="982900"/>
              <a:ext cx="2214990" cy="3181003"/>
              <a:chOff x="624596" y="982906"/>
              <a:chExt cx="2001980" cy="3181003"/>
            </a:xfrm>
          </p:grpSpPr>
          <p:sp>
            <p:nvSpPr>
              <p:cNvPr id="441" name="Google Shape;441;p28"/>
              <p:cNvSpPr/>
              <p:nvPr/>
            </p:nvSpPr>
            <p:spPr>
              <a:xfrm>
                <a:off x="692176" y="1142009"/>
                <a:ext cx="1934400" cy="3021900"/>
              </a:xfrm>
              <a:prstGeom prst="roundRect">
                <a:avLst>
                  <a:gd name="adj" fmla="val 4313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42" name="Google Shape;442;p28"/>
              <p:cNvSpPr/>
              <p:nvPr/>
            </p:nvSpPr>
            <p:spPr>
              <a:xfrm>
                <a:off x="624596" y="982906"/>
                <a:ext cx="1881817" cy="2984405"/>
              </a:xfrm>
              <a:custGeom>
                <a:avLst/>
                <a:gdLst/>
                <a:ahLst/>
                <a:cxnLst/>
                <a:rect l="l" t="t" r="r" b="b"/>
                <a:pathLst>
                  <a:path w="53747" h="74336" extrusionOk="0">
                    <a:moveTo>
                      <a:pt x="52246" y="65"/>
                    </a:moveTo>
                    <a:cubicBezTo>
                      <a:pt x="53040" y="65"/>
                      <a:pt x="53682" y="711"/>
                      <a:pt x="53682" y="1501"/>
                    </a:cubicBezTo>
                    <a:lnTo>
                      <a:pt x="53682" y="72835"/>
                    </a:lnTo>
                    <a:cubicBezTo>
                      <a:pt x="53682" y="73625"/>
                      <a:pt x="53040" y="74268"/>
                      <a:pt x="52246" y="74268"/>
                    </a:cubicBezTo>
                    <a:lnTo>
                      <a:pt x="1501" y="74268"/>
                    </a:lnTo>
                    <a:cubicBezTo>
                      <a:pt x="711" y="74268"/>
                      <a:pt x="65" y="73625"/>
                      <a:pt x="65" y="72835"/>
                    </a:cubicBezTo>
                    <a:lnTo>
                      <a:pt x="65" y="1501"/>
                    </a:lnTo>
                    <a:cubicBezTo>
                      <a:pt x="65" y="711"/>
                      <a:pt x="711" y="65"/>
                      <a:pt x="1501" y="65"/>
                    </a:cubicBezTo>
                    <a:close/>
                    <a:moveTo>
                      <a:pt x="1501" y="1"/>
                    </a:moveTo>
                    <a:cubicBezTo>
                      <a:pt x="676" y="1"/>
                      <a:pt x="0" y="675"/>
                      <a:pt x="0" y="1501"/>
                    </a:cubicBezTo>
                    <a:lnTo>
                      <a:pt x="0" y="72835"/>
                    </a:lnTo>
                    <a:cubicBezTo>
                      <a:pt x="0" y="73660"/>
                      <a:pt x="676" y="74336"/>
                      <a:pt x="1501" y="74336"/>
                    </a:cubicBezTo>
                    <a:lnTo>
                      <a:pt x="52246" y="74336"/>
                    </a:lnTo>
                    <a:cubicBezTo>
                      <a:pt x="53076" y="74336"/>
                      <a:pt x="53747" y="73660"/>
                      <a:pt x="53747" y="72835"/>
                    </a:cubicBezTo>
                    <a:lnTo>
                      <a:pt x="53747" y="1501"/>
                    </a:lnTo>
                    <a:cubicBezTo>
                      <a:pt x="53747" y="675"/>
                      <a:pt x="53076" y="1"/>
                      <a:pt x="5224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443" name="Google Shape;443;p28"/>
            <p:cNvGrpSpPr/>
            <p:nvPr/>
          </p:nvGrpSpPr>
          <p:grpSpPr>
            <a:xfrm>
              <a:off x="0" y="4397412"/>
              <a:ext cx="4600713" cy="150450"/>
              <a:chOff x="0" y="4397412"/>
              <a:chExt cx="4600713" cy="150450"/>
            </a:xfrm>
          </p:grpSpPr>
          <p:sp>
            <p:nvSpPr>
              <p:cNvPr id="444" name="Google Shape;444;p28"/>
              <p:cNvSpPr/>
              <p:nvPr/>
            </p:nvSpPr>
            <p:spPr>
              <a:xfrm>
                <a:off x="0" y="4397412"/>
                <a:ext cx="4600713" cy="2416"/>
              </a:xfrm>
              <a:custGeom>
                <a:avLst/>
                <a:gdLst/>
                <a:ahLst/>
                <a:cxnLst/>
                <a:rect l="l" t="t" r="r" b="b"/>
                <a:pathLst>
                  <a:path w="131402" h="69" extrusionOk="0">
                    <a:moveTo>
                      <a:pt x="0" y="1"/>
                    </a:moveTo>
                    <a:lnTo>
                      <a:pt x="0" y="69"/>
                    </a:lnTo>
                    <a:lnTo>
                      <a:pt x="131401" y="69"/>
                    </a:lnTo>
                    <a:lnTo>
                      <a:pt x="131401" y="1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45" name="Google Shape;445;p28"/>
              <p:cNvSpPr/>
              <p:nvPr/>
            </p:nvSpPr>
            <p:spPr>
              <a:xfrm>
                <a:off x="755786" y="4545586"/>
                <a:ext cx="305519" cy="2276"/>
              </a:xfrm>
              <a:custGeom>
                <a:avLst/>
                <a:gdLst/>
                <a:ahLst/>
                <a:cxnLst/>
                <a:rect l="l" t="t" r="r" b="b"/>
                <a:pathLst>
                  <a:path w="8726" h="65" extrusionOk="0">
                    <a:moveTo>
                      <a:pt x="0" y="0"/>
                    </a:moveTo>
                    <a:lnTo>
                      <a:pt x="0" y="65"/>
                    </a:lnTo>
                    <a:lnTo>
                      <a:pt x="8726" y="65"/>
                    </a:lnTo>
                    <a:lnTo>
                      <a:pt x="8726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46" name="Google Shape;446;p28"/>
              <p:cNvSpPr/>
              <p:nvPr/>
            </p:nvSpPr>
            <p:spPr>
              <a:xfrm>
                <a:off x="1619552" y="4536412"/>
                <a:ext cx="497808" cy="2276"/>
              </a:xfrm>
              <a:custGeom>
                <a:avLst/>
                <a:gdLst/>
                <a:ahLst/>
                <a:cxnLst/>
                <a:rect l="l" t="t" r="r" b="b"/>
                <a:pathLst>
                  <a:path w="14218" h="65" extrusionOk="0">
                    <a:moveTo>
                      <a:pt x="0" y="0"/>
                    </a:moveTo>
                    <a:lnTo>
                      <a:pt x="0" y="65"/>
                    </a:lnTo>
                    <a:lnTo>
                      <a:pt x="14217" y="65"/>
                    </a:lnTo>
                    <a:lnTo>
                      <a:pt x="14217" y="0"/>
                    </a:ln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47" name="Google Shape;447;p28"/>
              <p:cNvSpPr/>
              <p:nvPr/>
            </p:nvSpPr>
            <p:spPr>
              <a:xfrm>
                <a:off x="1070481" y="4460119"/>
                <a:ext cx="175833" cy="2311"/>
              </a:xfrm>
              <a:custGeom>
                <a:avLst/>
                <a:gdLst/>
                <a:ahLst/>
                <a:cxnLst/>
                <a:rect l="l" t="t" r="r" b="b"/>
                <a:pathLst>
                  <a:path w="5022" h="66" extrusionOk="0">
                    <a:moveTo>
                      <a:pt x="1" y="1"/>
                    </a:moveTo>
                    <a:lnTo>
                      <a:pt x="1" y="65"/>
                    </a:lnTo>
                    <a:lnTo>
                      <a:pt x="5022" y="65"/>
                    </a:lnTo>
                    <a:lnTo>
                      <a:pt x="5022" y="1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48" name="Google Shape;448;p28"/>
              <p:cNvSpPr/>
              <p:nvPr/>
            </p:nvSpPr>
            <p:spPr>
              <a:xfrm>
                <a:off x="2732853" y="4514424"/>
                <a:ext cx="418259" cy="2276"/>
              </a:xfrm>
              <a:custGeom>
                <a:avLst/>
                <a:gdLst/>
                <a:ahLst/>
                <a:cxnLst/>
                <a:rect l="l" t="t" r="r" b="b"/>
                <a:pathLst>
                  <a:path w="11946" h="65" extrusionOk="0">
                    <a:moveTo>
                      <a:pt x="0" y="0"/>
                    </a:moveTo>
                    <a:lnTo>
                      <a:pt x="0" y="65"/>
                    </a:lnTo>
                    <a:lnTo>
                      <a:pt x="11946" y="65"/>
                    </a:lnTo>
                    <a:lnTo>
                      <a:pt x="11946" y="0"/>
                    </a:ln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449" name="Google Shape;449;p28"/>
            <p:cNvGrpSpPr/>
            <p:nvPr/>
          </p:nvGrpSpPr>
          <p:grpSpPr>
            <a:xfrm>
              <a:off x="2072827" y="1904259"/>
              <a:ext cx="1418990" cy="2804590"/>
              <a:chOff x="2072827" y="1904259"/>
              <a:chExt cx="1418990" cy="2804590"/>
            </a:xfrm>
          </p:grpSpPr>
          <p:sp>
            <p:nvSpPr>
              <p:cNvPr id="450" name="Google Shape;450;p28"/>
              <p:cNvSpPr/>
              <p:nvPr/>
            </p:nvSpPr>
            <p:spPr>
              <a:xfrm>
                <a:off x="2399847" y="1904259"/>
                <a:ext cx="391230" cy="380866"/>
              </a:xfrm>
              <a:custGeom>
                <a:avLst/>
                <a:gdLst/>
                <a:ahLst/>
                <a:cxnLst/>
                <a:rect l="l" t="t" r="r" b="b"/>
                <a:pathLst>
                  <a:path w="11174" h="10878" extrusionOk="0">
                    <a:moveTo>
                      <a:pt x="7624" y="1"/>
                    </a:moveTo>
                    <a:cubicBezTo>
                      <a:pt x="7272" y="1"/>
                      <a:pt x="6880" y="36"/>
                      <a:pt x="6446" y="111"/>
                    </a:cubicBezTo>
                    <a:cubicBezTo>
                      <a:pt x="3478" y="623"/>
                      <a:pt x="1934" y="2250"/>
                      <a:pt x="2139" y="3136"/>
                    </a:cubicBezTo>
                    <a:cubicBezTo>
                      <a:pt x="851" y="3531"/>
                      <a:pt x="0" y="8656"/>
                      <a:pt x="2666" y="10308"/>
                    </a:cubicBezTo>
                    <a:cubicBezTo>
                      <a:pt x="3333" y="10722"/>
                      <a:pt x="4200" y="10877"/>
                      <a:pt x="5124" y="10877"/>
                    </a:cubicBezTo>
                    <a:cubicBezTo>
                      <a:pt x="7890" y="10877"/>
                      <a:pt x="11173" y="9486"/>
                      <a:pt x="11173" y="9486"/>
                    </a:cubicBezTo>
                    <a:cubicBezTo>
                      <a:pt x="11173" y="9486"/>
                      <a:pt x="10290" y="8434"/>
                      <a:pt x="10585" y="5641"/>
                    </a:cubicBezTo>
                    <a:cubicBezTo>
                      <a:pt x="10848" y="3167"/>
                      <a:pt x="10967" y="1"/>
                      <a:pt x="7624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51" name="Google Shape;451;p28"/>
              <p:cNvSpPr/>
              <p:nvPr/>
            </p:nvSpPr>
            <p:spPr>
              <a:xfrm>
                <a:off x="2789784" y="2455395"/>
                <a:ext cx="313327" cy="524242"/>
              </a:xfrm>
              <a:custGeom>
                <a:avLst/>
                <a:gdLst/>
                <a:ahLst/>
                <a:cxnLst/>
                <a:rect l="l" t="t" r="r" b="b"/>
                <a:pathLst>
                  <a:path w="8949" h="14973" extrusionOk="0">
                    <a:moveTo>
                      <a:pt x="2312" y="1"/>
                    </a:moveTo>
                    <a:lnTo>
                      <a:pt x="1" y="144"/>
                    </a:lnTo>
                    <a:cubicBezTo>
                      <a:pt x="44" y="913"/>
                      <a:pt x="133" y="1616"/>
                      <a:pt x="234" y="2345"/>
                    </a:cubicBezTo>
                    <a:cubicBezTo>
                      <a:pt x="338" y="3066"/>
                      <a:pt x="475" y="3784"/>
                      <a:pt x="629" y="4498"/>
                    </a:cubicBezTo>
                    <a:cubicBezTo>
                      <a:pt x="790" y="5212"/>
                      <a:pt x="959" y="5927"/>
                      <a:pt x="1185" y="6630"/>
                    </a:cubicBezTo>
                    <a:cubicBezTo>
                      <a:pt x="1397" y="7337"/>
                      <a:pt x="1651" y="8038"/>
                      <a:pt x="1949" y="8727"/>
                    </a:cubicBezTo>
                    <a:lnTo>
                      <a:pt x="2183" y="9244"/>
                    </a:lnTo>
                    <a:cubicBezTo>
                      <a:pt x="2216" y="9322"/>
                      <a:pt x="2276" y="9433"/>
                      <a:pt x="2327" y="9531"/>
                    </a:cubicBezTo>
                    <a:cubicBezTo>
                      <a:pt x="2380" y="9631"/>
                      <a:pt x="2438" y="9721"/>
                      <a:pt x="2491" y="9814"/>
                    </a:cubicBezTo>
                    <a:cubicBezTo>
                      <a:pt x="2714" y="10173"/>
                      <a:pt x="2962" y="10478"/>
                      <a:pt x="3210" y="10773"/>
                    </a:cubicBezTo>
                    <a:cubicBezTo>
                      <a:pt x="3712" y="11358"/>
                      <a:pt x="4243" y="11867"/>
                      <a:pt x="4789" y="12355"/>
                    </a:cubicBezTo>
                    <a:cubicBezTo>
                      <a:pt x="5890" y="13321"/>
                      <a:pt x="7025" y="14186"/>
                      <a:pt x="8246" y="14972"/>
                    </a:cubicBezTo>
                    <a:lnTo>
                      <a:pt x="8949" y="14068"/>
                    </a:lnTo>
                    <a:cubicBezTo>
                      <a:pt x="8453" y="13586"/>
                      <a:pt x="7948" y="13094"/>
                      <a:pt x="7463" y="12599"/>
                    </a:cubicBezTo>
                    <a:cubicBezTo>
                      <a:pt x="6971" y="12108"/>
                      <a:pt x="6493" y="11605"/>
                      <a:pt x="6038" y="11096"/>
                    </a:cubicBezTo>
                    <a:cubicBezTo>
                      <a:pt x="5579" y="10589"/>
                      <a:pt x="5144" y="10069"/>
                      <a:pt x="4764" y="9545"/>
                    </a:cubicBezTo>
                    <a:cubicBezTo>
                      <a:pt x="4573" y="9287"/>
                      <a:pt x="4404" y="9021"/>
                      <a:pt x="4268" y="8770"/>
                    </a:cubicBezTo>
                    <a:cubicBezTo>
                      <a:pt x="4240" y="8709"/>
                      <a:pt x="4204" y="8644"/>
                      <a:pt x="4179" y="8587"/>
                    </a:cubicBezTo>
                    <a:cubicBezTo>
                      <a:pt x="4154" y="8522"/>
                      <a:pt x="4132" y="8482"/>
                      <a:pt x="4100" y="8396"/>
                    </a:cubicBezTo>
                    <a:lnTo>
                      <a:pt x="3924" y="7934"/>
                    </a:lnTo>
                    <a:cubicBezTo>
                      <a:pt x="3465" y="6691"/>
                      <a:pt x="3142" y="5371"/>
                      <a:pt x="2875" y="4036"/>
                    </a:cubicBezTo>
                    <a:cubicBezTo>
                      <a:pt x="2743" y="3368"/>
                      <a:pt x="2646" y="2689"/>
                      <a:pt x="2545" y="2015"/>
                    </a:cubicBezTo>
                    <a:cubicBezTo>
                      <a:pt x="2448" y="1344"/>
                      <a:pt x="2373" y="643"/>
                      <a:pt x="2312" y="1"/>
                    </a:cubicBezTo>
                    <a:close/>
                  </a:path>
                </a:pathLst>
              </a:custGeom>
              <a:solidFill>
                <a:srgbClr val="FFB57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52" name="Google Shape;452;p28"/>
              <p:cNvSpPr/>
              <p:nvPr/>
            </p:nvSpPr>
            <p:spPr>
              <a:xfrm>
                <a:off x="2724205" y="2358410"/>
                <a:ext cx="176358" cy="233253"/>
              </a:xfrm>
              <a:custGeom>
                <a:avLst/>
                <a:gdLst/>
                <a:ahLst/>
                <a:cxnLst/>
                <a:rect l="l" t="t" r="r" b="b"/>
                <a:pathLst>
                  <a:path w="5037" h="6662" extrusionOk="0">
                    <a:moveTo>
                      <a:pt x="2431" y="1"/>
                    </a:moveTo>
                    <a:cubicBezTo>
                      <a:pt x="1717" y="1"/>
                      <a:pt x="1248" y="323"/>
                      <a:pt x="718" y="1080"/>
                    </a:cubicBezTo>
                    <a:cubicBezTo>
                      <a:pt x="0" y="2107"/>
                      <a:pt x="1468" y="6662"/>
                      <a:pt x="1468" y="6662"/>
                    </a:cubicBezTo>
                    <a:lnTo>
                      <a:pt x="5036" y="4235"/>
                    </a:lnTo>
                    <a:cubicBezTo>
                      <a:pt x="5036" y="4235"/>
                      <a:pt x="4386" y="391"/>
                      <a:pt x="3449" y="154"/>
                    </a:cubicBezTo>
                    <a:cubicBezTo>
                      <a:pt x="3055" y="55"/>
                      <a:pt x="2722" y="1"/>
                      <a:pt x="2431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53" name="Google Shape;453;p28"/>
              <p:cNvSpPr/>
              <p:nvPr/>
            </p:nvSpPr>
            <p:spPr>
              <a:xfrm>
                <a:off x="2853507" y="2457531"/>
                <a:ext cx="1646" cy="8858"/>
              </a:xfrm>
              <a:custGeom>
                <a:avLst/>
                <a:gdLst/>
                <a:ahLst/>
                <a:cxnLst/>
                <a:rect l="l" t="t" r="r" b="b"/>
                <a:pathLst>
                  <a:path w="47" h="253" extrusionOk="0">
                    <a:moveTo>
                      <a:pt x="0" y="1"/>
                    </a:moveTo>
                    <a:lnTo>
                      <a:pt x="0" y="252"/>
                    </a:lnTo>
                    <a:lnTo>
                      <a:pt x="47" y="252"/>
                    </a:lnTo>
                    <a:lnTo>
                      <a:pt x="47" y="1"/>
                    </a:lnTo>
                    <a:close/>
                  </a:path>
                </a:pathLst>
              </a:custGeom>
              <a:solidFill>
                <a:srgbClr val="1E282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54" name="Google Shape;454;p28"/>
              <p:cNvSpPr/>
              <p:nvPr/>
            </p:nvSpPr>
            <p:spPr>
              <a:xfrm>
                <a:off x="2759253" y="2491738"/>
                <a:ext cx="149959" cy="113756"/>
              </a:xfrm>
              <a:custGeom>
                <a:avLst/>
                <a:gdLst/>
                <a:ahLst/>
                <a:cxnLst/>
                <a:rect l="l" t="t" r="r" b="b"/>
                <a:pathLst>
                  <a:path w="4283" h="3249" extrusionOk="0">
                    <a:moveTo>
                      <a:pt x="4200" y="1"/>
                    </a:moveTo>
                    <a:lnTo>
                      <a:pt x="0" y="2829"/>
                    </a:lnTo>
                    <a:lnTo>
                      <a:pt x="270" y="3248"/>
                    </a:lnTo>
                    <a:lnTo>
                      <a:pt x="4282" y="374"/>
                    </a:lnTo>
                    <a:lnTo>
                      <a:pt x="4200" y="1"/>
                    </a:lnTo>
                    <a:close/>
                  </a:path>
                </a:pathLst>
              </a:custGeom>
              <a:solidFill>
                <a:srgbClr val="407B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55" name="Google Shape;455;p28"/>
              <p:cNvSpPr/>
              <p:nvPr/>
            </p:nvSpPr>
            <p:spPr>
              <a:xfrm>
                <a:off x="3066000" y="2936365"/>
                <a:ext cx="112040" cy="66769"/>
              </a:xfrm>
              <a:custGeom>
                <a:avLst/>
                <a:gdLst/>
                <a:ahLst/>
                <a:cxnLst/>
                <a:rect l="l" t="t" r="r" b="b"/>
                <a:pathLst>
                  <a:path w="3200" h="1907" extrusionOk="0">
                    <a:moveTo>
                      <a:pt x="632" y="0"/>
                    </a:moveTo>
                    <a:lnTo>
                      <a:pt x="1" y="671"/>
                    </a:lnTo>
                    <a:cubicBezTo>
                      <a:pt x="249" y="1580"/>
                      <a:pt x="1666" y="1906"/>
                      <a:pt x="1666" y="1906"/>
                    </a:cubicBezTo>
                    <a:lnTo>
                      <a:pt x="3199" y="184"/>
                    </a:lnTo>
                    <a:lnTo>
                      <a:pt x="632" y="0"/>
                    </a:lnTo>
                    <a:close/>
                  </a:path>
                </a:pathLst>
              </a:custGeom>
              <a:solidFill>
                <a:srgbClr val="FFB57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56" name="Google Shape;456;p28"/>
              <p:cNvSpPr/>
              <p:nvPr/>
            </p:nvSpPr>
            <p:spPr>
              <a:xfrm>
                <a:off x="2668115" y="4444154"/>
                <a:ext cx="84660" cy="183781"/>
              </a:xfrm>
              <a:custGeom>
                <a:avLst/>
                <a:gdLst/>
                <a:ahLst/>
                <a:cxnLst/>
                <a:rect l="l" t="t" r="r" b="b"/>
                <a:pathLst>
                  <a:path w="2418" h="5249" extrusionOk="0">
                    <a:moveTo>
                      <a:pt x="152" y="1"/>
                    </a:moveTo>
                    <a:lnTo>
                      <a:pt x="1" y="5249"/>
                    </a:lnTo>
                    <a:lnTo>
                      <a:pt x="2266" y="5249"/>
                    </a:lnTo>
                    <a:lnTo>
                      <a:pt x="2417" y="1"/>
                    </a:lnTo>
                    <a:close/>
                  </a:path>
                </a:pathLst>
              </a:custGeom>
              <a:solidFill>
                <a:srgbClr val="FFB57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57" name="Google Shape;457;p28"/>
              <p:cNvSpPr/>
              <p:nvPr/>
            </p:nvSpPr>
            <p:spPr>
              <a:xfrm>
                <a:off x="2119709" y="4233657"/>
                <a:ext cx="166414" cy="190433"/>
              </a:xfrm>
              <a:custGeom>
                <a:avLst/>
                <a:gdLst/>
                <a:ahLst/>
                <a:cxnLst/>
                <a:rect l="l" t="t" r="r" b="b"/>
                <a:pathLst>
                  <a:path w="4753" h="5439" extrusionOk="0">
                    <a:moveTo>
                      <a:pt x="2656" y="1"/>
                    </a:moveTo>
                    <a:lnTo>
                      <a:pt x="0" y="4585"/>
                    </a:lnTo>
                    <a:lnTo>
                      <a:pt x="2096" y="5438"/>
                    </a:lnTo>
                    <a:lnTo>
                      <a:pt x="4753" y="859"/>
                    </a:lnTo>
                    <a:lnTo>
                      <a:pt x="2656" y="1"/>
                    </a:lnTo>
                    <a:close/>
                  </a:path>
                </a:pathLst>
              </a:custGeom>
              <a:solidFill>
                <a:srgbClr val="FFB57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58" name="Google Shape;458;p28"/>
              <p:cNvSpPr/>
              <p:nvPr/>
            </p:nvSpPr>
            <p:spPr>
              <a:xfrm>
                <a:off x="2072827" y="4366600"/>
                <a:ext cx="225516" cy="194775"/>
              </a:xfrm>
              <a:custGeom>
                <a:avLst/>
                <a:gdLst/>
                <a:ahLst/>
                <a:cxnLst/>
                <a:rect l="l" t="t" r="r" b="b"/>
                <a:pathLst>
                  <a:path w="6441" h="5563" extrusionOk="0">
                    <a:moveTo>
                      <a:pt x="1551" y="0"/>
                    </a:moveTo>
                    <a:cubicBezTo>
                      <a:pt x="1497" y="0"/>
                      <a:pt x="1444" y="24"/>
                      <a:pt x="1407" y="69"/>
                    </a:cubicBezTo>
                    <a:lnTo>
                      <a:pt x="130" y="1653"/>
                    </a:lnTo>
                    <a:cubicBezTo>
                      <a:pt x="1" y="1814"/>
                      <a:pt x="51" y="2075"/>
                      <a:pt x="238" y="2183"/>
                    </a:cubicBezTo>
                    <a:cubicBezTo>
                      <a:pt x="1009" y="2622"/>
                      <a:pt x="1404" y="2797"/>
                      <a:pt x="2366" y="3368"/>
                    </a:cubicBezTo>
                    <a:cubicBezTo>
                      <a:pt x="2958" y="3720"/>
                      <a:pt x="4347" y="4926"/>
                      <a:pt x="5166" y="5410"/>
                    </a:cubicBezTo>
                    <a:cubicBezTo>
                      <a:pt x="5348" y="5519"/>
                      <a:pt x="5516" y="5563"/>
                      <a:pt x="5664" y="5563"/>
                    </a:cubicBezTo>
                    <a:cubicBezTo>
                      <a:pt x="6169" y="5563"/>
                      <a:pt x="6440" y="5054"/>
                      <a:pt x="6210" y="4840"/>
                    </a:cubicBezTo>
                    <a:cubicBezTo>
                      <a:pt x="4878" y="3605"/>
                      <a:pt x="4344" y="2377"/>
                      <a:pt x="4086" y="1641"/>
                    </a:cubicBezTo>
                    <a:cubicBezTo>
                      <a:pt x="4038" y="1509"/>
                      <a:pt x="3949" y="1398"/>
                      <a:pt x="3831" y="1329"/>
                    </a:cubicBezTo>
                    <a:lnTo>
                      <a:pt x="1644" y="26"/>
                    </a:lnTo>
                    <a:cubicBezTo>
                      <a:pt x="1615" y="9"/>
                      <a:pt x="1583" y="0"/>
                      <a:pt x="1551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59" name="Google Shape;459;p28"/>
              <p:cNvSpPr/>
              <p:nvPr/>
            </p:nvSpPr>
            <p:spPr>
              <a:xfrm>
                <a:off x="2643536" y="4618587"/>
                <a:ext cx="241411" cy="90262"/>
              </a:xfrm>
              <a:custGeom>
                <a:avLst/>
                <a:gdLst/>
                <a:ahLst/>
                <a:cxnLst/>
                <a:rect l="l" t="t" r="r" b="b"/>
                <a:pathLst>
                  <a:path w="6895" h="2578" extrusionOk="0">
                    <a:moveTo>
                      <a:pt x="502" y="1"/>
                    </a:moveTo>
                    <a:cubicBezTo>
                      <a:pt x="409" y="1"/>
                      <a:pt x="333" y="65"/>
                      <a:pt x="323" y="159"/>
                    </a:cubicBezTo>
                    <a:lnTo>
                      <a:pt x="32" y="2172"/>
                    </a:lnTo>
                    <a:cubicBezTo>
                      <a:pt x="0" y="2379"/>
                      <a:pt x="176" y="2575"/>
                      <a:pt x="389" y="2575"/>
                    </a:cubicBezTo>
                    <a:cubicBezTo>
                      <a:pt x="391" y="2575"/>
                      <a:pt x="393" y="2575"/>
                      <a:pt x="394" y="2575"/>
                    </a:cubicBezTo>
                    <a:cubicBezTo>
                      <a:pt x="1281" y="2560"/>
                      <a:pt x="1708" y="2506"/>
                      <a:pt x="2828" y="2506"/>
                    </a:cubicBezTo>
                    <a:cubicBezTo>
                      <a:pt x="3517" y="2506"/>
                      <a:pt x="4942" y="2578"/>
                      <a:pt x="5893" y="2578"/>
                    </a:cubicBezTo>
                    <a:cubicBezTo>
                      <a:pt x="6823" y="2578"/>
                      <a:pt x="6895" y="1637"/>
                      <a:pt x="6496" y="1551"/>
                    </a:cubicBezTo>
                    <a:cubicBezTo>
                      <a:pt x="4723" y="1171"/>
                      <a:pt x="4024" y="643"/>
                      <a:pt x="3424" y="141"/>
                    </a:cubicBezTo>
                    <a:cubicBezTo>
                      <a:pt x="3316" y="51"/>
                      <a:pt x="3184" y="1"/>
                      <a:pt x="3047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60" name="Google Shape;460;p28"/>
              <p:cNvSpPr/>
              <p:nvPr/>
            </p:nvSpPr>
            <p:spPr>
              <a:xfrm>
                <a:off x="2670670" y="4520551"/>
                <a:ext cx="665" cy="18417"/>
              </a:xfrm>
              <a:custGeom>
                <a:avLst/>
                <a:gdLst/>
                <a:ahLst/>
                <a:cxnLst/>
                <a:rect l="l" t="t" r="r" b="b"/>
                <a:pathLst>
                  <a:path w="19" h="526" extrusionOk="0">
                    <a:moveTo>
                      <a:pt x="18" y="1"/>
                    </a:moveTo>
                    <a:lnTo>
                      <a:pt x="0" y="526"/>
                    </a:lnTo>
                    <a:lnTo>
                      <a:pt x="4" y="526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61" name="Google Shape;461;p28"/>
              <p:cNvSpPr/>
              <p:nvPr/>
            </p:nvSpPr>
            <p:spPr>
              <a:xfrm>
                <a:off x="2670776" y="4520551"/>
                <a:ext cx="79828" cy="18417"/>
              </a:xfrm>
              <a:custGeom>
                <a:avLst/>
                <a:gdLst/>
                <a:ahLst/>
                <a:cxnLst/>
                <a:rect l="l" t="t" r="r" b="b"/>
                <a:pathLst>
                  <a:path w="2280" h="526" extrusionOk="0">
                    <a:moveTo>
                      <a:pt x="15" y="1"/>
                    </a:moveTo>
                    <a:lnTo>
                      <a:pt x="1" y="526"/>
                    </a:lnTo>
                    <a:lnTo>
                      <a:pt x="2265" y="526"/>
                    </a:lnTo>
                    <a:lnTo>
                      <a:pt x="2280" y="1"/>
                    </a:lnTo>
                    <a:close/>
                  </a:path>
                </a:pathLst>
              </a:custGeom>
              <a:solidFill>
                <a:srgbClr val="CC915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62" name="Google Shape;462;p28"/>
              <p:cNvSpPr/>
              <p:nvPr/>
            </p:nvSpPr>
            <p:spPr>
              <a:xfrm>
                <a:off x="2164701" y="4300391"/>
                <a:ext cx="9313" cy="16141"/>
              </a:xfrm>
              <a:custGeom>
                <a:avLst/>
                <a:gdLst/>
                <a:ahLst/>
                <a:cxnLst/>
                <a:rect l="l" t="t" r="r" b="b"/>
                <a:pathLst>
                  <a:path w="266" h="461" extrusionOk="0">
                    <a:moveTo>
                      <a:pt x="266" y="0"/>
                    </a:moveTo>
                    <a:lnTo>
                      <a:pt x="1" y="456"/>
                    </a:lnTo>
                    <a:lnTo>
                      <a:pt x="1" y="460"/>
                    </a:lnTo>
                    <a:lnTo>
                      <a:pt x="266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63" name="Google Shape;463;p28"/>
              <p:cNvSpPr/>
              <p:nvPr/>
            </p:nvSpPr>
            <p:spPr>
              <a:xfrm>
                <a:off x="2164701" y="4300391"/>
                <a:ext cx="82700" cy="46041"/>
              </a:xfrm>
              <a:custGeom>
                <a:avLst/>
                <a:gdLst/>
                <a:ahLst/>
                <a:cxnLst/>
                <a:rect l="l" t="t" r="r" b="b"/>
                <a:pathLst>
                  <a:path w="2362" h="1315" extrusionOk="0">
                    <a:moveTo>
                      <a:pt x="266" y="0"/>
                    </a:moveTo>
                    <a:lnTo>
                      <a:pt x="1" y="460"/>
                    </a:lnTo>
                    <a:lnTo>
                      <a:pt x="2100" y="1314"/>
                    </a:lnTo>
                    <a:lnTo>
                      <a:pt x="2362" y="858"/>
                    </a:lnTo>
                    <a:lnTo>
                      <a:pt x="266" y="0"/>
                    </a:lnTo>
                    <a:close/>
                  </a:path>
                </a:pathLst>
              </a:custGeom>
              <a:solidFill>
                <a:srgbClr val="CC915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64" name="Google Shape;464;p28"/>
              <p:cNvSpPr/>
              <p:nvPr/>
            </p:nvSpPr>
            <p:spPr>
              <a:xfrm>
                <a:off x="2427857" y="2340868"/>
                <a:ext cx="454952" cy="501659"/>
              </a:xfrm>
              <a:custGeom>
                <a:avLst/>
                <a:gdLst/>
                <a:ahLst/>
                <a:cxnLst/>
                <a:rect l="l" t="t" r="r" b="b"/>
                <a:pathLst>
                  <a:path w="12994" h="14328" extrusionOk="0">
                    <a:moveTo>
                      <a:pt x="6302" y="1"/>
                    </a:moveTo>
                    <a:cubicBezTo>
                      <a:pt x="5548" y="1"/>
                      <a:pt x="4771" y="34"/>
                      <a:pt x="3909" y="74"/>
                    </a:cubicBezTo>
                    <a:cubicBezTo>
                      <a:pt x="1928" y="170"/>
                      <a:pt x="1" y="591"/>
                      <a:pt x="1" y="591"/>
                    </a:cubicBezTo>
                    <a:cubicBezTo>
                      <a:pt x="1792" y="8276"/>
                      <a:pt x="1788" y="10583"/>
                      <a:pt x="1634" y="14327"/>
                    </a:cubicBezTo>
                    <a:lnTo>
                      <a:pt x="10833" y="14327"/>
                    </a:lnTo>
                    <a:cubicBezTo>
                      <a:pt x="12994" y="1036"/>
                      <a:pt x="11913" y="655"/>
                      <a:pt x="11913" y="655"/>
                    </a:cubicBezTo>
                    <a:cubicBezTo>
                      <a:pt x="11913" y="655"/>
                      <a:pt x="9882" y="239"/>
                      <a:pt x="8087" y="77"/>
                    </a:cubicBezTo>
                    <a:cubicBezTo>
                      <a:pt x="7485" y="22"/>
                      <a:pt x="6900" y="1"/>
                      <a:pt x="6302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65" name="Google Shape;465;p28"/>
              <p:cNvSpPr/>
              <p:nvPr/>
            </p:nvSpPr>
            <p:spPr>
              <a:xfrm>
                <a:off x="2564687" y="2178829"/>
                <a:ext cx="194599" cy="293475"/>
              </a:xfrm>
              <a:custGeom>
                <a:avLst/>
                <a:gdLst/>
                <a:ahLst/>
                <a:cxnLst/>
                <a:rect l="l" t="t" r="r" b="b"/>
                <a:pathLst>
                  <a:path w="5558" h="8382" extrusionOk="0">
                    <a:moveTo>
                      <a:pt x="414" y="0"/>
                    </a:moveTo>
                    <a:lnTo>
                      <a:pt x="414" y="0"/>
                    </a:lnTo>
                    <a:cubicBezTo>
                      <a:pt x="680" y="1342"/>
                      <a:pt x="942" y="3808"/>
                      <a:pt x="1" y="4702"/>
                    </a:cubicBezTo>
                    <a:cubicBezTo>
                      <a:pt x="1" y="4702"/>
                      <a:pt x="1243" y="7089"/>
                      <a:pt x="3695" y="8381"/>
                    </a:cubicBezTo>
                    <a:cubicBezTo>
                      <a:pt x="5557" y="6892"/>
                      <a:pt x="4179" y="4705"/>
                      <a:pt x="4179" y="4705"/>
                    </a:cubicBezTo>
                    <a:cubicBezTo>
                      <a:pt x="2679" y="4346"/>
                      <a:pt x="2718" y="3234"/>
                      <a:pt x="2981" y="2189"/>
                    </a:cubicBezTo>
                    <a:lnTo>
                      <a:pt x="414" y="0"/>
                    </a:lnTo>
                    <a:close/>
                  </a:path>
                </a:pathLst>
              </a:custGeom>
              <a:solidFill>
                <a:srgbClr val="FFB57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66" name="Google Shape;466;p28"/>
              <p:cNvSpPr/>
              <p:nvPr/>
            </p:nvSpPr>
            <p:spPr>
              <a:xfrm>
                <a:off x="2657436" y="2245668"/>
                <a:ext cx="11484" cy="9839"/>
              </a:xfrm>
              <a:custGeom>
                <a:avLst/>
                <a:gdLst/>
                <a:ahLst/>
                <a:cxnLst/>
                <a:rect l="l" t="t" r="r" b="b"/>
                <a:pathLst>
                  <a:path w="328" h="281" extrusionOk="0">
                    <a:moveTo>
                      <a:pt x="1" y="0"/>
                    </a:moveTo>
                    <a:lnTo>
                      <a:pt x="327" y="280"/>
                    </a:lnTo>
                    <a:lnTo>
                      <a:pt x="327" y="280"/>
                    </a:lnTo>
                    <a:close/>
                  </a:path>
                </a:pathLst>
              </a:custGeom>
              <a:solidFill>
                <a:srgbClr val="1E282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67" name="Google Shape;467;p28"/>
              <p:cNvSpPr/>
              <p:nvPr/>
            </p:nvSpPr>
            <p:spPr>
              <a:xfrm>
                <a:off x="2664368" y="2279351"/>
                <a:ext cx="280" cy="2066"/>
              </a:xfrm>
              <a:custGeom>
                <a:avLst/>
                <a:gdLst/>
                <a:ahLst/>
                <a:cxnLst/>
                <a:rect l="l" t="t" r="r" b="b"/>
                <a:pathLst>
                  <a:path w="8" h="59" extrusionOk="0">
                    <a:moveTo>
                      <a:pt x="8" y="0"/>
                    </a:moveTo>
                    <a:cubicBezTo>
                      <a:pt x="4" y="22"/>
                      <a:pt x="4" y="40"/>
                      <a:pt x="0" y="58"/>
                    </a:cubicBezTo>
                    <a:lnTo>
                      <a:pt x="0" y="58"/>
                    </a:lnTo>
                    <a:cubicBezTo>
                      <a:pt x="4" y="40"/>
                      <a:pt x="4" y="22"/>
                      <a:pt x="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68" name="Google Shape;468;p28"/>
              <p:cNvSpPr/>
              <p:nvPr/>
            </p:nvSpPr>
            <p:spPr>
              <a:xfrm>
                <a:off x="2606562" y="2210096"/>
                <a:ext cx="62357" cy="71320"/>
              </a:xfrm>
              <a:custGeom>
                <a:avLst/>
                <a:gdLst/>
                <a:ahLst/>
                <a:cxnLst/>
                <a:rect l="l" t="t" r="r" b="b"/>
                <a:pathLst>
                  <a:path w="1781" h="2037" extrusionOk="0">
                    <a:moveTo>
                      <a:pt x="262" y="1"/>
                    </a:moveTo>
                    <a:cubicBezTo>
                      <a:pt x="216" y="141"/>
                      <a:pt x="1" y="550"/>
                      <a:pt x="57" y="844"/>
                    </a:cubicBezTo>
                    <a:cubicBezTo>
                      <a:pt x="180" y="1465"/>
                      <a:pt x="1081" y="1953"/>
                      <a:pt x="1651" y="2036"/>
                    </a:cubicBezTo>
                    <a:cubicBezTo>
                      <a:pt x="1655" y="2018"/>
                      <a:pt x="1655" y="2000"/>
                      <a:pt x="1659" y="1978"/>
                    </a:cubicBezTo>
                    <a:cubicBezTo>
                      <a:pt x="1677" y="1752"/>
                      <a:pt x="1723" y="1523"/>
                      <a:pt x="1780" y="1296"/>
                    </a:cubicBezTo>
                    <a:lnTo>
                      <a:pt x="1454" y="1016"/>
                    </a:lnTo>
                    <a:lnTo>
                      <a:pt x="262" y="1"/>
                    </a:lnTo>
                    <a:close/>
                  </a:path>
                </a:pathLst>
              </a:custGeom>
              <a:solidFill>
                <a:srgbClr val="CC915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69" name="Google Shape;469;p28"/>
              <p:cNvSpPr/>
              <p:nvPr/>
            </p:nvSpPr>
            <p:spPr>
              <a:xfrm>
                <a:off x="2480236" y="1964936"/>
                <a:ext cx="258952" cy="296171"/>
              </a:xfrm>
              <a:custGeom>
                <a:avLst/>
                <a:gdLst/>
                <a:ahLst/>
                <a:cxnLst/>
                <a:rect l="l" t="t" r="r" b="b"/>
                <a:pathLst>
                  <a:path w="7396" h="8459" extrusionOk="0">
                    <a:moveTo>
                      <a:pt x="3493" y="1"/>
                    </a:moveTo>
                    <a:cubicBezTo>
                      <a:pt x="1462" y="1"/>
                      <a:pt x="1" y="1964"/>
                      <a:pt x="572" y="3948"/>
                    </a:cubicBezTo>
                    <a:cubicBezTo>
                      <a:pt x="1193" y="6109"/>
                      <a:pt x="1412" y="7039"/>
                      <a:pt x="2769" y="7918"/>
                    </a:cubicBezTo>
                    <a:cubicBezTo>
                      <a:pt x="3342" y="8290"/>
                      <a:pt x="3953" y="8459"/>
                      <a:pt x="4536" y="8459"/>
                    </a:cubicBezTo>
                    <a:cubicBezTo>
                      <a:pt x="6027" y="8459"/>
                      <a:pt x="7337" y="7354"/>
                      <a:pt x="7363" y="5700"/>
                    </a:cubicBezTo>
                    <a:cubicBezTo>
                      <a:pt x="7395" y="3625"/>
                      <a:pt x="6372" y="441"/>
                      <a:pt x="4036" y="46"/>
                    </a:cubicBezTo>
                    <a:cubicBezTo>
                      <a:pt x="3851" y="15"/>
                      <a:pt x="3670" y="1"/>
                      <a:pt x="3493" y="1"/>
                    </a:cubicBezTo>
                    <a:close/>
                  </a:path>
                </a:pathLst>
              </a:custGeom>
              <a:solidFill>
                <a:srgbClr val="FFB57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70" name="Google Shape;470;p28"/>
              <p:cNvSpPr/>
              <p:nvPr/>
            </p:nvSpPr>
            <p:spPr>
              <a:xfrm>
                <a:off x="2465671" y="1949286"/>
                <a:ext cx="221209" cy="210880"/>
              </a:xfrm>
              <a:custGeom>
                <a:avLst/>
                <a:gdLst/>
                <a:ahLst/>
                <a:cxnLst/>
                <a:rect l="l" t="t" r="r" b="b"/>
                <a:pathLst>
                  <a:path w="6318" h="6023" extrusionOk="0">
                    <a:moveTo>
                      <a:pt x="5206" y="0"/>
                    </a:moveTo>
                    <a:cubicBezTo>
                      <a:pt x="5155" y="0"/>
                      <a:pt x="5105" y="4"/>
                      <a:pt x="5055" y="13"/>
                    </a:cubicBezTo>
                    <a:lnTo>
                      <a:pt x="2678" y="404"/>
                    </a:lnTo>
                    <a:cubicBezTo>
                      <a:pt x="2514" y="432"/>
                      <a:pt x="2359" y="505"/>
                      <a:pt x="2229" y="616"/>
                    </a:cubicBezTo>
                    <a:lnTo>
                      <a:pt x="561" y="2055"/>
                    </a:lnTo>
                    <a:cubicBezTo>
                      <a:pt x="395" y="2198"/>
                      <a:pt x="284" y="2396"/>
                      <a:pt x="252" y="2611"/>
                    </a:cubicBezTo>
                    <a:lnTo>
                      <a:pt x="19" y="4144"/>
                    </a:lnTo>
                    <a:cubicBezTo>
                      <a:pt x="1" y="4266"/>
                      <a:pt x="8" y="4391"/>
                      <a:pt x="37" y="4510"/>
                    </a:cubicBezTo>
                    <a:cubicBezTo>
                      <a:pt x="155" y="4956"/>
                      <a:pt x="505" y="6023"/>
                      <a:pt x="1139" y="6023"/>
                    </a:cubicBezTo>
                    <a:cubicBezTo>
                      <a:pt x="1178" y="6023"/>
                      <a:pt x="1219" y="6019"/>
                      <a:pt x="1260" y="6010"/>
                    </a:cubicBezTo>
                    <a:cubicBezTo>
                      <a:pt x="2151" y="5828"/>
                      <a:pt x="2746" y="3692"/>
                      <a:pt x="2204" y="2920"/>
                    </a:cubicBezTo>
                    <a:lnTo>
                      <a:pt x="2204" y="2920"/>
                    </a:lnTo>
                    <a:cubicBezTo>
                      <a:pt x="2302" y="2926"/>
                      <a:pt x="2398" y="2929"/>
                      <a:pt x="2493" y="2929"/>
                    </a:cubicBezTo>
                    <a:cubicBezTo>
                      <a:pt x="3998" y="2929"/>
                      <a:pt x="5113" y="2231"/>
                      <a:pt x="5819" y="1595"/>
                    </a:cubicBezTo>
                    <a:cubicBezTo>
                      <a:pt x="6318" y="1146"/>
                      <a:pt x="6178" y="339"/>
                      <a:pt x="5564" y="74"/>
                    </a:cubicBezTo>
                    <a:cubicBezTo>
                      <a:pt x="5450" y="25"/>
                      <a:pt x="5328" y="0"/>
                      <a:pt x="5206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71" name="Google Shape;471;p28"/>
              <p:cNvSpPr/>
              <p:nvPr/>
            </p:nvSpPr>
            <p:spPr>
              <a:xfrm>
                <a:off x="2571234" y="2842496"/>
                <a:ext cx="298517" cy="1678079"/>
              </a:xfrm>
              <a:custGeom>
                <a:avLst/>
                <a:gdLst/>
                <a:ahLst/>
                <a:cxnLst/>
                <a:rect l="l" t="t" r="r" b="b"/>
                <a:pathLst>
                  <a:path w="8526" h="47928" extrusionOk="0">
                    <a:moveTo>
                      <a:pt x="1" y="0"/>
                    </a:moveTo>
                    <a:cubicBezTo>
                      <a:pt x="1" y="0"/>
                      <a:pt x="2445" y="17211"/>
                      <a:pt x="2739" y="24906"/>
                    </a:cubicBezTo>
                    <a:cubicBezTo>
                      <a:pt x="3009" y="31963"/>
                      <a:pt x="2524" y="47928"/>
                      <a:pt x="2524" y="47928"/>
                    </a:cubicBezTo>
                    <a:lnTo>
                      <a:pt x="5589" y="47928"/>
                    </a:lnTo>
                    <a:cubicBezTo>
                      <a:pt x="5589" y="47928"/>
                      <a:pt x="8221" y="31543"/>
                      <a:pt x="8375" y="24357"/>
                    </a:cubicBezTo>
                    <a:cubicBezTo>
                      <a:pt x="8526" y="17448"/>
                      <a:pt x="6738" y="0"/>
                      <a:pt x="673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72" name="Google Shape;472;p28"/>
              <p:cNvSpPr/>
              <p:nvPr/>
            </p:nvSpPr>
            <p:spPr>
              <a:xfrm>
                <a:off x="2644516" y="4479376"/>
                <a:ext cx="140925" cy="45131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89" extrusionOk="0">
                    <a:moveTo>
                      <a:pt x="0" y="0"/>
                    </a:moveTo>
                    <a:lnTo>
                      <a:pt x="166" y="1288"/>
                    </a:lnTo>
                    <a:lnTo>
                      <a:pt x="3762" y="1288"/>
                    </a:lnTo>
                    <a:lnTo>
                      <a:pt x="4024" y="1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73" name="Google Shape;473;p28"/>
              <p:cNvSpPr/>
              <p:nvPr/>
            </p:nvSpPr>
            <p:spPr>
              <a:xfrm>
                <a:off x="2643641" y="3424583"/>
                <a:ext cx="4307" cy="41035"/>
              </a:xfrm>
              <a:custGeom>
                <a:avLst/>
                <a:gdLst/>
                <a:ahLst/>
                <a:cxnLst/>
                <a:rect l="l" t="t" r="r" b="b"/>
                <a:pathLst>
                  <a:path w="123" h="1172" extrusionOk="0">
                    <a:moveTo>
                      <a:pt x="0" y="1"/>
                    </a:moveTo>
                    <a:lnTo>
                      <a:pt x="0" y="4"/>
                    </a:lnTo>
                    <a:cubicBezTo>
                      <a:pt x="43" y="395"/>
                      <a:pt x="83" y="785"/>
                      <a:pt x="122" y="1172"/>
                    </a:cubicBezTo>
                    <a:lnTo>
                      <a:pt x="122" y="1172"/>
                    </a:lnTo>
                    <a:cubicBezTo>
                      <a:pt x="83" y="785"/>
                      <a:pt x="43" y="395"/>
                      <a:pt x="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74" name="Google Shape;474;p28"/>
              <p:cNvSpPr/>
              <p:nvPr/>
            </p:nvSpPr>
            <p:spPr>
              <a:xfrm>
                <a:off x="2643641" y="3130125"/>
                <a:ext cx="72406" cy="421936"/>
              </a:xfrm>
              <a:custGeom>
                <a:avLst/>
                <a:gdLst/>
                <a:ahLst/>
                <a:cxnLst/>
                <a:rect l="l" t="t" r="r" b="b"/>
                <a:pathLst>
                  <a:path w="2068" h="12051" extrusionOk="0">
                    <a:moveTo>
                      <a:pt x="1213" y="1"/>
                    </a:moveTo>
                    <a:cubicBezTo>
                      <a:pt x="858" y="2682"/>
                      <a:pt x="438" y="5672"/>
                      <a:pt x="0" y="8411"/>
                    </a:cubicBezTo>
                    <a:cubicBezTo>
                      <a:pt x="43" y="8806"/>
                      <a:pt x="83" y="9197"/>
                      <a:pt x="123" y="9584"/>
                    </a:cubicBezTo>
                    <a:cubicBezTo>
                      <a:pt x="209" y="10428"/>
                      <a:pt x="284" y="11254"/>
                      <a:pt x="355" y="12051"/>
                    </a:cubicBezTo>
                    <a:cubicBezTo>
                      <a:pt x="941" y="9789"/>
                      <a:pt x="2068" y="4732"/>
                      <a:pt x="1738" y="403"/>
                    </a:cubicBezTo>
                    <a:lnTo>
                      <a:pt x="1213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75" name="Google Shape;475;p28"/>
              <p:cNvSpPr/>
              <p:nvPr/>
            </p:nvSpPr>
            <p:spPr>
              <a:xfrm>
                <a:off x="2162670" y="2842496"/>
                <a:ext cx="559430" cy="1494228"/>
              </a:xfrm>
              <a:custGeom>
                <a:avLst/>
                <a:gdLst/>
                <a:ahLst/>
                <a:cxnLst/>
                <a:rect l="l" t="t" r="r" b="b"/>
                <a:pathLst>
                  <a:path w="15978" h="42677" extrusionOk="0">
                    <a:moveTo>
                      <a:pt x="9208" y="0"/>
                    </a:moveTo>
                    <a:cubicBezTo>
                      <a:pt x="6770" y="5072"/>
                      <a:pt x="9380" y="16658"/>
                      <a:pt x="6332" y="24432"/>
                    </a:cubicBezTo>
                    <a:cubicBezTo>
                      <a:pt x="4904" y="28075"/>
                      <a:pt x="1" y="41507"/>
                      <a:pt x="1" y="41507"/>
                    </a:cubicBezTo>
                    <a:lnTo>
                      <a:pt x="2862" y="42677"/>
                    </a:lnTo>
                    <a:cubicBezTo>
                      <a:pt x="2862" y="42677"/>
                      <a:pt x="10449" y="30879"/>
                      <a:pt x="12319" y="23962"/>
                    </a:cubicBezTo>
                    <a:cubicBezTo>
                      <a:pt x="13891" y="18140"/>
                      <a:pt x="15977" y="0"/>
                      <a:pt x="1597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76" name="Google Shape;476;p28"/>
              <p:cNvSpPr/>
              <p:nvPr/>
            </p:nvSpPr>
            <p:spPr>
              <a:xfrm>
                <a:off x="2148980" y="4247137"/>
                <a:ext cx="153460" cy="99926"/>
              </a:xfrm>
              <a:custGeom>
                <a:avLst/>
                <a:gdLst/>
                <a:ahLst/>
                <a:cxnLst/>
                <a:rect l="l" t="t" r="r" b="b"/>
                <a:pathLst>
                  <a:path w="4383" h="2854" extrusionOk="0">
                    <a:moveTo>
                      <a:pt x="284" y="0"/>
                    </a:moveTo>
                    <a:lnTo>
                      <a:pt x="1" y="1403"/>
                    </a:lnTo>
                    <a:lnTo>
                      <a:pt x="3551" y="2853"/>
                    </a:lnTo>
                    <a:lnTo>
                      <a:pt x="4383" y="1891"/>
                    </a:lnTo>
                    <a:lnTo>
                      <a:pt x="284" y="0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77" name="Google Shape;477;p28"/>
              <p:cNvSpPr/>
              <p:nvPr/>
            </p:nvSpPr>
            <p:spPr>
              <a:xfrm>
                <a:off x="2625784" y="2083314"/>
                <a:ext cx="17506" cy="22863"/>
              </a:xfrm>
              <a:custGeom>
                <a:avLst/>
                <a:gdLst/>
                <a:ahLst/>
                <a:cxnLst/>
                <a:rect l="l" t="t" r="r" b="b"/>
                <a:pathLst>
                  <a:path w="500" h="653" extrusionOk="0">
                    <a:moveTo>
                      <a:pt x="207" y="0"/>
                    </a:moveTo>
                    <a:cubicBezTo>
                      <a:pt x="197" y="0"/>
                      <a:pt x="186" y="1"/>
                      <a:pt x="176" y="4"/>
                    </a:cubicBezTo>
                    <a:cubicBezTo>
                      <a:pt x="61" y="29"/>
                      <a:pt x="0" y="197"/>
                      <a:pt x="40" y="373"/>
                    </a:cubicBezTo>
                    <a:cubicBezTo>
                      <a:pt x="76" y="537"/>
                      <a:pt x="184" y="653"/>
                      <a:pt x="290" y="653"/>
                    </a:cubicBezTo>
                    <a:cubicBezTo>
                      <a:pt x="300" y="653"/>
                      <a:pt x="310" y="652"/>
                      <a:pt x="320" y="650"/>
                    </a:cubicBezTo>
                    <a:cubicBezTo>
                      <a:pt x="439" y="625"/>
                      <a:pt x="499" y="459"/>
                      <a:pt x="460" y="280"/>
                    </a:cubicBezTo>
                    <a:cubicBezTo>
                      <a:pt x="424" y="117"/>
                      <a:pt x="316" y="0"/>
                      <a:pt x="20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78" name="Google Shape;478;p28"/>
              <p:cNvSpPr/>
              <p:nvPr/>
            </p:nvSpPr>
            <p:spPr>
              <a:xfrm>
                <a:off x="2696300" y="2067594"/>
                <a:ext cx="17611" cy="22898"/>
              </a:xfrm>
              <a:custGeom>
                <a:avLst/>
                <a:gdLst/>
                <a:ahLst/>
                <a:cxnLst/>
                <a:rect l="l" t="t" r="r" b="b"/>
                <a:pathLst>
                  <a:path w="503" h="654" extrusionOk="0">
                    <a:moveTo>
                      <a:pt x="210" y="1"/>
                    </a:moveTo>
                    <a:cubicBezTo>
                      <a:pt x="200" y="1"/>
                      <a:pt x="190" y="2"/>
                      <a:pt x="180" y="4"/>
                    </a:cubicBezTo>
                    <a:cubicBezTo>
                      <a:pt x="65" y="33"/>
                      <a:pt x="0" y="198"/>
                      <a:pt x="40" y="373"/>
                    </a:cubicBezTo>
                    <a:cubicBezTo>
                      <a:pt x="75" y="538"/>
                      <a:pt x="186" y="653"/>
                      <a:pt x="293" y="653"/>
                    </a:cubicBezTo>
                    <a:cubicBezTo>
                      <a:pt x="303" y="653"/>
                      <a:pt x="313" y="652"/>
                      <a:pt x="323" y="650"/>
                    </a:cubicBezTo>
                    <a:cubicBezTo>
                      <a:pt x="441" y="625"/>
                      <a:pt x="503" y="459"/>
                      <a:pt x="463" y="280"/>
                    </a:cubicBezTo>
                    <a:cubicBezTo>
                      <a:pt x="427" y="120"/>
                      <a:pt x="319" y="1"/>
                      <a:pt x="21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79" name="Google Shape;479;p28"/>
              <p:cNvSpPr/>
              <p:nvPr/>
            </p:nvSpPr>
            <p:spPr>
              <a:xfrm>
                <a:off x="2700817" y="2060801"/>
                <a:ext cx="14110" cy="9138"/>
              </a:xfrm>
              <a:custGeom>
                <a:avLst/>
                <a:gdLst/>
                <a:ahLst/>
                <a:cxnLst/>
                <a:rect l="l" t="t" r="r" b="b"/>
                <a:pathLst>
                  <a:path w="403" h="261" extrusionOk="0">
                    <a:moveTo>
                      <a:pt x="402" y="0"/>
                    </a:moveTo>
                    <a:lnTo>
                      <a:pt x="1" y="219"/>
                    </a:lnTo>
                    <a:cubicBezTo>
                      <a:pt x="46" y="249"/>
                      <a:pt x="88" y="261"/>
                      <a:pt x="126" y="261"/>
                    </a:cubicBezTo>
                    <a:cubicBezTo>
                      <a:pt x="303" y="261"/>
                      <a:pt x="402" y="1"/>
                      <a:pt x="402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80" name="Google Shape;480;p28"/>
              <p:cNvSpPr/>
              <p:nvPr/>
            </p:nvSpPr>
            <p:spPr>
              <a:xfrm>
                <a:off x="2678443" y="2096759"/>
                <a:ext cx="31196" cy="44116"/>
              </a:xfrm>
              <a:custGeom>
                <a:avLst/>
                <a:gdLst/>
                <a:ahLst/>
                <a:cxnLst/>
                <a:rect l="l" t="t" r="r" b="b"/>
                <a:pathLst>
                  <a:path w="891" h="1260" extrusionOk="0">
                    <a:moveTo>
                      <a:pt x="0" y="0"/>
                    </a:moveTo>
                    <a:lnTo>
                      <a:pt x="280" y="1260"/>
                    </a:lnTo>
                    <a:cubicBezTo>
                      <a:pt x="280" y="1260"/>
                      <a:pt x="283" y="1260"/>
                      <a:pt x="287" y="1260"/>
                    </a:cubicBezTo>
                    <a:cubicBezTo>
                      <a:pt x="343" y="1260"/>
                      <a:pt x="718" y="1250"/>
                      <a:pt x="890" y="998"/>
                    </a:cubicBezTo>
                    <a:cubicBezTo>
                      <a:pt x="474" y="703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ED893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81" name="Google Shape;481;p28"/>
              <p:cNvSpPr/>
              <p:nvPr/>
            </p:nvSpPr>
            <p:spPr>
              <a:xfrm>
                <a:off x="2620147" y="2156876"/>
                <a:ext cx="50558" cy="16176"/>
              </a:xfrm>
              <a:custGeom>
                <a:avLst/>
                <a:gdLst/>
                <a:ahLst/>
                <a:cxnLst/>
                <a:rect l="l" t="t" r="r" b="b"/>
                <a:pathLst>
                  <a:path w="1444" h="462" extrusionOk="0">
                    <a:moveTo>
                      <a:pt x="59" y="0"/>
                    </a:moveTo>
                    <a:cubicBezTo>
                      <a:pt x="46" y="0"/>
                      <a:pt x="33" y="6"/>
                      <a:pt x="22" y="17"/>
                    </a:cubicBezTo>
                    <a:cubicBezTo>
                      <a:pt x="0" y="38"/>
                      <a:pt x="0" y="74"/>
                      <a:pt x="22" y="92"/>
                    </a:cubicBezTo>
                    <a:cubicBezTo>
                      <a:pt x="39" y="113"/>
                      <a:pt x="407" y="462"/>
                      <a:pt x="1022" y="462"/>
                    </a:cubicBezTo>
                    <a:cubicBezTo>
                      <a:pt x="1056" y="462"/>
                      <a:pt x="1091" y="461"/>
                      <a:pt x="1127" y="458"/>
                    </a:cubicBezTo>
                    <a:cubicBezTo>
                      <a:pt x="1213" y="451"/>
                      <a:pt x="1303" y="440"/>
                      <a:pt x="1397" y="419"/>
                    </a:cubicBezTo>
                    <a:cubicBezTo>
                      <a:pt x="1425" y="412"/>
                      <a:pt x="1443" y="383"/>
                      <a:pt x="1435" y="354"/>
                    </a:cubicBezTo>
                    <a:cubicBezTo>
                      <a:pt x="1430" y="331"/>
                      <a:pt x="1409" y="312"/>
                      <a:pt x="1386" y="312"/>
                    </a:cubicBezTo>
                    <a:cubicBezTo>
                      <a:pt x="1381" y="312"/>
                      <a:pt x="1376" y="313"/>
                      <a:pt x="1371" y="315"/>
                    </a:cubicBezTo>
                    <a:cubicBezTo>
                      <a:pt x="1249" y="341"/>
                      <a:pt x="1134" y="353"/>
                      <a:pt x="1028" y="353"/>
                    </a:cubicBezTo>
                    <a:cubicBezTo>
                      <a:pt x="448" y="353"/>
                      <a:pt x="100" y="19"/>
                      <a:pt x="97" y="17"/>
                    </a:cubicBezTo>
                    <a:cubicBezTo>
                      <a:pt x="86" y="6"/>
                      <a:pt x="73" y="0"/>
                      <a:pt x="59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82" name="Google Shape;482;p28"/>
              <p:cNvSpPr/>
              <p:nvPr/>
            </p:nvSpPr>
            <p:spPr>
              <a:xfrm>
                <a:off x="2484893" y="2137129"/>
                <a:ext cx="74472" cy="66174"/>
              </a:xfrm>
              <a:custGeom>
                <a:avLst/>
                <a:gdLst/>
                <a:ahLst/>
                <a:cxnLst/>
                <a:rect l="l" t="t" r="r" b="b"/>
                <a:pathLst>
                  <a:path w="2127" h="1890" extrusionOk="0">
                    <a:moveTo>
                      <a:pt x="849" y="0"/>
                    </a:moveTo>
                    <a:cubicBezTo>
                      <a:pt x="800" y="0"/>
                      <a:pt x="751" y="6"/>
                      <a:pt x="701" y="17"/>
                    </a:cubicBezTo>
                    <a:cubicBezTo>
                      <a:pt x="163" y="143"/>
                      <a:pt x="1" y="742"/>
                      <a:pt x="295" y="1187"/>
                    </a:cubicBezTo>
                    <a:cubicBezTo>
                      <a:pt x="554" y="1575"/>
                      <a:pt x="966" y="1808"/>
                      <a:pt x="1344" y="1876"/>
                    </a:cubicBezTo>
                    <a:cubicBezTo>
                      <a:pt x="1393" y="1885"/>
                      <a:pt x="1441" y="1890"/>
                      <a:pt x="1485" y="1890"/>
                    </a:cubicBezTo>
                    <a:cubicBezTo>
                      <a:pt x="1948" y="1890"/>
                      <a:pt x="2126" y="1419"/>
                      <a:pt x="1943" y="954"/>
                    </a:cubicBezTo>
                    <a:cubicBezTo>
                      <a:pt x="1776" y="539"/>
                      <a:pt x="1340" y="0"/>
                      <a:pt x="849" y="0"/>
                    </a:cubicBezTo>
                    <a:close/>
                  </a:path>
                </a:pathLst>
              </a:custGeom>
              <a:solidFill>
                <a:srgbClr val="FFB57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83" name="Google Shape;483;p28"/>
              <p:cNvSpPr/>
              <p:nvPr/>
            </p:nvSpPr>
            <p:spPr>
              <a:xfrm>
                <a:off x="2594623" y="2046096"/>
                <a:ext cx="44011" cy="22968"/>
              </a:xfrm>
              <a:custGeom>
                <a:avLst/>
                <a:gdLst/>
                <a:ahLst/>
                <a:cxnLst/>
                <a:rect l="l" t="t" r="r" b="b"/>
                <a:pathLst>
                  <a:path w="1257" h="656" extrusionOk="0">
                    <a:moveTo>
                      <a:pt x="1124" y="0"/>
                    </a:moveTo>
                    <a:cubicBezTo>
                      <a:pt x="990" y="0"/>
                      <a:pt x="359" y="38"/>
                      <a:pt x="37" y="485"/>
                    </a:cubicBezTo>
                    <a:cubicBezTo>
                      <a:pt x="0" y="532"/>
                      <a:pt x="11" y="600"/>
                      <a:pt x="58" y="636"/>
                    </a:cubicBezTo>
                    <a:cubicBezTo>
                      <a:pt x="69" y="639"/>
                      <a:pt x="80" y="647"/>
                      <a:pt x="90" y="650"/>
                    </a:cubicBezTo>
                    <a:cubicBezTo>
                      <a:pt x="101" y="654"/>
                      <a:pt x="112" y="656"/>
                      <a:pt x="123" y="656"/>
                    </a:cubicBezTo>
                    <a:cubicBezTo>
                      <a:pt x="155" y="656"/>
                      <a:pt x="187" y="641"/>
                      <a:pt x="209" y="611"/>
                    </a:cubicBezTo>
                    <a:cubicBezTo>
                      <a:pt x="494" y="215"/>
                      <a:pt x="1117" y="212"/>
                      <a:pt x="1144" y="212"/>
                    </a:cubicBezTo>
                    <a:cubicBezTo>
                      <a:pt x="1145" y="212"/>
                      <a:pt x="1145" y="212"/>
                      <a:pt x="1145" y="212"/>
                    </a:cubicBezTo>
                    <a:cubicBezTo>
                      <a:pt x="1148" y="212"/>
                      <a:pt x="1150" y="212"/>
                      <a:pt x="1153" y="212"/>
                    </a:cubicBezTo>
                    <a:cubicBezTo>
                      <a:pt x="1210" y="212"/>
                      <a:pt x="1253" y="163"/>
                      <a:pt x="1256" y="109"/>
                    </a:cubicBezTo>
                    <a:cubicBezTo>
                      <a:pt x="1256" y="47"/>
                      <a:pt x="1210" y="1"/>
                      <a:pt x="1149" y="1"/>
                    </a:cubicBezTo>
                    <a:cubicBezTo>
                      <a:pt x="1146" y="1"/>
                      <a:pt x="1138" y="0"/>
                      <a:pt x="112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84" name="Google Shape;484;p28"/>
              <p:cNvSpPr/>
              <p:nvPr/>
            </p:nvSpPr>
            <p:spPr>
              <a:xfrm>
                <a:off x="2677183" y="2017490"/>
                <a:ext cx="39249" cy="11554"/>
              </a:xfrm>
              <a:custGeom>
                <a:avLst/>
                <a:gdLst/>
                <a:ahLst/>
                <a:cxnLst/>
                <a:rect l="l" t="t" r="r" b="b"/>
                <a:pathLst>
                  <a:path w="1121" h="330" extrusionOk="0">
                    <a:moveTo>
                      <a:pt x="537" y="0"/>
                    </a:moveTo>
                    <a:cubicBezTo>
                      <a:pt x="265" y="0"/>
                      <a:pt x="80" y="103"/>
                      <a:pt x="69" y="111"/>
                    </a:cubicBezTo>
                    <a:cubicBezTo>
                      <a:pt x="18" y="139"/>
                      <a:pt x="0" y="204"/>
                      <a:pt x="30" y="258"/>
                    </a:cubicBezTo>
                    <a:cubicBezTo>
                      <a:pt x="49" y="292"/>
                      <a:pt x="84" y="311"/>
                      <a:pt x="122" y="311"/>
                    </a:cubicBezTo>
                    <a:cubicBezTo>
                      <a:pt x="140" y="311"/>
                      <a:pt x="159" y="306"/>
                      <a:pt x="177" y="297"/>
                    </a:cubicBezTo>
                    <a:cubicBezTo>
                      <a:pt x="188" y="290"/>
                      <a:pt x="327" y="214"/>
                      <a:pt x="535" y="214"/>
                    </a:cubicBezTo>
                    <a:cubicBezTo>
                      <a:pt x="655" y="214"/>
                      <a:pt x="798" y="239"/>
                      <a:pt x="952" y="318"/>
                    </a:cubicBezTo>
                    <a:cubicBezTo>
                      <a:pt x="969" y="326"/>
                      <a:pt x="987" y="330"/>
                      <a:pt x="1006" y="330"/>
                    </a:cubicBezTo>
                    <a:cubicBezTo>
                      <a:pt x="1042" y="326"/>
                      <a:pt x="1077" y="305"/>
                      <a:pt x="1095" y="272"/>
                    </a:cubicBezTo>
                    <a:cubicBezTo>
                      <a:pt x="1120" y="218"/>
                      <a:pt x="1099" y="154"/>
                      <a:pt x="1049" y="125"/>
                    </a:cubicBezTo>
                    <a:cubicBezTo>
                      <a:pt x="861" y="31"/>
                      <a:pt x="686" y="0"/>
                      <a:pt x="53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85" name="Google Shape;485;p28"/>
              <p:cNvSpPr/>
              <p:nvPr/>
            </p:nvSpPr>
            <p:spPr>
              <a:xfrm>
                <a:off x="2205911" y="4422306"/>
                <a:ext cx="41490" cy="20972"/>
              </a:xfrm>
              <a:custGeom>
                <a:avLst/>
                <a:gdLst/>
                <a:ahLst/>
                <a:cxnLst/>
                <a:rect l="l" t="t" r="r" b="b"/>
                <a:pathLst>
                  <a:path w="1185" h="599" extrusionOk="0">
                    <a:moveTo>
                      <a:pt x="191" y="108"/>
                    </a:moveTo>
                    <a:cubicBezTo>
                      <a:pt x="521" y="108"/>
                      <a:pt x="959" y="144"/>
                      <a:pt x="1045" y="269"/>
                    </a:cubicBezTo>
                    <a:cubicBezTo>
                      <a:pt x="1056" y="284"/>
                      <a:pt x="1067" y="309"/>
                      <a:pt x="1049" y="352"/>
                    </a:cubicBezTo>
                    <a:cubicBezTo>
                      <a:pt x="1017" y="428"/>
                      <a:pt x="969" y="474"/>
                      <a:pt x="905" y="489"/>
                    </a:cubicBezTo>
                    <a:cubicBezTo>
                      <a:pt x="891" y="492"/>
                      <a:pt x="876" y="493"/>
                      <a:pt x="860" y="493"/>
                    </a:cubicBezTo>
                    <a:cubicBezTo>
                      <a:pt x="702" y="493"/>
                      <a:pt x="461" y="352"/>
                      <a:pt x="191" y="108"/>
                    </a:cubicBezTo>
                    <a:close/>
                    <a:moveTo>
                      <a:pt x="213" y="1"/>
                    </a:moveTo>
                    <a:cubicBezTo>
                      <a:pt x="135" y="1"/>
                      <a:pt x="78" y="3"/>
                      <a:pt x="58" y="4"/>
                    </a:cubicBezTo>
                    <a:cubicBezTo>
                      <a:pt x="33" y="7"/>
                      <a:pt x="15" y="22"/>
                      <a:pt x="8" y="40"/>
                    </a:cubicBezTo>
                    <a:cubicBezTo>
                      <a:pt x="0" y="62"/>
                      <a:pt x="8" y="83"/>
                      <a:pt x="22" y="97"/>
                    </a:cubicBezTo>
                    <a:cubicBezTo>
                      <a:pt x="221" y="292"/>
                      <a:pt x="583" y="599"/>
                      <a:pt x="859" y="599"/>
                    </a:cubicBezTo>
                    <a:cubicBezTo>
                      <a:pt x="872" y="599"/>
                      <a:pt x="885" y="598"/>
                      <a:pt x="898" y="596"/>
                    </a:cubicBezTo>
                    <a:cubicBezTo>
                      <a:pt x="909" y="596"/>
                      <a:pt x="916" y="592"/>
                      <a:pt x="926" y="592"/>
                    </a:cubicBezTo>
                    <a:cubicBezTo>
                      <a:pt x="1027" y="571"/>
                      <a:pt x="1103" y="503"/>
                      <a:pt x="1149" y="391"/>
                    </a:cubicBezTo>
                    <a:cubicBezTo>
                      <a:pt x="1185" y="309"/>
                      <a:pt x="1160" y="244"/>
                      <a:pt x="1135" y="209"/>
                    </a:cubicBezTo>
                    <a:cubicBezTo>
                      <a:pt x="1004" y="25"/>
                      <a:pt x="483" y="1"/>
                      <a:pt x="21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86" name="Google Shape;486;p28"/>
              <p:cNvSpPr/>
              <p:nvPr/>
            </p:nvSpPr>
            <p:spPr>
              <a:xfrm>
                <a:off x="2206051" y="4400633"/>
                <a:ext cx="35713" cy="25594"/>
              </a:xfrm>
              <a:custGeom>
                <a:avLst/>
                <a:gdLst/>
                <a:ahLst/>
                <a:cxnLst/>
                <a:rect l="l" t="t" r="r" b="b"/>
                <a:pathLst>
                  <a:path w="1020" h="731" extrusionOk="0">
                    <a:moveTo>
                      <a:pt x="742" y="108"/>
                    </a:moveTo>
                    <a:cubicBezTo>
                      <a:pt x="781" y="108"/>
                      <a:pt x="814" y="122"/>
                      <a:pt x="847" y="146"/>
                    </a:cubicBezTo>
                    <a:cubicBezTo>
                      <a:pt x="905" y="189"/>
                      <a:pt x="901" y="221"/>
                      <a:pt x="890" y="246"/>
                    </a:cubicBezTo>
                    <a:cubicBezTo>
                      <a:pt x="841" y="397"/>
                      <a:pt x="431" y="580"/>
                      <a:pt x="158" y="619"/>
                    </a:cubicBezTo>
                    <a:cubicBezTo>
                      <a:pt x="281" y="436"/>
                      <a:pt x="510" y="149"/>
                      <a:pt x="704" y="113"/>
                    </a:cubicBezTo>
                    <a:cubicBezTo>
                      <a:pt x="707" y="109"/>
                      <a:pt x="715" y="109"/>
                      <a:pt x="718" y="109"/>
                    </a:cubicBezTo>
                    <a:cubicBezTo>
                      <a:pt x="726" y="108"/>
                      <a:pt x="734" y="108"/>
                      <a:pt x="742" y="108"/>
                    </a:cubicBezTo>
                    <a:close/>
                    <a:moveTo>
                      <a:pt x="737" y="1"/>
                    </a:moveTo>
                    <a:cubicBezTo>
                      <a:pt x="719" y="1"/>
                      <a:pt x="701" y="2"/>
                      <a:pt x="682" y="5"/>
                    </a:cubicBezTo>
                    <a:cubicBezTo>
                      <a:pt x="359" y="66"/>
                      <a:pt x="22" y="626"/>
                      <a:pt x="8" y="651"/>
                    </a:cubicBezTo>
                    <a:cubicBezTo>
                      <a:pt x="1" y="666"/>
                      <a:pt x="1" y="687"/>
                      <a:pt x="8" y="706"/>
                    </a:cubicBezTo>
                    <a:cubicBezTo>
                      <a:pt x="18" y="720"/>
                      <a:pt x="36" y="730"/>
                      <a:pt x="54" y="730"/>
                    </a:cubicBezTo>
                    <a:cubicBezTo>
                      <a:pt x="79" y="730"/>
                      <a:pt x="108" y="730"/>
                      <a:pt x="137" y="727"/>
                    </a:cubicBezTo>
                    <a:cubicBezTo>
                      <a:pt x="417" y="694"/>
                      <a:pt x="915" y="505"/>
                      <a:pt x="995" y="282"/>
                    </a:cubicBezTo>
                    <a:cubicBezTo>
                      <a:pt x="1008" y="235"/>
                      <a:pt x="1020" y="142"/>
                      <a:pt x="915" y="59"/>
                    </a:cubicBezTo>
                    <a:cubicBezTo>
                      <a:pt x="862" y="20"/>
                      <a:pt x="802" y="1"/>
                      <a:pt x="73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87" name="Google Shape;487;p28"/>
              <p:cNvSpPr/>
              <p:nvPr/>
            </p:nvSpPr>
            <p:spPr>
              <a:xfrm>
                <a:off x="2753336" y="4612390"/>
                <a:ext cx="49683" cy="20202"/>
              </a:xfrm>
              <a:custGeom>
                <a:avLst/>
                <a:gdLst/>
                <a:ahLst/>
                <a:cxnLst/>
                <a:rect l="l" t="t" r="r" b="b"/>
                <a:pathLst>
                  <a:path w="1419" h="577" extrusionOk="0">
                    <a:moveTo>
                      <a:pt x="1163" y="106"/>
                    </a:moveTo>
                    <a:cubicBezTo>
                      <a:pt x="1206" y="106"/>
                      <a:pt x="1239" y="113"/>
                      <a:pt x="1264" y="128"/>
                    </a:cubicBezTo>
                    <a:cubicBezTo>
                      <a:pt x="1286" y="138"/>
                      <a:pt x="1297" y="156"/>
                      <a:pt x="1300" y="185"/>
                    </a:cubicBezTo>
                    <a:cubicBezTo>
                      <a:pt x="1307" y="257"/>
                      <a:pt x="1286" y="315"/>
                      <a:pt x="1239" y="358"/>
                    </a:cubicBezTo>
                    <a:cubicBezTo>
                      <a:pt x="1157" y="431"/>
                      <a:pt x="990" y="467"/>
                      <a:pt x="761" y="467"/>
                    </a:cubicBezTo>
                    <a:cubicBezTo>
                      <a:pt x="608" y="467"/>
                      <a:pt x="428" y="451"/>
                      <a:pt x="227" y="418"/>
                    </a:cubicBezTo>
                    <a:cubicBezTo>
                      <a:pt x="539" y="267"/>
                      <a:pt x="952" y="106"/>
                      <a:pt x="1163" y="106"/>
                    </a:cubicBezTo>
                    <a:close/>
                    <a:moveTo>
                      <a:pt x="1170" y="0"/>
                    </a:moveTo>
                    <a:cubicBezTo>
                      <a:pt x="804" y="0"/>
                      <a:pt x="123" y="350"/>
                      <a:pt x="33" y="393"/>
                    </a:cubicBezTo>
                    <a:cubicBezTo>
                      <a:pt x="15" y="404"/>
                      <a:pt x="0" y="426"/>
                      <a:pt x="5" y="451"/>
                    </a:cubicBezTo>
                    <a:cubicBezTo>
                      <a:pt x="8" y="472"/>
                      <a:pt x="26" y="490"/>
                      <a:pt x="48" y="494"/>
                    </a:cubicBezTo>
                    <a:cubicBezTo>
                      <a:pt x="242" y="533"/>
                      <a:pt x="510" y="576"/>
                      <a:pt x="762" y="576"/>
                    </a:cubicBezTo>
                    <a:cubicBezTo>
                      <a:pt x="988" y="576"/>
                      <a:pt x="1193" y="540"/>
                      <a:pt x="1311" y="436"/>
                    </a:cubicBezTo>
                    <a:cubicBezTo>
                      <a:pt x="1386" y="368"/>
                      <a:pt x="1418" y="282"/>
                      <a:pt x="1408" y="174"/>
                    </a:cubicBezTo>
                    <a:cubicBezTo>
                      <a:pt x="1400" y="110"/>
                      <a:pt x="1372" y="63"/>
                      <a:pt x="1318" y="30"/>
                    </a:cubicBezTo>
                    <a:cubicBezTo>
                      <a:pt x="1279" y="9"/>
                      <a:pt x="1229" y="0"/>
                      <a:pt x="11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88" name="Google Shape;488;p28"/>
              <p:cNvSpPr/>
              <p:nvPr/>
            </p:nvSpPr>
            <p:spPr>
              <a:xfrm>
                <a:off x="2753476" y="4593763"/>
                <a:ext cx="30811" cy="36063"/>
              </a:xfrm>
              <a:custGeom>
                <a:avLst/>
                <a:gdLst/>
                <a:ahLst/>
                <a:cxnLst/>
                <a:rect l="l" t="t" r="r" b="b"/>
                <a:pathLst>
                  <a:path w="880" h="1030" extrusionOk="0">
                    <a:moveTo>
                      <a:pt x="629" y="110"/>
                    </a:moveTo>
                    <a:cubicBezTo>
                      <a:pt x="725" y="121"/>
                      <a:pt x="733" y="161"/>
                      <a:pt x="733" y="171"/>
                    </a:cubicBezTo>
                    <a:cubicBezTo>
                      <a:pt x="758" y="325"/>
                      <a:pt x="395" y="710"/>
                      <a:pt x="119" y="878"/>
                    </a:cubicBezTo>
                    <a:cubicBezTo>
                      <a:pt x="147" y="699"/>
                      <a:pt x="223" y="337"/>
                      <a:pt x="410" y="179"/>
                    </a:cubicBezTo>
                    <a:cubicBezTo>
                      <a:pt x="467" y="132"/>
                      <a:pt x="528" y="110"/>
                      <a:pt x="596" y="110"/>
                    </a:cubicBezTo>
                    <a:close/>
                    <a:moveTo>
                      <a:pt x="599" y="0"/>
                    </a:moveTo>
                    <a:cubicBezTo>
                      <a:pt x="503" y="0"/>
                      <a:pt x="416" y="33"/>
                      <a:pt x="341" y="96"/>
                    </a:cubicBezTo>
                    <a:cubicBezTo>
                      <a:pt x="54" y="333"/>
                      <a:pt x="4" y="943"/>
                      <a:pt x="1" y="968"/>
                    </a:cubicBezTo>
                    <a:cubicBezTo>
                      <a:pt x="1" y="990"/>
                      <a:pt x="8" y="1008"/>
                      <a:pt x="26" y="1019"/>
                    </a:cubicBezTo>
                    <a:cubicBezTo>
                      <a:pt x="33" y="1026"/>
                      <a:pt x="44" y="1029"/>
                      <a:pt x="54" y="1029"/>
                    </a:cubicBezTo>
                    <a:cubicBezTo>
                      <a:pt x="61" y="1029"/>
                      <a:pt x="69" y="1026"/>
                      <a:pt x="76" y="1022"/>
                    </a:cubicBezTo>
                    <a:cubicBezTo>
                      <a:pt x="349" y="900"/>
                      <a:pt x="879" y="412"/>
                      <a:pt x="841" y="157"/>
                    </a:cubicBezTo>
                    <a:cubicBezTo>
                      <a:pt x="829" y="96"/>
                      <a:pt x="786" y="20"/>
                      <a:pt x="639" y="2"/>
                    </a:cubicBezTo>
                    <a:cubicBezTo>
                      <a:pt x="625" y="1"/>
                      <a:pt x="612" y="0"/>
                      <a:pt x="59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89" name="Google Shape;489;p28"/>
              <p:cNvSpPr/>
              <p:nvPr/>
            </p:nvSpPr>
            <p:spPr>
              <a:xfrm>
                <a:off x="2630301" y="2076522"/>
                <a:ext cx="14005" cy="9138"/>
              </a:xfrm>
              <a:custGeom>
                <a:avLst/>
                <a:gdLst/>
                <a:ahLst/>
                <a:cxnLst/>
                <a:rect l="l" t="t" r="r" b="b"/>
                <a:pathLst>
                  <a:path w="400" h="261" extrusionOk="0">
                    <a:moveTo>
                      <a:pt x="399" y="0"/>
                    </a:moveTo>
                    <a:lnTo>
                      <a:pt x="1" y="219"/>
                    </a:lnTo>
                    <a:cubicBezTo>
                      <a:pt x="46" y="248"/>
                      <a:pt x="87" y="260"/>
                      <a:pt x="125" y="260"/>
                    </a:cubicBezTo>
                    <a:cubicBezTo>
                      <a:pt x="302" y="260"/>
                      <a:pt x="399" y="0"/>
                      <a:pt x="399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90" name="Google Shape;490;p28"/>
              <p:cNvSpPr/>
              <p:nvPr/>
            </p:nvSpPr>
            <p:spPr>
              <a:xfrm>
                <a:off x="2470853" y="2821103"/>
                <a:ext cx="346484" cy="35853"/>
              </a:xfrm>
              <a:custGeom>
                <a:avLst/>
                <a:gdLst/>
                <a:ahLst/>
                <a:cxnLst/>
                <a:rect l="l" t="t" r="r" b="b"/>
                <a:pathLst>
                  <a:path w="9896" h="1024" extrusionOk="0">
                    <a:moveTo>
                      <a:pt x="416" y="1"/>
                    </a:moveTo>
                    <a:cubicBezTo>
                      <a:pt x="348" y="1"/>
                      <a:pt x="287" y="30"/>
                      <a:pt x="265" y="73"/>
                    </a:cubicBezTo>
                    <a:lnTo>
                      <a:pt x="32" y="895"/>
                    </a:lnTo>
                    <a:cubicBezTo>
                      <a:pt x="0" y="959"/>
                      <a:pt x="75" y="1024"/>
                      <a:pt x="183" y="1024"/>
                    </a:cubicBezTo>
                    <a:lnTo>
                      <a:pt x="9652" y="1024"/>
                    </a:lnTo>
                    <a:cubicBezTo>
                      <a:pt x="9734" y="1024"/>
                      <a:pt x="9802" y="984"/>
                      <a:pt x="9806" y="931"/>
                    </a:cubicBezTo>
                    <a:lnTo>
                      <a:pt x="9889" y="108"/>
                    </a:lnTo>
                    <a:cubicBezTo>
                      <a:pt x="9895" y="51"/>
                      <a:pt x="9824" y="1"/>
                      <a:pt x="973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91" name="Google Shape;491;p28"/>
              <p:cNvSpPr/>
              <p:nvPr/>
            </p:nvSpPr>
            <p:spPr>
              <a:xfrm>
                <a:off x="2513323" y="2818617"/>
                <a:ext cx="19397" cy="41490"/>
              </a:xfrm>
              <a:custGeom>
                <a:avLst/>
                <a:gdLst/>
                <a:ahLst/>
                <a:cxnLst/>
                <a:rect l="l" t="t" r="r" b="b"/>
                <a:pathLst>
                  <a:path w="554" h="1185" extrusionOk="0">
                    <a:moveTo>
                      <a:pt x="215" y="0"/>
                    </a:moveTo>
                    <a:cubicBezTo>
                      <a:pt x="165" y="0"/>
                      <a:pt x="122" y="25"/>
                      <a:pt x="119" y="58"/>
                    </a:cubicBezTo>
                    <a:lnTo>
                      <a:pt x="3" y="1127"/>
                    </a:lnTo>
                    <a:cubicBezTo>
                      <a:pt x="0" y="1160"/>
                      <a:pt x="36" y="1185"/>
                      <a:pt x="86" y="1185"/>
                    </a:cubicBezTo>
                    <a:lnTo>
                      <a:pt x="338" y="1185"/>
                    </a:lnTo>
                    <a:cubicBezTo>
                      <a:pt x="384" y="1185"/>
                      <a:pt x="431" y="1160"/>
                      <a:pt x="431" y="1127"/>
                    </a:cubicBezTo>
                    <a:lnTo>
                      <a:pt x="550" y="58"/>
                    </a:lnTo>
                    <a:cubicBezTo>
                      <a:pt x="553" y="25"/>
                      <a:pt x="513" y="0"/>
                      <a:pt x="467" y="0"/>
                    </a:cubicBezTo>
                    <a:close/>
                  </a:path>
                </a:pathLst>
              </a:custGeom>
              <a:solidFill>
                <a:srgbClr val="407B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92" name="Google Shape;492;p28"/>
              <p:cNvSpPr/>
              <p:nvPr/>
            </p:nvSpPr>
            <p:spPr>
              <a:xfrm>
                <a:off x="2513323" y="2818617"/>
                <a:ext cx="19257" cy="41490"/>
              </a:xfrm>
              <a:custGeom>
                <a:avLst/>
                <a:gdLst/>
                <a:ahLst/>
                <a:cxnLst/>
                <a:rect l="l" t="t" r="r" b="b"/>
                <a:pathLst>
                  <a:path w="550" h="1185" extrusionOk="0">
                    <a:moveTo>
                      <a:pt x="215" y="0"/>
                    </a:moveTo>
                    <a:cubicBezTo>
                      <a:pt x="165" y="0"/>
                      <a:pt x="122" y="25"/>
                      <a:pt x="119" y="58"/>
                    </a:cubicBezTo>
                    <a:lnTo>
                      <a:pt x="3" y="1127"/>
                    </a:lnTo>
                    <a:lnTo>
                      <a:pt x="3" y="1131"/>
                    </a:lnTo>
                    <a:cubicBezTo>
                      <a:pt x="0" y="1160"/>
                      <a:pt x="40" y="1185"/>
                      <a:pt x="86" y="1185"/>
                    </a:cubicBezTo>
                    <a:lnTo>
                      <a:pt x="338" y="1185"/>
                    </a:lnTo>
                    <a:cubicBezTo>
                      <a:pt x="384" y="1185"/>
                      <a:pt x="431" y="1160"/>
                      <a:pt x="431" y="1127"/>
                    </a:cubicBezTo>
                    <a:lnTo>
                      <a:pt x="550" y="58"/>
                    </a:lnTo>
                    <a:lnTo>
                      <a:pt x="550" y="54"/>
                    </a:lnTo>
                    <a:cubicBezTo>
                      <a:pt x="550" y="25"/>
                      <a:pt x="513" y="0"/>
                      <a:pt x="46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93" name="Google Shape;493;p28"/>
              <p:cNvSpPr/>
              <p:nvPr/>
            </p:nvSpPr>
            <p:spPr>
              <a:xfrm>
                <a:off x="2772348" y="2818617"/>
                <a:ext cx="19467" cy="41490"/>
              </a:xfrm>
              <a:custGeom>
                <a:avLst/>
                <a:gdLst/>
                <a:ahLst/>
                <a:cxnLst/>
                <a:rect l="l" t="t" r="r" b="b"/>
                <a:pathLst>
                  <a:path w="556" h="1185" extrusionOk="0">
                    <a:moveTo>
                      <a:pt x="219" y="0"/>
                    </a:moveTo>
                    <a:cubicBezTo>
                      <a:pt x="168" y="0"/>
                      <a:pt x="125" y="25"/>
                      <a:pt x="122" y="58"/>
                    </a:cubicBezTo>
                    <a:lnTo>
                      <a:pt x="3" y="1127"/>
                    </a:lnTo>
                    <a:cubicBezTo>
                      <a:pt x="0" y="1160"/>
                      <a:pt x="39" y="1185"/>
                      <a:pt x="90" y="1185"/>
                    </a:cubicBezTo>
                    <a:lnTo>
                      <a:pt x="337" y="1185"/>
                    </a:lnTo>
                    <a:cubicBezTo>
                      <a:pt x="388" y="1185"/>
                      <a:pt x="431" y="1160"/>
                      <a:pt x="434" y="1127"/>
                    </a:cubicBezTo>
                    <a:lnTo>
                      <a:pt x="552" y="58"/>
                    </a:lnTo>
                    <a:cubicBezTo>
                      <a:pt x="556" y="25"/>
                      <a:pt x="517" y="0"/>
                      <a:pt x="466" y="0"/>
                    </a:cubicBezTo>
                    <a:close/>
                  </a:path>
                </a:pathLst>
              </a:custGeom>
              <a:solidFill>
                <a:srgbClr val="407B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94" name="Google Shape;494;p28"/>
              <p:cNvSpPr/>
              <p:nvPr/>
            </p:nvSpPr>
            <p:spPr>
              <a:xfrm>
                <a:off x="2643396" y="2818617"/>
                <a:ext cx="19362" cy="4149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1185" extrusionOk="0">
                    <a:moveTo>
                      <a:pt x="216" y="0"/>
                    </a:moveTo>
                    <a:cubicBezTo>
                      <a:pt x="165" y="0"/>
                      <a:pt x="122" y="25"/>
                      <a:pt x="118" y="58"/>
                    </a:cubicBezTo>
                    <a:lnTo>
                      <a:pt x="4" y="1127"/>
                    </a:lnTo>
                    <a:cubicBezTo>
                      <a:pt x="0" y="1160"/>
                      <a:pt x="36" y="1185"/>
                      <a:pt x="87" y="1185"/>
                    </a:cubicBezTo>
                    <a:lnTo>
                      <a:pt x="337" y="1185"/>
                    </a:lnTo>
                    <a:cubicBezTo>
                      <a:pt x="384" y="1185"/>
                      <a:pt x="431" y="1160"/>
                      <a:pt x="435" y="1127"/>
                    </a:cubicBezTo>
                    <a:lnTo>
                      <a:pt x="549" y="58"/>
                    </a:lnTo>
                    <a:cubicBezTo>
                      <a:pt x="553" y="25"/>
                      <a:pt x="517" y="0"/>
                      <a:pt x="466" y="0"/>
                    </a:cubicBezTo>
                    <a:close/>
                  </a:path>
                </a:pathLst>
              </a:custGeom>
              <a:solidFill>
                <a:srgbClr val="407B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95" name="Google Shape;495;p28"/>
              <p:cNvSpPr/>
              <p:nvPr/>
            </p:nvSpPr>
            <p:spPr>
              <a:xfrm>
                <a:off x="2475381" y="2091484"/>
                <a:ext cx="1013577" cy="907769"/>
              </a:xfrm>
              <a:custGeom>
                <a:avLst/>
                <a:gdLst/>
                <a:ahLst/>
                <a:cxnLst/>
                <a:rect l="l" t="t" r="r" b="b"/>
                <a:pathLst>
                  <a:path w="28949" h="25927" extrusionOk="0">
                    <a:moveTo>
                      <a:pt x="27853" y="1"/>
                    </a:moveTo>
                    <a:lnTo>
                      <a:pt x="8130" y="5173"/>
                    </a:lnTo>
                    <a:lnTo>
                      <a:pt x="9221" y="6009"/>
                    </a:lnTo>
                    <a:lnTo>
                      <a:pt x="28948" y="837"/>
                    </a:lnTo>
                    <a:lnTo>
                      <a:pt x="27853" y="1"/>
                    </a:lnTo>
                    <a:close/>
                    <a:moveTo>
                      <a:pt x="12606" y="8594"/>
                    </a:moveTo>
                    <a:lnTo>
                      <a:pt x="10908" y="10815"/>
                    </a:lnTo>
                    <a:lnTo>
                      <a:pt x="3163" y="20948"/>
                    </a:lnTo>
                    <a:lnTo>
                      <a:pt x="1" y="25090"/>
                    </a:lnTo>
                    <a:lnTo>
                      <a:pt x="1091" y="25927"/>
                    </a:lnTo>
                    <a:lnTo>
                      <a:pt x="13697" y="9430"/>
                    </a:lnTo>
                    <a:lnTo>
                      <a:pt x="12606" y="859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96" name="Google Shape;496;p28"/>
              <p:cNvSpPr/>
              <p:nvPr/>
            </p:nvSpPr>
            <p:spPr>
              <a:xfrm>
                <a:off x="2509787" y="2116997"/>
                <a:ext cx="982031" cy="1171798"/>
              </a:xfrm>
              <a:custGeom>
                <a:avLst/>
                <a:gdLst/>
                <a:ahLst/>
                <a:cxnLst/>
                <a:rect l="l" t="t" r="r" b="b"/>
                <a:pathLst>
                  <a:path w="28048" h="33468" extrusionOk="0">
                    <a:moveTo>
                      <a:pt x="27857" y="0"/>
                    </a:moveTo>
                    <a:lnTo>
                      <a:pt x="8130" y="5172"/>
                    </a:lnTo>
                    <a:lnTo>
                      <a:pt x="12606" y="8593"/>
                    </a:lnTo>
                    <a:lnTo>
                      <a:pt x="0" y="25090"/>
                    </a:lnTo>
                    <a:lnTo>
                      <a:pt x="10962" y="33467"/>
                    </a:lnTo>
                    <a:lnTo>
                      <a:pt x="23572" y="16971"/>
                    </a:lnTo>
                    <a:lnTo>
                      <a:pt x="28048" y="20390"/>
                    </a:lnTo>
                    <a:lnTo>
                      <a:pt x="28048" y="20390"/>
                    </a:lnTo>
                    <a:lnTo>
                      <a:pt x="27857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97" name="Google Shape;497;p28"/>
              <p:cNvSpPr/>
              <p:nvPr/>
            </p:nvSpPr>
            <p:spPr>
              <a:xfrm>
                <a:off x="3247996" y="2515617"/>
                <a:ext cx="9663" cy="52449"/>
              </a:xfrm>
              <a:custGeom>
                <a:avLst/>
                <a:gdLst/>
                <a:ahLst/>
                <a:cxnLst/>
                <a:rect l="l" t="t" r="r" b="b"/>
                <a:pathLst>
                  <a:path w="276" h="1498" extrusionOk="0">
                    <a:moveTo>
                      <a:pt x="0" y="0"/>
                    </a:moveTo>
                    <a:lnTo>
                      <a:pt x="14" y="1497"/>
                    </a:lnTo>
                    <a:lnTo>
                      <a:pt x="276" y="1494"/>
                    </a:lnTo>
                    <a:lnTo>
                      <a:pt x="26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98" name="Google Shape;498;p28"/>
              <p:cNvSpPr/>
              <p:nvPr/>
            </p:nvSpPr>
            <p:spPr>
              <a:xfrm>
                <a:off x="3246315" y="2340798"/>
                <a:ext cx="10364" cy="125065"/>
              </a:xfrm>
              <a:custGeom>
                <a:avLst/>
                <a:gdLst/>
                <a:ahLst/>
                <a:cxnLst/>
                <a:rect l="l" t="t" r="r" b="b"/>
                <a:pathLst>
                  <a:path w="296" h="3572" extrusionOk="0">
                    <a:moveTo>
                      <a:pt x="264" y="0"/>
                    </a:moveTo>
                    <a:lnTo>
                      <a:pt x="1" y="4"/>
                    </a:lnTo>
                    <a:lnTo>
                      <a:pt x="34" y="3572"/>
                    </a:lnTo>
                    <a:lnTo>
                      <a:pt x="295" y="3572"/>
                    </a:lnTo>
                    <a:lnTo>
                      <a:pt x="26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99" name="Google Shape;499;p28"/>
              <p:cNvSpPr/>
              <p:nvPr/>
            </p:nvSpPr>
            <p:spPr>
              <a:xfrm>
                <a:off x="3105459" y="2917633"/>
                <a:ext cx="72581" cy="85501"/>
              </a:xfrm>
              <a:custGeom>
                <a:avLst/>
                <a:gdLst/>
                <a:ahLst/>
                <a:cxnLst/>
                <a:rect l="l" t="t" r="r" b="b"/>
                <a:pathLst>
                  <a:path w="2073" h="2442" extrusionOk="0">
                    <a:moveTo>
                      <a:pt x="1375" y="0"/>
                    </a:moveTo>
                    <a:lnTo>
                      <a:pt x="1" y="1486"/>
                    </a:lnTo>
                    <a:lnTo>
                      <a:pt x="539" y="2441"/>
                    </a:lnTo>
                    <a:lnTo>
                      <a:pt x="2072" y="719"/>
                    </a:lnTo>
                    <a:lnTo>
                      <a:pt x="1375" y="0"/>
                    </a:lnTo>
                    <a:close/>
                  </a:path>
                </a:pathLst>
              </a:custGeom>
              <a:solidFill>
                <a:srgbClr val="FFB57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00" name="Google Shape;500;p28"/>
              <p:cNvSpPr/>
              <p:nvPr/>
            </p:nvSpPr>
            <p:spPr>
              <a:xfrm>
                <a:off x="2592592" y="2194375"/>
                <a:ext cx="843906" cy="1008185"/>
              </a:xfrm>
              <a:custGeom>
                <a:avLst/>
                <a:gdLst/>
                <a:ahLst/>
                <a:cxnLst/>
                <a:rect l="l" t="t" r="r" b="b"/>
                <a:pathLst>
                  <a:path w="24103" h="28795" extrusionOk="0">
                    <a:moveTo>
                      <a:pt x="23213" y="181"/>
                    </a:moveTo>
                    <a:cubicBezTo>
                      <a:pt x="23342" y="181"/>
                      <a:pt x="23468" y="224"/>
                      <a:pt x="23572" y="302"/>
                    </a:cubicBezTo>
                    <a:cubicBezTo>
                      <a:pt x="23715" y="413"/>
                      <a:pt x="23801" y="582"/>
                      <a:pt x="23801" y="766"/>
                    </a:cubicBezTo>
                    <a:lnTo>
                      <a:pt x="23920" y="13475"/>
                    </a:lnTo>
                    <a:cubicBezTo>
                      <a:pt x="23924" y="13705"/>
                      <a:pt x="23801" y="13906"/>
                      <a:pt x="23594" y="14007"/>
                    </a:cubicBezTo>
                    <a:cubicBezTo>
                      <a:pt x="23508" y="14050"/>
                      <a:pt x="23418" y="14071"/>
                      <a:pt x="23328" y="14071"/>
                    </a:cubicBezTo>
                    <a:cubicBezTo>
                      <a:pt x="23203" y="14071"/>
                      <a:pt x="23080" y="14032"/>
                      <a:pt x="22973" y="13949"/>
                    </a:cubicBezTo>
                    <a:lnTo>
                      <a:pt x="21497" y="12822"/>
                    </a:lnTo>
                    <a:cubicBezTo>
                      <a:pt x="21357" y="12715"/>
                      <a:pt x="21192" y="12664"/>
                      <a:pt x="21031" y="12664"/>
                    </a:cubicBezTo>
                    <a:cubicBezTo>
                      <a:pt x="20798" y="12664"/>
                      <a:pt x="20568" y="12768"/>
                      <a:pt x="20417" y="12965"/>
                    </a:cubicBezTo>
                    <a:lnTo>
                      <a:pt x="8637" y="28382"/>
                    </a:lnTo>
                    <a:cubicBezTo>
                      <a:pt x="8519" y="28532"/>
                      <a:pt x="8343" y="28612"/>
                      <a:pt x="8166" y="28612"/>
                    </a:cubicBezTo>
                    <a:cubicBezTo>
                      <a:pt x="8041" y="28612"/>
                      <a:pt x="7916" y="28572"/>
                      <a:pt x="7808" y="28493"/>
                    </a:cubicBezTo>
                    <a:lnTo>
                      <a:pt x="511" y="22915"/>
                    </a:lnTo>
                    <a:cubicBezTo>
                      <a:pt x="252" y="22718"/>
                      <a:pt x="202" y="22348"/>
                      <a:pt x="400" y="22090"/>
                    </a:cubicBezTo>
                    <a:lnTo>
                      <a:pt x="12183" y="6673"/>
                    </a:lnTo>
                    <a:cubicBezTo>
                      <a:pt x="12438" y="6336"/>
                      <a:pt x="12374" y="5852"/>
                      <a:pt x="12036" y="5593"/>
                    </a:cubicBezTo>
                    <a:lnTo>
                      <a:pt x="10561" y="4462"/>
                    </a:lnTo>
                    <a:cubicBezTo>
                      <a:pt x="10378" y="4323"/>
                      <a:pt x="10295" y="4107"/>
                      <a:pt x="10341" y="3881"/>
                    </a:cubicBezTo>
                    <a:cubicBezTo>
                      <a:pt x="10384" y="3655"/>
                      <a:pt x="10546" y="3483"/>
                      <a:pt x="10769" y="3425"/>
                    </a:cubicBezTo>
                    <a:lnTo>
                      <a:pt x="23062" y="202"/>
                    </a:lnTo>
                    <a:cubicBezTo>
                      <a:pt x="23112" y="188"/>
                      <a:pt x="23163" y="181"/>
                      <a:pt x="23213" y="181"/>
                    </a:cubicBezTo>
                    <a:close/>
                    <a:moveTo>
                      <a:pt x="23213" y="1"/>
                    </a:moveTo>
                    <a:cubicBezTo>
                      <a:pt x="23148" y="1"/>
                      <a:pt x="23084" y="9"/>
                      <a:pt x="23016" y="26"/>
                    </a:cubicBezTo>
                    <a:lnTo>
                      <a:pt x="10722" y="3249"/>
                    </a:lnTo>
                    <a:cubicBezTo>
                      <a:pt x="10435" y="3325"/>
                      <a:pt x="10220" y="3554"/>
                      <a:pt x="10162" y="3845"/>
                    </a:cubicBezTo>
                    <a:cubicBezTo>
                      <a:pt x="10105" y="4136"/>
                      <a:pt x="10217" y="4427"/>
                      <a:pt x="10449" y="4606"/>
                    </a:cubicBezTo>
                    <a:lnTo>
                      <a:pt x="11928" y="5737"/>
                    </a:lnTo>
                    <a:cubicBezTo>
                      <a:pt x="12187" y="5934"/>
                      <a:pt x="12237" y="6304"/>
                      <a:pt x="12039" y="6562"/>
                    </a:cubicBezTo>
                    <a:lnTo>
                      <a:pt x="256" y="21979"/>
                    </a:lnTo>
                    <a:cubicBezTo>
                      <a:pt x="1" y="22315"/>
                      <a:pt x="65" y="22800"/>
                      <a:pt x="403" y="23059"/>
                    </a:cubicBezTo>
                    <a:lnTo>
                      <a:pt x="7700" y="28637"/>
                    </a:lnTo>
                    <a:cubicBezTo>
                      <a:pt x="7836" y="28741"/>
                      <a:pt x="8002" y="28794"/>
                      <a:pt x="8166" y="28794"/>
                    </a:cubicBezTo>
                    <a:cubicBezTo>
                      <a:pt x="8396" y="28794"/>
                      <a:pt x="8626" y="28690"/>
                      <a:pt x="8780" y="28489"/>
                    </a:cubicBezTo>
                    <a:lnTo>
                      <a:pt x="20561" y="13073"/>
                    </a:lnTo>
                    <a:cubicBezTo>
                      <a:pt x="20675" y="12922"/>
                      <a:pt x="20851" y="12844"/>
                      <a:pt x="21031" y="12844"/>
                    </a:cubicBezTo>
                    <a:cubicBezTo>
                      <a:pt x="21152" y="12844"/>
                      <a:pt x="21278" y="12883"/>
                      <a:pt x="21386" y="12965"/>
                    </a:cubicBezTo>
                    <a:lnTo>
                      <a:pt x="22865" y="14093"/>
                    </a:lnTo>
                    <a:cubicBezTo>
                      <a:pt x="23001" y="14196"/>
                      <a:pt x="23166" y="14251"/>
                      <a:pt x="23332" y="14251"/>
                    </a:cubicBezTo>
                    <a:cubicBezTo>
                      <a:pt x="23446" y="14251"/>
                      <a:pt x="23564" y="14226"/>
                      <a:pt x="23676" y="14171"/>
                    </a:cubicBezTo>
                    <a:cubicBezTo>
                      <a:pt x="23942" y="14039"/>
                      <a:pt x="24103" y="13770"/>
                      <a:pt x="24103" y="13475"/>
                    </a:cubicBezTo>
                    <a:lnTo>
                      <a:pt x="23985" y="766"/>
                    </a:lnTo>
                    <a:cubicBezTo>
                      <a:pt x="23981" y="525"/>
                      <a:pt x="23870" y="306"/>
                      <a:pt x="23680" y="159"/>
                    </a:cubicBezTo>
                    <a:cubicBezTo>
                      <a:pt x="23543" y="55"/>
                      <a:pt x="23382" y="1"/>
                      <a:pt x="2321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01" name="Google Shape;501;p28"/>
              <p:cNvSpPr/>
              <p:nvPr/>
            </p:nvSpPr>
            <p:spPr>
              <a:xfrm>
                <a:off x="2614090" y="2645304"/>
                <a:ext cx="70060" cy="105878"/>
              </a:xfrm>
              <a:custGeom>
                <a:avLst/>
                <a:gdLst/>
                <a:ahLst/>
                <a:cxnLst/>
                <a:rect l="l" t="t" r="r" b="b"/>
                <a:pathLst>
                  <a:path w="2001" h="3024" extrusionOk="0">
                    <a:moveTo>
                      <a:pt x="1343" y="0"/>
                    </a:moveTo>
                    <a:lnTo>
                      <a:pt x="1" y="2046"/>
                    </a:lnTo>
                    <a:lnTo>
                      <a:pt x="76" y="2980"/>
                    </a:lnTo>
                    <a:cubicBezTo>
                      <a:pt x="178" y="3010"/>
                      <a:pt x="283" y="3023"/>
                      <a:pt x="386" y="3023"/>
                    </a:cubicBezTo>
                    <a:cubicBezTo>
                      <a:pt x="1199" y="3023"/>
                      <a:pt x="2000" y="2208"/>
                      <a:pt x="2000" y="2208"/>
                    </a:cubicBezTo>
                    <a:lnTo>
                      <a:pt x="1343" y="0"/>
                    </a:lnTo>
                    <a:close/>
                  </a:path>
                </a:pathLst>
              </a:custGeom>
              <a:solidFill>
                <a:srgbClr val="FFB57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02" name="Google Shape;502;p28"/>
              <p:cNvSpPr/>
              <p:nvPr/>
            </p:nvSpPr>
            <p:spPr>
              <a:xfrm>
                <a:off x="2359722" y="2457075"/>
                <a:ext cx="287488" cy="370957"/>
              </a:xfrm>
              <a:custGeom>
                <a:avLst/>
                <a:gdLst/>
                <a:ahLst/>
                <a:cxnLst/>
                <a:rect l="l" t="t" r="r" b="b"/>
                <a:pathLst>
                  <a:path w="8211" h="10595" extrusionOk="0">
                    <a:moveTo>
                      <a:pt x="1882" y="8579"/>
                    </a:moveTo>
                    <a:cubicBezTo>
                      <a:pt x="1885" y="8579"/>
                      <a:pt x="1888" y="8580"/>
                      <a:pt x="1892" y="8582"/>
                    </a:cubicBezTo>
                    <a:cubicBezTo>
                      <a:pt x="1905" y="8585"/>
                      <a:pt x="1922" y="8593"/>
                      <a:pt x="1940" y="8605"/>
                    </a:cubicBezTo>
                    <a:lnTo>
                      <a:pt x="1940" y="8605"/>
                    </a:lnTo>
                    <a:cubicBezTo>
                      <a:pt x="1919" y="8600"/>
                      <a:pt x="1902" y="8594"/>
                      <a:pt x="1892" y="8589"/>
                    </a:cubicBezTo>
                    <a:cubicBezTo>
                      <a:pt x="1877" y="8584"/>
                      <a:pt x="1877" y="8579"/>
                      <a:pt x="1882" y="8579"/>
                    </a:cubicBezTo>
                    <a:close/>
                    <a:moveTo>
                      <a:pt x="877" y="0"/>
                    </a:moveTo>
                    <a:cubicBezTo>
                      <a:pt x="701" y="1360"/>
                      <a:pt x="554" y="2724"/>
                      <a:pt x="421" y="4092"/>
                    </a:cubicBezTo>
                    <a:cubicBezTo>
                      <a:pt x="277" y="5455"/>
                      <a:pt x="156" y="6823"/>
                      <a:pt x="44" y="8191"/>
                    </a:cubicBezTo>
                    <a:lnTo>
                      <a:pt x="22" y="8446"/>
                    </a:lnTo>
                    <a:lnTo>
                      <a:pt x="8" y="8618"/>
                    </a:lnTo>
                    <a:cubicBezTo>
                      <a:pt x="5" y="8686"/>
                      <a:pt x="1" y="8765"/>
                      <a:pt x="8" y="8847"/>
                    </a:cubicBezTo>
                    <a:cubicBezTo>
                      <a:pt x="12" y="9005"/>
                      <a:pt x="37" y="9192"/>
                      <a:pt x="98" y="9382"/>
                    </a:cubicBezTo>
                    <a:cubicBezTo>
                      <a:pt x="163" y="9576"/>
                      <a:pt x="267" y="9781"/>
                      <a:pt x="414" y="9953"/>
                    </a:cubicBezTo>
                    <a:cubicBezTo>
                      <a:pt x="561" y="10125"/>
                      <a:pt x="737" y="10258"/>
                      <a:pt x="909" y="10351"/>
                    </a:cubicBezTo>
                    <a:cubicBezTo>
                      <a:pt x="1074" y="10434"/>
                      <a:pt x="1243" y="10495"/>
                      <a:pt x="1387" y="10527"/>
                    </a:cubicBezTo>
                    <a:cubicBezTo>
                      <a:pt x="1621" y="10580"/>
                      <a:pt x="1820" y="10594"/>
                      <a:pt x="2005" y="10594"/>
                    </a:cubicBezTo>
                    <a:cubicBezTo>
                      <a:pt x="2058" y="10594"/>
                      <a:pt x="2110" y="10593"/>
                      <a:pt x="2162" y="10591"/>
                    </a:cubicBezTo>
                    <a:cubicBezTo>
                      <a:pt x="2618" y="10566"/>
                      <a:pt x="3005" y="10484"/>
                      <a:pt x="3375" y="10384"/>
                    </a:cubicBezTo>
                    <a:cubicBezTo>
                      <a:pt x="3741" y="10280"/>
                      <a:pt x="4089" y="10161"/>
                      <a:pt x="4430" y="10031"/>
                    </a:cubicBezTo>
                    <a:cubicBezTo>
                      <a:pt x="5780" y="9493"/>
                      <a:pt x="7011" y="8851"/>
                      <a:pt x="8210" y="8093"/>
                    </a:cubicBezTo>
                    <a:lnTo>
                      <a:pt x="7679" y="7078"/>
                    </a:lnTo>
                    <a:cubicBezTo>
                      <a:pt x="7057" y="7314"/>
                      <a:pt x="6418" y="7555"/>
                      <a:pt x="5787" y="7774"/>
                    </a:cubicBezTo>
                    <a:cubicBezTo>
                      <a:pt x="5155" y="7997"/>
                      <a:pt x="4516" y="8197"/>
                      <a:pt x="3888" y="8356"/>
                    </a:cubicBezTo>
                    <a:cubicBezTo>
                      <a:pt x="3576" y="8438"/>
                      <a:pt x="3264" y="8510"/>
                      <a:pt x="2962" y="8560"/>
                    </a:cubicBezTo>
                    <a:cubicBezTo>
                      <a:pt x="2704" y="8603"/>
                      <a:pt x="2448" y="8634"/>
                      <a:pt x="2233" y="8634"/>
                    </a:cubicBezTo>
                    <a:cubicBezTo>
                      <a:pt x="2200" y="8634"/>
                      <a:pt x="2168" y="8633"/>
                      <a:pt x="2137" y="8632"/>
                    </a:cubicBezTo>
                    <a:cubicBezTo>
                      <a:pt x="2129" y="8631"/>
                      <a:pt x="2120" y="8630"/>
                      <a:pt x="2112" y="8630"/>
                    </a:cubicBezTo>
                    <a:lnTo>
                      <a:pt x="2112" y="8630"/>
                    </a:lnTo>
                    <a:lnTo>
                      <a:pt x="2140" y="8431"/>
                    </a:lnTo>
                    <a:cubicBezTo>
                      <a:pt x="2338" y="7074"/>
                      <a:pt x="2528" y="5714"/>
                      <a:pt x="2697" y="4350"/>
                    </a:cubicBezTo>
                    <a:cubicBezTo>
                      <a:pt x="2873" y="2989"/>
                      <a:pt x="3037" y="1626"/>
                      <a:pt x="3178" y="262"/>
                    </a:cubicBezTo>
                    <a:lnTo>
                      <a:pt x="877" y="0"/>
                    </a:lnTo>
                    <a:close/>
                  </a:path>
                </a:pathLst>
              </a:custGeom>
              <a:solidFill>
                <a:srgbClr val="FFB57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03" name="Google Shape;503;p28"/>
              <p:cNvSpPr/>
              <p:nvPr/>
            </p:nvSpPr>
            <p:spPr>
              <a:xfrm>
                <a:off x="2356851" y="2359775"/>
                <a:ext cx="170931" cy="212176"/>
              </a:xfrm>
              <a:custGeom>
                <a:avLst/>
                <a:gdLst/>
                <a:ahLst/>
                <a:cxnLst/>
                <a:rect l="l" t="t" r="r" b="b"/>
                <a:pathLst>
                  <a:path w="4882" h="6060" extrusionOk="0">
                    <a:moveTo>
                      <a:pt x="2366" y="0"/>
                    </a:moveTo>
                    <a:cubicBezTo>
                      <a:pt x="2255" y="0"/>
                      <a:pt x="2142" y="16"/>
                      <a:pt x="2029" y="51"/>
                    </a:cubicBezTo>
                    <a:cubicBezTo>
                      <a:pt x="1109" y="331"/>
                      <a:pt x="1" y="3503"/>
                      <a:pt x="1" y="3503"/>
                    </a:cubicBezTo>
                    <a:lnTo>
                      <a:pt x="3576" y="6059"/>
                    </a:lnTo>
                    <a:cubicBezTo>
                      <a:pt x="3576" y="6059"/>
                      <a:pt x="4882" y="3410"/>
                      <a:pt x="4494" y="2219"/>
                    </a:cubicBezTo>
                    <a:cubicBezTo>
                      <a:pt x="4136" y="1114"/>
                      <a:pt x="3291" y="0"/>
                      <a:pt x="2366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04" name="Google Shape;504;p28"/>
              <p:cNvSpPr/>
              <p:nvPr/>
            </p:nvSpPr>
            <p:spPr>
              <a:xfrm>
                <a:off x="2348168" y="2472376"/>
                <a:ext cx="146702" cy="110640"/>
              </a:xfrm>
              <a:custGeom>
                <a:avLst/>
                <a:gdLst/>
                <a:ahLst/>
                <a:cxnLst/>
                <a:rect l="l" t="t" r="r" b="b"/>
                <a:pathLst>
                  <a:path w="4190" h="3160" extrusionOk="0">
                    <a:moveTo>
                      <a:pt x="83" y="1"/>
                    </a:moveTo>
                    <a:lnTo>
                      <a:pt x="1" y="370"/>
                    </a:lnTo>
                    <a:lnTo>
                      <a:pt x="3856" y="3160"/>
                    </a:lnTo>
                    <a:lnTo>
                      <a:pt x="4190" y="2786"/>
                    </a:lnTo>
                    <a:lnTo>
                      <a:pt x="83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05" name="Google Shape;505;p28"/>
              <p:cNvSpPr/>
              <p:nvPr/>
            </p:nvSpPr>
            <p:spPr>
              <a:xfrm>
                <a:off x="2661112" y="2623946"/>
                <a:ext cx="78953" cy="98700"/>
              </a:xfrm>
              <a:custGeom>
                <a:avLst/>
                <a:gdLst/>
                <a:ahLst/>
                <a:cxnLst/>
                <a:rect l="l" t="t" r="r" b="b"/>
                <a:pathLst>
                  <a:path w="2255" h="2819" extrusionOk="0">
                    <a:moveTo>
                      <a:pt x="1802" y="0"/>
                    </a:moveTo>
                    <a:lnTo>
                      <a:pt x="0" y="610"/>
                    </a:lnTo>
                    <a:lnTo>
                      <a:pt x="657" y="2818"/>
                    </a:lnTo>
                    <a:lnTo>
                      <a:pt x="2254" y="1881"/>
                    </a:lnTo>
                    <a:lnTo>
                      <a:pt x="1802" y="0"/>
                    </a:lnTo>
                    <a:close/>
                  </a:path>
                </a:pathLst>
              </a:custGeom>
              <a:solidFill>
                <a:srgbClr val="FFB57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80" name="Google Shape;429;p28"/>
          <p:cNvSpPr/>
          <p:nvPr/>
        </p:nvSpPr>
        <p:spPr>
          <a:xfrm>
            <a:off x="4738358" y="2242869"/>
            <a:ext cx="810000" cy="817200"/>
          </a:xfrm>
          <a:prstGeom prst="roundRect">
            <a:avLst>
              <a:gd name="adj" fmla="val 431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2400" ker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81" name="Google Shape;433;p28"/>
          <p:cNvSpPr txBox="1">
            <a:spLocks noGrp="1"/>
          </p:cNvSpPr>
          <p:nvPr>
            <p:ph type="ctrTitle" idx="2"/>
          </p:nvPr>
        </p:nvSpPr>
        <p:spPr>
          <a:xfrm>
            <a:off x="5145798" y="2422306"/>
            <a:ext cx="4806087" cy="427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s-EC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03 Metodología de la investigación</a:t>
            </a:r>
            <a:endParaRPr lang="es-EC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Google Shape;429;p28"/>
          <p:cNvSpPr/>
          <p:nvPr/>
        </p:nvSpPr>
        <p:spPr>
          <a:xfrm>
            <a:off x="4766165" y="3223162"/>
            <a:ext cx="810000" cy="817200"/>
          </a:xfrm>
          <a:prstGeom prst="roundRect">
            <a:avLst>
              <a:gd name="adj" fmla="val 431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2400" ker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84" name="Google Shape;433;p28"/>
          <p:cNvSpPr txBox="1">
            <a:spLocks noGrp="1"/>
          </p:cNvSpPr>
          <p:nvPr>
            <p:ph type="ctrTitle" idx="2"/>
          </p:nvPr>
        </p:nvSpPr>
        <p:spPr>
          <a:xfrm>
            <a:off x="5171165" y="3468711"/>
            <a:ext cx="4853245" cy="427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04 Análisis y Presentación de Datos</a:t>
            </a:r>
            <a:endParaRPr 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Google Shape;430;p28"/>
          <p:cNvSpPr/>
          <p:nvPr/>
        </p:nvSpPr>
        <p:spPr>
          <a:xfrm>
            <a:off x="4794713" y="4275030"/>
            <a:ext cx="810000" cy="817200"/>
          </a:xfrm>
          <a:prstGeom prst="roundRect">
            <a:avLst>
              <a:gd name="adj" fmla="val 431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2400" ker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89" name="Google Shape;431;p28"/>
          <p:cNvSpPr txBox="1">
            <a:spLocks noGrp="1"/>
          </p:cNvSpPr>
          <p:nvPr>
            <p:ph type="ctrTitle"/>
          </p:nvPr>
        </p:nvSpPr>
        <p:spPr>
          <a:xfrm>
            <a:off x="5101100" y="808755"/>
            <a:ext cx="2626309" cy="427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</a:t>
            </a:r>
            <a:r>
              <a:rPr lang="e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1" name="Google Shape;431;p28"/>
          <p:cNvSpPr txBox="1">
            <a:spLocks noGrp="1"/>
          </p:cNvSpPr>
          <p:nvPr>
            <p:ph type="ctrTitle"/>
          </p:nvPr>
        </p:nvSpPr>
        <p:spPr>
          <a:xfrm>
            <a:off x="657440" y="2494521"/>
            <a:ext cx="2626309" cy="427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s-E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ontenido </a:t>
            </a:r>
            <a:endParaRPr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109685" y="4200662"/>
            <a:ext cx="7051310" cy="614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0"/>
              </a:spcAft>
            </a:pPr>
            <a:r>
              <a:rPr lang="es-ES_tradnl" sz="2000" kern="0" dirty="0" smtClean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05 Instructivo para la </a:t>
            </a:r>
            <a:r>
              <a:rPr lang="es-ES_tradnl" sz="2000" kern="0" dirty="0">
                <a:solidFill>
                  <a:schemeClr val="accent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s-ES_tradnl" sz="2000" kern="0" dirty="0" smtClean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mplementación de la Norma ISO 9001:2015</a:t>
            </a:r>
            <a:endParaRPr lang="es-ES" sz="2000" kern="0" dirty="0">
              <a:solidFill>
                <a:schemeClr val="accent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Google Shape;430;p28"/>
          <p:cNvSpPr/>
          <p:nvPr/>
        </p:nvSpPr>
        <p:spPr>
          <a:xfrm>
            <a:off x="4848552" y="5207131"/>
            <a:ext cx="810000" cy="817200"/>
          </a:xfrm>
          <a:prstGeom prst="roundRect">
            <a:avLst>
              <a:gd name="adj" fmla="val 431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2400" ker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289703" y="5349766"/>
            <a:ext cx="4770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24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 Conclusiones y Recomendaciones</a:t>
            </a:r>
          </a:p>
        </p:txBody>
      </p:sp>
    </p:spTree>
    <p:extLst>
      <p:ext uri="{BB962C8B-B14F-4D97-AF65-F5344CB8AC3E}">
        <p14:creationId xmlns:p14="http://schemas.microsoft.com/office/powerpoint/2010/main" val="107565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" name="Google Shape;805;p32"/>
          <p:cNvSpPr txBox="1">
            <a:spLocks noGrp="1"/>
          </p:cNvSpPr>
          <p:nvPr>
            <p:ph type="ctrTitle" idx="4"/>
          </p:nvPr>
        </p:nvSpPr>
        <p:spPr>
          <a:xfrm>
            <a:off x="6907533" y="609733"/>
            <a:ext cx="4259600" cy="641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s-E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endParaRPr lang="es-E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3"/>
          </p:nvPr>
        </p:nvSpPr>
        <p:spPr>
          <a:xfrm>
            <a:off x="238352" y="1480921"/>
            <a:ext cx="4756728" cy="2761825"/>
          </a:xfrm>
        </p:spPr>
        <p:txBody>
          <a:bodyPr/>
          <a:lstStyle/>
          <a:p>
            <a:r>
              <a:rPr lang="es-E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 General</a:t>
            </a:r>
          </a:p>
          <a:p>
            <a:endParaRPr lang="es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_tradn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Evaluar la Incidencia de la aplicación de los Sistemas de Gestión de Calidad (ISO 9001:2015) en la cadena logística en las empresas de alimentos de consumo masivo, caso Nestlé en el periodo de transición 2017 2018.</a:t>
            </a:r>
            <a:endParaRPr lang="es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Google Shape;4065;p48"/>
          <p:cNvSpPr/>
          <p:nvPr/>
        </p:nvSpPr>
        <p:spPr>
          <a:xfrm>
            <a:off x="4079314" y="538791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465" h="1465" extrusionOk="0">
                <a:moveTo>
                  <a:pt x="735" y="0"/>
                </a:moveTo>
                <a:lnTo>
                  <a:pt x="473" y="472"/>
                </a:lnTo>
                <a:lnTo>
                  <a:pt x="1" y="734"/>
                </a:lnTo>
                <a:lnTo>
                  <a:pt x="473" y="992"/>
                </a:lnTo>
                <a:lnTo>
                  <a:pt x="735" y="1464"/>
                </a:lnTo>
                <a:lnTo>
                  <a:pt x="993" y="992"/>
                </a:lnTo>
                <a:lnTo>
                  <a:pt x="1465" y="734"/>
                </a:lnTo>
                <a:lnTo>
                  <a:pt x="993" y="472"/>
                </a:lnTo>
                <a:lnTo>
                  <a:pt x="735" y="0"/>
                </a:lnTo>
                <a:close/>
              </a:path>
            </a:pathLst>
          </a:custGeom>
          <a:solidFill>
            <a:srgbClr val="4BAF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" name="Google Shape;4067;p48"/>
          <p:cNvGrpSpPr/>
          <p:nvPr/>
        </p:nvGrpSpPr>
        <p:grpSpPr>
          <a:xfrm>
            <a:off x="1403629" y="4539798"/>
            <a:ext cx="3441325" cy="1983832"/>
            <a:chOff x="3123823" y="2866233"/>
            <a:chExt cx="3330726" cy="1849606"/>
          </a:xfrm>
        </p:grpSpPr>
        <p:sp>
          <p:nvSpPr>
            <p:cNvPr id="32" name="Google Shape;4068;p48"/>
            <p:cNvSpPr/>
            <p:nvPr/>
          </p:nvSpPr>
          <p:spPr>
            <a:xfrm>
              <a:off x="3123823" y="4713315"/>
              <a:ext cx="3191446" cy="2524"/>
            </a:xfrm>
            <a:custGeom>
              <a:avLst/>
              <a:gdLst/>
              <a:ahLst/>
              <a:cxnLst/>
              <a:rect l="l" t="t" r="r" b="b"/>
              <a:pathLst>
                <a:path w="134024" h="106" extrusionOk="0">
                  <a:moveTo>
                    <a:pt x="67017" y="0"/>
                  </a:moveTo>
                  <a:cubicBezTo>
                    <a:pt x="30002" y="0"/>
                    <a:pt x="1" y="22"/>
                    <a:pt x="1" y="53"/>
                  </a:cubicBezTo>
                  <a:cubicBezTo>
                    <a:pt x="1" y="83"/>
                    <a:pt x="30002" y="105"/>
                    <a:pt x="67017" y="105"/>
                  </a:cubicBezTo>
                  <a:cubicBezTo>
                    <a:pt x="104023" y="105"/>
                    <a:pt x="134024" y="83"/>
                    <a:pt x="134024" y="53"/>
                  </a:cubicBezTo>
                  <a:cubicBezTo>
                    <a:pt x="134024" y="22"/>
                    <a:pt x="104023" y="0"/>
                    <a:pt x="6701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" name="Google Shape;4069;p48"/>
            <p:cNvGrpSpPr/>
            <p:nvPr/>
          </p:nvGrpSpPr>
          <p:grpSpPr>
            <a:xfrm>
              <a:off x="3129962" y="3230096"/>
              <a:ext cx="604351" cy="1484476"/>
              <a:chOff x="3124656" y="3230096"/>
              <a:chExt cx="604351" cy="1484476"/>
            </a:xfrm>
          </p:grpSpPr>
          <p:sp>
            <p:nvSpPr>
              <p:cNvPr id="119" name="Google Shape;4070;p48"/>
              <p:cNvSpPr/>
              <p:nvPr/>
            </p:nvSpPr>
            <p:spPr>
              <a:xfrm>
                <a:off x="3192313" y="3336952"/>
                <a:ext cx="146661" cy="158091"/>
              </a:xfrm>
              <a:custGeom>
                <a:avLst/>
                <a:gdLst/>
                <a:ahLst/>
                <a:cxnLst/>
                <a:rect l="l" t="t" r="r" b="b"/>
                <a:pathLst>
                  <a:path w="6159" h="6639" extrusionOk="0">
                    <a:moveTo>
                      <a:pt x="6159" y="0"/>
                    </a:moveTo>
                    <a:lnTo>
                      <a:pt x="5179" y="75"/>
                    </a:lnTo>
                    <a:cubicBezTo>
                      <a:pt x="5179" y="249"/>
                      <a:pt x="4991" y="371"/>
                      <a:pt x="4821" y="385"/>
                    </a:cubicBezTo>
                    <a:cubicBezTo>
                      <a:pt x="4800" y="387"/>
                      <a:pt x="4779" y="388"/>
                      <a:pt x="4758" y="388"/>
                    </a:cubicBezTo>
                    <a:cubicBezTo>
                      <a:pt x="4604" y="388"/>
                      <a:pt x="4451" y="340"/>
                      <a:pt x="4301" y="333"/>
                    </a:cubicBezTo>
                    <a:cubicBezTo>
                      <a:pt x="4282" y="332"/>
                      <a:pt x="4264" y="331"/>
                      <a:pt x="4245" y="331"/>
                    </a:cubicBezTo>
                    <a:cubicBezTo>
                      <a:pt x="3772" y="331"/>
                      <a:pt x="3324" y="713"/>
                      <a:pt x="3261" y="1180"/>
                    </a:cubicBezTo>
                    <a:cubicBezTo>
                      <a:pt x="3222" y="1451"/>
                      <a:pt x="3295" y="1743"/>
                      <a:pt x="3160" y="1979"/>
                    </a:cubicBezTo>
                    <a:cubicBezTo>
                      <a:pt x="2894" y="2447"/>
                      <a:pt x="2081" y="2281"/>
                      <a:pt x="1766" y="2723"/>
                    </a:cubicBezTo>
                    <a:cubicBezTo>
                      <a:pt x="1504" y="3086"/>
                      <a:pt x="1758" y="3641"/>
                      <a:pt x="1530" y="4030"/>
                    </a:cubicBezTo>
                    <a:cubicBezTo>
                      <a:pt x="1369" y="4296"/>
                      <a:pt x="1040" y="4392"/>
                      <a:pt x="774" y="4554"/>
                    </a:cubicBezTo>
                    <a:cubicBezTo>
                      <a:pt x="298" y="4843"/>
                      <a:pt x="1" y="5410"/>
                      <a:pt x="35" y="5970"/>
                    </a:cubicBezTo>
                    <a:cubicBezTo>
                      <a:pt x="49" y="6197"/>
                      <a:pt x="128" y="6442"/>
                      <a:pt x="324" y="6560"/>
                    </a:cubicBezTo>
                    <a:cubicBezTo>
                      <a:pt x="426" y="6621"/>
                      <a:pt x="544" y="6639"/>
                      <a:pt x="666" y="6639"/>
                    </a:cubicBezTo>
                    <a:cubicBezTo>
                      <a:pt x="753" y="6639"/>
                      <a:pt x="841" y="6630"/>
                      <a:pt x="927" y="6620"/>
                    </a:cubicBezTo>
                    <a:cubicBezTo>
                      <a:pt x="1633" y="6542"/>
                      <a:pt x="2342" y="6503"/>
                      <a:pt x="3052" y="6503"/>
                    </a:cubicBezTo>
                    <a:cubicBezTo>
                      <a:pt x="3362" y="6503"/>
                      <a:pt x="3672" y="6510"/>
                      <a:pt x="3982" y="6525"/>
                    </a:cubicBezTo>
                    <a:cubicBezTo>
                      <a:pt x="3755" y="6079"/>
                      <a:pt x="3837" y="5493"/>
                      <a:pt x="4183" y="5126"/>
                    </a:cubicBezTo>
                    <a:cubicBezTo>
                      <a:pt x="4428" y="4864"/>
                      <a:pt x="4799" y="4690"/>
                      <a:pt x="4904" y="4344"/>
                    </a:cubicBezTo>
                    <a:cubicBezTo>
                      <a:pt x="5066" y="3815"/>
                      <a:pt x="4480" y="3230"/>
                      <a:pt x="4725" y="2736"/>
                    </a:cubicBezTo>
                    <a:cubicBezTo>
                      <a:pt x="4868" y="2447"/>
                      <a:pt x="5231" y="2342"/>
                      <a:pt x="5433" y="2089"/>
                    </a:cubicBezTo>
                    <a:cubicBezTo>
                      <a:pt x="5594" y="1884"/>
                      <a:pt x="5625" y="1600"/>
                      <a:pt x="5620" y="1337"/>
                    </a:cubicBezTo>
                    <a:cubicBezTo>
                      <a:pt x="5620" y="1071"/>
                      <a:pt x="5586" y="805"/>
                      <a:pt x="5647" y="547"/>
                    </a:cubicBezTo>
                    <a:cubicBezTo>
                      <a:pt x="5713" y="289"/>
                      <a:pt x="5896" y="39"/>
                      <a:pt x="6159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4071;p48"/>
              <p:cNvSpPr/>
              <p:nvPr/>
            </p:nvSpPr>
            <p:spPr>
              <a:xfrm>
                <a:off x="3324484" y="3272438"/>
                <a:ext cx="126373" cy="252246"/>
              </a:xfrm>
              <a:custGeom>
                <a:avLst/>
                <a:gdLst/>
                <a:ahLst/>
                <a:cxnLst/>
                <a:rect l="l" t="t" r="r" b="b"/>
                <a:pathLst>
                  <a:path w="5307" h="10593" extrusionOk="0">
                    <a:moveTo>
                      <a:pt x="2737" y="0"/>
                    </a:moveTo>
                    <a:lnTo>
                      <a:pt x="0" y="2072"/>
                    </a:lnTo>
                    <a:lnTo>
                      <a:pt x="298" y="8889"/>
                    </a:lnTo>
                    <a:cubicBezTo>
                      <a:pt x="339" y="9847"/>
                      <a:pt x="1130" y="10593"/>
                      <a:pt x="2076" y="10593"/>
                    </a:cubicBezTo>
                    <a:cubicBezTo>
                      <a:pt x="2118" y="10593"/>
                      <a:pt x="2160" y="10591"/>
                      <a:pt x="2203" y="10588"/>
                    </a:cubicBezTo>
                    <a:cubicBezTo>
                      <a:pt x="3173" y="10519"/>
                      <a:pt x="3907" y="9688"/>
                      <a:pt x="3855" y="8718"/>
                    </a:cubicBezTo>
                    <a:cubicBezTo>
                      <a:pt x="3816" y="7931"/>
                      <a:pt x="3772" y="7185"/>
                      <a:pt x="3772" y="7185"/>
                    </a:cubicBezTo>
                    <a:cubicBezTo>
                      <a:pt x="3772" y="7185"/>
                      <a:pt x="5139" y="7040"/>
                      <a:pt x="5223" y="5685"/>
                    </a:cubicBezTo>
                    <a:cubicBezTo>
                      <a:pt x="5306" y="4335"/>
                      <a:pt x="5223" y="1215"/>
                      <a:pt x="5223" y="1215"/>
                    </a:cubicBezTo>
                    <a:lnTo>
                      <a:pt x="2737" y="0"/>
                    </a:lnTo>
                    <a:close/>
                  </a:path>
                </a:pathLst>
              </a:custGeom>
              <a:solidFill>
                <a:srgbClr val="FFBE9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4072;p48"/>
              <p:cNvSpPr/>
              <p:nvPr/>
            </p:nvSpPr>
            <p:spPr>
              <a:xfrm>
                <a:off x="3434079" y="3351407"/>
                <a:ext cx="8334" cy="8239"/>
              </a:xfrm>
              <a:custGeom>
                <a:avLst/>
                <a:gdLst/>
                <a:ahLst/>
                <a:cxnLst/>
                <a:rect l="l" t="t" r="r" b="b"/>
                <a:pathLst>
                  <a:path w="350" h="346" extrusionOk="0">
                    <a:moveTo>
                      <a:pt x="176" y="0"/>
                    </a:moveTo>
                    <a:cubicBezTo>
                      <a:pt x="79" y="0"/>
                      <a:pt x="0" y="75"/>
                      <a:pt x="0" y="171"/>
                    </a:cubicBezTo>
                    <a:cubicBezTo>
                      <a:pt x="0" y="267"/>
                      <a:pt x="79" y="346"/>
                      <a:pt x="176" y="346"/>
                    </a:cubicBezTo>
                    <a:cubicBezTo>
                      <a:pt x="271" y="346"/>
                      <a:pt x="350" y="267"/>
                      <a:pt x="350" y="171"/>
                    </a:cubicBezTo>
                    <a:cubicBezTo>
                      <a:pt x="350" y="75"/>
                      <a:pt x="271" y="0"/>
                      <a:pt x="176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4073;p48"/>
              <p:cNvSpPr/>
              <p:nvPr/>
            </p:nvSpPr>
            <p:spPr>
              <a:xfrm>
                <a:off x="3429911" y="3345977"/>
                <a:ext cx="16788" cy="5096"/>
              </a:xfrm>
              <a:custGeom>
                <a:avLst/>
                <a:gdLst/>
                <a:ahLst/>
                <a:cxnLst/>
                <a:rect l="l" t="t" r="r" b="b"/>
                <a:pathLst>
                  <a:path w="705" h="214" extrusionOk="0">
                    <a:moveTo>
                      <a:pt x="344" y="1"/>
                    </a:moveTo>
                    <a:cubicBezTo>
                      <a:pt x="235" y="1"/>
                      <a:pt x="142" y="35"/>
                      <a:pt x="83" y="75"/>
                    </a:cubicBezTo>
                    <a:cubicBezTo>
                      <a:pt x="22" y="119"/>
                      <a:pt x="0" y="158"/>
                      <a:pt x="10" y="172"/>
                    </a:cubicBezTo>
                    <a:cubicBezTo>
                      <a:pt x="12" y="174"/>
                      <a:pt x="15" y="175"/>
                      <a:pt x="19" y="175"/>
                    </a:cubicBezTo>
                    <a:cubicBezTo>
                      <a:pt x="54" y="175"/>
                      <a:pt x="168" y="114"/>
                      <a:pt x="316" y="114"/>
                    </a:cubicBezTo>
                    <a:cubicBezTo>
                      <a:pt x="329" y="114"/>
                      <a:pt x="342" y="114"/>
                      <a:pt x="355" y="115"/>
                    </a:cubicBezTo>
                    <a:cubicBezTo>
                      <a:pt x="525" y="123"/>
                      <a:pt x="646" y="214"/>
                      <a:pt x="683" y="214"/>
                    </a:cubicBezTo>
                    <a:cubicBezTo>
                      <a:pt x="687" y="214"/>
                      <a:pt x="690" y="213"/>
                      <a:pt x="692" y="211"/>
                    </a:cubicBezTo>
                    <a:cubicBezTo>
                      <a:pt x="704" y="202"/>
                      <a:pt x="682" y="158"/>
                      <a:pt x="630" y="111"/>
                    </a:cubicBezTo>
                    <a:cubicBezTo>
                      <a:pt x="573" y="59"/>
                      <a:pt x="477" y="10"/>
                      <a:pt x="363" y="1"/>
                    </a:cubicBezTo>
                    <a:cubicBezTo>
                      <a:pt x="357" y="1"/>
                      <a:pt x="351" y="1"/>
                      <a:pt x="344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4074;p48"/>
              <p:cNvSpPr/>
              <p:nvPr/>
            </p:nvSpPr>
            <p:spPr>
              <a:xfrm>
                <a:off x="3386307" y="3351407"/>
                <a:ext cx="8263" cy="8239"/>
              </a:xfrm>
              <a:custGeom>
                <a:avLst/>
                <a:gdLst/>
                <a:ahLst/>
                <a:cxnLst/>
                <a:rect l="l" t="t" r="r" b="b"/>
                <a:pathLst>
                  <a:path w="347" h="346" extrusionOk="0">
                    <a:moveTo>
                      <a:pt x="175" y="0"/>
                    </a:moveTo>
                    <a:cubicBezTo>
                      <a:pt x="79" y="0"/>
                      <a:pt x="0" y="75"/>
                      <a:pt x="0" y="171"/>
                    </a:cubicBezTo>
                    <a:cubicBezTo>
                      <a:pt x="0" y="267"/>
                      <a:pt x="79" y="346"/>
                      <a:pt x="175" y="346"/>
                    </a:cubicBezTo>
                    <a:cubicBezTo>
                      <a:pt x="272" y="346"/>
                      <a:pt x="346" y="267"/>
                      <a:pt x="346" y="171"/>
                    </a:cubicBezTo>
                    <a:cubicBezTo>
                      <a:pt x="346" y="75"/>
                      <a:pt x="272" y="0"/>
                      <a:pt x="175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4075;p48"/>
              <p:cNvSpPr/>
              <p:nvPr/>
            </p:nvSpPr>
            <p:spPr>
              <a:xfrm>
                <a:off x="3380687" y="3345977"/>
                <a:ext cx="16764" cy="5096"/>
              </a:xfrm>
              <a:custGeom>
                <a:avLst/>
                <a:gdLst/>
                <a:ahLst/>
                <a:cxnLst/>
                <a:rect l="l" t="t" r="r" b="b"/>
                <a:pathLst>
                  <a:path w="704" h="214" extrusionOk="0">
                    <a:moveTo>
                      <a:pt x="344" y="1"/>
                    </a:moveTo>
                    <a:cubicBezTo>
                      <a:pt x="235" y="1"/>
                      <a:pt x="142" y="35"/>
                      <a:pt x="84" y="75"/>
                    </a:cubicBezTo>
                    <a:cubicBezTo>
                      <a:pt x="22" y="119"/>
                      <a:pt x="0" y="158"/>
                      <a:pt x="10" y="172"/>
                    </a:cubicBezTo>
                    <a:cubicBezTo>
                      <a:pt x="11" y="174"/>
                      <a:pt x="15" y="175"/>
                      <a:pt x="19" y="175"/>
                    </a:cubicBezTo>
                    <a:cubicBezTo>
                      <a:pt x="54" y="175"/>
                      <a:pt x="167" y="114"/>
                      <a:pt x="316" y="114"/>
                    </a:cubicBezTo>
                    <a:cubicBezTo>
                      <a:pt x="329" y="114"/>
                      <a:pt x="342" y="114"/>
                      <a:pt x="355" y="115"/>
                    </a:cubicBezTo>
                    <a:cubicBezTo>
                      <a:pt x="525" y="123"/>
                      <a:pt x="646" y="214"/>
                      <a:pt x="683" y="214"/>
                    </a:cubicBezTo>
                    <a:cubicBezTo>
                      <a:pt x="686" y="214"/>
                      <a:pt x="689" y="213"/>
                      <a:pt x="691" y="211"/>
                    </a:cubicBezTo>
                    <a:cubicBezTo>
                      <a:pt x="704" y="202"/>
                      <a:pt x="682" y="158"/>
                      <a:pt x="629" y="111"/>
                    </a:cubicBezTo>
                    <a:cubicBezTo>
                      <a:pt x="573" y="59"/>
                      <a:pt x="477" y="10"/>
                      <a:pt x="363" y="1"/>
                    </a:cubicBezTo>
                    <a:cubicBezTo>
                      <a:pt x="357" y="1"/>
                      <a:pt x="350" y="1"/>
                      <a:pt x="344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4076;p48"/>
              <p:cNvSpPr/>
              <p:nvPr/>
            </p:nvSpPr>
            <p:spPr>
              <a:xfrm>
                <a:off x="3395666" y="3392726"/>
                <a:ext cx="24265" cy="12549"/>
              </a:xfrm>
              <a:custGeom>
                <a:avLst/>
                <a:gdLst/>
                <a:ahLst/>
                <a:cxnLst/>
                <a:rect l="l" t="t" r="r" b="b"/>
                <a:pathLst>
                  <a:path w="1019" h="527" extrusionOk="0">
                    <a:moveTo>
                      <a:pt x="119" y="0"/>
                    </a:moveTo>
                    <a:cubicBezTo>
                      <a:pt x="119" y="0"/>
                      <a:pt x="0" y="329"/>
                      <a:pt x="403" y="486"/>
                    </a:cubicBezTo>
                    <a:cubicBezTo>
                      <a:pt x="477" y="515"/>
                      <a:pt x="545" y="527"/>
                      <a:pt x="606" y="527"/>
                    </a:cubicBezTo>
                    <a:cubicBezTo>
                      <a:pt x="870" y="527"/>
                      <a:pt x="1019" y="311"/>
                      <a:pt x="1019" y="311"/>
                    </a:cubicBezTo>
                    <a:cubicBezTo>
                      <a:pt x="761" y="280"/>
                      <a:pt x="351" y="115"/>
                      <a:pt x="11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" name="Google Shape;4077;p48"/>
              <p:cNvSpPr/>
              <p:nvPr/>
            </p:nvSpPr>
            <p:spPr>
              <a:xfrm>
                <a:off x="3371637" y="3429162"/>
                <a:ext cx="42791" cy="22336"/>
              </a:xfrm>
              <a:custGeom>
                <a:avLst/>
                <a:gdLst/>
                <a:ahLst/>
                <a:cxnLst/>
                <a:rect l="l" t="t" r="r" b="b"/>
                <a:pathLst>
                  <a:path w="1797" h="938" extrusionOk="0">
                    <a:moveTo>
                      <a:pt x="0" y="1"/>
                    </a:moveTo>
                    <a:cubicBezTo>
                      <a:pt x="0" y="1"/>
                      <a:pt x="384" y="937"/>
                      <a:pt x="1655" y="937"/>
                    </a:cubicBezTo>
                    <a:cubicBezTo>
                      <a:pt x="1691" y="937"/>
                      <a:pt x="1728" y="937"/>
                      <a:pt x="1766" y="935"/>
                    </a:cubicBezTo>
                    <a:lnTo>
                      <a:pt x="1796" y="604"/>
                    </a:lnTo>
                    <a:lnTo>
                      <a:pt x="1796" y="604"/>
                    </a:lnTo>
                    <a:cubicBezTo>
                      <a:pt x="1796" y="604"/>
                      <a:pt x="1795" y="604"/>
                      <a:pt x="1794" y="604"/>
                    </a:cubicBezTo>
                    <a:cubicBezTo>
                      <a:pt x="1747" y="604"/>
                      <a:pt x="860" y="596"/>
                      <a:pt x="0" y="1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" name="Google Shape;4078;p48"/>
              <p:cNvSpPr/>
              <p:nvPr/>
            </p:nvSpPr>
            <p:spPr>
              <a:xfrm>
                <a:off x="3412217" y="3349740"/>
                <a:ext cx="12716" cy="39148"/>
              </a:xfrm>
              <a:custGeom>
                <a:avLst/>
                <a:gdLst/>
                <a:ahLst/>
                <a:cxnLst/>
                <a:rect l="l" t="t" r="r" b="b"/>
                <a:pathLst>
                  <a:path w="534" h="1644" extrusionOk="0">
                    <a:moveTo>
                      <a:pt x="9" y="0"/>
                    </a:moveTo>
                    <a:cubicBezTo>
                      <a:pt x="1" y="5"/>
                      <a:pt x="27" y="119"/>
                      <a:pt x="79" y="302"/>
                    </a:cubicBezTo>
                    <a:cubicBezTo>
                      <a:pt x="132" y="486"/>
                      <a:pt x="206" y="734"/>
                      <a:pt x="293" y="1010"/>
                    </a:cubicBezTo>
                    <a:cubicBezTo>
                      <a:pt x="342" y="1146"/>
                      <a:pt x="380" y="1272"/>
                      <a:pt x="424" y="1395"/>
                    </a:cubicBezTo>
                    <a:cubicBezTo>
                      <a:pt x="442" y="1456"/>
                      <a:pt x="464" y="1508"/>
                      <a:pt x="451" y="1547"/>
                    </a:cubicBezTo>
                    <a:cubicBezTo>
                      <a:pt x="438" y="1583"/>
                      <a:pt x="394" y="1587"/>
                      <a:pt x="346" y="1591"/>
                    </a:cubicBezTo>
                    <a:cubicBezTo>
                      <a:pt x="158" y="1605"/>
                      <a:pt x="40" y="1618"/>
                      <a:pt x="40" y="1626"/>
                    </a:cubicBezTo>
                    <a:cubicBezTo>
                      <a:pt x="40" y="1640"/>
                      <a:pt x="158" y="1644"/>
                      <a:pt x="346" y="1644"/>
                    </a:cubicBezTo>
                    <a:cubicBezTo>
                      <a:pt x="372" y="1644"/>
                      <a:pt x="398" y="1644"/>
                      <a:pt x="429" y="1635"/>
                    </a:cubicBezTo>
                    <a:cubicBezTo>
                      <a:pt x="459" y="1631"/>
                      <a:pt x="495" y="1605"/>
                      <a:pt x="507" y="1569"/>
                    </a:cubicBezTo>
                    <a:cubicBezTo>
                      <a:pt x="534" y="1495"/>
                      <a:pt x="503" y="1430"/>
                      <a:pt x="491" y="1373"/>
                    </a:cubicBezTo>
                    <a:cubicBezTo>
                      <a:pt x="451" y="1250"/>
                      <a:pt x="407" y="1119"/>
                      <a:pt x="368" y="984"/>
                    </a:cubicBezTo>
                    <a:cubicBezTo>
                      <a:pt x="276" y="708"/>
                      <a:pt x="193" y="464"/>
                      <a:pt x="128" y="284"/>
                    </a:cubicBezTo>
                    <a:cubicBezTo>
                      <a:pt x="66" y="105"/>
                      <a:pt x="19" y="0"/>
                      <a:pt x="9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4079;p48"/>
              <p:cNvSpPr/>
              <p:nvPr/>
            </p:nvSpPr>
            <p:spPr>
              <a:xfrm>
                <a:off x="3301908" y="3353431"/>
                <a:ext cx="27575" cy="28504"/>
              </a:xfrm>
              <a:custGeom>
                <a:avLst/>
                <a:gdLst/>
                <a:ahLst/>
                <a:cxnLst/>
                <a:rect l="l" t="t" r="r" b="b"/>
                <a:pathLst>
                  <a:path w="1158" h="1197" extrusionOk="0">
                    <a:moveTo>
                      <a:pt x="548" y="0"/>
                    </a:moveTo>
                    <a:cubicBezTo>
                      <a:pt x="305" y="0"/>
                      <a:pt x="81" y="206"/>
                      <a:pt x="40" y="448"/>
                    </a:cubicBezTo>
                    <a:cubicBezTo>
                      <a:pt x="0" y="706"/>
                      <a:pt x="149" y="973"/>
                      <a:pt x="377" y="1100"/>
                    </a:cubicBezTo>
                    <a:cubicBezTo>
                      <a:pt x="494" y="1166"/>
                      <a:pt x="628" y="1196"/>
                      <a:pt x="762" y="1196"/>
                    </a:cubicBezTo>
                    <a:cubicBezTo>
                      <a:pt x="887" y="1196"/>
                      <a:pt x="1012" y="1170"/>
                      <a:pt x="1128" y="1122"/>
                    </a:cubicBezTo>
                    <a:lnTo>
                      <a:pt x="1150" y="1091"/>
                    </a:lnTo>
                    <a:cubicBezTo>
                      <a:pt x="1158" y="868"/>
                      <a:pt x="1158" y="637"/>
                      <a:pt x="1075" y="427"/>
                    </a:cubicBezTo>
                    <a:cubicBezTo>
                      <a:pt x="996" y="212"/>
                      <a:pt x="813" y="29"/>
                      <a:pt x="591" y="3"/>
                    </a:cubicBezTo>
                    <a:cubicBezTo>
                      <a:pt x="576" y="1"/>
                      <a:pt x="562" y="0"/>
                      <a:pt x="548" y="0"/>
                    </a:cubicBezTo>
                    <a:close/>
                  </a:path>
                </a:pathLst>
              </a:custGeom>
              <a:solidFill>
                <a:srgbClr val="FFBE9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4080;p48"/>
              <p:cNvSpPr/>
              <p:nvPr/>
            </p:nvSpPr>
            <p:spPr>
              <a:xfrm>
                <a:off x="3308148" y="3360266"/>
                <a:ext cx="11954" cy="16169"/>
              </a:xfrm>
              <a:custGeom>
                <a:avLst/>
                <a:gdLst/>
                <a:ahLst/>
                <a:cxnLst/>
                <a:rect l="l" t="t" r="r" b="b"/>
                <a:pathLst>
                  <a:path w="502" h="679" extrusionOk="0">
                    <a:moveTo>
                      <a:pt x="255" y="1"/>
                    </a:moveTo>
                    <a:cubicBezTo>
                      <a:pt x="206" y="1"/>
                      <a:pt x="152" y="13"/>
                      <a:pt x="101" y="52"/>
                    </a:cubicBezTo>
                    <a:cubicBezTo>
                      <a:pt x="22" y="118"/>
                      <a:pt x="0" y="223"/>
                      <a:pt x="10" y="319"/>
                    </a:cubicBezTo>
                    <a:cubicBezTo>
                      <a:pt x="14" y="415"/>
                      <a:pt x="53" y="507"/>
                      <a:pt x="109" y="572"/>
                    </a:cubicBezTo>
                    <a:cubicBezTo>
                      <a:pt x="167" y="639"/>
                      <a:pt x="246" y="669"/>
                      <a:pt x="311" y="677"/>
                    </a:cubicBezTo>
                    <a:cubicBezTo>
                      <a:pt x="322" y="678"/>
                      <a:pt x="332" y="679"/>
                      <a:pt x="342" y="679"/>
                    </a:cubicBezTo>
                    <a:cubicBezTo>
                      <a:pt x="452" y="679"/>
                      <a:pt x="502" y="616"/>
                      <a:pt x="494" y="607"/>
                    </a:cubicBezTo>
                    <a:cubicBezTo>
                      <a:pt x="493" y="605"/>
                      <a:pt x="490" y="604"/>
                      <a:pt x="485" y="604"/>
                    </a:cubicBezTo>
                    <a:cubicBezTo>
                      <a:pt x="472" y="604"/>
                      <a:pt x="444" y="612"/>
                      <a:pt x="407" y="612"/>
                    </a:cubicBezTo>
                    <a:cubicBezTo>
                      <a:pt x="383" y="612"/>
                      <a:pt x="355" y="609"/>
                      <a:pt x="324" y="599"/>
                    </a:cubicBezTo>
                    <a:cubicBezTo>
                      <a:pt x="228" y="577"/>
                      <a:pt x="131" y="463"/>
                      <a:pt x="123" y="310"/>
                    </a:cubicBezTo>
                    <a:cubicBezTo>
                      <a:pt x="115" y="236"/>
                      <a:pt x="131" y="167"/>
                      <a:pt x="171" y="131"/>
                    </a:cubicBezTo>
                    <a:cubicBezTo>
                      <a:pt x="200" y="98"/>
                      <a:pt x="247" y="87"/>
                      <a:pt x="293" y="87"/>
                    </a:cubicBezTo>
                    <a:cubicBezTo>
                      <a:pt x="302" y="87"/>
                      <a:pt x="310" y="87"/>
                      <a:pt x="319" y="88"/>
                    </a:cubicBezTo>
                    <a:cubicBezTo>
                      <a:pt x="395" y="94"/>
                      <a:pt x="454" y="111"/>
                      <a:pt x="480" y="111"/>
                    </a:cubicBezTo>
                    <a:cubicBezTo>
                      <a:pt x="488" y="111"/>
                      <a:pt x="493" y="109"/>
                      <a:pt x="494" y="105"/>
                    </a:cubicBezTo>
                    <a:cubicBezTo>
                      <a:pt x="498" y="92"/>
                      <a:pt x="450" y="44"/>
                      <a:pt x="329" y="9"/>
                    </a:cubicBezTo>
                    <a:cubicBezTo>
                      <a:pt x="307" y="4"/>
                      <a:pt x="282" y="1"/>
                      <a:pt x="255" y="1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" name="Google Shape;4081;p48"/>
              <p:cNvSpPr/>
              <p:nvPr/>
            </p:nvSpPr>
            <p:spPr>
              <a:xfrm>
                <a:off x="3312744" y="3267842"/>
                <a:ext cx="142875" cy="93083"/>
              </a:xfrm>
              <a:custGeom>
                <a:avLst/>
                <a:gdLst/>
                <a:ahLst/>
                <a:cxnLst/>
                <a:rect l="l" t="t" r="r" b="b"/>
                <a:pathLst>
                  <a:path w="6000" h="3909" extrusionOk="0">
                    <a:moveTo>
                      <a:pt x="3736" y="0"/>
                    </a:moveTo>
                    <a:lnTo>
                      <a:pt x="394" y="870"/>
                    </a:lnTo>
                    <a:lnTo>
                      <a:pt x="0" y="2265"/>
                    </a:lnTo>
                    <a:cubicBezTo>
                      <a:pt x="0" y="2265"/>
                      <a:pt x="106" y="3908"/>
                      <a:pt x="547" y="3908"/>
                    </a:cubicBezTo>
                    <a:cubicBezTo>
                      <a:pt x="554" y="3908"/>
                      <a:pt x="561" y="3908"/>
                      <a:pt x="568" y="3907"/>
                    </a:cubicBezTo>
                    <a:cubicBezTo>
                      <a:pt x="1023" y="3850"/>
                      <a:pt x="1381" y="2579"/>
                      <a:pt x="1381" y="2579"/>
                    </a:cubicBezTo>
                    <a:cubicBezTo>
                      <a:pt x="1381" y="2579"/>
                      <a:pt x="1383" y="2579"/>
                      <a:pt x="1389" y="2579"/>
                    </a:cubicBezTo>
                    <a:cubicBezTo>
                      <a:pt x="1533" y="2579"/>
                      <a:pt x="3440" y="2564"/>
                      <a:pt x="4217" y="1744"/>
                    </a:cubicBezTo>
                    <a:cubicBezTo>
                      <a:pt x="4217" y="1744"/>
                      <a:pt x="5499" y="2666"/>
                      <a:pt x="5744" y="2666"/>
                    </a:cubicBezTo>
                    <a:cubicBezTo>
                      <a:pt x="5747" y="2666"/>
                      <a:pt x="5749" y="2666"/>
                      <a:pt x="5751" y="2666"/>
                    </a:cubicBezTo>
                    <a:cubicBezTo>
                      <a:pt x="5979" y="2648"/>
                      <a:pt x="6000" y="1307"/>
                      <a:pt x="6000" y="1307"/>
                    </a:cubicBezTo>
                    <a:lnTo>
                      <a:pt x="3736" y="0"/>
                    </a:ln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" name="Google Shape;4082;p48"/>
              <p:cNvSpPr/>
              <p:nvPr/>
            </p:nvSpPr>
            <p:spPr>
              <a:xfrm>
                <a:off x="3278046" y="3230096"/>
                <a:ext cx="184761" cy="98012"/>
              </a:xfrm>
              <a:custGeom>
                <a:avLst/>
                <a:gdLst/>
                <a:ahLst/>
                <a:cxnLst/>
                <a:rect l="l" t="t" r="r" b="b"/>
                <a:pathLst>
                  <a:path w="7759" h="4116" extrusionOk="0">
                    <a:moveTo>
                      <a:pt x="6164" y="1"/>
                    </a:moveTo>
                    <a:cubicBezTo>
                      <a:pt x="4556" y="1"/>
                      <a:pt x="0" y="2007"/>
                      <a:pt x="731" y="3229"/>
                    </a:cubicBezTo>
                    <a:lnTo>
                      <a:pt x="1247" y="3626"/>
                    </a:lnTo>
                    <a:lnTo>
                      <a:pt x="1492" y="4116"/>
                    </a:lnTo>
                    <a:cubicBezTo>
                      <a:pt x="2877" y="3320"/>
                      <a:pt x="4599" y="2735"/>
                      <a:pt x="6513" y="2276"/>
                    </a:cubicBezTo>
                    <a:lnTo>
                      <a:pt x="6478" y="1835"/>
                    </a:lnTo>
                    <a:cubicBezTo>
                      <a:pt x="6478" y="1835"/>
                      <a:pt x="7759" y="157"/>
                      <a:pt x="6317" y="8"/>
                    </a:cubicBezTo>
                    <a:cubicBezTo>
                      <a:pt x="6269" y="3"/>
                      <a:pt x="6218" y="1"/>
                      <a:pt x="6164" y="1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4083;p48"/>
              <p:cNvSpPr/>
              <p:nvPr/>
            </p:nvSpPr>
            <p:spPr>
              <a:xfrm>
                <a:off x="3355705" y="3284179"/>
                <a:ext cx="165068" cy="23241"/>
              </a:xfrm>
              <a:custGeom>
                <a:avLst/>
                <a:gdLst/>
                <a:ahLst/>
                <a:cxnLst/>
                <a:rect l="l" t="t" r="r" b="b"/>
                <a:pathLst>
                  <a:path w="6932" h="976" extrusionOk="0">
                    <a:moveTo>
                      <a:pt x="3291" y="0"/>
                    </a:moveTo>
                    <a:cubicBezTo>
                      <a:pt x="2160" y="114"/>
                      <a:pt x="1075" y="508"/>
                      <a:pt x="0" y="975"/>
                    </a:cubicBezTo>
                    <a:lnTo>
                      <a:pt x="4663" y="756"/>
                    </a:lnTo>
                    <a:cubicBezTo>
                      <a:pt x="6932" y="560"/>
                      <a:pt x="3291" y="0"/>
                      <a:pt x="3291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4084;p48"/>
              <p:cNvSpPr/>
              <p:nvPr/>
            </p:nvSpPr>
            <p:spPr>
              <a:xfrm>
                <a:off x="3307743" y="3273772"/>
                <a:ext cx="125397" cy="54340"/>
              </a:xfrm>
              <a:custGeom>
                <a:avLst/>
                <a:gdLst/>
                <a:ahLst/>
                <a:cxnLst/>
                <a:rect l="l" t="t" r="r" b="b"/>
                <a:pathLst>
                  <a:path w="5266" h="2282" extrusionOk="0">
                    <a:moveTo>
                      <a:pt x="5231" y="1"/>
                    </a:moveTo>
                    <a:cubicBezTo>
                      <a:pt x="5231" y="1"/>
                      <a:pt x="2915" y="5"/>
                      <a:pt x="0" y="1792"/>
                    </a:cubicBezTo>
                    <a:lnTo>
                      <a:pt x="245" y="2282"/>
                    </a:lnTo>
                    <a:cubicBezTo>
                      <a:pt x="245" y="2282"/>
                      <a:pt x="1538" y="1302"/>
                      <a:pt x="5266" y="442"/>
                    </a:cubicBezTo>
                    <a:lnTo>
                      <a:pt x="5231" y="1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4085;p48"/>
              <p:cNvSpPr/>
              <p:nvPr/>
            </p:nvSpPr>
            <p:spPr>
              <a:xfrm>
                <a:off x="3405978" y="3242860"/>
                <a:ext cx="22408" cy="22288"/>
              </a:xfrm>
              <a:custGeom>
                <a:avLst/>
                <a:gdLst/>
                <a:ahLst/>
                <a:cxnLst/>
                <a:rect l="l" t="t" r="r" b="b"/>
                <a:pathLst>
                  <a:path w="941" h="936" extrusionOk="0">
                    <a:moveTo>
                      <a:pt x="612" y="0"/>
                    </a:moveTo>
                    <a:lnTo>
                      <a:pt x="215" y="71"/>
                    </a:lnTo>
                    <a:lnTo>
                      <a:pt x="1" y="538"/>
                    </a:lnTo>
                    <a:lnTo>
                      <a:pt x="368" y="936"/>
                    </a:lnTo>
                    <a:lnTo>
                      <a:pt x="695" y="875"/>
                    </a:lnTo>
                    <a:lnTo>
                      <a:pt x="940" y="420"/>
                    </a:lnTo>
                    <a:cubicBezTo>
                      <a:pt x="940" y="420"/>
                      <a:pt x="630" y="31"/>
                      <a:pt x="612" y="0"/>
                    </a:cubicBezTo>
                    <a:close/>
                  </a:path>
                </a:pathLst>
              </a:custGeom>
              <a:solidFill>
                <a:srgbClr val="4BAF6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4086;p48"/>
              <p:cNvSpPr/>
              <p:nvPr/>
            </p:nvSpPr>
            <p:spPr>
              <a:xfrm>
                <a:off x="3433555" y="3528445"/>
                <a:ext cx="184952" cy="170617"/>
              </a:xfrm>
              <a:custGeom>
                <a:avLst/>
                <a:gdLst/>
                <a:ahLst/>
                <a:cxnLst/>
                <a:rect l="l" t="t" r="r" b="b"/>
                <a:pathLst>
                  <a:path w="7767" h="7165" extrusionOk="0">
                    <a:moveTo>
                      <a:pt x="2631" y="1"/>
                    </a:moveTo>
                    <a:lnTo>
                      <a:pt x="0" y="3291"/>
                    </a:lnTo>
                    <a:cubicBezTo>
                      <a:pt x="0" y="3291"/>
                      <a:pt x="307" y="3990"/>
                      <a:pt x="4944" y="6726"/>
                    </a:cubicBezTo>
                    <a:cubicBezTo>
                      <a:pt x="5456" y="7031"/>
                      <a:pt x="5997" y="7164"/>
                      <a:pt x="6552" y="7164"/>
                    </a:cubicBezTo>
                    <a:cubicBezTo>
                      <a:pt x="6951" y="7164"/>
                      <a:pt x="7358" y="7095"/>
                      <a:pt x="7766" y="6970"/>
                    </a:cubicBezTo>
                    <a:cubicBezTo>
                      <a:pt x="7671" y="6005"/>
                      <a:pt x="7622" y="5021"/>
                      <a:pt x="7622" y="4029"/>
                    </a:cubicBezTo>
                    <a:cubicBezTo>
                      <a:pt x="7622" y="3650"/>
                      <a:pt x="7631" y="3278"/>
                      <a:pt x="7644" y="2906"/>
                    </a:cubicBezTo>
                    <a:lnTo>
                      <a:pt x="7644" y="2906"/>
                    </a:lnTo>
                    <a:cubicBezTo>
                      <a:pt x="7548" y="2958"/>
                      <a:pt x="7456" y="3011"/>
                      <a:pt x="7360" y="3063"/>
                    </a:cubicBezTo>
                    <a:cubicBezTo>
                      <a:pt x="7342" y="3073"/>
                      <a:pt x="7320" y="3077"/>
                      <a:pt x="7292" y="3077"/>
                    </a:cubicBezTo>
                    <a:cubicBezTo>
                      <a:pt x="6571" y="3077"/>
                      <a:pt x="2631" y="1"/>
                      <a:pt x="2631" y="1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4087;p48"/>
              <p:cNvSpPr/>
              <p:nvPr/>
            </p:nvSpPr>
            <p:spPr>
              <a:xfrm>
                <a:off x="3254231" y="3474338"/>
                <a:ext cx="339281" cy="376618"/>
              </a:xfrm>
              <a:custGeom>
                <a:avLst/>
                <a:gdLst/>
                <a:ahLst/>
                <a:cxnLst/>
                <a:rect l="l" t="t" r="r" b="b"/>
                <a:pathLst>
                  <a:path w="14248" h="15816" extrusionOk="0">
                    <a:moveTo>
                      <a:pt x="3170" y="0"/>
                    </a:moveTo>
                    <a:cubicBezTo>
                      <a:pt x="2249" y="0"/>
                      <a:pt x="1037" y="366"/>
                      <a:pt x="372" y="1529"/>
                    </a:cubicBezTo>
                    <a:lnTo>
                      <a:pt x="1" y="4252"/>
                    </a:lnTo>
                    <a:lnTo>
                      <a:pt x="1133" y="8806"/>
                    </a:lnTo>
                    <a:cubicBezTo>
                      <a:pt x="1461" y="10134"/>
                      <a:pt x="249" y="11349"/>
                      <a:pt x="626" y="13407"/>
                    </a:cubicBezTo>
                    <a:lnTo>
                      <a:pt x="9537" y="15815"/>
                    </a:lnTo>
                    <a:lnTo>
                      <a:pt x="9401" y="9662"/>
                    </a:lnTo>
                    <a:lnTo>
                      <a:pt x="9505" y="7910"/>
                    </a:lnTo>
                    <a:lnTo>
                      <a:pt x="11193" y="9002"/>
                    </a:lnTo>
                    <a:lnTo>
                      <a:pt x="14247" y="5131"/>
                    </a:lnTo>
                    <a:lnTo>
                      <a:pt x="11048" y="2408"/>
                    </a:lnTo>
                    <a:cubicBezTo>
                      <a:pt x="9016" y="468"/>
                      <a:pt x="7608" y="202"/>
                      <a:pt x="6988" y="202"/>
                    </a:cubicBezTo>
                    <a:cubicBezTo>
                      <a:pt x="6753" y="202"/>
                      <a:pt x="6631" y="240"/>
                      <a:pt x="6631" y="240"/>
                    </a:cubicBezTo>
                    <a:lnTo>
                      <a:pt x="3401" y="8"/>
                    </a:lnTo>
                    <a:cubicBezTo>
                      <a:pt x="3327" y="3"/>
                      <a:pt x="3249" y="0"/>
                      <a:pt x="3170" y="0"/>
                    </a:cubicBezTo>
                    <a:close/>
                  </a:path>
                </a:pathLst>
              </a:custGeom>
              <a:solidFill>
                <a:srgbClr val="95EB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4088;p48"/>
              <p:cNvSpPr/>
              <p:nvPr/>
            </p:nvSpPr>
            <p:spPr>
              <a:xfrm>
                <a:off x="3457084" y="3587314"/>
                <a:ext cx="34361" cy="74033"/>
              </a:xfrm>
              <a:custGeom>
                <a:avLst/>
                <a:gdLst/>
                <a:ahLst/>
                <a:cxnLst/>
                <a:rect l="l" t="t" r="r" b="b"/>
                <a:pathLst>
                  <a:path w="1443" h="3109" extrusionOk="0">
                    <a:moveTo>
                      <a:pt x="10" y="1"/>
                    </a:moveTo>
                    <a:cubicBezTo>
                      <a:pt x="7" y="1"/>
                      <a:pt x="5" y="1"/>
                      <a:pt x="5" y="2"/>
                    </a:cubicBezTo>
                    <a:cubicBezTo>
                      <a:pt x="0" y="20"/>
                      <a:pt x="201" y="89"/>
                      <a:pt x="468" y="290"/>
                    </a:cubicBezTo>
                    <a:cubicBezTo>
                      <a:pt x="735" y="492"/>
                      <a:pt x="1053" y="853"/>
                      <a:pt x="1193" y="1343"/>
                    </a:cubicBezTo>
                    <a:cubicBezTo>
                      <a:pt x="1334" y="1833"/>
                      <a:pt x="1250" y="2309"/>
                      <a:pt x="1128" y="2620"/>
                    </a:cubicBezTo>
                    <a:cubicBezTo>
                      <a:pt x="1009" y="2934"/>
                      <a:pt x="870" y="3096"/>
                      <a:pt x="888" y="3108"/>
                    </a:cubicBezTo>
                    <a:cubicBezTo>
                      <a:pt x="888" y="3109"/>
                      <a:pt x="888" y="3109"/>
                      <a:pt x="889" y="3109"/>
                    </a:cubicBezTo>
                    <a:cubicBezTo>
                      <a:pt x="897" y="3109"/>
                      <a:pt x="934" y="3069"/>
                      <a:pt x="993" y="2999"/>
                    </a:cubicBezTo>
                    <a:cubicBezTo>
                      <a:pt x="1053" y="2925"/>
                      <a:pt x="1128" y="2807"/>
                      <a:pt x="1197" y="2646"/>
                    </a:cubicBezTo>
                    <a:cubicBezTo>
                      <a:pt x="1342" y="2335"/>
                      <a:pt x="1443" y="1833"/>
                      <a:pt x="1294" y="1313"/>
                    </a:cubicBezTo>
                    <a:cubicBezTo>
                      <a:pt x="1145" y="797"/>
                      <a:pt x="800" y="421"/>
                      <a:pt x="511" y="229"/>
                    </a:cubicBezTo>
                    <a:cubicBezTo>
                      <a:pt x="368" y="133"/>
                      <a:pt x="241" y="72"/>
                      <a:pt x="154" y="41"/>
                    </a:cubicBezTo>
                    <a:cubicBezTo>
                      <a:pt x="75" y="11"/>
                      <a:pt x="26" y="1"/>
                      <a:pt x="1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4089;p48"/>
              <p:cNvSpPr/>
              <p:nvPr/>
            </p:nvSpPr>
            <p:spPr>
              <a:xfrm>
                <a:off x="3319912" y="3455167"/>
                <a:ext cx="109609" cy="33004"/>
              </a:xfrm>
              <a:custGeom>
                <a:avLst/>
                <a:gdLst/>
                <a:ahLst/>
                <a:cxnLst/>
                <a:rect l="l" t="t" r="r" b="b"/>
                <a:pathLst>
                  <a:path w="4603" h="1386" extrusionOk="0">
                    <a:moveTo>
                      <a:pt x="438" y="0"/>
                    </a:moveTo>
                    <a:lnTo>
                      <a:pt x="0" y="1053"/>
                    </a:lnTo>
                    <a:lnTo>
                      <a:pt x="4603" y="1386"/>
                    </a:lnTo>
                    <a:lnTo>
                      <a:pt x="4004" y="214"/>
                    </a:lnTo>
                    <a:lnTo>
                      <a:pt x="438" y="0"/>
                    </a:lnTo>
                    <a:close/>
                  </a:path>
                </a:pathLst>
              </a:custGeom>
              <a:solidFill>
                <a:srgbClr val="4BAF6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4090;p48"/>
              <p:cNvSpPr/>
              <p:nvPr/>
            </p:nvSpPr>
            <p:spPr>
              <a:xfrm>
                <a:off x="3437937" y="3480649"/>
                <a:ext cx="24884" cy="108585"/>
              </a:xfrm>
              <a:custGeom>
                <a:avLst/>
                <a:gdLst/>
                <a:ahLst/>
                <a:cxnLst/>
                <a:rect l="l" t="t" r="r" b="b"/>
                <a:pathLst>
                  <a:path w="1045" h="4560" extrusionOk="0">
                    <a:moveTo>
                      <a:pt x="14" y="1"/>
                    </a:moveTo>
                    <a:cubicBezTo>
                      <a:pt x="14" y="1"/>
                      <a:pt x="14" y="1"/>
                      <a:pt x="14" y="1"/>
                    </a:cubicBezTo>
                    <a:cubicBezTo>
                      <a:pt x="0" y="15"/>
                      <a:pt x="188" y="207"/>
                      <a:pt x="393" y="582"/>
                    </a:cubicBezTo>
                    <a:cubicBezTo>
                      <a:pt x="599" y="959"/>
                      <a:pt x="795" y="1526"/>
                      <a:pt x="865" y="2178"/>
                    </a:cubicBezTo>
                    <a:cubicBezTo>
                      <a:pt x="936" y="2829"/>
                      <a:pt x="900" y="3428"/>
                      <a:pt x="874" y="3860"/>
                    </a:cubicBezTo>
                    <a:cubicBezTo>
                      <a:pt x="847" y="4289"/>
                      <a:pt x="831" y="4559"/>
                      <a:pt x="843" y="4559"/>
                    </a:cubicBezTo>
                    <a:cubicBezTo>
                      <a:pt x="853" y="4559"/>
                      <a:pt x="865" y="4493"/>
                      <a:pt x="883" y="4376"/>
                    </a:cubicBezTo>
                    <a:cubicBezTo>
                      <a:pt x="900" y="4253"/>
                      <a:pt x="926" y="4079"/>
                      <a:pt x="948" y="3864"/>
                    </a:cubicBezTo>
                    <a:cubicBezTo>
                      <a:pt x="992" y="3436"/>
                      <a:pt x="1045" y="2833"/>
                      <a:pt x="970" y="2165"/>
                    </a:cubicBezTo>
                    <a:cubicBezTo>
                      <a:pt x="900" y="1500"/>
                      <a:pt x="686" y="919"/>
                      <a:pt x="459" y="548"/>
                    </a:cubicBezTo>
                    <a:cubicBezTo>
                      <a:pt x="345" y="360"/>
                      <a:pt x="236" y="219"/>
                      <a:pt x="153" y="128"/>
                    </a:cubicBezTo>
                    <a:cubicBezTo>
                      <a:pt x="74" y="45"/>
                      <a:pt x="22" y="1"/>
                      <a:pt x="14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4091;p48"/>
              <p:cNvSpPr/>
              <p:nvPr/>
            </p:nvSpPr>
            <p:spPr>
              <a:xfrm>
                <a:off x="3434793" y="3613987"/>
                <a:ext cx="7953" cy="226457"/>
              </a:xfrm>
              <a:custGeom>
                <a:avLst/>
                <a:gdLst/>
                <a:ahLst/>
                <a:cxnLst/>
                <a:rect l="l" t="t" r="r" b="b"/>
                <a:pathLst>
                  <a:path w="334" h="9510" extrusionOk="0">
                    <a:moveTo>
                      <a:pt x="307" y="1"/>
                    </a:moveTo>
                    <a:cubicBezTo>
                      <a:pt x="303" y="1"/>
                      <a:pt x="298" y="36"/>
                      <a:pt x="294" y="96"/>
                    </a:cubicBezTo>
                    <a:cubicBezTo>
                      <a:pt x="294" y="175"/>
                      <a:pt x="289" y="263"/>
                      <a:pt x="285" y="376"/>
                    </a:cubicBezTo>
                    <a:cubicBezTo>
                      <a:pt x="277" y="634"/>
                      <a:pt x="267" y="975"/>
                      <a:pt x="255" y="1395"/>
                    </a:cubicBezTo>
                    <a:cubicBezTo>
                      <a:pt x="233" y="2256"/>
                      <a:pt x="193" y="3444"/>
                      <a:pt x="140" y="4755"/>
                    </a:cubicBezTo>
                    <a:cubicBezTo>
                      <a:pt x="84" y="6066"/>
                      <a:pt x="41" y="7255"/>
                      <a:pt x="19" y="8116"/>
                    </a:cubicBezTo>
                    <a:cubicBezTo>
                      <a:pt x="5" y="8549"/>
                      <a:pt x="1" y="8894"/>
                      <a:pt x="1" y="9134"/>
                    </a:cubicBezTo>
                    <a:lnTo>
                      <a:pt x="1" y="9414"/>
                    </a:lnTo>
                    <a:cubicBezTo>
                      <a:pt x="1" y="9475"/>
                      <a:pt x="5" y="9510"/>
                      <a:pt x="9" y="9510"/>
                    </a:cubicBezTo>
                    <a:cubicBezTo>
                      <a:pt x="15" y="9510"/>
                      <a:pt x="19" y="9479"/>
                      <a:pt x="23" y="9414"/>
                    </a:cubicBezTo>
                    <a:cubicBezTo>
                      <a:pt x="27" y="9340"/>
                      <a:pt x="31" y="9247"/>
                      <a:pt x="41" y="9138"/>
                    </a:cubicBezTo>
                    <a:cubicBezTo>
                      <a:pt x="53" y="8880"/>
                      <a:pt x="71" y="8535"/>
                      <a:pt x="93" y="8120"/>
                    </a:cubicBezTo>
                    <a:cubicBezTo>
                      <a:pt x="132" y="7242"/>
                      <a:pt x="184" y="6062"/>
                      <a:pt x="245" y="4759"/>
                    </a:cubicBezTo>
                    <a:cubicBezTo>
                      <a:pt x="298" y="3444"/>
                      <a:pt x="329" y="2256"/>
                      <a:pt x="333" y="1395"/>
                    </a:cubicBezTo>
                    <a:cubicBezTo>
                      <a:pt x="333" y="966"/>
                      <a:pt x="333" y="617"/>
                      <a:pt x="324" y="376"/>
                    </a:cubicBezTo>
                    <a:cubicBezTo>
                      <a:pt x="320" y="267"/>
                      <a:pt x="320" y="175"/>
                      <a:pt x="316" y="96"/>
                    </a:cubicBezTo>
                    <a:cubicBezTo>
                      <a:pt x="311" y="36"/>
                      <a:pt x="311" y="1"/>
                      <a:pt x="307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4092;p48"/>
              <p:cNvSpPr/>
              <p:nvPr/>
            </p:nvSpPr>
            <p:spPr>
              <a:xfrm>
                <a:off x="3401620" y="3490746"/>
                <a:ext cx="55578" cy="253865"/>
              </a:xfrm>
              <a:custGeom>
                <a:avLst/>
                <a:gdLst/>
                <a:ahLst/>
                <a:cxnLst/>
                <a:rect l="l" t="t" r="r" b="b"/>
                <a:pathLst>
                  <a:path w="2334" h="10661" extrusionOk="0">
                    <a:moveTo>
                      <a:pt x="778" y="1"/>
                    </a:moveTo>
                    <a:lnTo>
                      <a:pt x="490" y="45"/>
                    </a:lnTo>
                    <a:lnTo>
                      <a:pt x="0" y="8212"/>
                    </a:lnTo>
                    <a:lnTo>
                      <a:pt x="1722" y="10660"/>
                    </a:lnTo>
                    <a:lnTo>
                      <a:pt x="2334" y="8746"/>
                    </a:lnTo>
                    <a:lnTo>
                      <a:pt x="778" y="1"/>
                    </a:lnTo>
                    <a:close/>
                  </a:path>
                </a:pathLst>
              </a:custGeom>
              <a:solidFill>
                <a:srgbClr val="4BAF6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4093;p48"/>
              <p:cNvSpPr/>
              <p:nvPr/>
            </p:nvSpPr>
            <p:spPr>
              <a:xfrm>
                <a:off x="3321150" y="3458501"/>
                <a:ext cx="92345" cy="21884"/>
              </a:xfrm>
              <a:custGeom>
                <a:avLst/>
                <a:gdLst/>
                <a:ahLst/>
                <a:cxnLst/>
                <a:rect l="l" t="t" r="r" b="b"/>
                <a:pathLst>
                  <a:path w="3878" h="919" extrusionOk="0">
                    <a:moveTo>
                      <a:pt x="3859" y="1"/>
                    </a:moveTo>
                    <a:cubicBezTo>
                      <a:pt x="3851" y="1"/>
                      <a:pt x="3825" y="88"/>
                      <a:pt x="3768" y="237"/>
                    </a:cubicBezTo>
                    <a:cubicBezTo>
                      <a:pt x="3714" y="379"/>
                      <a:pt x="3634" y="583"/>
                      <a:pt x="3527" y="828"/>
                    </a:cubicBezTo>
                    <a:lnTo>
                      <a:pt x="3527" y="828"/>
                    </a:lnTo>
                    <a:cubicBezTo>
                      <a:pt x="3166" y="794"/>
                      <a:pt x="2722" y="760"/>
                      <a:pt x="2243" y="721"/>
                    </a:cubicBezTo>
                    <a:cubicBezTo>
                      <a:pt x="1626" y="677"/>
                      <a:pt x="1067" y="643"/>
                      <a:pt x="660" y="625"/>
                    </a:cubicBezTo>
                    <a:cubicBezTo>
                      <a:pt x="406" y="612"/>
                      <a:pt x="213" y="605"/>
                      <a:pt x="103" y="605"/>
                    </a:cubicBezTo>
                    <a:cubicBezTo>
                      <a:pt x="38" y="605"/>
                      <a:pt x="2" y="607"/>
                      <a:pt x="1" y="612"/>
                    </a:cubicBezTo>
                    <a:cubicBezTo>
                      <a:pt x="1" y="625"/>
                      <a:pt x="250" y="661"/>
                      <a:pt x="656" y="699"/>
                    </a:cubicBezTo>
                    <a:cubicBezTo>
                      <a:pt x="1058" y="739"/>
                      <a:pt x="1618" y="782"/>
                      <a:pt x="2234" y="831"/>
                    </a:cubicBezTo>
                    <a:cubicBezTo>
                      <a:pt x="2728" y="866"/>
                      <a:pt x="3182" y="897"/>
                      <a:pt x="3549" y="913"/>
                    </a:cubicBezTo>
                    <a:lnTo>
                      <a:pt x="3580" y="919"/>
                    </a:lnTo>
                    <a:lnTo>
                      <a:pt x="3593" y="892"/>
                    </a:lnTo>
                    <a:cubicBezTo>
                      <a:pt x="3807" y="368"/>
                      <a:pt x="3877" y="5"/>
                      <a:pt x="3859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4094;p48"/>
              <p:cNvSpPr/>
              <p:nvPr/>
            </p:nvSpPr>
            <p:spPr>
              <a:xfrm>
                <a:off x="3286191" y="3492794"/>
                <a:ext cx="32290" cy="4643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195" extrusionOk="0">
                    <a:moveTo>
                      <a:pt x="179" y="0"/>
                    </a:moveTo>
                    <a:cubicBezTo>
                      <a:pt x="70" y="0"/>
                      <a:pt x="2" y="8"/>
                      <a:pt x="0" y="20"/>
                    </a:cubicBezTo>
                    <a:cubicBezTo>
                      <a:pt x="0" y="50"/>
                      <a:pt x="302" y="94"/>
                      <a:pt x="670" y="138"/>
                    </a:cubicBezTo>
                    <a:cubicBezTo>
                      <a:pt x="936" y="169"/>
                      <a:pt x="1166" y="194"/>
                      <a:pt x="1276" y="194"/>
                    </a:cubicBezTo>
                    <a:cubicBezTo>
                      <a:pt x="1320" y="194"/>
                      <a:pt x="1345" y="190"/>
                      <a:pt x="1346" y="181"/>
                    </a:cubicBezTo>
                    <a:cubicBezTo>
                      <a:pt x="1355" y="155"/>
                      <a:pt x="1058" y="76"/>
                      <a:pt x="682" y="33"/>
                    </a:cubicBezTo>
                    <a:cubicBezTo>
                      <a:pt x="484" y="10"/>
                      <a:pt x="304" y="0"/>
                      <a:pt x="179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4095;p48"/>
              <p:cNvSpPr/>
              <p:nvPr/>
            </p:nvSpPr>
            <p:spPr>
              <a:xfrm>
                <a:off x="3367255" y="4649945"/>
                <a:ext cx="147280" cy="64627"/>
              </a:xfrm>
              <a:custGeom>
                <a:avLst/>
                <a:gdLst/>
                <a:ahLst/>
                <a:cxnLst/>
                <a:rect l="l" t="t" r="r" b="b"/>
                <a:pathLst>
                  <a:path w="6185" h="2714" extrusionOk="0">
                    <a:moveTo>
                      <a:pt x="3339" y="0"/>
                    </a:moveTo>
                    <a:lnTo>
                      <a:pt x="9" y="5"/>
                    </a:lnTo>
                    <a:lnTo>
                      <a:pt x="1" y="2605"/>
                    </a:lnTo>
                    <a:lnTo>
                      <a:pt x="211" y="2617"/>
                    </a:lnTo>
                    <a:cubicBezTo>
                      <a:pt x="778" y="2650"/>
                      <a:pt x="2429" y="2714"/>
                      <a:pt x="3752" y="2714"/>
                    </a:cubicBezTo>
                    <a:cubicBezTo>
                      <a:pt x="4571" y="2714"/>
                      <a:pt x="5265" y="2689"/>
                      <a:pt x="5499" y="2617"/>
                    </a:cubicBezTo>
                    <a:cubicBezTo>
                      <a:pt x="6185" y="2407"/>
                      <a:pt x="3353" y="1778"/>
                      <a:pt x="3353" y="1778"/>
                    </a:cubicBezTo>
                    <a:lnTo>
                      <a:pt x="3339" y="0"/>
                    </a:lnTo>
                    <a:close/>
                  </a:path>
                </a:pathLst>
              </a:custGeom>
              <a:solidFill>
                <a:srgbClr val="4BAF6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4096;p48"/>
              <p:cNvSpPr/>
              <p:nvPr/>
            </p:nvSpPr>
            <p:spPr>
              <a:xfrm>
                <a:off x="3367374" y="4688762"/>
                <a:ext cx="24" cy="24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4097;p48"/>
              <p:cNvSpPr/>
              <p:nvPr/>
            </p:nvSpPr>
            <p:spPr>
              <a:xfrm>
                <a:off x="3367374" y="4688667"/>
                <a:ext cx="28527" cy="22265"/>
              </a:xfrm>
              <a:custGeom>
                <a:avLst/>
                <a:gdLst/>
                <a:ahLst/>
                <a:cxnLst/>
                <a:rect l="l" t="t" r="r" b="b"/>
                <a:pathLst>
                  <a:path w="1198" h="935" extrusionOk="0">
                    <a:moveTo>
                      <a:pt x="87" y="0"/>
                    </a:moveTo>
                    <a:cubicBezTo>
                      <a:pt x="57" y="0"/>
                      <a:pt x="30" y="0"/>
                      <a:pt x="0" y="4"/>
                    </a:cubicBezTo>
                    <a:lnTo>
                      <a:pt x="0" y="935"/>
                    </a:lnTo>
                    <a:lnTo>
                      <a:pt x="4" y="904"/>
                    </a:lnTo>
                    <a:lnTo>
                      <a:pt x="1198" y="913"/>
                    </a:lnTo>
                    <a:cubicBezTo>
                      <a:pt x="1145" y="650"/>
                      <a:pt x="992" y="410"/>
                      <a:pt x="778" y="244"/>
                    </a:cubicBezTo>
                    <a:cubicBezTo>
                      <a:pt x="577" y="87"/>
                      <a:pt x="337" y="0"/>
                      <a:pt x="87" y="0"/>
                    </a:cubicBezTo>
                    <a:close/>
                  </a:path>
                </a:pathLst>
              </a:custGeom>
              <a:solidFill>
                <a:srgbClr val="BAF7C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4098;p48"/>
              <p:cNvSpPr/>
              <p:nvPr/>
            </p:nvSpPr>
            <p:spPr>
              <a:xfrm>
                <a:off x="3367255" y="4700813"/>
                <a:ext cx="133945" cy="13049"/>
              </a:xfrm>
              <a:custGeom>
                <a:avLst/>
                <a:gdLst/>
                <a:ahLst/>
                <a:cxnLst/>
                <a:rect l="l" t="t" r="r" b="b"/>
                <a:pathLst>
                  <a:path w="5625" h="548" extrusionOk="0">
                    <a:moveTo>
                      <a:pt x="4738" y="1"/>
                    </a:moveTo>
                    <a:cubicBezTo>
                      <a:pt x="4817" y="23"/>
                      <a:pt x="4896" y="49"/>
                      <a:pt x="4969" y="71"/>
                    </a:cubicBezTo>
                    <a:cubicBezTo>
                      <a:pt x="4843" y="31"/>
                      <a:pt x="4743" y="1"/>
                      <a:pt x="4738" y="1"/>
                    </a:cubicBezTo>
                    <a:close/>
                    <a:moveTo>
                      <a:pt x="5598" y="372"/>
                    </a:moveTo>
                    <a:lnTo>
                      <a:pt x="5598" y="372"/>
                    </a:lnTo>
                    <a:cubicBezTo>
                      <a:pt x="5621" y="416"/>
                      <a:pt x="5594" y="455"/>
                      <a:pt x="5499" y="481"/>
                    </a:cubicBezTo>
                    <a:cubicBezTo>
                      <a:pt x="5493" y="484"/>
                      <a:pt x="5488" y="487"/>
                      <a:pt x="5483" y="489"/>
                    </a:cubicBezTo>
                    <a:lnTo>
                      <a:pt x="5483" y="489"/>
                    </a:lnTo>
                    <a:cubicBezTo>
                      <a:pt x="5551" y="476"/>
                      <a:pt x="5595" y="464"/>
                      <a:pt x="5608" y="447"/>
                    </a:cubicBezTo>
                    <a:cubicBezTo>
                      <a:pt x="5625" y="425"/>
                      <a:pt x="5621" y="398"/>
                      <a:pt x="5598" y="372"/>
                    </a:cubicBezTo>
                    <a:close/>
                    <a:moveTo>
                      <a:pt x="5483" y="489"/>
                    </a:moveTo>
                    <a:cubicBezTo>
                      <a:pt x="5480" y="489"/>
                      <a:pt x="5476" y="490"/>
                      <a:pt x="5473" y="491"/>
                    </a:cubicBezTo>
                    <a:cubicBezTo>
                      <a:pt x="5476" y="491"/>
                      <a:pt x="5480" y="490"/>
                      <a:pt x="5483" y="489"/>
                    </a:cubicBezTo>
                    <a:close/>
                    <a:moveTo>
                      <a:pt x="1" y="469"/>
                    </a:moveTo>
                    <a:lnTo>
                      <a:pt x="1" y="469"/>
                    </a:lnTo>
                    <a:cubicBezTo>
                      <a:pt x="398" y="503"/>
                      <a:pt x="919" y="529"/>
                      <a:pt x="1478" y="547"/>
                    </a:cubicBezTo>
                    <a:lnTo>
                      <a:pt x="1889" y="547"/>
                    </a:lnTo>
                    <a:cubicBezTo>
                      <a:pt x="1159" y="525"/>
                      <a:pt x="521" y="499"/>
                      <a:pt x="211" y="481"/>
                    </a:cubicBezTo>
                    <a:lnTo>
                      <a:pt x="1" y="4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4099;p48"/>
              <p:cNvSpPr/>
              <p:nvPr/>
            </p:nvSpPr>
            <p:spPr>
              <a:xfrm>
                <a:off x="3402429" y="4713839"/>
                <a:ext cx="41029" cy="643"/>
              </a:xfrm>
              <a:custGeom>
                <a:avLst/>
                <a:gdLst/>
                <a:ahLst/>
                <a:cxnLst/>
                <a:rect l="l" t="t" r="r" b="b"/>
                <a:pathLst>
                  <a:path w="1723" h="27" extrusionOk="0">
                    <a:moveTo>
                      <a:pt x="1" y="0"/>
                    </a:moveTo>
                    <a:cubicBezTo>
                      <a:pt x="555" y="18"/>
                      <a:pt x="1159" y="26"/>
                      <a:pt x="1723" y="26"/>
                    </a:cubicBezTo>
                    <a:cubicBezTo>
                      <a:pt x="1285" y="22"/>
                      <a:pt x="831" y="13"/>
                      <a:pt x="412" y="0"/>
                    </a:cubicBezTo>
                    <a:close/>
                  </a:path>
                </a:pathLst>
              </a:custGeom>
              <a:solidFill>
                <a:srgbClr val="68707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4100;p48"/>
              <p:cNvSpPr/>
              <p:nvPr/>
            </p:nvSpPr>
            <p:spPr>
              <a:xfrm>
                <a:off x="3367255" y="4700813"/>
                <a:ext cx="133850" cy="13668"/>
              </a:xfrm>
              <a:custGeom>
                <a:avLst/>
                <a:gdLst/>
                <a:ahLst/>
                <a:cxnLst/>
                <a:rect l="l" t="t" r="r" b="b"/>
                <a:pathLst>
                  <a:path w="5621" h="574" extrusionOk="0">
                    <a:moveTo>
                      <a:pt x="4738" y="1"/>
                    </a:moveTo>
                    <a:cubicBezTo>
                      <a:pt x="4541" y="9"/>
                      <a:pt x="4445" y="429"/>
                      <a:pt x="4445" y="429"/>
                    </a:cubicBezTo>
                    <a:lnTo>
                      <a:pt x="1203" y="403"/>
                    </a:lnTo>
                    <a:lnTo>
                      <a:pt x="1203" y="403"/>
                    </a:lnTo>
                    <a:cubicBezTo>
                      <a:pt x="1207" y="416"/>
                      <a:pt x="1207" y="429"/>
                      <a:pt x="1211" y="442"/>
                    </a:cubicBezTo>
                    <a:lnTo>
                      <a:pt x="5" y="425"/>
                    </a:lnTo>
                    <a:lnTo>
                      <a:pt x="1" y="469"/>
                    </a:lnTo>
                    <a:lnTo>
                      <a:pt x="211" y="481"/>
                    </a:lnTo>
                    <a:cubicBezTo>
                      <a:pt x="521" y="499"/>
                      <a:pt x="1159" y="525"/>
                      <a:pt x="1889" y="547"/>
                    </a:cubicBezTo>
                    <a:cubicBezTo>
                      <a:pt x="2308" y="560"/>
                      <a:pt x="2762" y="569"/>
                      <a:pt x="3200" y="573"/>
                    </a:cubicBezTo>
                    <a:lnTo>
                      <a:pt x="3230" y="573"/>
                    </a:lnTo>
                    <a:cubicBezTo>
                      <a:pt x="4240" y="573"/>
                      <a:pt x="5136" y="547"/>
                      <a:pt x="5473" y="491"/>
                    </a:cubicBezTo>
                    <a:cubicBezTo>
                      <a:pt x="5481" y="491"/>
                      <a:pt x="5489" y="486"/>
                      <a:pt x="5499" y="481"/>
                    </a:cubicBezTo>
                    <a:cubicBezTo>
                      <a:pt x="5594" y="455"/>
                      <a:pt x="5621" y="416"/>
                      <a:pt x="5598" y="372"/>
                    </a:cubicBezTo>
                    <a:cubicBezTo>
                      <a:pt x="5520" y="271"/>
                      <a:pt x="5197" y="150"/>
                      <a:pt x="4969" y="71"/>
                    </a:cubicBezTo>
                    <a:cubicBezTo>
                      <a:pt x="4896" y="49"/>
                      <a:pt x="4817" y="23"/>
                      <a:pt x="4738" y="1"/>
                    </a:cubicBezTo>
                    <a:close/>
                  </a:path>
                </a:pathLst>
              </a:custGeom>
              <a:solidFill>
                <a:srgbClr val="BAF7C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4101;p48"/>
              <p:cNvSpPr/>
              <p:nvPr/>
            </p:nvSpPr>
            <p:spPr>
              <a:xfrm>
                <a:off x="3367374" y="4710195"/>
                <a:ext cx="28742" cy="1167"/>
              </a:xfrm>
              <a:custGeom>
                <a:avLst/>
                <a:gdLst/>
                <a:ahLst/>
                <a:cxnLst/>
                <a:rect l="l" t="t" r="r" b="b"/>
                <a:pathLst>
                  <a:path w="1207" h="49" extrusionOk="0">
                    <a:moveTo>
                      <a:pt x="4" y="0"/>
                    </a:moveTo>
                    <a:lnTo>
                      <a:pt x="0" y="31"/>
                    </a:lnTo>
                    <a:lnTo>
                      <a:pt x="1206" y="48"/>
                    </a:lnTo>
                    <a:cubicBezTo>
                      <a:pt x="1202" y="35"/>
                      <a:pt x="1202" y="22"/>
                      <a:pt x="1198" y="9"/>
                    </a:cubicBez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4AA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4102;p48"/>
              <p:cNvSpPr/>
              <p:nvPr/>
            </p:nvSpPr>
            <p:spPr>
              <a:xfrm>
                <a:off x="3366207" y="4710076"/>
                <a:ext cx="134588" cy="1905"/>
              </a:xfrm>
              <a:custGeom>
                <a:avLst/>
                <a:gdLst/>
                <a:ahLst/>
                <a:cxnLst/>
                <a:rect l="l" t="t" r="r" b="b"/>
                <a:pathLst>
                  <a:path w="5652" h="80" extrusionOk="0">
                    <a:moveTo>
                      <a:pt x="5595" y="1"/>
                    </a:moveTo>
                    <a:cubicBezTo>
                      <a:pt x="5543" y="1"/>
                      <a:pt x="5490" y="1"/>
                      <a:pt x="5429" y="5"/>
                    </a:cubicBezTo>
                    <a:cubicBezTo>
                      <a:pt x="5263" y="5"/>
                      <a:pt x="5061" y="9"/>
                      <a:pt x="4821" y="19"/>
                    </a:cubicBezTo>
                    <a:cubicBezTo>
                      <a:pt x="4310" y="27"/>
                      <a:pt x="3607" y="40"/>
                      <a:pt x="2824" y="40"/>
                    </a:cubicBezTo>
                    <a:cubicBezTo>
                      <a:pt x="2046" y="40"/>
                      <a:pt x="1338" y="27"/>
                      <a:pt x="827" y="19"/>
                    </a:cubicBezTo>
                    <a:cubicBezTo>
                      <a:pt x="587" y="14"/>
                      <a:pt x="386" y="9"/>
                      <a:pt x="224" y="5"/>
                    </a:cubicBezTo>
                    <a:lnTo>
                      <a:pt x="1" y="5"/>
                    </a:lnTo>
                    <a:cubicBezTo>
                      <a:pt x="1" y="5"/>
                      <a:pt x="19" y="9"/>
                      <a:pt x="57" y="9"/>
                    </a:cubicBezTo>
                    <a:cubicBezTo>
                      <a:pt x="106" y="14"/>
                      <a:pt x="158" y="19"/>
                      <a:pt x="220" y="23"/>
                    </a:cubicBezTo>
                    <a:cubicBezTo>
                      <a:pt x="386" y="27"/>
                      <a:pt x="587" y="36"/>
                      <a:pt x="827" y="45"/>
                    </a:cubicBezTo>
                    <a:cubicBezTo>
                      <a:pt x="1338" y="66"/>
                      <a:pt x="2046" y="80"/>
                      <a:pt x="2824" y="80"/>
                    </a:cubicBezTo>
                    <a:cubicBezTo>
                      <a:pt x="3607" y="80"/>
                      <a:pt x="4315" y="62"/>
                      <a:pt x="4825" y="45"/>
                    </a:cubicBezTo>
                    <a:cubicBezTo>
                      <a:pt x="5061" y="36"/>
                      <a:pt x="5267" y="27"/>
                      <a:pt x="5429" y="19"/>
                    </a:cubicBezTo>
                    <a:cubicBezTo>
                      <a:pt x="5490" y="14"/>
                      <a:pt x="5543" y="14"/>
                      <a:pt x="5595" y="9"/>
                    </a:cubicBezTo>
                    <a:cubicBezTo>
                      <a:pt x="5630" y="5"/>
                      <a:pt x="5652" y="5"/>
                      <a:pt x="5652" y="5"/>
                    </a:cubicBezTo>
                    <a:cubicBezTo>
                      <a:pt x="5652" y="1"/>
                      <a:pt x="5630" y="1"/>
                      <a:pt x="5595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4103;p48"/>
              <p:cNvSpPr/>
              <p:nvPr/>
            </p:nvSpPr>
            <p:spPr>
              <a:xfrm>
                <a:off x="3472587" y="4699860"/>
                <a:ext cx="8239" cy="12430"/>
              </a:xfrm>
              <a:custGeom>
                <a:avLst/>
                <a:gdLst/>
                <a:ahLst/>
                <a:cxnLst/>
                <a:rect l="l" t="t" r="r" b="b"/>
                <a:pathLst>
                  <a:path w="346" h="522" extrusionOk="0">
                    <a:moveTo>
                      <a:pt x="333" y="0"/>
                    </a:moveTo>
                    <a:cubicBezTo>
                      <a:pt x="312" y="0"/>
                      <a:pt x="185" y="68"/>
                      <a:pt x="96" y="212"/>
                    </a:cubicBezTo>
                    <a:cubicBezTo>
                      <a:pt x="1" y="369"/>
                      <a:pt x="9" y="521"/>
                      <a:pt x="18" y="521"/>
                    </a:cubicBezTo>
                    <a:cubicBezTo>
                      <a:pt x="31" y="521"/>
                      <a:pt x="40" y="378"/>
                      <a:pt x="132" y="233"/>
                    </a:cubicBezTo>
                    <a:cubicBezTo>
                      <a:pt x="219" y="85"/>
                      <a:pt x="346" y="10"/>
                      <a:pt x="336" y="2"/>
                    </a:cubicBezTo>
                    <a:cubicBezTo>
                      <a:pt x="336" y="1"/>
                      <a:pt x="335" y="0"/>
                      <a:pt x="333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4104;p48"/>
              <p:cNvSpPr/>
              <p:nvPr/>
            </p:nvSpPr>
            <p:spPr>
              <a:xfrm>
                <a:off x="3449368" y="4693835"/>
                <a:ext cx="4715" cy="6596"/>
              </a:xfrm>
              <a:custGeom>
                <a:avLst/>
                <a:gdLst/>
                <a:ahLst/>
                <a:cxnLst/>
                <a:rect l="l" t="t" r="r" b="b"/>
                <a:pathLst>
                  <a:path w="198" h="277" extrusionOk="0">
                    <a:moveTo>
                      <a:pt x="186" y="0"/>
                    </a:moveTo>
                    <a:cubicBezTo>
                      <a:pt x="170" y="0"/>
                      <a:pt x="128" y="55"/>
                      <a:pt x="84" y="128"/>
                    </a:cubicBezTo>
                    <a:cubicBezTo>
                      <a:pt x="32" y="203"/>
                      <a:pt x="0" y="272"/>
                      <a:pt x="10" y="276"/>
                    </a:cubicBezTo>
                    <a:cubicBezTo>
                      <a:pt x="10" y="276"/>
                      <a:pt x="11" y="276"/>
                      <a:pt x="12" y="276"/>
                    </a:cubicBezTo>
                    <a:cubicBezTo>
                      <a:pt x="26" y="276"/>
                      <a:pt x="68" y="220"/>
                      <a:pt x="115" y="150"/>
                    </a:cubicBezTo>
                    <a:cubicBezTo>
                      <a:pt x="163" y="71"/>
                      <a:pt x="198" y="5"/>
                      <a:pt x="189" y="1"/>
                    </a:cubicBezTo>
                    <a:cubicBezTo>
                      <a:pt x="188" y="1"/>
                      <a:pt x="187" y="0"/>
                      <a:pt x="186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4105;p48"/>
              <p:cNvSpPr/>
              <p:nvPr/>
            </p:nvSpPr>
            <p:spPr>
              <a:xfrm>
                <a:off x="3443010" y="4692573"/>
                <a:ext cx="5358" cy="4453"/>
              </a:xfrm>
              <a:custGeom>
                <a:avLst/>
                <a:gdLst/>
                <a:ahLst/>
                <a:cxnLst/>
                <a:rect l="l" t="t" r="r" b="b"/>
                <a:pathLst>
                  <a:path w="225" h="187" extrusionOk="0">
                    <a:moveTo>
                      <a:pt x="211" y="1"/>
                    </a:moveTo>
                    <a:cubicBezTo>
                      <a:pt x="196" y="1"/>
                      <a:pt x="148" y="33"/>
                      <a:pt x="97" y="80"/>
                    </a:cubicBezTo>
                    <a:cubicBezTo>
                      <a:pt x="41" y="129"/>
                      <a:pt x="1" y="181"/>
                      <a:pt x="10" y="185"/>
                    </a:cubicBezTo>
                    <a:cubicBezTo>
                      <a:pt x="11" y="186"/>
                      <a:pt x="12" y="187"/>
                      <a:pt x="13" y="187"/>
                    </a:cubicBezTo>
                    <a:cubicBezTo>
                      <a:pt x="25" y="187"/>
                      <a:pt x="73" y="154"/>
                      <a:pt x="124" y="107"/>
                    </a:cubicBezTo>
                    <a:cubicBezTo>
                      <a:pt x="185" y="58"/>
                      <a:pt x="224" y="10"/>
                      <a:pt x="215" y="2"/>
                    </a:cubicBezTo>
                    <a:cubicBezTo>
                      <a:pt x="214" y="1"/>
                      <a:pt x="213" y="1"/>
                      <a:pt x="211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" name="Google Shape;4106;p48"/>
              <p:cNvSpPr/>
              <p:nvPr/>
            </p:nvSpPr>
            <p:spPr>
              <a:xfrm>
                <a:off x="3439175" y="4689048"/>
                <a:ext cx="8239" cy="1072"/>
              </a:xfrm>
              <a:custGeom>
                <a:avLst/>
                <a:gdLst/>
                <a:ahLst/>
                <a:cxnLst/>
                <a:rect l="l" t="t" r="r" b="b"/>
                <a:pathLst>
                  <a:path w="346" h="45" extrusionOk="0">
                    <a:moveTo>
                      <a:pt x="171" y="1"/>
                    </a:moveTo>
                    <a:cubicBezTo>
                      <a:pt x="75" y="1"/>
                      <a:pt x="0" y="10"/>
                      <a:pt x="0" y="23"/>
                    </a:cubicBezTo>
                    <a:cubicBezTo>
                      <a:pt x="0" y="31"/>
                      <a:pt x="75" y="41"/>
                      <a:pt x="171" y="45"/>
                    </a:cubicBezTo>
                    <a:cubicBezTo>
                      <a:pt x="267" y="45"/>
                      <a:pt x="346" y="36"/>
                      <a:pt x="346" y="23"/>
                    </a:cubicBezTo>
                    <a:cubicBezTo>
                      <a:pt x="346" y="14"/>
                      <a:pt x="267" y="5"/>
                      <a:pt x="171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4107;p48"/>
              <p:cNvSpPr/>
              <p:nvPr/>
            </p:nvSpPr>
            <p:spPr>
              <a:xfrm>
                <a:off x="3437627" y="4684190"/>
                <a:ext cx="9573" cy="1500"/>
              </a:xfrm>
              <a:custGeom>
                <a:avLst/>
                <a:gdLst/>
                <a:ahLst/>
                <a:cxnLst/>
                <a:rect l="l" t="t" r="r" b="b"/>
                <a:pathLst>
                  <a:path w="402" h="63" extrusionOk="0">
                    <a:moveTo>
                      <a:pt x="20" y="0"/>
                    </a:moveTo>
                    <a:cubicBezTo>
                      <a:pt x="11" y="0"/>
                      <a:pt x="6" y="1"/>
                      <a:pt x="5" y="4"/>
                    </a:cubicBezTo>
                    <a:cubicBezTo>
                      <a:pt x="0" y="13"/>
                      <a:pt x="87" y="52"/>
                      <a:pt x="197" y="61"/>
                    </a:cubicBezTo>
                    <a:cubicBezTo>
                      <a:pt x="212" y="62"/>
                      <a:pt x="227" y="63"/>
                      <a:pt x="241" y="63"/>
                    </a:cubicBezTo>
                    <a:cubicBezTo>
                      <a:pt x="333" y="63"/>
                      <a:pt x="402" y="42"/>
                      <a:pt x="398" y="35"/>
                    </a:cubicBezTo>
                    <a:cubicBezTo>
                      <a:pt x="398" y="21"/>
                      <a:pt x="310" y="25"/>
                      <a:pt x="201" y="17"/>
                    </a:cubicBezTo>
                    <a:cubicBezTo>
                      <a:pt x="120" y="14"/>
                      <a:pt x="50" y="0"/>
                      <a:pt x="20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4108;p48"/>
              <p:cNvSpPr/>
              <p:nvPr/>
            </p:nvSpPr>
            <p:spPr>
              <a:xfrm>
                <a:off x="3452297" y="4686309"/>
                <a:ext cx="15097" cy="8620"/>
              </a:xfrm>
              <a:custGeom>
                <a:avLst/>
                <a:gdLst/>
                <a:ahLst/>
                <a:cxnLst/>
                <a:rect l="l" t="t" r="r" b="b"/>
                <a:pathLst>
                  <a:path w="634" h="362" extrusionOk="0">
                    <a:moveTo>
                      <a:pt x="432" y="42"/>
                    </a:moveTo>
                    <a:cubicBezTo>
                      <a:pt x="480" y="42"/>
                      <a:pt x="529" y="51"/>
                      <a:pt x="569" y="77"/>
                    </a:cubicBezTo>
                    <a:cubicBezTo>
                      <a:pt x="603" y="99"/>
                      <a:pt x="591" y="142"/>
                      <a:pt x="551" y="164"/>
                    </a:cubicBezTo>
                    <a:cubicBezTo>
                      <a:pt x="516" y="186"/>
                      <a:pt x="472" y="199"/>
                      <a:pt x="433" y="212"/>
                    </a:cubicBezTo>
                    <a:cubicBezTo>
                      <a:pt x="349" y="243"/>
                      <a:pt x="276" y="261"/>
                      <a:pt x="210" y="273"/>
                    </a:cubicBezTo>
                    <a:cubicBezTo>
                      <a:pt x="147" y="284"/>
                      <a:pt x="95" y="290"/>
                      <a:pt x="59" y="293"/>
                    </a:cubicBezTo>
                    <a:lnTo>
                      <a:pt x="59" y="293"/>
                    </a:lnTo>
                    <a:cubicBezTo>
                      <a:pt x="73" y="260"/>
                      <a:pt x="95" y="220"/>
                      <a:pt x="131" y="178"/>
                    </a:cubicBezTo>
                    <a:cubicBezTo>
                      <a:pt x="171" y="129"/>
                      <a:pt x="232" y="81"/>
                      <a:pt x="315" y="59"/>
                    </a:cubicBezTo>
                    <a:cubicBezTo>
                      <a:pt x="349" y="49"/>
                      <a:pt x="391" y="42"/>
                      <a:pt x="432" y="42"/>
                    </a:cubicBezTo>
                    <a:close/>
                    <a:moveTo>
                      <a:pt x="428" y="1"/>
                    </a:moveTo>
                    <a:cubicBezTo>
                      <a:pt x="286" y="1"/>
                      <a:pt x="163" y="84"/>
                      <a:pt x="109" y="160"/>
                    </a:cubicBezTo>
                    <a:cubicBezTo>
                      <a:pt x="70" y="208"/>
                      <a:pt x="51" y="257"/>
                      <a:pt x="42" y="294"/>
                    </a:cubicBezTo>
                    <a:lnTo>
                      <a:pt x="42" y="294"/>
                    </a:lnTo>
                    <a:cubicBezTo>
                      <a:pt x="15" y="297"/>
                      <a:pt x="0" y="298"/>
                      <a:pt x="0" y="299"/>
                    </a:cubicBezTo>
                    <a:cubicBezTo>
                      <a:pt x="0" y="303"/>
                      <a:pt x="14" y="307"/>
                      <a:pt x="39" y="309"/>
                    </a:cubicBezTo>
                    <a:lnTo>
                      <a:pt x="39" y="309"/>
                    </a:lnTo>
                    <a:cubicBezTo>
                      <a:pt x="31" y="341"/>
                      <a:pt x="31" y="361"/>
                      <a:pt x="35" y="361"/>
                    </a:cubicBezTo>
                    <a:cubicBezTo>
                      <a:pt x="37" y="361"/>
                      <a:pt x="40" y="341"/>
                      <a:pt x="52" y="309"/>
                    </a:cubicBezTo>
                    <a:lnTo>
                      <a:pt x="52" y="309"/>
                    </a:lnTo>
                    <a:cubicBezTo>
                      <a:pt x="59" y="310"/>
                      <a:pt x="67" y="310"/>
                      <a:pt x="75" y="310"/>
                    </a:cubicBezTo>
                    <a:cubicBezTo>
                      <a:pt x="111" y="310"/>
                      <a:pt x="158" y="307"/>
                      <a:pt x="214" y="299"/>
                    </a:cubicBezTo>
                    <a:cubicBezTo>
                      <a:pt x="280" y="291"/>
                      <a:pt x="359" y="277"/>
                      <a:pt x="442" y="251"/>
                    </a:cubicBezTo>
                    <a:cubicBezTo>
                      <a:pt x="486" y="234"/>
                      <a:pt x="529" y="225"/>
                      <a:pt x="573" y="194"/>
                    </a:cubicBezTo>
                    <a:cubicBezTo>
                      <a:pt x="595" y="182"/>
                      <a:pt x="617" y="160"/>
                      <a:pt x="625" y="129"/>
                    </a:cubicBezTo>
                    <a:cubicBezTo>
                      <a:pt x="634" y="99"/>
                      <a:pt x="617" y="59"/>
                      <a:pt x="595" y="41"/>
                    </a:cubicBezTo>
                    <a:cubicBezTo>
                      <a:pt x="538" y="13"/>
                      <a:pt x="482" y="1"/>
                      <a:pt x="428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4109;p48"/>
              <p:cNvSpPr/>
              <p:nvPr/>
            </p:nvSpPr>
            <p:spPr>
              <a:xfrm>
                <a:off x="3446772" y="4683857"/>
                <a:ext cx="7739" cy="9906"/>
              </a:xfrm>
              <a:custGeom>
                <a:avLst/>
                <a:gdLst/>
                <a:ahLst/>
                <a:cxnLst/>
                <a:rect l="l" t="t" r="r" b="b"/>
                <a:pathLst>
                  <a:path w="325" h="416" extrusionOk="0">
                    <a:moveTo>
                      <a:pt x="83" y="0"/>
                    </a:moveTo>
                    <a:cubicBezTo>
                      <a:pt x="80" y="0"/>
                      <a:pt x="78" y="1"/>
                      <a:pt x="75" y="1"/>
                    </a:cubicBezTo>
                    <a:cubicBezTo>
                      <a:pt x="27" y="9"/>
                      <a:pt x="0" y="66"/>
                      <a:pt x="10" y="101"/>
                    </a:cubicBezTo>
                    <a:cubicBezTo>
                      <a:pt x="14" y="136"/>
                      <a:pt x="31" y="171"/>
                      <a:pt x="49" y="197"/>
                    </a:cubicBezTo>
                    <a:cubicBezTo>
                      <a:pt x="79" y="249"/>
                      <a:pt x="115" y="293"/>
                      <a:pt x="149" y="324"/>
                    </a:cubicBezTo>
                    <a:cubicBezTo>
                      <a:pt x="210" y="385"/>
                      <a:pt x="259" y="412"/>
                      <a:pt x="270" y="412"/>
                    </a:cubicBezTo>
                    <a:cubicBezTo>
                      <a:pt x="271" y="412"/>
                      <a:pt x="272" y="412"/>
                      <a:pt x="272" y="412"/>
                    </a:cubicBezTo>
                    <a:cubicBezTo>
                      <a:pt x="276" y="407"/>
                      <a:pt x="228" y="372"/>
                      <a:pt x="167" y="307"/>
                    </a:cubicBezTo>
                    <a:cubicBezTo>
                      <a:pt x="141" y="271"/>
                      <a:pt x="105" y="228"/>
                      <a:pt x="79" y="176"/>
                    </a:cubicBezTo>
                    <a:cubicBezTo>
                      <a:pt x="49" y="132"/>
                      <a:pt x="31" y="53"/>
                      <a:pt x="83" y="39"/>
                    </a:cubicBezTo>
                    <a:cubicBezTo>
                      <a:pt x="85" y="39"/>
                      <a:pt x="87" y="39"/>
                      <a:pt x="89" y="39"/>
                    </a:cubicBezTo>
                    <a:cubicBezTo>
                      <a:pt x="140" y="39"/>
                      <a:pt x="194" y="89"/>
                      <a:pt x="224" y="132"/>
                    </a:cubicBezTo>
                    <a:cubicBezTo>
                      <a:pt x="258" y="180"/>
                      <a:pt x="276" y="228"/>
                      <a:pt x="285" y="271"/>
                    </a:cubicBezTo>
                    <a:cubicBezTo>
                      <a:pt x="302" y="359"/>
                      <a:pt x="280" y="416"/>
                      <a:pt x="289" y="416"/>
                    </a:cubicBezTo>
                    <a:cubicBezTo>
                      <a:pt x="293" y="416"/>
                      <a:pt x="324" y="364"/>
                      <a:pt x="311" y="267"/>
                    </a:cubicBezTo>
                    <a:cubicBezTo>
                      <a:pt x="307" y="219"/>
                      <a:pt x="289" y="162"/>
                      <a:pt x="254" y="110"/>
                    </a:cubicBezTo>
                    <a:cubicBezTo>
                      <a:pt x="215" y="63"/>
                      <a:pt x="170" y="0"/>
                      <a:pt x="83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4110;p48"/>
              <p:cNvSpPr/>
              <p:nvPr/>
            </p:nvSpPr>
            <p:spPr>
              <a:xfrm>
                <a:off x="3367779" y="4687976"/>
                <a:ext cx="28242" cy="22955"/>
              </a:xfrm>
              <a:custGeom>
                <a:avLst/>
                <a:gdLst/>
                <a:ahLst/>
                <a:cxnLst/>
                <a:rect l="l" t="t" r="r" b="b"/>
                <a:pathLst>
                  <a:path w="1186" h="964" extrusionOk="0">
                    <a:moveTo>
                      <a:pt x="184" y="1"/>
                    </a:moveTo>
                    <a:cubicBezTo>
                      <a:pt x="136" y="1"/>
                      <a:pt x="97" y="4"/>
                      <a:pt x="66" y="7"/>
                    </a:cubicBezTo>
                    <a:cubicBezTo>
                      <a:pt x="23" y="11"/>
                      <a:pt x="1" y="20"/>
                      <a:pt x="1" y="20"/>
                    </a:cubicBezTo>
                    <a:cubicBezTo>
                      <a:pt x="1" y="22"/>
                      <a:pt x="6" y="23"/>
                      <a:pt x="17" y="23"/>
                    </a:cubicBezTo>
                    <a:cubicBezTo>
                      <a:pt x="33" y="23"/>
                      <a:pt x="63" y="21"/>
                      <a:pt x="103" y="21"/>
                    </a:cubicBezTo>
                    <a:cubicBezTo>
                      <a:pt x="142" y="21"/>
                      <a:pt x="190" y="22"/>
                      <a:pt x="245" y="29"/>
                    </a:cubicBezTo>
                    <a:cubicBezTo>
                      <a:pt x="394" y="46"/>
                      <a:pt x="604" y="108"/>
                      <a:pt x="783" y="251"/>
                    </a:cubicBezTo>
                    <a:cubicBezTo>
                      <a:pt x="962" y="396"/>
                      <a:pt x="1072" y="584"/>
                      <a:pt x="1119" y="723"/>
                    </a:cubicBezTo>
                    <a:cubicBezTo>
                      <a:pt x="1171" y="868"/>
                      <a:pt x="1177" y="964"/>
                      <a:pt x="1185" y="964"/>
                    </a:cubicBezTo>
                    <a:lnTo>
                      <a:pt x="1185" y="894"/>
                    </a:lnTo>
                    <a:cubicBezTo>
                      <a:pt x="1181" y="850"/>
                      <a:pt x="1167" y="789"/>
                      <a:pt x="1145" y="715"/>
                    </a:cubicBezTo>
                    <a:cubicBezTo>
                      <a:pt x="1102" y="566"/>
                      <a:pt x="997" y="370"/>
                      <a:pt x="810" y="221"/>
                    </a:cubicBezTo>
                    <a:cubicBezTo>
                      <a:pt x="621" y="68"/>
                      <a:pt x="403" y="11"/>
                      <a:pt x="249" y="3"/>
                    </a:cubicBezTo>
                    <a:cubicBezTo>
                      <a:pt x="226" y="1"/>
                      <a:pt x="204" y="1"/>
                      <a:pt x="184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" name="Google Shape;4111;p48"/>
              <p:cNvSpPr/>
              <p:nvPr/>
            </p:nvSpPr>
            <p:spPr>
              <a:xfrm>
                <a:off x="3375186" y="4655446"/>
                <a:ext cx="1143" cy="32599"/>
              </a:xfrm>
              <a:custGeom>
                <a:avLst/>
                <a:gdLst/>
                <a:ahLst/>
                <a:cxnLst/>
                <a:rect l="l" t="t" r="r" b="b"/>
                <a:pathLst>
                  <a:path w="48" h="1369" extrusionOk="0">
                    <a:moveTo>
                      <a:pt x="35" y="0"/>
                    </a:moveTo>
                    <a:cubicBezTo>
                      <a:pt x="21" y="0"/>
                      <a:pt x="9" y="306"/>
                      <a:pt x="5" y="687"/>
                    </a:cubicBezTo>
                    <a:cubicBezTo>
                      <a:pt x="0" y="1063"/>
                      <a:pt x="5" y="1369"/>
                      <a:pt x="17" y="1369"/>
                    </a:cubicBezTo>
                    <a:cubicBezTo>
                      <a:pt x="31" y="1369"/>
                      <a:pt x="39" y="1063"/>
                      <a:pt x="43" y="687"/>
                    </a:cubicBezTo>
                    <a:cubicBezTo>
                      <a:pt x="48" y="306"/>
                      <a:pt x="43" y="0"/>
                      <a:pt x="35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4112;p48"/>
              <p:cNvSpPr/>
              <p:nvPr/>
            </p:nvSpPr>
            <p:spPr>
              <a:xfrm>
                <a:off x="3405978" y="4703527"/>
                <a:ext cx="23336" cy="1262"/>
              </a:xfrm>
              <a:custGeom>
                <a:avLst/>
                <a:gdLst/>
                <a:ahLst/>
                <a:cxnLst/>
                <a:rect l="l" t="t" r="r" b="b"/>
                <a:pathLst>
                  <a:path w="980" h="53" extrusionOk="0">
                    <a:moveTo>
                      <a:pt x="51" y="0"/>
                    </a:moveTo>
                    <a:cubicBezTo>
                      <a:pt x="21" y="0"/>
                      <a:pt x="5" y="2"/>
                      <a:pt x="5" y="5"/>
                    </a:cubicBezTo>
                    <a:cubicBezTo>
                      <a:pt x="1" y="14"/>
                      <a:pt x="219" y="48"/>
                      <a:pt x="490" y="53"/>
                    </a:cubicBezTo>
                    <a:cubicBezTo>
                      <a:pt x="761" y="53"/>
                      <a:pt x="979" y="22"/>
                      <a:pt x="975" y="10"/>
                    </a:cubicBezTo>
                    <a:cubicBezTo>
                      <a:pt x="975" y="7"/>
                      <a:pt x="959" y="6"/>
                      <a:pt x="931" y="6"/>
                    </a:cubicBezTo>
                    <a:cubicBezTo>
                      <a:pt x="869" y="6"/>
                      <a:pt x="747" y="10"/>
                      <a:pt x="599" y="10"/>
                    </a:cubicBezTo>
                    <a:cubicBezTo>
                      <a:pt x="564" y="10"/>
                      <a:pt x="528" y="10"/>
                      <a:pt x="490" y="10"/>
                    </a:cubicBezTo>
                    <a:cubicBezTo>
                      <a:pt x="297" y="10"/>
                      <a:pt x="129" y="0"/>
                      <a:pt x="51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4113;p48"/>
              <p:cNvSpPr/>
              <p:nvPr/>
            </p:nvSpPr>
            <p:spPr>
              <a:xfrm>
                <a:off x="3390260" y="4703599"/>
                <a:ext cx="2738" cy="4548"/>
              </a:xfrm>
              <a:custGeom>
                <a:avLst/>
                <a:gdLst/>
                <a:ahLst/>
                <a:cxnLst/>
                <a:rect l="l" t="t" r="r" b="b"/>
                <a:pathLst>
                  <a:path w="115" h="191" extrusionOk="0">
                    <a:moveTo>
                      <a:pt x="14" y="1"/>
                    </a:moveTo>
                    <a:cubicBezTo>
                      <a:pt x="12" y="1"/>
                      <a:pt x="10" y="1"/>
                      <a:pt x="9" y="2"/>
                    </a:cubicBezTo>
                    <a:cubicBezTo>
                      <a:pt x="1" y="7"/>
                      <a:pt x="27" y="45"/>
                      <a:pt x="49" y="98"/>
                    </a:cubicBezTo>
                    <a:cubicBezTo>
                      <a:pt x="75" y="146"/>
                      <a:pt x="84" y="190"/>
                      <a:pt x="96" y="190"/>
                    </a:cubicBezTo>
                    <a:cubicBezTo>
                      <a:pt x="106" y="190"/>
                      <a:pt x="114" y="138"/>
                      <a:pt x="88" y="81"/>
                    </a:cubicBezTo>
                    <a:cubicBezTo>
                      <a:pt x="65" y="30"/>
                      <a:pt x="28" y="1"/>
                      <a:pt x="14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4114;p48"/>
              <p:cNvSpPr/>
              <p:nvPr/>
            </p:nvSpPr>
            <p:spPr>
              <a:xfrm>
                <a:off x="3384426" y="4696312"/>
                <a:ext cx="3358" cy="3024"/>
              </a:xfrm>
              <a:custGeom>
                <a:avLst/>
                <a:gdLst/>
                <a:ahLst/>
                <a:cxnLst/>
                <a:rect l="l" t="t" r="r" b="b"/>
                <a:pathLst>
                  <a:path w="141" h="127" extrusionOk="0">
                    <a:moveTo>
                      <a:pt x="15" y="0"/>
                    </a:moveTo>
                    <a:cubicBezTo>
                      <a:pt x="13" y="0"/>
                      <a:pt x="11" y="1"/>
                      <a:pt x="10" y="2"/>
                    </a:cubicBezTo>
                    <a:cubicBezTo>
                      <a:pt x="0" y="6"/>
                      <a:pt x="22" y="41"/>
                      <a:pt x="58" y="77"/>
                    </a:cubicBezTo>
                    <a:cubicBezTo>
                      <a:pt x="88" y="106"/>
                      <a:pt x="117" y="127"/>
                      <a:pt x="128" y="127"/>
                    </a:cubicBezTo>
                    <a:cubicBezTo>
                      <a:pt x="130" y="127"/>
                      <a:pt x="131" y="126"/>
                      <a:pt x="132" y="125"/>
                    </a:cubicBezTo>
                    <a:cubicBezTo>
                      <a:pt x="141" y="120"/>
                      <a:pt x="119" y="85"/>
                      <a:pt x="84" y="50"/>
                    </a:cubicBezTo>
                    <a:cubicBezTo>
                      <a:pt x="54" y="20"/>
                      <a:pt x="27" y="0"/>
                      <a:pt x="15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4115;p48"/>
              <p:cNvSpPr/>
              <p:nvPr/>
            </p:nvSpPr>
            <p:spPr>
              <a:xfrm>
                <a:off x="3376138" y="4692525"/>
                <a:ext cx="4786" cy="2024"/>
              </a:xfrm>
              <a:custGeom>
                <a:avLst/>
                <a:gdLst/>
                <a:ahLst/>
                <a:cxnLst/>
                <a:rect l="l" t="t" r="r" b="b"/>
                <a:pathLst>
                  <a:path w="201" h="85" extrusionOk="0">
                    <a:moveTo>
                      <a:pt x="61" y="0"/>
                    </a:moveTo>
                    <a:cubicBezTo>
                      <a:pt x="25" y="0"/>
                      <a:pt x="0" y="12"/>
                      <a:pt x="3" y="22"/>
                    </a:cubicBezTo>
                    <a:cubicBezTo>
                      <a:pt x="8" y="30"/>
                      <a:pt x="52" y="30"/>
                      <a:pt x="100" y="48"/>
                    </a:cubicBezTo>
                    <a:cubicBezTo>
                      <a:pt x="142" y="62"/>
                      <a:pt x="173" y="84"/>
                      <a:pt x="186" y="84"/>
                    </a:cubicBezTo>
                    <a:cubicBezTo>
                      <a:pt x="188" y="84"/>
                      <a:pt x="190" y="84"/>
                      <a:pt x="191" y="82"/>
                    </a:cubicBezTo>
                    <a:cubicBezTo>
                      <a:pt x="201" y="78"/>
                      <a:pt x="174" y="30"/>
                      <a:pt x="112" y="8"/>
                    </a:cubicBezTo>
                    <a:cubicBezTo>
                      <a:pt x="94" y="3"/>
                      <a:pt x="77" y="0"/>
                      <a:pt x="61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4116;p48"/>
              <p:cNvSpPr/>
              <p:nvPr/>
            </p:nvSpPr>
            <p:spPr>
              <a:xfrm>
                <a:off x="3370185" y="4691239"/>
                <a:ext cx="2619" cy="1310"/>
              </a:xfrm>
              <a:custGeom>
                <a:avLst/>
                <a:gdLst/>
                <a:ahLst/>
                <a:cxnLst/>
                <a:rect l="l" t="t" r="r" b="b"/>
                <a:pathLst>
                  <a:path w="110" h="55" extrusionOk="0">
                    <a:moveTo>
                      <a:pt x="25" y="0"/>
                    </a:moveTo>
                    <a:cubicBezTo>
                      <a:pt x="14" y="0"/>
                      <a:pt x="7" y="3"/>
                      <a:pt x="5" y="10"/>
                    </a:cubicBezTo>
                    <a:cubicBezTo>
                      <a:pt x="1" y="18"/>
                      <a:pt x="17" y="36"/>
                      <a:pt x="48" y="44"/>
                    </a:cubicBezTo>
                    <a:cubicBezTo>
                      <a:pt x="61" y="51"/>
                      <a:pt x="74" y="54"/>
                      <a:pt x="84" y="54"/>
                    </a:cubicBezTo>
                    <a:cubicBezTo>
                      <a:pt x="95" y="54"/>
                      <a:pt x="103" y="51"/>
                      <a:pt x="105" y="44"/>
                    </a:cubicBezTo>
                    <a:cubicBezTo>
                      <a:pt x="110" y="36"/>
                      <a:pt x="88" y="18"/>
                      <a:pt x="61" y="10"/>
                    </a:cubicBezTo>
                    <a:cubicBezTo>
                      <a:pt x="48" y="3"/>
                      <a:pt x="35" y="0"/>
                      <a:pt x="25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4117;p48"/>
              <p:cNvSpPr/>
              <p:nvPr/>
            </p:nvSpPr>
            <p:spPr>
              <a:xfrm>
                <a:off x="3124656" y="4497889"/>
                <a:ext cx="97322" cy="143137"/>
              </a:xfrm>
              <a:custGeom>
                <a:avLst/>
                <a:gdLst/>
                <a:ahLst/>
                <a:cxnLst/>
                <a:rect l="l" t="t" r="r" b="b"/>
                <a:pathLst>
                  <a:path w="4087" h="6011" extrusionOk="0">
                    <a:moveTo>
                      <a:pt x="2090" y="0"/>
                    </a:moveTo>
                    <a:lnTo>
                      <a:pt x="1" y="1555"/>
                    </a:lnTo>
                    <a:lnTo>
                      <a:pt x="115" y="1726"/>
                    </a:lnTo>
                    <a:cubicBezTo>
                      <a:pt x="626" y="2495"/>
                      <a:pt x="2767" y="5585"/>
                      <a:pt x="3288" y="5966"/>
                    </a:cubicBezTo>
                    <a:cubicBezTo>
                      <a:pt x="3330" y="5997"/>
                      <a:pt x="3363" y="6011"/>
                      <a:pt x="3387" y="6011"/>
                    </a:cubicBezTo>
                    <a:cubicBezTo>
                      <a:pt x="3696" y="6011"/>
                      <a:pt x="2675" y="3741"/>
                      <a:pt x="2675" y="3741"/>
                    </a:cubicBezTo>
                    <a:lnTo>
                      <a:pt x="4087" y="2666"/>
                    </a:lnTo>
                    <a:lnTo>
                      <a:pt x="2090" y="0"/>
                    </a:lnTo>
                    <a:close/>
                  </a:path>
                </a:pathLst>
              </a:custGeom>
              <a:solidFill>
                <a:srgbClr val="4BAF6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4118;p48"/>
              <p:cNvSpPr/>
              <p:nvPr/>
            </p:nvSpPr>
            <p:spPr>
              <a:xfrm>
                <a:off x="3143279" y="4520989"/>
                <a:ext cx="143" cy="24"/>
              </a:xfrm>
              <a:custGeom>
                <a:avLst/>
                <a:gdLst/>
                <a:ahLst/>
                <a:cxnLst/>
                <a:rect l="l" t="t" r="r" b="b"/>
                <a:pathLst>
                  <a:path w="6" h="1" extrusionOk="0">
                    <a:moveTo>
                      <a:pt x="5" y="0"/>
                    </a:moveTo>
                    <a:lnTo>
                      <a:pt x="1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4119;p48"/>
              <p:cNvSpPr/>
              <p:nvPr/>
            </p:nvSpPr>
            <p:spPr>
              <a:xfrm>
                <a:off x="3125609" y="4520989"/>
                <a:ext cx="24479" cy="35933"/>
              </a:xfrm>
              <a:custGeom>
                <a:avLst/>
                <a:gdLst/>
                <a:ahLst/>
                <a:cxnLst/>
                <a:rect l="l" t="t" r="r" b="b"/>
                <a:pathLst>
                  <a:path w="1028" h="1509" extrusionOk="0">
                    <a:moveTo>
                      <a:pt x="743" y="0"/>
                    </a:moveTo>
                    <a:lnTo>
                      <a:pt x="0" y="559"/>
                    </a:lnTo>
                    <a:lnTo>
                      <a:pt x="27" y="547"/>
                    </a:lnTo>
                    <a:lnTo>
                      <a:pt x="735" y="1508"/>
                    </a:lnTo>
                    <a:cubicBezTo>
                      <a:pt x="914" y="1307"/>
                      <a:pt x="1015" y="1041"/>
                      <a:pt x="1019" y="769"/>
                    </a:cubicBezTo>
                    <a:cubicBezTo>
                      <a:pt x="1027" y="486"/>
                      <a:pt x="936" y="214"/>
                      <a:pt x="747" y="0"/>
                    </a:cubicBezTo>
                    <a:close/>
                  </a:path>
                </a:pathLst>
              </a:custGeom>
              <a:solidFill>
                <a:srgbClr val="BAF7C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4120;p48"/>
              <p:cNvSpPr/>
              <p:nvPr/>
            </p:nvSpPr>
            <p:spPr>
              <a:xfrm>
                <a:off x="3124656" y="4534920"/>
                <a:ext cx="81724" cy="106489"/>
              </a:xfrm>
              <a:custGeom>
                <a:avLst/>
                <a:gdLst/>
                <a:ahLst/>
                <a:cxnLst/>
                <a:rect l="l" t="t" r="r" b="b"/>
                <a:pathLst>
                  <a:path w="3432" h="4472" extrusionOk="0">
                    <a:moveTo>
                      <a:pt x="1" y="0"/>
                    </a:moveTo>
                    <a:cubicBezTo>
                      <a:pt x="425" y="678"/>
                      <a:pt x="1160" y="1718"/>
                      <a:pt x="1836" y="2623"/>
                    </a:cubicBezTo>
                    <a:cubicBezTo>
                      <a:pt x="1128" y="1658"/>
                      <a:pt x="390" y="583"/>
                      <a:pt x="115" y="171"/>
                    </a:cubicBezTo>
                    <a:lnTo>
                      <a:pt x="1" y="0"/>
                    </a:lnTo>
                    <a:close/>
                    <a:moveTo>
                      <a:pt x="3217" y="3514"/>
                    </a:moveTo>
                    <a:lnTo>
                      <a:pt x="3217" y="3514"/>
                    </a:lnTo>
                    <a:cubicBezTo>
                      <a:pt x="3233" y="3556"/>
                      <a:pt x="3249" y="3599"/>
                      <a:pt x="3264" y="3640"/>
                    </a:cubicBezTo>
                    <a:lnTo>
                      <a:pt x="3264" y="3640"/>
                    </a:lnTo>
                    <a:cubicBezTo>
                      <a:pt x="3241" y="3577"/>
                      <a:pt x="3223" y="3530"/>
                      <a:pt x="3217" y="3514"/>
                    </a:cubicBezTo>
                    <a:close/>
                    <a:moveTo>
                      <a:pt x="3264" y="3640"/>
                    </a:moveTo>
                    <a:lnTo>
                      <a:pt x="3264" y="3640"/>
                    </a:lnTo>
                    <a:cubicBezTo>
                      <a:pt x="3273" y="3665"/>
                      <a:pt x="3282" y="3691"/>
                      <a:pt x="3292" y="3720"/>
                    </a:cubicBezTo>
                    <a:cubicBezTo>
                      <a:pt x="3283" y="3694"/>
                      <a:pt x="3274" y="3667"/>
                      <a:pt x="3264" y="3640"/>
                    </a:cubicBezTo>
                    <a:close/>
                    <a:moveTo>
                      <a:pt x="3261" y="4389"/>
                    </a:moveTo>
                    <a:cubicBezTo>
                      <a:pt x="3263" y="4390"/>
                      <a:pt x="3264" y="4392"/>
                      <a:pt x="3266" y="4393"/>
                    </a:cubicBezTo>
                    <a:lnTo>
                      <a:pt x="3266" y="4393"/>
                    </a:lnTo>
                    <a:cubicBezTo>
                      <a:pt x="3264" y="4391"/>
                      <a:pt x="3263" y="4390"/>
                      <a:pt x="3261" y="4389"/>
                    </a:cubicBezTo>
                    <a:close/>
                    <a:moveTo>
                      <a:pt x="3266" y="4393"/>
                    </a:moveTo>
                    <a:cubicBezTo>
                      <a:pt x="3320" y="4443"/>
                      <a:pt x="3357" y="4472"/>
                      <a:pt x="3379" y="4472"/>
                    </a:cubicBezTo>
                    <a:cubicBezTo>
                      <a:pt x="3405" y="4472"/>
                      <a:pt x="3423" y="4454"/>
                      <a:pt x="3431" y="4423"/>
                    </a:cubicBezTo>
                    <a:lnTo>
                      <a:pt x="3431" y="4423"/>
                    </a:lnTo>
                    <a:cubicBezTo>
                      <a:pt x="3423" y="4441"/>
                      <a:pt x="3409" y="4454"/>
                      <a:pt x="3388" y="4454"/>
                    </a:cubicBezTo>
                    <a:cubicBezTo>
                      <a:pt x="3362" y="4454"/>
                      <a:pt x="3331" y="4441"/>
                      <a:pt x="3288" y="4411"/>
                    </a:cubicBezTo>
                    <a:cubicBezTo>
                      <a:pt x="3280" y="4403"/>
                      <a:pt x="3273" y="4399"/>
                      <a:pt x="3266" y="439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4121;p48"/>
              <p:cNvSpPr/>
              <p:nvPr/>
            </p:nvSpPr>
            <p:spPr>
              <a:xfrm>
                <a:off x="3124656" y="4534301"/>
                <a:ext cx="82677" cy="106680"/>
              </a:xfrm>
              <a:custGeom>
                <a:avLst/>
                <a:gdLst/>
                <a:ahLst/>
                <a:cxnLst/>
                <a:rect l="l" t="t" r="r" b="b"/>
                <a:pathLst>
                  <a:path w="3472" h="4480" extrusionOk="0">
                    <a:moveTo>
                      <a:pt x="40" y="0"/>
                    </a:moveTo>
                    <a:lnTo>
                      <a:pt x="1" y="26"/>
                    </a:lnTo>
                    <a:lnTo>
                      <a:pt x="115" y="197"/>
                    </a:lnTo>
                    <a:cubicBezTo>
                      <a:pt x="390" y="609"/>
                      <a:pt x="1128" y="1684"/>
                      <a:pt x="1836" y="2649"/>
                    </a:cubicBezTo>
                    <a:cubicBezTo>
                      <a:pt x="2449" y="3471"/>
                      <a:pt x="3016" y="4179"/>
                      <a:pt x="3261" y="4415"/>
                    </a:cubicBezTo>
                    <a:cubicBezTo>
                      <a:pt x="3270" y="4423"/>
                      <a:pt x="3278" y="4427"/>
                      <a:pt x="3288" y="4437"/>
                    </a:cubicBezTo>
                    <a:cubicBezTo>
                      <a:pt x="3331" y="4467"/>
                      <a:pt x="3362" y="4480"/>
                      <a:pt x="3388" y="4480"/>
                    </a:cubicBezTo>
                    <a:cubicBezTo>
                      <a:pt x="3409" y="4480"/>
                      <a:pt x="3423" y="4467"/>
                      <a:pt x="3431" y="4449"/>
                    </a:cubicBezTo>
                    <a:cubicBezTo>
                      <a:pt x="3471" y="4318"/>
                      <a:pt x="3366" y="3973"/>
                      <a:pt x="3292" y="3746"/>
                    </a:cubicBezTo>
                    <a:cubicBezTo>
                      <a:pt x="3270" y="3681"/>
                      <a:pt x="3244" y="3610"/>
                      <a:pt x="3217" y="3540"/>
                    </a:cubicBezTo>
                    <a:lnTo>
                      <a:pt x="3217" y="3536"/>
                    </a:lnTo>
                    <a:cubicBezTo>
                      <a:pt x="3179" y="3488"/>
                      <a:pt x="3117" y="3471"/>
                      <a:pt x="3047" y="3471"/>
                    </a:cubicBezTo>
                    <a:cubicBezTo>
                      <a:pt x="2890" y="3471"/>
                      <a:pt x="2697" y="3558"/>
                      <a:pt x="2697" y="3558"/>
                    </a:cubicBezTo>
                    <a:lnTo>
                      <a:pt x="775" y="949"/>
                    </a:lnTo>
                    <a:cubicBezTo>
                      <a:pt x="766" y="958"/>
                      <a:pt x="757" y="966"/>
                      <a:pt x="748" y="976"/>
                    </a:cubicBez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BAF7C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4122;p48"/>
              <p:cNvSpPr/>
              <p:nvPr/>
            </p:nvSpPr>
            <p:spPr>
              <a:xfrm>
                <a:off x="3125609" y="4533991"/>
                <a:ext cx="17502" cy="23551"/>
              </a:xfrm>
              <a:custGeom>
                <a:avLst/>
                <a:gdLst/>
                <a:ahLst/>
                <a:cxnLst/>
                <a:rect l="l" t="t" r="r" b="b"/>
                <a:pathLst>
                  <a:path w="735" h="989" extrusionOk="0">
                    <a:moveTo>
                      <a:pt x="27" y="1"/>
                    </a:moveTo>
                    <a:lnTo>
                      <a:pt x="0" y="13"/>
                    </a:lnTo>
                    <a:lnTo>
                      <a:pt x="708" y="989"/>
                    </a:lnTo>
                    <a:cubicBezTo>
                      <a:pt x="717" y="979"/>
                      <a:pt x="726" y="971"/>
                      <a:pt x="735" y="962"/>
                    </a:cubicBezTo>
                    <a:lnTo>
                      <a:pt x="27" y="1"/>
                    </a:lnTo>
                    <a:close/>
                  </a:path>
                </a:pathLst>
              </a:custGeom>
              <a:solidFill>
                <a:srgbClr val="F4AA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4123;p48"/>
              <p:cNvSpPr/>
              <p:nvPr/>
            </p:nvSpPr>
            <p:spPr>
              <a:xfrm>
                <a:off x="3125418" y="4532944"/>
                <a:ext cx="80748" cy="107752"/>
              </a:xfrm>
              <a:custGeom>
                <a:avLst/>
                <a:gdLst/>
                <a:ahLst/>
                <a:cxnLst/>
                <a:rect l="l" t="t" r="r" b="b"/>
                <a:pathLst>
                  <a:path w="3391" h="4525" extrusionOk="0">
                    <a:moveTo>
                      <a:pt x="4" y="1"/>
                    </a:moveTo>
                    <a:cubicBezTo>
                      <a:pt x="0" y="1"/>
                      <a:pt x="13" y="18"/>
                      <a:pt x="30" y="49"/>
                    </a:cubicBezTo>
                    <a:cubicBezTo>
                      <a:pt x="61" y="93"/>
                      <a:pt x="91" y="136"/>
                      <a:pt x="122" y="188"/>
                    </a:cubicBezTo>
                    <a:cubicBezTo>
                      <a:pt x="218" y="325"/>
                      <a:pt x="331" y="490"/>
                      <a:pt x="467" y="687"/>
                    </a:cubicBezTo>
                    <a:cubicBezTo>
                      <a:pt x="755" y="1106"/>
                      <a:pt x="1171" y="1683"/>
                      <a:pt x="1638" y="2308"/>
                    </a:cubicBezTo>
                    <a:cubicBezTo>
                      <a:pt x="2106" y="2933"/>
                      <a:pt x="2543" y="3488"/>
                      <a:pt x="2862" y="3885"/>
                    </a:cubicBezTo>
                    <a:cubicBezTo>
                      <a:pt x="3015" y="4069"/>
                      <a:pt x="3141" y="4226"/>
                      <a:pt x="3246" y="4353"/>
                    </a:cubicBezTo>
                    <a:cubicBezTo>
                      <a:pt x="3286" y="4402"/>
                      <a:pt x="3321" y="4441"/>
                      <a:pt x="3351" y="4480"/>
                    </a:cubicBezTo>
                    <a:cubicBezTo>
                      <a:pt x="3377" y="4511"/>
                      <a:pt x="3391" y="4524"/>
                      <a:pt x="3391" y="4524"/>
                    </a:cubicBezTo>
                    <a:cubicBezTo>
                      <a:pt x="3391" y="4524"/>
                      <a:pt x="3383" y="4506"/>
                      <a:pt x="3360" y="4476"/>
                    </a:cubicBezTo>
                    <a:cubicBezTo>
                      <a:pt x="3330" y="4436"/>
                      <a:pt x="3294" y="4393"/>
                      <a:pt x="3260" y="4345"/>
                    </a:cubicBezTo>
                    <a:cubicBezTo>
                      <a:pt x="3155" y="4214"/>
                      <a:pt x="3032" y="4056"/>
                      <a:pt x="2884" y="3869"/>
                    </a:cubicBezTo>
                    <a:cubicBezTo>
                      <a:pt x="2570" y="3466"/>
                      <a:pt x="2136" y="2907"/>
                      <a:pt x="1669" y="2282"/>
                    </a:cubicBezTo>
                    <a:cubicBezTo>
                      <a:pt x="1201" y="1657"/>
                      <a:pt x="787" y="1085"/>
                      <a:pt x="489" y="670"/>
                    </a:cubicBezTo>
                    <a:cubicBezTo>
                      <a:pt x="349" y="477"/>
                      <a:pt x="231" y="311"/>
                      <a:pt x="135" y="180"/>
                    </a:cubicBezTo>
                    <a:cubicBezTo>
                      <a:pt x="100" y="128"/>
                      <a:pt x="69" y="83"/>
                      <a:pt x="39" y="45"/>
                    </a:cubicBezTo>
                    <a:cubicBezTo>
                      <a:pt x="17" y="14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rgbClr val="BAF7C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4124;p48"/>
              <p:cNvSpPr/>
              <p:nvPr/>
            </p:nvSpPr>
            <p:spPr>
              <a:xfrm>
                <a:off x="3187622" y="4616676"/>
                <a:ext cx="14883" cy="3119"/>
              </a:xfrm>
              <a:custGeom>
                <a:avLst/>
                <a:gdLst/>
                <a:ahLst/>
                <a:cxnLst/>
                <a:rect l="l" t="t" r="r" b="b"/>
                <a:pathLst>
                  <a:path w="625" h="131" extrusionOk="0">
                    <a:moveTo>
                      <a:pt x="358" y="0"/>
                    </a:moveTo>
                    <a:cubicBezTo>
                      <a:pt x="342" y="0"/>
                      <a:pt x="325" y="1"/>
                      <a:pt x="307" y="2"/>
                    </a:cubicBezTo>
                    <a:cubicBezTo>
                      <a:pt x="123" y="20"/>
                      <a:pt x="1" y="121"/>
                      <a:pt x="10" y="129"/>
                    </a:cubicBezTo>
                    <a:cubicBezTo>
                      <a:pt x="11" y="130"/>
                      <a:pt x="11" y="130"/>
                      <a:pt x="13" y="130"/>
                    </a:cubicBezTo>
                    <a:cubicBezTo>
                      <a:pt x="32" y="130"/>
                      <a:pt x="146" y="59"/>
                      <a:pt x="311" y="46"/>
                    </a:cubicBezTo>
                    <a:cubicBezTo>
                      <a:pt x="336" y="44"/>
                      <a:pt x="361" y="43"/>
                      <a:pt x="384" y="43"/>
                    </a:cubicBezTo>
                    <a:cubicBezTo>
                      <a:pt x="501" y="43"/>
                      <a:pt x="589" y="70"/>
                      <a:pt x="612" y="70"/>
                    </a:cubicBezTo>
                    <a:cubicBezTo>
                      <a:pt x="615" y="70"/>
                      <a:pt x="617" y="70"/>
                      <a:pt x="617" y="68"/>
                    </a:cubicBezTo>
                    <a:cubicBezTo>
                      <a:pt x="625" y="65"/>
                      <a:pt x="515" y="0"/>
                      <a:pt x="358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4125;p48"/>
              <p:cNvSpPr/>
              <p:nvPr/>
            </p:nvSpPr>
            <p:spPr>
              <a:xfrm>
                <a:off x="3183264" y="4592980"/>
                <a:ext cx="7930" cy="1143"/>
              </a:xfrm>
              <a:custGeom>
                <a:avLst/>
                <a:gdLst/>
                <a:ahLst/>
                <a:cxnLst/>
                <a:rect l="l" t="t" r="r" b="b"/>
                <a:pathLst>
                  <a:path w="333" h="48" extrusionOk="0">
                    <a:moveTo>
                      <a:pt x="260" y="1"/>
                    </a:moveTo>
                    <a:cubicBezTo>
                      <a:pt x="234" y="1"/>
                      <a:pt x="201" y="3"/>
                      <a:pt x="167" y="6"/>
                    </a:cubicBezTo>
                    <a:cubicBezTo>
                      <a:pt x="75" y="10"/>
                      <a:pt x="0" y="27"/>
                      <a:pt x="4" y="37"/>
                    </a:cubicBezTo>
                    <a:cubicBezTo>
                      <a:pt x="4" y="45"/>
                      <a:pt x="34" y="48"/>
                      <a:pt x="79" y="48"/>
                    </a:cubicBezTo>
                    <a:cubicBezTo>
                      <a:pt x="104" y="48"/>
                      <a:pt x="135" y="47"/>
                      <a:pt x="167" y="45"/>
                    </a:cubicBezTo>
                    <a:cubicBezTo>
                      <a:pt x="258" y="37"/>
                      <a:pt x="333" y="23"/>
                      <a:pt x="328" y="10"/>
                    </a:cubicBezTo>
                    <a:cubicBezTo>
                      <a:pt x="328" y="5"/>
                      <a:pt x="301" y="1"/>
                      <a:pt x="26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4126;p48"/>
              <p:cNvSpPr/>
              <p:nvPr/>
            </p:nvSpPr>
            <p:spPr>
              <a:xfrm>
                <a:off x="3182097" y="4586550"/>
                <a:ext cx="6691" cy="1595"/>
              </a:xfrm>
              <a:custGeom>
                <a:avLst/>
                <a:gdLst/>
                <a:ahLst/>
                <a:cxnLst/>
                <a:rect l="l" t="t" r="r" b="b"/>
                <a:pathLst>
                  <a:path w="281" h="67" extrusionOk="0">
                    <a:moveTo>
                      <a:pt x="27" y="0"/>
                    </a:moveTo>
                    <a:cubicBezTo>
                      <a:pt x="14" y="0"/>
                      <a:pt x="6" y="2"/>
                      <a:pt x="6" y="5"/>
                    </a:cubicBezTo>
                    <a:cubicBezTo>
                      <a:pt x="1" y="18"/>
                      <a:pt x="63" y="40"/>
                      <a:pt x="137" y="53"/>
                    </a:cubicBezTo>
                    <a:cubicBezTo>
                      <a:pt x="184" y="61"/>
                      <a:pt x="227" y="66"/>
                      <a:pt x="253" y="66"/>
                    </a:cubicBezTo>
                    <a:cubicBezTo>
                      <a:pt x="268" y="66"/>
                      <a:pt x="277" y="65"/>
                      <a:pt x="277" y="61"/>
                    </a:cubicBezTo>
                    <a:cubicBezTo>
                      <a:pt x="281" y="49"/>
                      <a:pt x="220" y="27"/>
                      <a:pt x="146" y="14"/>
                    </a:cubicBezTo>
                    <a:cubicBezTo>
                      <a:pt x="97" y="5"/>
                      <a:pt x="53" y="0"/>
                      <a:pt x="2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4127;p48"/>
              <p:cNvSpPr/>
              <p:nvPr/>
            </p:nvSpPr>
            <p:spPr>
              <a:xfrm>
                <a:off x="3185550" y="4578930"/>
                <a:ext cx="5310" cy="6739"/>
              </a:xfrm>
              <a:custGeom>
                <a:avLst/>
                <a:gdLst/>
                <a:ahLst/>
                <a:cxnLst/>
                <a:rect l="l" t="t" r="r" b="b"/>
                <a:pathLst>
                  <a:path w="223" h="283" extrusionOk="0">
                    <a:moveTo>
                      <a:pt x="11" y="1"/>
                    </a:moveTo>
                    <a:cubicBezTo>
                      <a:pt x="10" y="1"/>
                      <a:pt x="10" y="1"/>
                      <a:pt x="9" y="2"/>
                    </a:cubicBezTo>
                    <a:cubicBezTo>
                      <a:pt x="1" y="6"/>
                      <a:pt x="39" y="76"/>
                      <a:pt x="97" y="155"/>
                    </a:cubicBezTo>
                    <a:cubicBezTo>
                      <a:pt x="150" y="225"/>
                      <a:pt x="200" y="282"/>
                      <a:pt x="213" y="282"/>
                    </a:cubicBezTo>
                    <a:cubicBezTo>
                      <a:pt x="213" y="282"/>
                      <a:pt x="214" y="282"/>
                      <a:pt x="215" y="282"/>
                    </a:cubicBezTo>
                    <a:cubicBezTo>
                      <a:pt x="223" y="276"/>
                      <a:pt x="184" y="207"/>
                      <a:pt x="128" y="128"/>
                    </a:cubicBezTo>
                    <a:cubicBezTo>
                      <a:pt x="74" y="59"/>
                      <a:pt x="25" y="1"/>
                      <a:pt x="11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4128;p48"/>
              <p:cNvSpPr/>
              <p:nvPr/>
            </p:nvSpPr>
            <p:spPr>
              <a:xfrm>
                <a:off x="3188884" y="4574691"/>
                <a:ext cx="5524" cy="7953"/>
              </a:xfrm>
              <a:custGeom>
                <a:avLst/>
                <a:gdLst/>
                <a:ahLst/>
                <a:cxnLst/>
                <a:rect l="l" t="t" r="r" b="b"/>
                <a:pathLst>
                  <a:path w="232" h="334" extrusionOk="0">
                    <a:moveTo>
                      <a:pt x="11" y="0"/>
                    </a:moveTo>
                    <a:cubicBezTo>
                      <a:pt x="10" y="0"/>
                      <a:pt x="10" y="0"/>
                      <a:pt x="10" y="0"/>
                    </a:cubicBezTo>
                    <a:cubicBezTo>
                      <a:pt x="0" y="0"/>
                      <a:pt x="22" y="93"/>
                      <a:pt x="83" y="188"/>
                    </a:cubicBezTo>
                    <a:cubicBezTo>
                      <a:pt x="137" y="278"/>
                      <a:pt x="205" y="334"/>
                      <a:pt x="221" y="334"/>
                    </a:cubicBezTo>
                    <a:cubicBezTo>
                      <a:pt x="222" y="334"/>
                      <a:pt x="223" y="333"/>
                      <a:pt x="224" y="333"/>
                    </a:cubicBezTo>
                    <a:cubicBezTo>
                      <a:pt x="232" y="323"/>
                      <a:pt x="171" y="258"/>
                      <a:pt x="114" y="166"/>
                    </a:cubicBezTo>
                    <a:cubicBezTo>
                      <a:pt x="58" y="77"/>
                      <a:pt x="24" y="0"/>
                      <a:pt x="11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4129;p48"/>
              <p:cNvSpPr/>
              <p:nvPr/>
            </p:nvSpPr>
            <p:spPr>
              <a:xfrm>
                <a:off x="3189813" y="4591861"/>
                <a:ext cx="14073" cy="9644"/>
              </a:xfrm>
              <a:custGeom>
                <a:avLst/>
                <a:gdLst/>
                <a:ahLst/>
                <a:cxnLst/>
                <a:rect l="l" t="t" r="r" b="b"/>
                <a:pathLst>
                  <a:path w="591" h="405" extrusionOk="0">
                    <a:moveTo>
                      <a:pt x="173" y="30"/>
                    </a:moveTo>
                    <a:cubicBezTo>
                      <a:pt x="183" y="30"/>
                      <a:pt x="195" y="30"/>
                      <a:pt x="207" y="31"/>
                    </a:cubicBezTo>
                    <a:cubicBezTo>
                      <a:pt x="267" y="31"/>
                      <a:pt x="342" y="53"/>
                      <a:pt x="411" y="106"/>
                    </a:cubicBezTo>
                    <a:cubicBezTo>
                      <a:pt x="473" y="149"/>
                      <a:pt x="542" y="232"/>
                      <a:pt x="552" y="320"/>
                    </a:cubicBezTo>
                    <a:cubicBezTo>
                      <a:pt x="552" y="348"/>
                      <a:pt x="528" y="365"/>
                      <a:pt x="500" y="365"/>
                    </a:cubicBezTo>
                    <a:cubicBezTo>
                      <a:pt x="490" y="365"/>
                      <a:pt x="479" y="363"/>
                      <a:pt x="469" y="358"/>
                    </a:cubicBezTo>
                    <a:cubicBezTo>
                      <a:pt x="429" y="342"/>
                      <a:pt x="390" y="315"/>
                      <a:pt x="354" y="293"/>
                    </a:cubicBezTo>
                    <a:cubicBezTo>
                      <a:pt x="285" y="245"/>
                      <a:pt x="223" y="193"/>
                      <a:pt x="175" y="149"/>
                    </a:cubicBezTo>
                    <a:cubicBezTo>
                      <a:pt x="131" y="106"/>
                      <a:pt x="95" y="69"/>
                      <a:pt x="70" y="42"/>
                    </a:cubicBezTo>
                    <a:lnTo>
                      <a:pt x="70" y="42"/>
                    </a:lnTo>
                    <a:cubicBezTo>
                      <a:pt x="97" y="36"/>
                      <a:pt x="131" y="30"/>
                      <a:pt x="173" y="30"/>
                    </a:cubicBezTo>
                    <a:close/>
                    <a:moveTo>
                      <a:pt x="28" y="1"/>
                    </a:moveTo>
                    <a:cubicBezTo>
                      <a:pt x="28" y="1"/>
                      <a:pt x="27" y="1"/>
                      <a:pt x="27" y="1"/>
                    </a:cubicBezTo>
                    <a:cubicBezTo>
                      <a:pt x="26" y="2"/>
                      <a:pt x="31" y="14"/>
                      <a:pt x="44" y="33"/>
                    </a:cubicBezTo>
                    <a:lnTo>
                      <a:pt x="44" y="33"/>
                    </a:lnTo>
                    <a:cubicBezTo>
                      <a:pt x="12" y="45"/>
                      <a:pt x="1" y="58"/>
                      <a:pt x="1" y="62"/>
                    </a:cubicBezTo>
                    <a:cubicBezTo>
                      <a:pt x="1" y="62"/>
                      <a:pt x="2" y="63"/>
                      <a:pt x="3" y="63"/>
                    </a:cubicBezTo>
                    <a:cubicBezTo>
                      <a:pt x="9" y="63"/>
                      <a:pt x="26" y="55"/>
                      <a:pt x="53" y="47"/>
                    </a:cubicBezTo>
                    <a:lnTo>
                      <a:pt x="53" y="47"/>
                    </a:lnTo>
                    <a:cubicBezTo>
                      <a:pt x="75" y="77"/>
                      <a:pt x="110" y="120"/>
                      <a:pt x="158" y="171"/>
                    </a:cubicBezTo>
                    <a:cubicBezTo>
                      <a:pt x="201" y="219"/>
                      <a:pt x="263" y="271"/>
                      <a:pt x="332" y="324"/>
                    </a:cubicBezTo>
                    <a:cubicBezTo>
                      <a:pt x="372" y="346"/>
                      <a:pt x="407" y="376"/>
                      <a:pt x="455" y="394"/>
                    </a:cubicBezTo>
                    <a:cubicBezTo>
                      <a:pt x="472" y="399"/>
                      <a:pt x="488" y="405"/>
                      <a:pt x="507" y="405"/>
                    </a:cubicBezTo>
                    <a:cubicBezTo>
                      <a:pt x="518" y="405"/>
                      <a:pt x="529" y="403"/>
                      <a:pt x="542" y="398"/>
                    </a:cubicBezTo>
                    <a:cubicBezTo>
                      <a:pt x="574" y="385"/>
                      <a:pt x="590" y="350"/>
                      <a:pt x="590" y="320"/>
                    </a:cubicBezTo>
                    <a:cubicBezTo>
                      <a:pt x="553" y="98"/>
                      <a:pt x="349" y="1"/>
                      <a:pt x="217" y="1"/>
                    </a:cubicBezTo>
                    <a:cubicBezTo>
                      <a:pt x="213" y="1"/>
                      <a:pt x="210" y="1"/>
                      <a:pt x="207" y="1"/>
                    </a:cubicBezTo>
                    <a:cubicBezTo>
                      <a:pt x="141" y="1"/>
                      <a:pt x="92" y="15"/>
                      <a:pt x="57" y="28"/>
                    </a:cubicBezTo>
                    <a:lnTo>
                      <a:pt x="57" y="28"/>
                    </a:lnTo>
                    <a:cubicBezTo>
                      <a:pt x="41" y="11"/>
                      <a:pt x="31" y="1"/>
                      <a:pt x="28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4130;p48"/>
              <p:cNvSpPr/>
              <p:nvPr/>
            </p:nvSpPr>
            <p:spPr>
              <a:xfrm>
                <a:off x="3190456" y="4582621"/>
                <a:ext cx="6882" cy="10525"/>
              </a:xfrm>
              <a:custGeom>
                <a:avLst/>
                <a:gdLst/>
                <a:ahLst/>
                <a:cxnLst/>
                <a:rect l="l" t="t" r="r" b="b"/>
                <a:pathLst>
                  <a:path w="289" h="442" extrusionOk="0">
                    <a:moveTo>
                      <a:pt x="177" y="0"/>
                    </a:moveTo>
                    <a:cubicBezTo>
                      <a:pt x="150" y="0"/>
                      <a:pt x="124" y="11"/>
                      <a:pt x="109" y="26"/>
                    </a:cubicBezTo>
                    <a:cubicBezTo>
                      <a:pt x="83" y="52"/>
                      <a:pt x="69" y="87"/>
                      <a:pt x="57" y="113"/>
                    </a:cubicBezTo>
                    <a:cubicBezTo>
                      <a:pt x="31" y="170"/>
                      <a:pt x="22" y="226"/>
                      <a:pt x="13" y="274"/>
                    </a:cubicBezTo>
                    <a:cubicBezTo>
                      <a:pt x="0" y="367"/>
                      <a:pt x="13" y="423"/>
                      <a:pt x="17" y="423"/>
                    </a:cubicBezTo>
                    <a:cubicBezTo>
                      <a:pt x="26" y="423"/>
                      <a:pt x="22" y="367"/>
                      <a:pt x="43" y="279"/>
                    </a:cubicBezTo>
                    <a:cubicBezTo>
                      <a:pt x="53" y="236"/>
                      <a:pt x="65" y="183"/>
                      <a:pt x="91" y="131"/>
                    </a:cubicBezTo>
                    <a:cubicBezTo>
                      <a:pt x="105" y="90"/>
                      <a:pt x="141" y="40"/>
                      <a:pt x="174" y="40"/>
                    </a:cubicBezTo>
                    <a:cubicBezTo>
                      <a:pt x="183" y="40"/>
                      <a:pt x="192" y="44"/>
                      <a:pt x="201" y="52"/>
                    </a:cubicBezTo>
                    <a:cubicBezTo>
                      <a:pt x="240" y="91"/>
                      <a:pt x="227" y="165"/>
                      <a:pt x="214" y="218"/>
                    </a:cubicBezTo>
                    <a:cubicBezTo>
                      <a:pt x="196" y="270"/>
                      <a:pt x="170" y="319"/>
                      <a:pt x="140" y="349"/>
                    </a:cubicBezTo>
                    <a:cubicBezTo>
                      <a:pt x="79" y="415"/>
                      <a:pt x="22" y="432"/>
                      <a:pt x="26" y="441"/>
                    </a:cubicBezTo>
                    <a:cubicBezTo>
                      <a:pt x="26" y="441"/>
                      <a:pt x="87" y="436"/>
                      <a:pt x="158" y="371"/>
                    </a:cubicBezTo>
                    <a:cubicBezTo>
                      <a:pt x="192" y="336"/>
                      <a:pt x="227" y="288"/>
                      <a:pt x="249" y="231"/>
                    </a:cubicBezTo>
                    <a:cubicBezTo>
                      <a:pt x="267" y="170"/>
                      <a:pt x="289" y="91"/>
                      <a:pt x="232" y="22"/>
                    </a:cubicBezTo>
                    <a:cubicBezTo>
                      <a:pt x="217" y="6"/>
                      <a:pt x="197" y="0"/>
                      <a:pt x="17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4131;p48"/>
              <p:cNvSpPr/>
              <p:nvPr/>
            </p:nvSpPr>
            <p:spPr>
              <a:xfrm>
                <a:off x="3142660" y="4521179"/>
                <a:ext cx="9096" cy="36052"/>
              </a:xfrm>
              <a:custGeom>
                <a:avLst/>
                <a:gdLst/>
                <a:ahLst/>
                <a:cxnLst/>
                <a:rect l="l" t="t" r="r" b="b"/>
                <a:pathLst>
                  <a:path w="382" h="1514" extrusionOk="0">
                    <a:moveTo>
                      <a:pt x="49" y="1"/>
                    </a:moveTo>
                    <a:lnTo>
                      <a:pt x="49" y="1"/>
                    </a:lnTo>
                    <a:cubicBezTo>
                      <a:pt x="45" y="6"/>
                      <a:pt x="115" y="71"/>
                      <a:pt x="189" y="202"/>
                    </a:cubicBezTo>
                    <a:cubicBezTo>
                      <a:pt x="263" y="333"/>
                      <a:pt x="342" y="534"/>
                      <a:pt x="333" y="766"/>
                    </a:cubicBezTo>
                    <a:cubicBezTo>
                      <a:pt x="329" y="997"/>
                      <a:pt x="241" y="1194"/>
                      <a:pt x="158" y="1317"/>
                    </a:cubicBezTo>
                    <a:cubicBezTo>
                      <a:pt x="71" y="1443"/>
                      <a:pt x="1" y="1505"/>
                      <a:pt x="5" y="1513"/>
                    </a:cubicBezTo>
                    <a:cubicBezTo>
                      <a:pt x="5" y="1513"/>
                      <a:pt x="27" y="1500"/>
                      <a:pt x="57" y="1469"/>
                    </a:cubicBezTo>
                    <a:cubicBezTo>
                      <a:pt x="93" y="1443"/>
                      <a:pt x="132" y="1396"/>
                      <a:pt x="180" y="1334"/>
                    </a:cubicBezTo>
                    <a:cubicBezTo>
                      <a:pt x="272" y="1212"/>
                      <a:pt x="368" y="1006"/>
                      <a:pt x="377" y="766"/>
                    </a:cubicBezTo>
                    <a:cubicBezTo>
                      <a:pt x="381" y="525"/>
                      <a:pt x="299" y="315"/>
                      <a:pt x="215" y="189"/>
                    </a:cubicBezTo>
                    <a:cubicBezTo>
                      <a:pt x="172" y="123"/>
                      <a:pt x="132" y="75"/>
                      <a:pt x="101" y="45"/>
                    </a:cubicBezTo>
                    <a:cubicBezTo>
                      <a:pt x="71" y="14"/>
                      <a:pt x="49" y="1"/>
                      <a:pt x="49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4132;p48"/>
              <p:cNvSpPr/>
              <p:nvPr/>
            </p:nvSpPr>
            <p:spPr>
              <a:xfrm>
                <a:off x="3148709" y="4507962"/>
                <a:ext cx="26551" cy="19288"/>
              </a:xfrm>
              <a:custGeom>
                <a:avLst/>
                <a:gdLst/>
                <a:ahLst/>
                <a:cxnLst/>
                <a:rect l="l" t="t" r="r" b="b"/>
                <a:pathLst>
                  <a:path w="1115" h="810" extrusionOk="0">
                    <a:moveTo>
                      <a:pt x="1109" y="0"/>
                    </a:moveTo>
                    <a:cubicBezTo>
                      <a:pt x="1090" y="0"/>
                      <a:pt x="845" y="173"/>
                      <a:pt x="547" y="390"/>
                    </a:cubicBezTo>
                    <a:cubicBezTo>
                      <a:pt x="241" y="613"/>
                      <a:pt x="1" y="801"/>
                      <a:pt x="5" y="809"/>
                    </a:cubicBezTo>
                    <a:cubicBezTo>
                      <a:pt x="5" y="810"/>
                      <a:pt x="5" y="810"/>
                      <a:pt x="6" y="810"/>
                    </a:cubicBezTo>
                    <a:cubicBezTo>
                      <a:pt x="25" y="810"/>
                      <a:pt x="270" y="639"/>
                      <a:pt x="569" y="420"/>
                    </a:cubicBezTo>
                    <a:cubicBezTo>
                      <a:pt x="874" y="198"/>
                      <a:pt x="1114" y="10"/>
                      <a:pt x="1110" y="1"/>
                    </a:cubicBezTo>
                    <a:cubicBezTo>
                      <a:pt x="1110" y="1"/>
                      <a:pt x="1110" y="0"/>
                      <a:pt x="1109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4133;p48"/>
              <p:cNvSpPr/>
              <p:nvPr/>
            </p:nvSpPr>
            <p:spPr>
              <a:xfrm>
                <a:off x="3154424" y="4560854"/>
                <a:ext cx="14192" cy="18740"/>
              </a:xfrm>
              <a:custGeom>
                <a:avLst/>
                <a:gdLst/>
                <a:ahLst/>
                <a:cxnLst/>
                <a:rect l="l" t="t" r="r" b="b"/>
                <a:pathLst>
                  <a:path w="596" h="787" extrusionOk="0">
                    <a:moveTo>
                      <a:pt x="10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1" y="4"/>
                      <a:pt x="101" y="202"/>
                      <a:pt x="263" y="420"/>
                    </a:cubicBezTo>
                    <a:cubicBezTo>
                      <a:pt x="422" y="635"/>
                      <a:pt x="574" y="787"/>
                      <a:pt x="586" y="787"/>
                    </a:cubicBezTo>
                    <a:cubicBezTo>
                      <a:pt x="586" y="787"/>
                      <a:pt x="586" y="787"/>
                      <a:pt x="586" y="787"/>
                    </a:cubicBezTo>
                    <a:cubicBezTo>
                      <a:pt x="595" y="778"/>
                      <a:pt x="455" y="612"/>
                      <a:pt x="293" y="393"/>
                    </a:cubicBezTo>
                    <a:cubicBezTo>
                      <a:pt x="138" y="182"/>
                      <a:pt x="21" y="0"/>
                      <a:pt x="10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4134;p48"/>
              <p:cNvSpPr/>
              <p:nvPr/>
            </p:nvSpPr>
            <p:spPr>
              <a:xfrm>
                <a:off x="3142755" y="4548447"/>
                <a:ext cx="2858" cy="4334"/>
              </a:xfrm>
              <a:custGeom>
                <a:avLst/>
                <a:gdLst/>
                <a:ahLst/>
                <a:cxnLst/>
                <a:rect l="l" t="t" r="r" b="b"/>
                <a:pathLst>
                  <a:path w="120" h="182" extrusionOk="0">
                    <a:moveTo>
                      <a:pt x="105" y="1"/>
                    </a:moveTo>
                    <a:cubicBezTo>
                      <a:pt x="96" y="1"/>
                      <a:pt x="83" y="43"/>
                      <a:pt x="53" y="88"/>
                    </a:cubicBezTo>
                    <a:cubicBezTo>
                      <a:pt x="27" y="136"/>
                      <a:pt x="1" y="172"/>
                      <a:pt x="10" y="180"/>
                    </a:cubicBezTo>
                    <a:cubicBezTo>
                      <a:pt x="11" y="181"/>
                      <a:pt x="12" y="182"/>
                      <a:pt x="14" y="182"/>
                    </a:cubicBezTo>
                    <a:cubicBezTo>
                      <a:pt x="26" y="182"/>
                      <a:pt x="67" y="156"/>
                      <a:pt x="93" y="110"/>
                    </a:cubicBezTo>
                    <a:cubicBezTo>
                      <a:pt x="119" y="53"/>
                      <a:pt x="119" y="1"/>
                      <a:pt x="106" y="1"/>
                    </a:cubicBezTo>
                    <a:cubicBezTo>
                      <a:pt x="105" y="1"/>
                      <a:pt x="105" y="1"/>
                      <a:pt x="105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4135;p48"/>
              <p:cNvSpPr/>
              <p:nvPr/>
            </p:nvSpPr>
            <p:spPr>
              <a:xfrm>
                <a:off x="3146637" y="4539397"/>
                <a:ext cx="1381" cy="4191"/>
              </a:xfrm>
              <a:custGeom>
                <a:avLst/>
                <a:gdLst/>
                <a:ahLst/>
                <a:cxnLst/>
                <a:rect l="l" t="t" r="r" b="b"/>
                <a:pathLst>
                  <a:path w="58" h="176" extrusionOk="0">
                    <a:moveTo>
                      <a:pt x="41" y="1"/>
                    </a:moveTo>
                    <a:cubicBezTo>
                      <a:pt x="29" y="1"/>
                      <a:pt x="17" y="39"/>
                      <a:pt x="9" y="84"/>
                    </a:cubicBezTo>
                    <a:cubicBezTo>
                      <a:pt x="1" y="132"/>
                      <a:pt x="5" y="171"/>
                      <a:pt x="17" y="175"/>
                    </a:cubicBezTo>
                    <a:cubicBezTo>
                      <a:pt x="27" y="175"/>
                      <a:pt x="44" y="141"/>
                      <a:pt x="48" y="88"/>
                    </a:cubicBezTo>
                    <a:cubicBezTo>
                      <a:pt x="57" y="40"/>
                      <a:pt x="53" y="1"/>
                      <a:pt x="44" y="1"/>
                    </a:cubicBezTo>
                    <a:cubicBezTo>
                      <a:pt x="43" y="1"/>
                      <a:pt x="42" y="1"/>
                      <a:pt x="41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4136;p48"/>
              <p:cNvSpPr/>
              <p:nvPr/>
            </p:nvSpPr>
            <p:spPr>
              <a:xfrm>
                <a:off x="3145065" y="4530634"/>
                <a:ext cx="2405" cy="4548"/>
              </a:xfrm>
              <a:custGeom>
                <a:avLst/>
                <a:gdLst/>
                <a:ahLst/>
                <a:cxnLst/>
                <a:rect l="l" t="t" r="r" b="b"/>
                <a:pathLst>
                  <a:path w="101" h="191" extrusionOk="0">
                    <a:moveTo>
                      <a:pt x="13" y="0"/>
                    </a:moveTo>
                    <a:cubicBezTo>
                      <a:pt x="11" y="0"/>
                      <a:pt x="10" y="1"/>
                      <a:pt x="9" y="2"/>
                    </a:cubicBezTo>
                    <a:cubicBezTo>
                      <a:pt x="0" y="11"/>
                      <a:pt x="27" y="45"/>
                      <a:pt x="45" y="93"/>
                    </a:cubicBezTo>
                    <a:cubicBezTo>
                      <a:pt x="61" y="146"/>
                      <a:pt x="61" y="190"/>
                      <a:pt x="71" y="190"/>
                    </a:cubicBezTo>
                    <a:cubicBezTo>
                      <a:pt x="71" y="190"/>
                      <a:pt x="72" y="190"/>
                      <a:pt x="72" y="190"/>
                    </a:cubicBezTo>
                    <a:cubicBezTo>
                      <a:pt x="85" y="190"/>
                      <a:pt x="100" y="139"/>
                      <a:pt x="83" y="81"/>
                    </a:cubicBezTo>
                    <a:cubicBezTo>
                      <a:pt x="64" y="27"/>
                      <a:pt x="26" y="0"/>
                      <a:pt x="13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4137;p48"/>
              <p:cNvSpPr/>
              <p:nvPr/>
            </p:nvSpPr>
            <p:spPr>
              <a:xfrm>
                <a:off x="3142660" y="4524918"/>
                <a:ext cx="1286" cy="2524"/>
              </a:xfrm>
              <a:custGeom>
                <a:avLst/>
                <a:gdLst/>
                <a:ahLst/>
                <a:cxnLst/>
                <a:rect l="l" t="t" r="r" b="b"/>
                <a:pathLst>
                  <a:path w="54" h="106" extrusionOk="0">
                    <a:moveTo>
                      <a:pt x="17" y="0"/>
                    </a:moveTo>
                    <a:cubicBezTo>
                      <a:pt x="16" y="0"/>
                      <a:pt x="15" y="1"/>
                      <a:pt x="14" y="1"/>
                    </a:cubicBezTo>
                    <a:cubicBezTo>
                      <a:pt x="1" y="6"/>
                      <a:pt x="1" y="32"/>
                      <a:pt x="10" y="59"/>
                    </a:cubicBezTo>
                    <a:cubicBezTo>
                      <a:pt x="14" y="89"/>
                      <a:pt x="31" y="106"/>
                      <a:pt x="41" y="106"/>
                    </a:cubicBezTo>
                    <a:cubicBezTo>
                      <a:pt x="53" y="102"/>
                      <a:pt x="53" y="75"/>
                      <a:pt x="45" y="49"/>
                    </a:cubicBezTo>
                    <a:cubicBezTo>
                      <a:pt x="41" y="21"/>
                      <a:pt x="26" y="0"/>
                      <a:pt x="1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4138;p48"/>
              <p:cNvSpPr/>
              <p:nvPr/>
            </p:nvSpPr>
            <p:spPr>
              <a:xfrm>
                <a:off x="3405549" y="3460049"/>
                <a:ext cx="19074" cy="31766"/>
              </a:xfrm>
              <a:custGeom>
                <a:avLst/>
                <a:gdLst/>
                <a:ahLst/>
                <a:cxnLst/>
                <a:rect l="l" t="t" r="r" b="b"/>
                <a:pathLst>
                  <a:path w="801" h="1334" extrusionOk="0">
                    <a:moveTo>
                      <a:pt x="398" y="1"/>
                    </a:moveTo>
                    <a:lnTo>
                      <a:pt x="1" y="858"/>
                    </a:lnTo>
                    <a:lnTo>
                      <a:pt x="325" y="1334"/>
                    </a:lnTo>
                    <a:lnTo>
                      <a:pt x="613" y="1290"/>
                    </a:lnTo>
                    <a:lnTo>
                      <a:pt x="801" y="783"/>
                    </a:lnTo>
                    <a:lnTo>
                      <a:pt x="398" y="1"/>
                    </a:lnTo>
                    <a:close/>
                  </a:path>
                </a:pathLst>
              </a:custGeom>
              <a:solidFill>
                <a:srgbClr val="4BAF6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4139;p48"/>
              <p:cNvSpPr/>
              <p:nvPr/>
            </p:nvSpPr>
            <p:spPr>
              <a:xfrm>
                <a:off x="3139136" y="3817435"/>
                <a:ext cx="402955" cy="790408"/>
              </a:xfrm>
              <a:custGeom>
                <a:avLst/>
                <a:gdLst/>
                <a:ahLst/>
                <a:cxnLst/>
                <a:rect l="l" t="t" r="r" b="b"/>
                <a:pathLst>
                  <a:path w="16922" h="33193" extrusionOk="0">
                    <a:moveTo>
                      <a:pt x="6609" y="1"/>
                    </a:moveTo>
                    <a:cubicBezTo>
                      <a:pt x="6609" y="1"/>
                      <a:pt x="10196" y="16481"/>
                      <a:pt x="10274" y="16791"/>
                    </a:cubicBezTo>
                    <a:cubicBezTo>
                      <a:pt x="10353" y="17106"/>
                      <a:pt x="1" y="28656"/>
                      <a:pt x="1" y="28656"/>
                    </a:cubicBezTo>
                    <a:lnTo>
                      <a:pt x="3750" y="33192"/>
                    </a:lnTo>
                    <a:cubicBezTo>
                      <a:pt x="3750" y="33192"/>
                      <a:pt x="16188" y="19981"/>
                      <a:pt x="16555" y="19173"/>
                    </a:cubicBezTo>
                    <a:cubicBezTo>
                      <a:pt x="16922" y="18361"/>
                      <a:pt x="14370" y="1408"/>
                      <a:pt x="14370" y="1408"/>
                    </a:cubicBezTo>
                    <a:lnTo>
                      <a:pt x="6609" y="1"/>
                    </a:ln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4140;p48"/>
              <p:cNvSpPr/>
              <p:nvPr/>
            </p:nvSpPr>
            <p:spPr>
              <a:xfrm>
                <a:off x="3162974" y="4474860"/>
                <a:ext cx="83796" cy="113681"/>
              </a:xfrm>
              <a:custGeom>
                <a:avLst/>
                <a:gdLst/>
                <a:ahLst/>
                <a:cxnLst/>
                <a:rect l="l" t="t" r="r" b="b"/>
                <a:pathLst>
                  <a:path w="3519" h="4774" extrusionOk="0">
                    <a:moveTo>
                      <a:pt x="5" y="1"/>
                    </a:moveTo>
                    <a:cubicBezTo>
                      <a:pt x="5" y="1"/>
                      <a:pt x="5" y="1"/>
                      <a:pt x="5" y="1"/>
                    </a:cubicBezTo>
                    <a:cubicBezTo>
                      <a:pt x="0" y="1"/>
                      <a:pt x="39" y="76"/>
                      <a:pt x="118" y="207"/>
                    </a:cubicBezTo>
                    <a:cubicBezTo>
                      <a:pt x="192" y="334"/>
                      <a:pt x="311" y="517"/>
                      <a:pt x="455" y="739"/>
                    </a:cubicBezTo>
                    <a:cubicBezTo>
                      <a:pt x="751" y="1190"/>
                      <a:pt x="1167" y="1802"/>
                      <a:pt x="1652" y="2462"/>
                    </a:cubicBezTo>
                    <a:cubicBezTo>
                      <a:pt x="2137" y="3121"/>
                      <a:pt x="2601" y="3708"/>
                      <a:pt x="2941" y="4118"/>
                    </a:cubicBezTo>
                    <a:cubicBezTo>
                      <a:pt x="3111" y="4328"/>
                      <a:pt x="3252" y="4494"/>
                      <a:pt x="3353" y="4603"/>
                    </a:cubicBezTo>
                    <a:cubicBezTo>
                      <a:pt x="3445" y="4713"/>
                      <a:pt x="3506" y="4773"/>
                      <a:pt x="3513" y="4773"/>
                    </a:cubicBezTo>
                    <a:cubicBezTo>
                      <a:pt x="3514" y="4773"/>
                      <a:pt x="3514" y="4773"/>
                      <a:pt x="3514" y="4773"/>
                    </a:cubicBezTo>
                    <a:cubicBezTo>
                      <a:pt x="3518" y="4769"/>
                      <a:pt x="3470" y="4699"/>
                      <a:pt x="3383" y="4577"/>
                    </a:cubicBezTo>
                    <a:cubicBezTo>
                      <a:pt x="3278" y="4442"/>
                      <a:pt x="3151" y="4271"/>
                      <a:pt x="2998" y="4075"/>
                    </a:cubicBezTo>
                    <a:cubicBezTo>
                      <a:pt x="2675" y="3646"/>
                      <a:pt x="2225" y="3061"/>
                      <a:pt x="1739" y="2401"/>
                    </a:cubicBezTo>
                    <a:cubicBezTo>
                      <a:pt x="1255" y="1741"/>
                      <a:pt x="826" y="1138"/>
                      <a:pt x="521" y="701"/>
                    </a:cubicBezTo>
                    <a:cubicBezTo>
                      <a:pt x="372" y="495"/>
                      <a:pt x="249" y="320"/>
                      <a:pt x="148" y="180"/>
                    </a:cubicBezTo>
                    <a:cubicBezTo>
                      <a:pt x="64" y="66"/>
                      <a:pt x="12" y="1"/>
                      <a:pt x="5" y="1"/>
                    </a:cubicBezTo>
                    <a:close/>
                  </a:path>
                </a:pathLst>
              </a:custGeom>
              <a:solidFill>
                <a:srgbClr val="BAF7C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4141;p48"/>
              <p:cNvSpPr/>
              <p:nvPr/>
            </p:nvSpPr>
            <p:spPr>
              <a:xfrm>
                <a:off x="3237275" y="3793620"/>
                <a:ext cx="256437" cy="885182"/>
              </a:xfrm>
              <a:custGeom>
                <a:avLst/>
                <a:gdLst/>
                <a:ahLst/>
                <a:cxnLst/>
                <a:rect l="l" t="t" r="r" b="b"/>
                <a:pathLst>
                  <a:path w="10769" h="37173" extrusionOk="0">
                    <a:moveTo>
                      <a:pt x="1338" y="0"/>
                    </a:moveTo>
                    <a:lnTo>
                      <a:pt x="1045" y="573"/>
                    </a:lnTo>
                    <a:cubicBezTo>
                      <a:pt x="184" y="2251"/>
                      <a:pt x="1" y="4200"/>
                      <a:pt x="542" y="6009"/>
                    </a:cubicBezTo>
                    <a:lnTo>
                      <a:pt x="4878" y="20545"/>
                    </a:lnTo>
                    <a:lnTo>
                      <a:pt x="4507" y="36941"/>
                    </a:lnTo>
                    <a:lnTo>
                      <a:pt x="10056" y="37173"/>
                    </a:lnTo>
                    <a:cubicBezTo>
                      <a:pt x="10056" y="37173"/>
                      <a:pt x="10261" y="24648"/>
                      <a:pt x="10550" y="20763"/>
                    </a:cubicBezTo>
                    <a:cubicBezTo>
                      <a:pt x="10768" y="17830"/>
                      <a:pt x="8890" y="9234"/>
                      <a:pt x="8041" y="4659"/>
                    </a:cubicBezTo>
                    <a:lnTo>
                      <a:pt x="10249" y="2408"/>
                    </a:lnTo>
                    <a:lnTo>
                      <a:pt x="8440" y="1945"/>
                    </a:lnTo>
                    <a:lnTo>
                      <a:pt x="1338" y="0"/>
                    </a:ln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4142;p48"/>
              <p:cNvSpPr/>
              <p:nvPr/>
            </p:nvSpPr>
            <p:spPr>
              <a:xfrm>
                <a:off x="3291906" y="3829532"/>
                <a:ext cx="56555" cy="45625"/>
              </a:xfrm>
              <a:custGeom>
                <a:avLst/>
                <a:gdLst/>
                <a:ahLst/>
                <a:cxnLst/>
                <a:rect l="l" t="t" r="r" b="b"/>
                <a:pathLst>
                  <a:path w="2375" h="1916" extrusionOk="0">
                    <a:moveTo>
                      <a:pt x="2347" y="0"/>
                    </a:moveTo>
                    <a:cubicBezTo>
                      <a:pt x="2330" y="0"/>
                      <a:pt x="2316" y="191"/>
                      <a:pt x="2217" y="472"/>
                    </a:cubicBezTo>
                    <a:cubicBezTo>
                      <a:pt x="2120" y="751"/>
                      <a:pt x="1915" y="1128"/>
                      <a:pt x="1557" y="1407"/>
                    </a:cubicBezTo>
                    <a:cubicBezTo>
                      <a:pt x="1255" y="1648"/>
                      <a:pt x="910" y="1770"/>
                      <a:pt x="639" y="1818"/>
                    </a:cubicBezTo>
                    <a:cubicBezTo>
                      <a:pt x="460" y="1849"/>
                      <a:pt x="310" y="1854"/>
                      <a:pt x="202" y="1854"/>
                    </a:cubicBezTo>
                    <a:cubicBezTo>
                      <a:pt x="141" y="1854"/>
                      <a:pt x="94" y="1853"/>
                      <a:pt x="62" y="1853"/>
                    </a:cubicBezTo>
                    <a:lnTo>
                      <a:pt x="57" y="1853"/>
                    </a:lnTo>
                    <a:cubicBezTo>
                      <a:pt x="18" y="1862"/>
                      <a:pt x="1" y="1866"/>
                      <a:pt x="5" y="1870"/>
                    </a:cubicBezTo>
                    <a:cubicBezTo>
                      <a:pt x="5" y="1873"/>
                      <a:pt x="14" y="1876"/>
                      <a:pt x="33" y="1876"/>
                    </a:cubicBezTo>
                    <a:cubicBezTo>
                      <a:pt x="40" y="1876"/>
                      <a:pt x="49" y="1876"/>
                      <a:pt x="59" y="1875"/>
                    </a:cubicBezTo>
                    <a:lnTo>
                      <a:pt x="59" y="1875"/>
                    </a:lnTo>
                    <a:cubicBezTo>
                      <a:pt x="120" y="1893"/>
                      <a:pt x="243" y="1916"/>
                      <a:pt x="409" y="1916"/>
                    </a:cubicBezTo>
                    <a:cubicBezTo>
                      <a:pt x="481" y="1916"/>
                      <a:pt x="561" y="1912"/>
                      <a:pt x="648" y="1901"/>
                    </a:cubicBezTo>
                    <a:cubicBezTo>
                      <a:pt x="936" y="1866"/>
                      <a:pt x="1303" y="1743"/>
                      <a:pt x="1622" y="1491"/>
                    </a:cubicBezTo>
                    <a:cubicBezTo>
                      <a:pt x="2003" y="1193"/>
                      <a:pt x="2207" y="791"/>
                      <a:pt x="2291" y="494"/>
                    </a:cubicBezTo>
                    <a:cubicBezTo>
                      <a:pt x="2374" y="192"/>
                      <a:pt x="2356" y="0"/>
                      <a:pt x="2348" y="0"/>
                    </a:cubicBezTo>
                    <a:cubicBezTo>
                      <a:pt x="2348" y="0"/>
                      <a:pt x="2347" y="0"/>
                      <a:pt x="2347" y="0"/>
                    </a:cubicBezTo>
                    <a:close/>
                  </a:path>
                </a:pathLst>
              </a:custGeom>
              <a:solidFill>
                <a:srgbClr val="BAF7C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4143;p48"/>
              <p:cNvSpPr/>
              <p:nvPr/>
            </p:nvSpPr>
            <p:spPr>
              <a:xfrm>
                <a:off x="3346465" y="4640919"/>
                <a:ext cx="130921" cy="9192"/>
              </a:xfrm>
              <a:custGeom>
                <a:avLst/>
                <a:gdLst/>
                <a:ahLst/>
                <a:cxnLst/>
                <a:rect l="l" t="t" r="r" b="b"/>
                <a:pathLst>
                  <a:path w="5498" h="386" extrusionOk="0">
                    <a:moveTo>
                      <a:pt x="61" y="1"/>
                    </a:moveTo>
                    <a:cubicBezTo>
                      <a:pt x="24" y="1"/>
                      <a:pt x="4" y="3"/>
                      <a:pt x="4" y="7"/>
                    </a:cubicBezTo>
                    <a:cubicBezTo>
                      <a:pt x="0" y="16"/>
                      <a:pt x="79" y="29"/>
                      <a:pt x="214" y="51"/>
                    </a:cubicBezTo>
                    <a:cubicBezTo>
                      <a:pt x="354" y="69"/>
                      <a:pt x="555" y="95"/>
                      <a:pt x="804" y="117"/>
                    </a:cubicBezTo>
                    <a:cubicBezTo>
                      <a:pt x="1298" y="170"/>
                      <a:pt x="1988" y="213"/>
                      <a:pt x="2744" y="252"/>
                    </a:cubicBezTo>
                    <a:cubicBezTo>
                      <a:pt x="3492" y="287"/>
                      <a:pt x="4164" y="322"/>
                      <a:pt x="4688" y="348"/>
                    </a:cubicBezTo>
                    <a:cubicBezTo>
                      <a:pt x="4920" y="357"/>
                      <a:pt x="5113" y="370"/>
                      <a:pt x="5279" y="379"/>
                    </a:cubicBezTo>
                    <a:cubicBezTo>
                      <a:pt x="5347" y="384"/>
                      <a:pt x="5400" y="386"/>
                      <a:pt x="5437" y="386"/>
                    </a:cubicBezTo>
                    <a:cubicBezTo>
                      <a:pt x="5473" y="386"/>
                      <a:pt x="5493" y="384"/>
                      <a:pt x="5493" y="379"/>
                    </a:cubicBezTo>
                    <a:cubicBezTo>
                      <a:pt x="5497" y="370"/>
                      <a:pt x="5418" y="357"/>
                      <a:pt x="5283" y="339"/>
                    </a:cubicBezTo>
                    <a:cubicBezTo>
                      <a:pt x="5144" y="317"/>
                      <a:pt x="4942" y="295"/>
                      <a:pt x="4694" y="269"/>
                    </a:cubicBezTo>
                    <a:cubicBezTo>
                      <a:pt x="4200" y="222"/>
                      <a:pt x="3509" y="182"/>
                      <a:pt x="2753" y="143"/>
                    </a:cubicBezTo>
                    <a:cubicBezTo>
                      <a:pt x="2006" y="104"/>
                      <a:pt x="1332" y="69"/>
                      <a:pt x="808" y="43"/>
                    </a:cubicBezTo>
                    <a:cubicBezTo>
                      <a:pt x="577" y="29"/>
                      <a:pt x="384" y="16"/>
                      <a:pt x="218" y="7"/>
                    </a:cubicBezTo>
                    <a:cubicBezTo>
                      <a:pt x="151" y="3"/>
                      <a:pt x="97" y="1"/>
                      <a:pt x="61" y="1"/>
                    </a:cubicBezTo>
                    <a:close/>
                  </a:path>
                </a:pathLst>
              </a:custGeom>
              <a:solidFill>
                <a:srgbClr val="BAF7C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4144;p48"/>
              <p:cNvSpPr/>
              <p:nvPr/>
            </p:nvSpPr>
            <p:spPr>
              <a:xfrm>
                <a:off x="3418576" y="3885211"/>
                <a:ext cx="75152" cy="443436"/>
              </a:xfrm>
              <a:custGeom>
                <a:avLst/>
                <a:gdLst/>
                <a:ahLst/>
                <a:cxnLst/>
                <a:rect l="l" t="t" r="r" b="b"/>
                <a:pathLst>
                  <a:path w="3156" h="18622" extrusionOk="0">
                    <a:moveTo>
                      <a:pt x="4" y="0"/>
                    </a:moveTo>
                    <a:cubicBezTo>
                      <a:pt x="0" y="0"/>
                      <a:pt x="4" y="18"/>
                      <a:pt x="9" y="48"/>
                    </a:cubicBezTo>
                    <a:cubicBezTo>
                      <a:pt x="14" y="87"/>
                      <a:pt x="22" y="131"/>
                      <a:pt x="31" y="188"/>
                    </a:cubicBezTo>
                    <a:cubicBezTo>
                      <a:pt x="57" y="323"/>
                      <a:pt x="92" y="503"/>
                      <a:pt x="135" y="730"/>
                    </a:cubicBezTo>
                    <a:cubicBezTo>
                      <a:pt x="232" y="1211"/>
                      <a:pt x="371" y="1888"/>
                      <a:pt x="538" y="2719"/>
                    </a:cubicBezTo>
                    <a:cubicBezTo>
                      <a:pt x="892" y="4405"/>
                      <a:pt x="1372" y="6717"/>
                      <a:pt x="1906" y="9274"/>
                    </a:cubicBezTo>
                    <a:cubicBezTo>
                      <a:pt x="2172" y="10549"/>
                      <a:pt x="2443" y="11769"/>
                      <a:pt x="2644" y="12879"/>
                    </a:cubicBezTo>
                    <a:cubicBezTo>
                      <a:pt x="2850" y="13994"/>
                      <a:pt x="2985" y="15003"/>
                      <a:pt x="3033" y="15855"/>
                    </a:cubicBezTo>
                    <a:cubicBezTo>
                      <a:pt x="3090" y="16707"/>
                      <a:pt x="3072" y="17402"/>
                      <a:pt x="3038" y="17879"/>
                    </a:cubicBezTo>
                    <a:cubicBezTo>
                      <a:pt x="3029" y="18119"/>
                      <a:pt x="3007" y="18302"/>
                      <a:pt x="2994" y="18429"/>
                    </a:cubicBezTo>
                    <a:cubicBezTo>
                      <a:pt x="2989" y="18486"/>
                      <a:pt x="2985" y="18534"/>
                      <a:pt x="2985" y="18569"/>
                    </a:cubicBezTo>
                    <a:cubicBezTo>
                      <a:pt x="2981" y="18603"/>
                      <a:pt x="2981" y="18621"/>
                      <a:pt x="2981" y="18621"/>
                    </a:cubicBezTo>
                    <a:cubicBezTo>
                      <a:pt x="2985" y="18621"/>
                      <a:pt x="2989" y="18603"/>
                      <a:pt x="2994" y="18573"/>
                    </a:cubicBezTo>
                    <a:cubicBezTo>
                      <a:pt x="2998" y="18534"/>
                      <a:pt x="3007" y="18486"/>
                      <a:pt x="3016" y="18429"/>
                    </a:cubicBezTo>
                    <a:cubicBezTo>
                      <a:pt x="3033" y="18307"/>
                      <a:pt x="3064" y="18123"/>
                      <a:pt x="3082" y="17883"/>
                    </a:cubicBezTo>
                    <a:cubicBezTo>
                      <a:pt x="3125" y="17407"/>
                      <a:pt x="3155" y="16707"/>
                      <a:pt x="3112" y="15850"/>
                    </a:cubicBezTo>
                    <a:cubicBezTo>
                      <a:pt x="3068" y="14994"/>
                      <a:pt x="2941" y="13980"/>
                      <a:pt x="2741" y="12861"/>
                    </a:cubicBezTo>
                    <a:cubicBezTo>
                      <a:pt x="2544" y="11747"/>
                      <a:pt x="2277" y="10527"/>
                      <a:pt x="2011" y="9252"/>
                    </a:cubicBezTo>
                    <a:cubicBezTo>
                      <a:pt x="1464" y="6699"/>
                      <a:pt x="970" y="4387"/>
                      <a:pt x="612" y="2705"/>
                    </a:cubicBezTo>
                    <a:cubicBezTo>
                      <a:pt x="428" y="1874"/>
                      <a:pt x="280" y="1202"/>
                      <a:pt x="175" y="721"/>
                    </a:cubicBezTo>
                    <a:cubicBezTo>
                      <a:pt x="123" y="498"/>
                      <a:pt x="83" y="319"/>
                      <a:pt x="53" y="184"/>
                    </a:cubicBezTo>
                    <a:cubicBezTo>
                      <a:pt x="40" y="131"/>
                      <a:pt x="26" y="83"/>
                      <a:pt x="18" y="48"/>
                    </a:cubicBezTo>
                    <a:cubicBezTo>
                      <a:pt x="9" y="13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BAF7C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4145;p48"/>
              <p:cNvSpPr/>
              <p:nvPr/>
            </p:nvSpPr>
            <p:spPr>
              <a:xfrm>
                <a:off x="3346322" y="4259767"/>
                <a:ext cx="7858" cy="239697"/>
              </a:xfrm>
              <a:custGeom>
                <a:avLst/>
                <a:gdLst/>
                <a:ahLst/>
                <a:cxnLst/>
                <a:rect l="l" t="t" r="r" b="b"/>
                <a:pathLst>
                  <a:path w="330" h="10066" extrusionOk="0">
                    <a:moveTo>
                      <a:pt x="11" y="0"/>
                    </a:moveTo>
                    <a:cubicBezTo>
                      <a:pt x="11" y="0"/>
                      <a:pt x="10" y="0"/>
                      <a:pt x="10" y="0"/>
                    </a:cubicBezTo>
                    <a:cubicBezTo>
                      <a:pt x="1" y="0"/>
                      <a:pt x="23" y="92"/>
                      <a:pt x="67" y="259"/>
                    </a:cubicBezTo>
                    <a:cubicBezTo>
                      <a:pt x="119" y="442"/>
                      <a:pt x="184" y="682"/>
                      <a:pt x="268" y="978"/>
                    </a:cubicBezTo>
                    <a:lnTo>
                      <a:pt x="268" y="978"/>
                    </a:lnTo>
                    <a:cubicBezTo>
                      <a:pt x="228" y="1887"/>
                      <a:pt x="184" y="3357"/>
                      <a:pt x="141" y="5009"/>
                    </a:cubicBezTo>
                    <a:cubicBezTo>
                      <a:pt x="102" y="6407"/>
                      <a:pt x="75" y="7670"/>
                      <a:pt x="63" y="8583"/>
                    </a:cubicBezTo>
                    <a:cubicBezTo>
                      <a:pt x="59" y="9029"/>
                      <a:pt x="53" y="9396"/>
                      <a:pt x="49" y="9667"/>
                    </a:cubicBezTo>
                    <a:cubicBezTo>
                      <a:pt x="53" y="9785"/>
                      <a:pt x="53" y="9882"/>
                      <a:pt x="53" y="9960"/>
                    </a:cubicBezTo>
                    <a:cubicBezTo>
                      <a:pt x="53" y="10029"/>
                      <a:pt x="59" y="10065"/>
                      <a:pt x="63" y="10065"/>
                    </a:cubicBezTo>
                    <a:cubicBezTo>
                      <a:pt x="67" y="10065"/>
                      <a:pt x="71" y="10029"/>
                      <a:pt x="75" y="9960"/>
                    </a:cubicBezTo>
                    <a:cubicBezTo>
                      <a:pt x="80" y="9882"/>
                      <a:pt x="85" y="9785"/>
                      <a:pt x="93" y="9667"/>
                    </a:cubicBezTo>
                    <a:cubicBezTo>
                      <a:pt x="106" y="9396"/>
                      <a:pt x="119" y="9029"/>
                      <a:pt x="137" y="8583"/>
                    </a:cubicBezTo>
                    <a:cubicBezTo>
                      <a:pt x="172" y="7670"/>
                      <a:pt x="211" y="6407"/>
                      <a:pt x="246" y="5013"/>
                    </a:cubicBezTo>
                    <a:cubicBezTo>
                      <a:pt x="289" y="3353"/>
                      <a:pt x="321" y="1879"/>
                      <a:pt x="329" y="975"/>
                    </a:cubicBezTo>
                    <a:lnTo>
                      <a:pt x="329" y="966"/>
                    </a:lnTo>
                    <a:lnTo>
                      <a:pt x="329" y="961"/>
                    </a:lnTo>
                    <a:cubicBezTo>
                      <a:pt x="233" y="669"/>
                      <a:pt x="158" y="428"/>
                      <a:pt x="102" y="249"/>
                    </a:cubicBezTo>
                    <a:cubicBezTo>
                      <a:pt x="46" y="91"/>
                      <a:pt x="16" y="0"/>
                      <a:pt x="11" y="0"/>
                    </a:cubicBezTo>
                    <a:close/>
                  </a:path>
                </a:pathLst>
              </a:custGeom>
              <a:solidFill>
                <a:srgbClr val="BAF7C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4146;p48"/>
              <p:cNvSpPr/>
              <p:nvPr/>
            </p:nvSpPr>
            <p:spPr>
              <a:xfrm>
                <a:off x="3277022" y="3570478"/>
                <a:ext cx="451985" cy="206883"/>
              </a:xfrm>
              <a:custGeom>
                <a:avLst/>
                <a:gdLst/>
                <a:ahLst/>
                <a:cxnLst/>
                <a:rect l="l" t="t" r="r" b="b"/>
                <a:pathLst>
                  <a:path w="18981" h="8688" extrusionOk="0">
                    <a:moveTo>
                      <a:pt x="2824" y="1"/>
                    </a:moveTo>
                    <a:lnTo>
                      <a:pt x="0" y="2793"/>
                    </a:lnTo>
                    <a:cubicBezTo>
                      <a:pt x="363" y="3418"/>
                      <a:pt x="1535" y="4864"/>
                      <a:pt x="3366" y="7373"/>
                    </a:cubicBezTo>
                    <a:cubicBezTo>
                      <a:pt x="4061" y="8323"/>
                      <a:pt x="5101" y="8688"/>
                      <a:pt x="6289" y="8688"/>
                    </a:cubicBezTo>
                    <a:cubicBezTo>
                      <a:pt x="10222" y="8688"/>
                      <a:pt x="15777" y="4690"/>
                      <a:pt x="15777" y="4690"/>
                    </a:cubicBezTo>
                    <a:lnTo>
                      <a:pt x="15869" y="4646"/>
                    </a:lnTo>
                    <a:cubicBezTo>
                      <a:pt x="16620" y="4261"/>
                      <a:pt x="17512" y="3785"/>
                      <a:pt x="17949" y="3480"/>
                    </a:cubicBezTo>
                    <a:cubicBezTo>
                      <a:pt x="18758" y="2911"/>
                      <a:pt x="18710" y="2837"/>
                      <a:pt x="18631" y="2750"/>
                    </a:cubicBezTo>
                    <a:cubicBezTo>
                      <a:pt x="18611" y="2729"/>
                      <a:pt x="18583" y="2720"/>
                      <a:pt x="18549" y="2720"/>
                    </a:cubicBezTo>
                    <a:cubicBezTo>
                      <a:pt x="18258" y="2720"/>
                      <a:pt x="17499" y="3375"/>
                      <a:pt x="17322" y="3375"/>
                    </a:cubicBezTo>
                    <a:cubicBezTo>
                      <a:pt x="17287" y="3375"/>
                      <a:pt x="17274" y="3349"/>
                      <a:pt x="17294" y="3287"/>
                    </a:cubicBezTo>
                    <a:cubicBezTo>
                      <a:pt x="17420" y="2877"/>
                      <a:pt x="18980" y="2032"/>
                      <a:pt x="18744" y="1802"/>
                    </a:cubicBezTo>
                    <a:cubicBezTo>
                      <a:pt x="18712" y="1770"/>
                      <a:pt x="18668" y="1756"/>
                      <a:pt x="18617" y="1756"/>
                    </a:cubicBezTo>
                    <a:cubicBezTo>
                      <a:pt x="18180" y="1756"/>
                      <a:pt x="17146" y="2765"/>
                      <a:pt x="17040" y="2855"/>
                    </a:cubicBezTo>
                    <a:cubicBezTo>
                      <a:pt x="17016" y="2875"/>
                      <a:pt x="16990" y="2883"/>
                      <a:pt x="16966" y="2883"/>
                    </a:cubicBezTo>
                    <a:cubicBezTo>
                      <a:pt x="16876" y="2883"/>
                      <a:pt x="16805" y="2767"/>
                      <a:pt x="16892" y="2702"/>
                    </a:cubicBezTo>
                    <a:cubicBezTo>
                      <a:pt x="17049" y="2583"/>
                      <a:pt x="18670" y="1294"/>
                      <a:pt x="18373" y="997"/>
                    </a:cubicBezTo>
                    <a:cubicBezTo>
                      <a:pt x="18340" y="964"/>
                      <a:pt x="18303" y="951"/>
                      <a:pt x="18265" y="951"/>
                    </a:cubicBezTo>
                    <a:cubicBezTo>
                      <a:pt x="18114" y="951"/>
                      <a:pt x="17949" y="1163"/>
                      <a:pt x="17949" y="1163"/>
                    </a:cubicBezTo>
                    <a:cubicBezTo>
                      <a:pt x="17949" y="1163"/>
                      <a:pt x="16660" y="2350"/>
                      <a:pt x="16411" y="2350"/>
                    </a:cubicBezTo>
                    <a:cubicBezTo>
                      <a:pt x="16398" y="2350"/>
                      <a:pt x="16387" y="2346"/>
                      <a:pt x="16380" y="2339"/>
                    </a:cubicBezTo>
                    <a:cubicBezTo>
                      <a:pt x="16241" y="2195"/>
                      <a:pt x="17058" y="1391"/>
                      <a:pt x="17350" y="1137"/>
                    </a:cubicBezTo>
                    <a:cubicBezTo>
                      <a:pt x="17639" y="888"/>
                      <a:pt x="17643" y="648"/>
                      <a:pt x="17429" y="608"/>
                    </a:cubicBezTo>
                    <a:cubicBezTo>
                      <a:pt x="17426" y="607"/>
                      <a:pt x="17423" y="607"/>
                      <a:pt x="17419" y="607"/>
                    </a:cubicBezTo>
                    <a:cubicBezTo>
                      <a:pt x="17249" y="607"/>
                      <a:pt x="16362" y="1335"/>
                      <a:pt x="16083" y="1582"/>
                    </a:cubicBezTo>
                    <a:cubicBezTo>
                      <a:pt x="15885" y="1762"/>
                      <a:pt x="15452" y="2163"/>
                      <a:pt x="15241" y="2163"/>
                    </a:cubicBezTo>
                    <a:cubicBezTo>
                      <a:pt x="15149" y="2163"/>
                      <a:pt x="15100" y="2087"/>
                      <a:pt x="15130" y="1885"/>
                    </a:cubicBezTo>
                    <a:cubicBezTo>
                      <a:pt x="15135" y="1875"/>
                      <a:pt x="15135" y="1867"/>
                      <a:pt x="15135" y="1854"/>
                    </a:cubicBezTo>
                    <a:cubicBezTo>
                      <a:pt x="15253" y="1203"/>
                      <a:pt x="15126" y="656"/>
                      <a:pt x="14982" y="525"/>
                    </a:cubicBezTo>
                    <a:cubicBezTo>
                      <a:pt x="14942" y="489"/>
                      <a:pt x="14895" y="473"/>
                      <a:pt x="14848" y="473"/>
                    </a:cubicBezTo>
                    <a:cubicBezTo>
                      <a:pt x="14733" y="473"/>
                      <a:pt x="14620" y="572"/>
                      <a:pt x="14611" y="709"/>
                    </a:cubicBezTo>
                    <a:cubicBezTo>
                      <a:pt x="14605" y="739"/>
                      <a:pt x="14605" y="770"/>
                      <a:pt x="14615" y="805"/>
                    </a:cubicBezTo>
                    <a:cubicBezTo>
                      <a:pt x="14619" y="818"/>
                      <a:pt x="14619" y="840"/>
                      <a:pt x="14623" y="852"/>
                    </a:cubicBezTo>
                    <a:cubicBezTo>
                      <a:pt x="14641" y="1045"/>
                      <a:pt x="14611" y="1320"/>
                      <a:pt x="14579" y="1534"/>
                    </a:cubicBezTo>
                    <a:cubicBezTo>
                      <a:pt x="14549" y="1736"/>
                      <a:pt x="14488" y="1933"/>
                      <a:pt x="14391" y="2111"/>
                    </a:cubicBezTo>
                    <a:cubicBezTo>
                      <a:pt x="14278" y="2321"/>
                      <a:pt x="14177" y="2496"/>
                      <a:pt x="14086" y="2641"/>
                    </a:cubicBezTo>
                    <a:cubicBezTo>
                      <a:pt x="13042" y="3218"/>
                      <a:pt x="10039" y="4733"/>
                      <a:pt x="7037" y="4965"/>
                    </a:cubicBezTo>
                    <a:cubicBezTo>
                      <a:pt x="7035" y="4965"/>
                      <a:pt x="7033" y="4965"/>
                      <a:pt x="7030" y="4965"/>
                    </a:cubicBezTo>
                    <a:cubicBezTo>
                      <a:pt x="6466" y="4965"/>
                      <a:pt x="2824" y="1"/>
                      <a:pt x="2824" y="1"/>
                    </a:cubicBezTo>
                    <a:close/>
                  </a:path>
                </a:pathLst>
              </a:custGeom>
              <a:solidFill>
                <a:srgbClr val="FFBE9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4147;p48"/>
              <p:cNvSpPr/>
              <p:nvPr/>
            </p:nvSpPr>
            <p:spPr>
              <a:xfrm>
                <a:off x="3250159" y="3501606"/>
                <a:ext cx="182166" cy="254532"/>
              </a:xfrm>
              <a:custGeom>
                <a:avLst/>
                <a:gdLst/>
                <a:ahLst/>
                <a:cxnLst/>
                <a:rect l="l" t="t" r="r" b="b"/>
                <a:pathLst>
                  <a:path w="7650" h="10689" extrusionOk="0">
                    <a:moveTo>
                      <a:pt x="1820" y="1"/>
                    </a:moveTo>
                    <a:cubicBezTo>
                      <a:pt x="1150" y="1"/>
                      <a:pt x="507" y="417"/>
                      <a:pt x="295" y="1118"/>
                    </a:cubicBezTo>
                    <a:cubicBezTo>
                      <a:pt x="59" y="1896"/>
                      <a:pt x="1" y="2994"/>
                      <a:pt x="473" y="4496"/>
                    </a:cubicBezTo>
                    <a:cubicBezTo>
                      <a:pt x="1666" y="8321"/>
                      <a:pt x="4188" y="10689"/>
                      <a:pt x="4188" y="10689"/>
                    </a:cubicBezTo>
                    <a:lnTo>
                      <a:pt x="7649" y="7149"/>
                    </a:lnTo>
                    <a:cubicBezTo>
                      <a:pt x="6368" y="5323"/>
                      <a:pt x="5263" y="3640"/>
                      <a:pt x="4149" y="1787"/>
                    </a:cubicBezTo>
                    <a:lnTo>
                      <a:pt x="2685" y="253"/>
                    </a:lnTo>
                    <a:cubicBezTo>
                      <a:pt x="2414" y="81"/>
                      <a:pt x="2114" y="1"/>
                      <a:pt x="1820" y="1"/>
                    </a:cubicBezTo>
                    <a:close/>
                  </a:path>
                </a:pathLst>
              </a:custGeom>
              <a:solidFill>
                <a:srgbClr val="75DB8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4148;p48"/>
              <p:cNvSpPr/>
              <p:nvPr/>
            </p:nvSpPr>
            <p:spPr>
              <a:xfrm>
                <a:off x="3350823" y="3670189"/>
                <a:ext cx="83082" cy="81510"/>
              </a:xfrm>
              <a:custGeom>
                <a:avLst/>
                <a:gdLst/>
                <a:ahLst/>
                <a:cxnLst/>
                <a:rect l="l" t="t" r="r" b="b"/>
                <a:pathLst>
                  <a:path w="3489" h="3423" extrusionOk="0">
                    <a:moveTo>
                      <a:pt x="3482" y="0"/>
                    </a:moveTo>
                    <a:cubicBezTo>
                      <a:pt x="3462" y="0"/>
                      <a:pt x="3280" y="200"/>
                      <a:pt x="2985" y="516"/>
                    </a:cubicBezTo>
                    <a:cubicBezTo>
                      <a:pt x="2684" y="835"/>
                      <a:pt x="2264" y="1276"/>
                      <a:pt x="1788" y="1748"/>
                    </a:cubicBezTo>
                    <a:cubicBezTo>
                      <a:pt x="1307" y="2220"/>
                      <a:pt x="861" y="2635"/>
                      <a:pt x="534" y="2932"/>
                    </a:cubicBezTo>
                    <a:cubicBezTo>
                      <a:pt x="205" y="3230"/>
                      <a:pt x="1" y="3409"/>
                      <a:pt x="13" y="3422"/>
                    </a:cubicBezTo>
                    <a:cubicBezTo>
                      <a:pt x="14" y="3422"/>
                      <a:pt x="14" y="3422"/>
                      <a:pt x="14" y="3422"/>
                    </a:cubicBezTo>
                    <a:cubicBezTo>
                      <a:pt x="24" y="3422"/>
                      <a:pt x="79" y="3388"/>
                      <a:pt x="171" y="3317"/>
                    </a:cubicBezTo>
                    <a:cubicBezTo>
                      <a:pt x="271" y="3243"/>
                      <a:pt x="411" y="3129"/>
                      <a:pt x="582" y="2990"/>
                    </a:cubicBezTo>
                    <a:cubicBezTo>
                      <a:pt x="923" y="2706"/>
                      <a:pt x="1381" y="2299"/>
                      <a:pt x="1862" y="1827"/>
                    </a:cubicBezTo>
                    <a:cubicBezTo>
                      <a:pt x="2343" y="1351"/>
                      <a:pt x="2754" y="901"/>
                      <a:pt x="3042" y="564"/>
                    </a:cubicBezTo>
                    <a:cubicBezTo>
                      <a:pt x="3186" y="398"/>
                      <a:pt x="3299" y="258"/>
                      <a:pt x="3374" y="158"/>
                    </a:cubicBezTo>
                    <a:cubicBezTo>
                      <a:pt x="3448" y="62"/>
                      <a:pt x="3488" y="5"/>
                      <a:pt x="3483" y="1"/>
                    </a:cubicBezTo>
                    <a:cubicBezTo>
                      <a:pt x="3483" y="1"/>
                      <a:pt x="3482" y="0"/>
                      <a:pt x="3482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4149;p48"/>
              <p:cNvSpPr/>
              <p:nvPr/>
            </p:nvSpPr>
            <p:spPr>
              <a:xfrm>
                <a:off x="3266925" y="3625537"/>
                <a:ext cx="79748" cy="126778"/>
              </a:xfrm>
              <a:custGeom>
                <a:avLst/>
                <a:gdLst/>
                <a:ahLst/>
                <a:cxnLst/>
                <a:rect l="l" t="t" r="r" b="b"/>
                <a:pathLst>
                  <a:path w="3349" h="5324" extrusionOk="0">
                    <a:moveTo>
                      <a:pt x="11" y="0"/>
                    </a:moveTo>
                    <a:cubicBezTo>
                      <a:pt x="10" y="0"/>
                      <a:pt x="10" y="0"/>
                      <a:pt x="10" y="0"/>
                    </a:cubicBezTo>
                    <a:cubicBezTo>
                      <a:pt x="1" y="0"/>
                      <a:pt x="31" y="83"/>
                      <a:pt x="97" y="232"/>
                    </a:cubicBezTo>
                    <a:cubicBezTo>
                      <a:pt x="154" y="381"/>
                      <a:pt x="255" y="591"/>
                      <a:pt x="386" y="844"/>
                    </a:cubicBezTo>
                    <a:cubicBezTo>
                      <a:pt x="644" y="1351"/>
                      <a:pt x="1037" y="2037"/>
                      <a:pt x="1509" y="2767"/>
                    </a:cubicBezTo>
                    <a:cubicBezTo>
                      <a:pt x="1981" y="3496"/>
                      <a:pt x="2435" y="4139"/>
                      <a:pt x="2772" y="4598"/>
                    </a:cubicBezTo>
                    <a:cubicBezTo>
                      <a:pt x="2942" y="4829"/>
                      <a:pt x="3082" y="5013"/>
                      <a:pt x="3183" y="5136"/>
                    </a:cubicBezTo>
                    <a:cubicBezTo>
                      <a:pt x="3275" y="5259"/>
                      <a:pt x="3336" y="5323"/>
                      <a:pt x="3344" y="5323"/>
                    </a:cubicBezTo>
                    <a:cubicBezTo>
                      <a:pt x="3344" y="5323"/>
                      <a:pt x="3344" y="5323"/>
                      <a:pt x="3344" y="5323"/>
                    </a:cubicBezTo>
                    <a:cubicBezTo>
                      <a:pt x="3349" y="5319"/>
                      <a:pt x="3305" y="5245"/>
                      <a:pt x="3213" y="5114"/>
                    </a:cubicBezTo>
                    <a:cubicBezTo>
                      <a:pt x="3113" y="4960"/>
                      <a:pt x="2986" y="4777"/>
                      <a:pt x="2833" y="4555"/>
                    </a:cubicBezTo>
                    <a:cubicBezTo>
                      <a:pt x="2514" y="4087"/>
                      <a:pt x="2068" y="3435"/>
                      <a:pt x="1600" y="2705"/>
                    </a:cubicBezTo>
                    <a:cubicBezTo>
                      <a:pt x="1128" y="1981"/>
                      <a:pt x="726" y="1307"/>
                      <a:pt x="451" y="809"/>
                    </a:cubicBezTo>
                    <a:cubicBezTo>
                      <a:pt x="311" y="559"/>
                      <a:pt x="206" y="355"/>
                      <a:pt x="132" y="214"/>
                    </a:cubicBezTo>
                    <a:cubicBezTo>
                      <a:pt x="59" y="78"/>
                      <a:pt x="17" y="0"/>
                      <a:pt x="11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4150;p48"/>
              <p:cNvSpPr/>
              <p:nvPr/>
            </p:nvSpPr>
            <p:spPr>
              <a:xfrm>
                <a:off x="3331581" y="3650399"/>
                <a:ext cx="85654" cy="77891"/>
              </a:xfrm>
              <a:custGeom>
                <a:avLst/>
                <a:gdLst/>
                <a:ahLst/>
                <a:cxnLst/>
                <a:rect l="l" t="t" r="r" b="b"/>
                <a:pathLst>
                  <a:path w="3597" h="3271" extrusionOk="0">
                    <a:moveTo>
                      <a:pt x="3587" y="1"/>
                    </a:moveTo>
                    <a:cubicBezTo>
                      <a:pt x="3577" y="1"/>
                      <a:pt x="3522" y="39"/>
                      <a:pt x="3431" y="110"/>
                    </a:cubicBezTo>
                    <a:cubicBezTo>
                      <a:pt x="3334" y="185"/>
                      <a:pt x="3195" y="298"/>
                      <a:pt x="3028" y="443"/>
                    </a:cubicBezTo>
                    <a:cubicBezTo>
                      <a:pt x="2697" y="727"/>
                      <a:pt x="2246" y="1137"/>
                      <a:pt x="1761" y="1596"/>
                    </a:cubicBezTo>
                    <a:cubicBezTo>
                      <a:pt x="1289" y="2046"/>
                      <a:pt x="856" y="2452"/>
                      <a:pt x="520" y="2776"/>
                    </a:cubicBezTo>
                    <a:cubicBezTo>
                      <a:pt x="196" y="3073"/>
                      <a:pt x="0" y="3257"/>
                      <a:pt x="8" y="3270"/>
                    </a:cubicBezTo>
                    <a:cubicBezTo>
                      <a:pt x="9" y="3271"/>
                      <a:pt x="9" y="3271"/>
                      <a:pt x="9" y="3271"/>
                    </a:cubicBezTo>
                    <a:cubicBezTo>
                      <a:pt x="18" y="3271"/>
                      <a:pt x="74" y="3231"/>
                      <a:pt x="166" y="3160"/>
                    </a:cubicBezTo>
                    <a:cubicBezTo>
                      <a:pt x="266" y="3087"/>
                      <a:pt x="402" y="2972"/>
                      <a:pt x="568" y="2833"/>
                    </a:cubicBezTo>
                    <a:cubicBezTo>
                      <a:pt x="904" y="2545"/>
                      <a:pt x="1350" y="2138"/>
                      <a:pt x="1836" y="1675"/>
                    </a:cubicBezTo>
                    <a:cubicBezTo>
                      <a:pt x="2312" y="1225"/>
                      <a:pt x="2740" y="818"/>
                      <a:pt x="3076" y="495"/>
                    </a:cubicBezTo>
                    <a:cubicBezTo>
                      <a:pt x="3399" y="197"/>
                      <a:pt x="3597" y="14"/>
                      <a:pt x="3588" y="1"/>
                    </a:cubicBezTo>
                    <a:cubicBezTo>
                      <a:pt x="3588" y="1"/>
                      <a:pt x="3588" y="1"/>
                      <a:pt x="3587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4151;p48"/>
              <p:cNvSpPr/>
              <p:nvPr/>
            </p:nvSpPr>
            <p:spPr>
              <a:xfrm>
                <a:off x="3341345" y="3647494"/>
                <a:ext cx="70271" cy="73176"/>
              </a:xfrm>
              <a:custGeom>
                <a:avLst/>
                <a:gdLst/>
                <a:ahLst/>
                <a:cxnLst/>
                <a:rect l="l" t="t" r="r" b="b"/>
                <a:pathLst>
                  <a:path w="2951" h="3073" extrusionOk="0">
                    <a:moveTo>
                      <a:pt x="984" y="0"/>
                    </a:moveTo>
                    <a:lnTo>
                      <a:pt x="0" y="914"/>
                    </a:lnTo>
                    <a:lnTo>
                      <a:pt x="1880" y="3072"/>
                    </a:lnTo>
                    <a:lnTo>
                      <a:pt x="2951" y="1993"/>
                    </a:lnTo>
                    <a:lnTo>
                      <a:pt x="984" y="0"/>
                    </a:lnTo>
                    <a:close/>
                  </a:path>
                </a:pathLst>
              </a:custGeom>
              <a:solidFill>
                <a:srgbClr val="4BAF6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4152;p48"/>
              <p:cNvSpPr/>
              <p:nvPr/>
            </p:nvSpPr>
            <p:spPr>
              <a:xfrm>
                <a:off x="3356753" y="3659425"/>
                <a:ext cx="10739" cy="10096"/>
              </a:xfrm>
              <a:custGeom>
                <a:avLst/>
                <a:gdLst/>
                <a:ahLst/>
                <a:cxnLst/>
                <a:rect l="l" t="t" r="r" b="b"/>
                <a:pathLst>
                  <a:path w="451" h="424" extrusionOk="0">
                    <a:moveTo>
                      <a:pt x="227" y="1"/>
                    </a:moveTo>
                    <a:cubicBezTo>
                      <a:pt x="168" y="1"/>
                      <a:pt x="135" y="31"/>
                      <a:pt x="145" y="37"/>
                    </a:cubicBezTo>
                    <a:cubicBezTo>
                      <a:pt x="149" y="54"/>
                      <a:pt x="206" y="37"/>
                      <a:pt x="267" y="80"/>
                    </a:cubicBezTo>
                    <a:cubicBezTo>
                      <a:pt x="333" y="124"/>
                      <a:pt x="367" y="229"/>
                      <a:pt x="276" y="295"/>
                    </a:cubicBezTo>
                    <a:cubicBezTo>
                      <a:pt x="250" y="314"/>
                      <a:pt x="225" y="321"/>
                      <a:pt x="202" y="321"/>
                    </a:cubicBezTo>
                    <a:cubicBezTo>
                      <a:pt x="141" y="321"/>
                      <a:pt x="92" y="270"/>
                      <a:pt x="79" y="217"/>
                    </a:cubicBezTo>
                    <a:cubicBezTo>
                      <a:pt x="57" y="142"/>
                      <a:pt x="87" y="94"/>
                      <a:pt x="75" y="86"/>
                    </a:cubicBezTo>
                    <a:cubicBezTo>
                      <a:pt x="74" y="84"/>
                      <a:pt x="73" y="83"/>
                      <a:pt x="71" y="83"/>
                    </a:cubicBezTo>
                    <a:cubicBezTo>
                      <a:pt x="55" y="83"/>
                      <a:pt x="1" y="129"/>
                      <a:pt x="5" y="229"/>
                    </a:cubicBezTo>
                    <a:cubicBezTo>
                      <a:pt x="9" y="282"/>
                      <a:pt x="31" y="348"/>
                      <a:pt x="97" y="395"/>
                    </a:cubicBezTo>
                    <a:cubicBezTo>
                      <a:pt x="128" y="415"/>
                      <a:pt x="164" y="424"/>
                      <a:pt x="202" y="424"/>
                    </a:cubicBezTo>
                    <a:cubicBezTo>
                      <a:pt x="249" y="424"/>
                      <a:pt x="298" y="409"/>
                      <a:pt x="337" y="383"/>
                    </a:cubicBezTo>
                    <a:cubicBezTo>
                      <a:pt x="407" y="334"/>
                      <a:pt x="450" y="238"/>
                      <a:pt x="428" y="159"/>
                    </a:cubicBezTo>
                    <a:cubicBezTo>
                      <a:pt x="407" y="80"/>
                      <a:pt x="350" y="37"/>
                      <a:pt x="302" y="15"/>
                    </a:cubicBezTo>
                    <a:cubicBezTo>
                      <a:pt x="274" y="5"/>
                      <a:pt x="249" y="1"/>
                      <a:pt x="227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4153;p48"/>
              <p:cNvSpPr/>
              <p:nvPr/>
            </p:nvSpPr>
            <p:spPr>
              <a:xfrm>
                <a:off x="3299622" y="3501439"/>
                <a:ext cx="129992" cy="161901"/>
              </a:xfrm>
              <a:custGeom>
                <a:avLst/>
                <a:gdLst/>
                <a:ahLst/>
                <a:cxnLst/>
                <a:rect l="l" t="t" r="r" b="b"/>
                <a:pathLst>
                  <a:path w="5459" h="6799" extrusionOk="0">
                    <a:moveTo>
                      <a:pt x="98" y="1"/>
                    </a:moveTo>
                    <a:cubicBezTo>
                      <a:pt x="90" y="1"/>
                      <a:pt x="82" y="1"/>
                      <a:pt x="74" y="2"/>
                    </a:cubicBezTo>
                    <a:cubicBezTo>
                      <a:pt x="27" y="2"/>
                      <a:pt x="1" y="2"/>
                      <a:pt x="1" y="7"/>
                    </a:cubicBezTo>
                    <a:cubicBezTo>
                      <a:pt x="1" y="16"/>
                      <a:pt x="100" y="16"/>
                      <a:pt x="280" y="68"/>
                    </a:cubicBezTo>
                    <a:cubicBezTo>
                      <a:pt x="455" y="116"/>
                      <a:pt x="699" y="238"/>
                      <a:pt x="957" y="453"/>
                    </a:cubicBezTo>
                    <a:cubicBezTo>
                      <a:pt x="1473" y="881"/>
                      <a:pt x="2050" y="1645"/>
                      <a:pt x="2548" y="2581"/>
                    </a:cubicBezTo>
                    <a:lnTo>
                      <a:pt x="2548" y="2585"/>
                    </a:lnTo>
                    <a:lnTo>
                      <a:pt x="2548" y="2589"/>
                    </a:lnTo>
                    <a:cubicBezTo>
                      <a:pt x="2666" y="2769"/>
                      <a:pt x="2788" y="2956"/>
                      <a:pt x="2915" y="3148"/>
                    </a:cubicBezTo>
                    <a:cubicBezTo>
                      <a:pt x="3575" y="4185"/>
                      <a:pt x="4170" y="5124"/>
                      <a:pt x="4642" y="5776"/>
                    </a:cubicBezTo>
                    <a:cubicBezTo>
                      <a:pt x="4878" y="6103"/>
                      <a:pt x="5078" y="6361"/>
                      <a:pt x="5223" y="6536"/>
                    </a:cubicBezTo>
                    <a:cubicBezTo>
                      <a:pt x="5363" y="6706"/>
                      <a:pt x="5446" y="6798"/>
                      <a:pt x="5454" y="6798"/>
                    </a:cubicBezTo>
                    <a:cubicBezTo>
                      <a:pt x="5454" y="6798"/>
                      <a:pt x="5454" y="6798"/>
                      <a:pt x="5455" y="6798"/>
                    </a:cubicBezTo>
                    <a:cubicBezTo>
                      <a:pt x="5459" y="6793"/>
                      <a:pt x="5388" y="6693"/>
                      <a:pt x="5253" y="6510"/>
                    </a:cubicBezTo>
                    <a:cubicBezTo>
                      <a:pt x="5122" y="6331"/>
                      <a:pt x="4930" y="6064"/>
                      <a:pt x="4703" y="5732"/>
                    </a:cubicBezTo>
                    <a:cubicBezTo>
                      <a:pt x="4248" y="5072"/>
                      <a:pt x="3662" y="4128"/>
                      <a:pt x="3002" y="3092"/>
                    </a:cubicBezTo>
                    <a:cubicBezTo>
                      <a:pt x="2875" y="2900"/>
                      <a:pt x="2754" y="2712"/>
                      <a:pt x="2635" y="2529"/>
                    </a:cubicBezTo>
                    <a:lnTo>
                      <a:pt x="2635" y="2529"/>
                    </a:lnTo>
                    <a:lnTo>
                      <a:pt x="2639" y="2533"/>
                    </a:lnTo>
                    <a:cubicBezTo>
                      <a:pt x="2133" y="1585"/>
                      <a:pt x="1542" y="820"/>
                      <a:pt x="1001" y="400"/>
                    </a:cubicBezTo>
                    <a:cubicBezTo>
                      <a:pt x="730" y="185"/>
                      <a:pt x="477" y="68"/>
                      <a:pt x="289" y="28"/>
                    </a:cubicBezTo>
                    <a:cubicBezTo>
                      <a:pt x="211" y="10"/>
                      <a:pt x="146" y="1"/>
                      <a:pt x="98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4" name="Google Shape;4154;p48"/>
            <p:cNvGrpSpPr/>
            <p:nvPr/>
          </p:nvGrpSpPr>
          <p:grpSpPr>
            <a:xfrm>
              <a:off x="3619118" y="2953347"/>
              <a:ext cx="2555947" cy="1360432"/>
              <a:chOff x="3619118" y="2953347"/>
              <a:chExt cx="2555947" cy="1360432"/>
            </a:xfrm>
          </p:grpSpPr>
          <p:sp>
            <p:nvSpPr>
              <p:cNvPr id="56" name="Google Shape;4155;p48"/>
              <p:cNvSpPr/>
              <p:nvPr/>
            </p:nvSpPr>
            <p:spPr>
              <a:xfrm>
                <a:off x="4894532" y="4209708"/>
                <a:ext cx="34885" cy="34861"/>
              </a:xfrm>
              <a:custGeom>
                <a:avLst/>
                <a:gdLst/>
                <a:ahLst/>
                <a:cxnLst/>
                <a:rect l="l" t="t" r="r" b="b"/>
                <a:pathLst>
                  <a:path w="1465" h="1464" extrusionOk="0">
                    <a:moveTo>
                      <a:pt x="731" y="1"/>
                    </a:moveTo>
                    <a:lnTo>
                      <a:pt x="473" y="473"/>
                    </a:lnTo>
                    <a:lnTo>
                      <a:pt x="1" y="730"/>
                    </a:lnTo>
                    <a:lnTo>
                      <a:pt x="473" y="992"/>
                    </a:lnTo>
                    <a:lnTo>
                      <a:pt x="731" y="1464"/>
                    </a:lnTo>
                    <a:lnTo>
                      <a:pt x="988" y="992"/>
                    </a:lnTo>
                    <a:lnTo>
                      <a:pt x="1465" y="730"/>
                    </a:lnTo>
                    <a:lnTo>
                      <a:pt x="988" y="473"/>
                    </a:lnTo>
                    <a:lnTo>
                      <a:pt x="731" y="1"/>
                    </a:lnTo>
                    <a:close/>
                  </a:path>
                </a:pathLst>
              </a:custGeom>
              <a:solidFill>
                <a:srgbClr val="4BAF6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4156;p48"/>
              <p:cNvSpPr/>
              <p:nvPr/>
            </p:nvSpPr>
            <p:spPr>
              <a:xfrm>
                <a:off x="4593754" y="4129358"/>
                <a:ext cx="69342" cy="69342"/>
              </a:xfrm>
              <a:custGeom>
                <a:avLst/>
                <a:gdLst/>
                <a:ahLst/>
                <a:cxnLst/>
                <a:rect l="l" t="t" r="r" b="b"/>
                <a:pathLst>
                  <a:path w="2912" h="2912" extrusionOk="0">
                    <a:moveTo>
                      <a:pt x="1456" y="1"/>
                    </a:moveTo>
                    <a:lnTo>
                      <a:pt x="940" y="940"/>
                    </a:lnTo>
                    <a:lnTo>
                      <a:pt x="1" y="1455"/>
                    </a:lnTo>
                    <a:lnTo>
                      <a:pt x="940" y="1971"/>
                    </a:lnTo>
                    <a:lnTo>
                      <a:pt x="1456" y="2911"/>
                    </a:lnTo>
                    <a:lnTo>
                      <a:pt x="1967" y="1971"/>
                    </a:lnTo>
                    <a:lnTo>
                      <a:pt x="2911" y="1455"/>
                    </a:lnTo>
                    <a:lnTo>
                      <a:pt x="1967" y="940"/>
                    </a:lnTo>
                    <a:lnTo>
                      <a:pt x="1456" y="1"/>
                    </a:lnTo>
                    <a:close/>
                  </a:path>
                </a:pathLst>
              </a:custGeom>
              <a:solidFill>
                <a:srgbClr val="4BAF6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4157;p48"/>
              <p:cNvSpPr/>
              <p:nvPr/>
            </p:nvSpPr>
            <p:spPr>
              <a:xfrm>
                <a:off x="4722829" y="3377341"/>
                <a:ext cx="52030" cy="517017"/>
              </a:xfrm>
              <a:custGeom>
                <a:avLst/>
                <a:gdLst/>
                <a:ahLst/>
                <a:cxnLst/>
                <a:rect l="l" t="t" r="r" b="b"/>
                <a:pathLst>
                  <a:path w="2185" h="21712" extrusionOk="0">
                    <a:moveTo>
                      <a:pt x="0" y="0"/>
                    </a:moveTo>
                    <a:lnTo>
                      <a:pt x="0" y="21711"/>
                    </a:lnTo>
                    <a:lnTo>
                      <a:pt x="2185" y="21711"/>
                    </a:lnTo>
                    <a:lnTo>
                      <a:pt x="2185" y="0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4158;p48"/>
              <p:cNvSpPr/>
              <p:nvPr/>
            </p:nvSpPr>
            <p:spPr>
              <a:xfrm>
                <a:off x="3619118" y="3054273"/>
                <a:ext cx="942118" cy="1158264"/>
              </a:xfrm>
              <a:custGeom>
                <a:avLst/>
                <a:gdLst/>
                <a:ahLst/>
                <a:cxnLst/>
                <a:rect l="l" t="t" r="r" b="b"/>
                <a:pathLst>
                  <a:path w="39564" h="48641" extrusionOk="0">
                    <a:moveTo>
                      <a:pt x="19784" y="1"/>
                    </a:moveTo>
                    <a:cubicBezTo>
                      <a:pt x="8859" y="1"/>
                      <a:pt x="0" y="10886"/>
                      <a:pt x="0" y="24321"/>
                    </a:cubicBezTo>
                    <a:cubicBezTo>
                      <a:pt x="0" y="37750"/>
                      <a:pt x="8859" y="48640"/>
                      <a:pt x="19784" y="48640"/>
                    </a:cubicBezTo>
                    <a:cubicBezTo>
                      <a:pt x="30709" y="48640"/>
                      <a:pt x="39563" y="37750"/>
                      <a:pt x="39563" y="24321"/>
                    </a:cubicBezTo>
                    <a:cubicBezTo>
                      <a:pt x="39563" y="10886"/>
                      <a:pt x="30709" y="1"/>
                      <a:pt x="19784" y="1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4159;p48"/>
              <p:cNvSpPr/>
              <p:nvPr/>
            </p:nvSpPr>
            <p:spPr>
              <a:xfrm>
                <a:off x="4670770" y="3454024"/>
                <a:ext cx="104084" cy="356449"/>
              </a:xfrm>
              <a:custGeom>
                <a:avLst/>
                <a:gdLst/>
                <a:ahLst/>
                <a:cxnLst/>
                <a:rect l="l" t="t" r="r" b="b"/>
                <a:pathLst>
                  <a:path w="4371" h="14969" extrusionOk="0">
                    <a:moveTo>
                      <a:pt x="0" y="0"/>
                    </a:moveTo>
                    <a:lnTo>
                      <a:pt x="0" y="14968"/>
                    </a:lnTo>
                    <a:lnTo>
                      <a:pt x="4371" y="14968"/>
                    </a:lnTo>
                    <a:lnTo>
                      <a:pt x="4371" y="0"/>
                    </a:ln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4160;p48"/>
              <p:cNvSpPr/>
              <p:nvPr/>
            </p:nvSpPr>
            <p:spPr>
              <a:xfrm>
                <a:off x="4703467" y="3316328"/>
                <a:ext cx="89202" cy="61031"/>
              </a:xfrm>
              <a:custGeom>
                <a:avLst/>
                <a:gdLst/>
                <a:ahLst/>
                <a:cxnLst/>
                <a:rect l="l" t="t" r="r" b="b"/>
                <a:pathLst>
                  <a:path w="3746" h="2563" extrusionOk="0">
                    <a:moveTo>
                      <a:pt x="0" y="1"/>
                    </a:moveTo>
                    <a:lnTo>
                      <a:pt x="0" y="2562"/>
                    </a:lnTo>
                    <a:lnTo>
                      <a:pt x="3746" y="2562"/>
                    </a:lnTo>
                    <a:lnTo>
                      <a:pt x="3746" y="1"/>
                    </a:ln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4161;p48"/>
              <p:cNvSpPr/>
              <p:nvPr/>
            </p:nvSpPr>
            <p:spPr>
              <a:xfrm>
                <a:off x="4707397" y="3892998"/>
                <a:ext cx="89225" cy="61008"/>
              </a:xfrm>
              <a:custGeom>
                <a:avLst/>
                <a:gdLst/>
                <a:ahLst/>
                <a:cxnLst/>
                <a:rect l="l" t="t" r="r" b="b"/>
                <a:pathLst>
                  <a:path w="3747" h="2562" extrusionOk="0">
                    <a:moveTo>
                      <a:pt x="1" y="0"/>
                    </a:moveTo>
                    <a:lnTo>
                      <a:pt x="1" y="2562"/>
                    </a:lnTo>
                    <a:lnTo>
                      <a:pt x="3746" y="2562"/>
                    </a:lnTo>
                    <a:lnTo>
                      <a:pt x="3746" y="0"/>
                    </a:ln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4162;p48"/>
              <p:cNvSpPr/>
              <p:nvPr/>
            </p:nvSpPr>
            <p:spPr>
              <a:xfrm>
                <a:off x="3761291" y="3054273"/>
                <a:ext cx="942118" cy="1158264"/>
              </a:xfrm>
              <a:custGeom>
                <a:avLst/>
                <a:gdLst/>
                <a:ahLst/>
                <a:cxnLst/>
                <a:rect l="l" t="t" r="r" b="b"/>
                <a:pathLst>
                  <a:path w="39564" h="48641" extrusionOk="0">
                    <a:moveTo>
                      <a:pt x="19783" y="1"/>
                    </a:moveTo>
                    <a:cubicBezTo>
                      <a:pt x="8859" y="1"/>
                      <a:pt x="0" y="10886"/>
                      <a:pt x="0" y="24321"/>
                    </a:cubicBezTo>
                    <a:cubicBezTo>
                      <a:pt x="0" y="37750"/>
                      <a:pt x="8859" y="48640"/>
                      <a:pt x="19783" y="48640"/>
                    </a:cubicBezTo>
                    <a:cubicBezTo>
                      <a:pt x="30709" y="48640"/>
                      <a:pt x="39563" y="37750"/>
                      <a:pt x="39563" y="24321"/>
                    </a:cubicBezTo>
                    <a:cubicBezTo>
                      <a:pt x="39563" y="10886"/>
                      <a:pt x="30709" y="1"/>
                      <a:pt x="19783" y="1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4163;p48"/>
              <p:cNvSpPr/>
              <p:nvPr/>
            </p:nvSpPr>
            <p:spPr>
              <a:xfrm>
                <a:off x="3902202" y="3184062"/>
                <a:ext cx="726186" cy="896207"/>
              </a:xfrm>
              <a:custGeom>
                <a:avLst/>
                <a:gdLst/>
                <a:ahLst/>
                <a:cxnLst/>
                <a:rect l="l" t="t" r="r" b="b"/>
                <a:pathLst>
                  <a:path w="30496" h="37636" extrusionOk="0">
                    <a:moveTo>
                      <a:pt x="15248" y="0"/>
                    </a:moveTo>
                    <a:cubicBezTo>
                      <a:pt x="6826" y="0"/>
                      <a:pt x="1" y="8426"/>
                      <a:pt x="1" y="18818"/>
                    </a:cubicBezTo>
                    <a:cubicBezTo>
                      <a:pt x="1" y="29210"/>
                      <a:pt x="6826" y="37636"/>
                      <a:pt x="15248" y="37636"/>
                    </a:cubicBezTo>
                    <a:cubicBezTo>
                      <a:pt x="23669" y="37636"/>
                      <a:pt x="30495" y="29210"/>
                      <a:pt x="30495" y="18818"/>
                    </a:cubicBezTo>
                    <a:cubicBezTo>
                      <a:pt x="30495" y="8426"/>
                      <a:pt x="23669" y="0"/>
                      <a:pt x="15248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4164;p48"/>
              <p:cNvSpPr/>
              <p:nvPr/>
            </p:nvSpPr>
            <p:spPr>
              <a:xfrm>
                <a:off x="3900845" y="3183062"/>
                <a:ext cx="727639" cy="898279"/>
              </a:xfrm>
              <a:custGeom>
                <a:avLst/>
                <a:gdLst/>
                <a:ahLst/>
                <a:cxnLst/>
                <a:rect l="l" t="t" r="r" b="b"/>
                <a:pathLst>
                  <a:path w="30557" h="37723" extrusionOk="0">
                    <a:moveTo>
                      <a:pt x="15286" y="1"/>
                    </a:moveTo>
                    <a:cubicBezTo>
                      <a:pt x="14877" y="1"/>
                      <a:pt x="14464" y="21"/>
                      <a:pt x="14050" y="64"/>
                    </a:cubicBezTo>
                    <a:cubicBezTo>
                      <a:pt x="13290" y="143"/>
                      <a:pt x="12525" y="282"/>
                      <a:pt x="11773" y="506"/>
                    </a:cubicBezTo>
                    <a:cubicBezTo>
                      <a:pt x="11022" y="728"/>
                      <a:pt x="10270" y="1008"/>
                      <a:pt x="9554" y="1375"/>
                    </a:cubicBezTo>
                    <a:cubicBezTo>
                      <a:pt x="8836" y="1742"/>
                      <a:pt x="8134" y="2158"/>
                      <a:pt x="7473" y="2652"/>
                    </a:cubicBezTo>
                    <a:cubicBezTo>
                      <a:pt x="6813" y="3145"/>
                      <a:pt x="6180" y="3691"/>
                      <a:pt x="5585" y="4290"/>
                    </a:cubicBezTo>
                    <a:cubicBezTo>
                      <a:pt x="4996" y="4893"/>
                      <a:pt x="4445" y="5544"/>
                      <a:pt x="3933" y="6235"/>
                    </a:cubicBezTo>
                    <a:cubicBezTo>
                      <a:pt x="3427" y="6930"/>
                      <a:pt x="2972" y="7668"/>
                      <a:pt x="2553" y="8437"/>
                    </a:cubicBezTo>
                    <a:cubicBezTo>
                      <a:pt x="887" y="11523"/>
                      <a:pt x="5" y="15146"/>
                      <a:pt x="0" y="18860"/>
                    </a:cubicBezTo>
                    <a:cubicBezTo>
                      <a:pt x="0" y="22570"/>
                      <a:pt x="887" y="26202"/>
                      <a:pt x="2549" y="29287"/>
                    </a:cubicBezTo>
                    <a:cubicBezTo>
                      <a:pt x="2968" y="30053"/>
                      <a:pt x="3427" y="30795"/>
                      <a:pt x="3933" y="31485"/>
                    </a:cubicBezTo>
                    <a:cubicBezTo>
                      <a:pt x="4445" y="32181"/>
                      <a:pt x="4996" y="32832"/>
                      <a:pt x="5585" y="33435"/>
                    </a:cubicBezTo>
                    <a:cubicBezTo>
                      <a:pt x="6180" y="34033"/>
                      <a:pt x="6813" y="34579"/>
                      <a:pt x="7473" y="35069"/>
                    </a:cubicBezTo>
                    <a:cubicBezTo>
                      <a:pt x="8134" y="35563"/>
                      <a:pt x="8836" y="35983"/>
                      <a:pt x="9554" y="36346"/>
                    </a:cubicBezTo>
                    <a:cubicBezTo>
                      <a:pt x="10270" y="36713"/>
                      <a:pt x="11022" y="36996"/>
                      <a:pt x="11773" y="37215"/>
                    </a:cubicBezTo>
                    <a:cubicBezTo>
                      <a:pt x="12525" y="37442"/>
                      <a:pt x="13290" y="37582"/>
                      <a:pt x="14050" y="37657"/>
                    </a:cubicBezTo>
                    <a:cubicBezTo>
                      <a:pt x="14468" y="37701"/>
                      <a:pt x="14885" y="37722"/>
                      <a:pt x="15299" y="37722"/>
                    </a:cubicBezTo>
                    <a:cubicBezTo>
                      <a:pt x="16385" y="37722"/>
                      <a:pt x="17448" y="37576"/>
                      <a:pt x="18451" y="37320"/>
                    </a:cubicBezTo>
                    <a:cubicBezTo>
                      <a:pt x="19837" y="36953"/>
                      <a:pt x="21117" y="36384"/>
                      <a:pt x="22235" y="35668"/>
                    </a:cubicBezTo>
                    <a:cubicBezTo>
                      <a:pt x="23359" y="34960"/>
                      <a:pt x="24342" y="34134"/>
                      <a:pt x="25177" y="33252"/>
                    </a:cubicBezTo>
                    <a:cubicBezTo>
                      <a:pt x="26860" y="31481"/>
                      <a:pt x="27987" y="29554"/>
                      <a:pt x="28760" y="27788"/>
                    </a:cubicBezTo>
                    <a:cubicBezTo>
                      <a:pt x="29145" y="26906"/>
                      <a:pt x="29433" y="26053"/>
                      <a:pt x="29674" y="25258"/>
                    </a:cubicBezTo>
                    <a:cubicBezTo>
                      <a:pt x="29778" y="24861"/>
                      <a:pt x="29892" y="24480"/>
                      <a:pt x="29966" y="24113"/>
                    </a:cubicBezTo>
                    <a:cubicBezTo>
                      <a:pt x="30010" y="23930"/>
                      <a:pt x="30049" y="23746"/>
                      <a:pt x="30093" y="23571"/>
                    </a:cubicBezTo>
                    <a:cubicBezTo>
                      <a:pt x="30124" y="23397"/>
                      <a:pt x="30154" y="23226"/>
                      <a:pt x="30185" y="23060"/>
                    </a:cubicBezTo>
                    <a:cubicBezTo>
                      <a:pt x="30430" y="21723"/>
                      <a:pt x="30500" y="20666"/>
                      <a:pt x="30535" y="19952"/>
                    </a:cubicBezTo>
                    <a:cubicBezTo>
                      <a:pt x="30557" y="19236"/>
                      <a:pt x="30552" y="18861"/>
                      <a:pt x="30552" y="18860"/>
                    </a:cubicBezTo>
                    <a:lnTo>
                      <a:pt x="30552" y="18860"/>
                    </a:lnTo>
                    <a:cubicBezTo>
                      <a:pt x="30552" y="18861"/>
                      <a:pt x="30543" y="18956"/>
                      <a:pt x="30539" y="19139"/>
                    </a:cubicBezTo>
                    <a:cubicBezTo>
                      <a:pt x="30530" y="19323"/>
                      <a:pt x="30530" y="19595"/>
                      <a:pt x="30513" y="19952"/>
                    </a:cubicBezTo>
                    <a:cubicBezTo>
                      <a:pt x="30474" y="20666"/>
                      <a:pt x="30395" y="21719"/>
                      <a:pt x="30146" y="23052"/>
                    </a:cubicBezTo>
                    <a:cubicBezTo>
                      <a:pt x="30115" y="23217"/>
                      <a:pt x="30081" y="23387"/>
                      <a:pt x="30049" y="23562"/>
                    </a:cubicBezTo>
                    <a:cubicBezTo>
                      <a:pt x="30006" y="23738"/>
                      <a:pt x="29966" y="23917"/>
                      <a:pt x="29923" y="24100"/>
                    </a:cubicBezTo>
                    <a:cubicBezTo>
                      <a:pt x="29845" y="24468"/>
                      <a:pt x="29730" y="24847"/>
                      <a:pt x="29621" y="25245"/>
                    </a:cubicBezTo>
                    <a:cubicBezTo>
                      <a:pt x="29381" y="26036"/>
                      <a:pt x="29093" y="26884"/>
                      <a:pt x="28703" y="27766"/>
                    </a:cubicBezTo>
                    <a:cubicBezTo>
                      <a:pt x="27925" y="29523"/>
                      <a:pt x="26798" y="31442"/>
                      <a:pt x="25125" y="33199"/>
                    </a:cubicBezTo>
                    <a:cubicBezTo>
                      <a:pt x="24290" y="34077"/>
                      <a:pt x="23310" y="34898"/>
                      <a:pt x="22192" y="35598"/>
                    </a:cubicBezTo>
                    <a:cubicBezTo>
                      <a:pt x="21077" y="36310"/>
                      <a:pt x="19806" y="36874"/>
                      <a:pt x="18429" y="37237"/>
                    </a:cubicBezTo>
                    <a:cubicBezTo>
                      <a:pt x="17435" y="37486"/>
                      <a:pt x="16384" y="37631"/>
                      <a:pt x="15309" y="37631"/>
                    </a:cubicBezTo>
                    <a:cubicBezTo>
                      <a:pt x="14895" y="37631"/>
                      <a:pt x="14478" y="37609"/>
                      <a:pt x="14060" y="37564"/>
                    </a:cubicBezTo>
                    <a:cubicBezTo>
                      <a:pt x="13303" y="37490"/>
                      <a:pt x="12547" y="37350"/>
                      <a:pt x="11799" y="37123"/>
                    </a:cubicBezTo>
                    <a:cubicBezTo>
                      <a:pt x="11053" y="36905"/>
                      <a:pt x="10310" y="36625"/>
                      <a:pt x="9597" y="36258"/>
                    </a:cubicBezTo>
                    <a:cubicBezTo>
                      <a:pt x="8889" y="35895"/>
                      <a:pt x="8190" y="35480"/>
                      <a:pt x="7531" y="34991"/>
                    </a:cubicBezTo>
                    <a:cubicBezTo>
                      <a:pt x="6875" y="34501"/>
                      <a:pt x="6246" y="33960"/>
                      <a:pt x="5655" y="33365"/>
                    </a:cubicBezTo>
                    <a:cubicBezTo>
                      <a:pt x="5074" y="32762"/>
                      <a:pt x="4528" y="32115"/>
                      <a:pt x="4017" y="31429"/>
                    </a:cubicBezTo>
                    <a:cubicBezTo>
                      <a:pt x="3514" y="30734"/>
                      <a:pt x="3059" y="30000"/>
                      <a:pt x="2640" y="29235"/>
                    </a:cubicBezTo>
                    <a:cubicBezTo>
                      <a:pt x="988" y="26167"/>
                      <a:pt x="110" y="22558"/>
                      <a:pt x="110" y="18860"/>
                    </a:cubicBezTo>
                    <a:cubicBezTo>
                      <a:pt x="110" y="15163"/>
                      <a:pt x="988" y="11553"/>
                      <a:pt x="2644" y="8485"/>
                    </a:cubicBezTo>
                    <a:cubicBezTo>
                      <a:pt x="3059" y="7721"/>
                      <a:pt x="3514" y="6987"/>
                      <a:pt x="4017" y="6296"/>
                    </a:cubicBezTo>
                    <a:cubicBezTo>
                      <a:pt x="4528" y="5610"/>
                      <a:pt x="5074" y="4959"/>
                      <a:pt x="5660" y="4360"/>
                    </a:cubicBezTo>
                    <a:cubicBezTo>
                      <a:pt x="6250" y="3766"/>
                      <a:pt x="6875" y="3223"/>
                      <a:pt x="7535" y="2735"/>
                    </a:cubicBezTo>
                    <a:cubicBezTo>
                      <a:pt x="8190" y="2241"/>
                      <a:pt x="8889" y="1830"/>
                      <a:pt x="9597" y="1467"/>
                    </a:cubicBezTo>
                    <a:cubicBezTo>
                      <a:pt x="10310" y="1100"/>
                      <a:pt x="11053" y="821"/>
                      <a:pt x="11799" y="597"/>
                    </a:cubicBezTo>
                    <a:cubicBezTo>
                      <a:pt x="12547" y="375"/>
                      <a:pt x="13303" y="234"/>
                      <a:pt x="14060" y="161"/>
                    </a:cubicBezTo>
                    <a:cubicBezTo>
                      <a:pt x="14479" y="116"/>
                      <a:pt x="14896" y="94"/>
                      <a:pt x="15310" y="94"/>
                    </a:cubicBezTo>
                    <a:cubicBezTo>
                      <a:pt x="16384" y="94"/>
                      <a:pt x="17435" y="239"/>
                      <a:pt x="18429" y="488"/>
                    </a:cubicBezTo>
                    <a:cubicBezTo>
                      <a:pt x="19806" y="851"/>
                      <a:pt x="21077" y="1414"/>
                      <a:pt x="22192" y="2122"/>
                    </a:cubicBezTo>
                    <a:cubicBezTo>
                      <a:pt x="23310" y="2826"/>
                      <a:pt x="24290" y="3648"/>
                      <a:pt x="25125" y="4526"/>
                    </a:cubicBezTo>
                    <a:cubicBezTo>
                      <a:pt x="26798" y="6279"/>
                      <a:pt x="27925" y="8201"/>
                      <a:pt x="28703" y="9958"/>
                    </a:cubicBezTo>
                    <a:cubicBezTo>
                      <a:pt x="29093" y="10841"/>
                      <a:pt x="29381" y="11689"/>
                      <a:pt x="29621" y="12475"/>
                    </a:cubicBezTo>
                    <a:cubicBezTo>
                      <a:pt x="29730" y="12878"/>
                      <a:pt x="29845" y="13253"/>
                      <a:pt x="29923" y="13621"/>
                    </a:cubicBezTo>
                    <a:cubicBezTo>
                      <a:pt x="29966" y="13804"/>
                      <a:pt x="30006" y="13983"/>
                      <a:pt x="30049" y="14158"/>
                    </a:cubicBezTo>
                    <a:cubicBezTo>
                      <a:pt x="30081" y="14333"/>
                      <a:pt x="30115" y="14508"/>
                      <a:pt x="30146" y="14674"/>
                    </a:cubicBezTo>
                    <a:cubicBezTo>
                      <a:pt x="30395" y="16007"/>
                      <a:pt x="30474" y="17060"/>
                      <a:pt x="30513" y="17772"/>
                    </a:cubicBezTo>
                    <a:cubicBezTo>
                      <a:pt x="30530" y="18131"/>
                      <a:pt x="30530" y="18401"/>
                      <a:pt x="30539" y="18585"/>
                    </a:cubicBezTo>
                    <a:cubicBezTo>
                      <a:pt x="30543" y="18768"/>
                      <a:pt x="30552" y="18860"/>
                      <a:pt x="30552" y="18860"/>
                    </a:cubicBezTo>
                    <a:cubicBezTo>
                      <a:pt x="30552" y="18860"/>
                      <a:pt x="30557" y="18484"/>
                      <a:pt x="30535" y="17772"/>
                    </a:cubicBezTo>
                    <a:cubicBezTo>
                      <a:pt x="30500" y="17060"/>
                      <a:pt x="30430" y="16002"/>
                      <a:pt x="30185" y="14665"/>
                    </a:cubicBezTo>
                    <a:cubicBezTo>
                      <a:pt x="30154" y="14498"/>
                      <a:pt x="30124" y="14324"/>
                      <a:pt x="30093" y="14149"/>
                    </a:cubicBezTo>
                    <a:cubicBezTo>
                      <a:pt x="30049" y="13974"/>
                      <a:pt x="30010" y="13796"/>
                      <a:pt x="29966" y="13612"/>
                    </a:cubicBezTo>
                    <a:cubicBezTo>
                      <a:pt x="29892" y="13240"/>
                      <a:pt x="29778" y="12864"/>
                      <a:pt x="29669" y="12463"/>
                    </a:cubicBezTo>
                    <a:cubicBezTo>
                      <a:pt x="29433" y="11672"/>
                      <a:pt x="29145" y="10819"/>
                      <a:pt x="28760" y="9932"/>
                    </a:cubicBezTo>
                    <a:cubicBezTo>
                      <a:pt x="27983" y="8171"/>
                      <a:pt x="26860" y="6239"/>
                      <a:pt x="25177" y="4474"/>
                    </a:cubicBezTo>
                    <a:cubicBezTo>
                      <a:pt x="24342" y="3590"/>
                      <a:pt x="23359" y="2761"/>
                      <a:pt x="22235" y="2053"/>
                    </a:cubicBezTo>
                    <a:cubicBezTo>
                      <a:pt x="21113" y="1336"/>
                      <a:pt x="19837" y="772"/>
                      <a:pt x="18451" y="401"/>
                    </a:cubicBezTo>
                    <a:cubicBezTo>
                      <a:pt x="17444" y="146"/>
                      <a:pt x="16377" y="1"/>
                      <a:pt x="15286" y="1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4165;p48"/>
              <p:cNvSpPr/>
              <p:nvPr/>
            </p:nvSpPr>
            <p:spPr>
              <a:xfrm>
                <a:off x="4149159" y="3414373"/>
                <a:ext cx="425863" cy="415766"/>
              </a:xfrm>
              <a:custGeom>
                <a:avLst/>
                <a:gdLst/>
                <a:ahLst/>
                <a:cxnLst/>
                <a:rect l="l" t="t" r="r" b="b"/>
                <a:pathLst>
                  <a:path w="17884" h="17460" extrusionOk="0">
                    <a:moveTo>
                      <a:pt x="8942" y="1"/>
                    </a:moveTo>
                    <a:cubicBezTo>
                      <a:pt x="4004" y="1"/>
                      <a:pt x="1" y="3908"/>
                      <a:pt x="1" y="8728"/>
                    </a:cubicBezTo>
                    <a:cubicBezTo>
                      <a:pt x="1" y="13553"/>
                      <a:pt x="4004" y="17460"/>
                      <a:pt x="8942" y="17460"/>
                    </a:cubicBezTo>
                    <a:cubicBezTo>
                      <a:pt x="13880" y="17460"/>
                      <a:pt x="17883" y="13553"/>
                      <a:pt x="17883" y="8728"/>
                    </a:cubicBezTo>
                    <a:cubicBezTo>
                      <a:pt x="17883" y="3908"/>
                      <a:pt x="13880" y="1"/>
                      <a:pt x="8942" y="1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4166;p48"/>
              <p:cNvSpPr/>
              <p:nvPr/>
            </p:nvSpPr>
            <p:spPr>
              <a:xfrm>
                <a:off x="4165091" y="3419922"/>
                <a:ext cx="100227" cy="90583"/>
              </a:xfrm>
              <a:custGeom>
                <a:avLst/>
                <a:gdLst/>
                <a:ahLst/>
                <a:cxnLst/>
                <a:rect l="l" t="t" r="r" b="b"/>
                <a:pathLst>
                  <a:path w="4209" h="3804" extrusionOk="0">
                    <a:moveTo>
                      <a:pt x="1549" y="1"/>
                    </a:moveTo>
                    <a:cubicBezTo>
                      <a:pt x="1170" y="1"/>
                      <a:pt x="791" y="154"/>
                      <a:pt x="516" y="458"/>
                    </a:cubicBezTo>
                    <a:cubicBezTo>
                      <a:pt x="1" y="1026"/>
                      <a:pt x="39" y="1914"/>
                      <a:pt x="608" y="2428"/>
                    </a:cubicBezTo>
                    <a:lnTo>
                      <a:pt x="1713" y="3439"/>
                    </a:lnTo>
                    <a:cubicBezTo>
                      <a:pt x="1982" y="3683"/>
                      <a:pt x="2320" y="3804"/>
                      <a:pt x="2656" y="3804"/>
                    </a:cubicBezTo>
                    <a:cubicBezTo>
                      <a:pt x="3035" y="3804"/>
                      <a:pt x="3413" y="3650"/>
                      <a:pt x="3688" y="3346"/>
                    </a:cubicBezTo>
                    <a:cubicBezTo>
                      <a:pt x="4209" y="2779"/>
                      <a:pt x="4165" y="1891"/>
                      <a:pt x="3597" y="1375"/>
                    </a:cubicBezTo>
                    <a:lnTo>
                      <a:pt x="2492" y="366"/>
                    </a:lnTo>
                    <a:cubicBezTo>
                      <a:pt x="2224" y="122"/>
                      <a:pt x="1886" y="1"/>
                      <a:pt x="1549" y="1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4167;p48"/>
              <p:cNvSpPr/>
              <p:nvPr/>
            </p:nvSpPr>
            <p:spPr>
              <a:xfrm>
                <a:off x="4330960" y="3336309"/>
                <a:ext cx="66532" cy="102227"/>
              </a:xfrm>
              <a:custGeom>
                <a:avLst/>
                <a:gdLst/>
                <a:ahLst/>
                <a:cxnLst/>
                <a:rect l="l" t="t" r="r" b="b"/>
                <a:pathLst>
                  <a:path w="2794" h="4293" extrusionOk="0">
                    <a:moveTo>
                      <a:pt x="1400" y="1"/>
                    </a:moveTo>
                    <a:cubicBezTo>
                      <a:pt x="626" y="1"/>
                      <a:pt x="1" y="630"/>
                      <a:pt x="1" y="1399"/>
                    </a:cubicBezTo>
                    <a:lnTo>
                      <a:pt x="1" y="2894"/>
                    </a:lnTo>
                    <a:cubicBezTo>
                      <a:pt x="1" y="3668"/>
                      <a:pt x="626" y="4293"/>
                      <a:pt x="1400" y="4293"/>
                    </a:cubicBezTo>
                    <a:cubicBezTo>
                      <a:pt x="2169" y="4293"/>
                      <a:pt x="2794" y="3668"/>
                      <a:pt x="2794" y="2894"/>
                    </a:cubicBezTo>
                    <a:lnTo>
                      <a:pt x="2794" y="1399"/>
                    </a:lnTo>
                    <a:cubicBezTo>
                      <a:pt x="2794" y="630"/>
                      <a:pt x="2169" y="1"/>
                      <a:pt x="1400" y="1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4168;p48"/>
              <p:cNvSpPr/>
              <p:nvPr/>
            </p:nvSpPr>
            <p:spPr>
              <a:xfrm>
                <a:off x="4478753" y="3406490"/>
                <a:ext cx="96703" cy="95107"/>
              </a:xfrm>
              <a:custGeom>
                <a:avLst/>
                <a:gdLst/>
                <a:ahLst/>
                <a:cxnLst/>
                <a:rect l="l" t="t" r="r" b="b"/>
                <a:pathLst>
                  <a:path w="4061" h="3994" extrusionOk="0">
                    <a:moveTo>
                      <a:pt x="2477" y="0"/>
                    </a:moveTo>
                    <a:cubicBezTo>
                      <a:pt x="2052" y="0"/>
                      <a:pt x="1632" y="195"/>
                      <a:pt x="1360" y="563"/>
                    </a:cubicBezTo>
                    <a:lnTo>
                      <a:pt x="464" y="1760"/>
                    </a:lnTo>
                    <a:cubicBezTo>
                      <a:pt x="1" y="2381"/>
                      <a:pt x="132" y="3255"/>
                      <a:pt x="748" y="3714"/>
                    </a:cubicBezTo>
                    <a:cubicBezTo>
                      <a:pt x="1000" y="3902"/>
                      <a:pt x="1294" y="3993"/>
                      <a:pt x="1584" y="3993"/>
                    </a:cubicBezTo>
                    <a:cubicBezTo>
                      <a:pt x="2010" y="3993"/>
                      <a:pt x="2429" y="3799"/>
                      <a:pt x="2702" y="3430"/>
                    </a:cubicBezTo>
                    <a:lnTo>
                      <a:pt x="3597" y="2232"/>
                    </a:lnTo>
                    <a:cubicBezTo>
                      <a:pt x="4061" y="1612"/>
                      <a:pt x="3930" y="738"/>
                      <a:pt x="3313" y="279"/>
                    </a:cubicBezTo>
                    <a:cubicBezTo>
                      <a:pt x="3061" y="91"/>
                      <a:pt x="2768" y="0"/>
                      <a:pt x="2477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4169;p48"/>
              <p:cNvSpPr/>
              <p:nvPr/>
            </p:nvSpPr>
            <p:spPr>
              <a:xfrm>
                <a:off x="4108579" y="3599007"/>
                <a:ext cx="102203" cy="66508"/>
              </a:xfrm>
              <a:custGeom>
                <a:avLst/>
                <a:gdLst/>
                <a:ahLst/>
                <a:cxnLst/>
                <a:rect l="l" t="t" r="r" b="b"/>
                <a:pathLst>
                  <a:path w="4292" h="2793" extrusionOk="0">
                    <a:moveTo>
                      <a:pt x="1398" y="1"/>
                    </a:moveTo>
                    <a:cubicBezTo>
                      <a:pt x="625" y="1"/>
                      <a:pt x="0" y="625"/>
                      <a:pt x="0" y="1394"/>
                    </a:cubicBezTo>
                    <a:cubicBezTo>
                      <a:pt x="0" y="2167"/>
                      <a:pt x="625" y="2793"/>
                      <a:pt x="1398" y="2793"/>
                    </a:cubicBezTo>
                    <a:lnTo>
                      <a:pt x="2893" y="2793"/>
                    </a:lnTo>
                    <a:cubicBezTo>
                      <a:pt x="3667" y="2793"/>
                      <a:pt x="4292" y="2167"/>
                      <a:pt x="4292" y="1394"/>
                    </a:cubicBezTo>
                    <a:cubicBezTo>
                      <a:pt x="4292" y="625"/>
                      <a:pt x="3667" y="1"/>
                      <a:pt x="2893" y="1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4170;p48"/>
              <p:cNvSpPr/>
              <p:nvPr/>
            </p:nvSpPr>
            <p:spPr>
              <a:xfrm>
                <a:off x="4546720" y="3588696"/>
                <a:ext cx="102203" cy="66532"/>
              </a:xfrm>
              <a:custGeom>
                <a:avLst/>
                <a:gdLst/>
                <a:ahLst/>
                <a:cxnLst/>
                <a:rect l="l" t="t" r="r" b="b"/>
                <a:pathLst>
                  <a:path w="4292" h="2794" extrusionOk="0">
                    <a:moveTo>
                      <a:pt x="1399" y="0"/>
                    </a:moveTo>
                    <a:cubicBezTo>
                      <a:pt x="626" y="0"/>
                      <a:pt x="1" y="626"/>
                      <a:pt x="1" y="1394"/>
                    </a:cubicBezTo>
                    <a:cubicBezTo>
                      <a:pt x="1" y="2168"/>
                      <a:pt x="626" y="2793"/>
                      <a:pt x="1399" y="2793"/>
                    </a:cubicBezTo>
                    <a:lnTo>
                      <a:pt x="2893" y="2793"/>
                    </a:lnTo>
                    <a:cubicBezTo>
                      <a:pt x="3662" y="2793"/>
                      <a:pt x="4292" y="2168"/>
                      <a:pt x="4292" y="1394"/>
                    </a:cubicBezTo>
                    <a:cubicBezTo>
                      <a:pt x="4292" y="626"/>
                      <a:pt x="3662" y="0"/>
                      <a:pt x="2893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4171;p48"/>
              <p:cNvSpPr/>
              <p:nvPr/>
            </p:nvSpPr>
            <p:spPr>
              <a:xfrm>
                <a:off x="4172474" y="3750039"/>
                <a:ext cx="100251" cy="90488"/>
              </a:xfrm>
              <a:custGeom>
                <a:avLst/>
                <a:gdLst/>
                <a:ahLst/>
                <a:cxnLst/>
                <a:rect l="l" t="t" r="r" b="b"/>
                <a:pathLst>
                  <a:path w="4210" h="3800" extrusionOk="0">
                    <a:moveTo>
                      <a:pt x="2654" y="1"/>
                    </a:moveTo>
                    <a:cubicBezTo>
                      <a:pt x="2318" y="1"/>
                      <a:pt x="1981" y="121"/>
                      <a:pt x="1714" y="366"/>
                    </a:cubicBezTo>
                    <a:lnTo>
                      <a:pt x="608" y="1376"/>
                    </a:lnTo>
                    <a:cubicBezTo>
                      <a:pt x="40" y="1896"/>
                      <a:pt x="0" y="2778"/>
                      <a:pt x="520" y="3347"/>
                    </a:cubicBezTo>
                    <a:cubicBezTo>
                      <a:pt x="795" y="3647"/>
                      <a:pt x="1173" y="3800"/>
                      <a:pt x="1552" y="3800"/>
                    </a:cubicBezTo>
                    <a:cubicBezTo>
                      <a:pt x="1890" y="3800"/>
                      <a:pt x="2228" y="3679"/>
                      <a:pt x="2496" y="3434"/>
                    </a:cubicBezTo>
                    <a:lnTo>
                      <a:pt x="3598" y="2425"/>
                    </a:lnTo>
                    <a:cubicBezTo>
                      <a:pt x="4169" y="1905"/>
                      <a:pt x="4209" y="1021"/>
                      <a:pt x="3685" y="454"/>
                    </a:cubicBezTo>
                    <a:cubicBezTo>
                      <a:pt x="3409" y="153"/>
                      <a:pt x="3032" y="1"/>
                      <a:pt x="2654" y="1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4172;p48"/>
              <p:cNvSpPr/>
              <p:nvPr/>
            </p:nvSpPr>
            <p:spPr>
              <a:xfrm>
                <a:off x="4366372" y="3787428"/>
                <a:ext cx="69842" cy="102084"/>
              </a:xfrm>
              <a:custGeom>
                <a:avLst/>
                <a:gdLst/>
                <a:ahLst/>
                <a:cxnLst/>
                <a:rect l="l" t="t" r="r" b="b"/>
                <a:pathLst>
                  <a:path w="2933" h="4287" extrusionOk="0">
                    <a:moveTo>
                      <a:pt x="1434" y="0"/>
                    </a:moveTo>
                    <a:cubicBezTo>
                      <a:pt x="1411" y="0"/>
                      <a:pt x="1387" y="1"/>
                      <a:pt x="1364" y="2"/>
                    </a:cubicBezTo>
                    <a:cubicBezTo>
                      <a:pt x="595" y="38"/>
                      <a:pt x="0" y="693"/>
                      <a:pt x="35" y="1462"/>
                    </a:cubicBezTo>
                    <a:lnTo>
                      <a:pt x="105" y="2957"/>
                    </a:lnTo>
                    <a:cubicBezTo>
                      <a:pt x="139" y="3704"/>
                      <a:pt x="759" y="4287"/>
                      <a:pt x="1501" y="4287"/>
                    </a:cubicBezTo>
                    <a:cubicBezTo>
                      <a:pt x="1522" y="4287"/>
                      <a:pt x="1544" y="4286"/>
                      <a:pt x="1565" y="4286"/>
                    </a:cubicBezTo>
                    <a:cubicBezTo>
                      <a:pt x="2338" y="4250"/>
                      <a:pt x="2933" y="3594"/>
                      <a:pt x="2897" y="2826"/>
                    </a:cubicBezTo>
                    <a:lnTo>
                      <a:pt x="2824" y="1331"/>
                    </a:lnTo>
                    <a:cubicBezTo>
                      <a:pt x="2789" y="586"/>
                      <a:pt x="2172" y="0"/>
                      <a:pt x="1434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4173;p48"/>
              <p:cNvSpPr/>
              <p:nvPr/>
            </p:nvSpPr>
            <p:spPr>
              <a:xfrm>
                <a:off x="4496543" y="3732250"/>
                <a:ext cx="100346" cy="90535"/>
              </a:xfrm>
              <a:custGeom>
                <a:avLst/>
                <a:gdLst/>
                <a:ahLst/>
                <a:cxnLst/>
                <a:rect l="l" t="t" r="r" b="b"/>
                <a:pathLst>
                  <a:path w="4214" h="3802" extrusionOk="0">
                    <a:moveTo>
                      <a:pt x="1555" y="1"/>
                    </a:moveTo>
                    <a:cubicBezTo>
                      <a:pt x="1175" y="1"/>
                      <a:pt x="797" y="154"/>
                      <a:pt x="521" y="457"/>
                    </a:cubicBezTo>
                    <a:cubicBezTo>
                      <a:pt x="1" y="1026"/>
                      <a:pt x="45" y="1909"/>
                      <a:pt x="613" y="2429"/>
                    </a:cubicBezTo>
                    <a:lnTo>
                      <a:pt x="1719" y="3438"/>
                    </a:lnTo>
                    <a:cubicBezTo>
                      <a:pt x="1987" y="3682"/>
                      <a:pt x="2324" y="3802"/>
                      <a:pt x="2659" y="3802"/>
                    </a:cubicBezTo>
                    <a:cubicBezTo>
                      <a:pt x="3039" y="3802"/>
                      <a:pt x="3417" y="3648"/>
                      <a:pt x="3694" y="3347"/>
                    </a:cubicBezTo>
                    <a:cubicBezTo>
                      <a:pt x="4214" y="2774"/>
                      <a:pt x="4170" y="1891"/>
                      <a:pt x="3602" y="1371"/>
                    </a:cubicBezTo>
                    <a:lnTo>
                      <a:pt x="2497" y="366"/>
                    </a:lnTo>
                    <a:cubicBezTo>
                      <a:pt x="2230" y="122"/>
                      <a:pt x="1892" y="1"/>
                      <a:pt x="1555" y="1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4174;p48"/>
              <p:cNvSpPr/>
              <p:nvPr/>
            </p:nvSpPr>
            <p:spPr>
              <a:xfrm>
                <a:off x="4228891" y="3429567"/>
                <a:ext cx="344781" cy="387453"/>
              </a:xfrm>
              <a:custGeom>
                <a:avLst/>
                <a:gdLst/>
                <a:ahLst/>
                <a:cxnLst/>
                <a:rect l="l" t="t" r="r" b="b"/>
                <a:pathLst>
                  <a:path w="14479" h="16271" extrusionOk="0">
                    <a:moveTo>
                      <a:pt x="7237" y="0"/>
                    </a:moveTo>
                    <a:cubicBezTo>
                      <a:pt x="3238" y="0"/>
                      <a:pt x="0" y="3641"/>
                      <a:pt x="0" y="8133"/>
                    </a:cubicBezTo>
                    <a:cubicBezTo>
                      <a:pt x="0" y="12626"/>
                      <a:pt x="3238" y="16271"/>
                      <a:pt x="7237" y="16271"/>
                    </a:cubicBezTo>
                    <a:cubicBezTo>
                      <a:pt x="11235" y="16271"/>
                      <a:pt x="14478" y="12626"/>
                      <a:pt x="14478" y="8133"/>
                    </a:cubicBezTo>
                    <a:cubicBezTo>
                      <a:pt x="14478" y="3641"/>
                      <a:pt x="11235" y="0"/>
                      <a:pt x="7237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4175;p48"/>
              <p:cNvSpPr/>
              <p:nvPr/>
            </p:nvSpPr>
            <p:spPr>
              <a:xfrm>
                <a:off x="4940232" y="3103069"/>
                <a:ext cx="1095613" cy="1095637"/>
              </a:xfrm>
              <a:custGeom>
                <a:avLst/>
                <a:gdLst/>
                <a:ahLst/>
                <a:cxnLst/>
                <a:rect l="l" t="t" r="r" b="b"/>
                <a:pathLst>
                  <a:path w="46010" h="46011" extrusionOk="0">
                    <a:moveTo>
                      <a:pt x="23004" y="1"/>
                    </a:moveTo>
                    <a:cubicBezTo>
                      <a:pt x="10301" y="1"/>
                      <a:pt x="0" y="10302"/>
                      <a:pt x="0" y="23006"/>
                    </a:cubicBezTo>
                    <a:cubicBezTo>
                      <a:pt x="0" y="35710"/>
                      <a:pt x="10301" y="46010"/>
                      <a:pt x="23004" y="46010"/>
                    </a:cubicBezTo>
                    <a:cubicBezTo>
                      <a:pt x="35709" y="46010"/>
                      <a:pt x="46009" y="35710"/>
                      <a:pt x="46009" y="23006"/>
                    </a:cubicBezTo>
                    <a:cubicBezTo>
                      <a:pt x="46009" y="10302"/>
                      <a:pt x="35709" y="1"/>
                      <a:pt x="23004" y="1"/>
                    </a:cubicBezTo>
                    <a:close/>
                  </a:path>
                </a:pathLst>
              </a:custGeom>
              <a:solidFill>
                <a:srgbClr val="EFEF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4176;p48"/>
              <p:cNvSpPr/>
              <p:nvPr/>
            </p:nvSpPr>
            <p:spPr>
              <a:xfrm>
                <a:off x="5286877" y="3234335"/>
                <a:ext cx="870847" cy="708636"/>
              </a:xfrm>
              <a:custGeom>
                <a:avLst/>
                <a:gdLst/>
                <a:ahLst/>
                <a:cxnLst/>
                <a:rect l="l" t="t" r="r" b="b"/>
                <a:pathLst>
                  <a:path w="36571" h="29759" extrusionOk="0">
                    <a:moveTo>
                      <a:pt x="30578" y="1"/>
                    </a:moveTo>
                    <a:lnTo>
                      <a:pt x="30578" y="11127"/>
                    </a:lnTo>
                    <a:lnTo>
                      <a:pt x="27357" y="11127"/>
                    </a:lnTo>
                    <a:lnTo>
                      <a:pt x="27357" y="4615"/>
                    </a:lnTo>
                    <a:lnTo>
                      <a:pt x="17976" y="4615"/>
                    </a:lnTo>
                    <a:lnTo>
                      <a:pt x="17976" y="13819"/>
                    </a:lnTo>
                    <a:lnTo>
                      <a:pt x="8133" y="13819"/>
                    </a:lnTo>
                    <a:lnTo>
                      <a:pt x="8133" y="18298"/>
                    </a:lnTo>
                    <a:lnTo>
                      <a:pt x="1" y="18298"/>
                    </a:lnTo>
                    <a:lnTo>
                      <a:pt x="1" y="27252"/>
                    </a:lnTo>
                    <a:cubicBezTo>
                      <a:pt x="3657" y="28986"/>
                      <a:pt x="7267" y="29758"/>
                      <a:pt x="10699" y="29758"/>
                    </a:cubicBezTo>
                    <a:cubicBezTo>
                      <a:pt x="18830" y="29758"/>
                      <a:pt x="25964" y="25425"/>
                      <a:pt x="30342" y="19264"/>
                    </a:cubicBezTo>
                    <a:cubicBezTo>
                      <a:pt x="36570" y="10506"/>
                      <a:pt x="32488" y="2964"/>
                      <a:pt x="32488" y="2964"/>
                    </a:cubicBezTo>
                    <a:lnTo>
                      <a:pt x="30578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4177;p48"/>
              <p:cNvSpPr/>
              <p:nvPr/>
            </p:nvSpPr>
            <p:spPr>
              <a:xfrm>
                <a:off x="5029179" y="3877185"/>
                <a:ext cx="294870" cy="246864"/>
              </a:xfrm>
              <a:custGeom>
                <a:avLst/>
                <a:gdLst/>
                <a:ahLst/>
                <a:cxnLst/>
                <a:rect l="l" t="t" r="r" b="b"/>
                <a:pathLst>
                  <a:path w="12383" h="10367" extrusionOk="0">
                    <a:moveTo>
                      <a:pt x="1" y="0"/>
                    </a:moveTo>
                    <a:cubicBezTo>
                      <a:pt x="1" y="0"/>
                      <a:pt x="3756" y="7893"/>
                      <a:pt x="12382" y="10366"/>
                    </a:cubicBezTo>
                    <a:lnTo>
                      <a:pt x="12382" y="4410"/>
                    </a:lnTo>
                    <a:lnTo>
                      <a:pt x="7016" y="4410"/>
                    </a:lnTo>
                    <a:lnTo>
                      <a:pt x="7016" y="1176"/>
                    </a:lnTo>
                    <a:lnTo>
                      <a:pt x="4149" y="1176"/>
                    </a:lnTo>
                    <a:lnTo>
                      <a:pt x="4149" y="0"/>
                    </a:lnTo>
                    <a:close/>
                  </a:path>
                </a:pathLst>
              </a:custGeom>
              <a:solidFill>
                <a:srgbClr val="E850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4178;p48"/>
              <p:cNvSpPr/>
              <p:nvPr/>
            </p:nvSpPr>
            <p:spPr>
              <a:xfrm>
                <a:off x="5032632" y="3877185"/>
                <a:ext cx="236149" cy="225004"/>
              </a:xfrm>
              <a:custGeom>
                <a:avLst/>
                <a:gdLst/>
                <a:ahLst/>
                <a:cxnLst/>
                <a:rect l="l" t="t" r="r" b="b"/>
                <a:pathLst>
                  <a:path w="9917" h="9449" extrusionOk="0">
                    <a:moveTo>
                      <a:pt x="1" y="0"/>
                    </a:moveTo>
                    <a:cubicBezTo>
                      <a:pt x="2142" y="4161"/>
                      <a:pt x="5642" y="7508"/>
                      <a:pt x="9916" y="9448"/>
                    </a:cubicBezTo>
                    <a:lnTo>
                      <a:pt x="9916" y="4410"/>
                    </a:lnTo>
                    <a:lnTo>
                      <a:pt x="6871" y="4410"/>
                    </a:lnTo>
                    <a:lnTo>
                      <a:pt x="6871" y="1176"/>
                    </a:lnTo>
                    <a:lnTo>
                      <a:pt x="4004" y="1176"/>
                    </a:lnTo>
                    <a:lnTo>
                      <a:pt x="4004" y="0"/>
                    </a:lnTo>
                    <a:close/>
                  </a:path>
                </a:pathLst>
              </a:custGeom>
              <a:solidFill>
                <a:srgbClr val="4BAF6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4179;p48"/>
              <p:cNvSpPr/>
              <p:nvPr/>
            </p:nvSpPr>
            <p:spPr>
              <a:xfrm>
                <a:off x="5268778" y="3556117"/>
                <a:ext cx="746974" cy="607909"/>
              </a:xfrm>
              <a:custGeom>
                <a:avLst/>
                <a:gdLst/>
                <a:ahLst/>
                <a:cxnLst/>
                <a:rect l="l" t="t" r="r" b="b"/>
                <a:pathLst>
                  <a:path w="31369" h="25529" extrusionOk="0">
                    <a:moveTo>
                      <a:pt x="26235" y="1"/>
                    </a:moveTo>
                    <a:lnTo>
                      <a:pt x="26235" y="9545"/>
                    </a:lnTo>
                    <a:lnTo>
                      <a:pt x="23468" y="9545"/>
                    </a:lnTo>
                    <a:lnTo>
                      <a:pt x="23468" y="3960"/>
                    </a:lnTo>
                    <a:lnTo>
                      <a:pt x="15418" y="3960"/>
                    </a:lnTo>
                    <a:lnTo>
                      <a:pt x="15418" y="11853"/>
                    </a:lnTo>
                    <a:lnTo>
                      <a:pt x="6975" y="11853"/>
                    </a:lnTo>
                    <a:lnTo>
                      <a:pt x="6975" y="15699"/>
                    </a:lnTo>
                    <a:lnTo>
                      <a:pt x="0" y="15699"/>
                    </a:lnTo>
                    <a:lnTo>
                      <a:pt x="0" y="23376"/>
                    </a:lnTo>
                    <a:cubicBezTo>
                      <a:pt x="3137" y="24865"/>
                      <a:pt x="6235" y="25528"/>
                      <a:pt x="9180" y="25528"/>
                    </a:cubicBezTo>
                    <a:cubicBezTo>
                      <a:pt x="16153" y="25528"/>
                      <a:pt x="22272" y="21810"/>
                      <a:pt x="26029" y="16528"/>
                    </a:cubicBezTo>
                    <a:cubicBezTo>
                      <a:pt x="31369" y="9012"/>
                      <a:pt x="28773" y="1"/>
                      <a:pt x="28773" y="1"/>
                    </a:cubicBezTo>
                    <a:close/>
                  </a:path>
                </a:pathLst>
              </a:custGeom>
              <a:solidFill>
                <a:srgbClr val="75DB8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4180;p48"/>
              <p:cNvSpPr/>
              <p:nvPr/>
            </p:nvSpPr>
            <p:spPr>
              <a:xfrm>
                <a:off x="5530833" y="3894380"/>
                <a:ext cx="431244" cy="360997"/>
              </a:xfrm>
              <a:custGeom>
                <a:avLst/>
                <a:gdLst/>
                <a:ahLst/>
                <a:cxnLst/>
                <a:rect l="l" t="t" r="r" b="b"/>
                <a:pathLst>
                  <a:path w="18110" h="15160" extrusionOk="0">
                    <a:moveTo>
                      <a:pt x="12040" y="0"/>
                    </a:moveTo>
                    <a:lnTo>
                      <a:pt x="12040" y="1717"/>
                    </a:lnTo>
                    <a:lnTo>
                      <a:pt x="7849" y="1717"/>
                    </a:lnTo>
                    <a:lnTo>
                      <a:pt x="7849" y="6445"/>
                    </a:lnTo>
                    <a:lnTo>
                      <a:pt x="1" y="6445"/>
                    </a:lnTo>
                    <a:lnTo>
                      <a:pt x="1" y="15160"/>
                    </a:lnTo>
                    <a:cubicBezTo>
                      <a:pt x="12617" y="11541"/>
                      <a:pt x="18110" y="0"/>
                      <a:pt x="18110" y="0"/>
                    </a:cubicBezTo>
                    <a:close/>
                  </a:path>
                </a:pathLst>
              </a:custGeom>
              <a:solidFill>
                <a:srgbClr val="95EB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4181;p48"/>
              <p:cNvSpPr/>
              <p:nvPr/>
            </p:nvSpPr>
            <p:spPr>
              <a:xfrm>
                <a:off x="4814610" y="2953347"/>
                <a:ext cx="1360456" cy="1360432"/>
              </a:xfrm>
              <a:custGeom>
                <a:avLst/>
                <a:gdLst/>
                <a:ahLst/>
                <a:cxnLst/>
                <a:rect l="l" t="t" r="r" b="b"/>
                <a:pathLst>
                  <a:path w="57132" h="57131" extrusionOk="0">
                    <a:moveTo>
                      <a:pt x="27663" y="8491"/>
                    </a:moveTo>
                    <a:cubicBezTo>
                      <a:pt x="39152" y="8491"/>
                      <a:pt x="48465" y="17804"/>
                      <a:pt x="48465" y="29293"/>
                    </a:cubicBezTo>
                    <a:cubicBezTo>
                      <a:pt x="48465" y="40782"/>
                      <a:pt x="39152" y="50095"/>
                      <a:pt x="27663" y="50095"/>
                    </a:cubicBezTo>
                    <a:cubicBezTo>
                      <a:pt x="16175" y="50095"/>
                      <a:pt x="6861" y="40782"/>
                      <a:pt x="6861" y="29293"/>
                    </a:cubicBezTo>
                    <a:cubicBezTo>
                      <a:pt x="6861" y="17804"/>
                      <a:pt x="16175" y="8491"/>
                      <a:pt x="27663" y="8491"/>
                    </a:cubicBezTo>
                    <a:close/>
                    <a:moveTo>
                      <a:pt x="28563" y="0"/>
                    </a:moveTo>
                    <a:cubicBezTo>
                      <a:pt x="12787" y="0"/>
                      <a:pt x="0" y="12787"/>
                      <a:pt x="0" y="28563"/>
                    </a:cubicBezTo>
                    <a:cubicBezTo>
                      <a:pt x="0" y="44340"/>
                      <a:pt x="12787" y="57130"/>
                      <a:pt x="28563" y="57130"/>
                    </a:cubicBezTo>
                    <a:cubicBezTo>
                      <a:pt x="44340" y="57130"/>
                      <a:pt x="57131" y="44340"/>
                      <a:pt x="57131" y="28563"/>
                    </a:cubicBezTo>
                    <a:cubicBezTo>
                      <a:pt x="57131" y="12787"/>
                      <a:pt x="44340" y="0"/>
                      <a:pt x="28563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4182;p48"/>
              <p:cNvSpPr/>
              <p:nvPr/>
            </p:nvSpPr>
            <p:spPr>
              <a:xfrm>
                <a:off x="4976335" y="3115786"/>
                <a:ext cx="1036892" cy="1036915"/>
              </a:xfrm>
              <a:custGeom>
                <a:avLst/>
                <a:gdLst/>
                <a:ahLst/>
                <a:cxnLst/>
                <a:rect l="l" t="t" r="r" b="b"/>
                <a:pathLst>
                  <a:path w="43544" h="43545" extrusionOk="0">
                    <a:moveTo>
                      <a:pt x="21772" y="1"/>
                    </a:moveTo>
                    <a:cubicBezTo>
                      <a:pt x="9751" y="1"/>
                      <a:pt x="1" y="9751"/>
                      <a:pt x="1" y="21773"/>
                    </a:cubicBezTo>
                    <a:cubicBezTo>
                      <a:pt x="1" y="22694"/>
                      <a:pt x="57" y="23604"/>
                      <a:pt x="171" y="24495"/>
                    </a:cubicBezTo>
                    <a:cubicBezTo>
                      <a:pt x="106" y="23826"/>
                      <a:pt x="70" y="23154"/>
                      <a:pt x="70" y="22472"/>
                    </a:cubicBezTo>
                    <a:cubicBezTo>
                      <a:pt x="70" y="10983"/>
                      <a:pt x="9384" y="1670"/>
                      <a:pt x="20872" y="1670"/>
                    </a:cubicBezTo>
                    <a:cubicBezTo>
                      <a:pt x="32361" y="1670"/>
                      <a:pt x="41674" y="10983"/>
                      <a:pt x="41674" y="22472"/>
                    </a:cubicBezTo>
                    <a:cubicBezTo>
                      <a:pt x="41674" y="33961"/>
                      <a:pt x="32361" y="43274"/>
                      <a:pt x="20872" y="43274"/>
                    </a:cubicBezTo>
                    <a:cubicBezTo>
                      <a:pt x="18377" y="43274"/>
                      <a:pt x="15982" y="42832"/>
                      <a:pt x="13762" y="42023"/>
                    </a:cubicBezTo>
                    <a:lnTo>
                      <a:pt x="13762" y="42023"/>
                    </a:lnTo>
                    <a:cubicBezTo>
                      <a:pt x="16244" y="43007"/>
                      <a:pt x="18945" y="43544"/>
                      <a:pt x="21772" y="43544"/>
                    </a:cubicBezTo>
                    <a:cubicBezTo>
                      <a:pt x="33799" y="43544"/>
                      <a:pt x="43544" y="33800"/>
                      <a:pt x="43544" y="21773"/>
                    </a:cubicBezTo>
                    <a:cubicBezTo>
                      <a:pt x="43544" y="9751"/>
                      <a:pt x="33799" y="1"/>
                      <a:pt x="21772" y="1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4183;p48"/>
              <p:cNvSpPr/>
              <p:nvPr/>
            </p:nvSpPr>
            <p:spPr>
              <a:xfrm>
                <a:off x="5730566" y="3058345"/>
                <a:ext cx="75033" cy="75152"/>
              </a:xfrm>
              <a:custGeom>
                <a:avLst/>
                <a:gdLst/>
                <a:ahLst/>
                <a:cxnLst/>
                <a:rect l="l" t="t" r="r" b="b"/>
                <a:pathLst>
                  <a:path w="3151" h="3156" extrusionOk="0">
                    <a:moveTo>
                      <a:pt x="1578" y="0"/>
                    </a:moveTo>
                    <a:cubicBezTo>
                      <a:pt x="703" y="0"/>
                      <a:pt x="0" y="708"/>
                      <a:pt x="0" y="1578"/>
                    </a:cubicBezTo>
                    <a:cubicBezTo>
                      <a:pt x="0" y="2452"/>
                      <a:pt x="703" y="3155"/>
                      <a:pt x="1578" y="3155"/>
                    </a:cubicBezTo>
                    <a:cubicBezTo>
                      <a:pt x="2447" y="3155"/>
                      <a:pt x="3151" y="2452"/>
                      <a:pt x="3151" y="1578"/>
                    </a:cubicBezTo>
                    <a:cubicBezTo>
                      <a:pt x="3151" y="708"/>
                      <a:pt x="2447" y="0"/>
                      <a:pt x="1578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4184;p48"/>
              <p:cNvSpPr/>
              <p:nvPr/>
            </p:nvSpPr>
            <p:spPr>
              <a:xfrm>
                <a:off x="5729304" y="3057321"/>
                <a:ext cx="76510" cy="77272"/>
              </a:xfrm>
              <a:custGeom>
                <a:avLst/>
                <a:gdLst/>
                <a:ahLst/>
                <a:cxnLst/>
                <a:rect l="l" t="t" r="r" b="b"/>
                <a:pathLst>
                  <a:path w="3213" h="3245" extrusionOk="0">
                    <a:moveTo>
                      <a:pt x="1611" y="1"/>
                    </a:moveTo>
                    <a:cubicBezTo>
                      <a:pt x="1435" y="1"/>
                      <a:pt x="1254" y="29"/>
                      <a:pt x="1076" y="96"/>
                    </a:cubicBezTo>
                    <a:cubicBezTo>
                      <a:pt x="787" y="197"/>
                      <a:pt x="512" y="389"/>
                      <a:pt x="315" y="659"/>
                    </a:cubicBezTo>
                    <a:cubicBezTo>
                      <a:pt x="114" y="926"/>
                      <a:pt x="1" y="1266"/>
                      <a:pt x="1" y="1621"/>
                    </a:cubicBezTo>
                    <a:cubicBezTo>
                      <a:pt x="1" y="1974"/>
                      <a:pt x="114" y="2321"/>
                      <a:pt x="315" y="2587"/>
                    </a:cubicBezTo>
                    <a:cubicBezTo>
                      <a:pt x="512" y="2853"/>
                      <a:pt x="787" y="3049"/>
                      <a:pt x="1076" y="3150"/>
                    </a:cubicBezTo>
                    <a:cubicBezTo>
                      <a:pt x="1257" y="3216"/>
                      <a:pt x="1441" y="3244"/>
                      <a:pt x="1619" y="3244"/>
                    </a:cubicBezTo>
                    <a:cubicBezTo>
                      <a:pt x="1725" y="3244"/>
                      <a:pt x="1828" y="3234"/>
                      <a:pt x="1927" y="3216"/>
                    </a:cubicBezTo>
                    <a:cubicBezTo>
                      <a:pt x="2194" y="3164"/>
                      <a:pt x="2426" y="3045"/>
                      <a:pt x="2605" y="2906"/>
                    </a:cubicBezTo>
                    <a:cubicBezTo>
                      <a:pt x="2972" y="2622"/>
                      <a:pt x="3125" y="2254"/>
                      <a:pt x="3178" y="2014"/>
                    </a:cubicBezTo>
                    <a:cubicBezTo>
                      <a:pt x="3204" y="1887"/>
                      <a:pt x="3212" y="1791"/>
                      <a:pt x="3212" y="1722"/>
                    </a:cubicBezTo>
                    <a:cubicBezTo>
                      <a:pt x="3212" y="1656"/>
                      <a:pt x="3208" y="1621"/>
                      <a:pt x="3204" y="1621"/>
                    </a:cubicBezTo>
                    <a:cubicBezTo>
                      <a:pt x="3194" y="1621"/>
                      <a:pt x="3200" y="1760"/>
                      <a:pt x="3134" y="2001"/>
                    </a:cubicBezTo>
                    <a:cubicBezTo>
                      <a:pt x="3073" y="2237"/>
                      <a:pt x="2915" y="2583"/>
                      <a:pt x="2561" y="2845"/>
                    </a:cubicBezTo>
                    <a:cubicBezTo>
                      <a:pt x="2387" y="2976"/>
                      <a:pt x="2163" y="3085"/>
                      <a:pt x="1910" y="3128"/>
                    </a:cubicBezTo>
                    <a:cubicBezTo>
                      <a:pt x="1821" y="3142"/>
                      <a:pt x="1728" y="3150"/>
                      <a:pt x="1633" y="3150"/>
                    </a:cubicBezTo>
                    <a:cubicBezTo>
                      <a:pt x="1461" y="3150"/>
                      <a:pt x="1281" y="3124"/>
                      <a:pt x="1106" y="3059"/>
                    </a:cubicBezTo>
                    <a:cubicBezTo>
                      <a:pt x="840" y="2958"/>
                      <a:pt x="582" y="2775"/>
                      <a:pt x="402" y="2521"/>
                    </a:cubicBezTo>
                    <a:cubicBezTo>
                      <a:pt x="215" y="2272"/>
                      <a:pt x="110" y="1953"/>
                      <a:pt x="106" y="1621"/>
                    </a:cubicBezTo>
                    <a:cubicBezTo>
                      <a:pt x="110" y="1293"/>
                      <a:pt x="215" y="970"/>
                      <a:pt x="402" y="721"/>
                    </a:cubicBezTo>
                    <a:cubicBezTo>
                      <a:pt x="582" y="467"/>
                      <a:pt x="840" y="284"/>
                      <a:pt x="1106" y="187"/>
                    </a:cubicBezTo>
                    <a:cubicBezTo>
                      <a:pt x="1278" y="121"/>
                      <a:pt x="1456" y="93"/>
                      <a:pt x="1626" y="93"/>
                    </a:cubicBezTo>
                    <a:cubicBezTo>
                      <a:pt x="1724" y="93"/>
                      <a:pt x="1819" y="102"/>
                      <a:pt x="1910" y="118"/>
                    </a:cubicBezTo>
                    <a:cubicBezTo>
                      <a:pt x="2163" y="161"/>
                      <a:pt x="2387" y="270"/>
                      <a:pt x="2561" y="397"/>
                    </a:cubicBezTo>
                    <a:cubicBezTo>
                      <a:pt x="2915" y="663"/>
                      <a:pt x="3073" y="1009"/>
                      <a:pt x="3134" y="1240"/>
                    </a:cubicBezTo>
                    <a:cubicBezTo>
                      <a:pt x="3200" y="1481"/>
                      <a:pt x="3194" y="1621"/>
                      <a:pt x="3204" y="1621"/>
                    </a:cubicBezTo>
                    <a:cubicBezTo>
                      <a:pt x="3208" y="1621"/>
                      <a:pt x="3212" y="1586"/>
                      <a:pt x="3212" y="1520"/>
                    </a:cubicBezTo>
                    <a:cubicBezTo>
                      <a:pt x="3212" y="1455"/>
                      <a:pt x="3204" y="1355"/>
                      <a:pt x="3178" y="1232"/>
                    </a:cubicBezTo>
                    <a:cubicBezTo>
                      <a:pt x="3125" y="987"/>
                      <a:pt x="2972" y="625"/>
                      <a:pt x="2605" y="340"/>
                    </a:cubicBezTo>
                    <a:cubicBezTo>
                      <a:pt x="2426" y="201"/>
                      <a:pt x="2194" y="78"/>
                      <a:pt x="1927" y="30"/>
                    </a:cubicBezTo>
                    <a:cubicBezTo>
                      <a:pt x="1826" y="11"/>
                      <a:pt x="1719" y="1"/>
                      <a:pt x="1611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4185;p48"/>
              <p:cNvSpPr/>
              <p:nvPr/>
            </p:nvSpPr>
            <p:spPr>
              <a:xfrm>
                <a:off x="5758953" y="3071086"/>
                <a:ext cx="15645" cy="47958"/>
              </a:xfrm>
              <a:custGeom>
                <a:avLst/>
                <a:gdLst/>
                <a:ahLst/>
                <a:cxnLst/>
                <a:rect l="l" t="t" r="r" b="b"/>
                <a:pathLst>
                  <a:path w="657" h="2014" extrusionOk="0">
                    <a:moveTo>
                      <a:pt x="640" y="1"/>
                    </a:moveTo>
                    <a:cubicBezTo>
                      <a:pt x="618" y="1"/>
                      <a:pt x="509" y="64"/>
                      <a:pt x="386" y="208"/>
                    </a:cubicBezTo>
                    <a:cubicBezTo>
                      <a:pt x="245" y="361"/>
                      <a:pt x="93" y="619"/>
                      <a:pt x="45" y="938"/>
                    </a:cubicBezTo>
                    <a:cubicBezTo>
                      <a:pt x="1" y="1257"/>
                      <a:pt x="71" y="1550"/>
                      <a:pt x="154" y="1737"/>
                    </a:cubicBezTo>
                    <a:cubicBezTo>
                      <a:pt x="237" y="1918"/>
                      <a:pt x="326" y="2014"/>
                      <a:pt x="340" y="2014"/>
                    </a:cubicBezTo>
                    <a:cubicBezTo>
                      <a:pt x="341" y="2014"/>
                      <a:pt x="341" y="2013"/>
                      <a:pt x="342" y="2013"/>
                    </a:cubicBezTo>
                    <a:cubicBezTo>
                      <a:pt x="359" y="2005"/>
                      <a:pt x="289" y="1895"/>
                      <a:pt x="224" y="1711"/>
                    </a:cubicBezTo>
                    <a:cubicBezTo>
                      <a:pt x="162" y="1523"/>
                      <a:pt x="106" y="1253"/>
                      <a:pt x="154" y="956"/>
                    </a:cubicBezTo>
                    <a:cubicBezTo>
                      <a:pt x="198" y="658"/>
                      <a:pt x="329" y="414"/>
                      <a:pt x="442" y="256"/>
                    </a:cubicBezTo>
                    <a:cubicBezTo>
                      <a:pt x="560" y="95"/>
                      <a:pt x="656" y="16"/>
                      <a:pt x="644" y="3"/>
                    </a:cubicBezTo>
                    <a:cubicBezTo>
                      <a:pt x="643" y="1"/>
                      <a:pt x="642" y="1"/>
                      <a:pt x="64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4186;p48"/>
              <p:cNvSpPr/>
              <p:nvPr/>
            </p:nvSpPr>
            <p:spPr>
              <a:xfrm>
                <a:off x="5739711" y="3090566"/>
                <a:ext cx="53507" cy="11954"/>
              </a:xfrm>
              <a:custGeom>
                <a:avLst/>
                <a:gdLst/>
                <a:ahLst/>
                <a:cxnLst/>
                <a:rect l="l" t="t" r="r" b="b"/>
                <a:pathLst>
                  <a:path w="2247" h="502" extrusionOk="0">
                    <a:moveTo>
                      <a:pt x="880" y="1"/>
                    </a:moveTo>
                    <a:cubicBezTo>
                      <a:pt x="664" y="1"/>
                      <a:pt x="471" y="32"/>
                      <a:pt x="324" y="72"/>
                    </a:cubicBezTo>
                    <a:cubicBezTo>
                      <a:pt x="119" y="128"/>
                      <a:pt x="0" y="199"/>
                      <a:pt x="4" y="207"/>
                    </a:cubicBezTo>
                    <a:cubicBezTo>
                      <a:pt x="5" y="210"/>
                      <a:pt x="9" y="211"/>
                      <a:pt x="16" y="211"/>
                    </a:cubicBezTo>
                    <a:cubicBezTo>
                      <a:pt x="81" y="211"/>
                      <a:pt x="400" y="103"/>
                      <a:pt x="827" y="103"/>
                    </a:cubicBezTo>
                    <a:cubicBezTo>
                      <a:pt x="929" y="103"/>
                      <a:pt x="1037" y="109"/>
                      <a:pt x="1150" y="124"/>
                    </a:cubicBezTo>
                    <a:cubicBezTo>
                      <a:pt x="1758" y="199"/>
                      <a:pt x="2181" y="502"/>
                      <a:pt x="2233" y="502"/>
                    </a:cubicBezTo>
                    <a:cubicBezTo>
                      <a:pt x="2236" y="502"/>
                      <a:pt x="2237" y="501"/>
                      <a:pt x="2238" y="500"/>
                    </a:cubicBezTo>
                    <a:cubicBezTo>
                      <a:pt x="2247" y="491"/>
                      <a:pt x="2150" y="395"/>
                      <a:pt x="1962" y="286"/>
                    </a:cubicBezTo>
                    <a:cubicBezTo>
                      <a:pt x="1779" y="177"/>
                      <a:pt x="1495" y="63"/>
                      <a:pt x="1167" y="19"/>
                    </a:cubicBezTo>
                    <a:cubicBezTo>
                      <a:pt x="1068" y="6"/>
                      <a:pt x="972" y="1"/>
                      <a:pt x="88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4187;p48"/>
              <p:cNvSpPr/>
              <p:nvPr/>
            </p:nvSpPr>
            <p:spPr>
              <a:xfrm>
                <a:off x="5289377" y="3025457"/>
                <a:ext cx="75057" cy="75152"/>
              </a:xfrm>
              <a:custGeom>
                <a:avLst/>
                <a:gdLst/>
                <a:ahLst/>
                <a:cxnLst/>
                <a:rect l="l" t="t" r="r" b="b"/>
                <a:pathLst>
                  <a:path w="3152" h="3156" extrusionOk="0">
                    <a:moveTo>
                      <a:pt x="1574" y="0"/>
                    </a:moveTo>
                    <a:cubicBezTo>
                      <a:pt x="704" y="0"/>
                      <a:pt x="1" y="708"/>
                      <a:pt x="1" y="1578"/>
                    </a:cubicBezTo>
                    <a:cubicBezTo>
                      <a:pt x="1" y="2447"/>
                      <a:pt x="704" y="3155"/>
                      <a:pt x="1574" y="3155"/>
                    </a:cubicBezTo>
                    <a:cubicBezTo>
                      <a:pt x="2448" y="3155"/>
                      <a:pt x="3151" y="2447"/>
                      <a:pt x="3151" y="1578"/>
                    </a:cubicBezTo>
                    <a:cubicBezTo>
                      <a:pt x="3151" y="708"/>
                      <a:pt x="2448" y="0"/>
                      <a:pt x="1574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4188;p48"/>
              <p:cNvSpPr/>
              <p:nvPr/>
            </p:nvSpPr>
            <p:spPr>
              <a:xfrm>
                <a:off x="5288044" y="3024457"/>
                <a:ext cx="76605" cy="77176"/>
              </a:xfrm>
              <a:custGeom>
                <a:avLst/>
                <a:gdLst/>
                <a:ahLst/>
                <a:cxnLst/>
                <a:rect l="l" t="t" r="r" b="b"/>
                <a:pathLst>
                  <a:path w="3217" h="3241" extrusionOk="0">
                    <a:moveTo>
                      <a:pt x="1610" y="0"/>
                    </a:moveTo>
                    <a:cubicBezTo>
                      <a:pt x="1435" y="0"/>
                      <a:pt x="1254" y="28"/>
                      <a:pt x="1079" y="95"/>
                    </a:cubicBezTo>
                    <a:cubicBezTo>
                      <a:pt x="791" y="195"/>
                      <a:pt x="516" y="387"/>
                      <a:pt x="319" y="659"/>
                    </a:cubicBezTo>
                    <a:cubicBezTo>
                      <a:pt x="118" y="925"/>
                      <a:pt x="4" y="1266"/>
                      <a:pt x="0" y="1620"/>
                    </a:cubicBezTo>
                    <a:cubicBezTo>
                      <a:pt x="4" y="1974"/>
                      <a:pt x="118" y="2319"/>
                      <a:pt x="319" y="2581"/>
                    </a:cubicBezTo>
                    <a:cubicBezTo>
                      <a:pt x="516" y="2852"/>
                      <a:pt x="791" y="3045"/>
                      <a:pt x="1079" y="3145"/>
                    </a:cubicBezTo>
                    <a:cubicBezTo>
                      <a:pt x="1254" y="3212"/>
                      <a:pt x="1435" y="3240"/>
                      <a:pt x="1611" y="3240"/>
                    </a:cubicBezTo>
                    <a:cubicBezTo>
                      <a:pt x="1721" y="3240"/>
                      <a:pt x="1829" y="3229"/>
                      <a:pt x="1932" y="3211"/>
                    </a:cubicBezTo>
                    <a:cubicBezTo>
                      <a:pt x="2198" y="3162"/>
                      <a:pt x="2430" y="3045"/>
                      <a:pt x="2608" y="2904"/>
                    </a:cubicBezTo>
                    <a:cubicBezTo>
                      <a:pt x="2971" y="2616"/>
                      <a:pt x="3129" y="2253"/>
                      <a:pt x="3181" y="2009"/>
                    </a:cubicBezTo>
                    <a:cubicBezTo>
                      <a:pt x="3207" y="1886"/>
                      <a:pt x="3217" y="1786"/>
                      <a:pt x="3217" y="1720"/>
                    </a:cubicBezTo>
                    <a:cubicBezTo>
                      <a:pt x="3212" y="1655"/>
                      <a:pt x="3212" y="1620"/>
                      <a:pt x="3207" y="1620"/>
                    </a:cubicBezTo>
                    <a:cubicBezTo>
                      <a:pt x="3195" y="1620"/>
                      <a:pt x="3203" y="1760"/>
                      <a:pt x="3138" y="2000"/>
                    </a:cubicBezTo>
                    <a:cubicBezTo>
                      <a:pt x="3076" y="2236"/>
                      <a:pt x="2915" y="2577"/>
                      <a:pt x="2565" y="2844"/>
                    </a:cubicBezTo>
                    <a:cubicBezTo>
                      <a:pt x="2386" y="2975"/>
                      <a:pt x="2168" y="3084"/>
                      <a:pt x="1914" y="3128"/>
                    </a:cubicBezTo>
                    <a:cubicBezTo>
                      <a:pt x="1827" y="3141"/>
                      <a:pt x="1736" y="3149"/>
                      <a:pt x="1643" y="3149"/>
                    </a:cubicBezTo>
                    <a:cubicBezTo>
                      <a:pt x="1469" y="3149"/>
                      <a:pt x="1287" y="3122"/>
                      <a:pt x="1110" y="3053"/>
                    </a:cubicBezTo>
                    <a:cubicBezTo>
                      <a:pt x="843" y="2957"/>
                      <a:pt x="585" y="2773"/>
                      <a:pt x="402" y="2521"/>
                    </a:cubicBezTo>
                    <a:cubicBezTo>
                      <a:pt x="218" y="2271"/>
                      <a:pt x="113" y="1952"/>
                      <a:pt x="109" y="1620"/>
                    </a:cubicBezTo>
                    <a:cubicBezTo>
                      <a:pt x="113" y="1288"/>
                      <a:pt x="218" y="968"/>
                      <a:pt x="402" y="720"/>
                    </a:cubicBezTo>
                    <a:cubicBezTo>
                      <a:pt x="585" y="466"/>
                      <a:pt x="843" y="282"/>
                      <a:pt x="1110" y="187"/>
                    </a:cubicBezTo>
                    <a:cubicBezTo>
                      <a:pt x="1283" y="120"/>
                      <a:pt x="1462" y="92"/>
                      <a:pt x="1633" y="92"/>
                    </a:cubicBezTo>
                    <a:cubicBezTo>
                      <a:pt x="1730" y="92"/>
                      <a:pt x="1824" y="101"/>
                      <a:pt x="1914" y="117"/>
                    </a:cubicBezTo>
                    <a:cubicBezTo>
                      <a:pt x="2168" y="161"/>
                      <a:pt x="2386" y="270"/>
                      <a:pt x="2565" y="397"/>
                    </a:cubicBezTo>
                    <a:cubicBezTo>
                      <a:pt x="2915" y="663"/>
                      <a:pt x="3076" y="1004"/>
                      <a:pt x="3138" y="1240"/>
                    </a:cubicBezTo>
                    <a:cubicBezTo>
                      <a:pt x="3203" y="1480"/>
                      <a:pt x="3195" y="1620"/>
                      <a:pt x="3207" y="1620"/>
                    </a:cubicBezTo>
                    <a:cubicBezTo>
                      <a:pt x="3212" y="1620"/>
                      <a:pt x="3212" y="1585"/>
                      <a:pt x="3217" y="1519"/>
                    </a:cubicBezTo>
                    <a:cubicBezTo>
                      <a:pt x="3217" y="1454"/>
                      <a:pt x="3207" y="1353"/>
                      <a:pt x="3181" y="1231"/>
                    </a:cubicBezTo>
                    <a:cubicBezTo>
                      <a:pt x="3129" y="986"/>
                      <a:pt x="2971" y="623"/>
                      <a:pt x="2608" y="335"/>
                    </a:cubicBezTo>
                    <a:cubicBezTo>
                      <a:pt x="2430" y="200"/>
                      <a:pt x="2198" y="77"/>
                      <a:pt x="1932" y="30"/>
                    </a:cubicBezTo>
                    <a:cubicBezTo>
                      <a:pt x="1829" y="11"/>
                      <a:pt x="1721" y="0"/>
                      <a:pt x="1610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4189;p48"/>
              <p:cNvSpPr/>
              <p:nvPr/>
            </p:nvSpPr>
            <p:spPr>
              <a:xfrm>
                <a:off x="5317693" y="3038126"/>
                <a:ext cx="15740" cy="48006"/>
              </a:xfrm>
              <a:custGeom>
                <a:avLst/>
                <a:gdLst/>
                <a:ahLst/>
                <a:cxnLst/>
                <a:rect l="l" t="t" r="r" b="b"/>
                <a:pathLst>
                  <a:path w="661" h="2016" extrusionOk="0">
                    <a:moveTo>
                      <a:pt x="645" y="0"/>
                    </a:moveTo>
                    <a:cubicBezTo>
                      <a:pt x="629" y="0"/>
                      <a:pt x="516" y="63"/>
                      <a:pt x="389" y="211"/>
                    </a:cubicBezTo>
                    <a:cubicBezTo>
                      <a:pt x="250" y="364"/>
                      <a:pt x="96" y="622"/>
                      <a:pt x="48" y="941"/>
                    </a:cubicBezTo>
                    <a:cubicBezTo>
                      <a:pt x="0" y="1260"/>
                      <a:pt x="70" y="1553"/>
                      <a:pt x="157" y="1741"/>
                    </a:cubicBezTo>
                    <a:cubicBezTo>
                      <a:pt x="243" y="1925"/>
                      <a:pt x="333" y="2016"/>
                      <a:pt x="345" y="2016"/>
                    </a:cubicBezTo>
                    <a:cubicBezTo>
                      <a:pt x="346" y="2016"/>
                      <a:pt x="346" y="2016"/>
                      <a:pt x="346" y="2016"/>
                    </a:cubicBezTo>
                    <a:cubicBezTo>
                      <a:pt x="363" y="2003"/>
                      <a:pt x="294" y="1898"/>
                      <a:pt x="228" y="1711"/>
                    </a:cubicBezTo>
                    <a:cubicBezTo>
                      <a:pt x="163" y="1527"/>
                      <a:pt x="110" y="1251"/>
                      <a:pt x="153" y="959"/>
                    </a:cubicBezTo>
                    <a:cubicBezTo>
                      <a:pt x="201" y="662"/>
                      <a:pt x="328" y="416"/>
                      <a:pt x="446" y="259"/>
                    </a:cubicBezTo>
                    <a:cubicBezTo>
                      <a:pt x="564" y="97"/>
                      <a:pt x="661" y="15"/>
                      <a:pt x="647" y="1"/>
                    </a:cubicBezTo>
                    <a:cubicBezTo>
                      <a:pt x="647" y="0"/>
                      <a:pt x="646" y="0"/>
                      <a:pt x="645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4190;p48"/>
              <p:cNvSpPr/>
              <p:nvPr/>
            </p:nvSpPr>
            <p:spPr>
              <a:xfrm>
                <a:off x="5298546" y="3057654"/>
                <a:ext cx="53388" cy="11978"/>
              </a:xfrm>
              <a:custGeom>
                <a:avLst/>
                <a:gdLst/>
                <a:ahLst/>
                <a:cxnLst/>
                <a:rect l="l" t="t" r="r" b="b"/>
                <a:pathLst>
                  <a:path w="2242" h="503" extrusionOk="0">
                    <a:moveTo>
                      <a:pt x="869" y="1"/>
                    </a:moveTo>
                    <a:cubicBezTo>
                      <a:pt x="658" y="1"/>
                      <a:pt x="469" y="30"/>
                      <a:pt x="324" y="73"/>
                    </a:cubicBezTo>
                    <a:cubicBezTo>
                      <a:pt x="118" y="130"/>
                      <a:pt x="1" y="195"/>
                      <a:pt x="5" y="209"/>
                    </a:cubicBezTo>
                    <a:cubicBezTo>
                      <a:pt x="5" y="212"/>
                      <a:pt x="9" y="213"/>
                      <a:pt x="15" y="213"/>
                    </a:cubicBezTo>
                    <a:cubicBezTo>
                      <a:pt x="77" y="213"/>
                      <a:pt x="394" y="102"/>
                      <a:pt x="820" y="102"/>
                    </a:cubicBezTo>
                    <a:cubicBezTo>
                      <a:pt x="924" y="102"/>
                      <a:pt x="1035" y="108"/>
                      <a:pt x="1150" y="125"/>
                    </a:cubicBezTo>
                    <a:cubicBezTo>
                      <a:pt x="1763" y="197"/>
                      <a:pt x="2187" y="503"/>
                      <a:pt x="2234" y="503"/>
                    </a:cubicBezTo>
                    <a:cubicBezTo>
                      <a:pt x="2236" y="503"/>
                      <a:pt x="2237" y="502"/>
                      <a:pt x="2238" y="501"/>
                    </a:cubicBezTo>
                    <a:cubicBezTo>
                      <a:pt x="2242" y="488"/>
                      <a:pt x="2151" y="397"/>
                      <a:pt x="1963" y="288"/>
                    </a:cubicBezTo>
                    <a:cubicBezTo>
                      <a:pt x="1774" y="177"/>
                      <a:pt x="1495" y="64"/>
                      <a:pt x="1163" y="20"/>
                    </a:cubicBezTo>
                    <a:cubicBezTo>
                      <a:pt x="1062" y="7"/>
                      <a:pt x="963" y="1"/>
                      <a:pt x="869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4191;p48"/>
              <p:cNvSpPr/>
              <p:nvPr/>
            </p:nvSpPr>
            <p:spPr>
              <a:xfrm>
                <a:off x="6004458" y="3329974"/>
                <a:ext cx="75057" cy="75057"/>
              </a:xfrm>
              <a:custGeom>
                <a:avLst/>
                <a:gdLst/>
                <a:ahLst/>
                <a:cxnLst/>
                <a:rect l="l" t="t" r="r" b="b"/>
                <a:pathLst>
                  <a:path w="3152" h="3152" extrusionOk="0">
                    <a:moveTo>
                      <a:pt x="1578" y="1"/>
                    </a:moveTo>
                    <a:cubicBezTo>
                      <a:pt x="704" y="1"/>
                      <a:pt x="1" y="704"/>
                      <a:pt x="1" y="1578"/>
                    </a:cubicBezTo>
                    <a:cubicBezTo>
                      <a:pt x="1" y="2448"/>
                      <a:pt x="704" y="3151"/>
                      <a:pt x="1578" y="3151"/>
                    </a:cubicBezTo>
                    <a:cubicBezTo>
                      <a:pt x="2449" y="3151"/>
                      <a:pt x="3151" y="2448"/>
                      <a:pt x="3151" y="1578"/>
                    </a:cubicBezTo>
                    <a:cubicBezTo>
                      <a:pt x="3151" y="704"/>
                      <a:pt x="2449" y="1"/>
                      <a:pt x="1578" y="1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4192;p48"/>
              <p:cNvSpPr/>
              <p:nvPr/>
            </p:nvSpPr>
            <p:spPr>
              <a:xfrm>
                <a:off x="6003219" y="3328879"/>
                <a:ext cx="76510" cy="77224"/>
              </a:xfrm>
              <a:custGeom>
                <a:avLst/>
                <a:gdLst/>
                <a:ahLst/>
                <a:cxnLst/>
                <a:rect l="l" t="t" r="r" b="b"/>
                <a:pathLst>
                  <a:path w="3213" h="3243" extrusionOk="0">
                    <a:moveTo>
                      <a:pt x="1637" y="94"/>
                    </a:moveTo>
                    <a:cubicBezTo>
                      <a:pt x="1731" y="94"/>
                      <a:pt x="1823" y="102"/>
                      <a:pt x="1910" y="116"/>
                    </a:cubicBezTo>
                    <a:cubicBezTo>
                      <a:pt x="2164" y="160"/>
                      <a:pt x="2386" y="269"/>
                      <a:pt x="2561" y="400"/>
                    </a:cubicBezTo>
                    <a:cubicBezTo>
                      <a:pt x="2915" y="662"/>
                      <a:pt x="3072" y="1007"/>
                      <a:pt x="3138" y="1243"/>
                    </a:cubicBezTo>
                    <a:cubicBezTo>
                      <a:pt x="3198" y="1476"/>
                      <a:pt x="3195" y="1620"/>
                      <a:pt x="3203" y="1624"/>
                    </a:cubicBezTo>
                    <a:lnTo>
                      <a:pt x="3203" y="1624"/>
                    </a:lnTo>
                    <a:cubicBezTo>
                      <a:pt x="3195" y="1624"/>
                      <a:pt x="3198" y="1767"/>
                      <a:pt x="3138" y="2000"/>
                    </a:cubicBezTo>
                    <a:cubicBezTo>
                      <a:pt x="3072" y="2236"/>
                      <a:pt x="2915" y="2581"/>
                      <a:pt x="2561" y="2843"/>
                    </a:cubicBezTo>
                    <a:cubicBezTo>
                      <a:pt x="2386" y="2974"/>
                      <a:pt x="2164" y="3084"/>
                      <a:pt x="1910" y="3127"/>
                    </a:cubicBezTo>
                    <a:cubicBezTo>
                      <a:pt x="1820" y="3143"/>
                      <a:pt x="1724" y="3152"/>
                      <a:pt x="1627" y="3152"/>
                    </a:cubicBezTo>
                    <a:cubicBezTo>
                      <a:pt x="1457" y="3152"/>
                      <a:pt x="1280" y="3124"/>
                      <a:pt x="1111" y="3058"/>
                    </a:cubicBezTo>
                    <a:cubicBezTo>
                      <a:pt x="839" y="2961"/>
                      <a:pt x="581" y="2778"/>
                      <a:pt x="403" y="2524"/>
                    </a:cubicBezTo>
                    <a:cubicBezTo>
                      <a:pt x="214" y="2275"/>
                      <a:pt x="109" y="1951"/>
                      <a:pt x="105" y="1620"/>
                    </a:cubicBezTo>
                    <a:cubicBezTo>
                      <a:pt x="109" y="1292"/>
                      <a:pt x="214" y="973"/>
                      <a:pt x="403" y="719"/>
                    </a:cubicBezTo>
                    <a:cubicBezTo>
                      <a:pt x="581" y="466"/>
                      <a:pt x="839" y="283"/>
                      <a:pt x="1111" y="186"/>
                    </a:cubicBezTo>
                    <a:cubicBezTo>
                      <a:pt x="1284" y="121"/>
                      <a:pt x="1464" y="94"/>
                      <a:pt x="1637" y="94"/>
                    </a:cubicBezTo>
                    <a:close/>
                    <a:moveTo>
                      <a:pt x="1619" y="1"/>
                    </a:moveTo>
                    <a:cubicBezTo>
                      <a:pt x="1441" y="1"/>
                      <a:pt x="1256" y="29"/>
                      <a:pt x="1075" y="95"/>
                    </a:cubicBezTo>
                    <a:cubicBezTo>
                      <a:pt x="787" y="194"/>
                      <a:pt x="512" y="392"/>
                      <a:pt x="315" y="658"/>
                    </a:cubicBezTo>
                    <a:cubicBezTo>
                      <a:pt x="115" y="924"/>
                      <a:pt x="0" y="1270"/>
                      <a:pt x="0" y="1620"/>
                    </a:cubicBezTo>
                    <a:cubicBezTo>
                      <a:pt x="0" y="1973"/>
                      <a:pt x="115" y="2318"/>
                      <a:pt x="315" y="2586"/>
                    </a:cubicBezTo>
                    <a:cubicBezTo>
                      <a:pt x="512" y="2856"/>
                      <a:pt x="787" y="3048"/>
                      <a:pt x="1075" y="3149"/>
                    </a:cubicBezTo>
                    <a:cubicBezTo>
                      <a:pt x="1256" y="3215"/>
                      <a:pt x="1441" y="3243"/>
                      <a:pt x="1619" y="3243"/>
                    </a:cubicBezTo>
                    <a:cubicBezTo>
                      <a:pt x="1725" y="3243"/>
                      <a:pt x="1829" y="3233"/>
                      <a:pt x="1928" y="3215"/>
                    </a:cubicBezTo>
                    <a:cubicBezTo>
                      <a:pt x="2194" y="3163"/>
                      <a:pt x="2426" y="3044"/>
                      <a:pt x="2606" y="2905"/>
                    </a:cubicBezTo>
                    <a:cubicBezTo>
                      <a:pt x="2973" y="2620"/>
                      <a:pt x="3125" y="2258"/>
                      <a:pt x="3177" y="2013"/>
                    </a:cubicBezTo>
                    <a:cubicBezTo>
                      <a:pt x="3203" y="1886"/>
                      <a:pt x="3213" y="1790"/>
                      <a:pt x="3213" y="1725"/>
                    </a:cubicBezTo>
                    <a:cubicBezTo>
                      <a:pt x="3213" y="1654"/>
                      <a:pt x="3209" y="1624"/>
                      <a:pt x="3203" y="1624"/>
                    </a:cubicBezTo>
                    <a:cubicBezTo>
                      <a:pt x="3209" y="1624"/>
                      <a:pt x="3213" y="1589"/>
                      <a:pt x="3213" y="1519"/>
                    </a:cubicBezTo>
                    <a:cubicBezTo>
                      <a:pt x="3213" y="1453"/>
                      <a:pt x="3203" y="1358"/>
                      <a:pt x="3177" y="1231"/>
                    </a:cubicBezTo>
                    <a:cubicBezTo>
                      <a:pt x="3125" y="986"/>
                      <a:pt x="2973" y="623"/>
                      <a:pt x="2606" y="339"/>
                    </a:cubicBezTo>
                    <a:cubicBezTo>
                      <a:pt x="2426" y="200"/>
                      <a:pt x="2194" y="81"/>
                      <a:pt x="1928" y="29"/>
                    </a:cubicBezTo>
                    <a:cubicBezTo>
                      <a:pt x="1829" y="11"/>
                      <a:pt x="1725" y="1"/>
                      <a:pt x="1619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4193;p48"/>
              <p:cNvSpPr/>
              <p:nvPr/>
            </p:nvSpPr>
            <p:spPr>
              <a:xfrm>
                <a:off x="6032892" y="3342643"/>
                <a:ext cx="15621" cy="47935"/>
              </a:xfrm>
              <a:custGeom>
                <a:avLst/>
                <a:gdLst/>
                <a:ahLst/>
                <a:cxnLst/>
                <a:rect l="l" t="t" r="r" b="b"/>
                <a:pathLst>
                  <a:path w="656" h="2013" extrusionOk="0">
                    <a:moveTo>
                      <a:pt x="640" y="1"/>
                    </a:moveTo>
                    <a:cubicBezTo>
                      <a:pt x="624" y="1"/>
                      <a:pt x="512" y="63"/>
                      <a:pt x="384" y="207"/>
                    </a:cubicBezTo>
                    <a:cubicBezTo>
                      <a:pt x="245" y="364"/>
                      <a:pt x="92" y="622"/>
                      <a:pt x="43" y="941"/>
                    </a:cubicBezTo>
                    <a:cubicBezTo>
                      <a:pt x="0" y="1260"/>
                      <a:pt x="69" y="1548"/>
                      <a:pt x="153" y="1736"/>
                    </a:cubicBezTo>
                    <a:cubicBezTo>
                      <a:pt x="237" y="1921"/>
                      <a:pt x="324" y="2013"/>
                      <a:pt x="340" y="2013"/>
                    </a:cubicBezTo>
                    <a:cubicBezTo>
                      <a:pt x="340" y="2013"/>
                      <a:pt x="341" y="2012"/>
                      <a:pt x="341" y="2012"/>
                    </a:cubicBezTo>
                    <a:cubicBezTo>
                      <a:pt x="358" y="2003"/>
                      <a:pt x="289" y="1898"/>
                      <a:pt x="223" y="1710"/>
                    </a:cubicBezTo>
                    <a:cubicBezTo>
                      <a:pt x="162" y="1522"/>
                      <a:pt x="105" y="1252"/>
                      <a:pt x="153" y="954"/>
                    </a:cubicBezTo>
                    <a:cubicBezTo>
                      <a:pt x="196" y="661"/>
                      <a:pt x="327" y="413"/>
                      <a:pt x="442" y="255"/>
                    </a:cubicBezTo>
                    <a:cubicBezTo>
                      <a:pt x="559" y="98"/>
                      <a:pt x="656" y="15"/>
                      <a:pt x="642" y="1"/>
                    </a:cubicBezTo>
                    <a:cubicBezTo>
                      <a:pt x="642" y="1"/>
                      <a:pt x="641" y="1"/>
                      <a:pt x="64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4194;p48"/>
              <p:cNvSpPr/>
              <p:nvPr/>
            </p:nvSpPr>
            <p:spPr>
              <a:xfrm>
                <a:off x="6013626" y="3362100"/>
                <a:ext cx="53531" cy="11954"/>
              </a:xfrm>
              <a:custGeom>
                <a:avLst/>
                <a:gdLst/>
                <a:ahLst/>
                <a:cxnLst/>
                <a:rect l="l" t="t" r="r" b="b"/>
                <a:pathLst>
                  <a:path w="2248" h="502" extrusionOk="0">
                    <a:moveTo>
                      <a:pt x="880" y="0"/>
                    </a:moveTo>
                    <a:cubicBezTo>
                      <a:pt x="664" y="0"/>
                      <a:pt x="471" y="32"/>
                      <a:pt x="324" y="72"/>
                    </a:cubicBezTo>
                    <a:cubicBezTo>
                      <a:pt x="118" y="128"/>
                      <a:pt x="1" y="199"/>
                      <a:pt x="5" y="207"/>
                    </a:cubicBezTo>
                    <a:cubicBezTo>
                      <a:pt x="5" y="210"/>
                      <a:pt x="9" y="211"/>
                      <a:pt x="16" y="211"/>
                    </a:cubicBezTo>
                    <a:cubicBezTo>
                      <a:pt x="79" y="211"/>
                      <a:pt x="399" y="102"/>
                      <a:pt x="826" y="102"/>
                    </a:cubicBezTo>
                    <a:cubicBezTo>
                      <a:pt x="929" y="102"/>
                      <a:pt x="1037" y="109"/>
                      <a:pt x="1150" y="124"/>
                    </a:cubicBezTo>
                    <a:cubicBezTo>
                      <a:pt x="1760" y="199"/>
                      <a:pt x="2182" y="502"/>
                      <a:pt x="2233" y="502"/>
                    </a:cubicBezTo>
                    <a:cubicBezTo>
                      <a:pt x="2235" y="502"/>
                      <a:pt x="2237" y="501"/>
                      <a:pt x="2238" y="500"/>
                    </a:cubicBezTo>
                    <a:cubicBezTo>
                      <a:pt x="2247" y="491"/>
                      <a:pt x="2151" y="395"/>
                      <a:pt x="1963" y="286"/>
                    </a:cubicBezTo>
                    <a:cubicBezTo>
                      <a:pt x="1779" y="177"/>
                      <a:pt x="1495" y="63"/>
                      <a:pt x="1167" y="19"/>
                    </a:cubicBezTo>
                    <a:cubicBezTo>
                      <a:pt x="1068" y="6"/>
                      <a:pt x="972" y="0"/>
                      <a:pt x="880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4195;p48"/>
              <p:cNvSpPr/>
              <p:nvPr/>
            </p:nvSpPr>
            <p:spPr>
              <a:xfrm>
                <a:off x="4915536" y="3311018"/>
                <a:ext cx="75176" cy="75176"/>
              </a:xfrm>
              <a:custGeom>
                <a:avLst/>
                <a:gdLst/>
                <a:ahLst/>
                <a:cxnLst/>
                <a:rect l="l" t="t" r="r" b="b"/>
                <a:pathLst>
                  <a:path w="3157" h="3157" extrusionOk="0">
                    <a:moveTo>
                      <a:pt x="1579" y="1"/>
                    </a:moveTo>
                    <a:cubicBezTo>
                      <a:pt x="709" y="1"/>
                      <a:pt x="1" y="708"/>
                      <a:pt x="1" y="1579"/>
                    </a:cubicBezTo>
                    <a:cubicBezTo>
                      <a:pt x="1" y="2449"/>
                      <a:pt x="709" y="3156"/>
                      <a:pt x="1579" y="3156"/>
                    </a:cubicBezTo>
                    <a:cubicBezTo>
                      <a:pt x="2449" y="3156"/>
                      <a:pt x="3157" y="2449"/>
                      <a:pt x="3157" y="1579"/>
                    </a:cubicBezTo>
                    <a:cubicBezTo>
                      <a:pt x="3157" y="708"/>
                      <a:pt x="2449" y="1"/>
                      <a:pt x="1579" y="1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4196;p48"/>
              <p:cNvSpPr/>
              <p:nvPr/>
            </p:nvSpPr>
            <p:spPr>
              <a:xfrm>
                <a:off x="4914298" y="3309946"/>
                <a:ext cx="76510" cy="77248"/>
              </a:xfrm>
              <a:custGeom>
                <a:avLst/>
                <a:gdLst/>
                <a:ahLst/>
                <a:cxnLst/>
                <a:rect l="l" t="t" r="r" b="b"/>
                <a:pathLst>
                  <a:path w="3213" h="3244" extrusionOk="0">
                    <a:moveTo>
                      <a:pt x="1618" y="0"/>
                    </a:moveTo>
                    <a:cubicBezTo>
                      <a:pt x="1441" y="0"/>
                      <a:pt x="1255" y="28"/>
                      <a:pt x="1075" y="94"/>
                    </a:cubicBezTo>
                    <a:cubicBezTo>
                      <a:pt x="792" y="194"/>
                      <a:pt x="516" y="392"/>
                      <a:pt x="320" y="658"/>
                    </a:cubicBezTo>
                    <a:cubicBezTo>
                      <a:pt x="119" y="924"/>
                      <a:pt x="6" y="1270"/>
                      <a:pt x="0" y="1624"/>
                    </a:cubicBezTo>
                    <a:cubicBezTo>
                      <a:pt x="6" y="1977"/>
                      <a:pt x="119" y="2318"/>
                      <a:pt x="320" y="2585"/>
                    </a:cubicBezTo>
                    <a:cubicBezTo>
                      <a:pt x="516" y="2856"/>
                      <a:pt x="792" y="3048"/>
                      <a:pt x="1075" y="3149"/>
                    </a:cubicBezTo>
                    <a:cubicBezTo>
                      <a:pt x="1253" y="3216"/>
                      <a:pt x="1435" y="3243"/>
                      <a:pt x="1610" y="3243"/>
                    </a:cubicBezTo>
                    <a:cubicBezTo>
                      <a:pt x="1720" y="3243"/>
                      <a:pt x="1827" y="3233"/>
                      <a:pt x="1928" y="3214"/>
                    </a:cubicBezTo>
                    <a:cubicBezTo>
                      <a:pt x="2199" y="3166"/>
                      <a:pt x="2426" y="3044"/>
                      <a:pt x="2610" y="2904"/>
                    </a:cubicBezTo>
                    <a:cubicBezTo>
                      <a:pt x="2973" y="2620"/>
                      <a:pt x="3126" y="2258"/>
                      <a:pt x="3178" y="2012"/>
                    </a:cubicBezTo>
                    <a:cubicBezTo>
                      <a:pt x="3205" y="1890"/>
                      <a:pt x="3213" y="1790"/>
                      <a:pt x="3213" y="1724"/>
                    </a:cubicBezTo>
                    <a:cubicBezTo>
                      <a:pt x="3213" y="1659"/>
                      <a:pt x="3213" y="1624"/>
                      <a:pt x="3209" y="1624"/>
                    </a:cubicBezTo>
                    <a:cubicBezTo>
                      <a:pt x="3195" y="1624"/>
                      <a:pt x="3205" y="1764"/>
                      <a:pt x="3138" y="2004"/>
                    </a:cubicBezTo>
                    <a:cubicBezTo>
                      <a:pt x="3073" y="2235"/>
                      <a:pt x="2916" y="2581"/>
                      <a:pt x="2562" y="2847"/>
                    </a:cubicBezTo>
                    <a:cubicBezTo>
                      <a:pt x="2386" y="2974"/>
                      <a:pt x="2168" y="3083"/>
                      <a:pt x="1914" y="3127"/>
                    </a:cubicBezTo>
                    <a:cubicBezTo>
                      <a:pt x="1823" y="3143"/>
                      <a:pt x="1728" y="3152"/>
                      <a:pt x="1631" y="3152"/>
                    </a:cubicBezTo>
                    <a:cubicBezTo>
                      <a:pt x="1459" y="3152"/>
                      <a:pt x="1281" y="3124"/>
                      <a:pt x="1111" y="3057"/>
                    </a:cubicBezTo>
                    <a:cubicBezTo>
                      <a:pt x="839" y="2961"/>
                      <a:pt x="587" y="2778"/>
                      <a:pt x="403" y="2524"/>
                    </a:cubicBezTo>
                    <a:cubicBezTo>
                      <a:pt x="215" y="2274"/>
                      <a:pt x="110" y="1951"/>
                      <a:pt x="105" y="1624"/>
                    </a:cubicBezTo>
                    <a:cubicBezTo>
                      <a:pt x="110" y="1292"/>
                      <a:pt x="215" y="973"/>
                      <a:pt x="403" y="723"/>
                    </a:cubicBezTo>
                    <a:cubicBezTo>
                      <a:pt x="587" y="470"/>
                      <a:pt x="839" y="287"/>
                      <a:pt x="1111" y="186"/>
                    </a:cubicBezTo>
                    <a:cubicBezTo>
                      <a:pt x="1284" y="121"/>
                      <a:pt x="1464" y="94"/>
                      <a:pt x="1638" y="94"/>
                    </a:cubicBezTo>
                    <a:cubicBezTo>
                      <a:pt x="1733" y="94"/>
                      <a:pt x="1826" y="102"/>
                      <a:pt x="1914" y="116"/>
                    </a:cubicBezTo>
                    <a:cubicBezTo>
                      <a:pt x="2168" y="160"/>
                      <a:pt x="2386" y="269"/>
                      <a:pt x="2562" y="400"/>
                    </a:cubicBezTo>
                    <a:cubicBezTo>
                      <a:pt x="2916" y="662"/>
                      <a:pt x="3073" y="1007"/>
                      <a:pt x="3138" y="1243"/>
                    </a:cubicBezTo>
                    <a:cubicBezTo>
                      <a:pt x="3205" y="1483"/>
                      <a:pt x="3195" y="1624"/>
                      <a:pt x="3209" y="1624"/>
                    </a:cubicBezTo>
                    <a:cubicBezTo>
                      <a:pt x="3213" y="1624"/>
                      <a:pt x="3213" y="1588"/>
                      <a:pt x="3213" y="1523"/>
                    </a:cubicBezTo>
                    <a:cubicBezTo>
                      <a:pt x="3213" y="1453"/>
                      <a:pt x="3205" y="1357"/>
                      <a:pt x="3178" y="1235"/>
                    </a:cubicBezTo>
                    <a:cubicBezTo>
                      <a:pt x="3126" y="989"/>
                      <a:pt x="2973" y="628"/>
                      <a:pt x="2606" y="339"/>
                    </a:cubicBezTo>
                    <a:cubicBezTo>
                      <a:pt x="2426" y="199"/>
                      <a:pt x="2199" y="81"/>
                      <a:pt x="1928" y="29"/>
                    </a:cubicBezTo>
                    <a:cubicBezTo>
                      <a:pt x="1829" y="11"/>
                      <a:pt x="1725" y="0"/>
                      <a:pt x="1618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4197;p48"/>
              <p:cNvSpPr/>
              <p:nvPr/>
            </p:nvSpPr>
            <p:spPr>
              <a:xfrm>
                <a:off x="4943971" y="3323711"/>
                <a:ext cx="15621" cy="47911"/>
              </a:xfrm>
              <a:custGeom>
                <a:avLst/>
                <a:gdLst/>
                <a:ahLst/>
                <a:cxnLst/>
                <a:rect l="l" t="t" r="r" b="b"/>
                <a:pathLst>
                  <a:path w="656" h="2012" extrusionOk="0">
                    <a:moveTo>
                      <a:pt x="644" y="0"/>
                    </a:moveTo>
                    <a:cubicBezTo>
                      <a:pt x="623" y="0"/>
                      <a:pt x="516" y="64"/>
                      <a:pt x="385" y="211"/>
                    </a:cubicBezTo>
                    <a:cubicBezTo>
                      <a:pt x="249" y="364"/>
                      <a:pt x="97" y="621"/>
                      <a:pt x="49" y="941"/>
                    </a:cubicBezTo>
                    <a:cubicBezTo>
                      <a:pt x="0" y="1260"/>
                      <a:pt x="71" y="1553"/>
                      <a:pt x="158" y="1736"/>
                    </a:cubicBezTo>
                    <a:cubicBezTo>
                      <a:pt x="241" y="1919"/>
                      <a:pt x="329" y="2012"/>
                      <a:pt x="344" y="2012"/>
                    </a:cubicBezTo>
                    <a:cubicBezTo>
                      <a:pt x="344" y="2012"/>
                      <a:pt x="345" y="2011"/>
                      <a:pt x="345" y="2011"/>
                    </a:cubicBezTo>
                    <a:cubicBezTo>
                      <a:pt x="359" y="2003"/>
                      <a:pt x="293" y="1898"/>
                      <a:pt x="228" y="1710"/>
                    </a:cubicBezTo>
                    <a:cubicBezTo>
                      <a:pt x="162" y="1526"/>
                      <a:pt x="109" y="1251"/>
                      <a:pt x="154" y="958"/>
                    </a:cubicBezTo>
                    <a:cubicBezTo>
                      <a:pt x="197" y="661"/>
                      <a:pt x="328" y="417"/>
                      <a:pt x="446" y="254"/>
                    </a:cubicBezTo>
                    <a:cubicBezTo>
                      <a:pt x="559" y="97"/>
                      <a:pt x="656" y="14"/>
                      <a:pt x="648" y="1"/>
                    </a:cubicBezTo>
                    <a:cubicBezTo>
                      <a:pt x="647" y="1"/>
                      <a:pt x="646" y="0"/>
                      <a:pt x="64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4198;p48"/>
              <p:cNvSpPr/>
              <p:nvPr/>
            </p:nvSpPr>
            <p:spPr>
              <a:xfrm>
                <a:off x="4924705" y="3343215"/>
                <a:ext cx="53531" cy="11906"/>
              </a:xfrm>
              <a:custGeom>
                <a:avLst/>
                <a:gdLst/>
                <a:ahLst/>
                <a:cxnLst/>
                <a:rect l="l" t="t" r="r" b="b"/>
                <a:pathLst>
                  <a:path w="2248" h="500" extrusionOk="0">
                    <a:moveTo>
                      <a:pt x="882" y="0"/>
                    </a:moveTo>
                    <a:cubicBezTo>
                      <a:pt x="666" y="0"/>
                      <a:pt x="473" y="29"/>
                      <a:pt x="329" y="70"/>
                    </a:cubicBezTo>
                    <a:cubicBezTo>
                      <a:pt x="119" y="131"/>
                      <a:pt x="1" y="196"/>
                      <a:pt x="9" y="209"/>
                    </a:cubicBezTo>
                    <a:cubicBezTo>
                      <a:pt x="9" y="211"/>
                      <a:pt x="12" y="212"/>
                      <a:pt x="17" y="212"/>
                    </a:cubicBezTo>
                    <a:cubicBezTo>
                      <a:pt x="72" y="212"/>
                      <a:pt x="393" y="100"/>
                      <a:pt x="827" y="100"/>
                    </a:cubicBezTo>
                    <a:cubicBezTo>
                      <a:pt x="931" y="100"/>
                      <a:pt x="1040" y="106"/>
                      <a:pt x="1154" y="122"/>
                    </a:cubicBezTo>
                    <a:cubicBezTo>
                      <a:pt x="1764" y="197"/>
                      <a:pt x="2183" y="500"/>
                      <a:pt x="2233" y="500"/>
                    </a:cubicBezTo>
                    <a:cubicBezTo>
                      <a:pt x="2236" y="500"/>
                      <a:pt x="2237" y="499"/>
                      <a:pt x="2238" y="498"/>
                    </a:cubicBezTo>
                    <a:cubicBezTo>
                      <a:pt x="2247" y="489"/>
                      <a:pt x="2151" y="393"/>
                      <a:pt x="1963" y="284"/>
                    </a:cubicBezTo>
                    <a:cubicBezTo>
                      <a:pt x="1780" y="175"/>
                      <a:pt x="1495" y="60"/>
                      <a:pt x="1168" y="17"/>
                    </a:cubicBezTo>
                    <a:cubicBezTo>
                      <a:pt x="1070" y="5"/>
                      <a:pt x="974" y="0"/>
                      <a:pt x="882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4199;p48"/>
              <p:cNvSpPr/>
              <p:nvPr/>
            </p:nvSpPr>
            <p:spPr>
              <a:xfrm>
                <a:off x="6016841" y="3808695"/>
                <a:ext cx="75057" cy="75176"/>
              </a:xfrm>
              <a:custGeom>
                <a:avLst/>
                <a:gdLst/>
                <a:ahLst/>
                <a:cxnLst/>
                <a:rect l="l" t="t" r="r" b="b"/>
                <a:pathLst>
                  <a:path w="3152" h="3157" extrusionOk="0">
                    <a:moveTo>
                      <a:pt x="1574" y="1"/>
                    </a:moveTo>
                    <a:cubicBezTo>
                      <a:pt x="705" y="1"/>
                      <a:pt x="1" y="704"/>
                      <a:pt x="1" y="1579"/>
                    </a:cubicBezTo>
                    <a:cubicBezTo>
                      <a:pt x="1" y="2449"/>
                      <a:pt x="705" y="3157"/>
                      <a:pt x="1574" y="3157"/>
                    </a:cubicBezTo>
                    <a:cubicBezTo>
                      <a:pt x="2448" y="3157"/>
                      <a:pt x="3152" y="2449"/>
                      <a:pt x="3152" y="1579"/>
                    </a:cubicBezTo>
                    <a:cubicBezTo>
                      <a:pt x="3152" y="704"/>
                      <a:pt x="2448" y="1"/>
                      <a:pt x="1574" y="1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4200;p48"/>
              <p:cNvSpPr/>
              <p:nvPr/>
            </p:nvSpPr>
            <p:spPr>
              <a:xfrm>
                <a:off x="6015508" y="3807623"/>
                <a:ext cx="76629" cy="77248"/>
              </a:xfrm>
              <a:custGeom>
                <a:avLst/>
                <a:gdLst/>
                <a:ahLst/>
                <a:cxnLst/>
                <a:rect l="l" t="t" r="r" b="b"/>
                <a:pathLst>
                  <a:path w="3218" h="3244" extrusionOk="0">
                    <a:moveTo>
                      <a:pt x="1619" y="1"/>
                    </a:moveTo>
                    <a:cubicBezTo>
                      <a:pt x="1441" y="1"/>
                      <a:pt x="1257" y="28"/>
                      <a:pt x="1080" y="94"/>
                    </a:cubicBezTo>
                    <a:cubicBezTo>
                      <a:pt x="791" y="195"/>
                      <a:pt x="516" y="392"/>
                      <a:pt x="319" y="658"/>
                    </a:cubicBezTo>
                    <a:cubicBezTo>
                      <a:pt x="118" y="924"/>
                      <a:pt x="4" y="1270"/>
                      <a:pt x="0" y="1624"/>
                    </a:cubicBezTo>
                    <a:cubicBezTo>
                      <a:pt x="4" y="1978"/>
                      <a:pt x="118" y="2318"/>
                      <a:pt x="319" y="2585"/>
                    </a:cubicBezTo>
                    <a:cubicBezTo>
                      <a:pt x="516" y="2856"/>
                      <a:pt x="791" y="3048"/>
                      <a:pt x="1080" y="3149"/>
                    </a:cubicBezTo>
                    <a:cubicBezTo>
                      <a:pt x="1254" y="3216"/>
                      <a:pt x="1435" y="3244"/>
                      <a:pt x="1611" y="3244"/>
                    </a:cubicBezTo>
                    <a:cubicBezTo>
                      <a:pt x="1721" y="3244"/>
                      <a:pt x="1829" y="3233"/>
                      <a:pt x="1932" y="3214"/>
                    </a:cubicBezTo>
                    <a:cubicBezTo>
                      <a:pt x="2199" y="3166"/>
                      <a:pt x="2430" y="3044"/>
                      <a:pt x="2609" y="2904"/>
                    </a:cubicBezTo>
                    <a:cubicBezTo>
                      <a:pt x="2972" y="2620"/>
                      <a:pt x="3129" y="2258"/>
                      <a:pt x="3181" y="2012"/>
                    </a:cubicBezTo>
                    <a:cubicBezTo>
                      <a:pt x="3208" y="1890"/>
                      <a:pt x="3217" y="1790"/>
                      <a:pt x="3217" y="1724"/>
                    </a:cubicBezTo>
                    <a:cubicBezTo>
                      <a:pt x="3217" y="1659"/>
                      <a:pt x="3212" y="1624"/>
                      <a:pt x="3208" y="1624"/>
                    </a:cubicBezTo>
                    <a:cubicBezTo>
                      <a:pt x="3195" y="1624"/>
                      <a:pt x="3203" y="1764"/>
                      <a:pt x="3138" y="2004"/>
                    </a:cubicBezTo>
                    <a:cubicBezTo>
                      <a:pt x="3076" y="2236"/>
                      <a:pt x="2915" y="2581"/>
                      <a:pt x="2566" y="2847"/>
                    </a:cubicBezTo>
                    <a:cubicBezTo>
                      <a:pt x="2386" y="2974"/>
                      <a:pt x="2168" y="3083"/>
                      <a:pt x="1914" y="3127"/>
                    </a:cubicBezTo>
                    <a:cubicBezTo>
                      <a:pt x="1824" y="3143"/>
                      <a:pt x="1730" y="3152"/>
                      <a:pt x="1633" y="3152"/>
                    </a:cubicBezTo>
                    <a:cubicBezTo>
                      <a:pt x="1462" y="3152"/>
                      <a:pt x="1284" y="3124"/>
                      <a:pt x="1110" y="3057"/>
                    </a:cubicBezTo>
                    <a:cubicBezTo>
                      <a:pt x="844" y="2961"/>
                      <a:pt x="586" y="2778"/>
                      <a:pt x="402" y="2524"/>
                    </a:cubicBezTo>
                    <a:cubicBezTo>
                      <a:pt x="218" y="2274"/>
                      <a:pt x="114" y="1951"/>
                      <a:pt x="109" y="1624"/>
                    </a:cubicBezTo>
                    <a:cubicBezTo>
                      <a:pt x="114" y="1292"/>
                      <a:pt x="218" y="973"/>
                      <a:pt x="402" y="723"/>
                    </a:cubicBezTo>
                    <a:cubicBezTo>
                      <a:pt x="586" y="470"/>
                      <a:pt x="844" y="287"/>
                      <a:pt x="1110" y="186"/>
                    </a:cubicBezTo>
                    <a:cubicBezTo>
                      <a:pt x="1286" y="121"/>
                      <a:pt x="1467" y="94"/>
                      <a:pt x="1640" y="94"/>
                    </a:cubicBezTo>
                    <a:cubicBezTo>
                      <a:pt x="1735" y="94"/>
                      <a:pt x="1827" y="102"/>
                      <a:pt x="1914" y="116"/>
                    </a:cubicBezTo>
                    <a:cubicBezTo>
                      <a:pt x="2168" y="160"/>
                      <a:pt x="2386" y="269"/>
                      <a:pt x="2566" y="400"/>
                    </a:cubicBezTo>
                    <a:cubicBezTo>
                      <a:pt x="2915" y="662"/>
                      <a:pt x="3076" y="1007"/>
                      <a:pt x="3138" y="1243"/>
                    </a:cubicBezTo>
                    <a:cubicBezTo>
                      <a:pt x="3203" y="1484"/>
                      <a:pt x="3195" y="1624"/>
                      <a:pt x="3208" y="1624"/>
                    </a:cubicBezTo>
                    <a:cubicBezTo>
                      <a:pt x="3212" y="1624"/>
                      <a:pt x="3217" y="1588"/>
                      <a:pt x="3217" y="1523"/>
                    </a:cubicBezTo>
                    <a:cubicBezTo>
                      <a:pt x="3217" y="1453"/>
                      <a:pt x="3208" y="1357"/>
                      <a:pt x="3181" y="1235"/>
                    </a:cubicBezTo>
                    <a:cubicBezTo>
                      <a:pt x="3129" y="990"/>
                      <a:pt x="2972" y="622"/>
                      <a:pt x="2609" y="339"/>
                    </a:cubicBezTo>
                    <a:cubicBezTo>
                      <a:pt x="2430" y="199"/>
                      <a:pt x="2199" y="81"/>
                      <a:pt x="1932" y="29"/>
                    </a:cubicBezTo>
                    <a:cubicBezTo>
                      <a:pt x="1832" y="11"/>
                      <a:pt x="1726" y="1"/>
                      <a:pt x="1619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4201;p48"/>
              <p:cNvSpPr/>
              <p:nvPr/>
            </p:nvSpPr>
            <p:spPr>
              <a:xfrm>
                <a:off x="6045157" y="3821388"/>
                <a:ext cx="15740" cy="47911"/>
              </a:xfrm>
              <a:custGeom>
                <a:avLst/>
                <a:gdLst/>
                <a:ahLst/>
                <a:cxnLst/>
                <a:rect l="l" t="t" r="r" b="b"/>
                <a:pathLst>
                  <a:path w="661" h="2012" extrusionOk="0">
                    <a:moveTo>
                      <a:pt x="645" y="0"/>
                    </a:moveTo>
                    <a:cubicBezTo>
                      <a:pt x="628" y="0"/>
                      <a:pt x="516" y="64"/>
                      <a:pt x="389" y="211"/>
                    </a:cubicBezTo>
                    <a:cubicBezTo>
                      <a:pt x="250" y="364"/>
                      <a:pt x="97" y="621"/>
                      <a:pt x="48" y="941"/>
                    </a:cubicBezTo>
                    <a:cubicBezTo>
                      <a:pt x="0" y="1260"/>
                      <a:pt x="71" y="1553"/>
                      <a:pt x="158" y="1736"/>
                    </a:cubicBezTo>
                    <a:cubicBezTo>
                      <a:pt x="242" y="1919"/>
                      <a:pt x="328" y="2012"/>
                      <a:pt x="345" y="2012"/>
                    </a:cubicBezTo>
                    <a:cubicBezTo>
                      <a:pt x="345" y="2012"/>
                      <a:pt x="346" y="2011"/>
                      <a:pt x="346" y="2011"/>
                    </a:cubicBezTo>
                    <a:cubicBezTo>
                      <a:pt x="363" y="2003"/>
                      <a:pt x="294" y="1898"/>
                      <a:pt x="228" y="1710"/>
                    </a:cubicBezTo>
                    <a:cubicBezTo>
                      <a:pt x="163" y="1526"/>
                      <a:pt x="110" y="1251"/>
                      <a:pt x="153" y="954"/>
                    </a:cubicBezTo>
                    <a:cubicBezTo>
                      <a:pt x="202" y="661"/>
                      <a:pt x="329" y="417"/>
                      <a:pt x="446" y="254"/>
                    </a:cubicBezTo>
                    <a:cubicBezTo>
                      <a:pt x="565" y="97"/>
                      <a:pt x="661" y="14"/>
                      <a:pt x="647" y="1"/>
                    </a:cubicBezTo>
                    <a:cubicBezTo>
                      <a:pt x="647" y="1"/>
                      <a:pt x="646" y="0"/>
                      <a:pt x="645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4202;p48"/>
              <p:cNvSpPr/>
              <p:nvPr/>
            </p:nvSpPr>
            <p:spPr>
              <a:xfrm>
                <a:off x="6026010" y="3840892"/>
                <a:ext cx="53411" cy="11906"/>
              </a:xfrm>
              <a:custGeom>
                <a:avLst/>
                <a:gdLst/>
                <a:ahLst/>
                <a:cxnLst/>
                <a:rect l="l" t="t" r="r" b="b"/>
                <a:pathLst>
                  <a:path w="2243" h="500" extrusionOk="0">
                    <a:moveTo>
                      <a:pt x="879" y="0"/>
                    </a:moveTo>
                    <a:cubicBezTo>
                      <a:pt x="664" y="0"/>
                      <a:pt x="471" y="29"/>
                      <a:pt x="324" y="70"/>
                    </a:cubicBezTo>
                    <a:cubicBezTo>
                      <a:pt x="118" y="131"/>
                      <a:pt x="1" y="196"/>
                      <a:pt x="5" y="209"/>
                    </a:cubicBezTo>
                    <a:cubicBezTo>
                      <a:pt x="6" y="211"/>
                      <a:pt x="9" y="212"/>
                      <a:pt x="14" y="212"/>
                    </a:cubicBezTo>
                    <a:cubicBezTo>
                      <a:pt x="71" y="212"/>
                      <a:pt x="392" y="100"/>
                      <a:pt x="825" y="100"/>
                    </a:cubicBezTo>
                    <a:cubicBezTo>
                      <a:pt x="928" y="100"/>
                      <a:pt x="1037" y="106"/>
                      <a:pt x="1150" y="122"/>
                    </a:cubicBezTo>
                    <a:cubicBezTo>
                      <a:pt x="1760" y="197"/>
                      <a:pt x="2182" y="500"/>
                      <a:pt x="2233" y="500"/>
                    </a:cubicBezTo>
                    <a:cubicBezTo>
                      <a:pt x="2236" y="500"/>
                      <a:pt x="2237" y="499"/>
                      <a:pt x="2238" y="498"/>
                    </a:cubicBezTo>
                    <a:cubicBezTo>
                      <a:pt x="2242" y="489"/>
                      <a:pt x="2151" y="393"/>
                      <a:pt x="1963" y="284"/>
                    </a:cubicBezTo>
                    <a:cubicBezTo>
                      <a:pt x="1774" y="175"/>
                      <a:pt x="1495" y="60"/>
                      <a:pt x="1163" y="17"/>
                    </a:cubicBezTo>
                    <a:cubicBezTo>
                      <a:pt x="1065" y="5"/>
                      <a:pt x="970" y="0"/>
                      <a:pt x="879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4203;p48"/>
              <p:cNvSpPr/>
              <p:nvPr/>
            </p:nvSpPr>
            <p:spPr>
              <a:xfrm>
                <a:off x="4896413" y="3808695"/>
                <a:ext cx="75152" cy="75176"/>
              </a:xfrm>
              <a:custGeom>
                <a:avLst/>
                <a:gdLst/>
                <a:ahLst/>
                <a:cxnLst/>
                <a:rect l="l" t="t" r="r" b="b"/>
                <a:pathLst>
                  <a:path w="3156" h="3157" extrusionOk="0">
                    <a:moveTo>
                      <a:pt x="1578" y="1"/>
                    </a:moveTo>
                    <a:cubicBezTo>
                      <a:pt x="708" y="1"/>
                      <a:pt x="0" y="704"/>
                      <a:pt x="0" y="1579"/>
                    </a:cubicBezTo>
                    <a:cubicBezTo>
                      <a:pt x="0" y="2449"/>
                      <a:pt x="708" y="3157"/>
                      <a:pt x="1578" y="3157"/>
                    </a:cubicBezTo>
                    <a:cubicBezTo>
                      <a:pt x="2452" y="3157"/>
                      <a:pt x="3155" y="2449"/>
                      <a:pt x="3155" y="1579"/>
                    </a:cubicBezTo>
                    <a:cubicBezTo>
                      <a:pt x="3155" y="704"/>
                      <a:pt x="2452" y="1"/>
                      <a:pt x="1578" y="1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4204;p48"/>
              <p:cNvSpPr/>
              <p:nvPr/>
            </p:nvSpPr>
            <p:spPr>
              <a:xfrm>
                <a:off x="4895151" y="3807623"/>
                <a:ext cx="76605" cy="77248"/>
              </a:xfrm>
              <a:custGeom>
                <a:avLst/>
                <a:gdLst/>
                <a:ahLst/>
                <a:cxnLst/>
                <a:rect l="l" t="t" r="r" b="b"/>
                <a:pathLst>
                  <a:path w="3217" h="3244" extrusionOk="0">
                    <a:moveTo>
                      <a:pt x="1619" y="1"/>
                    </a:moveTo>
                    <a:cubicBezTo>
                      <a:pt x="1441" y="1"/>
                      <a:pt x="1258" y="28"/>
                      <a:pt x="1080" y="94"/>
                    </a:cubicBezTo>
                    <a:cubicBezTo>
                      <a:pt x="792" y="195"/>
                      <a:pt x="516" y="392"/>
                      <a:pt x="320" y="658"/>
                    </a:cubicBezTo>
                    <a:cubicBezTo>
                      <a:pt x="118" y="924"/>
                      <a:pt x="5" y="1270"/>
                      <a:pt x="1" y="1624"/>
                    </a:cubicBezTo>
                    <a:cubicBezTo>
                      <a:pt x="5" y="1978"/>
                      <a:pt x="118" y="2318"/>
                      <a:pt x="320" y="2585"/>
                    </a:cubicBezTo>
                    <a:cubicBezTo>
                      <a:pt x="516" y="2856"/>
                      <a:pt x="792" y="3048"/>
                      <a:pt x="1080" y="3149"/>
                    </a:cubicBezTo>
                    <a:cubicBezTo>
                      <a:pt x="1255" y="3216"/>
                      <a:pt x="1436" y="3244"/>
                      <a:pt x="1611" y="3244"/>
                    </a:cubicBezTo>
                    <a:cubicBezTo>
                      <a:pt x="1721" y="3244"/>
                      <a:pt x="1829" y="3233"/>
                      <a:pt x="1932" y="3214"/>
                    </a:cubicBezTo>
                    <a:cubicBezTo>
                      <a:pt x="2199" y="3166"/>
                      <a:pt x="2426" y="3044"/>
                      <a:pt x="2609" y="2904"/>
                    </a:cubicBezTo>
                    <a:cubicBezTo>
                      <a:pt x="2972" y="2620"/>
                      <a:pt x="3125" y="2258"/>
                      <a:pt x="3178" y="2012"/>
                    </a:cubicBezTo>
                    <a:cubicBezTo>
                      <a:pt x="3208" y="1890"/>
                      <a:pt x="3217" y="1790"/>
                      <a:pt x="3212" y="1724"/>
                    </a:cubicBezTo>
                    <a:cubicBezTo>
                      <a:pt x="3212" y="1659"/>
                      <a:pt x="3212" y="1624"/>
                      <a:pt x="3208" y="1624"/>
                    </a:cubicBezTo>
                    <a:cubicBezTo>
                      <a:pt x="3196" y="1624"/>
                      <a:pt x="3204" y="1764"/>
                      <a:pt x="3138" y="2004"/>
                    </a:cubicBezTo>
                    <a:cubicBezTo>
                      <a:pt x="3077" y="2236"/>
                      <a:pt x="2916" y="2581"/>
                      <a:pt x="2561" y="2847"/>
                    </a:cubicBezTo>
                    <a:cubicBezTo>
                      <a:pt x="2387" y="2974"/>
                      <a:pt x="2168" y="3083"/>
                      <a:pt x="1915" y="3127"/>
                    </a:cubicBezTo>
                    <a:cubicBezTo>
                      <a:pt x="1825" y="3143"/>
                      <a:pt x="1730" y="3152"/>
                      <a:pt x="1634" y="3152"/>
                    </a:cubicBezTo>
                    <a:cubicBezTo>
                      <a:pt x="1462" y="3152"/>
                      <a:pt x="1284" y="3124"/>
                      <a:pt x="1111" y="3057"/>
                    </a:cubicBezTo>
                    <a:cubicBezTo>
                      <a:pt x="844" y="2961"/>
                      <a:pt x="586" y="2778"/>
                      <a:pt x="403" y="2524"/>
                    </a:cubicBezTo>
                    <a:cubicBezTo>
                      <a:pt x="215" y="2274"/>
                      <a:pt x="110" y="1951"/>
                      <a:pt x="110" y="1624"/>
                    </a:cubicBezTo>
                    <a:cubicBezTo>
                      <a:pt x="110" y="1292"/>
                      <a:pt x="215" y="973"/>
                      <a:pt x="403" y="723"/>
                    </a:cubicBezTo>
                    <a:cubicBezTo>
                      <a:pt x="586" y="470"/>
                      <a:pt x="844" y="287"/>
                      <a:pt x="1111" y="186"/>
                    </a:cubicBezTo>
                    <a:cubicBezTo>
                      <a:pt x="1286" y="121"/>
                      <a:pt x="1465" y="94"/>
                      <a:pt x="1639" y="94"/>
                    </a:cubicBezTo>
                    <a:cubicBezTo>
                      <a:pt x="1733" y="94"/>
                      <a:pt x="1826" y="102"/>
                      <a:pt x="1915" y="116"/>
                    </a:cubicBezTo>
                    <a:cubicBezTo>
                      <a:pt x="2168" y="160"/>
                      <a:pt x="2387" y="269"/>
                      <a:pt x="2561" y="400"/>
                    </a:cubicBezTo>
                    <a:cubicBezTo>
                      <a:pt x="2916" y="662"/>
                      <a:pt x="3077" y="1007"/>
                      <a:pt x="3138" y="1243"/>
                    </a:cubicBezTo>
                    <a:cubicBezTo>
                      <a:pt x="3204" y="1484"/>
                      <a:pt x="3196" y="1624"/>
                      <a:pt x="3208" y="1624"/>
                    </a:cubicBezTo>
                    <a:cubicBezTo>
                      <a:pt x="3212" y="1624"/>
                      <a:pt x="3212" y="1588"/>
                      <a:pt x="3212" y="1523"/>
                    </a:cubicBezTo>
                    <a:cubicBezTo>
                      <a:pt x="3217" y="1453"/>
                      <a:pt x="3208" y="1357"/>
                      <a:pt x="3178" y="1235"/>
                    </a:cubicBezTo>
                    <a:cubicBezTo>
                      <a:pt x="3125" y="990"/>
                      <a:pt x="2972" y="622"/>
                      <a:pt x="2609" y="339"/>
                    </a:cubicBezTo>
                    <a:cubicBezTo>
                      <a:pt x="2426" y="199"/>
                      <a:pt x="2199" y="81"/>
                      <a:pt x="1932" y="29"/>
                    </a:cubicBezTo>
                    <a:cubicBezTo>
                      <a:pt x="1832" y="11"/>
                      <a:pt x="1727" y="1"/>
                      <a:pt x="1619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4205;p48"/>
              <p:cNvSpPr/>
              <p:nvPr/>
            </p:nvSpPr>
            <p:spPr>
              <a:xfrm>
                <a:off x="4924800" y="3821388"/>
                <a:ext cx="15645" cy="47911"/>
              </a:xfrm>
              <a:custGeom>
                <a:avLst/>
                <a:gdLst/>
                <a:ahLst/>
                <a:cxnLst/>
                <a:rect l="l" t="t" r="r" b="b"/>
                <a:pathLst>
                  <a:path w="657" h="2012" extrusionOk="0">
                    <a:moveTo>
                      <a:pt x="645" y="0"/>
                    </a:moveTo>
                    <a:cubicBezTo>
                      <a:pt x="625" y="0"/>
                      <a:pt x="516" y="64"/>
                      <a:pt x="386" y="211"/>
                    </a:cubicBezTo>
                    <a:cubicBezTo>
                      <a:pt x="251" y="364"/>
                      <a:pt x="97" y="621"/>
                      <a:pt x="49" y="941"/>
                    </a:cubicBezTo>
                    <a:cubicBezTo>
                      <a:pt x="1" y="1260"/>
                      <a:pt x="71" y="1553"/>
                      <a:pt x="158" y="1736"/>
                    </a:cubicBezTo>
                    <a:cubicBezTo>
                      <a:pt x="242" y="1919"/>
                      <a:pt x="329" y="2012"/>
                      <a:pt x="344" y="2012"/>
                    </a:cubicBezTo>
                    <a:cubicBezTo>
                      <a:pt x="345" y="2012"/>
                      <a:pt x="346" y="2011"/>
                      <a:pt x="346" y="2011"/>
                    </a:cubicBezTo>
                    <a:cubicBezTo>
                      <a:pt x="360" y="2003"/>
                      <a:pt x="294" y="1898"/>
                      <a:pt x="229" y="1710"/>
                    </a:cubicBezTo>
                    <a:cubicBezTo>
                      <a:pt x="162" y="1526"/>
                      <a:pt x="110" y="1251"/>
                      <a:pt x="154" y="954"/>
                    </a:cubicBezTo>
                    <a:cubicBezTo>
                      <a:pt x="198" y="661"/>
                      <a:pt x="329" y="417"/>
                      <a:pt x="447" y="254"/>
                    </a:cubicBezTo>
                    <a:cubicBezTo>
                      <a:pt x="565" y="97"/>
                      <a:pt x="656" y="14"/>
                      <a:pt x="648" y="1"/>
                    </a:cubicBezTo>
                    <a:cubicBezTo>
                      <a:pt x="648" y="1"/>
                      <a:pt x="647" y="0"/>
                      <a:pt x="645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4206;p48"/>
              <p:cNvSpPr/>
              <p:nvPr/>
            </p:nvSpPr>
            <p:spPr>
              <a:xfrm>
                <a:off x="4905677" y="3840892"/>
                <a:ext cx="53388" cy="11906"/>
              </a:xfrm>
              <a:custGeom>
                <a:avLst/>
                <a:gdLst/>
                <a:ahLst/>
                <a:cxnLst/>
                <a:rect l="l" t="t" r="r" b="b"/>
                <a:pathLst>
                  <a:path w="2242" h="500" extrusionOk="0">
                    <a:moveTo>
                      <a:pt x="878" y="0"/>
                    </a:moveTo>
                    <a:cubicBezTo>
                      <a:pt x="663" y="0"/>
                      <a:pt x="471" y="29"/>
                      <a:pt x="324" y="70"/>
                    </a:cubicBezTo>
                    <a:cubicBezTo>
                      <a:pt x="114" y="131"/>
                      <a:pt x="1" y="196"/>
                      <a:pt x="5" y="209"/>
                    </a:cubicBezTo>
                    <a:cubicBezTo>
                      <a:pt x="5" y="211"/>
                      <a:pt x="8" y="212"/>
                      <a:pt x="14" y="212"/>
                    </a:cubicBezTo>
                    <a:cubicBezTo>
                      <a:pt x="70" y="212"/>
                      <a:pt x="389" y="100"/>
                      <a:pt x="822" y="100"/>
                    </a:cubicBezTo>
                    <a:cubicBezTo>
                      <a:pt x="925" y="100"/>
                      <a:pt x="1035" y="106"/>
                      <a:pt x="1149" y="122"/>
                    </a:cubicBezTo>
                    <a:cubicBezTo>
                      <a:pt x="1760" y="197"/>
                      <a:pt x="2181" y="500"/>
                      <a:pt x="2233" y="500"/>
                    </a:cubicBezTo>
                    <a:cubicBezTo>
                      <a:pt x="2235" y="500"/>
                      <a:pt x="2237" y="499"/>
                      <a:pt x="2238" y="498"/>
                    </a:cubicBezTo>
                    <a:cubicBezTo>
                      <a:pt x="2242" y="489"/>
                      <a:pt x="2145" y="393"/>
                      <a:pt x="1962" y="284"/>
                    </a:cubicBezTo>
                    <a:cubicBezTo>
                      <a:pt x="1774" y="175"/>
                      <a:pt x="1495" y="60"/>
                      <a:pt x="1163" y="17"/>
                    </a:cubicBezTo>
                    <a:cubicBezTo>
                      <a:pt x="1065" y="5"/>
                      <a:pt x="969" y="0"/>
                      <a:pt x="878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4207;p48"/>
              <p:cNvSpPr/>
              <p:nvPr/>
            </p:nvSpPr>
            <p:spPr>
              <a:xfrm>
                <a:off x="5728352" y="4141122"/>
                <a:ext cx="75152" cy="75152"/>
              </a:xfrm>
              <a:custGeom>
                <a:avLst/>
                <a:gdLst/>
                <a:ahLst/>
                <a:cxnLst/>
                <a:rect l="l" t="t" r="r" b="b"/>
                <a:pathLst>
                  <a:path w="3156" h="3156" extrusionOk="0">
                    <a:moveTo>
                      <a:pt x="1578" y="1"/>
                    </a:moveTo>
                    <a:cubicBezTo>
                      <a:pt x="709" y="1"/>
                      <a:pt x="1" y="708"/>
                      <a:pt x="1" y="1578"/>
                    </a:cubicBezTo>
                    <a:cubicBezTo>
                      <a:pt x="1" y="2447"/>
                      <a:pt x="709" y="3155"/>
                      <a:pt x="1578" y="3155"/>
                    </a:cubicBezTo>
                    <a:cubicBezTo>
                      <a:pt x="2448" y="3155"/>
                      <a:pt x="3156" y="2447"/>
                      <a:pt x="3156" y="1578"/>
                    </a:cubicBezTo>
                    <a:cubicBezTo>
                      <a:pt x="3156" y="708"/>
                      <a:pt x="2448" y="1"/>
                      <a:pt x="1578" y="1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4208;p48"/>
              <p:cNvSpPr/>
              <p:nvPr/>
            </p:nvSpPr>
            <p:spPr>
              <a:xfrm>
                <a:off x="5727113" y="4140098"/>
                <a:ext cx="76629" cy="77176"/>
              </a:xfrm>
              <a:custGeom>
                <a:avLst/>
                <a:gdLst/>
                <a:ahLst/>
                <a:cxnLst/>
                <a:rect l="l" t="t" r="r" b="b"/>
                <a:pathLst>
                  <a:path w="3218" h="3241" extrusionOk="0">
                    <a:moveTo>
                      <a:pt x="1614" y="1"/>
                    </a:moveTo>
                    <a:cubicBezTo>
                      <a:pt x="1437" y="1"/>
                      <a:pt x="1254" y="29"/>
                      <a:pt x="1076" y="96"/>
                    </a:cubicBezTo>
                    <a:cubicBezTo>
                      <a:pt x="791" y="197"/>
                      <a:pt x="516" y="389"/>
                      <a:pt x="319" y="659"/>
                    </a:cubicBezTo>
                    <a:cubicBezTo>
                      <a:pt x="119" y="921"/>
                      <a:pt x="5" y="1266"/>
                      <a:pt x="0" y="1621"/>
                    </a:cubicBezTo>
                    <a:cubicBezTo>
                      <a:pt x="5" y="1974"/>
                      <a:pt x="119" y="2315"/>
                      <a:pt x="319" y="2583"/>
                    </a:cubicBezTo>
                    <a:cubicBezTo>
                      <a:pt x="516" y="2853"/>
                      <a:pt x="791" y="3045"/>
                      <a:pt x="1076" y="3146"/>
                    </a:cubicBezTo>
                    <a:cubicBezTo>
                      <a:pt x="1254" y="3213"/>
                      <a:pt x="1437" y="3241"/>
                      <a:pt x="1613" y="3241"/>
                    </a:cubicBezTo>
                    <a:cubicBezTo>
                      <a:pt x="1723" y="3241"/>
                      <a:pt x="1830" y="3230"/>
                      <a:pt x="1932" y="3212"/>
                    </a:cubicBezTo>
                    <a:cubicBezTo>
                      <a:pt x="2199" y="3164"/>
                      <a:pt x="2426" y="3041"/>
                      <a:pt x="2610" y="2906"/>
                    </a:cubicBezTo>
                    <a:cubicBezTo>
                      <a:pt x="2972" y="2617"/>
                      <a:pt x="3125" y="2254"/>
                      <a:pt x="3177" y="2010"/>
                    </a:cubicBezTo>
                    <a:cubicBezTo>
                      <a:pt x="3208" y="1887"/>
                      <a:pt x="3217" y="1787"/>
                      <a:pt x="3213" y="1722"/>
                    </a:cubicBezTo>
                    <a:cubicBezTo>
                      <a:pt x="3213" y="1656"/>
                      <a:pt x="3213" y="1621"/>
                      <a:pt x="3208" y="1621"/>
                    </a:cubicBezTo>
                    <a:cubicBezTo>
                      <a:pt x="3195" y="1621"/>
                      <a:pt x="3204" y="1760"/>
                      <a:pt x="3139" y="2001"/>
                    </a:cubicBezTo>
                    <a:cubicBezTo>
                      <a:pt x="3077" y="2237"/>
                      <a:pt x="2915" y="2578"/>
                      <a:pt x="2562" y="2845"/>
                    </a:cubicBezTo>
                    <a:cubicBezTo>
                      <a:pt x="2387" y="2971"/>
                      <a:pt x="2168" y="3085"/>
                      <a:pt x="1915" y="3124"/>
                    </a:cubicBezTo>
                    <a:cubicBezTo>
                      <a:pt x="1822" y="3140"/>
                      <a:pt x="1726" y="3149"/>
                      <a:pt x="1629" y="3149"/>
                    </a:cubicBezTo>
                    <a:cubicBezTo>
                      <a:pt x="1458" y="3149"/>
                      <a:pt x="1283" y="3121"/>
                      <a:pt x="1110" y="3055"/>
                    </a:cubicBezTo>
                    <a:cubicBezTo>
                      <a:pt x="844" y="2958"/>
                      <a:pt x="586" y="2775"/>
                      <a:pt x="402" y="2521"/>
                    </a:cubicBezTo>
                    <a:cubicBezTo>
                      <a:pt x="214" y="2272"/>
                      <a:pt x="110" y="1953"/>
                      <a:pt x="110" y="1621"/>
                    </a:cubicBezTo>
                    <a:cubicBezTo>
                      <a:pt x="110" y="1288"/>
                      <a:pt x="214" y="970"/>
                      <a:pt x="402" y="721"/>
                    </a:cubicBezTo>
                    <a:cubicBezTo>
                      <a:pt x="586" y="467"/>
                      <a:pt x="844" y="284"/>
                      <a:pt x="1110" y="187"/>
                    </a:cubicBezTo>
                    <a:cubicBezTo>
                      <a:pt x="1287" y="119"/>
                      <a:pt x="1468" y="91"/>
                      <a:pt x="1642" y="91"/>
                    </a:cubicBezTo>
                    <a:cubicBezTo>
                      <a:pt x="1735" y="91"/>
                      <a:pt x="1826" y="99"/>
                      <a:pt x="1915" y="113"/>
                    </a:cubicBezTo>
                    <a:cubicBezTo>
                      <a:pt x="2168" y="157"/>
                      <a:pt x="2387" y="266"/>
                      <a:pt x="2562" y="397"/>
                    </a:cubicBezTo>
                    <a:cubicBezTo>
                      <a:pt x="2915" y="663"/>
                      <a:pt x="3077" y="1004"/>
                      <a:pt x="3139" y="1240"/>
                    </a:cubicBezTo>
                    <a:cubicBezTo>
                      <a:pt x="3204" y="1481"/>
                      <a:pt x="3195" y="1621"/>
                      <a:pt x="3208" y="1621"/>
                    </a:cubicBezTo>
                    <a:cubicBezTo>
                      <a:pt x="3213" y="1621"/>
                      <a:pt x="3213" y="1586"/>
                      <a:pt x="3213" y="1520"/>
                    </a:cubicBezTo>
                    <a:cubicBezTo>
                      <a:pt x="3217" y="1455"/>
                      <a:pt x="3208" y="1355"/>
                      <a:pt x="3177" y="1232"/>
                    </a:cubicBezTo>
                    <a:cubicBezTo>
                      <a:pt x="3125" y="987"/>
                      <a:pt x="2972" y="625"/>
                      <a:pt x="2610" y="336"/>
                    </a:cubicBezTo>
                    <a:cubicBezTo>
                      <a:pt x="2426" y="197"/>
                      <a:pt x="2199" y="78"/>
                      <a:pt x="1932" y="30"/>
                    </a:cubicBezTo>
                    <a:cubicBezTo>
                      <a:pt x="1831" y="11"/>
                      <a:pt x="1724" y="1"/>
                      <a:pt x="1614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4209;p48"/>
              <p:cNvSpPr/>
              <p:nvPr/>
            </p:nvSpPr>
            <p:spPr>
              <a:xfrm>
                <a:off x="5756786" y="4153792"/>
                <a:ext cx="15621" cy="47935"/>
              </a:xfrm>
              <a:custGeom>
                <a:avLst/>
                <a:gdLst/>
                <a:ahLst/>
                <a:cxnLst/>
                <a:rect l="l" t="t" r="r" b="b"/>
                <a:pathLst>
                  <a:path w="656" h="2013" extrusionOk="0">
                    <a:moveTo>
                      <a:pt x="644" y="1"/>
                    </a:moveTo>
                    <a:cubicBezTo>
                      <a:pt x="624" y="1"/>
                      <a:pt x="516" y="63"/>
                      <a:pt x="384" y="211"/>
                    </a:cubicBezTo>
                    <a:cubicBezTo>
                      <a:pt x="249" y="364"/>
                      <a:pt x="96" y="622"/>
                      <a:pt x="48" y="941"/>
                    </a:cubicBezTo>
                    <a:cubicBezTo>
                      <a:pt x="0" y="1260"/>
                      <a:pt x="70" y="1553"/>
                      <a:pt x="158" y="1740"/>
                    </a:cubicBezTo>
                    <a:cubicBezTo>
                      <a:pt x="241" y="1921"/>
                      <a:pt x="328" y="2012"/>
                      <a:pt x="344" y="2012"/>
                    </a:cubicBezTo>
                    <a:cubicBezTo>
                      <a:pt x="345" y="2012"/>
                      <a:pt x="345" y="2012"/>
                      <a:pt x="346" y="2012"/>
                    </a:cubicBezTo>
                    <a:cubicBezTo>
                      <a:pt x="358" y="2003"/>
                      <a:pt x="293" y="1898"/>
                      <a:pt x="227" y="1710"/>
                    </a:cubicBezTo>
                    <a:cubicBezTo>
                      <a:pt x="162" y="1526"/>
                      <a:pt x="110" y="1252"/>
                      <a:pt x="153" y="959"/>
                    </a:cubicBezTo>
                    <a:cubicBezTo>
                      <a:pt x="197" y="661"/>
                      <a:pt x="328" y="417"/>
                      <a:pt x="446" y="259"/>
                    </a:cubicBezTo>
                    <a:cubicBezTo>
                      <a:pt x="560" y="98"/>
                      <a:pt x="656" y="15"/>
                      <a:pt x="647" y="1"/>
                    </a:cubicBezTo>
                    <a:cubicBezTo>
                      <a:pt x="646" y="1"/>
                      <a:pt x="645" y="1"/>
                      <a:pt x="644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4210;p48"/>
              <p:cNvSpPr/>
              <p:nvPr/>
            </p:nvSpPr>
            <p:spPr>
              <a:xfrm>
                <a:off x="5737639" y="4173296"/>
                <a:ext cx="53388" cy="11906"/>
              </a:xfrm>
              <a:custGeom>
                <a:avLst/>
                <a:gdLst/>
                <a:ahLst/>
                <a:cxnLst/>
                <a:rect l="l" t="t" r="r" b="b"/>
                <a:pathLst>
                  <a:path w="2242" h="500" extrusionOk="0">
                    <a:moveTo>
                      <a:pt x="883" y="0"/>
                    </a:moveTo>
                    <a:cubicBezTo>
                      <a:pt x="666" y="0"/>
                      <a:pt x="471" y="31"/>
                      <a:pt x="323" y="74"/>
                    </a:cubicBezTo>
                    <a:cubicBezTo>
                      <a:pt x="113" y="130"/>
                      <a:pt x="0" y="197"/>
                      <a:pt x="4" y="209"/>
                    </a:cubicBezTo>
                    <a:cubicBezTo>
                      <a:pt x="5" y="211"/>
                      <a:pt x="8" y="212"/>
                      <a:pt x="13" y="212"/>
                    </a:cubicBezTo>
                    <a:cubicBezTo>
                      <a:pt x="69" y="212"/>
                      <a:pt x="384" y="103"/>
                      <a:pt x="812" y="103"/>
                    </a:cubicBezTo>
                    <a:cubicBezTo>
                      <a:pt x="918" y="103"/>
                      <a:pt x="1031" y="109"/>
                      <a:pt x="1150" y="126"/>
                    </a:cubicBezTo>
                    <a:cubicBezTo>
                      <a:pt x="1759" y="197"/>
                      <a:pt x="2182" y="500"/>
                      <a:pt x="2229" y="500"/>
                    </a:cubicBezTo>
                    <a:cubicBezTo>
                      <a:pt x="2231" y="500"/>
                      <a:pt x="2232" y="499"/>
                      <a:pt x="2233" y="498"/>
                    </a:cubicBezTo>
                    <a:cubicBezTo>
                      <a:pt x="2241" y="489"/>
                      <a:pt x="2146" y="397"/>
                      <a:pt x="1962" y="284"/>
                    </a:cubicBezTo>
                    <a:cubicBezTo>
                      <a:pt x="1775" y="175"/>
                      <a:pt x="1490" y="61"/>
                      <a:pt x="1162" y="17"/>
                    </a:cubicBezTo>
                    <a:cubicBezTo>
                      <a:pt x="1066" y="6"/>
                      <a:pt x="973" y="0"/>
                      <a:pt x="883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4211;p48"/>
              <p:cNvSpPr/>
              <p:nvPr/>
            </p:nvSpPr>
            <p:spPr>
              <a:xfrm>
                <a:off x="5191142" y="4145885"/>
                <a:ext cx="75152" cy="75081"/>
              </a:xfrm>
              <a:custGeom>
                <a:avLst/>
                <a:gdLst/>
                <a:ahLst/>
                <a:cxnLst/>
                <a:rect l="l" t="t" r="r" b="b"/>
                <a:pathLst>
                  <a:path w="3156" h="3153" extrusionOk="0">
                    <a:moveTo>
                      <a:pt x="1578" y="1"/>
                    </a:moveTo>
                    <a:cubicBezTo>
                      <a:pt x="704" y="1"/>
                      <a:pt x="1" y="705"/>
                      <a:pt x="1" y="1574"/>
                    </a:cubicBezTo>
                    <a:cubicBezTo>
                      <a:pt x="1" y="2449"/>
                      <a:pt x="704" y="3153"/>
                      <a:pt x="1578" y="3153"/>
                    </a:cubicBezTo>
                    <a:cubicBezTo>
                      <a:pt x="2448" y="3153"/>
                      <a:pt x="3156" y="2449"/>
                      <a:pt x="3156" y="1574"/>
                    </a:cubicBezTo>
                    <a:cubicBezTo>
                      <a:pt x="3156" y="705"/>
                      <a:pt x="2448" y="1"/>
                      <a:pt x="1578" y="1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4212;p48"/>
              <p:cNvSpPr/>
              <p:nvPr/>
            </p:nvSpPr>
            <p:spPr>
              <a:xfrm>
                <a:off x="5189904" y="4144790"/>
                <a:ext cx="76486" cy="77248"/>
              </a:xfrm>
              <a:custGeom>
                <a:avLst/>
                <a:gdLst/>
                <a:ahLst/>
                <a:cxnLst/>
                <a:rect l="l" t="t" r="r" b="b"/>
                <a:pathLst>
                  <a:path w="3212" h="3244" extrusionOk="0">
                    <a:moveTo>
                      <a:pt x="1629" y="92"/>
                    </a:moveTo>
                    <a:cubicBezTo>
                      <a:pt x="1726" y="92"/>
                      <a:pt x="1820" y="101"/>
                      <a:pt x="1910" y="117"/>
                    </a:cubicBezTo>
                    <a:cubicBezTo>
                      <a:pt x="2163" y="161"/>
                      <a:pt x="2386" y="270"/>
                      <a:pt x="2560" y="397"/>
                    </a:cubicBezTo>
                    <a:cubicBezTo>
                      <a:pt x="2915" y="664"/>
                      <a:pt x="3072" y="1009"/>
                      <a:pt x="3137" y="1240"/>
                    </a:cubicBezTo>
                    <a:cubicBezTo>
                      <a:pt x="3198" y="1476"/>
                      <a:pt x="3195" y="1620"/>
                      <a:pt x="3207" y="1620"/>
                    </a:cubicBezTo>
                    <a:lnTo>
                      <a:pt x="3207" y="1620"/>
                    </a:lnTo>
                    <a:cubicBezTo>
                      <a:pt x="3195" y="1625"/>
                      <a:pt x="3198" y="1765"/>
                      <a:pt x="3137" y="2001"/>
                    </a:cubicBezTo>
                    <a:cubicBezTo>
                      <a:pt x="3072" y="2237"/>
                      <a:pt x="2915" y="2582"/>
                      <a:pt x="2560" y="2844"/>
                    </a:cubicBezTo>
                    <a:cubicBezTo>
                      <a:pt x="2386" y="2975"/>
                      <a:pt x="2163" y="3084"/>
                      <a:pt x="1910" y="3128"/>
                    </a:cubicBezTo>
                    <a:cubicBezTo>
                      <a:pt x="1822" y="3142"/>
                      <a:pt x="1730" y="3150"/>
                      <a:pt x="1636" y="3150"/>
                    </a:cubicBezTo>
                    <a:cubicBezTo>
                      <a:pt x="1463" y="3150"/>
                      <a:pt x="1282" y="3123"/>
                      <a:pt x="1110" y="3058"/>
                    </a:cubicBezTo>
                    <a:cubicBezTo>
                      <a:pt x="839" y="2957"/>
                      <a:pt x="581" y="2774"/>
                      <a:pt x="402" y="2525"/>
                    </a:cubicBezTo>
                    <a:cubicBezTo>
                      <a:pt x="214" y="2271"/>
                      <a:pt x="109" y="1953"/>
                      <a:pt x="105" y="1620"/>
                    </a:cubicBezTo>
                    <a:cubicBezTo>
                      <a:pt x="109" y="1293"/>
                      <a:pt x="214" y="970"/>
                      <a:pt x="402" y="720"/>
                    </a:cubicBezTo>
                    <a:cubicBezTo>
                      <a:pt x="581" y="466"/>
                      <a:pt x="839" y="283"/>
                      <a:pt x="1110" y="187"/>
                    </a:cubicBezTo>
                    <a:cubicBezTo>
                      <a:pt x="1280" y="120"/>
                      <a:pt x="1458" y="92"/>
                      <a:pt x="1629" y="92"/>
                    </a:cubicBezTo>
                    <a:close/>
                    <a:moveTo>
                      <a:pt x="1609" y="1"/>
                    </a:moveTo>
                    <a:cubicBezTo>
                      <a:pt x="1434" y="1"/>
                      <a:pt x="1252" y="28"/>
                      <a:pt x="1075" y="95"/>
                    </a:cubicBezTo>
                    <a:cubicBezTo>
                      <a:pt x="787" y="196"/>
                      <a:pt x="511" y="388"/>
                      <a:pt x="319" y="659"/>
                    </a:cubicBezTo>
                    <a:cubicBezTo>
                      <a:pt x="118" y="926"/>
                      <a:pt x="0" y="1267"/>
                      <a:pt x="0" y="1620"/>
                    </a:cubicBezTo>
                    <a:cubicBezTo>
                      <a:pt x="0" y="1975"/>
                      <a:pt x="118" y="2320"/>
                      <a:pt x="319" y="2586"/>
                    </a:cubicBezTo>
                    <a:cubicBezTo>
                      <a:pt x="511" y="2852"/>
                      <a:pt x="787" y="3050"/>
                      <a:pt x="1075" y="3150"/>
                    </a:cubicBezTo>
                    <a:cubicBezTo>
                      <a:pt x="1255" y="3216"/>
                      <a:pt x="1440" y="3244"/>
                      <a:pt x="1617" y="3244"/>
                    </a:cubicBezTo>
                    <a:cubicBezTo>
                      <a:pt x="1724" y="3244"/>
                      <a:pt x="1828" y="3234"/>
                      <a:pt x="1927" y="3215"/>
                    </a:cubicBezTo>
                    <a:cubicBezTo>
                      <a:pt x="2193" y="3163"/>
                      <a:pt x="2425" y="3045"/>
                      <a:pt x="2604" y="2905"/>
                    </a:cubicBezTo>
                    <a:cubicBezTo>
                      <a:pt x="2972" y="2622"/>
                      <a:pt x="3125" y="2255"/>
                      <a:pt x="3177" y="2013"/>
                    </a:cubicBezTo>
                    <a:cubicBezTo>
                      <a:pt x="3203" y="1888"/>
                      <a:pt x="3212" y="1791"/>
                      <a:pt x="3212" y="1721"/>
                    </a:cubicBezTo>
                    <a:cubicBezTo>
                      <a:pt x="3212" y="1656"/>
                      <a:pt x="3208" y="1620"/>
                      <a:pt x="3208" y="1620"/>
                    </a:cubicBezTo>
                    <a:cubicBezTo>
                      <a:pt x="3208" y="1620"/>
                      <a:pt x="3212" y="1585"/>
                      <a:pt x="3212" y="1520"/>
                    </a:cubicBezTo>
                    <a:cubicBezTo>
                      <a:pt x="3212" y="1454"/>
                      <a:pt x="3203" y="1354"/>
                      <a:pt x="3177" y="1232"/>
                    </a:cubicBezTo>
                    <a:cubicBezTo>
                      <a:pt x="3125" y="987"/>
                      <a:pt x="2972" y="624"/>
                      <a:pt x="2604" y="341"/>
                    </a:cubicBezTo>
                    <a:cubicBezTo>
                      <a:pt x="2425" y="200"/>
                      <a:pt x="2193" y="78"/>
                      <a:pt x="1927" y="30"/>
                    </a:cubicBezTo>
                    <a:cubicBezTo>
                      <a:pt x="1826" y="11"/>
                      <a:pt x="1719" y="1"/>
                      <a:pt x="1609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4213;p48"/>
              <p:cNvSpPr/>
              <p:nvPr/>
            </p:nvSpPr>
            <p:spPr>
              <a:xfrm>
                <a:off x="5219553" y="4158555"/>
                <a:ext cx="15621" cy="47935"/>
              </a:xfrm>
              <a:custGeom>
                <a:avLst/>
                <a:gdLst/>
                <a:ahLst/>
                <a:cxnLst/>
                <a:rect l="l" t="t" r="r" b="b"/>
                <a:pathLst>
                  <a:path w="656" h="2013" extrusionOk="0">
                    <a:moveTo>
                      <a:pt x="640" y="1"/>
                    </a:moveTo>
                    <a:cubicBezTo>
                      <a:pt x="619" y="1"/>
                      <a:pt x="513" y="68"/>
                      <a:pt x="385" y="208"/>
                    </a:cubicBezTo>
                    <a:cubicBezTo>
                      <a:pt x="246" y="360"/>
                      <a:pt x="97" y="623"/>
                      <a:pt x="48" y="937"/>
                    </a:cubicBezTo>
                    <a:cubicBezTo>
                      <a:pt x="0" y="1257"/>
                      <a:pt x="70" y="1550"/>
                      <a:pt x="157" y="1737"/>
                    </a:cubicBezTo>
                    <a:cubicBezTo>
                      <a:pt x="237" y="1917"/>
                      <a:pt x="324" y="2013"/>
                      <a:pt x="343" y="2013"/>
                    </a:cubicBezTo>
                    <a:cubicBezTo>
                      <a:pt x="344" y="2013"/>
                      <a:pt x="345" y="2013"/>
                      <a:pt x="345" y="2012"/>
                    </a:cubicBezTo>
                    <a:cubicBezTo>
                      <a:pt x="359" y="2004"/>
                      <a:pt x="289" y="1895"/>
                      <a:pt x="228" y="1711"/>
                    </a:cubicBezTo>
                    <a:cubicBezTo>
                      <a:pt x="162" y="1524"/>
                      <a:pt x="109" y="1252"/>
                      <a:pt x="153" y="955"/>
                    </a:cubicBezTo>
                    <a:cubicBezTo>
                      <a:pt x="197" y="658"/>
                      <a:pt x="328" y="413"/>
                      <a:pt x="442" y="255"/>
                    </a:cubicBezTo>
                    <a:cubicBezTo>
                      <a:pt x="560" y="94"/>
                      <a:pt x="656" y="15"/>
                      <a:pt x="643" y="3"/>
                    </a:cubicBezTo>
                    <a:cubicBezTo>
                      <a:pt x="643" y="2"/>
                      <a:pt x="642" y="1"/>
                      <a:pt x="64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4214;p48"/>
              <p:cNvSpPr/>
              <p:nvPr/>
            </p:nvSpPr>
            <p:spPr>
              <a:xfrm>
                <a:off x="5200287" y="4178035"/>
                <a:ext cx="53531" cy="11954"/>
              </a:xfrm>
              <a:custGeom>
                <a:avLst/>
                <a:gdLst/>
                <a:ahLst/>
                <a:cxnLst/>
                <a:rect l="l" t="t" r="r" b="b"/>
                <a:pathLst>
                  <a:path w="2248" h="502" extrusionOk="0">
                    <a:moveTo>
                      <a:pt x="878" y="1"/>
                    </a:moveTo>
                    <a:cubicBezTo>
                      <a:pt x="663" y="1"/>
                      <a:pt x="473" y="32"/>
                      <a:pt x="329" y="72"/>
                    </a:cubicBezTo>
                    <a:cubicBezTo>
                      <a:pt x="119" y="129"/>
                      <a:pt x="0" y="198"/>
                      <a:pt x="6" y="207"/>
                    </a:cubicBezTo>
                    <a:cubicBezTo>
                      <a:pt x="6" y="210"/>
                      <a:pt x="10" y="211"/>
                      <a:pt x="17" y="211"/>
                    </a:cubicBezTo>
                    <a:cubicBezTo>
                      <a:pt x="79" y="211"/>
                      <a:pt x="398" y="102"/>
                      <a:pt x="827" y="102"/>
                    </a:cubicBezTo>
                    <a:cubicBezTo>
                      <a:pt x="930" y="102"/>
                      <a:pt x="1040" y="109"/>
                      <a:pt x="1154" y="124"/>
                    </a:cubicBezTo>
                    <a:cubicBezTo>
                      <a:pt x="1765" y="200"/>
                      <a:pt x="2183" y="502"/>
                      <a:pt x="2234" y="502"/>
                    </a:cubicBezTo>
                    <a:cubicBezTo>
                      <a:pt x="2236" y="502"/>
                      <a:pt x="2238" y="501"/>
                      <a:pt x="2239" y="500"/>
                    </a:cubicBezTo>
                    <a:cubicBezTo>
                      <a:pt x="2247" y="492"/>
                      <a:pt x="2151" y="395"/>
                      <a:pt x="1963" y="286"/>
                    </a:cubicBezTo>
                    <a:cubicBezTo>
                      <a:pt x="1779" y="177"/>
                      <a:pt x="1495" y="63"/>
                      <a:pt x="1168" y="20"/>
                    </a:cubicBezTo>
                    <a:cubicBezTo>
                      <a:pt x="1068" y="6"/>
                      <a:pt x="971" y="1"/>
                      <a:pt x="878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16" name="Google Shape;4215;p48"/>
              <p:cNvGrpSpPr/>
              <p:nvPr/>
            </p:nvGrpSpPr>
            <p:grpSpPr>
              <a:xfrm>
                <a:off x="4977978" y="3477958"/>
                <a:ext cx="542330" cy="504206"/>
                <a:chOff x="4977978" y="3477958"/>
                <a:chExt cx="542330" cy="504206"/>
              </a:xfrm>
            </p:grpSpPr>
            <p:sp>
              <p:nvSpPr>
                <p:cNvPr id="117" name="Google Shape;4216;p48"/>
                <p:cNvSpPr/>
                <p:nvPr/>
              </p:nvSpPr>
              <p:spPr>
                <a:xfrm>
                  <a:off x="4977978" y="3477958"/>
                  <a:ext cx="542330" cy="5042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75" h="21174" extrusionOk="0">
                      <a:moveTo>
                        <a:pt x="97" y="9247"/>
                      </a:moveTo>
                      <a:cubicBezTo>
                        <a:pt x="97" y="9260"/>
                        <a:pt x="97" y="9272"/>
                        <a:pt x="101" y="9285"/>
                      </a:cubicBezTo>
                      <a:lnTo>
                        <a:pt x="101" y="9285"/>
                      </a:lnTo>
                      <a:cubicBezTo>
                        <a:pt x="100" y="9273"/>
                        <a:pt x="99" y="9260"/>
                        <a:pt x="97" y="9247"/>
                      </a:cubicBezTo>
                      <a:close/>
                      <a:moveTo>
                        <a:pt x="11110" y="7631"/>
                      </a:moveTo>
                      <a:lnTo>
                        <a:pt x="12076" y="9624"/>
                      </a:lnTo>
                      <a:cubicBezTo>
                        <a:pt x="12068" y="10389"/>
                        <a:pt x="10184" y="10913"/>
                        <a:pt x="9192" y="11044"/>
                      </a:cubicBezTo>
                      <a:cubicBezTo>
                        <a:pt x="7588" y="11254"/>
                        <a:pt x="7147" y="12525"/>
                        <a:pt x="7147" y="12525"/>
                      </a:cubicBezTo>
                      <a:lnTo>
                        <a:pt x="5822" y="10039"/>
                      </a:lnTo>
                      <a:cubicBezTo>
                        <a:pt x="5822" y="10039"/>
                        <a:pt x="7312" y="8584"/>
                        <a:pt x="8641" y="8470"/>
                      </a:cubicBezTo>
                      <a:cubicBezTo>
                        <a:pt x="9991" y="8356"/>
                        <a:pt x="11110" y="7631"/>
                        <a:pt x="11110" y="7631"/>
                      </a:cubicBezTo>
                      <a:close/>
                      <a:moveTo>
                        <a:pt x="1304" y="1"/>
                      </a:moveTo>
                      <a:cubicBezTo>
                        <a:pt x="464" y="2264"/>
                        <a:pt x="1" y="4707"/>
                        <a:pt x="1" y="7264"/>
                      </a:cubicBezTo>
                      <a:lnTo>
                        <a:pt x="1" y="7277"/>
                      </a:lnTo>
                      <a:cubicBezTo>
                        <a:pt x="1" y="7954"/>
                        <a:pt x="37" y="8628"/>
                        <a:pt x="102" y="9287"/>
                      </a:cubicBezTo>
                      <a:cubicBezTo>
                        <a:pt x="101" y="9287"/>
                        <a:pt x="101" y="9286"/>
                        <a:pt x="101" y="9285"/>
                      </a:cubicBezTo>
                      <a:lnTo>
                        <a:pt x="101" y="9285"/>
                      </a:lnTo>
                      <a:cubicBezTo>
                        <a:pt x="358" y="11959"/>
                        <a:pt x="1121" y="14486"/>
                        <a:pt x="2296" y="16764"/>
                      </a:cubicBezTo>
                      <a:lnTo>
                        <a:pt x="6299" y="16764"/>
                      </a:lnTo>
                      <a:lnTo>
                        <a:pt x="6299" y="17940"/>
                      </a:lnTo>
                      <a:lnTo>
                        <a:pt x="9166" y="17940"/>
                      </a:lnTo>
                      <a:lnTo>
                        <a:pt x="9166" y="21174"/>
                      </a:lnTo>
                      <a:lnTo>
                        <a:pt x="12211" y="21174"/>
                      </a:lnTo>
                      <a:lnTo>
                        <a:pt x="12211" y="18981"/>
                      </a:lnTo>
                      <a:lnTo>
                        <a:pt x="19186" y="18981"/>
                      </a:lnTo>
                      <a:lnTo>
                        <a:pt x="19186" y="15135"/>
                      </a:lnTo>
                      <a:lnTo>
                        <a:pt x="22774" y="15135"/>
                      </a:lnTo>
                      <a:lnTo>
                        <a:pt x="22774" y="14471"/>
                      </a:lnTo>
                      <a:lnTo>
                        <a:pt x="20886" y="12578"/>
                      </a:lnTo>
                      <a:lnTo>
                        <a:pt x="18745" y="12775"/>
                      </a:lnTo>
                      <a:lnTo>
                        <a:pt x="18745" y="8068"/>
                      </a:lnTo>
                      <a:lnTo>
                        <a:pt x="18745" y="5084"/>
                      </a:lnTo>
                      <a:lnTo>
                        <a:pt x="16866" y="2776"/>
                      </a:lnTo>
                      <a:lnTo>
                        <a:pt x="11263" y="2776"/>
                      </a:lnTo>
                      <a:lnTo>
                        <a:pt x="9974" y="1"/>
                      </a:lnTo>
                      <a:close/>
                    </a:path>
                  </a:pathLst>
                </a:custGeom>
                <a:solidFill>
                  <a:srgbClr val="1A833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" name="Google Shape;4217;p48"/>
                <p:cNvSpPr/>
                <p:nvPr/>
              </p:nvSpPr>
              <p:spPr>
                <a:xfrm>
                  <a:off x="5061450" y="3620825"/>
                  <a:ext cx="269400" cy="207000"/>
                </a:xfrm>
                <a:prstGeom prst="ellipse">
                  <a:avLst/>
                </a:prstGeom>
                <a:solidFill>
                  <a:srgbClr val="1A833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35" name="Google Shape;4218;p48"/>
            <p:cNvGrpSpPr/>
            <p:nvPr/>
          </p:nvGrpSpPr>
          <p:grpSpPr>
            <a:xfrm>
              <a:off x="4529710" y="2866233"/>
              <a:ext cx="1924840" cy="1744777"/>
              <a:chOff x="4089562" y="596016"/>
              <a:chExt cx="4545076" cy="4119899"/>
            </a:xfrm>
          </p:grpSpPr>
          <p:grpSp>
            <p:nvGrpSpPr>
              <p:cNvPr id="36" name="Google Shape;4219;p48"/>
              <p:cNvGrpSpPr/>
              <p:nvPr/>
            </p:nvGrpSpPr>
            <p:grpSpPr>
              <a:xfrm>
                <a:off x="6208458" y="4139123"/>
                <a:ext cx="623499" cy="576793"/>
                <a:chOff x="2681574" y="1237063"/>
                <a:chExt cx="340338" cy="314998"/>
              </a:xfrm>
            </p:grpSpPr>
            <p:sp>
              <p:nvSpPr>
                <p:cNvPr id="52" name="Google Shape;4220;p48"/>
                <p:cNvSpPr/>
                <p:nvPr/>
              </p:nvSpPr>
              <p:spPr>
                <a:xfrm>
                  <a:off x="2681574" y="1237063"/>
                  <a:ext cx="340338" cy="3149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27" h="8540" extrusionOk="0">
                      <a:moveTo>
                        <a:pt x="6425" y="0"/>
                      </a:moveTo>
                      <a:cubicBezTo>
                        <a:pt x="6425" y="0"/>
                        <a:pt x="6228" y="2011"/>
                        <a:pt x="3964" y="2884"/>
                      </a:cubicBezTo>
                      <a:cubicBezTo>
                        <a:pt x="2562" y="3427"/>
                        <a:pt x="1" y="4855"/>
                        <a:pt x="254" y="5974"/>
                      </a:cubicBezTo>
                      <a:lnTo>
                        <a:pt x="2369" y="8540"/>
                      </a:lnTo>
                      <a:cubicBezTo>
                        <a:pt x="2369" y="8540"/>
                        <a:pt x="3746" y="7084"/>
                        <a:pt x="5677" y="6442"/>
                      </a:cubicBezTo>
                      <a:cubicBezTo>
                        <a:pt x="7574" y="5813"/>
                        <a:pt x="9226" y="3160"/>
                        <a:pt x="9226" y="3160"/>
                      </a:cubicBezTo>
                      <a:lnTo>
                        <a:pt x="6425" y="0"/>
                      </a:lnTo>
                      <a:close/>
                    </a:path>
                  </a:pathLst>
                </a:custGeom>
                <a:solidFill>
                  <a:srgbClr val="95EBA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" name="Google Shape;4221;p48"/>
                <p:cNvSpPr/>
                <p:nvPr/>
              </p:nvSpPr>
              <p:spPr>
                <a:xfrm>
                  <a:off x="2798758" y="1347238"/>
                  <a:ext cx="136733" cy="1148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07" h="3115" extrusionOk="0">
                      <a:moveTo>
                        <a:pt x="2035" y="1"/>
                      </a:moveTo>
                      <a:cubicBezTo>
                        <a:pt x="1894" y="1"/>
                        <a:pt x="1751" y="21"/>
                        <a:pt x="1608" y="63"/>
                      </a:cubicBezTo>
                      <a:cubicBezTo>
                        <a:pt x="813" y="299"/>
                        <a:pt x="1" y="1239"/>
                        <a:pt x="232" y="2035"/>
                      </a:cubicBezTo>
                      <a:cubicBezTo>
                        <a:pt x="409" y="2631"/>
                        <a:pt x="1028" y="3114"/>
                        <a:pt x="1736" y="3114"/>
                      </a:cubicBezTo>
                      <a:cubicBezTo>
                        <a:pt x="1972" y="3114"/>
                        <a:pt x="2218" y="3061"/>
                        <a:pt x="2461" y="2939"/>
                      </a:cubicBezTo>
                      <a:cubicBezTo>
                        <a:pt x="3200" y="2568"/>
                        <a:pt x="3706" y="1868"/>
                        <a:pt x="3470" y="1077"/>
                      </a:cubicBezTo>
                      <a:cubicBezTo>
                        <a:pt x="3276" y="424"/>
                        <a:pt x="2682" y="1"/>
                        <a:pt x="2035" y="1"/>
                      </a:cubicBezTo>
                      <a:close/>
                    </a:path>
                  </a:pathLst>
                </a:custGeom>
                <a:solidFill>
                  <a:srgbClr val="4343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" name="Google Shape;4222;p48"/>
                <p:cNvSpPr/>
                <p:nvPr/>
              </p:nvSpPr>
              <p:spPr>
                <a:xfrm>
                  <a:off x="2831807" y="1370734"/>
                  <a:ext cx="68385" cy="74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4" h="2032" extrusionOk="0">
                      <a:moveTo>
                        <a:pt x="529" y="422"/>
                      </a:moveTo>
                      <a:cubicBezTo>
                        <a:pt x="613" y="541"/>
                        <a:pt x="712" y="676"/>
                        <a:pt x="827" y="825"/>
                      </a:cubicBezTo>
                      <a:cubicBezTo>
                        <a:pt x="796" y="842"/>
                        <a:pt x="770" y="856"/>
                        <a:pt x="744" y="873"/>
                      </a:cubicBezTo>
                      <a:cubicBezTo>
                        <a:pt x="630" y="737"/>
                        <a:pt x="525" y="615"/>
                        <a:pt x="433" y="523"/>
                      </a:cubicBezTo>
                      <a:cubicBezTo>
                        <a:pt x="442" y="515"/>
                        <a:pt x="446" y="501"/>
                        <a:pt x="450" y="493"/>
                      </a:cubicBezTo>
                      <a:cubicBezTo>
                        <a:pt x="476" y="467"/>
                        <a:pt x="503" y="445"/>
                        <a:pt x="529" y="422"/>
                      </a:cubicBezTo>
                      <a:close/>
                      <a:moveTo>
                        <a:pt x="363" y="642"/>
                      </a:moveTo>
                      <a:cubicBezTo>
                        <a:pt x="424" y="733"/>
                        <a:pt x="503" y="838"/>
                        <a:pt x="587" y="952"/>
                      </a:cubicBezTo>
                      <a:cubicBezTo>
                        <a:pt x="569" y="956"/>
                        <a:pt x="547" y="969"/>
                        <a:pt x="534" y="973"/>
                      </a:cubicBezTo>
                      <a:cubicBezTo>
                        <a:pt x="512" y="978"/>
                        <a:pt x="494" y="978"/>
                        <a:pt x="476" y="978"/>
                      </a:cubicBezTo>
                      <a:cubicBezTo>
                        <a:pt x="460" y="978"/>
                        <a:pt x="446" y="973"/>
                        <a:pt x="433" y="969"/>
                      </a:cubicBezTo>
                      <a:cubicBezTo>
                        <a:pt x="407" y="961"/>
                        <a:pt x="377" y="939"/>
                        <a:pt x="359" y="908"/>
                      </a:cubicBezTo>
                      <a:cubicBezTo>
                        <a:pt x="315" y="851"/>
                        <a:pt x="302" y="785"/>
                        <a:pt x="329" y="707"/>
                      </a:cubicBezTo>
                      <a:cubicBezTo>
                        <a:pt x="333" y="685"/>
                        <a:pt x="355" y="664"/>
                        <a:pt x="363" y="642"/>
                      </a:cubicBezTo>
                      <a:close/>
                      <a:moveTo>
                        <a:pt x="1286" y="1027"/>
                      </a:moveTo>
                      <a:cubicBezTo>
                        <a:pt x="1295" y="1027"/>
                        <a:pt x="1303" y="1028"/>
                        <a:pt x="1311" y="1031"/>
                      </a:cubicBezTo>
                      <a:cubicBezTo>
                        <a:pt x="1382" y="1039"/>
                        <a:pt x="1456" y="1100"/>
                        <a:pt x="1482" y="1170"/>
                      </a:cubicBezTo>
                      <a:cubicBezTo>
                        <a:pt x="1513" y="1227"/>
                        <a:pt x="1509" y="1310"/>
                        <a:pt x="1486" y="1384"/>
                      </a:cubicBezTo>
                      <a:cubicBezTo>
                        <a:pt x="1408" y="1279"/>
                        <a:pt x="1321" y="1162"/>
                        <a:pt x="1224" y="1035"/>
                      </a:cubicBezTo>
                      <a:cubicBezTo>
                        <a:pt x="1245" y="1032"/>
                        <a:pt x="1266" y="1027"/>
                        <a:pt x="1286" y="1027"/>
                      </a:cubicBezTo>
                      <a:close/>
                      <a:moveTo>
                        <a:pt x="1053" y="1104"/>
                      </a:moveTo>
                      <a:cubicBezTo>
                        <a:pt x="1180" y="1262"/>
                        <a:pt x="1303" y="1406"/>
                        <a:pt x="1408" y="1524"/>
                      </a:cubicBezTo>
                      <a:cubicBezTo>
                        <a:pt x="1386" y="1555"/>
                        <a:pt x="1373" y="1594"/>
                        <a:pt x="1347" y="1620"/>
                      </a:cubicBezTo>
                      <a:cubicBezTo>
                        <a:pt x="1342" y="1624"/>
                        <a:pt x="1338" y="1629"/>
                        <a:pt x="1333" y="1638"/>
                      </a:cubicBezTo>
                      <a:cubicBezTo>
                        <a:pt x="1233" y="1498"/>
                        <a:pt x="1111" y="1332"/>
                        <a:pt x="970" y="1152"/>
                      </a:cubicBezTo>
                      <a:cubicBezTo>
                        <a:pt x="992" y="1140"/>
                        <a:pt x="1015" y="1126"/>
                        <a:pt x="1037" y="1114"/>
                      </a:cubicBezTo>
                      <a:cubicBezTo>
                        <a:pt x="1041" y="1109"/>
                        <a:pt x="1045" y="1109"/>
                        <a:pt x="1053" y="1104"/>
                      </a:cubicBezTo>
                      <a:close/>
                      <a:moveTo>
                        <a:pt x="290" y="1"/>
                      </a:moveTo>
                      <a:cubicBezTo>
                        <a:pt x="288" y="1"/>
                        <a:pt x="286" y="1"/>
                        <a:pt x="285" y="3"/>
                      </a:cubicBezTo>
                      <a:cubicBezTo>
                        <a:pt x="267" y="12"/>
                        <a:pt x="315" y="104"/>
                        <a:pt x="403" y="235"/>
                      </a:cubicBezTo>
                      <a:cubicBezTo>
                        <a:pt x="363" y="261"/>
                        <a:pt x="324" y="275"/>
                        <a:pt x="280" y="305"/>
                      </a:cubicBezTo>
                      <a:cubicBezTo>
                        <a:pt x="272" y="313"/>
                        <a:pt x="258" y="327"/>
                        <a:pt x="250" y="340"/>
                      </a:cubicBezTo>
                      <a:cubicBezTo>
                        <a:pt x="217" y="311"/>
                        <a:pt x="194" y="294"/>
                        <a:pt x="179" y="294"/>
                      </a:cubicBezTo>
                      <a:cubicBezTo>
                        <a:pt x="176" y="294"/>
                        <a:pt x="173" y="295"/>
                        <a:pt x="171" y="297"/>
                      </a:cubicBezTo>
                      <a:cubicBezTo>
                        <a:pt x="162" y="305"/>
                        <a:pt x="175" y="335"/>
                        <a:pt x="202" y="388"/>
                      </a:cubicBezTo>
                      <a:cubicBezTo>
                        <a:pt x="145" y="445"/>
                        <a:pt x="88" y="511"/>
                        <a:pt x="49" y="602"/>
                      </a:cubicBezTo>
                      <a:cubicBezTo>
                        <a:pt x="22" y="672"/>
                        <a:pt x="0" y="747"/>
                        <a:pt x="4" y="838"/>
                      </a:cubicBezTo>
                      <a:cubicBezTo>
                        <a:pt x="10" y="926"/>
                        <a:pt x="36" y="1013"/>
                        <a:pt x="79" y="1092"/>
                      </a:cubicBezTo>
                      <a:cubicBezTo>
                        <a:pt x="131" y="1166"/>
                        <a:pt x="202" y="1235"/>
                        <a:pt x="298" y="1279"/>
                      </a:cubicBezTo>
                      <a:cubicBezTo>
                        <a:pt x="341" y="1301"/>
                        <a:pt x="394" y="1314"/>
                        <a:pt x="446" y="1323"/>
                      </a:cubicBezTo>
                      <a:cubicBezTo>
                        <a:pt x="466" y="1325"/>
                        <a:pt x="487" y="1326"/>
                        <a:pt x="508" y="1326"/>
                      </a:cubicBezTo>
                      <a:cubicBezTo>
                        <a:pt x="537" y="1326"/>
                        <a:pt x="567" y="1324"/>
                        <a:pt x="595" y="1319"/>
                      </a:cubicBezTo>
                      <a:cubicBezTo>
                        <a:pt x="678" y="1301"/>
                        <a:pt x="748" y="1271"/>
                        <a:pt x="809" y="1241"/>
                      </a:cubicBezTo>
                      <a:cubicBezTo>
                        <a:pt x="962" y="1428"/>
                        <a:pt x="1106" y="1598"/>
                        <a:pt x="1228" y="1729"/>
                      </a:cubicBezTo>
                      <a:cubicBezTo>
                        <a:pt x="1150" y="1791"/>
                        <a:pt x="1075" y="1848"/>
                        <a:pt x="1023" y="1887"/>
                      </a:cubicBezTo>
                      <a:cubicBezTo>
                        <a:pt x="932" y="1949"/>
                        <a:pt x="883" y="1987"/>
                        <a:pt x="892" y="2009"/>
                      </a:cubicBezTo>
                      <a:cubicBezTo>
                        <a:pt x="897" y="2024"/>
                        <a:pt x="918" y="2031"/>
                        <a:pt x="954" y="2031"/>
                      </a:cubicBezTo>
                      <a:cubicBezTo>
                        <a:pt x="984" y="2031"/>
                        <a:pt x="1025" y="2026"/>
                        <a:pt x="1075" y="2014"/>
                      </a:cubicBezTo>
                      <a:cubicBezTo>
                        <a:pt x="1154" y="1996"/>
                        <a:pt x="1263" y="1953"/>
                        <a:pt x="1377" y="1891"/>
                      </a:cubicBezTo>
                      <a:cubicBezTo>
                        <a:pt x="1461" y="1972"/>
                        <a:pt x="1516" y="2015"/>
                        <a:pt x="1538" y="2015"/>
                      </a:cubicBezTo>
                      <a:cubicBezTo>
                        <a:pt x="1540" y="2015"/>
                        <a:pt x="1542" y="2014"/>
                        <a:pt x="1543" y="2014"/>
                      </a:cubicBezTo>
                      <a:cubicBezTo>
                        <a:pt x="1557" y="2001"/>
                        <a:pt x="1525" y="1939"/>
                        <a:pt x="1464" y="1838"/>
                      </a:cubicBezTo>
                      <a:cubicBezTo>
                        <a:pt x="1486" y="1826"/>
                        <a:pt x="1499" y="1822"/>
                        <a:pt x="1521" y="1808"/>
                      </a:cubicBezTo>
                      <a:cubicBezTo>
                        <a:pt x="1547" y="1786"/>
                        <a:pt x="1569" y="1756"/>
                        <a:pt x="1596" y="1729"/>
                      </a:cubicBezTo>
                      <a:cubicBezTo>
                        <a:pt x="1695" y="1833"/>
                        <a:pt x="1762" y="1893"/>
                        <a:pt x="1786" y="1893"/>
                      </a:cubicBezTo>
                      <a:cubicBezTo>
                        <a:pt x="1789" y="1893"/>
                        <a:pt x="1791" y="1892"/>
                        <a:pt x="1793" y="1891"/>
                      </a:cubicBezTo>
                      <a:cubicBezTo>
                        <a:pt x="1810" y="1878"/>
                        <a:pt x="1761" y="1786"/>
                        <a:pt x="1670" y="1646"/>
                      </a:cubicBezTo>
                      <a:cubicBezTo>
                        <a:pt x="1700" y="1608"/>
                        <a:pt x="1727" y="1568"/>
                        <a:pt x="1753" y="1520"/>
                      </a:cubicBezTo>
                      <a:cubicBezTo>
                        <a:pt x="1814" y="1398"/>
                        <a:pt x="1854" y="1231"/>
                        <a:pt x="1793" y="1052"/>
                      </a:cubicBezTo>
                      <a:cubicBezTo>
                        <a:pt x="1731" y="882"/>
                        <a:pt x="1587" y="737"/>
                        <a:pt x="1390" y="690"/>
                      </a:cubicBezTo>
                      <a:cubicBezTo>
                        <a:pt x="1338" y="676"/>
                        <a:pt x="1285" y="672"/>
                        <a:pt x="1237" y="672"/>
                      </a:cubicBezTo>
                      <a:cubicBezTo>
                        <a:pt x="1184" y="676"/>
                        <a:pt x="1137" y="685"/>
                        <a:pt x="1093" y="698"/>
                      </a:cubicBezTo>
                      <a:cubicBezTo>
                        <a:pt x="1053" y="711"/>
                        <a:pt x="1023" y="729"/>
                        <a:pt x="988" y="747"/>
                      </a:cubicBezTo>
                      <a:cubicBezTo>
                        <a:pt x="861" y="589"/>
                        <a:pt x="739" y="449"/>
                        <a:pt x="639" y="331"/>
                      </a:cubicBezTo>
                      <a:cubicBezTo>
                        <a:pt x="691" y="291"/>
                        <a:pt x="739" y="257"/>
                        <a:pt x="783" y="231"/>
                      </a:cubicBezTo>
                      <a:cubicBezTo>
                        <a:pt x="870" y="166"/>
                        <a:pt x="914" y="121"/>
                        <a:pt x="905" y="99"/>
                      </a:cubicBezTo>
                      <a:cubicBezTo>
                        <a:pt x="901" y="88"/>
                        <a:pt x="883" y="83"/>
                        <a:pt x="853" y="83"/>
                      </a:cubicBezTo>
                      <a:cubicBezTo>
                        <a:pt x="823" y="83"/>
                        <a:pt x="781" y="88"/>
                        <a:pt x="726" y="99"/>
                      </a:cubicBezTo>
                      <a:cubicBezTo>
                        <a:pt x="669" y="113"/>
                        <a:pt x="603" y="134"/>
                        <a:pt x="529" y="166"/>
                      </a:cubicBezTo>
                      <a:cubicBezTo>
                        <a:pt x="521" y="170"/>
                        <a:pt x="508" y="178"/>
                        <a:pt x="498" y="182"/>
                      </a:cubicBezTo>
                      <a:cubicBezTo>
                        <a:pt x="392" y="72"/>
                        <a:pt x="314" y="1"/>
                        <a:pt x="290" y="1"/>
                      </a:cubicBezTo>
                      <a:close/>
                    </a:path>
                  </a:pathLst>
                </a:custGeom>
                <a:solidFill>
                  <a:srgbClr val="BAF7C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" name="Google Shape;4223;p48"/>
                <p:cNvSpPr/>
                <p:nvPr/>
              </p:nvSpPr>
              <p:spPr>
                <a:xfrm>
                  <a:off x="2700128" y="1258825"/>
                  <a:ext cx="302900" cy="2767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12" h="7504" extrusionOk="0">
                      <a:moveTo>
                        <a:pt x="6123" y="179"/>
                      </a:moveTo>
                      <a:lnTo>
                        <a:pt x="8090" y="2504"/>
                      </a:lnTo>
                      <a:cubicBezTo>
                        <a:pt x="7251" y="4309"/>
                        <a:pt x="5573" y="5340"/>
                        <a:pt x="4379" y="5673"/>
                      </a:cubicBezTo>
                      <a:cubicBezTo>
                        <a:pt x="3318" y="5974"/>
                        <a:pt x="2159" y="7106"/>
                        <a:pt x="1923" y="7347"/>
                      </a:cubicBezTo>
                      <a:lnTo>
                        <a:pt x="123" y="5144"/>
                      </a:lnTo>
                      <a:cubicBezTo>
                        <a:pt x="660" y="3859"/>
                        <a:pt x="2636" y="3046"/>
                        <a:pt x="3942" y="2508"/>
                      </a:cubicBezTo>
                      <a:cubicBezTo>
                        <a:pt x="4173" y="2413"/>
                        <a:pt x="4393" y="2321"/>
                        <a:pt x="4580" y="2238"/>
                      </a:cubicBezTo>
                      <a:cubicBezTo>
                        <a:pt x="4803" y="2141"/>
                        <a:pt x="4996" y="2014"/>
                        <a:pt x="5157" y="1875"/>
                      </a:cubicBezTo>
                      <a:cubicBezTo>
                        <a:pt x="5742" y="1377"/>
                        <a:pt x="5983" y="709"/>
                        <a:pt x="6053" y="477"/>
                      </a:cubicBezTo>
                      <a:cubicBezTo>
                        <a:pt x="6065" y="437"/>
                        <a:pt x="6105" y="302"/>
                        <a:pt x="6123" y="179"/>
                      </a:cubicBezTo>
                      <a:close/>
                      <a:moveTo>
                        <a:pt x="6105" y="1"/>
                      </a:moveTo>
                      <a:lnTo>
                        <a:pt x="6018" y="57"/>
                      </a:lnTo>
                      <a:cubicBezTo>
                        <a:pt x="6061" y="175"/>
                        <a:pt x="5769" y="1595"/>
                        <a:pt x="4536" y="2141"/>
                      </a:cubicBezTo>
                      <a:cubicBezTo>
                        <a:pt x="4353" y="2224"/>
                        <a:pt x="4135" y="2316"/>
                        <a:pt x="3903" y="2408"/>
                      </a:cubicBezTo>
                      <a:cubicBezTo>
                        <a:pt x="2977" y="2793"/>
                        <a:pt x="1718" y="3309"/>
                        <a:pt x="857" y="4043"/>
                      </a:cubicBezTo>
                      <a:cubicBezTo>
                        <a:pt x="476" y="4362"/>
                        <a:pt x="175" y="4725"/>
                        <a:pt x="14" y="5135"/>
                      </a:cubicBezTo>
                      <a:lnTo>
                        <a:pt x="0" y="5166"/>
                      </a:lnTo>
                      <a:lnTo>
                        <a:pt x="1914" y="7504"/>
                      </a:lnTo>
                      <a:lnTo>
                        <a:pt x="1958" y="7460"/>
                      </a:lnTo>
                      <a:cubicBezTo>
                        <a:pt x="1971" y="7447"/>
                        <a:pt x="3273" y="6096"/>
                        <a:pt x="4409" y="5778"/>
                      </a:cubicBezTo>
                      <a:cubicBezTo>
                        <a:pt x="5629" y="5432"/>
                        <a:pt x="7350" y="4374"/>
                        <a:pt x="8199" y="2518"/>
                      </a:cubicBezTo>
                      <a:lnTo>
                        <a:pt x="8211" y="2486"/>
                      </a:lnTo>
                      <a:lnTo>
                        <a:pt x="6105" y="1"/>
                      </a:lnTo>
                      <a:close/>
                    </a:path>
                  </a:pathLst>
                </a:custGeom>
                <a:solidFill>
                  <a:srgbClr val="4BAF6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7" name="Google Shape;4224;p48"/>
              <p:cNvGrpSpPr/>
              <p:nvPr/>
            </p:nvGrpSpPr>
            <p:grpSpPr>
              <a:xfrm rot="756199">
                <a:off x="8106510" y="1414495"/>
                <a:ext cx="502396" cy="423275"/>
                <a:chOff x="2681574" y="1237063"/>
                <a:chExt cx="340338" cy="314998"/>
              </a:xfrm>
            </p:grpSpPr>
            <p:sp>
              <p:nvSpPr>
                <p:cNvPr id="48" name="Google Shape;4225;p48"/>
                <p:cNvSpPr/>
                <p:nvPr/>
              </p:nvSpPr>
              <p:spPr>
                <a:xfrm>
                  <a:off x="2681574" y="1237063"/>
                  <a:ext cx="340338" cy="3149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27" h="8540" extrusionOk="0">
                      <a:moveTo>
                        <a:pt x="6425" y="0"/>
                      </a:moveTo>
                      <a:cubicBezTo>
                        <a:pt x="6425" y="0"/>
                        <a:pt x="6228" y="2011"/>
                        <a:pt x="3964" y="2884"/>
                      </a:cubicBezTo>
                      <a:cubicBezTo>
                        <a:pt x="2562" y="3427"/>
                        <a:pt x="1" y="4855"/>
                        <a:pt x="254" y="5974"/>
                      </a:cubicBezTo>
                      <a:lnTo>
                        <a:pt x="2369" y="8540"/>
                      </a:lnTo>
                      <a:cubicBezTo>
                        <a:pt x="2369" y="8540"/>
                        <a:pt x="3746" y="7084"/>
                        <a:pt x="5677" y="6442"/>
                      </a:cubicBezTo>
                      <a:cubicBezTo>
                        <a:pt x="7574" y="5813"/>
                        <a:pt x="9226" y="3160"/>
                        <a:pt x="9226" y="3160"/>
                      </a:cubicBezTo>
                      <a:lnTo>
                        <a:pt x="6425" y="0"/>
                      </a:lnTo>
                      <a:close/>
                    </a:path>
                  </a:pathLst>
                </a:custGeom>
                <a:solidFill>
                  <a:srgbClr val="95EBA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" name="Google Shape;4226;p48"/>
                <p:cNvSpPr/>
                <p:nvPr/>
              </p:nvSpPr>
              <p:spPr>
                <a:xfrm>
                  <a:off x="2798758" y="1347238"/>
                  <a:ext cx="136733" cy="1148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07" h="3115" extrusionOk="0">
                      <a:moveTo>
                        <a:pt x="2035" y="1"/>
                      </a:moveTo>
                      <a:cubicBezTo>
                        <a:pt x="1894" y="1"/>
                        <a:pt x="1751" y="21"/>
                        <a:pt x="1608" y="63"/>
                      </a:cubicBezTo>
                      <a:cubicBezTo>
                        <a:pt x="813" y="299"/>
                        <a:pt x="1" y="1239"/>
                        <a:pt x="232" y="2035"/>
                      </a:cubicBezTo>
                      <a:cubicBezTo>
                        <a:pt x="409" y="2631"/>
                        <a:pt x="1028" y="3114"/>
                        <a:pt x="1736" y="3114"/>
                      </a:cubicBezTo>
                      <a:cubicBezTo>
                        <a:pt x="1972" y="3114"/>
                        <a:pt x="2218" y="3061"/>
                        <a:pt x="2461" y="2939"/>
                      </a:cubicBezTo>
                      <a:cubicBezTo>
                        <a:pt x="3200" y="2568"/>
                        <a:pt x="3706" y="1868"/>
                        <a:pt x="3470" y="1077"/>
                      </a:cubicBezTo>
                      <a:cubicBezTo>
                        <a:pt x="3276" y="424"/>
                        <a:pt x="2682" y="1"/>
                        <a:pt x="2035" y="1"/>
                      </a:cubicBezTo>
                      <a:close/>
                    </a:path>
                  </a:pathLst>
                </a:custGeom>
                <a:solidFill>
                  <a:srgbClr val="4343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" name="Google Shape;4227;p48"/>
                <p:cNvSpPr/>
                <p:nvPr/>
              </p:nvSpPr>
              <p:spPr>
                <a:xfrm>
                  <a:off x="2831807" y="1370734"/>
                  <a:ext cx="68385" cy="74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4" h="2032" extrusionOk="0">
                      <a:moveTo>
                        <a:pt x="529" y="422"/>
                      </a:moveTo>
                      <a:cubicBezTo>
                        <a:pt x="613" y="541"/>
                        <a:pt x="712" y="676"/>
                        <a:pt x="827" y="825"/>
                      </a:cubicBezTo>
                      <a:cubicBezTo>
                        <a:pt x="796" y="842"/>
                        <a:pt x="770" y="856"/>
                        <a:pt x="744" y="873"/>
                      </a:cubicBezTo>
                      <a:cubicBezTo>
                        <a:pt x="630" y="737"/>
                        <a:pt x="525" y="615"/>
                        <a:pt x="433" y="523"/>
                      </a:cubicBezTo>
                      <a:cubicBezTo>
                        <a:pt x="442" y="515"/>
                        <a:pt x="446" y="501"/>
                        <a:pt x="450" y="493"/>
                      </a:cubicBezTo>
                      <a:cubicBezTo>
                        <a:pt x="476" y="467"/>
                        <a:pt x="503" y="445"/>
                        <a:pt x="529" y="422"/>
                      </a:cubicBezTo>
                      <a:close/>
                      <a:moveTo>
                        <a:pt x="363" y="642"/>
                      </a:moveTo>
                      <a:cubicBezTo>
                        <a:pt x="424" y="733"/>
                        <a:pt x="503" y="838"/>
                        <a:pt x="587" y="952"/>
                      </a:cubicBezTo>
                      <a:cubicBezTo>
                        <a:pt x="569" y="956"/>
                        <a:pt x="547" y="969"/>
                        <a:pt x="534" y="973"/>
                      </a:cubicBezTo>
                      <a:cubicBezTo>
                        <a:pt x="512" y="978"/>
                        <a:pt x="494" y="978"/>
                        <a:pt x="476" y="978"/>
                      </a:cubicBezTo>
                      <a:cubicBezTo>
                        <a:pt x="460" y="978"/>
                        <a:pt x="446" y="973"/>
                        <a:pt x="433" y="969"/>
                      </a:cubicBezTo>
                      <a:cubicBezTo>
                        <a:pt x="407" y="961"/>
                        <a:pt x="377" y="939"/>
                        <a:pt x="359" y="908"/>
                      </a:cubicBezTo>
                      <a:cubicBezTo>
                        <a:pt x="315" y="851"/>
                        <a:pt x="302" y="785"/>
                        <a:pt x="329" y="707"/>
                      </a:cubicBezTo>
                      <a:cubicBezTo>
                        <a:pt x="333" y="685"/>
                        <a:pt x="355" y="664"/>
                        <a:pt x="363" y="642"/>
                      </a:cubicBezTo>
                      <a:close/>
                      <a:moveTo>
                        <a:pt x="1286" y="1027"/>
                      </a:moveTo>
                      <a:cubicBezTo>
                        <a:pt x="1295" y="1027"/>
                        <a:pt x="1303" y="1028"/>
                        <a:pt x="1311" y="1031"/>
                      </a:cubicBezTo>
                      <a:cubicBezTo>
                        <a:pt x="1382" y="1039"/>
                        <a:pt x="1456" y="1100"/>
                        <a:pt x="1482" y="1170"/>
                      </a:cubicBezTo>
                      <a:cubicBezTo>
                        <a:pt x="1513" y="1227"/>
                        <a:pt x="1509" y="1310"/>
                        <a:pt x="1486" y="1384"/>
                      </a:cubicBezTo>
                      <a:cubicBezTo>
                        <a:pt x="1408" y="1279"/>
                        <a:pt x="1321" y="1162"/>
                        <a:pt x="1224" y="1035"/>
                      </a:cubicBezTo>
                      <a:cubicBezTo>
                        <a:pt x="1245" y="1032"/>
                        <a:pt x="1266" y="1027"/>
                        <a:pt x="1286" y="1027"/>
                      </a:cubicBezTo>
                      <a:close/>
                      <a:moveTo>
                        <a:pt x="1053" y="1104"/>
                      </a:moveTo>
                      <a:cubicBezTo>
                        <a:pt x="1180" y="1262"/>
                        <a:pt x="1303" y="1406"/>
                        <a:pt x="1408" y="1524"/>
                      </a:cubicBezTo>
                      <a:cubicBezTo>
                        <a:pt x="1386" y="1555"/>
                        <a:pt x="1373" y="1594"/>
                        <a:pt x="1347" y="1620"/>
                      </a:cubicBezTo>
                      <a:cubicBezTo>
                        <a:pt x="1342" y="1624"/>
                        <a:pt x="1338" y="1629"/>
                        <a:pt x="1333" y="1638"/>
                      </a:cubicBezTo>
                      <a:cubicBezTo>
                        <a:pt x="1233" y="1498"/>
                        <a:pt x="1111" y="1332"/>
                        <a:pt x="970" y="1152"/>
                      </a:cubicBezTo>
                      <a:cubicBezTo>
                        <a:pt x="992" y="1140"/>
                        <a:pt x="1015" y="1126"/>
                        <a:pt x="1037" y="1114"/>
                      </a:cubicBezTo>
                      <a:cubicBezTo>
                        <a:pt x="1041" y="1109"/>
                        <a:pt x="1045" y="1109"/>
                        <a:pt x="1053" y="1104"/>
                      </a:cubicBezTo>
                      <a:close/>
                      <a:moveTo>
                        <a:pt x="290" y="1"/>
                      </a:moveTo>
                      <a:cubicBezTo>
                        <a:pt x="288" y="1"/>
                        <a:pt x="286" y="1"/>
                        <a:pt x="285" y="3"/>
                      </a:cubicBezTo>
                      <a:cubicBezTo>
                        <a:pt x="267" y="12"/>
                        <a:pt x="315" y="104"/>
                        <a:pt x="403" y="235"/>
                      </a:cubicBezTo>
                      <a:cubicBezTo>
                        <a:pt x="363" y="261"/>
                        <a:pt x="324" y="275"/>
                        <a:pt x="280" y="305"/>
                      </a:cubicBezTo>
                      <a:cubicBezTo>
                        <a:pt x="272" y="313"/>
                        <a:pt x="258" y="327"/>
                        <a:pt x="250" y="340"/>
                      </a:cubicBezTo>
                      <a:cubicBezTo>
                        <a:pt x="217" y="311"/>
                        <a:pt x="194" y="294"/>
                        <a:pt x="179" y="294"/>
                      </a:cubicBezTo>
                      <a:cubicBezTo>
                        <a:pt x="176" y="294"/>
                        <a:pt x="173" y="295"/>
                        <a:pt x="171" y="297"/>
                      </a:cubicBezTo>
                      <a:cubicBezTo>
                        <a:pt x="162" y="305"/>
                        <a:pt x="175" y="335"/>
                        <a:pt x="202" y="388"/>
                      </a:cubicBezTo>
                      <a:cubicBezTo>
                        <a:pt x="145" y="445"/>
                        <a:pt x="88" y="511"/>
                        <a:pt x="49" y="602"/>
                      </a:cubicBezTo>
                      <a:cubicBezTo>
                        <a:pt x="22" y="672"/>
                        <a:pt x="0" y="747"/>
                        <a:pt x="4" y="838"/>
                      </a:cubicBezTo>
                      <a:cubicBezTo>
                        <a:pt x="10" y="926"/>
                        <a:pt x="36" y="1013"/>
                        <a:pt x="79" y="1092"/>
                      </a:cubicBezTo>
                      <a:cubicBezTo>
                        <a:pt x="131" y="1166"/>
                        <a:pt x="202" y="1235"/>
                        <a:pt x="298" y="1279"/>
                      </a:cubicBezTo>
                      <a:cubicBezTo>
                        <a:pt x="341" y="1301"/>
                        <a:pt x="394" y="1314"/>
                        <a:pt x="446" y="1323"/>
                      </a:cubicBezTo>
                      <a:cubicBezTo>
                        <a:pt x="466" y="1325"/>
                        <a:pt x="487" y="1326"/>
                        <a:pt x="508" y="1326"/>
                      </a:cubicBezTo>
                      <a:cubicBezTo>
                        <a:pt x="537" y="1326"/>
                        <a:pt x="567" y="1324"/>
                        <a:pt x="595" y="1319"/>
                      </a:cubicBezTo>
                      <a:cubicBezTo>
                        <a:pt x="678" y="1301"/>
                        <a:pt x="748" y="1271"/>
                        <a:pt x="809" y="1241"/>
                      </a:cubicBezTo>
                      <a:cubicBezTo>
                        <a:pt x="962" y="1428"/>
                        <a:pt x="1106" y="1598"/>
                        <a:pt x="1228" y="1729"/>
                      </a:cubicBezTo>
                      <a:cubicBezTo>
                        <a:pt x="1150" y="1791"/>
                        <a:pt x="1075" y="1848"/>
                        <a:pt x="1023" y="1887"/>
                      </a:cubicBezTo>
                      <a:cubicBezTo>
                        <a:pt x="932" y="1949"/>
                        <a:pt x="883" y="1987"/>
                        <a:pt x="892" y="2009"/>
                      </a:cubicBezTo>
                      <a:cubicBezTo>
                        <a:pt x="897" y="2024"/>
                        <a:pt x="918" y="2031"/>
                        <a:pt x="954" y="2031"/>
                      </a:cubicBezTo>
                      <a:cubicBezTo>
                        <a:pt x="984" y="2031"/>
                        <a:pt x="1025" y="2026"/>
                        <a:pt x="1075" y="2014"/>
                      </a:cubicBezTo>
                      <a:cubicBezTo>
                        <a:pt x="1154" y="1996"/>
                        <a:pt x="1263" y="1953"/>
                        <a:pt x="1377" y="1891"/>
                      </a:cubicBezTo>
                      <a:cubicBezTo>
                        <a:pt x="1461" y="1972"/>
                        <a:pt x="1516" y="2015"/>
                        <a:pt x="1538" y="2015"/>
                      </a:cubicBezTo>
                      <a:cubicBezTo>
                        <a:pt x="1540" y="2015"/>
                        <a:pt x="1542" y="2014"/>
                        <a:pt x="1543" y="2014"/>
                      </a:cubicBezTo>
                      <a:cubicBezTo>
                        <a:pt x="1557" y="2001"/>
                        <a:pt x="1525" y="1939"/>
                        <a:pt x="1464" y="1838"/>
                      </a:cubicBezTo>
                      <a:cubicBezTo>
                        <a:pt x="1486" y="1826"/>
                        <a:pt x="1499" y="1822"/>
                        <a:pt x="1521" y="1808"/>
                      </a:cubicBezTo>
                      <a:cubicBezTo>
                        <a:pt x="1547" y="1786"/>
                        <a:pt x="1569" y="1756"/>
                        <a:pt x="1596" y="1729"/>
                      </a:cubicBezTo>
                      <a:cubicBezTo>
                        <a:pt x="1695" y="1833"/>
                        <a:pt x="1762" y="1893"/>
                        <a:pt x="1786" y="1893"/>
                      </a:cubicBezTo>
                      <a:cubicBezTo>
                        <a:pt x="1789" y="1893"/>
                        <a:pt x="1791" y="1892"/>
                        <a:pt x="1793" y="1891"/>
                      </a:cubicBezTo>
                      <a:cubicBezTo>
                        <a:pt x="1810" y="1878"/>
                        <a:pt x="1761" y="1786"/>
                        <a:pt x="1670" y="1646"/>
                      </a:cubicBezTo>
                      <a:cubicBezTo>
                        <a:pt x="1700" y="1608"/>
                        <a:pt x="1727" y="1568"/>
                        <a:pt x="1753" y="1520"/>
                      </a:cubicBezTo>
                      <a:cubicBezTo>
                        <a:pt x="1814" y="1398"/>
                        <a:pt x="1854" y="1231"/>
                        <a:pt x="1793" y="1052"/>
                      </a:cubicBezTo>
                      <a:cubicBezTo>
                        <a:pt x="1731" y="882"/>
                        <a:pt x="1587" y="737"/>
                        <a:pt x="1390" y="690"/>
                      </a:cubicBezTo>
                      <a:cubicBezTo>
                        <a:pt x="1338" y="676"/>
                        <a:pt x="1285" y="672"/>
                        <a:pt x="1237" y="672"/>
                      </a:cubicBezTo>
                      <a:cubicBezTo>
                        <a:pt x="1184" y="676"/>
                        <a:pt x="1137" y="685"/>
                        <a:pt x="1093" y="698"/>
                      </a:cubicBezTo>
                      <a:cubicBezTo>
                        <a:pt x="1053" y="711"/>
                        <a:pt x="1023" y="729"/>
                        <a:pt x="988" y="747"/>
                      </a:cubicBezTo>
                      <a:cubicBezTo>
                        <a:pt x="861" y="589"/>
                        <a:pt x="739" y="449"/>
                        <a:pt x="639" y="331"/>
                      </a:cubicBezTo>
                      <a:cubicBezTo>
                        <a:pt x="691" y="291"/>
                        <a:pt x="739" y="257"/>
                        <a:pt x="783" y="231"/>
                      </a:cubicBezTo>
                      <a:cubicBezTo>
                        <a:pt x="870" y="166"/>
                        <a:pt x="914" y="121"/>
                        <a:pt x="905" y="99"/>
                      </a:cubicBezTo>
                      <a:cubicBezTo>
                        <a:pt x="901" y="88"/>
                        <a:pt x="883" y="83"/>
                        <a:pt x="853" y="83"/>
                      </a:cubicBezTo>
                      <a:cubicBezTo>
                        <a:pt x="823" y="83"/>
                        <a:pt x="781" y="88"/>
                        <a:pt x="726" y="99"/>
                      </a:cubicBezTo>
                      <a:cubicBezTo>
                        <a:pt x="669" y="113"/>
                        <a:pt x="603" y="134"/>
                        <a:pt x="529" y="166"/>
                      </a:cubicBezTo>
                      <a:cubicBezTo>
                        <a:pt x="521" y="170"/>
                        <a:pt x="508" y="178"/>
                        <a:pt x="498" y="182"/>
                      </a:cubicBezTo>
                      <a:cubicBezTo>
                        <a:pt x="392" y="72"/>
                        <a:pt x="314" y="1"/>
                        <a:pt x="290" y="1"/>
                      </a:cubicBezTo>
                      <a:close/>
                    </a:path>
                  </a:pathLst>
                </a:custGeom>
                <a:solidFill>
                  <a:srgbClr val="BAF7C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" name="Google Shape;4228;p48"/>
                <p:cNvSpPr/>
                <p:nvPr/>
              </p:nvSpPr>
              <p:spPr>
                <a:xfrm>
                  <a:off x="2700128" y="1258825"/>
                  <a:ext cx="302900" cy="2767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12" h="7504" extrusionOk="0">
                      <a:moveTo>
                        <a:pt x="6123" y="179"/>
                      </a:moveTo>
                      <a:lnTo>
                        <a:pt x="8090" y="2504"/>
                      </a:lnTo>
                      <a:cubicBezTo>
                        <a:pt x="7251" y="4309"/>
                        <a:pt x="5573" y="5340"/>
                        <a:pt x="4379" y="5673"/>
                      </a:cubicBezTo>
                      <a:cubicBezTo>
                        <a:pt x="3318" y="5974"/>
                        <a:pt x="2159" y="7106"/>
                        <a:pt x="1923" y="7347"/>
                      </a:cubicBezTo>
                      <a:lnTo>
                        <a:pt x="123" y="5144"/>
                      </a:lnTo>
                      <a:cubicBezTo>
                        <a:pt x="660" y="3859"/>
                        <a:pt x="2636" y="3046"/>
                        <a:pt x="3942" y="2508"/>
                      </a:cubicBezTo>
                      <a:cubicBezTo>
                        <a:pt x="4173" y="2413"/>
                        <a:pt x="4393" y="2321"/>
                        <a:pt x="4580" y="2238"/>
                      </a:cubicBezTo>
                      <a:cubicBezTo>
                        <a:pt x="4803" y="2141"/>
                        <a:pt x="4996" y="2014"/>
                        <a:pt x="5157" y="1875"/>
                      </a:cubicBezTo>
                      <a:cubicBezTo>
                        <a:pt x="5742" y="1377"/>
                        <a:pt x="5983" y="709"/>
                        <a:pt x="6053" y="477"/>
                      </a:cubicBezTo>
                      <a:cubicBezTo>
                        <a:pt x="6065" y="437"/>
                        <a:pt x="6105" y="302"/>
                        <a:pt x="6123" y="179"/>
                      </a:cubicBezTo>
                      <a:close/>
                      <a:moveTo>
                        <a:pt x="6105" y="1"/>
                      </a:moveTo>
                      <a:lnTo>
                        <a:pt x="6018" y="57"/>
                      </a:lnTo>
                      <a:cubicBezTo>
                        <a:pt x="6061" y="175"/>
                        <a:pt x="5769" y="1595"/>
                        <a:pt x="4536" y="2141"/>
                      </a:cubicBezTo>
                      <a:cubicBezTo>
                        <a:pt x="4353" y="2224"/>
                        <a:pt x="4135" y="2316"/>
                        <a:pt x="3903" y="2408"/>
                      </a:cubicBezTo>
                      <a:cubicBezTo>
                        <a:pt x="2977" y="2793"/>
                        <a:pt x="1718" y="3309"/>
                        <a:pt x="857" y="4043"/>
                      </a:cubicBezTo>
                      <a:cubicBezTo>
                        <a:pt x="476" y="4362"/>
                        <a:pt x="175" y="4725"/>
                        <a:pt x="14" y="5135"/>
                      </a:cubicBezTo>
                      <a:lnTo>
                        <a:pt x="0" y="5166"/>
                      </a:lnTo>
                      <a:lnTo>
                        <a:pt x="1914" y="7504"/>
                      </a:lnTo>
                      <a:lnTo>
                        <a:pt x="1958" y="7460"/>
                      </a:lnTo>
                      <a:cubicBezTo>
                        <a:pt x="1971" y="7447"/>
                        <a:pt x="3273" y="6096"/>
                        <a:pt x="4409" y="5778"/>
                      </a:cubicBezTo>
                      <a:cubicBezTo>
                        <a:pt x="5629" y="5432"/>
                        <a:pt x="7350" y="4374"/>
                        <a:pt x="8199" y="2518"/>
                      </a:cubicBezTo>
                      <a:lnTo>
                        <a:pt x="8211" y="2486"/>
                      </a:lnTo>
                      <a:lnTo>
                        <a:pt x="6105" y="1"/>
                      </a:lnTo>
                      <a:close/>
                    </a:path>
                  </a:pathLst>
                </a:custGeom>
                <a:solidFill>
                  <a:srgbClr val="4BAF6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8" name="Google Shape;4229;p48"/>
              <p:cNvGrpSpPr/>
              <p:nvPr/>
            </p:nvGrpSpPr>
            <p:grpSpPr>
              <a:xfrm rot="4421280">
                <a:off x="4109838" y="1944564"/>
                <a:ext cx="569153" cy="479566"/>
                <a:chOff x="2681574" y="1237063"/>
                <a:chExt cx="340338" cy="314998"/>
              </a:xfrm>
            </p:grpSpPr>
            <p:sp>
              <p:nvSpPr>
                <p:cNvPr id="44" name="Google Shape;4230;p48"/>
                <p:cNvSpPr/>
                <p:nvPr/>
              </p:nvSpPr>
              <p:spPr>
                <a:xfrm>
                  <a:off x="2681574" y="1237063"/>
                  <a:ext cx="340338" cy="3149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27" h="8540" extrusionOk="0">
                      <a:moveTo>
                        <a:pt x="6425" y="0"/>
                      </a:moveTo>
                      <a:cubicBezTo>
                        <a:pt x="6425" y="0"/>
                        <a:pt x="6228" y="2011"/>
                        <a:pt x="3964" y="2884"/>
                      </a:cubicBezTo>
                      <a:cubicBezTo>
                        <a:pt x="2562" y="3427"/>
                        <a:pt x="1" y="4855"/>
                        <a:pt x="254" y="5974"/>
                      </a:cubicBezTo>
                      <a:lnTo>
                        <a:pt x="2369" y="8540"/>
                      </a:lnTo>
                      <a:cubicBezTo>
                        <a:pt x="2369" y="8540"/>
                        <a:pt x="3746" y="7084"/>
                        <a:pt x="5677" y="6442"/>
                      </a:cubicBezTo>
                      <a:cubicBezTo>
                        <a:pt x="7574" y="5813"/>
                        <a:pt x="9226" y="3160"/>
                        <a:pt x="9226" y="3160"/>
                      </a:cubicBezTo>
                      <a:lnTo>
                        <a:pt x="6425" y="0"/>
                      </a:lnTo>
                      <a:close/>
                    </a:path>
                  </a:pathLst>
                </a:custGeom>
                <a:solidFill>
                  <a:srgbClr val="95EBA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" name="Google Shape;4231;p48"/>
                <p:cNvSpPr/>
                <p:nvPr/>
              </p:nvSpPr>
              <p:spPr>
                <a:xfrm>
                  <a:off x="2798758" y="1347238"/>
                  <a:ext cx="136733" cy="1148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07" h="3115" extrusionOk="0">
                      <a:moveTo>
                        <a:pt x="2035" y="1"/>
                      </a:moveTo>
                      <a:cubicBezTo>
                        <a:pt x="1894" y="1"/>
                        <a:pt x="1751" y="21"/>
                        <a:pt x="1608" y="63"/>
                      </a:cubicBezTo>
                      <a:cubicBezTo>
                        <a:pt x="813" y="299"/>
                        <a:pt x="1" y="1239"/>
                        <a:pt x="232" y="2035"/>
                      </a:cubicBezTo>
                      <a:cubicBezTo>
                        <a:pt x="409" y="2631"/>
                        <a:pt x="1028" y="3114"/>
                        <a:pt x="1736" y="3114"/>
                      </a:cubicBezTo>
                      <a:cubicBezTo>
                        <a:pt x="1972" y="3114"/>
                        <a:pt x="2218" y="3061"/>
                        <a:pt x="2461" y="2939"/>
                      </a:cubicBezTo>
                      <a:cubicBezTo>
                        <a:pt x="3200" y="2568"/>
                        <a:pt x="3706" y="1868"/>
                        <a:pt x="3470" y="1077"/>
                      </a:cubicBezTo>
                      <a:cubicBezTo>
                        <a:pt x="3276" y="424"/>
                        <a:pt x="2682" y="1"/>
                        <a:pt x="2035" y="1"/>
                      </a:cubicBezTo>
                      <a:close/>
                    </a:path>
                  </a:pathLst>
                </a:custGeom>
                <a:solidFill>
                  <a:srgbClr val="4343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" name="Google Shape;4232;p48"/>
                <p:cNvSpPr/>
                <p:nvPr/>
              </p:nvSpPr>
              <p:spPr>
                <a:xfrm>
                  <a:off x="2831807" y="1370734"/>
                  <a:ext cx="68385" cy="74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4" h="2032" extrusionOk="0">
                      <a:moveTo>
                        <a:pt x="529" y="422"/>
                      </a:moveTo>
                      <a:cubicBezTo>
                        <a:pt x="613" y="541"/>
                        <a:pt x="712" y="676"/>
                        <a:pt x="827" y="825"/>
                      </a:cubicBezTo>
                      <a:cubicBezTo>
                        <a:pt x="796" y="842"/>
                        <a:pt x="770" y="856"/>
                        <a:pt x="744" y="873"/>
                      </a:cubicBezTo>
                      <a:cubicBezTo>
                        <a:pt x="630" y="737"/>
                        <a:pt x="525" y="615"/>
                        <a:pt x="433" y="523"/>
                      </a:cubicBezTo>
                      <a:cubicBezTo>
                        <a:pt x="442" y="515"/>
                        <a:pt x="446" y="501"/>
                        <a:pt x="450" y="493"/>
                      </a:cubicBezTo>
                      <a:cubicBezTo>
                        <a:pt x="476" y="467"/>
                        <a:pt x="503" y="445"/>
                        <a:pt x="529" y="422"/>
                      </a:cubicBezTo>
                      <a:close/>
                      <a:moveTo>
                        <a:pt x="363" y="642"/>
                      </a:moveTo>
                      <a:cubicBezTo>
                        <a:pt x="424" y="733"/>
                        <a:pt x="503" y="838"/>
                        <a:pt x="587" y="952"/>
                      </a:cubicBezTo>
                      <a:cubicBezTo>
                        <a:pt x="569" y="956"/>
                        <a:pt x="547" y="969"/>
                        <a:pt x="534" y="973"/>
                      </a:cubicBezTo>
                      <a:cubicBezTo>
                        <a:pt x="512" y="978"/>
                        <a:pt x="494" y="978"/>
                        <a:pt x="476" y="978"/>
                      </a:cubicBezTo>
                      <a:cubicBezTo>
                        <a:pt x="460" y="978"/>
                        <a:pt x="446" y="973"/>
                        <a:pt x="433" y="969"/>
                      </a:cubicBezTo>
                      <a:cubicBezTo>
                        <a:pt x="407" y="961"/>
                        <a:pt x="377" y="939"/>
                        <a:pt x="359" y="908"/>
                      </a:cubicBezTo>
                      <a:cubicBezTo>
                        <a:pt x="315" y="851"/>
                        <a:pt x="302" y="785"/>
                        <a:pt x="329" y="707"/>
                      </a:cubicBezTo>
                      <a:cubicBezTo>
                        <a:pt x="333" y="685"/>
                        <a:pt x="355" y="664"/>
                        <a:pt x="363" y="642"/>
                      </a:cubicBezTo>
                      <a:close/>
                      <a:moveTo>
                        <a:pt x="1286" y="1027"/>
                      </a:moveTo>
                      <a:cubicBezTo>
                        <a:pt x="1295" y="1027"/>
                        <a:pt x="1303" y="1028"/>
                        <a:pt x="1311" y="1031"/>
                      </a:cubicBezTo>
                      <a:cubicBezTo>
                        <a:pt x="1382" y="1039"/>
                        <a:pt x="1456" y="1100"/>
                        <a:pt x="1482" y="1170"/>
                      </a:cubicBezTo>
                      <a:cubicBezTo>
                        <a:pt x="1513" y="1227"/>
                        <a:pt x="1509" y="1310"/>
                        <a:pt x="1486" y="1384"/>
                      </a:cubicBezTo>
                      <a:cubicBezTo>
                        <a:pt x="1408" y="1279"/>
                        <a:pt x="1321" y="1162"/>
                        <a:pt x="1224" y="1035"/>
                      </a:cubicBezTo>
                      <a:cubicBezTo>
                        <a:pt x="1245" y="1032"/>
                        <a:pt x="1266" y="1027"/>
                        <a:pt x="1286" y="1027"/>
                      </a:cubicBezTo>
                      <a:close/>
                      <a:moveTo>
                        <a:pt x="1053" y="1104"/>
                      </a:moveTo>
                      <a:cubicBezTo>
                        <a:pt x="1180" y="1262"/>
                        <a:pt x="1303" y="1406"/>
                        <a:pt x="1408" y="1524"/>
                      </a:cubicBezTo>
                      <a:cubicBezTo>
                        <a:pt x="1386" y="1555"/>
                        <a:pt x="1373" y="1594"/>
                        <a:pt x="1347" y="1620"/>
                      </a:cubicBezTo>
                      <a:cubicBezTo>
                        <a:pt x="1342" y="1624"/>
                        <a:pt x="1338" y="1629"/>
                        <a:pt x="1333" y="1638"/>
                      </a:cubicBezTo>
                      <a:cubicBezTo>
                        <a:pt x="1233" y="1498"/>
                        <a:pt x="1111" y="1332"/>
                        <a:pt x="970" y="1152"/>
                      </a:cubicBezTo>
                      <a:cubicBezTo>
                        <a:pt x="992" y="1140"/>
                        <a:pt x="1015" y="1126"/>
                        <a:pt x="1037" y="1114"/>
                      </a:cubicBezTo>
                      <a:cubicBezTo>
                        <a:pt x="1041" y="1109"/>
                        <a:pt x="1045" y="1109"/>
                        <a:pt x="1053" y="1104"/>
                      </a:cubicBezTo>
                      <a:close/>
                      <a:moveTo>
                        <a:pt x="290" y="1"/>
                      </a:moveTo>
                      <a:cubicBezTo>
                        <a:pt x="288" y="1"/>
                        <a:pt x="286" y="1"/>
                        <a:pt x="285" y="3"/>
                      </a:cubicBezTo>
                      <a:cubicBezTo>
                        <a:pt x="267" y="12"/>
                        <a:pt x="315" y="104"/>
                        <a:pt x="403" y="235"/>
                      </a:cubicBezTo>
                      <a:cubicBezTo>
                        <a:pt x="363" y="261"/>
                        <a:pt x="324" y="275"/>
                        <a:pt x="280" y="305"/>
                      </a:cubicBezTo>
                      <a:cubicBezTo>
                        <a:pt x="272" y="313"/>
                        <a:pt x="258" y="327"/>
                        <a:pt x="250" y="340"/>
                      </a:cubicBezTo>
                      <a:cubicBezTo>
                        <a:pt x="217" y="311"/>
                        <a:pt x="194" y="294"/>
                        <a:pt x="179" y="294"/>
                      </a:cubicBezTo>
                      <a:cubicBezTo>
                        <a:pt x="176" y="294"/>
                        <a:pt x="173" y="295"/>
                        <a:pt x="171" y="297"/>
                      </a:cubicBezTo>
                      <a:cubicBezTo>
                        <a:pt x="162" y="305"/>
                        <a:pt x="175" y="335"/>
                        <a:pt x="202" y="388"/>
                      </a:cubicBezTo>
                      <a:cubicBezTo>
                        <a:pt x="145" y="445"/>
                        <a:pt x="88" y="511"/>
                        <a:pt x="49" y="602"/>
                      </a:cubicBezTo>
                      <a:cubicBezTo>
                        <a:pt x="22" y="672"/>
                        <a:pt x="0" y="747"/>
                        <a:pt x="4" y="838"/>
                      </a:cubicBezTo>
                      <a:cubicBezTo>
                        <a:pt x="10" y="926"/>
                        <a:pt x="36" y="1013"/>
                        <a:pt x="79" y="1092"/>
                      </a:cubicBezTo>
                      <a:cubicBezTo>
                        <a:pt x="131" y="1166"/>
                        <a:pt x="202" y="1235"/>
                        <a:pt x="298" y="1279"/>
                      </a:cubicBezTo>
                      <a:cubicBezTo>
                        <a:pt x="341" y="1301"/>
                        <a:pt x="394" y="1314"/>
                        <a:pt x="446" y="1323"/>
                      </a:cubicBezTo>
                      <a:cubicBezTo>
                        <a:pt x="466" y="1325"/>
                        <a:pt x="487" y="1326"/>
                        <a:pt x="508" y="1326"/>
                      </a:cubicBezTo>
                      <a:cubicBezTo>
                        <a:pt x="537" y="1326"/>
                        <a:pt x="567" y="1324"/>
                        <a:pt x="595" y="1319"/>
                      </a:cubicBezTo>
                      <a:cubicBezTo>
                        <a:pt x="678" y="1301"/>
                        <a:pt x="748" y="1271"/>
                        <a:pt x="809" y="1241"/>
                      </a:cubicBezTo>
                      <a:cubicBezTo>
                        <a:pt x="962" y="1428"/>
                        <a:pt x="1106" y="1598"/>
                        <a:pt x="1228" y="1729"/>
                      </a:cubicBezTo>
                      <a:cubicBezTo>
                        <a:pt x="1150" y="1791"/>
                        <a:pt x="1075" y="1848"/>
                        <a:pt x="1023" y="1887"/>
                      </a:cubicBezTo>
                      <a:cubicBezTo>
                        <a:pt x="932" y="1949"/>
                        <a:pt x="883" y="1987"/>
                        <a:pt x="892" y="2009"/>
                      </a:cubicBezTo>
                      <a:cubicBezTo>
                        <a:pt x="897" y="2024"/>
                        <a:pt x="918" y="2031"/>
                        <a:pt x="954" y="2031"/>
                      </a:cubicBezTo>
                      <a:cubicBezTo>
                        <a:pt x="984" y="2031"/>
                        <a:pt x="1025" y="2026"/>
                        <a:pt x="1075" y="2014"/>
                      </a:cubicBezTo>
                      <a:cubicBezTo>
                        <a:pt x="1154" y="1996"/>
                        <a:pt x="1263" y="1953"/>
                        <a:pt x="1377" y="1891"/>
                      </a:cubicBezTo>
                      <a:cubicBezTo>
                        <a:pt x="1461" y="1972"/>
                        <a:pt x="1516" y="2015"/>
                        <a:pt x="1538" y="2015"/>
                      </a:cubicBezTo>
                      <a:cubicBezTo>
                        <a:pt x="1540" y="2015"/>
                        <a:pt x="1542" y="2014"/>
                        <a:pt x="1543" y="2014"/>
                      </a:cubicBezTo>
                      <a:cubicBezTo>
                        <a:pt x="1557" y="2001"/>
                        <a:pt x="1525" y="1939"/>
                        <a:pt x="1464" y="1838"/>
                      </a:cubicBezTo>
                      <a:cubicBezTo>
                        <a:pt x="1486" y="1826"/>
                        <a:pt x="1499" y="1822"/>
                        <a:pt x="1521" y="1808"/>
                      </a:cubicBezTo>
                      <a:cubicBezTo>
                        <a:pt x="1547" y="1786"/>
                        <a:pt x="1569" y="1756"/>
                        <a:pt x="1596" y="1729"/>
                      </a:cubicBezTo>
                      <a:cubicBezTo>
                        <a:pt x="1695" y="1833"/>
                        <a:pt x="1762" y="1893"/>
                        <a:pt x="1786" y="1893"/>
                      </a:cubicBezTo>
                      <a:cubicBezTo>
                        <a:pt x="1789" y="1893"/>
                        <a:pt x="1791" y="1892"/>
                        <a:pt x="1793" y="1891"/>
                      </a:cubicBezTo>
                      <a:cubicBezTo>
                        <a:pt x="1810" y="1878"/>
                        <a:pt x="1761" y="1786"/>
                        <a:pt x="1670" y="1646"/>
                      </a:cubicBezTo>
                      <a:cubicBezTo>
                        <a:pt x="1700" y="1608"/>
                        <a:pt x="1727" y="1568"/>
                        <a:pt x="1753" y="1520"/>
                      </a:cubicBezTo>
                      <a:cubicBezTo>
                        <a:pt x="1814" y="1398"/>
                        <a:pt x="1854" y="1231"/>
                        <a:pt x="1793" y="1052"/>
                      </a:cubicBezTo>
                      <a:cubicBezTo>
                        <a:pt x="1731" y="882"/>
                        <a:pt x="1587" y="737"/>
                        <a:pt x="1390" y="690"/>
                      </a:cubicBezTo>
                      <a:cubicBezTo>
                        <a:pt x="1338" y="676"/>
                        <a:pt x="1285" y="672"/>
                        <a:pt x="1237" y="672"/>
                      </a:cubicBezTo>
                      <a:cubicBezTo>
                        <a:pt x="1184" y="676"/>
                        <a:pt x="1137" y="685"/>
                        <a:pt x="1093" y="698"/>
                      </a:cubicBezTo>
                      <a:cubicBezTo>
                        <a:pt x="1053" y="711"/>
                        <a:pt x="1023" y="729"/>
                        <a:pt x="988" y="747"/>
                      </a:cubicBezTo>
                      <a:cubicBezTo>
                        <a:pt x="861" y="589"/>
                        <a:pt x="739" y="449"/>
                        <a:pt x="639" y="331"/>
                      </a:cubicBezTo>
                      <a:cubicBezTo>
                        <a:pt x="691" y="291"/>
                        <a:pt x="739" y="257"/>
                        <a:pt x="783" y="231"/>
                      </a:cubicBezTo>
                      <a:cubicBezTo>
                        <a:pt x="870" y="166"/>
                        <a:pt x="914" y="121"/>
                        <a:pt x="905" y="99"/>
                      </a:cubicBezTo>
                      <a:cubicBezTo>
                        <a:pt x="901" y="88"/>
                        <a:pt x="883" y="83"/>
                        <a:pt x="853" y="83"/>
                      </a:cubicBezTo>
                      <a:cubicBezTo>
                        <a:pt x="823" y="83"/>
                        <a:pt x="781" y="88"/>
                        <a:pt x="726" y="99"/>
                      </a:cubicBezTo>
                      <a:cubicBezTo>
                        <a:pt x="669" y="113"/>
                        <a:pt x="603" y="134"/>
                        <a:pt x="529" y="166"/>
                      </a:cubicBezTo>
                      <a:cubicBezTo>
                        <a:pt x="521" y="170"/>
                        <a:pt x="508" y="178"/>
                        <a:pt x="498" y="182"/>
                      </a:cubicBezTo>
                      <a:cubicBezTo>
                        <a:pt x="392" y="72"/>
                        <a:pt x="314" y="1"/>
                        <a:pt x="290" y="1"/>
                      </a:cubicBezTo>
                      <a:close/>
                    </a:path>
                  </a:pathLst>
                </a:custGeom>
                <a:solidFill>
                  <a:srgbClr val="BAF7C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7" name="Google Shape;4233;p48"/>
                <p:cNvSpPr/>
                <p:nvPr/>
              </p:nvSpPr>
              <p:spPr>
                <a:xfrm>
                  <a:off x="2700128" y="1258825"/>
                  <a:ext cx="302900" cy="2767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12" h="7504" extrusionOk="0">
                      <a:moveTo>
                        <a:pt x="6123" y="179"/>
                      </a:moveTo>
                      <a:lnTo>
                        <a:pt x="8090" y="2504"/>
                      </a:lnTo>
                      <a:cubicBezTo>
                        <a:pt x="7251" y="4309"/>
                        <a:pt x="5573" y="5340"/>
                        <a:pt x="4379" y="5673"/>
                      </a:cubicBezTo>
                      <a:cubicBezTo>
                        <a:pt x="3318" y="5974"/>
                        <a:pt x="2159" y="7106"/>
                        <a:pt x="1923" y="7347"/>
                      </a:cubicBezTo>
                      <a:lnTo>
                        <a:pt x="123" y="5144"/>
                      </a:lnTo>
                      <a:cubicBezTo>
                        <a:pt x="660" y="3859"/>
                        <a:pt x="2636" y="3046"/>
                        <a:pt x="3942" y="2508"/>
                      </a:cubicBezTo>
                      <a:cubicBezTo>
                        <a:pt x="4173" y="2413"/>
                        <a:pt x="4393" y="2321"/>
                        <a:pt x="4580" y="2238"/>
                      </a:cubicBezTo>
                      <a:cubicBezTo>
                        <a:pt x="4803" y="2141"/>
                        <a:pt x="4996" y="2014"/>
                        <a:pt x="5157" y="1875"/>
                      </a:cubicBezTo>
                      <a:cubicBezTo>
                        <a:pt x="5742" y="1377"/>
                        <a:pt x="5983" y="709"/>
                        <a:pt x="6053" y="477"/>
                      </a:cubicBezTo>
                      <a:cubicBezTo>
                        <a:pt x="6065" y="437"/>
                        <a:pt x="6105" y="302"/>
                        <a:pt x="6123" y="179"/>
                      </a:cubicBezTo>
                      <a:close/>
                      <a:moveTo>
                        <a:pt x="6105" y="1"/>
                      </a:moveTo>
                      <a:lnTo>
                        <a:pt x="6018" y="57"/>
                      </a:lnTo>
                      <a:cubicBezTo>
                        <a:pt x="6061" y="175"/>
                        <a:pt x="5769" y="1595"/>
                        <a:pt x="4536" y="2141"/>
                      </a:cubicBezTo>
                      <a:cubicBezTo>
                        <a:pt x="4353" y="2224"/>
                        <a:pt x="4135" y="2316"/>
                        <a:pt x="3903" y="2408"/>
                      </a:cubicBezTo>
                      <a:cubicBezTo>
                        <a:pt x="2977" y="2793"/>
                        <a:pt x="1718" y="3309"/>
                        <a:pt x="857" y="4043"/>
                      </a:cubicBezTo>
                      <a:cubicBezTo>
                        <a:pt x="476" y="4362"/>
                        <a:pt x="175" y="4725"/>
                        <a:pt x="14" y="5135"/>
                      </a:cubicBezTo>
                      <a:lnTo>
                        <a:pt x="0" y="5166"/>
                      </a:lnTo>
                      <a:lnTo>
                        <a:pt x="1914" y="7504"/>
                      </a:lnTo>
                      <a:lnTo>
                        <a:pt x="1958" y="7460"/>
                      </a:lnTo>
                      <a:cubicBezTo>
                        <a:pt x="1971" y="7447"/>
                        <a:pt x="3273" y="6096"/>
                        <a:pt x="4409" y="5778"/>
                      </a:cubicBezTo>
                      <a:cubicBezTo>
                        <a:pt x="5629" y="5432"/>
                        <a:pt x="7350" y="4374"/>
                        <a:pt x="8199" y="2518"/>
                      </a:cubicBezTo>
                      <a:lnTo>
                        <a:pt x="8211" y="2486"/>
                      </a:lnTo>
                      <a:lnTo>
                        <a:pt x="6105" y="1"/>
                      </a:lnTo>
                      <a:close/>
                    </a:path>
                  </a:pathLst>
                </a:custGeom>
                <a:solidFill>
                  <a:srgbClr val="4BAF6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9" name="Google Shape;4234;p48"/>
              <p:cNvGrpSpPr/>
              <p:nvPr/>
            </p:nvGrpSpPr>
            <p:grpSpPr>
              <a:xfrm>
                <a:off x="4980432" y="596016"/>
                <a:ext cx="773384" cy="715644"/>
                <a:chOff x="2681574" y="1237063"/>
                <a:chExt cx="340338" cy="314998"/>
              </a:xfrm>
            </p:grpSpPr>
            <p:sp>
              <p:nvSpPr>
                <p:cNvPr id="40" name="Google Shape;4235;p48"/>
                <p:cNvSpPr/>
                <p:nvPr/>
              </p:nvSpPr>
              <p:spPr>
                <a:xfrm>
                  <a:off x="2681574" y="1237063"/>
                  <a:ext cx="340338" cy="3149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27" h="8540" extrusionOk="0">
                      <a:moveTo>
                        <a:pt x="6425" y="0"/>
                      </a:moveTo>
                      <a:cubicBezTo>
                        <a:pt x="6425" y="0"/>
                        <a:pt x="6228" y="2011"/>
                        <a:pt x="3964" y="2884"/>
                      </a:cubicBezTo>
                      <a:cubicBezTo>
                        <a:pt x="2562" y="3427"/>
                        <a:pt x="1" y="4855"/>
                        <a:pt x="254" y="5974"/>
                      </a:cubicBezTo>
                      <a:lnTo>
                        <a:pt x="2369" y="8540"/>
                      </a:lnTo>
                      <a:cubicBezTo>
                        <a:pt x="2369" y="8540"/>
                        <a:pt x="3746" y="7084"/>
                        <a:pt x="5677" y="6442"/>
                      </a:cubicBezTo>
                      <a:cubicBezTo>
                        <a:pt x="7574" y="5813"/>
                        <a:pt x="9226" y="3160"/>
                        <a:pt x="9226" y="3160"/>
                      </a:cubicBezTo>
                      <a:lnTo>
                        <a:pt x="6425" y="0"/>
                      </a:lnTo>
                      <a:close/>
                    </a:path>
                  </a:pathLst>
                </a:custGeom>
                <a:solidFill>
                  <a:srgbClr val="95EBA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" name="Google Shape;4236;p48"/>
                <p:cNvSpPr/>
                <p:nvPr/>
              </p:nvSpPr>
              <p:spPr>
                <a:xfrm>
                  <a:off x="2798758" y="1347238"/>
                  <a:ext cx="136733" cy="1148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07" h="3115" extrusionOk="0">
                      <a:moveTo>
                        <a:pt x="2035" y="1"/>
                      </a:moveTo>
                      <a:cubicBezTo>
                        <a:pt x="1894" y="1"/>
                        <a:pt x="1751" y="21"/>
                        <a:pt x="1608" y="63"/>
                      </a:cubicBezTo>
                      <a:cubicBezTo>
                        <a:pt x="813" y="299"/>
                        <a:pt x="1" y="1239"/>
                        <a:pt x="232" y="2035"/>
                      </a:cubicBezTo>
                      <a:cubicBezTo>
                        <a:pt x="409" y="2631"/>
                        <a:pt x="1028" y="3114"/>
                        <a:pt x="1736" y="3114"/>
                      </a:cubicBezTo>
                      <a:cubicBezTo>
                        <a:pt x="1972" y="3114"/>
                        <a:pt x="2218" y="3061"/>
                        <a:pt x="2461" y="2939"/>
                      </a:cubicBezTo>
                      <a:cubicBezTo>
                        <a:pt x="3200" y="2568"/>
                        <a:pt x="3706" y="1868"/>
                        <a:pt x="3470" y="1077"/>
                      </a:cubicBezTo>
                      <a:cubicBezTo>
                        <a:pt x="3276" y="424"/>
                        <a:pt x="2682" y="1"/>
                        <a:pt x="2035" y="1"/>
                      </a:cubicBezTo>
                      <a:close/>
                    </a:path>
                  </a:pathLst>
                </a:custGeom>
                <a:solidFill>
                  <a:srgbClr val="4343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" name="Google Shape;4237;p48"/>
                <p:cNvSpPr/>
                <p:nvPr/>
              </p:nvSpPr>
              <p:spPr>
                <a:xfrm>
                  <a:off x="2831807" y="1370734"/>
                  <a:ext cx="68385" cy="74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4" h="2032" extrusionOk="0">
                      <a:moveTo>
                        <a:pt x="529" y="422"/>
                      </a:moveTo>
                      <a:cubicBezTo>
                        <a:pt x="613" y="541"/>
                        <a:pt x="712" y="676"/>
                        <a:pt x="827" y="825"/>
                      </a:cubicBezTo>
                      <a:cubicBezTo>
                        <a:pt x="796" y="842"/>
                        <a:pt x="770" y="856"/>
                        <a:pt x="744" y="873"/>
                      </a:cubicBezTo>
                      <a:cubicBezTo>
                        <a:pt x="630" y="737"/>
                        <a:pt x="525" y="615"/>
                        <a:pt x="433" y="523"/>
                      </a:cubicBezTo>
                      <a:cubicBezTo>
                        <a:pt x="442" y="515"/>
                        <a:pt x="446" y="501"/>
                        <a:pt x="450" y="493"/>
                      </a:cubicBezTo>
                      <a:cubicBezTo>
                        <a:pt x="476" y="467"/>
                        <a:pt x="503" y="445"/>
                        <a:pt x="529" y="422"/>
                      </a:cubicBezTo>
                      <a:close/>
                      <a:moveTo>
                        <a:pt x="363" y="642"/>
                      </a:moveTo>
                      <a:cubicBezTo>
                        <a:pt x="424" y="733"/>
                        <a:pt x="503" y="838"/>
                        <a:pt x="587" y="952"/>
                      </a:cubicBezTo>
                      <a:cubicBezTo>
                        <a:pt x="569" y="956"/>
                        <a:pt x="547" y="969"/>
                        <a:pt x="534" y="973"/>
                      </a:cubicBezTo>
                      <a:cubicBezTo>
                        <a:pt x="512" y="978"/>
                        <a:pt x="494" y="978"/>
                        <a:pt x="476" y="978"/>
                      </a:cubicBezTo>
                      <a:cubicBezTo>
                        <a:pt x="460" y="978"/>
                        <a:pt x="446" y="973"/>
                        <a:pt x="433" y="969"/>
                      </a:cubicBezTo>
                      <a:cubicBezTo>
                        <a:pt x="407" y="961"/>
                        <a:pt x="377" y="939"/>
                        <a:pt x="359" y="908"/>
                      </a:cubicBezTo>
                      <a:cubicBezTo>
                        <a:pt x="315" y="851"/>
                        <a:pt x="302" y="785"/>
                        <a:pt x="329" y="707"/>
                      </a:cubicBezTo>
                      <a:cubicBezTo>
                        <a:pt x="333" y="685"/>
                        <a:pt x="355" y="664"/>
                        <a:pt x="363" y="642"/>
                      </a:cubicBezTo>
                      <a:close/>
                      <a:moveTo>
                        <a:pt x="1286" y="1027"/>
                      </a:moveTo>
                      <a:cubicBezTo>
                        <a:pt x="1295" y="1027"/>
                        <a:pt x="1303" y="1028"/>
                        <a:pt x="1311" y="1031"/>
                      </a:cubicBezTo>
                      <a:cubicBezTo>
                        <a:pt x="1382" y="1039"/>
                        <a:pt x="1456" y="1100"/>
                        <a:pt x="1482" y="1170"/>
                      </a:cubicBezTo>
                      <a:cubicBezTo>
                        <a:pt x="1513" y="1227"/>
                        <a:pt x="1509" y="1310"/>
                        <a:pt x="1486" y="1384"/>
                      </a:cubicBezTo>
                      <a:cubicBezTo>
                        <a:pt x="1408" y="1279"/>
                        <a:pt x="1321" y="1162"/>
                        <a:pt x="1224" y="1035"/>
                      </a:cubicBezTo>
                      <a:cubicBezTo>
                        <a:pt x="1245" y="1032"/>
                        <a:pt x="1266" y="1027"/>
                        <a:pt x="1286" y="1027"/>
                      </a:cubicBezTo>
                      <a:close/>
                      <a:moveTo>
                        <a:pt x="1053" y="1104"/>
                      </a:moveTo>
                      <a:cubicBezTo>
                        <a:pt x="1180" y="1262"/>
                        <a:pt x="1303" y="1406"/>
                        <a:pt x="1408" y="1524"/>
                      </a:cubicBezTo>
                      <a:cubicBezTo>
                        <a:pt x="1386" y="1555"/>
                        <a:pt x="1373" y="1594"/>
                        <a:pt x="1347" y="1620"/>
                      </a:cubicBezTo>
                      <a:cubicBezTo>
                        <a:pt x="1342" y="1624"/>
                        <a:pt x="1338" y="1629"/>
                        <a:pt x="1333" y="1638"/>
                      </a:cubicBezTo>
                      <a:cubicBezTo>
                        <a:pt x="1233" y="1498"/>
                        <a:pt x="1111" y="1332"/>
                        <a:pt x="970" y="1152"/>
                      </a:cubicBezTo>
                      <a:cubicBezTo>
                        <a:pt x="992" y="1140"/>
                        <a:pt x="1015" y="1126"/>
                        <a:pt x="1037" y="1114"/>
                      </a:cubicBezTo>
                      <a:cubicBezTo>
                        <a:pt x="1041" y="1109"/>
                        <a:pt x="1045" y="1109"/>
                        <a:pt x="1053" y="1104"/>
                      </a:cubicBezTo>
                      <a:close/>
                      <a:moveTo>
                        <a:pt x="290" y="1"/>
                      </a:moveTo>
                      <a:cubicBezTo>
                        <a:pt x="288" y="1"/>
                        <a:pt x="286" y="1"/>
                        <a:pt x="285" y="3"/>
                      </a:cubicBezTo>
                      <a:cubicBezTo>
                        <a:pt x="267" y="12"/>
                        <a:pt x="315" y="104"/>
                        <a:pt x="403" y="235"/>
                      </a:cubicBezTo>
                      <a:cubicBezTo>
                        <a:pt x="363" y="261"/>
                        <a:pt x="324" y="275"/>
                        <a:pt x="280" y="305"/>
                      </a:cubicBezTo>
                      <a:cubicBezTo>
                        <a:pt x="272" y="313"/>
                        <a:pt x="258" y="327"/>
                        <a:pt x="250" y="340"/>
                      </a:cubicBezTo>
                      <a:cubicBezTo>
                        <a:pt x="217" y="311"/>
                        <a:pt x="194" y="294"/>
                        <a:pt x="179" y="294"/>
                      </a:cubicBezTo>
                      <a:cubicBezTo>
                        <a:pt x="176" y="294"/>
                        <a:pt x="173" y="295"/>
                        <a:pt x="171" y="297"/>
                      </a:cubicBezTo>
                      <a:cubicBezTo>
                        <a:pt x="162" y="305"/>
                        <a:pt x="175" y="335"/>
                        <a:pt x="202" y="388"/>
                      </a:cubicBezTo>
                      <a:cubicBezTo>
                        <a:pt x="145" y="445"/>
                        <a:pt x="88" y="511"/>
                        <a:pt x="49" y="602"/>
                      </a:cubicBezTo>
                      <a:cubicBezTo>
                        <a:pt x="22" y="672"/>
                        <a:pt x="0" y="747"/>
                        <a:pt x="4" y="838"/>
                      </a:cubicBezTo>
                      <a:cubicBezTo>
                        <a:pt x="10" y="926"/>
                        <a:pt x="36" y="1013"/>
                        <a:pt x="79" y="1092"/>
                      </a:cubicBezTo>
                      <a:cubicBezTo>
                        <a:pt x="131" y="1166"/>
                        <a:pt x="202" y="1235"/>
                        <a:pt x="298" y="1279"/>
                      </a:cubicBezTo>
                      <a:cubicBezTo>
                        <a:pt x="341" y="1301"/>
                        <a:pt x="394" y="1314"/>
                        <a:pt x="446" y="1323"/>
                      </a:cubicBezTo>
                      <a:cubicBezTo>
                        <a:pt x="466" y="1325"/>
                        <a:pt x="487" y="1326"/>
                        <a:pt x="508" y="1326"/>
                      </a:cubicBezTo>
                      <a:cubicBezTo>
                        <a:pt x="537" y="1326"/>
                        <a:pt x="567" y="1324"/>
                        <a:pt x="595" y="1319"/>
                      </a:cubicBezTo>
                      <a:cubicBezTo>
                        <a:pt x="678" y="1301"/>
                        <a:pt x="748" y="1271"/>
                        <a:pt x="809" y="1241"/>
                      </a:cubicBezTo>
                      <a:cubicBezTo>
                        <a:pt x="962" y="1428"/>
                        <a:pt x="1106" y="1598"/>
                        <a:pt x="1228" y="1729"/>
                      </a:cubicBezTo>
                      <a:cubicBezTo>
                        <a:pt x="1150" y="1791"/>
                        <a:pt x="1075" y="1848"/>
                        <a:pt x="1023" y="1887"/>
                      </a:cubicBezTo>
                      <a:cubicBezTo>
                        <a:pt x="932" y="1949"/>
                        <a:pt x="883" y="1987"/>
                        <a:pt x="892" y="2009"/>
                      </a:cubicBezTo>
                      <a:cubicBezTo>
                        <a:pt x="897" y="2024"/>
                        <a:pt x="918" y="2031"/>
                        <a:pt x="954" y="2031"/>
                      </a:cubicBezTo>
                      <a:cubicBezTo>
                        <a:pt x="984" y="2031"/>
                        <a:pt x="1025" y="2026"/>
                        <a:pt x="1075" y="2014"/>
                      </a:cubicBezTo>
                      <a:cubicBezTo>
                        <a:pt x="1154" y="1996"/>
                        <a:pt x="1263" y="1953"/>
                        <a:pt x="1377" y="1891"/>
                      </a:cubicBezTo>
                      <a:cubicBezTo>
                        <a:pt x="1461" y="1972"/>
                        <a:pt x="1516" y="2015"/>
                        <a:pt x="1538" y="2015"/>
                      </a:cubicBezTo>
                      <a:cubicBezTo>
                        <a:pt x="1540" y="2015"/>
                        <a:pt x="1542" y="2014"/>
                        <a:pt x="1543" y="2014"/>
                      </a:cubicBezTo>
                      <a:cubicBezTo>
                        <a:pt x="1557" y="2001"/>
                        <a:pt x="1525" y="1939"/>
                        <a:pt x="1464" y="1838"/>
                      </a:cubicBezTo>
                      <a:cubicBezTo>
                        <a:pt x="1486" y="1826"/>
                        <a:pt x="1499" y="1822"/>
                        <a:pt x="1521" y="1808"/>
                      </a:cubicBezTo>
                      <a:cubicBezTo>
                        <a:pt x="1547" y="1786"/>
                        <a:pt x="1569" y="1756"/>
                        <a:pt x="1596" y="1729"/>
                      </a:cubicBezTo>
                      <a:cubicBezTo>
                        <a:pt x="1695" y="1833"/>
                        <a:pt x="1762" y="1893"/>
                        <a:pt x="1786" y="1893"/>
                      </a:cubicBezTo>
                      <a:cubicBezTo>
                        <a:pt x="1789" y="1893"/>
                        <a:pt x="1791" y="1892"/>
                        <a:pt x="1793" y="1891"/>
                      </a:cubicBezTo>
                      <a:cubicBezTo>
                        <a:pt x="1810" y="1878"/>
                        <a:pt x="1761" y="1786"/>
                        <a:pt x="1670" y="1646"/>
                      </a:cubicBezTo>
                      <a:cubicBezTo>
                        <a:pt x="1700" y="1608"/>
                        <a:pt x="1727" y="1568"/>
                        <a:pt x="1753" y="1520"/>
                      </a:cubicBezTo>
                      <a:cubicBezTo>
                        <a:pt x="1814" y="1398"/>
                        <a:pt x="1854" y="1231"/>
                        <a:pt x="1793" y="1052"/>
                      </a:cubicBezTo>
                      <a:cubicBezTo>
                        <a:pt x="1731" y="882"/>
                        <a:pt x="1587" y="737"/>
                        <a:pt x="1390" y="690"/>
                      </a:cubicBezTo>
                      <a:cubicBezTo>
                        <a:pt x="1338" y="676"/>
                        <a:pt x="1285" y="672"/>
                        <a:pt x="1237" y="672"/>
                      </a:cubicBezTo>
                      <a:cubicBezTo>
                        <a:pt x="1184" y="676"/>
                        <a:pt x="1137" y="685"/>
                        <a:pt x="1093" y="698"/>
                      </a:cubicBezTo>
                      <a:cubicBezTo>
                        <a:pt x="1053" y="711"/>
                        <a:pt x="1023" y="729"/>
                        <a:pt x="988" y="747"/>
                      </a:cubicBezTo>
                      <a:cubicBezTo>
                        <a:pt x="861" y="589"/>
                        <a:pt x="739" y="449"/>
                        <a:pt x="639" y="331"/>
                      </a:cubicBezTo>
                      <a:cubicBezTo>
                        <a:pt x="691" y="291"/>
                        <a:pt x="739" y="257"/>
                        <a:pt x="783" y="231"/>
                      </a:cubicBezTo>
                      <a:cubicBezTo>
                        <a:pt x="870" y="166"/>
                        <a:pt x="914" y="121"/>
                        <a:pt x="905" y="99"/>
                      </a:cubicBezTo>
                      <a:cubicBezTo>
                        <a:pt x="901" y="88"/>
                        <a:pt x="883" y="83"/>
                        <a:pt x="853" y="83"/>
                      </a:cubicBezTo>
                      <a:cubicBezTo>
                        <a:pt x="823" y="83"/>
                        <a:pt x="781" y="88"/>
                        <a:pt x="726" y="99"/>
                      </a:cubicBezTo>
                      <a:cubicBezTo>
                        <a:pt x="669" y="113"/>
                        <a:pt x="603" y="134"/>
                        <a:pt x="529" y="166"/>
                      </a:cubicBezTo>
                      <a:cubicBezTo>
                        <a:pt x="521" y="170"/>
                        <a:pt x="508" y="178"/>
                        <a:pt x="498" y="182"/>
                      </a:cubicBezTo>
                      <a:cubicBezTo>
                        <a:pt x="392" y="72"/>
                        <a:pt x="314" y="1"/>
                        <a:pt x="290" y="1"/>
                      </a:cubicBezTo>
                      <a:close/>
                    </a:path>
                  </a:pathLst>
                </a:custGeom>
                <a:solidFill>
                  <a:srgbClr val="BAF7C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" name="Google Shape;4238;p48"/>
                <p:cNvSpPr/>
                <p:nvPr/>
              </p:nvSpPr>
              <p:spPr>
                <a:xfrm>
                  <a:off x="2700128" y="1258825"/>
                  <a:ext cx="302900" cy="2767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12" h="7504" extrusionOk="0">
                      <a:moveTo>
                        <a:pt x="6123" y="179"/>
                      </a:moveTo>
                      <a:lnTo>
                        <a:pt x="8090" y="2504"/>
                      </a:lnTo>
                      <a:cubicBezTo>
                        <a:pt x="7251" y="4309"/>
                        <a:pt x="5573" y="5340"/>
                        <a:pt x="4379" y="5673"/>
                      </a:cubicBezTo>
                      <a:cubicBezTo>
                        <a:pt x="3318" y="5974"/>
                        <a:pt x="2159" y="7106"/>
                        <a:pt x="1923" y="7347"/>
                      </a:cubicBezTo>
                      <a:lnTo>
                        <a:pt x="123" y="5144"/>
                      </a:lnTo>
                      <a:cubicBezTo>
                        <a:pt x="660" y="3859"/>
                        <a:pt x="2636" y="3046"/>
                        <a:pt x="3942" y="2508"/>
                      </a:cubicBezTo>
                      <a:cubicBezTo>
                        <a:pt x="4173" y="2413"/>
                        <a:pt x="4393" y="2321"/>
                        <a:pt x="4580" y="2238"/>
                      </a:cubicBezTo>
                      <a:cubicBezTo>
                        <a:pt x="4803" y="2141"/>
                        <a:pt x="4996" y="2014"/>
                        <a:pt x="5157" y="1875"/>
                      </a:cubicBezTo>
                      <a:cubicBezTo>
                        <a:pt x="5742" y="1377"/>
                        <a:pt x="5983" y="709"/>
                        <a:pt x="6053" y="477"/>
                      </a:cubicBezTo>
                      <a:cubicBezTo>
                        <a:pt x="6065" y="437"/>
                        <a:pt x="6105" y="302"/>
                        <a:pt x="6123" y="179"/>
                      </a:cubicBezTo>
                      <a:close/>
                      <a:moveTo>
                        <a:pt x="6105" y="1"/>
                      </a:moveTo>
                      <a:lnTo>
                        <a:pt x="6018" y="57"/>
                      </a:lnTo>
                      <a:cubicBezTo>
                        <a:pt x="6061" y="175"/>
                        <a:pt x="5769" y="1595"/>
                        <a:pt x="4536" y="2141"/>
                      </a:cubicBezTo>
                      <a:cubicBezTo>
                        <a:pt x="4353" y="2224"/>
                        <a:pt x="4135" y="2316"/>
                        <a:pt x="3903" y="2408"/>
                      </a:cubicBezTo>
                      <a:cubicBezTo>
                        <a:pt x="2977" y="2793"/>
                        <a:pt x="1718" y="3309"/>
                        <a:pt x="857" y="4043"/>
                      </a:cubicBezTo>
                      <a:cubicBezTo>
                        <a:pt x="476" y="4362"/>
                        <a:pt x="175" y="4725"/>
                        <a:pt x="14" y="5135"/>
                      </a:cubicBezTo>
                      <a:lnTo>
                        <a:pt x="0" y="5166"/>
                      </a:lnTo>
                      <a:lnTo>
                        <a:pt x="1914" y="7504"/>
                      </a:lnTo>
                      <a:lnTo>
                        <a:pt x="1958" y="7460"/>
                      </a:lnTo>
                      <a:cubicBezTo>
                        <a:pt x="1971" y="7447"/>
                        <a:pt x="3273" y="6096"/>
                        <a:pt x="4409" y="5778"/>
                      </a:cubicBezTo>
                      <a:cubicBezTo>
                        <a:pt x="5629" y="5432"/>
                        <a:pt x="7350" y="4374"/>
                        <a:pt x="8199" y="2518"/>
                      </a:cubicBezTo>
                      <a:lnTo>
                        <a:pt x="8211" y="2486"/>
                      </a:lnTo>
                      <a:lnTo>
                        <a:pt x="6105" y="1"/>
                      </a:lnTo>
                      <a:close/>
                    </a:path>
                  </a:pathLst>
                </a:custGeom>
                <a:solidFill>
                  <a:srgbClr val="4BAF6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927342509"/>
              </p:ext>
            </p:extLst>
          </p:nvPr>
        </p:nvGraphicFramePr>
        <p:xfrm>
          <a:off x="5250236" y="1251333"/>
          <a:ext cx="6732497" cy="4797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8178100" y="1480921"/>
            <a:ext cx="368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 Específicos </a:t>
            </a:r>
            <a:endParaRPr lang="es-ES" sz="2800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3484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 idx="4"/>
          </p:nvPr>
        </p:nvSpPr>
        <p:spPr>
          <a:xfrm>
            <a:off x="7932400" y="609732"/>
            <a:ext cx="4259600" cy="641600"/>
          </a:xfrm>
        </p:spPr>
        <p:txBody>
          <a:bodyPr/>
          <a:lstStyle/>
          <a:p>
            <a:r>
              <a:rPr lang="es-E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 </a:t>
            </a:r>
            <a:endParaRPr lang="es-E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oogle Shape;517;p29"/>
          <p:cNvGrpSpPr/>
          <p:nvPr/>
        </p:nvGrpSpPr>
        <p:grpSpPr>
          <a:xfrm>
            <a:off x="7669481" y="4160956"/>
            <a:ext cx="3162547" cy="2009456"/>
            <a:chOff x="4857224" y="3518946"/>
            <a:chExt cx="2371910" cy="1507092"/>
          </a:xfrm>
        </p:grpSpPr>
        <p:sp>
          <p:nvSpPr>
            <p:cNvPr id="4" name="Google Shape;518;p29"/>
            <p:cNvSpPr/>
            <p:nvPr/>
          </p:nvSpPr>
          <p:spPr>
            <a:xfrm flipH="1">
              <a:off x="6620122" y="4175756"/>
              <a:ext cx="454956" cy="850283"/>
            </a:xfrm>
            <a:custGeom>
              <a:avLst/>
              <a:gdLst/>
              <a:ahLst/>
              <a:cxnLst/>
              <a:rect l="l" t="t" r="r" b="b"/>
              <a:pathLst>
                <a:path w="9415" h="17596" extrusionOk="0">
                  <a:moveTo>
                    <a:pt x="0" y="1"/>
                  </a:moveTo>
                  <a:lnTo>
                    <a:pt x="0" y="15912"/>
                  </a:lnTo>
                  <a:cubicBezTo>
                    <a:pt x="0" y="16842"/>
                    <a:pt x="620" y="17595"/>
                    <a:pt x="1382" y="17595"/>
                  </a:cubicBezTo>
                  <a:lnTo>
                    <a:pt x="8029" y="17595"/>
                  </a:lnTo>
                  <a:cubicBezTo>
                    <a:pt x="8794" y="17595"/>
                    <a:pt x="9415" y="16842"/>
                    <a:pt x="9415" y="15912"/>
                  </a:cubicBezTo>
                  <a:lnTo>
                    <a:pt x="9415" y="1"/>
                  </a:lnTo>
                  <a:lnTo>
                    <a:pt x="9228" y="1"/>
                  </a:lnTo>
                  <a:lnTo>
                    <a:pt x="9228" y="15912"/>
                  </a:lnTo>
                  <a:cubicBezTo>
                    <a:pt x="9228" y="16737"/>
                    <a:pt x="8693" y="17413"/>
                    <a:pt x="8029" y="17413"/>
                  </a:cubicBezTo>
                  <a:lnTo>
                    <a:pt x="1382" y="17413"/>
                  </a:lnTo>
                  <a:cubicBezTo>
                    <a:pt x="721" y="17413"/>
                    <a:pt x="183" y="16737"/>
                    <a:pt x="183" y="15912"/>
                  </a:cubicBezTo>
                  <a:lnTo>
                    <a:pt x="18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" name="Google Shape;519;p29"/>
            <p:cNvSpPr/>
            <p:nvPr/>
          </p:nvSpPr>
          <p:spPr>
            <a:xfrm flipH="1">
              <a:off x="4865016" y="4175756"/>
              <a:ext cx="455005" cy="850283"/>
            </a:xfrm>
            <a:custGeom>
              <a:avLst/>
              <a:gdLst/>
              <a:ahLst/>
              <a:cxnLst/>
              <a:rect l="l" t="t" r="r" b="b"/>
              <a:pathLst>
                <a:path w="9416" h="17596" extrusionOk="0">
                  <a:moveTo>
                    <a:pt x="1" y="1"/>
                  </a:moveTo>
                  <a:lnTo>
                    <a:pt x="1" y="15912"/>
                  </a:lnTo>
                  <a:cubicBezTo>
                    <a:pt x="1" y="16842"/>
                    <a:pt x="622" y="17595"/>
                    <a:pt x="1383" y="17595"/>
                  </a:cubicBezTo>
                  <a:lnTo>
                    <a:pt x="8030" y="17595"/>
                  </a:lnTo>
                  <a:cubicBezTo>
                    <a:pt x="8794" y="17595"/>
                    <a:pt x="9415" y="16842"/>
                    <a:pt x="9415" y="15912"/>
                  </a:cubicBezTo>
                  <a:lnTo>
                    <a:pt x="9415" y="1"/>
                  </a:lnTo>
                  <a:lnTo>
                    <a:pt x="9229" y="1"/>
                  </a:lnTo>
                  <a:lnTo>
                    <a:pt x="9229" y="15912"/>
                  </a:lnTo>
                  <a:cubicBezTo>
                    <a:pt x="9229" y="16737"/>
                    <a:pt x="8694" y="17413"/>
                    <a:pt x="8030" y="17413"/>
                  </a:cubicBezTo>
                  <a:lnTo>
                    <a:pt x="1383" y="17413"/>
                  </a:lnTo>
                  <a:cubicBezTo>
                    <a:pt x="723" y="17413"/>
                    <a:pt x="184" y="16737"/>
                    <a:pt x="184" y="15912"/>
                  </a:cubicBezTo>
                  <a:lnTo>
                    <a:pt x="18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" name="Google Shape;520;p29"/>
            <p:cNvSpPr/>
            <p:nvPr/>
          </p:nvSpPr>
          <p:spPr>
            <a:xfrm flipH="1">
              <a:off x="4857224" y="3925297"/>
              <a:ext cx="2371910" cy="250504"/>
            </a:xfrm>
            <a:custGeom>
              <a:avLst/>
              <a:gdLst/>
              <a:ahLst/>
              <a:cxnLst/>
              <a:rect l="l" t="t" r="r" b="b"/>
              <a:pathLst>
                <a:path w="49085" h="5184" extrusionOk="0">
                  <a:moveTo>
                    <a:pt x="1" y="0"/>
                  </a:moveTo>
                  <a:lnTo>
                    <a:pt x="1" y="5184"/>
                  </a:lnTo>
                  <a:lnTo>
                    <a:pt x="49084" y="5184"/>
                  </a:lnTo>
                  <a:lnTo>
                    <a:pt x="4908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" name="Google Shape;521;p29"/>
            <p:cNvSpPr/>
            <p:nvPr/>
          </p:nvSpPr>
          <p:spPr>
            <a:xfrm flipH="1">
              <a:off x="6769635" y="4175756"/>
              <a:ext cx="455005" cy="850283"/>
            </a:xfrm>
            <a:custGeom>
              <a:avLst/>
              <a:gdLst/>
              <a:ahLst/>
              <a:cxnLst/>
              <a:rect l="l" t="t" r="r" b="b"/>
              <a:pathLst>
                <a:path w="9416" h="17596" extrusionOk="0">
                  <a:moveTo>
                    <a:pt x="1" y="1"/>
                  </a:moveTo>
                  <a:lnTo>
                    <a:pt x="1" y="15912"/>
                  </a:lnTo>
                  <a:cubicBezTo>
                    <a:pt x="1" y="16842"/>
                    <a:pt x="622" y="17595"/>
                    <a:pt x="1386" y="17595"/>
                  </a:cubicBezTo>
                  <a:lnTo>
                    <a:pt x="8034" y="17595"/>
                  </a:lnTo>
                  <a:cubicBezTo>
                    <a:pt x="8794" y="17595"/>
                    <a:pt x="9415" y="16842"/>
                    <a:pt x="9415" y="15912"/>
                  </a:cubicBezTo>
                  <a:lnTo>
                    <a:pt x="9415" y="1"/>
                  </a:lnTo>
                  <a:lnTo>
                    <a:pt x="9233" y="1"/>
                  </a:lnTo>
                  <a:lnTo>
                    <a:pt x="9233" y="15912"/>
                  </a:lnTo>
                  <a:cubicBezTo>
                    <a:pt x="9233" y="16737"/>
                    <a:pt x="8694" y="17413"/>
                    <a:pt x="8034" y="17413"/>
                  </a:cubicBezTo>
                  <a:lnTo>
                    <a:pt x="1386" y="17413"/>
                  </a:lnTo>
                  <a:cubicBezTo>
                    <a:pt x="722" y="17413"/>
                    <a:pt x="188" y="16737"/>
                    <a:pt x="188" y="15912"/>
                  </a:cubicBezTo>
                  <a:lnTo>
                    <a:pt x="18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" name="Google Shape;522;p29"/>
            <p:cNvSpPr/>
            <p:nvPr/>
          </p:nvSpPr>
          <p:spPr>
            <a:xfrm flipH="1">
              <a:off x="5039125" y="4175756"/>
              <a:ext cx="455005" cy="850283"/>
            </a:xfrm>
            <a:custGeom>
              <a:avLst/>
              <a:gdLst/>
              <a:ahLst/>
              <a:cxnLst/>
              <a:rect l="l" t="t" r="r" b="b"/>
              <a:pathLst>
                <a:path w="9416" h="17596" extrusionOk="0">
                  <a:moveTo>
                    <a:pt x="0" y="1"/>
                  </a:moveTo>
                  <a:lnTo>
                    <a:pt x="0" y="15912"/>
                  </a:lnTo>
                  <a:cubicBezTo>
                    <a:pt x="0" y="16842"/>
                    <a:pt x="622" y="17595"/>
                    <a:pt x="1382" y="17595"/>
                  </a:cubicBezTo>
                  <a:lnTo>
                    <a:pt x="8033" y="17595"/>
                  </a:lnTo>
                  <a:cubicBezTo>
                    <a:pt x="8794" y="17595"/>
                    <a:pt x="9415" y="16842"/>
                    <a:pt x="9415" y="15912"/>
                  </a:cubicBezTo>
                  <a:lnTo>
                    <a:pt x="9415" y="1"/>
                  </a:lnTo>
                  <a:lnTo>
                    <a:pt x="9232" y="1"/>
                  </a:lnTo>
                  <a:lnTo>
                    <a:pt x="9232" y="15912"/>
                  </a:lnTo>
                  <a:cubicBezTo>
                    <a:pt x="9232" y="16737"/>
                    <a:pt x="8693" y="17413"/>
                    <a:pt x="8033" y="17413"/>
                  </a:cubicBezTo>
                  <a:lnTo>
                    <a:pt x="1382" y="17413"/>
                  </a:lnTo>
                  <a:cubicBezTo>
                    <a:pt x="721" y="17413"/>
                    <a:pt x="183" y="16737"/>
                    <a:pt x="183" y="15912"/>
                  </a:cubicBezTo>
                  <a:lnTo>
                    <a:pt x="18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" name="Google Shape;523;p29"/>
            <p:cNvSpPr/>
            <p:nvPr/>
          </p:nvSpPr>
          <p:spPr>
            <a:xfrm flipH="1">
              <a:off x="5686280" y="3518946"/>
              <a:ext cx="881692" cy="406392"/>
            </a:xfrm>
            <a:custGeom>
              <a:avLst/>
              <a:gdLst/>
              <a:ahLst/>
              <a:cxnLst/>
              <a:rect l="l" t="t" r="r" b="b"/>
              <a:pathLst>
                <a:path w="18246" h="8410" extrusionOk="0">
                  <a:moveTo>
                    <a:pt x="6106" y="0"/>
                  </a:moveTo>
                  <a:lnTo>
                    <a:pt x="4096" y="8004"/>
                  </a:lnTo>
                  <a:lnTo>
                    <a:pt x="1" y="8004"/>
                  </a:lnTo>
                  <a:lnTo>
                    <a:pt x="1" y="8409"/>
                  </a:lnTo>
                  <a:lnTo>
                    <a:pt x="16490" y="8409"/>
                  </a:lnTo>
                  <a:lnTo>
                    <a:pt x="1824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" name="Google Shape;524;p29"/>
            <p:cNvSpPr/>
            <p:nvPr/>
          </p:nvSpPr>
          <p:spPr>
            <a:xfrm flipH="1">
              <a:off x="5968474" y="3699820"/>
              <a:ext cx="57455" cy="57455"/>
            </a:xfrm>
            <a:custGeom>
              <a:avLst/>
              <a:gdLst/>
              <a:ahLst/>
              <a:cxnLst/>
              <a:rect l="l" t="t" r="r" b="b"/>
              <a:pathLst>
                <a:path w="1189" h="1189" extrusionOk="0">
                  <a:moveTo>
                    <a:pt x="592" y="1"/>
                  </a:moveTo>
                  <a:cubicBezTo>
                    <a:pt x="266" y="1"/>
                    <a:pt x="1" y="266"/>
                    <a:pt x="1" y="593"/>
                  </a:cubicBezTo>
                  <a:cubicBezTo>
                    <a:pt x="1" y="923"/>
                    <a:pt x="266" y="1189"/>
                    <a:pt x="592" y="1189"/>
                  </a:cubicBezTo>
                  <a:cubicBezTo>
                    <a:pt x="923" y="1189"/>
                    <a:pt x="1189" y="923"/>
                    <a:pt x="1189" y="593"/>
                  </a:cubicBezTo>
                  <a:cubicBezTo>
                    <a:pt x="1189" y="266"/>
                    <a:pt x="923" y="1"/>
                    <a:pt x="592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" name="Google Shape;525;p29"/>
            <p:cNvSpPr/>
            <p:nvPr/>
          </p:nvSpPr>
          <p:spPr>
            <a:xfrm flipH="1">
              <a:off x="5488240" y="3848994"/>
              <a:ext cx="284136" cy="169805"/>
            </a:xfrm>
            <a:custGeom>
              <a:avLst/>
              <a:gdLst/>
              <a:ahLst/>
              <a:cxnLst/>
              <a:rect l="l" t="t" r="r" b="b"/>
              <a:pathLst>
                <a:path w="5880" h="3514" extrusionOk="0">
                  <a:moveTo>
                    <a:pt x="2620" y="1414"/>
                  </a:moveTo>
                  <a:cubicBezTo>
                    <a:pt x="2664" y="1527"/>
                    <a:pt x="2706" y="1643"/>
                    <a:pt x="2747" y="1763"/>
                  </a:cubicBezTo>
                  <a:cubicBezTo>
                    <a:pt x="2865" y="2104"/>
                    <a:pt x="2998" y="2484"/>
                    <a:pt x="2905" y="2861"/>
                  </a:cubicBezTo>
                  <a:cubicBezTo>
                    <a:pt x="2858" y="3044"/>
                    <a:pt x="2754" y="3224"/>
                    <a:pt x="2593" y="3328"/>
                  </a:cubicBezTo>
                  <a:cubicBezTo>
                    <a:pt x="2503" y="3388"/>
                    <a:pt x="2397" y="3417"/>
                    <a:pt x="2289" y="3417"/>
                  </a:cubicBezTo>
                  <a:cubicBezTo>
                    <a:pt x="2204" y="3417"/>
                    <a:pt x="2117" y="3398"/>
                    <a:pt x="2036" y="3363"/>
                  </a:cubicBezTo>
                  <a:cubicBezTo>
                    <a:pt x="1853" y="3288"/>
                    <a:pt x="1699" y="3141"/>
                    <a:pt x="1616" y="2965"/>
                  </a:cubicBezTo>
                  <a:cubicBezTo>
                    <a:pt x="1537" y="2790"/>
                    <a:pt x="1530" y="2585"/>
                    <a:pt x="1577" y="2402"/>
                  </a:cubicBezTo>
                  <a:cubicBezTo>
                    <a:pt x="1674" y="2025"/>
                    <a:pt x="1954" y="1734"/>
                    <a:pt x="2270" y="1566"/>
                  </a:cubicBezTo>
                  <a:cubicBezTo>
                    <a:pt x="2384" y="1503"/>
                    <a:pt x="2501" y="1454"/>
                    <a:pt x="2620" y="1414"/>
                  </a:cubicBezTo>
                  <a:close/>
                  <a:moveTo>
                    <a:pt x="999" y="0"/>
                  </a:moveTo>
                  <a:cubicBezTo>
                    <a:pt x="776" y="4"/>
                    <a:pt x="586" y="40"/>
                    <a:pt x="436" y="83"/>
                  </a:cubicBezTo>
                  <a:cubicBezTo>
                    <a:pt x="285" y="126"/>
                    <a:pt x="173" y="184"/>
                    <a:pt x="101" y="227"/>
                  </a:cubicBezTo>
                  <a:cubicBezTo>
                    <a:pt x="33" y="270"/>
                    <a:pt x="1" y="298"/>
                    <a:pt x="1" y="298"/>
                  </a:cubicBezTo>
                  <a:cubicBezTo>
                    <a:pt x="1" y="299"/>
                    <a:pt x="2" y="299"/>
                    <a:pt x="2" y="299"/>
                  </a:cubicBezTo>
                  <a:cubicBezTo>
                    <a:pt x="21" y="299"/>
                    <a:pt x="158" y="194"/>
                    <a:pt x="446" y="119"/>
                  </a:cubicBezTo>
                  <a:cubicBezTo>
                    <a:pt x="593" y="83"/>
                    <a:pt x="780" y="55"/>
                    <a:pt x="999" y="55"/>
                  </a:cubicBezTo>
                  <a:cubicBezTo>
                    <a:pt x="1218" y="58"/>
                    <a:pt x="1469" y="83"/>
                    <a:pt x="1717" y="194"/>
                  </a:cubicBezTo>
                  <a:cubicBezTo>
                    <a:pt x="1842" y="248"/>
                    <a:pt x="1950" y="338"/>
                    <a:pt x="2051" y="446"/>
                  </a:cubicBezTo>
                  <a:cubicBezTo>
                    <a:pt x="2154" y="557"/>
                    <a:pt x="2248" y="679"/>
                    <a:pt x="2331" y="815"/>
                  </a:cubicBezTo>
                  <a:cubicBezTo>
                    <a:pt x="2428" y="975"/>
                    <a:pt x="2511" y="1149"/>
                    <a:pt x="2588" y="1335"/>
                  </a:cubicBezTo>
                  <a:lnTo>
                    <a:pt x="2588" y="1335"/>
                  </a:lnTo>
                  <a:cubicBezTo>
                    <a:pt x="2467" y="1376"/>
                    <a:pt x="2345" y="1426"/>
                    <a:pt x="2227" y="1490"/>
                  </a:cubicBezTo>
                  <a:cubicBezTo>
                    <a:pt x="1892" y="1659"/>
                    <a:pt x="1591" y="1971"/>
                    <a:pt x="1487" y="2376"/>
                  </a:cubicBezTo>
                  <a:cubicBezTo>
                    <a:pt x="1433" y="2578"/>
                    <a:pt x="1437" y="2803"/>
                    <a:pt x="1530" y="3005"/>
                  </a:cubicBezTo>
                  <a:cubicBezTo>
                    <a:pt x="1624" y="3206"/>
                    <a:pt x="1792" y="3367"/>
                    <a:pt x="2000" y="3453"/>
                  </a:cubicBezTo>
                  <a:cubicBezTo>
                    <a:pt x="2090" y="3493"/>
                    <a:pt x="2189" y="3513"/>
                    <a:pt x="2288" y="3513"/>
                  </a:cubicBezTo>
                  <a:cubicBezTo>
                    <a:pt x="2415" y="3513"/>
                    <a:pt x="2541" y="3479"/>
                    <a:pt x="2646" y="3406"/>
                  </a:cubicBezTo>
                  <a:cubicBezTo>
                    <a:pt x="2833" y="3285"/>
                    <a:pt x="2944" y="3083"/>
                    <a:pt x="2994" y="2883"/>
                  </a:cubicBezTo>
                  <a:cubicBezTo>
                    <a:pt x="3048" y="2678"/>
                    <a:pt x="3034" y="2470"/>
                    <a:pt x="2994" y="2280"/>
                  </a:cubicBezTo>
                  <a:cubicBezTo>
                    <a:pt x="2955" y="2086"/>
                    <a:pt x="2894" y="1907"/>
                    <a:pt x="2833" y="1730"/>
                  </a:cubicBezTo>
                  <a:cubicBezTo>
                    <a:pt x="2792" y="1614"/>
                    <a:pt x="2749" y="1499"/>
                    <a:pt x="2703" y="1387"/>
                  </a:cubicBezTo>
                  <a:lnTo>
                    <a:pt x="2703" y="1387"/>
                  </a:lnTo>
                  <a:cubicBezTo>
                    <a:pt x="2885" y="1332"/>
                    <a:pt x="3069" y="1297"/>
                    <a:pt x="3246" y="1267"/>
                  </a:cubicBezTo>
                  <a:cubicBezTo>
                    <a:pt x="3547" y="1221"/>
                    <a:pt x="3829" y="1199"/>
                    <a:pt x="4089" y="1199"/>
                  </a:cubicBezTo>
                  <a:cubicBezTo>
                    <a:pt x="4109" y="1199"/>
                    <a:pt x="4128" y="1199"/>
                    <a:pt x="4147" y="1199"/>
                  </a:cubicBezTo>
                  <a:cubicBezTo>
                    <a:pt x="4700" y="1203"/>
                    <a:pt x="5141" y="1304"/>
                    <a:pt x="5432" y="1404"/>
                  </a:cubicBezTo>
                  <a:cubicBezTo>
                    <a:pt x="5713" y="1497"/>
                    <a:pt x="5864" y="1580"/>
                    <a:pt x="5879" y="1580"/>
                  </a:cubicBezTo>
                  <a:cubicBezTo>
                    <a:pt x="5879" y="1580"/>
                    <a:pt x="5880" y="1580"/>
                    <a:pt x="5880" y="1579"/>
                  </a:cubicBezTo>
                  <a:cubicBezTo>
                    <a:pt x="5880" y="1576"/>
                    <a:pt x="5845" y="1554"/>
                    <a:pt x="5772" y="1515"/>
                  </a:cubicBezTo>
                  <a:cubicBezTo>
                    <a:pt x="5701" y="1476"/>
                    <a:pt x="5590" y="1422"/>
                    <a:pt x="5446" y="1368"/>
                  </a:cubicBezTo>
                  <a:cubicBezTo>
                    <a:pt x="5152" y="1256"/>
                    <a:pt x="4707" y="1145"/>
                    <a:pt x="4147" y="1131"/>
                  </a:cubicBezTo>
                  <a:cubicBezTo>
                    <a:pt x="4105" y="1130"/>
                    <a:pt x="4063" y="1130"/>
                    <a:pt x="4020" y="1130"/>
                  </a:cubicBezTo>
                  <a:cubicBezTo>
                    <a:pt x="3775" y="1130"/>
                    <a:pt x="3513" y="1149"/>
                    <a:pt x="3235" y="1188"/>
                  </a:cubicBezTo>
                  <a:cubicBezTo>
                    <a:pt x="3054" y="1217"/>
                    <a:pt x="2863" y="1252"/>
                    <a:pt x="2671" y="1309"/>
                  </a:cubicBezTo>
                  <a:lnTo>
                    <a:pt x="2671" y="1309"/>
                  </a:lnTo>
                  <a:cubicBezTo>
                    <a:pt x="2590" y="1119"/>
                    <a:pt x="2501" y="939"/>
                    <a:pt x="2399" y="776"/>
                  </a:cubicBezTo>
                  <a:cubicBezTo>
                    <a:pt x="2313" y="636"/>
                    <a:pt x="2212" y="507"/>
                    <a:pt x="2104" y="395"/>
                  </a:cubicBezTo>
                  <a:cubicBezTo>
                    <a:pt x="2000" y="284"/>
                    <a:pt x="1879" y="187"/>
                    <a:pt x="1745" y="133"/>
                  </a:cubicBezTo>
                  <a:cubicBezTo>
                    <a:pt x="1483" y="18"/>
                    <a:pt x="1221" y="0"/>
                    <a:pt x="99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110" name="Google Shape;252;p26"/>
          <p:cNvGrpSpPr/>
          <p:nvPr/>
        </p:nvGrpSpPr>
        <p:grpSpPr>
          <a:xfrm flipH="1">
            <a:off x="10219363" y="2892436"/>
            <a:ext cx="1716749" cy="3019370"/>
            <a:chOff x="-823767" y="1667843"/>
            <a:chExt cx="1580203" cy="2881743"/>
          </a:xfrm>
        </p:grpSpPr>
        <p:sp>
          <p:nvSpPr>
            <p:cNvPr id="111" name="Google Shape;253;p26"/>
            <p:cNvSpPr/>
            <p:nvPr/>
          </p:nvSpPr>
          <p:spPr>
            <a:xfrm>
              <a:off x="-216393" y="1767355"/>
              <a:ext cx="5288" cy="1517707"/>
            </a:xfrm>
            <a:custGeom>
              <a:avLst/>
              <a:gdLst/>
              <a:ahLst/>
              <a:cxnLst/>
              <a:rect l="l" t="t" r="r" b="b"/>
              <a:pathLst>
                <a:path w="116" h="33294" extrusionOk="0">
                  <a:moveTo>
                    <a:pt x="58" y="1"/>
                  </a:moveTo>
                  <a:cubicBezTo>
                    <a:pt x="27" y="1"/>
                    <a:pt x="1" y="7452"/>
                    <a:pt x="1" y="16647"/>
                  </a:cubicBezTo>
                  <a:cubicBezTo>
                    <a:pt x="1" y="25841"/>
                    <a:pt x="27" y="33293"/>
                    <a:pt x="58" y="33293"/>
                  </a:cubicBezTo>
                  <a:cubicBezTo>
                    <a:pt x="89" y="33293"/>
                    <a:pt x="115" y="25841"/>
                    <a:pt x="115" y="16647"/>
                  </a:cubicBezTo>
                  <a:cubicBezTo>
                    <a:pt x="115" y="7452"/>
                    <a:pt x="89" y="1"/>
                    <a:pt x="5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2" name="Google Shape;254;p26"/>
            <p:cNvSpPr/>
            <p:nvPr/>
          </p:nvSpPr>
          <p:spPr>
            <a:xfrm>
              <a:off x="253178" y="2086723"/>
              <a:ext cx="22382" cy="22337"/>
            </a:xfrm>
            <a:custGeom>
              <a:avLst/>
              <a:gdLst/>
              <a:ahLst/>
              <a:cxnLst/>
              <a:rect l="l" t="t" r="r" b="b"/>
              <a:pathLst>
                <a:path w="491" h="490" extrusionOk="0">
                  <a:moveTo>
                    <a:pt x="246" y="0"/>
                  </a:moveTo>
                  <a:cubicBezTo>
                    <a:pt x="109" y="0"/>
                    <a:pt x="0" y="109"/>
                    <a:pt x="0" y="245"/>
                  </a:cubicBezTo>
                  <a:cubicBezTo>
                    <a:pt x="0" y="381"/>
                    <a:pt x="109" y="490"/>
                    <a:pt x="246" y="490"/>
                  </a:cubicBezTo>
                  <a:cubicBezTo>
                    <a:pt x="381" y="490"/>
                    <a:pt x="490" y="381"/>
                    <a:pt x="490" y="245"/>
                  </a:cubicBezTo>
                  <a:cubicBezTo>
                    <a:pt x="490" y="109"/>
                    <a:pt x="381" y="0"/>
                    <a:pt x="24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3" name="Google Shape;255;p26"/>
            <p:cNvSpPr/>
            <p:nvPr/>
          </p:nvSpPr>
          <p:spPr>
            <a:xfrm>
              <a:off x="-224917" y="1767355"/>
              <a:ext cx="22337" cy="22382"/>
            </a:xfrm>
            <a:custGeom>
              <a:avLst/>
              <a:gdLst/>
              <a:ahLst/>
              <a:cxnLst/>
              <a:rect l="l" t="t" r="r" b="b"/>
              <a:pathLst>
                <a:path w="490" h="491" extrusionOk="0">
                  <a:moveTo>
                    <a:pt x="245" y="1"/>
                  </a:moveTo>
                  <a:cubicBezTo>
                    <a:pt x="109" y="1"/>
                    <a:pt x="0" y="110"/>
                    <a:pt x="0" y="245"/>
                  </a:cubicBezTo>
                  <a:cubicBezTo>
                    <a:pt x="0" y="381"/>
                    <a:pt x="109" y="491"/>
                    <a:pt x="245" y="491"/>
                  </a:cubicBezTo>
                  <a:cubicBezTo>
                    <a:pt x="381" y="491"/>
                    <a:pt x="490" y="381"/>
                    <a:pt x="490" y="245"/>
                  </a:cubicBezTo>
                  <a:cubicBezTo>
                    <a:pt x="490" y="110"/>
                    <a:pt x="381" y="1"/>
                    <a:pt x="24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4" name="Google Shape;256;p26"/>
            <p:cNvSpPr/>
            <p:nvPr/>
          </p:nvSpPr>
          <p:spPr>
            <a:xfrm>
              <a:off x="-235675" y="4406176"/>
              <a:ext cx="327711" cy="143137"/>
            </a:xfrm>
            <a:custGeom>
              <a:avLst/>
              <a:gdLst/>
              <a:ahLst/>
              <a:cxnLst/>
              <a:rect l="l" t="t" r="r" b="b"/>
              <a:pathLst>
                <a:path w="7189" h="3140" extrusionOk="0">
                  <a:moveTo>
                    <a:pt x="3850" y="0"/>
                  </a:moveTo>
                  <a:lnTo>
                    <a:pt x="0" y="65"/>
                  </a:lnTo>
                  <a:lnTo>
                    <a:pt x="40" y="3077"/>
                  </a:lnTo>
                  <a:lnTo>
                    <a:pt x="280" y="3089"/>
                  </a:lnTo>
                  <a:cubicBezTo>
                    <a:pt x="798" y="3109"/>
                    <a:pt x="2100" y="3139"/>
                    <a:pt x="3379" y="3139"/>
                  </a:cubicBezTo>
                  <a:cubicBezTo>
                    <a:pt x="4722" y="3139"/>
                    <a:pt x="6040" y="3105"/>
                    <a:pt x="6402" y="2989"/>
                  </a:cubicBezTo>
                  <a:cubicBezTo>
                    <a:pt x="7189" y="2736"/>
                    <a:pt x="3903" y="2054"/>
                    <a:pt x="3903" y="2054"/>
                  </a:cubicBezTo>
                  <a:lnTo>
                    <a:pt x="385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5" name="Google Shape;257;p26"/>
            <p:cNvSpPr/>
            <p:nvPr/>
          </p:nvSpPr>
          <p:spPr>
            <a:xfrm>
              <a:off x="-235265" y="4494748"/>
              <a:ext cx="64366" cy="49505"/>
            </a:xfrm>
            <a:custGeom>
              <a:avLst/>
              <a:gdLst/>
              <a:ahLst/>
              <a:cxnLst/>
              <a:rect l="l" t="t" r="r" b="b"/>
              <a:pathLst>
                <a:path w="1412" h="1086" extrusionOk="0">
                  <a:moveTo>
                    <a:pt x="114" y="1"/>
                  </a:moveTo>
                  <a:cubicBezTo>
                    <a:pt x="77" y="1"/>
                    <a:pt x="39" y="2"/>
                    <a:pt x="0" y="6"/>
                  </a:cubicBezTo>
                  <a:lnTo>
                    <a:pt x="17" y="1085"/>
                  </a:lnTo>
                  <a:lnTo>
                    <a:pt x="1411" y="1085"/>
                  </a:lnTo>
                  <a:cubicBezTo>
                    <a:pt x="1350" y="762"/>
                    <a:pt x="1167" y="470"/>
                    <a:pt x="905" y="272"/>
                  </a:cubicBezTo>
                  <a:cubicBezTo>
                    <a:pt x="673" y="99"/>
                    <a:pt x="398" y="1"/>
                    <a:pt x="11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6" name="Google Shape;258;p26"/>
            <p:cNvSpPr/>
            <p:nvPr/>
          </p:nvSpPr>
          <p:spPr>
            <a:xfrm>
              <a:off x="-233897" y="4517540"/>
              <a:ext cx="301864" cy="32046"/>
            </a:xfrm>
            <a:custGeom>
              <a:avLst/>
              <a:gdLst/>
              <a:ahLst/>
              <a:cxnLst/>
              <a:rect l="l" t="t" r="r" b="b"/>
              <a:pathLst>
                <a:path w="6622" h="703" extrusionOk="0">
                  <a:moveTo>
                    <a:pt x="5472" y="0"/>
                  </a:moveTo>
                  <a:cubicBezTo>
                    <a:pt x="5245" y="13"/>
                    <a:pt x="5140" y="502"/>
                    <a:pt x="5140" y="502"/>
                  </a:cubicBezTo>
                  <a:lnTo>
                    <a:pt x="5" y="546"/>
                  </a:lnTo>
                  <a:lnTo>
                    <a:pt x="1" y="634"/>
                  </a:lnTo>
                  <a:cubicBezTo>
                    <a:pt x="680" y="681"/>
                    <a:pt x="1659" y="702"/>
                    <a:pt x="2652" y="702"/>
                  </a:cubicBezTo>
                  <a:cubicBezTo>
                    <a:pt x="4500" y="702"/>
                    <a:pt x="6395" y="627"/>
                    <a:pt x="6486" y="502"/>
                  </a:cubicBezTo>
                  <a:cubicBezTo>
                    <a:pt x="6621" y="310"/>
                    <a:pt x="5472" y="0"/>
                    <a:pt x="547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7" name="Google Shape;259;p26"/>
            <p:cNvSpPr/>
            <p:nvPr/>
          </p:nvSpPr>
          <p:spPr>
            <a:xfrm>
              <a:off x="-236450" y="4537415"/>
              <a:ext cx="298217" cy="7020"/>
            </a:xfrm>
            <a:custGeom>
              <a:avLst/>
              <a:gdLst/>
              <a:ahLst/>
              <a:cxnLst/>
              <a:rect l="l" t="t" r="r" b="b"/>
              <a:pathLst>
                <a:path w="6542" h="154" extrusionOk="0">
                  <a:moveTo>
                    <a:pt x="6472" y="0"/>
                  </a:moveTo>
                  <a:cubicBezTo>
                    <a:pt x="6415" y="6"/>
                    <a:pt x="6354" y="6"/>
                    <a:pt x="6284" y="10"/>
                  </a:cubicBezTo>
                  <a:cubicBezTo>
                    <a:pt x="6092" y="14"/>
                    <a:pt x="5860" y="22"/>
                    <a:pt x="5580" y="36"/>
                  </a:cubicBezTo>
                  <a:cubicBezTo>
                    <a:pt x="4991" y="58"/>
                    <a:pt x="4174" y="84"/>
                    <a:pt x="3268" y="97"/>
                  </a:cubicBezTo>
                  <a:cubicBezTo>
                    <a:pt x="2590" y="107"/>
                    <a:pt x="1959" y="112"/>
                    <a:pt x="1434" y="112"/>
                  </a:cubicBezTo>
                  <a:cubicBezTo>
                    <a:pt x="1263" y="112"/>
                    <a:pt x="1103" y="112"/>
                    <a:pt x="957" y="110"/>
                  </a:cubicBezTo>
                  <a:cubicBezTo>
                    <a:pt x="682" y="110"/>
                    <a:pt x="450" y="105"/>
                    <a:pt x="257" y="105"/>
                  </a:cubicBezTo>
                  <a:lnTo>
                    <a:pt x="65" y="105"/>
                  </a:lnTo>
                  <a:cubicBezTo>
                    <a:pt x="21" y="105"/>
                    <a:pt x="0" y="110"/>
                    <a:pt x="0" y="110"/>
                  </a:cubicBezTo>
                  <a:cubicBezTo>
                    <a:pt x="0" y="110"/>
                    <a:pt x="21" y="115"/>
                    <a:pt x="65" y="115"/>
                  </a:cubicBezTo>
                  <a:cubicBezTo>
                    <a:pt x="122" y="119"/>
                    <a:pt x="188" y="123"/>
                    <a:pt x="257" y="123"/>
                  </a:cubicBezTo>
                  <a:cubicBezTo>
                    <a:pt x="450" y="127"/>
                    <a:pt x="682" y="137"/>
                    <a:pt x="957" y="145"/>
                  </a:cubicBezTo>
                  <a:cubicBezTo>
                    <a:pt x="1283" y="150"/>
                    <a:pt x="1676" y="153"/>
                    <a:pt x="2114" y="153"/>
                  </a:cubicBezTo>
                  <a:cubicBezTo>
                    <a:pt x="2474" y="153"/>
                    <a:pt x="2864" y="151"/>
                    <a:pt x="3273" y="145"/>
                  </a:cubicBezTo>
                  <a:cubicBezTo>
                    <a:pt x="4174" y="127"/>
                    <a:pt x="4991" y="97"/>
                    <a:pt x="5585" y="66"/>
                  </a:cubicBezTo>
                  <a:cubicBezTo>
                    <a:pt x="5860" y="49"/>
                    <a:pt x="6092" y="36"/>
                    <a:pt x="6284" y="27"/>
                  </a:cubicBezTo>
                  <a:cubicBezTo>
                    <a:pt x="6354" y="18"/>
                    <a:pt x="6415" y="14"/>
                    <a:pt x="6472" y="10"/>
                  </a:cubicBezTo>
                  <a:cubicBezTo>
                    <a:pt x="6516" y="10"/>
                    <a:pt x="6542" y="6"/>
                    <a:pt x="6542" y="6"/>
                  </a:cubicBezTo>
                  <a:cubicBezTo>
                    <a:pt x="6542" y="0"/>
                    <a:pt x="6516" y="0"/>
                    <a:pt x="647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8" name="Google Shape;260;p26"/>
            <p:cNvSpPr/>
            <p:nvPr/>
          </p:nvSpPr>
          <p:spPr>
            <a:xfrm>
              <a:off x="-730" y="4515443"/>
              <a:ext cx="17915" cy="27807"/>
            </a:xfrm>
            <a:custGeom>
              <a:avLst/>
              <a:gdLst/>
              <a:ahLst/>
              <a:cxnLst/>
              <a:rect l="l" t="t" r="r" b="b"/>
              <a:pathLst>
                <a:path w="393" h="610" extrusionOk="0">
                  <a:moveTo>
                    <a:pt x="380" y="1"/>
                  </a:moveTo>
                  <a:cubicBezTo>
                    <a:pt x="356" y="1"/>
                    <a:pt x="209" y="76"/>
                    <a:pt x="108" y="252"/>
                  </a:cubicBezTo>
                  <a:cubicBezTo>
                    <a:pt x="0" y="428"/>
                    <a:pt x="11" y="609"/>
                    <a:pt x="25" y="609"/>
                  </a:cubicBezTo>
                  <a:cubicBezTo>
                    <a:pt x="25" y="609"/>
                    <a:pt x="25" y="609"/>
                    <a:pt x="25" y="609"/>
                  </a:cubicBezTo>
                  <a:cubicBezTo>
                    <a:pt x="38" y="609"/>
                    <a:pt x="47" y="444"/>
                    <a:pt x="147" y="273"/>
                  </a:cubicBezTo>
                  <a:cubicBezTo>
                    <a:pt x="248" y="98"/>
                    <a:pt x="392" y="10"/>
                    <a:pt x="383" y="2"/>
                  </a:cubicBezTo>
                  <a:cubicBezTo>
                    <a:pt x="383" y="1"/>
                    <a:pt x="381" y="1"/>
                    <a:pt x="380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9" name="Google Shape;261;p26"/>
            <p:cNvSpPr/>
            <p:nvPr/>
          </p:nvSpPr>
          <p:spPr>
            <a:xfrm>
              <a:off x="-52378" y="4502953"/>
              <a:ext cx="9983" cy="14815"/>
            </a:xfrm>
            <a:custGeom>
              <a:avLst/>
              <a:gdLst/>
              <a:ahLst/>
              <a:cxnLst/>
              <a:rect l="l" t="t" r="r" b="b"/>
              <a:pathLst>
                <a:path w="219" h="325" extrusionOk="0">
                  <a:moveTo>
                    <a:pt x="204" y="1"/>
                  </a:moveTo>
                  <a:cubicBezTo>
                    <a:pt x="192" y="1"/>
                    <a:pt x="142" y="65"/>
                    <a:pt x="87" y="153"/>
                  </a:cubicBezTo>
                  <a:cubicBezTo>
                    <a:pt x="35" y="241"/>
                    <a:pt x="0" y="320"/>
                    <a:pt x="9" y="324"/>
                  </a:cubicBezTo>
                  <a:cubicBezTo>
                    <a:pt x="9" y="325"/>
                    <a:pt x="10" y="325"/>
                    <a:pt x="11" y="325"/>
                  </a:cubicBezTo>
                  <a:cubicBezTo>
                    <a:pt x="27" y="325"/>
                    <a:pt x="77" y="262"/>
                    <a:pt x="126" y="175"/>
                  </a:cubicBezTo>
                  <a:cubicBezTo>
                    <a:pt x="184" y="88"/>
                    <a:pt x="218" y="10"/>
                    <a:pt x="205" y="1"/>
                  </a:cubicBezTo>
                  <a:cubicBezTo>
                    <a:pt x="204" y="1"/>
                    <a:pt x="204" y="1"/>
                    <a:pt x="204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0" name="Google Shape;262;p26"/>
            <p:cNvSpPr/>
            <p:nvPr/>
          </p:nvSpPr>
          <p:spPr>
            <a:xfrm>
              <a:off x="-66737" y="4500492"/>
              <a:ext cx="11579" cy="10165"/>
            </a:xfrm>
            <a:custGeom>
              <a:avLst/>
              <a:gdLst/>
              <a:ahLst/>
              <a:cxnLst/>
              <a:rect l="l" t="t" r="r" b="b"/>
              <a:pathLst>
                <a:path w="254" h="223" extrusionOk="0">
                  <a:moveTo>
                    <a:pt x="240" y="0"/>
                  </a:moveTo>
                  <a:cubicBezTo>
                    <a:pt x="221" y="0"/>
                    <a:pt x="167" y="41"/>
                    <a:pt x="114" y="94"/>
                  </a:cubicBezTo>
                  <a:cubicBezTo>
                    <a:pt x="48" y="155"/>
                    <a:pt x="1" y="213"/>
                    <a:pt x="9" y="221"/>
                  </a:cubicBezTo>
                  <a:cubicBezTo>
                    <a:pt x="10" y="222"/>
                    <a:pt x="11" y="222"/>
                    <a:pt x="13" y="222"/>
                  </a:cubicBezTo>
                  <a:cubicBezTo>
                    <a:pt x="29" y="222"/>
                    <a:pt x="85" y="185"/>
                    <a:pt x="144" y="129"/>
                  </a:cubicBezTo>
                  <a:cubicBezTo>
                    <a:pt x="210" y="68"/>
                    <a:pt x="253" y="11"/>
                    <a:pt x="245" y="3"/>
                  </a:cubicBezTo>
                  <a:cubicBezTo>
                    <a:pt x="244" y="1"/>
                    <a:pt x="242" y="0"/>
                    <a:pt x="240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1" name="Google Shape;263;p26"/>
            <p:cNvSpPr/>
            <p:nvPr/>
          </p:nvSpPr>
          <p:spPr>
            <a:xfrm>
              <a:off x="-75718" y="4492970"/>
              <a:ext cx="18599" cy="2279"/>
            </a:xfrm>
            <a:custGeom>
              <a:avLst/>
              <a:gdLst/>
              <a:ahLst/>
              <a:cxnLst/>
              <a:rect l="l" t="t" r="r" b="b"/>
              <a:pathLst>
                <a:path w="408" h="50" extrusionOk="0">
                  <a:moveTo>
                    <a:pt x="206" y="1"/>
                  </a:moveTo>
                  <a:cubicBezTo>
                    <a:pt x="93" y="1"/>
                    <a:pt x="0" y="10"/>
                    <a:pt x="0" y="23"/>
                  </a:cubicBezTo>
                  <a:cubicBezTo>
                    <a:pt x="5" y="37"/>
                    <a:pt x="93" y="49"/>
                    <a:pt x="206" y="49"/>
                  </a:cubicBezTo>
                  <a:cubicBezTo>
                    <a:pt x="315" y="45"/>
                    <a:pt x="407" y="37"/>
                    <a:pt x="407" y="23"/>
                  </a:cubicBezTo>
                  <a:cubicBezTo>
                    <a:pt x="407" y="10"/>
                    <a:pt x="315" y="1"/>
                    <a:pt x="206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2" name="Google Shape;264;p26"/>
            <p:cNvSpPr/>
            <p:nvPr/>
          </p:nvSpPr>
          <p:spPr>
            <a:xfrm>
              <a:off x="-79136" y="4482258"/>
              <a:ext cx="21197" cy="3100"/>
            </a:xfrm>
            <a:custGeom>
              <a:avLst/>
              <a:gdLst/>
              <a:ahLst/>
              <a:cxnLst/>
              <a:rect l="l" t="t" r="r" b="b"/>
              <a:pathLst>
                <a:path w="465" h="68" extrusionOk="0">
                  <a:moveTo>
                    <a:pt x="21" y="0"/>
                  </a:moveTo>
                  <a:cubicBezTo>
                    <a:pt x="12" y="0"/>
                    <a:pt x="6" y="1"/>
                    <a:pt x="5" y="4"/>
                  </a:cubicBezTo>
                  <a:cubicBezTo>
                    <a:pt x="1" y="18"/>
                    <a:pt x="102" y="57"/>
                    <a:pt x="233" y="66"/>
                  </a:cubicBezTo>
                  <a:cubicBezTo>
                    <a:pt x="248" y="67"/>
                    <a:pt x="263" y="68"/>
                    <a:pt x="278" y="68"/>
                  </a:cubicBezTo>
                  <a:cubicBezTo>
                    <a:pt x="386" y="68"/>
                    <a:pt x="464" y="42"/>
                    <a:pt x="460" y="30"/>
                  </a:cubicBezTo>
                  <a:cubicBezTo>
                    <a:pt x="460" y="18"/>
                    <a:pt x="360" y="26"/>
                    <a:pt x="233" y="18"/>
                  </a:cubicBezTo>
                  <a:cubicBezTo>
                    <a:pt x="137" y="15"/>
                    <a:pt x="55" y="0"/>
                    <a:pt x="2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3" name="Google Shape;265;p26"/>
            <p:cNvSpPr/>
            <p:nvPr/>
          </p:nvSpPr>
          <p:spPr>
            <a:xfrm>
              <a:off x="-46224" y="4486178"/>
              <a:ext cx="33323" cy="19237"/>
            </a:xfrm>
            <a:custGeom>
              <a:avLst/>
              <a:gdLst/>
              <a:ahLst/>
              <a:cxnLst/>
              <a:rect l="l" t="t" r="r" b="b"/>
              <a:pathLst>
                <a:path w="731" h="422" extrusionOk="0">
                  <a:moveTo>
                    <a:pt x="495" y="46"/>
                  </a:moveTo>
                  <a:cubicBezTo>
                    <a:pt x="551" y="46"/>
                    <a:pt x="607" y="57"/>
                    <a:pt x="652" y="85"/>
                  </a:cubicBezTo>
                  <a:cubicBezTo>
                    <a:pt x="691" y="111"/>
                    <a:pt x="678" y="159"/>
                    <a:pt x="634" y="186"/>
                  </a:cubicBezTo>
                  <a:cubicBezTo>
                    <a:pt x="594" y="212"/>
                    <a:pt x="542" y="229"/>
                    <a:pt x="495" y="246"/>
                  </a:cubicBezTo>
                  <a:cubicBezTo>
                    <a:pt x="402" y="281"/>
                    <a:pt x="315" y="303"/>
                    <a:pt x="241" y="317"/>
                  </a:cubicBezTo>
                  <a:cubicBezTo>
                    <a:pt x="166" y="332"/>
                    <a:pt x="106" y="340"/>
                    <a:pt x="65" y="344"/>
                  </a:cubicBezTo>
                  <a:lnTo>
                    <a:pt x="65" y="344"/>
                  </a:lnTo>
                  <a:cubicBezTo>
                    <a:pt x="80" y="307"/>
                    <a:pt x="104" y="258"/>
                    <a:pt x="144" y="207"/>
                  </a:cubicBezTo>
                  <a:cubicBezTo>
                    <a:pt x="192" y="150"/>
                    <a:pt x="263" y="98"/>
                    <a:pt x="354" y="67"/>
                  </a:cubicBezTo>
                  <a:cubicBezTo>
                    <a:pt x="395" y="55"/>
                    <a:pt x="445" y="46"/>
                    <a:pt x="495" y="46"/>
                  </a:cubicBezTo>
                  <a:close/>
                  <a:moveTo>
                    <a:pt x="490" y="0"/>
                  </a:moveTo>
                  <a:cubicBezTo>
                    <a:pt x="326" y="0"/>
                    <a:pt x="183" y="97"/>
                    <a:pt x="122" y="190"/>
                  </a:cubicBezTo>
                  <a:cubicBezTo>
                    <a:pt x="78" y="247"/>
                    <a:pt x="56" y="303"/>
                    <a:pt x="46" y="347"/>
                  </a:cubicBezTo>
                  <a:lnTo>
                    <a:pt x="46" y="347"/>
                  </a:lnTo>
                  <a:cubicBezTo>
                    <a:pt x="16" y="350"/>
                    <a:pt x="1" y="352"/>
                    <a:pt x="1" y="356"/>
                  </a:cubicBezTo>
                  <a:cubicBezTo>
                    <a:pt x="1" y="357"/>
                    <a:pt x="15" y="360"/>
                    <a:pt x="43" y="361"/>
                  </a:cubicBezTo>
                  <a:lnTo>
                    <a:pt x="43" y="361"/>
                  </a:lnTo>
                  <a:cubicBezTo>
                    <a:pt x="35" y="401"/>
                    <a:pt x="35" y="422"/>
                    <a:pt x="35" y="422"/>
                  </a:cubicBezTo>
                  <a:cubicBezTo>
                    <a:pt x="35" y="422"/>
                    <a:pt x="36" y="422"/>
                    <a:pt x="36" y="422"/>
                  </a:cubicBezTo>
                  <a:cubicBezTo>
                    <a:pt x="40" y="422"/>
                    <a:pt x="44" y="399"/>
                    <a:pt x="58" y="362"/>
                  </a:cubicBezTo>
                  <a:lnTo>
                    <a:pt x="58" y="362"/>
                  </a:lnTo>
                  <a:cubicBezTo>
                    <a:pt x="65" y="362"/>
                    <a:pt x="72" y="362"/>
                    <a:pt x="80" y="362"/>
                  </a:cubicBezTo>
                  <a:cubicBezTo>
                    <a:pt x="121" y="362"/>
                    <a:pt x="177" y="359"/>
                    <a:pt x="245" y="351"/>
                  </a:cubicBezTo>
                  <a:cubicBezTo>
                    <a:pt x="324" y="338"/>
                    <a:pt x="411" y="321"/>
                    <a:pt x="507" y="285"/>
                  </a:cubicBezTo>
                  <a:cubicBezTo>
                    <a:pt x="555" y="269"/>
                    <a:pt x="608" y="255"/>
                    <a:pt x="660" y="224"/>
                  </a:cubicBezTo>
                  <a:cubicBezTo>
                    <a:pt x="682" y="207"/>
                    <a:pt x="709" y="180"/>
                    <a:pt x="717" y="146"/>
                  </a:cubicBezTo>
                  <a:cubicBezTo>
                    <a:pt x="731" y="107"/>
                    <a:pt x="709" y="67"/>
                    <a:pt x="678" y="45"/>
                  </a:cubicBezTo>
                  <a:cubicBezTo>
                    <a:pt x="614" y="13"/>
                    <a:pt x="551" y="0"/>
                    <a:pt x="490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4" name="Google Shape;266;p26"/>
            <p:cNvSpPr/>
            <p:nvPr/>
          </p:nvSpPr>
          <p:spPr>
            <a:xfrm>
              <a:off x="-58806" y="4481209"/>
              <a:ext cx="17231" cy="21835"/>
            </a:xfrm>
            <a:custGeom>
              <a:avLst/>
              <a:gdLst/>
              <a:ahLst/>
              <a:cxnLst/>
              <a:rect l="l" t="t" r="r" b="b"/>
              <a:pathLst>
                <a:path w="378" h="479" extrusionOk="0">
                  <a:moveTo>
                    <a:pt x="100" y="0"/>
                  </a:moveTo>
                  <a:cubicBezTo>
                    <a:pt x="94" y="0"/>
                    <a:pt x="89" y="1"/>
                    <a:pt x="84" y="1"/>
                  </a:cubicBezTo>
                  <a:cubicBezTo>
                    <a:pt x="27" y="10"/>
                    <a:pt x="1" y="75"/>
                    <a:pt x="10" y="115"/>
                  </a:cubicBezTo>
                  <a:cubicBezTo>
                    <a:pt x="19" y="158"/>
                    <a:pt x="36" y="198"/>
                    <a:pt x="53" y="224"/>
                  </a:cubicBezTo>
                  <a:cubicBezTo>
                    <a:pt x="93" y="289"/>
                    <a:pt x="136" y="338"/>
                    <a:pt x="176" y="373"/>
                  </a:cubicBezTo>
                  <a:cubicBezTo>
                    <a:pt x="249" y="442"/>
                    <a:pt x="307" y="474"/>
                    <a:pt x="318" y="474"/>
                  </a:cubicBezTo>
                  <a:cubicBezTo>
                    <a:pt x="319" y="474"/>
                    <a:pt x="319" y="473"/>
                    <a:pt x="320" y="473"/>
                  </a:cubicBezTo>
                  <a:cubicBezTo>
                    <a:pt x="325" y="465"/>
                    <a:pt x="267" y="430"/>
                    <a:pt x="198" y="351"/>
                  </a:cubicBezTo>
                  <a:cubicBezTo>
                    <a:pt x="162" y="311"/>
                    <a:pt x="128" y="263"/>
                    <a:pt x="93" y="202"/>
                  </a:cubicBezTo>
                  <a:cubicBezTo>
                    <a:pt x="57" y="154"/>
                    <a:pt x="31" y="59"/>
                    <a:pt x="93" y="45"/>
                  </a:cubicBezTo>
                  <a:cubicBezTo>
                    <a:pt x="95" y="45"/>
                    <a:pt x="97" y="45"/>
                    <a:pt x="99" y="45"/>
                  </a:cubicBezTo>
                  <a:cubicBezTo>
                    <a:pt x="162" y="45"/>
                    <a:pt x="221" y="103"/>
                    <a:pt x="259" y="150"/>
                  </a:cubicBezTo>
                  <a:cubicBezTo>
                    <a:pt x="299" y="202"/>
                    <a:pt x="320" y="259"/>
                    <a:pt x="333" y="307"/>
                  </a:cubicBezTo>
                  <a:cubicBezTo>
                    <a:pt x="355" y="408"/>
                    <a:pt x="333" y="473"/>
                    <a:pt x="337" y="478"/>
                  </a:cubicBezTo>
                  <a:cubicBezTo>
                    <a:pt x="342" y="478"/>
                    <a:pt x="377" y="416"/>
                    <a:pt x="364" y="303"/>
                  </a:cubicBezTo>
                  <a:cubicBezTo>
                    <a:pt x="359" y="251"/>
                    <a:pt x="337" y="185"/>
                    <a:pt x="293" y="124"/>
                  </a:cubicBezTo>
                  <a:cubicBezTo>
                    <a:pt x="252" y="74"/>
                    <a:pt x="199" y="0"/>
                    <a:pt x="100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5" name="Google Shape;267;p26"/>
            <p:cNvSpPr/>
            <p:nvPr/>
          </p:nvSpPr>
          <p:spPr>
            <a:xfrm>
              <a:off x="-233670" y="4492924"/>
              <a:ext cx="63363" cy="49916"/>
            </a:xfrm>
            <a:custGeom>
              <a:avLst/>
              <a:gdLst/>
              <a:ahLst/>
              <a:cxnLst/>
              <a:rect l="l" t="t" r="r" b="b"/>
              <a:pathLst>
                <a:path w="1390" h="1095" extrusionOk="0">
                  <a:moveTo>
                    <a:pt x="220" y="0"/>
                  </a:moveTo>
                  <a:cubicBezTo>
                    <a:pt x="161" y="0"/>
                    <a:pt x="113" y="4"/>
                    <a:pt x="75" y="11"/>
                  </a:cubicBezTo>
                  <a:cubicBezTo>
                    <a:pt x="26" y="20"/>
                    <a:pt x="0" y="28"/>
                    <a:pt x="0" y="32"/>
                  </a:cubicBezTo>
                  <a:cubicBezTo>
                    <a:pt x="0" y="34"/>
                    <a:pt x="4" y="35"/>
                    <a:pt x="12" y="35"/>
                  </a:cubicBezTo>
                  <a:cubicBezTo>
                    <a:pt x="32" y="35"/>
                    <a:pt x="77" y="30"/>
                    <a:pt x="142" y="30"/>
                  </a:cubicBezTo>
                  <a:cubicBezTo>
                    <a:pt x="182" y="30"/>
                    <a:pt x="230" y="32"/>
                    <a:pt x="284" y="38"/>
                  </a:cubicBezTo>
                  <a:cubicBezTo>
                    <a:pt x="458" y="50"/>
                    <a:pt x="700" y="121"/>
                    <a:pt x="909" y="282"/>
                  </a:cubicBezTo>
                  <a:cubicBezTo>
                    <a:pt x="1123" y="444"/>
                    <a:pt x="1250" y="662"/>
                    <a:pt x="1307" y="824"/>
                  </a:cubicBezTo>
                  <a:cubicBezTo>
                    <a:pt x="1367" y="983"/>
                    <a:pt x="1376" y="1095"/>
                    <a:pt x="1385" y="1095"/>
                  </a:cubicBezTo>
                  <a:cubicBezTo>
                    <a:pt x="1385" y="1095"/>
                    <a:pt x="1385" y="1095"/>
                    <a:pt x="1386" y="1095"/>
                  </a:cubicBezTo>
                  <a:cubicBezTo>
                    <a:pt x="1390" y="1095"/>
                    <a:pt x="1390" y="1069"/>
                    <a:pt x="1386" y="1020"/>
                  </a:cubicBezTo>
                  <a:cubicBezTo>
                    <a:pt x="1381" y="968"/>
                    <a:pt x="1368" y="898"/>
                    <a:pt x="1337" y="811"/>
                  </a:cubicBezTo>
                  <a:cubicBezTo>
                    <a:pt x="1285" y="641"/>
                    <a:pt x="1158" y="413"/>
                    <a:pt x="940" y="242"/>
                  </a:cubicBezTo>
                  <a:cubicBezTo>
                    <a:pt x="716" y="76"/>
                    <a:pt x="468" y="11"/>
                    <a:pt x="289" y="2"/>
                  </a:cubicBezTo>
                  <a:cubicBezTo>
                    <a:pt x="264" y="1"/>
                    <a:pt x="242" y="0"/>
                    <a:pt x="220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6" name="Google Shape;268;p26"/>
            <p:cNvSpPr/>
            <p:nvPr/>
          </p:nvSpPr>
          <p:spPr>
            <a:xfrm>
              <a:off x="-217760" y="4420900"/>
              <a:ext cx="2416" cy="72115"/>
            </a:xfrm>
            <a:custGeom>
              <a:avLst/>
              <a:gdLst/>
              <a:ahLst/>
              <a:cxnLst/>
              <a:rect l="l" t="t" r="r" b="b"/>
              <a:pathLst>
                <a:path w="53" h="1582" extrusionOk="0">
                  <a:moveTo>
                    <a:pt x="22" y="0"/>
                  </a:moveTo>
                  <a:cubicBezTo>
                    <a:pt x="10" y="0"/>
                    <a:pt x="0" y="354"/>
                    <a:pt x="5" y="791"/>
                  </a:cubicBezTo>
                  <a:cubicBezTo>
                    <a:pt x="5" y="1229"/>
                    <a:pt x="18" y="1582"/>
                    <a:pt x="31" y="1582"/>
                  </a:cubicBezTo>
                  <a:cubicBezTo>
                    <a:pt x="44" y="1582"/>
                    <a:pt x="53" y="1229"/>
                    <a:pt x="49" y="791"/>
                  </a:cubicBezTo>
                  <a:cubicBezTo>
                    <a:pt x="49" y="354"/>
                    <a:pt x="36" y="0"/>
                    <a:pt x="2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7" name="Google Shape;269;p26"/>
            <p:cNvSpPr/>
            <p:nvPr/>
          </p:nvSpPr>
          <p:spPr>
            <a:xfrm>
              <a:off x="-148426" y="4525837"/>
              <a:ext cx="51420" cy="2690"/>
            </a:xfrm>
            <a:custGeom>
              <a:avLst/>
              <a:gdLst/>
              <a:ahLst/>
              <a:cxnLst/>
              <a:rect l="l" t="t" r="r" b="b"/>
              <a:pathLst>
                <a:path w="1128" h="59" extrusionOk="0">
                  <a:moveTo>
                    <a:pt x="1075" y="1"/>
                  </a:moveTo>
                  <a:cubicBezTo>
                    <a:pt x="986" y="1"/>
                    <a:pt x="792" y="11"/>
                    <a:pt x="564" y="14"/>
                  </a:cubicBezTo>
                  <a:cubicBezTo>
                    <a:pt x="357" y="14"/>
                    <a:pt x="176" y="9"/>
                    <a:pt x="77" y="9"/>
                  </a:cubicBezTo>
                  <a:cubicBezTo>
                    <a:pt x="28" y="9"/>
                    <a:pt x="0" y="10"/>
                    <a:pt x="0" y="14"/>
                  </a:cubicBezTo>
                  <a:cubicBezTo>
                    <a:pt x="0" y="23"/>
                    <a:pt x="225" y="59"/>
                    <a:pt x="517" y="59"/>
                  </a:cubicBezTo>
                  <a:cubicBezTo>
                    <a:pt x="533" y="59"/>
                    <a:pt x="548" y="58"/>
                    <a:pt x="564" y="58"/>
                  </a:cubicBezTo>
                  <a:cubicBezTo>
                    <a:pt x="879" y="58"/>
                    <a:pt x="1128" y="14"/>
                    <a:pt x="1128" y="6"/>
                  </a:cubicBezTo>
                  <a:cubicBezTo>
                    <a:pt x="1127" y="2"/>
                    <a:pt x="1108" y="1"/>
                    <a:pt x="1075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8" name="Google Shape;270;p26"/>
            <p:cNvSpPr/>
            <p:nvPr/>
          </p:nvSpPr>
          <p:spPr>
            <a:xfrm>
              <a:off x="-183298" y="4526840"/>
              <a:ext cx="6017" cy="10029"/>
            </a:xfrm>
            <a:custGeom>
              <a:avLst/>
              <a:gdLst/>
              <a:ahLst/>
              <a:cxnLst/>
              <a:rect l="l" t="t" r="r" b="b"/>
              <a:pathLst>
                <a:path w="132" h="220" extrusionOk="0">
                  <a:moveTo>
                    <a:pt x="13" y="0"/>
                  </a:moveTo>
                  <a:cubicBezTo>
                    <a:pt x="11" y="0"/>
                    <a:pt x="10" y="1"/>
                    <a:pt x="9" y="2"/>
                  </a:cubicBezTo>
                  <a:cubicBezTo>
                    <a:pt x="1" y="14"/>
                    <a:pt x="31" y="54"/>
                    <a:pt x="57" y="115"/>
                  </a:cubicBezTo>
                  <a:cubicBezTo>
                    <a:pt x="88" y="172"/>
                    <a:pt x="101" y="220"/>
                    <a:pt x="114" y="220"/>
                  </a:cubicBezTo>
                  <a:cubicBezTo>
                    <a:pt x="127" y="220"/>
                    <a:pt x="132" y="159"/>
                    <a:pt x="101" y="93"/>
                  </a:cubicBezTo>
                  <a:cubicBezTo>
                    <a:pt x="74" y="35"/>
                    <a:pt x="29" y="0"/>
                    <a:pt x="1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9" name="Google Shape;271;p26"/>
            <p:cNvSpPr/>
            <p:nvPr/>
          </p:nvSpPr>
          <p:spPr>
            <a:xfrm>
              <a:off x="-196427" y="4510839"/>
              <a:ext cx="7385" cy="6792"/>
            </a:xfrm>
            <a:custGeom>
              <a:avLst/>
              <a:gdLst/>
              <a:ahLst/>
              <a:cxnLst/>
              <a:rect l="l" t="t" r="r" b="b"/>
              <a:pathLst>
                <a:path w="162" h="149" extrusionOk="0">
                  <a:moveTo>
                    <a:pt x="13" y="1"/>
                  </a:moveTo>
                  <a:cubicBezTo>
                    <a:pt x="11" y="1"/>
                    <a:pt x="10" y="1"/>
                    <a:pt x="9" y="2"/>
                  </a:cubicBezTo>
                  <a:cubicBezTo>
                    <a:pt x="0" y="16"/>
                    <a:pt x="22" y="55"/>
                    <a:pt x="66" y="95"/>
                  </a:cubicBezTo>
                  <a:cubicBezTo>
                    <a:pt x="99" y="128"/>
                    <a:pt x="134" y="149"/>
                    <a:pt x="148" y="149"/>
                  </a:cubicBezTo>
                  <a:cubicBezTo>
                    <a:pt x="150" y="149"/>
                    <a:pt x="152" y="148"/>
                    <a:pt x="153" y="147"/>
                  </a:cubicBezTo>
                  <a:cubicBezTo>
                    <a:pt x="162" y="138"/>
                    <a:pt x="140" y="99"/>
                    <a:pt x="97" y="59"/>
                  </a:cubicBezTo>
                  <a:cubicBezTo>
                    <a:pt x="62" y="25"/>
                    <a:pt x="28" y="1"/>
                    <a:pt x="1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0" name="Google Shape;272;p26"/>
            <p:cNvSpPr/>
            <p:nvPr/>
          </p:nvSpPr>
          <p:spPr>
            <a:xfrm>
              <a:off x="-214889" y="4502953"/>
              <a:ext cx="10485" cy="4285"/>
            </a:xfrm>
            <a:custGeom>
              <a:avLst/>
              <a:gdLst/>
              <a:ahLst/>
              <a:cxnLst/>
              <a:rect l="l" t="t" r="r" b="b"/>
              <a:pathLst>
                <a:path w="230" h="94" extrusionOk="0">
                  <a:moveTo>
                    <a:pt x="68" y="0"/>
                  </a:moveTo>
                  <a:cubicBezTo>
                    <a:pt x="27" y="0"/>
                    <a:pt x="1" y="13"/>
                    <a:pt x="3" y="22"/>
                  </a:cubicBezTo>
                  <a:cubicBezTo>
                    <a:pt x="8" y="36"/>
                    <a:pt x="56" y="36"/>
                    <a:pt x="113" y="54"/>
                  </a:cubicBezTo>
                  <a:cubicBezTo>
                    <a:pt x="162" y="68"/>
                    <a:pt x="203" y="94"/>
                    <a:pt x="217" y="94"/>
                  </a:cubicBezTo>
                  <a:cubicBezTo>
                    <a:pt x="219" y="94"/>
                    <a:pt x="221" y="93"/>
                    <a:pt x="222" y="92"/>
                  </a:cubicBezTo>
                  <a:cubicBezTo>
                    <a:pt x="230" y="84"/>
                    <a:pt x="200" y="32"/>
                    <a:pt x="130" y="10"/>
                  </a:cubicBezTo>
                  <a:cubicBezTo>
                    <a:pt x="107" y="3"/>
                    <a:pt x="86" y="0"/>
                    <a:pt x="68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1" name="Google Shape;273;p26"/>
            <p:cNvSpPr/>
            <p:nvPr/>
          </p:nvSpPr>
          <p:spPr>
            <a:xfrm>
              <a:off x="-228336" y="4500309"/>
              <a:ext cx="5835" cy="2781"/>
            </a:xfrm>
            <a:custGeom>
              <a:avLst/>
              <a:gdLst/>
              <a:ahLst/>
              <a:cxnLst/>
              <a:rect l="l" t="t" r="r" b="b"/>
              <a:pathLst>
                <a:path w="128" h="61" extrusionOk="0">
                  <a:moveTo>
                    <a:pt x="28" y="1"/>
                  </a:moveTo>
                  <a:cubicBezTo>
                    <a:pt x="17" y="1"/>
                    <a:pt x="8" y="4"/>
                    <a:pt x="6" y="11"/>
                  </a:cubicBezTo>
                  <a:cubicBezTo>
                    <a:pt x="1" y="19"/>
                    <a:pt x="23" y="41"/>
                    <a:pt x="58" y="54"/>
                  </a:cubicBezTo>
                  <a:cubicBezTo>
                    <a:pt x="72" y="58"/>
                    <a:pt x="86" y="61"/>
                    <a:pt x="97" y="61"/>
                  </a:cubicBezTo>
                  <a:cubicBezTo>
                    <a:pt x="111" y="61"/>
                    <a:pt x="121" y="57"/>
                    <a:pt x="123" y="50"/>
                  </a:cubicBezTo>
                  <a:cubicBezTo>
                    <a:pt x="127" y="41"/>
                    <a:pt x="105" y="19"/>
                    <a:pt x="71" y="11"/>
                  </a:cubicBezTo>
                  <a:cubicBezTo>
                    <a:pt x="56" y="4"/>
                    <a:pt x="40" y="1"/>
                    <a:pt x="28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2" name="Google Shape;274;p26"/>
            <p:cNvSpPr/>
            <p:nvPr/>
          </p:nvSpPr>
          <p:spPr>
            <a:xfrm>
              <a:off x="557412" y="1720904"/>
              <a:ext cx="199024" cy="228563"/>
            </a:xfrm>
            <a:custGeom>
              <a:avLst/>
              <a:gdLst/>
              <a:ahLst/>
              <a:cxnLst/>
              <a:rect l="l" t="t" r="r" b="b"/>
              <a:pathLst>
                <a:path w="4366" h="5014" extrusionOk="0">
                  <a:moveTo>
                    <a:pt x="3564" y="1"/>
                  </a:moveTo>
                  <a:cubicBezTo>
                    <a:pt x="3147" y="1"/>
                    <a:pt x="0" y="3253"/>
                    <a:pt x="0" y="3253"/>
                  </a:cubicBezTo>
                  <a:lnTo>
                    <a:pt x="1813" y="5014"/>
                  </a:lnTo>
                  <a:cubicBezTo>
                    <a:pt x="4365" y="3104"/>
                    <a:pt x="2784" y="1898"/>
                    <a:pt x="2582" y="1720"/>
                  </a:cubicBezTo>
                  <a:cubicBezTo>
                    <a:pt x="2382" y="1540"/>
                    <a:pt x="3889" y="159"/>
                    <a:pt x="3588" y="6"/>
                  </a:cubicBezTo>
                  <a:cubicBezTo>
                    <a:pt x="3582" y="2"/>
                    <a:pt x="3574" y="1"/>
                    <a:pt x="3564" y="1"/>
                  </a:cubicBezTo>
                  <a:close/>
                </a:path>
              </a:pathLst>
            </a:custGeom>
            <a:solidFill>
              <a:srgbClr val="E5BA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3" name="Google Shape;275;p26"/>
            <p:cNvSpPr/>
            <p:nvPr/>
          </p:nvSpPr>
          <p:spPr>
            <a:xfrm>
              <a:off x="640058" y="1808564"/>
              <a:ext cx="46679" cy="60446"/>
            </a:xfrm>
            <a:custGeom>
              <a:avLst/>
              <a:gdLst/>
              <a:ahLst/>
              <a:cxnLst/>
              <a:rect l="l" t="t" r="r" b="b"/>
              <a:pathLst>
                <a:path w="1024" h="1326" extrusionOk="0">
                  <a:moveTo>
                    <a:pt x="734" y="1"/>
                  </a:moveTo>
                  <a:cubicBezTo>
                    <a:pt x="728" y="1"/>
                    <a:pt x="702" y="36"/>
                    <a:pt x="664" y="89"/>
                  </a:cubicBezTo>
                  <a:cubicBezTo>
                    <a:pt x="608" y="172"/>
                    <a:pt x="551" y="259"/>
                    <a:pt x="494" y="347"/>
                  </a:cubicBezTo>
                  <a:cubicBezTo>
                    <a:pt x="412" y="469"/>
                    <a:pt x="328" y="596"/>
                    <a:pt x="245" y="727"/>
                  </a:cubicBezTo>
                  <a:cubicBezTo>
                    <a:pt x="197" y="801"/>
                    <a:pt x="149" y="872"/>
                    <a:pt x="97" y="954"/>
                  </a:cubicBezTo>
                  <a:cubicBezTo>
                    <a:pt x="53" y="1033"/>
                    <a:pt x="0" y="1151"/>
                    <a:pt x="79" y="1251"/>
                  </a:cubicBezTo>
                  <a:cubicBezTo>
                    <a:pt x="124" y="1304"/>
                    <a:pt x="185" y="1325"/>
                    <a:pt x="246" y="1325"/>
                  </a:cubicBezTo>
                  <a:cubicBezTo>
                    <a:pt x="290" y="1325"/>
                    <a:pt x="335" y="1314"/>
                    <a:pt x="372" y="1295"/>
                  </a:cubicBezTo>
                  <a:cubicBezTo>
                    <a:pt x="464" y="1247"/>
                    <a:pt x="521" y="1168"/>
                    <a:pt x="564" y="1094"/>
                  </a:cubicBezTo>
                  <a:cubicBezTo>
                    <a:pt x="652" y="959"/>
                    <a:pt x="730" y="832"/>
                    <a:pt x="809" y="709"/>
                  </a:cubicBezTo>
                  <a:cubicBezTo>
                    <a:pt x="862" y="618"/>
                    <a:pt x="914" y="531"/>
                    <a:pt x="966" y="443"/>
                  </a:cubicBezTo>
                  <a:cubicBezTo>
                    <a:pt x="1001" y="382"/>
                    <a:pt x="1023" y="347"/>
                    <a:pt x="1019" y="342"/>
                  </a:cubicBezTo>
                  <a:lnTo>
                    <a:pt x="1019" y="342"/>
                  </a:lnTo>
                  <a:cubicBezTo>
                    <a:pt x="1019" y="342"/>
                    <a:pt x="993" y="373"/>
                    <a:pt x="953" y="434"/>
                  </a:cubicBezTo>
                  <a:cubicBezTo>
                    <a:pt x="896" y="517"/>
                    <a:pt x="840" y="600"/>
                    <a:pt x="779" y="692"/>
                  </a:cubicBezTo>
                  <a:cubicBezTo>
                    <a:pt x="700" y="810"/>
                    <a:pt x="616" y="937"/>
                    <a:pt x="529" y="1072"/>
                  </a:cubicBezTo>
                  <a:cubicBezTo>
                    <a:pt x="485" y="1142"/>
                    <a:pt x="428" y="1212"/>
                    <a:pt x="350" y="1251"/>
                  </a:cubicBezTo>
                  <a:cubicBezTo>
                    <a:pt x="321" y="1268"/>
                    <a:pt x="285" y="1277"/>
                    <a:pt x="249" y="1277"/>
                  </a:cubicBezTo>
                  <a:cubicBezTo>
                    <a:pt x="199" y="1277"/>
                    <a:pt x="147" y="1259"/>
                    <a:pt x="114" y="1221"/>
                  </a:cubicBezTo>
                  <a:cubicBezTo>
                    <a:pt x="57" y="1155"/>
                    <a:pt x="92" y="1055"/>
                    <a:pt x="136" y="976"/>
                  </a:cubicBezTo>
                  <a:cubicBezTo>
                    <a:pt x="184" y="902"/>
                    <a:pt x="232" y="823"/>
                    <a:pt x="281" y="749"/>
                  </a:cubicBezTo>
                  <a:cubicBezTo>
                    <a:pt x="363" y="618"/>
                    <a:pt x="442" y="487"/>
                    <a:pt x="521" y="364"/>
                  </a:cubicBezTo>
                  <a:cubicBezTo>
                    <a:pt x="577" y="273"/>
                    <a:pt x="630" y="185"/>
                    <a:pt x="678" y="102"/>
                  </a:cubicBezTo>
                  <a:cubicBezTo>
                    <a:pt x="717" y="37"/>
                    <a:pt x="735" y="1"/>
                    <a:pt x="735" y="1"/>
                  </a:cubicBezTo>
                  <a:cubicBezTo>
                    <a:pt x="734" y="1"/>
                    <a:pt x="734" y="1"/>
                    <a:pt x="734" y="1"/>
                  </a:cubicBezTo>
                  <a:close/>
                </a:path>
              </a:pathLst>
            </a:custGeom>
            <a:solidFill>
              <a:srgbClr val="D787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4" name="Google Shape;276;p26"/>
            <p:cNvSpPr/>
            <p:nvPr/>
          </p:nvSpPr>
          <p:spPr>
            <a:xfrm>
              <a:off x="657152" y="1828895"/>
              <a:ext cx="37106" cy="52104"/>
            </a:xfrm>
            <a:custGeom>
              <a:avLst/>
              <a:gdLst/>
              <a:ahLst/>
              <a:cxnLst/>
              <a:rect l="l" t="t" r="r" b="b"/>
              <a:pathLst>
                <a:path w="814" h="1143" extrusionOk="0">
                  <a:moveTo>
                    <a:pt x="574" y="1"/>
                  </a:moveTo>
                  <a:cubicBezTo>
                    <a:pt x="574" y="1"/>
                    <a:pt x="547" y="27"/>
                    <a:pt x="513" y="75"/>
                  </a:cubicBezTo>
                  <a:cubicBezTo>
                    <a:pt x="473" y="128"/>
                    <a:pt x="425" y="202"/>
                    <a:pt x="364" y="299"/>
                  </a:cubicBezTo>
                  <a:cubicBezTo>
                    <a:pt x="307" y="390"/>
                    <a:pt x="237" y="508"/>
                    <a:pt x="154" y="626"/>
                  </a:cubicBezTo>
                  <a:cubicBezTo>
                    <a:pt x="115" y="688"/>
                    <a:pt x="63" y="749"/>
                    <a:pt x="31" y="827"/>
                  </a:cubicBezTo>
                  <a:cubicBezTo>
                    <a:pt x="1" y="906"/>
                    <a:pt x="1" y="1011"/>
                    <a:pt x="67" y="1085"/>
                  </a:cubicBezTo>
                  <a:cubicBezTo>
                    <a:pt x="101" y="1127"/>
                    <a:pt x="150" y="1143"/>
                    <a:pt x="199" y="1143"/>
                  </a:cubicBezTo>
                  <a:cubicBezTo>
                    <a:pt x="243" y="1143"/>
                    <a:pt x="287" y="1130"/>
                    <a:pt x="320" y="1112"/>
                  </a:cubicBezTo>
                  <a:cubicBezTo>
                    <a:pt x="398" y="1072"/>
                    <a:pt x="456" y="1011"/>
                    <a:pt x="503" y="954"/>
                  </a:cubicBezTo>
                  <a:cubicBezTo>
                    <a:pt x="600" y="840"/>
                    <a:pt x="670" y="722"/>
                    <a:pt x="713" y="622"/>
                  </a:cubicBezTo>
                  <a:cubicBezTo>
                    <a:pt x="761" y="517"/>
                    <a:pt x="788" y="430"/>
                    <a:pt x="801" y="368"/>
                  </a:cubicBezTo>
                  <a:cubicBezTo>
                    <a:pt x="814" y="307"/>
                    <a:pt x="814" y="272"/>
                    <a:pt x="814" y="272"/>
                  </a:cubicBezTo>
                  <a:cubicBezTo>
                    <a:pt x="814" y="272"/>
                    <a:pt x="814" y="272"/>
                    <a:pt x="813" y="272"/>
                  </a:cubicBezTo>
                  <a:cubicBezTo>
                    <a:pt x="805" y="272"/>
                    <a:pt x="782" y="411"/>
                    <a:pt x="683" y="609"/>
                  </a:cubicBezTo>
                  <a:cubicBezTo>
                    <a:pt x="634" y="705"/>
                    <a:pt x="565" y="819"/>
                    <a:pt x="469" y="928"/>
                  </a:cubicBezTo>
                  <a:cubicBezTo>
                    <a:pt x="421" y="985"/>
                    <a:pt x="368" y="1037"/>
                    <a:pt x="303" y="1072"/>
                  </a:cubicBezTo>
                  <a:cubicBezTo>
                    <a:pt x="272" y="1088"/>
                    <a:pt x="237" y="1098"/>
                    <a:pt x="203" y="1098"/>
                  </a:cubicBezTo>
                  <a:cubicBezTo>
                    <a:pt x="163" y="1098"/>
                    <a:pt x="125" y="1085"/>
                    <a:pt x="97" y="1055"/>
                  </a:cubicBezTo>
                  <a:cubicBezTo>
                    <a:pt x="49" y="997"/>
                    <a:pt x="49" y="910"/>
                    <a:pt x="75" y="845"/>
                  </a:cubicBezTo>
                  <a:cubicBezTo>
                    <a:pt x="102" y="775"/>
                    <a:pt x="150" y="714"/>
                    <a:pt x="189" y="652"/>
                  </a:cubicBezTo>
                  <a:cubicBezTo>
                    <a:pt x="273" y="525"/>
                    <a:pt x="338" y="412"/>
                    <a:pt x="394" y="315"/>
                  </a:cubicBezTo>
                  <a:cubicBezTo>
                    <a:pt x="438" y="237"/>
                    <a:pt x="482" y="163"/>
                    <a:pt x="525" y="85"/>
                  </a:cubicBezTo>
                  <a:cubicBezTo>
                    <a:pt x="561" y="32"/>
                    <a:pt x="578" y="1"/>
                    <a:pt x="574" y="1"/>
                  </a:cubicBezTo>
                  <a:close/>
                </a:path>
              </a:pathLst>
            </a:custGeom>
            <a:solidFill>
              <a:srgbClr val="D787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5" name="Google Shape;277;p26"/>
            <p:cNvSpPr/>
            <p:nvPr/>
          </p:nvSpPr>
          <p:spPr>
            <a:xfrm>
              <a:off x="590871" y="1833453"/>
              <a:ext cx="74349" cy="34736"/>
            </a:xfrm>
            <a:custGeom>
              <a:avLst/>
              <a:gdLst/>
              <a:ahLst/>
              <a:cxnLst/>
              <a:rect l="l" t="t" r="r" b="b"/>
              <a:pathLst>
                <a:path w="1631" h="762" extrusionOk="0">
                  <a:moveTo>
                    <a:pt x="1523" y="0"/>
                  </a:moveTo>
                  <a:cubicBezTo>
                    <a:pt x="1512" y="0"/>
                    <a:pt x="1501" y="2"/>
                    <a:pt x="1491" y="2"/>
                  </a:cubicBezTo>
                  <a:cubicBezTo>
                    <a:pt x="1088" y="28"/>
                    <a:pt x="686" y="54"/>
                    <a:pt x="284" y="84"/>
                  </a:cubicBezTo>
                  <a:lnTo>
                    <a:pt x="0" y="762"/>
                  </a:lnTo>
                  <a:cubicBezTo>
                    <a:pt x="192" y="749"/>
                    <a:pt x="384" y="740"/>
                    <a:pt x="577" y="727"/>
                  </a:cubicBezTo>
                  <a:cubicBezTo>
                    <a:pt x="787" y="714"/>
                    <a:pt x="1001" y="701"/>
                    <a:pt x="1193" y="622"/>
                  </a:cubicBezTo>
                  <a:cubicBezTo>
                    <a:pt x="1390" y="544"/>
                    <a:pt x="1569" y="386"/>
                    <a:pt x="1612" y="181"/>
                  </a:cubicBezTo>
                  <a:cubicBezTo>
                    <a:pt x="1630" y="116"/>
                    <a:pt x="1616" y="28"/>
                    <a:pt x="1556" y="6"/>
                  </a:cubicBezTo>
                  <a:cubicBezTo>
                    <a:pt x="1545" y="2"/>
                    <a:pt x="1534" y="0"/>
                    <a:pt x="1523" y="0"/>
                  </a:cubicBezTo>
                  <a:close/>
                </a:path>
              </a:pathLst>
            </a:custGeom>
            <a:solidFill>
              <a:srgbClr val="E5BA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6" name="Google Shape;278;p26"/>
            <p:cNvSpPr/>
            <p:nvPr/>
          </p:nvSpPr>
          <p:spPr>
            <a:xfrm>
              <a:off x="590689" y="1832405"/>
              <a:ext cx="75534" cy="35967"/>
            </a:xfrm>
            <a:custGeom>
              <a:avLst/>
              <a:gdLst/>
              <a:ahLst/>
              <a:cxnLst/>
              <a:rect l="l" t="t" r="r" b="b"/>
              <a:pathLst>
                <a:path w="1657" h="789" extrusionOk="0">
                  <a:moveTo>
                    <a:pt x="1505" y="1"/>
                  </a:moveTo>
                  <a:cubicBezTo>
                    <a:pt x="1486" y="1"/>
                    <a:pt x="1469" y="4"/>
                    <a:pt x="1451" y="8"/>
                  </a:cubicBezTo>
                  <a:cubicBezTo>
                    <a:pt x="1398" y="8"/>
                    <a:pt x="1346" y="12"/>
                    <a:pt x="1297" y="16"/>
                  </a:cubicBezTo>
                  <a:cubicBezTo>
                    <a:pt x="1110" y="29"/>
                    <a:pt x="935" y="42"/>
                    <a:pt x="773" y="55"/>
                  </a:cubicBezTo>
                  <a:cubicBezTo>
                    <a:pt x="646" y="69"/>
                    <a:pt x="529" y="77"/>
                    <a:pt x="420" y="86"/>
                  </a:cubicBezTo>
                  <a:cubicBezTo>
                    <a:pt x="336" y="95"/>
                    <a:pt x="288" y="103"/>
                    <a:pt x="288" y="107"/>
                  </a:cubicBezTo>
                  <a:lnTo>
                    <a:pt x="420" y="107"/>
                  </a:lnTo>
                  <a:cubicBezTo>
                    <a:pt x="533" y="99"/>
                    <a:pt x="646" y="95"/>
                    <a:pt x="773" y="91"/>
                  </a:cubicBezTo>
                  <a:cubicBezTo>
                    <a:pt x="939" y="81"/>
                    <a:pt x="1114" y="69"/>
                    <a:pt x="1302" y="60"/>
                  </a:cubicBezTo>
                  <a:cubicBezTo>
                    <a:pt x="1350" y="55"/>
                    <a:pt x="1402" y="51"/>
                    <a:pt x="1451" y="51"/>
                  </a:cubicBezTo>
                  <a:cubicBezTo>
                    <a:pt x="1473" y="49"/>
                    <a:pt x="1495" y="47"/>
                    <a:pt x="1514" y="47"/>
                  </a:cubicBezTo>
                  <a:cubicBezTo>
                    <a:pt x="1542" y="47"/>
                    <a:pt x="1566" y="52"/>
                    <a:pt x="1582" y="73"/>
                  </a:cubicBezTo>
                  <a:cubicBezTo>
                    <a:pt x="1630" y="151"/>
                    <a:pt x="1582" y="270"/>
                    <a:pt x="1525" y="357"/>
                  </a:cubicBezTo>
                  <a:cubicBezTo>
                    <a:pt x="1402" y="545"/>
                    <a:pt x="1193" y="641"/>
                    <a:pt x="1005" y="680"/>
                  </a:cubicBezTo>
                  <a:cubicBezTo>
                    <a:pt x="813" y="720"/>
                    <a:pt x="634" y="728"/>
                    <a:pt x="485" y="737"/>
                  </a:cubicBezTo>
                  <a:cubicBezTo>
                    <a:pt x="358" y="750"/>
                    <a:pt x="244" y="759"/>
                    <a:pt x="131" y="768"/>
                  </a:cubicBezTo>
                  <a:cubicBezTo>
                    <a:pt x="47" y="777"/>
                    <a:pt x="0" y="781"/>
                    <a:pt x="4" y="785"/>
                  </a:cubicBezTo>
                  <a:cubicBezTo>
                    <a:pt x="4" y="787"/>
                    <a:pt x="15" y="788"/>
                    <a:pt x="36" y="788"/>
                  </a:cubicBezTo>
                  <a:cubicBezTo>
                    <a:pt x="57" y="788"/>
                    <a:pt x="89" y="787"/>
                    <a:pt x="131" y="785"/>
                  </a:cubicBezTo>
                  <a:cubicBezTo>
                    <a:pt x="244" y="781"/>
                    <a:pt x="362" y="777"/>
                    <a:pt x="489" y="772"/>
                  </a:cubicBezTo>
                  <a:cubicBezTo>
                    <a:pt x="638" y="763"/>
                    <a:pt x="817" y="763"/>
                    <a:pt x="1013" y="724"/>
                  </a:cubicBezTo>
                  <a:cubicBezTo>
                    <a:pt x="1210" y="684"/>
                    <a:pt x="1433" y="589"/>
                    <a:pt x="1564" y="383"/>
                  </a:cubicBezTo>
                  <a:cubicBezTo>
                    <a:pt x="1600" y="335"/>
                    <a:pt x="1620" y="278"/>
                    <a:pt x="1638" y="222"/>
                  </a:cubicBezTo>
                  <a:cubicBezTo>
                    <a:pt x="1652" y="165"/>
                    <a:pt x="1656" y="99"/>
                    <a:pt x="1616" y="47"/>
                  </a:cubicBezTo>
                  <a:cubicBezTo>
                    <a:pt x="1600" y="16"/>
                    <a:pt x="1560" y="2"/>
                    <a:pt x="1529" y="2"/>
                  </a:cubicBezTo>
                  <a:cubicBezTo>
                    <a:pt x="1521" y="1"/>
                    <a:pt x="1513" y="1"/>
                    <a:pt x="1505" y="1"/>
                  </a:cubicBezTo>
                  <a:close/>
                </a:path>
              </a:pathLst>
            </a:custGeom>
            <a:solidFill>
              <a:srgbClr val="D787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7" name="Google Shape;279;p26"/>
            <p:cNvSpPr/>
            <p:nvPr/>
          </p:nvSpPr>
          <p:spPr>
            <a:xfrm>
              <a:off x="676708" y="1844667"/>
              <a:ext cx="26941" cy="45084"/>
            </a:xfrm>
            <a:custGeom>
              <a:avLst/>
              <a:gdLst/>
              <a:ahLst/>
              <a:cxnLst/>
              <a:rect l="l" t="t" r="r" b="b"/>
              <a:pathLst>
                <a:path w="591" h="989" extrusionOk="0">
                  <a:moveTo>
                    <a:pt x="368" y="1"/>
                  </a:moveTo>
                  <a:cubicBezTo>
                    <a:pt x="359" y="1"/>
                    <a:pt x="310" y="96"/>
                    <a:pt x="237" y="258"/>
                  </a:cubicBezTo>
                  <a:cubicBezTo>
                    <a:pt x="193" y="354"/>
                    <a:pt x="149" y="451"/>
                    <a:pt x="106" y="542"/>
                  </a:cubicBezTo>
                  <a:cubicBezTo>
                    <a:pt x="84" y="595"/>
                    <a:pt x="58" y="647"/>
                    <a:pt x="36" y="713"/>
                  </a:cubicBezTo>
                  <a:cubicBezTo>
                    <a:pt x="14" y="774"/>
                    <a:pt x="1" y="857"/>
                    <a:pt x="48" y="923"/>
                  </a:cubicBezTo>
                  <a:cubicBezTo>
                    <a:pt x="70" y="953"/>
                    <a:pt x="101" y="979"/>
                    <a:pt x="145" y="988"/>
                  </a:cubicBezTo>
                  <a:cubicBezTo>
                    <a:pt x="150" y="988"/>
                    <a:pt x="155" y="989"/>
                    <a:pt x="160" y="989"/>
                  </a:cubicBezTo>
                  <a:cubicBezTo>
                    <a:pt x="194" y="989"/>
                    <a:pt x="227" y="977"/>
                    <a:pt x="250" y="962"/>
                  </a:cubicBezTo>
                  <a:cubicBezTo>
                    <a:pt x="310" y="923"/>
                    <a:pt x="354" y="875"/>
                    <a:pt x="385" y="822"/>
                  </a:cubicBezTo>
                  <a:cubicBezTo>
                    <a:pt x="451" y="717"/>
                    <a:pt x="473" y="612"/>
                    <a:pt x="499" y="530"/>
                  </a:cubicBezTo>
                  <a:cubicBezTo>
                    <a:pt x="520" y="441"/>
                    <a:pt x="542" y="376"/>
                    <a:pt x="560" y="328"/>
                  </a:cubicBezTo>
                  <a:cubicBezTo>
                    <a:pt x="578" y="284"/>
                    <a:pt x="590" y="258"/>
                    <a:pt x="586" y="258"/>
                  </a:cubicBezTo>
                  <a:cubicBezTo>
                    <a:pt x="586" y="258"/>
                    <a:pt x="586" y="258"/>
                    <a:pt x="586" y="258"/>
                  </a:cubicBezTo>
                  <a:cubicBezTo>
                    <a:pt x="579" y="258"/>
                    <a:pt x="515" y="350"/>
                    <a:pt x="468" y="516"/>
                  </a:cubicBezTo>
                  <a:cubicBezTo>
                    <a:pt x="437" y="604"/>
                    <a:pt x="411" y="704"/>
                    <a:pt x="350" y="800"/>
                  </a:cubicBezTo>
                  <a:cubicBezTo>
                    <a:pt x="320" y="844"/>
                    <a:pt x="276" y="892"/>
                    <a:pt x="227" y="923"/>
                  </a:cubicBezTo>
                  <a:cubicBezTo>
                    <a:pt x="208" y="935"/>
                    <a:pt x="186" y="942"/>
                    <a:pt x="165" y="942"/>
                  </a:cubicBezTo>
                  <a:cubicBezTo>
                    <a:pt x="135" y="942"/>
                    <a:pt x="106" y="928"/>
                    <a:pt x="88" y="897"/>
                  </a:cubicBezTo>
                  <a:cubicBezTo>
                    <a:pt x="18" y="792"/>
                    <a:pt x="110" y="665"/>
                    <a:pt x="145" y="560"/>
                  </a:cubicBezTo>
                  <a:cubicBezTo>
                    <a:pt x="184" y="463"/>
                    <a:pt x="223" y="368"/>
                    <a:pt x="267" y="272"/>
                  </a:cubicBezTo>
                  <a:cubicBezTo>
                    <a:pt x="332" y="106"/>
                    <a:pt x="372" y="5"/>
                    <a:pt x="368" y="1"/>
                  </a:cubicBezTo>
                  <a:close/>
                </a:path>
              </a:pathLst>
            </a:custGeom>
            <a:solidFill>
              <a:srgbClr val="D787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8" name="Google Shape;280;p26"/>
            <p:cNvSpPr/>
            <p:nvPr/>
          </p:nvSpPr>
          <p:spPr>
            <a:xfrm>
              <a:off x="633265" y="1865180"/>
              <a:ext cx="6655" cy="46861"/>
            </a:xfrm>
            <a:custGeom>
              <a:avLst/>
              <a:gdLst/>
              <a:ahLst/>
              <a:cxnLst/>
              <a:rect l="l" t="t" r="r" b="b"/>
              <a:pathLst>
                <a:path w="146" h="1028" extrusionOk="0">
                  <a:moveTo>
                    <a:pt x="80" y="1"/>
                  </a:moveTo>
                  <a:cubicBezTo>
                    <a:pt x="79" y="1"/>
                    <a:pt x="79" y="1"/>
                    <a:pt x="79" y="1"/>
                  </a:cubicBezTo>
                  <a:cubicBezTo>
                    <a:pt x="67" y="1"/>
                    <a:pt x="101" y="233"/>
                    <a:pt x="79" y="516"/>
                  </a:cubicBezTo>
                  <a:cubicBezTo>
                    <a:pt x="62" y="800"/>
                    <a:pt x="1" y="1024"/>
                    <a:pt x="14" y="1028"/>
                  </a:cubicBezTo>
                  <a:cubicBezTo>
                    <a:pt x="14" y="1028"/>
                    <a:pt x="14" y="1028"/>
                    <a:pt x="14" y="1028"/>
                  </a:cubicBezTo>
                  <a:cubicBezTo>
                    <a:pt x="24" y="1028"/>
                    <a:pt x="110" y="807"/>
                    <a:pt x="127" y="521"/>
                  </a:cubicBezTo>
                  <a:cubicBezTo>
                    <a:pt x="145" y="230"/>
                    <a:pt x="94" y="1"/>
                    <a:pt x="80" y="1"/>
                  </a:cubicBezTo>
                  <a:close/>
                </a:path>
              </a:pathLst>
            </a:custGeom>
            <a:solidFill>
              <a:srgbClr val="D787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9" name="Google Shape;281;p26"/>
            <p:cNvSpPr/>
            <p:nvPr/>
          </p:nvSpPr>
          <p:spPr>
            <a:xfrm>
              <a:off x="-274696" y="1817590"/>
              <a:ext cx="294251" cy="305967"/>
            </a:xfrm>
            <a:custGeom>
              <a:avLst/>
              <a:gdLst/>
              <a:ahLst/>
              <a:cxnLst/>
              <a:rect l="l" t="t" r="r" b="b"/>
              <a:pathLst>
                <a:path w="6455" h="6712" extrusionOk="0">
                  <a:moveTo>
                    <a:pt x="4295" y="0"/>
                  </a:moveTo>
                  <a:lnTo>
                    <a:pt x="0" y="4624"/>
                  </a:lnTo>
                  <a:cubicBezTo>
                    <a:pt x="283" y="5249"/>
                    <a:pt x="686" y="5839"/>
                    <a:pt x="1245" y="6237"/>
                  </a:cubicBezTo>
                  <a:cubicBezTo>
                    <a:pt x="1656" y="6532"/>
                    <a:pt x="2159" y="6711"/>
                    <a:pt x="2661" y="6711"/>
                  </a:cubicBezTo>
                  <a:cubicBezTo>
                    <a:pt x="2842" y="6711"/>
                    <a:pt x="3023" y="6688"/>
                    <a:pt x="3199" y="6638"/>
                  </a:cubicBezTo>
                  <a:cubicBezTo>
                    <a:pt x="3859" y="6451"/>
                    <a:pt x="4405" y="5839"/>
                    <a:pt x="4426" y="5152"/>
                  </a:cubicBezTo>
                  <a:cubicBezTo>
                    <a:pt x="4597" y="5350"/>
                    <a:pt x="4858" y="5452"/>
                    <a:pt x="5119" y="5452"/>
                  </a:cubicBezTo>
                  <a:cubicBezTo>
                    <a:pt x="5348" y="5452"/>
                    <a:pt x="5577" y="5373"/>
                    <a:pt x="5743" y="5214"/>
                  </a:cubicBezTo>
                  <a:cubicBezTo>
                    <a:pt x="6096" y="4873"/>
                    <a:pt x="6092" y="4234"/>
                    <a:pt x="5733" y="3899"/>
                  </a:cubicBezTo>
                  <a:cubicBezTo>
                    <a:pt x="6057" y="3732"/>
                    <a:pt x="6428" y="3496"/>
                    <a:pt x="6445" y="3129"/>
                  </a:cubicBezTo>
                  <a:cubicBezTo>
                    <a:pt x="6455" y="2897"/>
                    <a:pt x="6306" y="2683"/>
                    <a:pt x="6122" y="2535"/>
                  </a:cubicBezTo>
                  <a:cubicBezTo>
                    <a:pt x="5934" y="2391"/>
                    <a:pt x="5716" y="2299"/>
                    <a:pt x="5515" y="2177"/>
                  </a:cubicBezTo>
                  <a:cubicBezTo>
                    <a:pt x="4767" y="1731"/>
                    <a:pt x="4287" y="870"/>
                    <a:pt x="429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0" name="Google Shape;282;p26"/>
            <p:cNvSpPr/>
            <p:nvPr/>
          </p:nvSpPr>
          <p:spPr>
            <a:xfrm>
              <a:off x="-318731" y="1708186"/>
              <a:ext cx="235674" cy="401649"/>
            </a:xfrm>
            <a:custGeom>
              <a:avLst/>
              <a:gdLst/>
              <a:ahLst/>
              <a:cxnLst/>
              <a:rect l="l" t="t" r="r" b="b"/>
              <a:pathLst>
                <a:path w="5170" h="8811" extrusionOk="0">
                  <a:moveTo>
                    <a:pt x="2665" y="1"/>
                  </a:moveTo>
                  <a:lnTo>
                    <a:pt x="0" y="2020"/>
                  </a:lnTo>
                  <a:lnTo>
                    <a:pt x="406" y="8615"/>
                  </a:lnTo>
                  <a:lnTo>
                    <a:pt x="3597" y="8811"/>
                  </a:lnTo>
                  <a:cubicBezTo>
                    <a:pt x="3540" y="8466"/>
                    <a:pt x="3680" y="7007"/>
                    <a:pt x="3680" y="7007"/>
                  </a:cubicBezTo>
                  <a:cubicBezTo>
                    <a:pt x="3680" y="7007"/>
                    <a:pt x="5008" y="6866"/>
                    <a:pt x="5091" y="5547"/>
                  </a:cubicBezTo>
                  <a:cubicBezTo>
                    <a:pt x="5170" y="4227"/>
                    <a:pt x="5091" y="1186"/>
                    <a:pt x="5091" y="1186"/>
                  </a:cubicBezTo>
                  <a:lnTo>
                    <a:pt x="2665" y="1"/>
                  </a:lnTo>
                  <a:close/>
                </a:path>
              </a:pathLst>
            </a:custGeom>
            <a:solidFill>
              <a:srgbClr val="E5BA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1" name="Google Shape;283;p26"/>
            <p:cNvSpPr/>
            <p:nvPr/>
          </p:nvSpPr>
          <p:spPr>
            <a:xfrm>
              <a:off x="-114146" y="1855653"/>
              <a:ext cx="15362" cy="15362"/>
            </a:xfrm>
            <a:custGeom>
              <a:avLst/>
              <a:gdLst/>
              <a:ahLst/>
              <a:cxnLst/>
              <a:rect l="l" t="t" r="r" b="b"/>
              <a:pathLst>
                <a:path w="337" h="337" extrusionOk="0">
                  <a:moveTo>
                    <a:pt x="170" y="0"/>
                  </a:moveTo>
                  <a:cubicBezTo>
                    <a:pt x="75" y="0"/>
                    <a:pt x="0" y="75"/>
                    <a:pt x="0" y="166"/>
                  </a:cubicBezTo>
                  <a:cubicBezTo>
                    <a:pt x="0" y="262"/>
                    <a:pt x="75" y="337"/>
                    <a:pt x="170" y="337"/>
                  </a:cubicBezTo>
                  <a:cubicBezTo>
                    <a:pt x="262" y="337"/>
                    <a:pt x="337" y="262"/>
                    <a:pt x="337" y="166"/>
                  </a:cubicBezTo>
                  <a:cubicBezTo>
                    <a:pt x="337" y="75"/>
                    <a:pt x="262" y="0"/>
                    <a:pt x="17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2" name="Google Shape;284;p26"/>
            <p:cNvSpPr/>
            <p:nvPr/>
          </p:nvSpPr>
          <p:spPr>
            <a:xfrm>
              <a:off x="-122123" y="1845579"/>
              <a:ext cx="31271" cy="9436"/>
            </a:xfrm>
            <a:custGeom>
              <a:avLst/>
              <a:gdLst/>
              <a:ahLst/>
              <a:cxnLst/>
              <a:rect l="l" t="t" r="r" b="b"/>
              <a:pathLst>
                <a:path w="686" h="207" extrusionOk="0">
                  <a:moveTo>
                    <a:pt x="324" y="1"/>
                  </a:moveTo>
                  <a:cubicBezTo>
                    <a:pt x="222" y="1"/>
                    <a:pt x="135" y="37"/>
                    <a:pt x="83" y="72"/>
                  </a:cubicBezTo>
                  <a:cubicBezTo>
                    <a:pt x="22" y="112"/>
                    <a:pt x="0" y="151"/>
                    <a:pt x="9" y="164"/>
                  </a:cubicBezTo>
                  <a:cubicBezTo>
                    <a:pt x="12" y="168"/>
                    <a:pt x="17" y="169"/>
                    <a:pt x="23" y="169"/>
                  </a:cubicBezTo>
                  <a:cubicBezTo>
                    <a:pt x="62" y="169"/>
                    <a:pt x="170" y="111"/>
                    <a:pt x="309" y="111"/>
                  </a:cubicBezTo>
                  <a:cubicBezTo>
                    <a:pt x="321" y="111"/>
                    <a:pt x="333" y="111"/>
                    <a:pt x="345" y="112"/>
                  </a:cubicBezTo>
                  <a:cubicBezTo>
                    <a:pt x="511" y="120"/>
                    <a:pt x="631" y="206"/>
                    <a:pt x="669" y="206"/>
                  </a:cubicBezTo>
                  <a:cubicBezTo>
                    <a:pt x="672" y="206"/>
                    <a:pt x="675" y="205"/>
                    <a:pt x="678" y="203"/>
                  </a:cubicBezTo>
                  <a:cubicBezTo>
                    <a:pt x="686" y="195"/>
                    <a:pt x="669" y="151"/>
                    <a:pt x="617" y="103"/>
                  </a:cubicBezTo>
                  <a:cubicBezTo>
                    <a:pt x="560" y="54"/>
                    <a:pt x="468" y="7"/>
                    <a:pt x="355" y="2"/>
                  </a:cubicBezTo>
                  <a:cubicBezTo>
                    <a:pt x="344" y="1"/>
                    <a:pt x="334" y="1"/>
                    <a:pt x="32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3" name="Google Shape;285;p26"/>
            <p:cNvSpPr/>
            <p:nvPr/>
          </p:nvSpPr>
          <p:spPr>
            <a:xfrm>
              <a:off x="-203447" y="1855653"/>
              <a:ext cx="15408" cy="15362"/>
            </a:xfrm>
            <a:custGeom>
              <a:avLst/>
              <a:gdLst/>
              <a:ahLst/>
              <a:cxnLst/>
              <a:rect l="l" t="t" r="r" b="b"/>
              <a:pathLst>
                <a:path w="338" h="337" extrusionOk="0">
                  <a:moveTo>
                    <a:pt x="172" y="0"/>
                  </a:moveTo>
                  <a:cubicBezTo>
                    <a:pt x="75" y="0"/>
                    <a:pt x="1" y="75"/>
                    <a:pt x="1" y="166"/>
                  </a:cubicBezTo>
                  <a:cubicBezTo>
                    <a:pt x="1" y="262"/>
                    <a:pt x="75" y="337"/>
                    <a:pt x="172" y="337"/>
                  </a:cubicBezTo>
                  <a:cubicBezTo>
                    <a:pt x="263" y="337"/>
                    <a:pt x="338" y="262"/>
                    <a:pt x="338" y="166"/>
                  </a:cubicBezTo>
                  <a:cubicBezTo>
                    <a:pt x="338" y="75"/>
                    <a:pt x="263" y="0"/>
                    <a:pt x="17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4" name="Google Shape;286;p26"/>
            <p:cNvSpPr/>
            <p:nvPr/>
          </p:nvSpPr>
          <p:spPr>
            <a:xfrm>
              <a:off x="-213977" y="1845579"/>
              <a:ext cx="31362" cy="9436"/>
            </a:xfrm>
            <a:custGeom>
              <a:avLst/>
              <a:gdLst/>
              <a:ahLst/>
              <a:cxnLst/>
              <a:rect l="l" t="t" r="r" b="b"/>
              <a:pathLst>
                <a:path w="688" h="207" extrusionOk="0">
                  <a:moveTo>
                    <a:pt x="324" y="1"/>
                  </a:moveTo>
                  <a:cubicBezTo>
                    <a:pt x="223" y="1"/>
                    <a:pt x="136" y="37"/>
                    <a:pt x="84" y="72"/>
                  </a:cubicBezTo>
                  <a:cubicBezTo>
                    <a:pt x="22" y="112"/>
                    <a:pt x="0" y="151"/>
                    <a:pt x="10" y="164"/>
                  </a:cubicBezTo>
                  <a:cubicBezTo>
                    <a:pt x="12" y="168"/>
                    <a:pt x="16" y="169"/>
                    <a:pt x="22" y="169"/>
                  </a:cubicBezTo>
                  <a:cubicBezTo>
                    <a:pt x="59" y="169"/>
                    <a:pt x="170" y="111"/>
                    <a:pt x="310" y="111"/>
                  </a:cubicBezTo>
                  <a:cubicBezTo>
                    <a:pt x="322" y="111"/>
                    <a:pt x="334" y="111"/>
                    <a:pt x="346" y="112"/>
                  </a:cubicBezTo>
                  <a:cubicBezTo>
                    <a:pt x="512" y="120"/>
                    <a:pt x="628" y="206"/>
                    <a:pt x="665" y="206"/>
                  </a:cubicBezTo>
                  <a:cubicBezTo>
                    <a:pt x="668" y="206"/>
                    <a:pt x="671" y="205"/>
                    <a:pt x="674" y="203"/>
                  </a:cubicBezTo>
                  <a:cubicBezTo>
                    <a:pt x="687" y="195"/>
                    <a:pt x="669" y="151"/>
                    <a:pt x="613" y="103"/>
                  </a:cubicBezTo>
                  <a:cubicBezTo>
                    <a:pt x="560" y="54"/>
                    <a:pt x="468" y="7"/>
                    <a:pt x="355" y="2"/>
                  </a:cubicBezTo>
                  <a:cubicBezTo>
                    <a:pt x="344" y="1"/>
                    <a:pt x="334" y="1"/>
                    <a:pt x="32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5" name="Google Shape;287;p26"/>
            <p:cNvSpPr/>
            <p:nvPr/>
          </p:nvSpPr>
          <p:spPr>
            <a:xfrm>
              <a:off x="-185669" y="1931689"/>
              <a:ext cx="45084" cy="24525"/>
            </a:xfrm>
            <a:custGeom>
              <a:avLst/>
              <a:gdLst/>
              <a:ahLst/>
              <a:cxnLst/>
              <a:rect l="l" t="t" r="r" b="b"/>
              <a:pathLst>
                <a:path w="989" h="538" extrusionOk="0">
                  <a:moveTo>
                    <a:pt x="79" y="1"/>
                  </a:moveTo>
                  <a:cubicBezTo>
                    <a:pt x="77" y="1"/>
                    <a:pt x="86" y="8"/>
                    <a:pt x="109" y="23"/>
                  </a:cubicBezTo>
                  <a:cubicBezTo>
                    <a:pt x="109" y="23"/>
                    <a:pt x="0" y="333"/>
                    <a:pt x="385" y="495"/>
                  </a:cubicBezTo>
                  <a:cubicBezTo>
                    <a:pt x="458" y="525"/>
                    <a:pt x="525" y="538"/>
                    <a:pt x="586" y="538"/>
                  </a:cubicBezTo>
                  <a:cubicBezTo>
                    <a:pt x="840" y="538"/>
                    <a:pt x="988" y="325"/>
                    <a:pt x="988" y="325"/>
                  </a:cubicBezTo>
                  <a:cubicBezTo>
                    <a:pt x="663" y="32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6" name="Google Shape;288;p26"/>
            <p:cNvSpPr/>
            <p:nvPr/>
          </p:nvSpPr>
          <p:spPr>
            <a:xfrm>
              <a:off x="-230706" y="2000659"/>
              <a:ext cx="79728" cy="41801"/>
            </a:xfrm>
            <a:custGeom>
              <a:avLst/>
              <a:gdLst/>
              <a:ahLst/>
              <a:cxnLst/>
              <a:rect l="l" t="t" r="r" b="b"/>
              <a:pathLst>
                <a:path w="1749" h="917" extrusionOk="0">
                  <a:moveTo>
                    <a:pt x="0" y="0"/>
                  </a:moveTo>
                  <a:cubicBezTo>
                    <a:pt x="0" y="0"/>
                    <a:pt x="376" y="916"/>
                    <a:pt x="1608" y="916"/>
                  </a:cubicBezTo>
                  <a:cubicBezTo>
                    <a:pt x="1644" y="916"/>
                    <a:pt x="1681" y="915"/>
                    <a:pt x="1718" y="914"/>
                  </a:cubicBezTo>
                  <a:lnTo>
                    <a:pt x="1749" y="591"/>
                  </a:lnTo>
                  <a:lnTo>
                    <a:pt x="1749" y="591"/>
                  </a:lnTo>
                  <a:cubicBezTo>
                    <a:pt x="1749" y="591"/>
                    <a:pt x="1748" y="591"/>
                    <a:pt x="1747" y="591"/>
                  </a:cubicBezTo>
                  <a:cubicBezTo>
                    <a:pt x="1700" y="591"/>
                    <a:pt x="838" y="583"/>
                    <a:pt x="0" y="0"/>
                  </a:cubicBezTo>
                  <a:close/>
                </a:path>
              </a:pathLst>
            </a:custGeom>
            <a:solidFill>
              <a:srgbClr val="D787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7" name="Google Shape;289;p26"/>
            <p:cNvSpPr/>
            <p:nvPr/>
          </p:nvSpPr>
          <p:spPr>
            <a:xfrm>
              <a:off x="-463782" y="1667843"/>
              <a:ext cx="411450" cy="438026"/>
            </a:xfrm>
            <a:custGeom>
              <a:avLst/>
              <a:gdLst/>
              <a:ahLst/>
              <a:cxnLst/>
              <a:rect l="l" t="t" r="r" b="b"/>
              <a:pathLst>
                <a:path w="9026" h="9609" extrusionOk="0">
                  <a:moveTo>
                    <a:pt x="5554" y="1"/>
                  </a:moveTo>
                  <a:cubicBezTo>
                    <a:pt x="5335" y="1"/>
                    <a:pt x="5151" y="25"/>
                    <a:pt x="5000" y="25"/>
                  </a:cubicBezTo>
                  <a:cubicBezTo>
                    <a:pt x="4633" y="25"/>
                    <a:pt x="3147" y="322"/>
                    <a:pt x="2142" y="1677"/>
                  </a:cubicBezTo>
                  <a:lnTo>
                    <a:pt x="2138" y="1672"/>
                  </a:lnTo>
                  <a:cubicBezTo>
                    <a:pt x="1775" y="2053"/>
                    <a:pt x="1254" y="3289"/>
                    <a:pt x="1194" y="3727"/>
                  </a:cubicBezTo>
                  <a:cubicBezTo>
                    <a:pt x="1137" y="4163"/>
                    <a:pt x="1211" y="4605"/>
                    <a:pt x="1206" y="5046"/>
                  </a:cubicBezTo>
                  <a:cubicBezTo>
                    <a:pt x="1202" y="5488"/>
                    <a:pt x="1101" y="5960"/>
                    <a:pt x="774" y="6252"/>
                  </a:cubicBezTo>
                  <a:cubicBezTo>
                    <a:pt x="564" y="6440"/>
                    <a:pt x="272" y="6545"/>
                    <a:pt x="145" y="6795"/>
                  </a:cubicBezTo>
                  <a:cubicBezTo>
                    <a:pt x="0" y="7087"/>
                    <a:pt x="163" y="7459"/>
                    <a:pt x="433" y="7642"/>
                  </a:cubicBezTo>
                  <a:cubicBezTo>
                    <a:pt x="669" y="7796"/>
                    <a:pt x="953" y="7837"/>
                    <a:pt x="1237" y="7837"/>
                  </a:cubicBezTo>
                  <a:cubicBezTo>
                    <a:pt x="1284" y="7837"/>
                    <a:pt x="1330" y="7836"/>
                    <a:pt x="1377" y="7834"/>
                  </a:cubicBezTo>
                  <a:lnTo>
                    <a:pt x="1377" y="7834"/>
                  </a:lnTo>
                  <a:cubicBezTo>
                    <a:pt x="1303" y="8485"/>
                    <a:pt x="1805" y="9150"/>
                    <a:pt x="2452" y="9250"/>
                  </a:cubicBezTo>
                  <a:cubicBezTo>
                    <a:pt x="2510" y="9259"/>
                    <a:pt x="2567" y="9263"/>
                    <a:pt x="2625" y="9263"/>
                  </a:cubicBezTo>
                  <a:cubicBezTo>
                    <a:pt x="2901" y="9263"/>
                    <a:pt x="3172" y="9164"/>
                    <a:pt x="3396" y="9001"/>
                  </a:cubicBezTo>
                  <a:cubicBezTo>
                    <a:pt x="3619" y="9215"/>
                    <a:pt x="3850" y="9421"/>
                    <a:pt x="4100" y="9609"/>
                  </a:cubicBezTo>
                  <a:cubicBezTo>
                    <a:pt x="4157" y="7686"/>
                    <a:pt x="4113" y="5763"/>
                    <a:pt x="3977" y="3848"/>
                  </a:cubicBezTo>
                  <a:cubicBezTo>
                    <a:pt x="4860" y="3691"/>
                    <a:pt x="6438" y="3215"/>
                    <a:pt x="6713" y="1808"/>
                  </a:cubicBezTo>
                  <a:cubicBezTo>
                    <a:pt x="7063" y="2608"/>
                    <a:pt x="7600" y="3049"/>
                    <a:pt x="8308" y="3657"/>
                  </a:cubicBezTo>
                  <a:cubicBezTo>
                    <a:pt x="8308" y="3657"/>
                    <a:pt x="9025" y="2459"/>
                    <a:pt x="7718" y="1101"/>
                  </a:cubicBezTo>
                  <a:cubicBezTo>
                    <a:pt x="6794" y="142"/>
                    <a:pt x="6076" y="1"/>
                    <a:pt x="555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8" name="Google Shape;290;p26"/>
            <p:cNvSpPr/>
            <p:nvPr/>
          </p:nvSpPr>
          <p:spPr>
            <a:xfrm>
              <a:off x="-277933" y="1746249"/>
              <a:ext cx="120572" cy="78999"/>
            </a:xfrm>
            <a:custGeom>
              <a:avLst/>
              <a:gdLst/>
              <a:ahLst/>
              <a:cxnLst/>
              <a:rect l="l" t="t" r="r" b="b"/>
              <a:pathLst>
                <a:path w="2645" h="1733" extrusionOk="0">
                  <a:moveTo>
                    <a:pt x="2575" y="0"/>
                  </a:moveTo>
                  <a:cubicBezTo>
                    <a:pt x="2575" y="0"/>
                    <a:pt x="2575" y="0"/>
                    <a:pt x="2575" y="0"/>
                  </a:cubicBezTo>
                  <a:cubicBezTo>
                    <a:pt x="2553" y="0"/>
                    <a:pt x="2583" y="210"/>
                    <a:pt x="2522" y="529"/>
                  </a:cubicBezTo>
                  <a:cubicBezTo>
                    <a:pt x="2488" y="686"/>
                    <a:pt x="2431" y="875"/>
                    <a:pt x="2313" y="1049"/>
                  </a:cubicBezTo>
                  <a:cubicBezTo>
                    <a:pt x="2195" y="1224"/>
                    <a:pt x="2016" y="1378"/>
                    <a:pt x="1788" y="1473"/>
                  </a:cubicBezTo>
                  <a:cubicBezTo>
                    <a:pt x="1485" y="1602"/>
                    <a:pt x="1177" y="1629"/>
                    <a:pt x="907" y="1629"/>
                  </a:cubicBezTo>
                  <a:cubicBezTo>
                    <a:pt x="772" y="1629"/>
                    <a:pt x="647" y="1622"/>
                    <a:pt x="538" y="1618"/>
                  </a:cubicBezTo>
                  <a:cubicBezTo>
                    <a:pt x="372" y="1609"/>
                    <a:pt x="238" y="1604"/>
                    <a:pt x="145" y="1604"/>
                  </a:cubicBezTo>
                  <a:cubicBezTo>
                    <a:pt x="52" y="1604"/>
                    <a:pt x="1" y="1609"/>
                    <a:pt x="1" y="1618"/>
                  </a:cubicBezTo>
                  <a:cubicBezTo>
                    <a:pt x="1" y="1636"/>
                    <a:pt x="202" y="1662"/>
                    <a:pt x="534" y="1701"/>
                  </a:cubicBezTo>
                  <a:cubicBezTo>
                    <a:pt x="670" y="1715"/>
                    <a:pt x="836" y="1733"/>
                    <a:pt x="1018" y="1733"/>
                  </a:cubicBezTo>
                  <a:cubicBezTo>
                    <a:pt x="1269" y="1733"/>
                    <a:pt x="1553" y="1699"/>
                    <a:pt x="1836" y="1578"/>
                  </a:cubicBezTo>
                  <a:cubicBezTo>
                    <a:pt x="2081" y="1478"/>
                    <a:pt x="2282" y="1303"/>
                    <a:pt x="2405" y="1106"/>
                  </a:cubicBezTo>
                  <a:cubicBezTo>
                    <a:pt x="2527" y="914"/>
                    <a:pt x="2579" y="713"/>
                    <a:pt x="2601" y="543"/>
                  </a:cubicBezTo>
                  <a:cubicBezTo>
                    <a:pt x="2645" y="209"/>
                    <a:pt x="2584" y="0"/>
                    <a:pt x="257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9" name="Google Shape;291;p26"/>
            <p:cNvSpPr/>
            <p:nvPr/>
          </p:nvSpPr>
          <p:spPr>
            <a:xfrm>
              <a:off x="-434699" y="1751811"/>
              <a:ext cx="83922" cy="216666"/>
            </a:xfrm>
            <a:custGeom>
              <a:avLst/>
              <a:gdLst/>
              <a:ahLst/>
              <a:cxnLst/>
              <a:rect l="l" t="t" r="r" b="b"/>
              <a:pathLst>
                <a:path w="1841" h="4753" extrusionOk="0">
                  <a:moveTo>
                    <a:pt x="1826" y="1"/>
                  </a:moveTo>
                  <a:cubicBezTo>
                    <a:pt x="1817" y="1"/>
                    <a:pt x="1753" y="49"/>
                    <a:pt x="1643" y="132"/>
                  </a:cubicBezTo>
                  <a:cubicBezTo>
                    <a:pt x="1530" y="223"/>
                    <a:pt x="1368" y="360"/>
                    <a:pt x="1181" y="543"/>
                  </a:cubicBezTo>
                  <a:cubicBezTo>
                    <a:pt x="993" y="722"/>
                    <a:pt x="774" y="949"/>
                    <a:pt x="586" y="1242"/>
                  </a:cubicBezTo>
                  <a:cubicBezTo>
                    <a:pt x="394" y="1534"/>
                    <a:pt x="233" y="1897"/>
                    <a:pt x="193" y="2304"/>
                  </a:cubicBezTo>
                  <a:cubicBezTo>
                    <a:pt x="167" y="2510"/>
                    <a:pt x="184" y="2710"/>
                    <a:pt x="227" y="2898"/>
                  </a:cubicBezTo>
                  <a:cubicBezTo>
                    <a:pt x="276" y="3087"/>
                    <a:pt x="350" y="3257"/>
                    <a:pt x="416" y="3414"/>
                  </a:cubicBezTo>
                  <a:cubicBezTo>
                    <a:pt x="551" y="3724"/>
                    <a:pt x="634" y="4025"/>
                    <a:pt x="578" y="4267"/>
                  </a:cubicBezTo>
                  <a:cubicBezTo>
                    <a:pt x="525" y="4511"/>
                    <a:pt x="346" y="4651"/>
                    <a:pt x="219" y="4695"/>
                  </a:cubicBezTo>
                  <a:cubicBezTo>
                    <a:pt x="150" y="4720"/>
                    <a:pt x="94" y="4725"/>
                    <a:pt x="56" y="4725"/>
                  </a:cubicBezTo>
                  <a:cubicBezTo>
                    <a:pt x="34" y="4725"/>
                    <a:pt x="18" y="4723"/>
                    <a:pt x="9" y="4723"/>
                  </a:cubicBezTo>
                  <a:cubicBezTo>
                    <a:pt x="4" y="4723"/>
                    <a:pt x="1" y="4724"/>
                    <a:pt x="1" y="4725"/>
                  </a:cubicBezTo>
                  <a:cubicBezTo>
                    <a:pt x="1" y="4729"/>
                    <a:pt x="23" y="4739"/>
                    <a:pt x="57" y="4747"/>
                  </a:cubicBezTo>
                  <a:cubicBezTo>
                    <a:pt x="74" y="4751"/>
                    <a:pt x="94" y="4753"/>
                    <a:pt x="117" y="4753"/>
                  </a:cubicBezTo>
                  <a:cubicBezTo>
                    <a:pt x="150" y="4753"/>
                    <a:pt x="189" y="4749"/>
                    <a:pt x="233" y="4739"/>
                  </a:cubicBezTo>
                  <a:cubicBezTo>
                    <a:pt x="376" y="4703"/>
                    <a:pt x="586" y="4559"/>
                    <a:pt x="656" y="4288"/>
                  </a:cubicBezTo>
                  <a:cubicBezTo>
                    <a:pt x="731" y="4017"/>
                    <a:pt x="647" y="3690"/>
                    <a:pt x="516" y="3375"/>
                  </a:cubicBezTo>
                  <a:cubicBezTo>
                    <a:pt x="451" y="3213"/>
                    <a:pt x="380" y="3047"/>
                    <a:pt x="342" y="2872"/>
                  </a:cubicBezTo>
                  <a:cubicBezTo>
                    <a:pt x="298" y="2698"/>
                    <a:pt x="285" y="2510"/>
                    <a:pt x="306" y="2317"/>
                  </a:cubicBezTo>
                  <a:cubicBezTo>
                    <a:pt x="346" y="1933"/>
                    <a:pt x="499" y="1587"/>
                    <a:pt x="673" y="1304"/>
                  </a:cubicBezTo>
                  <a:cubicBezTo>
                    <a:pt x="857" y="1015"/>
                    <a:pt x="1062" y="788"/>
                    <a:pt x="1237" y="600"/>
                  </a:cubicBezTo>
                  <a:cubicBezTo>
                    <a:pt x="1600" y="233"/>
                    <a:pt x="1840" y="14"/>
                    <a:pt x="1827" y="1"/>
                  </a:cubicBezTo>
                  <a:cubicBezTo>
                    <a:pt x="1827" y="1"/>
                    <a:pt x="1826" y="1"/>
                    <a:pt x="182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0" name="Google Shape;292;p26"/>
            <p:cNvSpPr/>
            <p:nvPr/>
          </p:nvSpPr>
          <p:spPr>
            <a:xfrm>
              <a:off x="-84880" y="1790649"/>
              <a:ext cx="89119" cy="119661"/>
            </a:xfrm>
            <a:custGeom>
              <a:avLst/>
              <a:gdLst/>
              <a:ahLst/>
              <a:cxnLst/>
              <a:rect l="l" t="t" r="r" b="b"/>
              <a:pathLst>
                <a:path w="1955" h="2625" extrusionOk="0">
                  <a:moveTo>
                    <a:pt x="40" y="1"/>
                  </a:moveTo>
                  <a:cubicBezTo>
                    <a:pt x="40" y="1"/>
                    <a:pt x="40" y="1"/>
                    <a:pt x="40" y="1"/>
                  </a:cubicBezTo>
                  <a:cubicBezTo>
                    <a:pt x="40" y="1"/>
                    <a:pt x="40" y="1"/>
                    <a:pt x="40" y="1"/>
                  </a:cubicBezTo>
                  <a:lnTo>
                    <a:pt x="40" y="1"/>
                  </a:lnTo>
                  <a:cubicBezTo>
                    <a:pt x="26" y="1"/>
                    <a:pt x="0" y="232"/>
                    <a:pt x="44" y="595"/>
                  </a:cubicBezTo>
                  <a:cubicBezTo>
                    <a:pt x="92" y="958"/>
                    <a:pt x="219" y="1469"/>
                    <a:pt x="508" y="1959"/>
                  </a:cubicBezTo>
                  <a:cubicBezTo>
                    <a:pt x="651" y="2203"/>
                    <a:pt x="831" y="2427"/>
                    <a:pt x="1067" y="2540"/>
                  </a:cubicBezTo>
                  <a:cubicBezTo>
                    <a:pt x="1178" y="2597"/>
                    <a:pt x="1297" y="2624"/>
                    <a:pt x="1408" y="2624"/>
                  </a:cubicBezTo>
                  <a:cubicBezTo>
                    <a:pt x="1528" y="2624"/>
                    <a:pt x="1640" y="2593"/>
                    <a:pt x="1726" y="2532"/>
                  </a:cubicBezTo>
                  <a:cubicBezTo>
                    <a:pt x="1897" y="2418"/>
                    <a:pt x="1954" y="2252"/>
                    <a:pt x="1954" y="2147"/>
                  </a:cubicBezTo>
                  <a:cubicBezTo>
                    <a:pt x="1954" y="2042"/>
                    <a:pt x="1917" y="1989"/>
                    <a:pt x="1911" y="1989"/>
                  </a:cubicBezTo>
                  <a:cubicBezTo>
                    <a:pt x="1910" y="1989"/>
                    <a:pt x="1910" y="1989"/>
                    <a:pt x="1910" y="1989"/>
                  </a:cubicBezTo>
                  <a:cubicBezTo>
                    <a:pt x="1902" y="1989"/>
                    <a:pt x="1924" y="2046"/>
                    <a:pt x="1910" y="2142"/>
                  </a:cubicBezTo>
                  <a:cubicBezTo>
                    <a:pt x="1893" y="2235"/>
                    <a:pt x="1831" y="2378"/>
                    <a:pt x="1683" y="2461"/>
                  </a:cubicBezTo>
                  <a:cubicBezTo>
                    <a:pt x="1616" y="2503"/>
                    <a:pt x="1529" y="2525"/>
                    <a:pt x="1435" y="2525"/>
                  </a:cubicBezTo>
                  <a:cubicBezTo>
                    <a:pt x="1332" y="2525"/>
                    <a:pt x="1220" y="2499"/>
                    <a:pt x="1115" y="2445"/>
                  </a:cubicBezTo>
                  <a:cubicBezTo>
                    <a:pt x="914" y="2344"/>
                    <a:pt x="748" y="2134"/>
                    <a:pt x="608" y="1898"/>
                  </a:cubicBezTo>
                  <a:cubicBezTo>
                    <a:pt x="328" y="1426"/>
                    <a:pt x="193" y="936"/>
                    <a:pt x="127" y="583"/>
                  </a:cubicBezTo>
                  <a:cubicBezTo>
                    <a:pt x="63" y="227"/>
                    <a:pt x="58" y="1"/>
                    <a:pt x="4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1" name="Google Shape;293;p26"/>
            <p:cNvSpPr/>
            <p:nvPr/>
          </p:nvSpPr>
          <p:spPr>
            <a:xfrm>
              <a:off x="-90897" y="2826977"/>
              <a:ext cx="205087" cy="1628251"/>
            </a:xfrm>
            <a:custGeom>
              <a:avLst/>
              <a:gdLst/>
              <a:ahLst/>
              <a:cxnLst/>
              <a:rect l="l" t="t" r="r" b="b"/>
              <a:pathLst>
                <a:path w="4499" h="35719" extrusionOk="0">
                  <a:moveTo>
                    <a:pt x="1" y="0"/>
                  </a:moveTo>
                  <a:lnTo>
                    <a:pt x="640" y="35718"/>
                  </a:lnTo>
                  <a:cubicBezTo>
                    <a:pt x="640" y="35718"/>
                    <a:pt x="3930" y="24019"/>
                    <a:pt x="4214" y="19308"/>
                  </a:cubicBezTo>
                  <a:cubicBezTo>
                    <a:pt x="4498" y="14593"/>
                    <a:pt x="1" y="1"/>
                    <a:pt x="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2" name="Google Shape;294;p26"/>
            <p:cNvSpPr/>
            <p:nvPr/>
          </p:nvSpPr>
          <p:spPr>
            <a:xfrm>
              <a:off x="-477919" y="2696154"/>
              <a:ext cx="441491" cy="1776418"/>
            </a:xfrm>
            <a:custGeom>
              <a:avLst/>
              <a:gdLst/>
              <a:ahLst/>
              <a:cxnLst/>
              <a:rect l="l" t="t" r="r" b="b"/>
              <a:pathLst>
                <a:path w="9685" h="38742" extrusionOk="0">
                  <a:moveTo>
                    <a:pt x="8347" y="0"/>
                  </a:moveTo>
                  <a:lnTo>
                    <a:pt x="2146" y="162"/>
                  </a:lnTo>
                  <a:cubicBezTo>
                    <a:pt x="2145" y="162"/>
                    <a:pt x="2145" y="162"/>
                    <a:pt x="2144" y="162"/>
                  </a:cubicBezTo>
                  <a:cubicBezTo>
                    <a:pt x="2028" y="162"/>
                    <a:pt x="74" y="3039"/>
                    <a:pt x="9" y="5519"/>
                  </a:cubicBezTo>
                  <a:cubicBezTo>
                    <a:pt x="1" y="5759"/>
                    <a:pt x="13" y="6009"/>
                    <a:pt x="35" y="6253"/>
                  </a:cubicBezTo>
                  <a:cubicBezTo>
                    <a:pt x="114" y="7123"/>
                    <a:pt x="332" y="7980"/>
                    <a:pt x="656" y="8793"/>
                  </a:cubicBezTo>
                  <a:cubicBezTo>
                    <a:pt x="2321" y="13001"/>
                    <a:pt x="4043" y="17996"/>
                    <a:pt x="4069" y="19132"/>
                  </a:cubicBezTo>
                  <a:cubicBezTo>
                    <a:pt x="4156" y="22633"/>
                    <a:pt x="4842" y="38741"/>
                    <a:pt x="4842" y="38741"/>
                  </a:cubicBezTo>
                  <a:lnTo>
                    <a:pt x="9685" y="38400"/>
                  </a:lnTo>
                  <a:lnTo>
                    <a:pt x="9527" y="19132"/>
                  </a:lnTo>
                  <a:lnTo>
                    <a:pt x="834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3" name="Google Shape;295;p26"/>
            <p:cNvSpPr/>
            <p:nvPr/>
          </p:nvSpPr>
          <p:spPr>
            <a:xfrm>
              <a:off x="-260975" y="2710052"/>
              <a:ext cx="102840" cy="1755934"/>
            </a:xfrm>
            <a:custGeom>
              <a:avLst/>
              <a:gdLst/>
              <a:ahLst/>
              <a:cxnLst/>
              <a:rect l="l" t="t" r="r" b="b"/>
              <a:pathLst>
                <a:path w="2256" h="38520" extrusionOk="0">
                  <a:moveTo>
                    <a:pt x="32" y="0"/>
                  </a:moveTo>
                  <a:cubicBezTo>
                    <a:pt x="31" y="0"/>
                    <a:pt x="31" y="1"/>
                    <a:pt x="31" y="1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3" y="1"/>
                    <a:pt x="34" y="2"/>
                    <a:pt x="36" y="4"/>
                  </a:cubicBezTo>
                  <a:lnTo>
                    <a:pt x="36" y="4"/>
                  </a:lnTo>
                  <a:cubicBezTo>
                    <a:pt x="34" y="2"/>
                    <a:pt x="33" y="0"/>
                    <a:pt x="32" y="0"/>
                  </a:cubicBezTo>
                  <a:close/>
                  <a:moveTo>
                    <a:pt x="36" y="4"/>
                  </a:moveTo>
                  <a:cubicBezTo>
                    <a:pt x="46" y="29"/>
                    <a:pt x="53" y="165"/>
                    <a:pt x="53" y="389"/>
                  </a:cubicBezTo>
                  <a:cubicBezTo>
                    <a:pt x="57" y="647"/>
                    <a:pt x="57" y="1023"/>
                    <a:pt x="57" y="1512"/>
                  </a:cubicBezTo>
                  <a:cubicBezTo>
                    <a:pt x="61" y="2492"/>
                    <a:pt x="0" y="3908"/>
                    <a:pt x="61" y="5655"/>
                  </a:cubicBezTo>
                  <a:cubicBezTo>
                    <a:pt x="79" y="6092"/>
                    <a:pt x="93" y="6547"/>
                    <a:pt x="131" y="7023"/>
                  </a:cubicBezTo>
                  <a:cubicBezTo>
                    <a:pt x="158" y="7500"/>
                    <a:pt x="202" y="7993"/>
                    <a:pt x="254" y="8505"/>
                  </a:cubicBezTo>
                  <a:cubicBezTo>
                    <a:pt x="359" y="9527"/>
                    <a:pt x="503" y="10620"/>
                    <a:pt x="682" y="11760"/>
                  </a:cubicBezTo>
                  <a:cubicBezTo>
                    <a:pt x="865" y="12902"/>
                    <a:pt x="1071" y="14098"/>
                    <a:pt x="1241" y="15344"/>
                  </a:cubicBezTo>
                  <a:cubicBezTo>
                    <a:pt x="1416" y="16585"/>
                    <a:pt x="1556" y="17884"/>
                    <a:pt x="1626" y="19211"/>
                  </a:cubicBezTo>
                  <a:cubicBezTo>
                    <a:pt x="1705" y="20544"/>
                    <a:pt x="1687" y="21847"/>
                    <a:pt x="1713" y="23106"/>
                  </a:cubicBezTo>
                  <a:cubicBezTo>
                    <a:pt x="1735" y="24364"/>
                    <a:pt x="1761" y="25575"/>
                    <a:pt x="1797" y="26728"/>
                  </a:cubicBezTo>
                  <a:cubicBezTo>
                    <a:pt x="1870" y="29040"/>
                    <a:pt x="1954" y="31120"/>
                    <a:pt x="2023" y="32868"/>
                  </a:cubicBezTo>
                  <a:cubicBezTo>
                    <a:pt x="2164" y="36295"/>
                    <a:pt x="2243" y="38205"/>
                    <a:pt x="2255" y="38519"/>
                  </a:cubicBezTo>
                  <a:cubicBezTo>
                    <a:pt x="2255" y="38519"/>
                    <a:pt x="2251" y="38383"/>
                    <a:pt x="2247" y="38126"/>
                  </a:cubicBezTo>
                  <a:cubicBezTo>
                    <a:pt x="2237" y="37864"/>
                    <a:pt x="2225" y="37487"/>
                    <a:pt x="2211" y="37003"/>
                  </a:cubicBezTo>
                  <a:cubicBezTo>
                    <a:pt x="2172" y="36019"/>
                    <a:pt x="2124" y="34607"/>
                    <a:pt x="2059" y="32864"/>
                  </a:cubicBezTo>
                  <a:cubicBezTo>
                    <a:pt x="1993" y="31120"/>
                    <a:pt x="1910" y="29040"/>
                    <a:pt x="1840" y="26728"/>
                  </a:cubicBezTo>
                  <a:cubicBezTo>
                    <a:pt x="1809" y="25575"/>
                    <a:pt x="1779" y="24360"/>
                    <a:pt x="1761" y="23106"/>
                  </a:cubicBezTo>
                  <a:cubicBezTo>
                    <a:pt x="1735" y="21847"/>
                    <a:pt x="1753" y="20544"/>
                    <a:pt x="1674" y="19211"/>
                  </a:cubicBezTo>
                  <a:cubicBezTo>
                    <a:pt x="1600" y="17878"/>
                    <a:pt x="1464" y="16581"/>
                    <a:pt x="1289" y="15335"/>
                  </a:cubicBezTo>
                  <a:cubicBezTo>
                    <a:pt x="1115" y="14090"/>
                    <a:pt x="905" y="12892"/>
                    <a:pt x="726" y="11752"/>
                  </a:cubicBezTo>
                  <a:cubicBezTo>
                    <a:pt x="542" y="10611"/>
                    <a:pt x="398" y="9523"/>
                    <a:pt x="293" y="8505"/>
                  </a:cubicBezTo>
                  <a:cubicBezTo>
                    <a:pt x="240" y="7993"/>
                    <a:pt x="192" y="7500"/>
                    <a:pt x="166" y="7023"/>
                  </a:cubicBezTo>
                  <a:cubicBezTo>
                    <a:pt x="127" y="6547"/>
                    <a:pt x="113" y="6088"/>
                    <a:pt x="93" y="5651"/>
                  </a:cubicBezTo>
                  <a:cubicBezTo>
                    <a:pt x="26" y="3908"/>
                    <a:pt x="83" y="2492"/>
                    <a:pt x="75" y="1512"/>
                  </a:cubicBezTo>
                  <a:cubicBezTo>
                    <a:pt x="75" y="592"/>
                    <a:pt x="63" y="54"/>
                    <a:pt x="36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4" name="Google Shape;296;p26"/>
            <p:cNvSpPr/>
            <p:nvPr/>
          </p:nvSpPr>
          <p:spPr>
            <a:xfrm>
              <a:off x="-258422" y="4440821"/>
              <a:ext cx="221999" cy="33505"/>
            </a:xfrm>
            <a:custGeom>
              <a:avLst/>
              <a:gdLst/>
              <a:ahLst/>
              <a:cxnLst/>
              <a:rect l="l" t="t" r="r" b="b"/>
              <a:pathLst>
                <a:path w="4870" h="735" extrusionOk="0">
                  <a:moveTo>
                    <a:pt x="1" y="1"/>
                  </a:moveTo>
                  <a:lnTo>
                    <a:pt x="1" y="735"/>
                  </a:lnTo>
                  <a:lnTo>
                    <a:pt x="4870" y="735"/>
                  </a:lnTo>
                  <a:lnTo>
                    <a:pt x="4870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5" name="Google Shape;297;p26"/>
            <p:cNvSpPr/>
            <p:nvPr/>
          </p:nvSpPr>
          <p:spPr>
            <a:xfrm>
              <a:off x="-245841" y="2706496"/>
              <a:ext cx="2462" cy="10348"/>
            </a:xfrm>
            <a:custGeom>
              <a:avLst/>
              <a:gdLst/>
              <a:ahLst/>
              <a:cxnLst/>
              <a:rect l="l" t="t" r="r" b="b"/>
              <a:pathLst>
                <a:path w="54" h="227" extrusionOk="0">
                  <a:moveTo>
                    <a:pt x="23" y="0"/>
                  </a:moveTo>
                  <a:cubicBezTo>
                    <a:pt x="9" y="0"/>
                    <a:pt x="1" y="53"/>
                    <a:pt x="5" y="113"/>
                  </a:cubicBezTo>
                  <a:cubicBezTo>
                    <a:pt x="5" y="174"/>
                    <a:pt x="17" y="227"/>
                    <a:pt x="31" y="227"/>
                  </a:cubicBezTo>
                  <a:cubicBezTo>
                    <a:pt x="44" y="223"/>
                    <a:pt x="53" y="174"/>
                    <a:pt x="49" y="113"/>
                  </a:cubicBezTo>
                  <a:cubicBezTo>
                    <a:pt x="49" y="53"/>
                    <a:pt x="35" y="0"/>
                    <a:pt x="2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6" name="Google Shape;298;p26"/>
            <p:cNvSpPr/>
            <p:nvPr/>
          </p:nvSpPr>
          <p:spPr>
            <a:xfrm>
              <a:off x="-245248" y="2727009"/>
              <a:ext cx="2416" cy="10165"/>
            </a:xfrm>
            <a:custGeom>
              <a:avLst/>
              <a:gdLst/>
              <a:ahLst/>
              <a:cxnLst/>
              <a:rect l="l" t="t" r="r" b="b"/>
              <a:pathLst>
                <a:path w="53" h="223" extrusionOk="0">
                  <a:moveTo>
                    <a:pt x="22" y="0"/>
                  </a:moveTo>
                  <a:cubicBezTo>
                    <a:pt x="10" y="0"/>
                    <a:pt x="0" y="48"/>
                    <a:pt x="4" y="113"/>
                  </a:cubicBezTo>
                  <a:cubicBezTo>
                    <a:pt x="4" y="174"/>
                    <a:pt x="18" y="223"/>
                    <a:pt x="31" y="223"/>
                  </a:cubicBezTo>
                  <a:cubicBezTo>
                    <a:pt x="44" y="223"/>
                    <a:pt x="53" y="174"/>
                    <a:pt x="49" y="109"/>
                  </a:cubicBezTo>
                  <a:cubicBezTo>
                    <a:pt x="49" y="48"/>
                    <a:pt x="36" y="0"/>
                    <a:pt x="2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7" name="Google Shape;299;p26"/>
            <p:cNvSpPr/>
            <p:nvPr/>
          </p:nvSpPr>
          <p:spPr>
            <a:xfrm>
              <a:off x="-244655" y="2747295"/>
              <a:ext cx="2462" cy="10393"/>
            </a:xfrm>
            <a:custGeom>
              <a:avLst/>
              <a:gdLst/>
              <a:ahLst/>
              <a:cxnLst/>
              <a:rect l="l" t="t" r="r" b="b"/>
              <a:pathLst>
                <a:path w="54" h="228" extrusionOk="0">
                  <a:moveTo>
                    <a:pt x="23" y="1"/>
                  </a:moveTo>
                  <a:cubicBezTo>
                    <a:pt x="9" y="5"/>
                    <a:pt x="1" y="53"/>
                    <a:pt x="5" y="114"/>
                  </a:cubicBezTo>
                  <a:cubicBezTo>
                    <a:pt x="5" y="175"/>
                    <a:pt x="18" y="227"/>
                    <a:pt x="31" y="227"/>
                  </a:cubicBezTo>
                  <a:cubicBezTo>
                    <a:pt x="44" y="227"/>
                    <a:pt x="53" y="175"/>
                    <a:pt x="49" y="114"/>
                  </a:cubicBezTo>
                  <a:cubicBezTo>
                    <a:pt x="49" y="53"/>
                    <a:pt x="36" y="1"/>
                    <a:pt x="2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8" name="Google Shape;300;p26"/>
            <p:cNvSpPr/>
            <p:nvPr/>
          </p:nvSpPr>
          <p:spPr>
            <a:xfrm>
              <a:off x="-244063" y="2767808"/>
              <a:ext cx="2416" cy="10211"/>
            </a:xfrm>
            <a:custGeom>
              <a:avLst/>
              <a:gdLst/>
              <a:ahLst/>
              <a:cxnLst/>
              <a:rect l="l" t="t" r="r" b="b"/>
              <a:pathLst>
                <a:path w="53" h="224" extrusionOk="0">
                  <a:moveTo>
                    <a:pt x="23" y="1"/>
                  </a:moveTo>
                  <a:cubicBezTo>
                    <a:pt x="10" y="1"/>
                    <a:pt x="0" y="53"/>
                    <a:pt x="5" y="114"/>
                  </a:cubicBezTo>
                  <a:cubicBezTo>
                    <a:pt x="5" y="176"/>
                    <a:pt x="18" y="223"/>
                    <a:pt x="31" y="223"/>
                  </a:cubicBezTo>
                  <a:cubicBezTo>
                    <a:pt x="45" y="223"/>
                    <a:pt x="53" y="176"/>
                    <a:pt x="49" y="110"/>
                  </a:cubicBezTo>
                  <a:cubicBezTo>
                    <a:pt x="49" y="49"/>
                    <a:pt x="36" y="1"/>
                    <a:pt x="2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9" name="Google Shape;301;p26"/>
            <p:cNvSpPr/>
            <p:nvPr/>
          </p:nvSpPr>
          <p:spPr>
            <a:xfrm>
              <a:off x="-243425" y="2788321"/>
              <a:ext cx="2416" cy="10257"/>
            </a:xfrm>
            <a:custGeom>
              <a:avLst/>
              <a:gdLst/>
              <a:ahLst/>
              <a:cxnLst/>
              <a:rect l="l" t="t" r="r" b="b"/>
              <a:pathLst>
                <a:path w="53" h="225" extrusionOk="0">
                  <a:moveTo>
                    <a:pt x="24" y="1"/>
                  </a:moveTo>
                  <a:cubicBezTo>
                    <a:pt x="23" y="1"/>
                    <a:pt x="23" y="1"/>
                    <a:pt x="22" y="1"/>
                  </a:cubicBezTo>
                  <a:cubicBezTo>
                    <a:pt x="9" y="1"/>
                    <a:pt x="0" y="49"/>
                    <a:pt x="4" y="110"/>
                  </a:cubicBezTo>
                  <a:cubicBezTo>
                    <a:pt x="4" y="176"/>
                    <a:pt x="17" y="224"/>
                    <a:pt x="31" y="224"/>
                  </a:cubicBezTo>
                  <a:cubicBezTo>
                    <a:pt x="43" y="224"/>
                    <a:pt x="53" y="172"/>
                    <a:pt x="48" y="110"/>
                  </a:cubicBezTo>
                  <a:cubicBezTo>
                    <a:pt x="48" y="51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0" name="Google Shape;302;p26"/>
            <p:cNvSpPr/>
            <p:nvPr/>
          </p:nvSpPr>
          <p:spPr>
            <a:xfrm>
              <a:off x="-242878" y="2808652"/>
              <a:ext cx="2462" cy="10257"/>
            </a:xfrm>
            <a:custGeom>
              <a:avLst/>
              <a:gdLst/>
              <a:ahLst/>
              <a:cxnLst/>
              <a:rect l="l" t="t" r="r" b="b"/>
              <a:pathLst>
                <a:path w="54" h="225" extrusionOk="0">
                  <a:moveTo>
                    <a:pt x="23" y="1"/>
                  </a:moveTo>
                  <a:cubicBezTo>
                    <a:pt x="10" y="1"/>
                    <a:pt x="1" y="53"/>
                    <a:pt x="5" y="114"/>
                  </a:cubicBezTo>
                  <a:cubicBezTo>
                    <a:pt x="5" y="173"/>
                    <a:pt x="18" y="224"/>
                    <a:pt x="30" y="224"/>
                  </a:cubicBezTo>
                  <a:cubicBezTo>
                    <a:pt x="30" y="224"/>
                    <a:pt x="31" y="224"/>
                    <a:pt x="31" y="224"/>
                  </a:cubicBezTo>
                  <a:cubicBezTo>
                    <a:pt x="45" y="224"/>
                    <a:pt x="53" y="176"/>
                    <a:pt x="49" y="114"/>
                  </a:cubicBezTo>
                  <a:cubicBezTo>
                    <a:pt x="49" y="49"/>
                    <a:pt x="36" y="1"/>
                    <a:pt x="2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1" name="Google Shape;303;p26"/>
            <p:cNvSpPr/>
            <p:nvPr/>
          </p:nvSpPr>
          <p:spPr>
            <a:xfrm>
              <a:off x="-242239" y="2829165"/>
              <a:ext cx="2416" cy="10211"/>
            </a:xfrm>
            <a:custGeom>
              <a:avLst/>
              <a:gdLst/>
              <a:ahLst/>
              <a:cxnLst/>
              <a:rect l="l" t="t" r="r" b="b"/>
              <a:pathLst>
                <a:path w="53" h="224" extrusionOk="0">
                  <a:moveTo>
                    <a:pt x="22" y="1"/>
                  </a:moveTo>
                  <a:cubicBezTo>
                    <a:pt x="9" y="1"/>
                    <a:pt x="0" y="49"/>
                    <a:pt x="5" y="115"/>
                  </a:cubicBezTo>
                  <a:cubicBezTo>
                    <a:pt x="5" y="176"/>
                    <a:pt x="17" y="224"/>
                    <a:pt x="31" y="224"/>
                  </a:cubicBezTo>
                  <a:cubicBezTo>
                    <a:pt x="43" y="224"/>
                    <a:pt x="53" y="171"/>
                    <a:pt x="49" y="110"/>
                  </a:cubicBezTo>
                  <a:cubicBezTo>
                    <a:pt x="49" y="49"/>
                    <a:pt x="35" y="1"/>
                    <a:pt x="2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2" name="Google Shape;304;p26"/>
            <p:cNvSpPr/>
            <p:nvPr/>
          </p:nvSpPr>
          <p:spPr>
            <a:xfrm>
              <a:off x="-241692" y="2849496"/>
              <a:ext cx="2462" cy="10393"/>
            </a:xfrm>
            <a:custGeom>
              <a:avLst/>
              <a:gdLst/>
              <a:ahLst/>
              <a:cxnLst/>
              <a:rect l="l" t="t" r="r" b="b"/>
              <a:pathLst>
                <a:path w="54" h="228" extrusionOk="0">
                  <a:moveTo>
                    <a:pt x="23" y="0"/>
                  </a:moveTo>
                  <a:cubicBezTo>
                    <a:pt x="10" y="0"/>
                    <a:pt x="1" y="53"/>
                    <a:pt x="5" y="115"/>
                  </a:cubicBezTo>
                  <a:cubicBezTo>
                    <a:pt x="5" y="175"/>
                    <a:pt x="19" y="228"/>
                    <a:pt x="31" y="228"/>
                  </a:cubicBezTo>
                  <a:cubicBezTo>
                    <a:pt x="45" y="228"/>
                    <a:pt x="53" y="175"/>
                    <a:pt x="49" y="115"/>
                  </a:cubicBezTo>
                  <a:cubicBezTo>
                    <a:pt x="49" y="53"/>
                    <a:pt x="37" y="0"/>
                    <a:pt x="2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3" name="Google Shape;305;p26"/>
            <p:cNvSpPr/>
            <p:nvPr/>
          </p:nvSpPr>
          <p:spPr>
            <a:xfrm>
              <a:off x="-241054" y="2870009"/>
              <a:ext cx="2416" cy="10211"/>
            </a:xfrm>
            <a:custGeom>
              <a:avLst/>
              <a:gdLst/>
              <a:ahLst/>
              <a:cxnLst/>
              <a:rect l="l" t="t" r="r" b="b"/>
              <a:pathLst>
                <a:path w="53" h="224" extrusionOk="0">
                  <a:moveTo>
                    <a:pt x="23" y="0"/>
                  </a:moveTo>
                  <a:cubicBezTo>
                    <a:pt x="9" y="0"/>
                    <a:pt x="1" y="53"/>
                    <a:pt x="5" y="115"/>
                  </a:cubicBezTo>
                  <a:cubicBezTo>
                    <a:pt x="5" y="175"/>
                    <a:pt x="17" y="224"/>
                    <a:pt x="31" y="224"/>
                  </a:cubicBezTo>
                  <a:cubicBezTo>
                    <a:pt x="44" y="224"/>
                    <a:pt x="53" y="175"/>
                    <a:pt x="49" y="110"/>
                  </a:cubicBezTo>
                  <a:cubicBezTo>
                    <a:pt x="49" y="48"/>
                    <a:pt x="35" y="0"/>
                    <a:pt x="2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4" name="Google Shape;306;p26"/>
            <p:cNvSpPr/>
            <p:nvPr/>
          </p:nvSpPr>
          <p:spPr>
            <a:xfrm>
              <a:off x="-240462" y="2890295"/>
              <a:ext cx="2416" cy="10439"/>
            </a:xfrm>
            <a:custGeom>
              <a:avLst/>
              <a:gdLst/>
              <a:ahLst/>
              <a:cxnLst/>
              <a:rect l="l" t="t" r="r" b="b"/>
              <a:pathLst>
                <a:path w="53" h="229" extrusionOk="0">
                  <a:moveTo>
                    <a:pt x="22" y="1"/>
                  </a:moveTo>
                  <a:cubicBezTo>
                    <a:pt x="10" y="6"/>
                    <a:pt x="0" y="53"/>
                    <a:pt x="4" y="115"/>
                  </a:cubicBezTo>
                  <a:cubicBezTo>
                    <a:pt x="4" y="176"/>
                    <a:pt x="18" y="229"/>
                    <a:pt x="31" y="229"/>
                  </a:cubicBezTo>
                  <a:cubicBezTo>
                    <a:pt x="44" y="229"/>
                    <a:pt x="53" y="176"/>
                    <a:pt x="48" y="115"/>
                  </a:cubicBezTo>
                  <a:cubicBezTo>
                    <a:pt x="48" y="53"/>
                    <a:pt x="36" y="1"/>
                    <a:pt x="2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5" name="Google Shape;307;p26"/>
            <p:cNvSpPr/>
            <p:nvPr/>
          </p:nvSpPr>
          <p:spPr>
            <a:xfrm>
              <a:off x="-239869" y="2910853"/>
              <a:ext cx="2462" cy="10211"/>
            </a:xfrm>
            <a:custGeom>
              <a:avLst/>
              <a:gdLst/>
              <a:ahLst/>
              <a:cxnLst/>
              <a:rect l="l" t="t" r="r" b="b"/>
              <a:pathLst>
                <a:path w="54" h="224" extrusionOk="0">
                  <a:moveTo>
                    <a:pt x="23" y="1"/>
                  </a:moveTo>
                  <a:cubicBezTo>
                    <a:pt x="9" y="1"/>
                    <a:pt x="1" y="53"/>
                    <a:pt x="5" y="114"/>
                  </a:cubicBezTo>
                  <a:cubicBezTo>
                    <a:pt x="5" y="175"/>
                    <a:pt x="18" y="223"/>
                    <a:pt x="31" y="223"/>
                  </a:cubicBezTo>
                  <a:cubicBezTo>
                    <a:pt x="44" y="223"/>
                    <a:pt x="53" y="175"/>
                    <a:pt x="49" y="114"/>
                  </a:cubicBezTo>
                  <a:cubicBezTo>
                    <a:pt x="49" y="48"/>
                    <a:pt x="35" y="1"/>
                    <a:pt x="2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6" name="Google Shape;308;p26"/>
            <p:cNvSpPr/>
            <p:nvPr/>
          </p:nvSpPr>
          <p:spPr>
            <a:xfrm>
              <a:off x="-239459" y="2931367"/>
              <a:ext cx="2051" cy="10211"/>
            </a:xfrm>
            <a:custGeom>
              <a:avLst/>
              <a:gdLst/>
              <a:ahLst/>
              <a:cxnLst/>
              <a:rect l="l" t="t" r="r" b="b"/>
              <a:pathLst>
                <a:path w="45" h="224" extrusionOk="0">
                  <a:moveTo>
                    <a:pt x="22" y="1"/>
                  </a:moveTo>
                  <a:cubicBezTo>
                    <a:pt x="9" y="1"/>
                    <a:pt x="0" y="49"/>
                    <a:pt x="0" y="110"/>
                  </a:cubicBezTo>
                  <a:cubicBezTo>
                    <a:pt x="0" y="175"/>
                    <a:pt x="9" y="223"/>
                    <a:pt x="22" y="223"/>
                  </a:cubicBezTo>
                  <a:cubicBezTo>
                    <a:pt x="35" y="223"/>
                    <a:pt x="44" y="175"/>
                    <a:pt x="44" y="110"/>
                  </a:cubicBezTo>
                  <a:cubicBezTo>
                    <a:pt x="44" y="49"/>
                    <a:pt x="35" y="1"/>
                    <a:pt x="2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7" name="Google Shape;309;p26"/>
            <p:cNvSpPr/>
            <p:nvPr/>
          </p:nvSpPr>
          <p:spPr>
            <a:xfrm>
              <a:off x="-239276" y="2951880"/>
              <a:ext cx="2234" cy="10211"/>
            </a:xfrm>
            <a:custGeom>
              <a:avLst/>
              <a:gdLst/>
              <a:ahLst/>
              <a:cxnLst/>
              <a:rect l="l" t="t" r="r" b="b"/>
              <a:pathLst>
                <a:path w="49" h="224" extrusionOk="0">
                  <a:moveTo>
                    <a:pt x="22" y="1"/>
                  </a:moveTo>
                  <a:cubicBezTo>
                    <a:pt x="10" y="1"/>
                    <a:pt x="0" y="49"/>
                    <a:pt x="0" y="110"/>
                  </a:cubicBezTo>
                  <a:cubicBezTo>
                    <a:pt x="0" y="176"/>
                    <a:pt x="14" y="223"/>
                    <a:pt x="27" y="223"/>
                  </a:cubicBezTo>
                  <a:cubicBezTo>
                    <a:pt x="36" y="223"/>
                    <a:pt x="49" y="171"/>
                    <a:pt x="44" y="110"/>
                  </a:cubicBezTo>
                  <a:cubicBezTo>
                    <a:pt x="44" y="49"/>
                    <a:pt x="36" y="1"/>
                    <a:pt x="2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8" name="Google Shape;310;p26"/>
            <p:cNvSpPr/>
            <p:nvPr/>
          </p:nvSpPr>
          <p:spPr>
            <a:xfrm>
              <a:off x="-239094" y="2972211"/>
              <a:ext cx="2416" cy="10439"/>
            </a:xfrm>
            <a:custGeom>
              <a:avLst/>
              <a:gdLst/>
              <a:ahLst/>
              <a:cxnLst/>
              <a:rect l="l" t="t" r="r" b="b"/>
              <a:pathLst>
                <a:path w="53" h="229" extrusionOk="0">
                  <a:moveTo>
                    <a:pt x="27" y="1"/>
                  </a:moveTo>
                  <a:cubicBezTo>
                    <a:pt x="14" y="1"/>
                    <a:pt x="1" y="53"/>
                    <a:pt x="6" y="114"/>
                  </a:cubicBezTo>
                  <a:cubicBezTo>
                    <a:pt x="6" y="176"/>
                    <a:pt x="18" y="228"/>
                    <a:pt x="32" y="228"/>
                  </a:cubicBezTo>
                  <a:cubicBezTo>
                    <a:pt x="45" y="228"/>
                    <a:pt x="53" y="176"/>
                    <a:pt x="53" y="114"/>
                  </a:cubicBezTo>
                  <a:cubicBezTo>
                    <a:pt x="49" y="53"/>
                    <a:pt x="40" y="1"/>
                    <a:pt x="27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9" name="Google Shape;311;p26"/>
            <p:cNvSpPr/>
            <p:nvPr/>
          </p:nvSpPr>
          <p:spPr>
            <a:xfrm>
              <a:off x="-238456" y="2992724"/>
              <a:ext cx="2416" cy="10257"/>
            </a:xfrm>
            <a:custGeom>
              <a:avLst/>
              <a:gdLst/>
              <a:ahLst/>
              <a:cxnLst/>
              <a:rect l="l" t="t" r="r" b="b"/>
              <a:pathLst>
                <a:path w="53" h="225" extrusionOk="0">
                  <a:moveTo>
                    <a:pt x="22" y="1"/>
                  </a:moveTo>
                  <a:cubicBezTo>
                    <a:pt x="9" y="1"/>
                    <a:pt x="0" y="53"/>
                    <a:pt x="4" y="114"/>
                  </a:cubicBezTo>
                  <a:cubicBezTo>
                    <a:pt x="4" y="173"/>
                    <a:pt x="17" y="224"/>
                    <a:pt x="29" y="224"/>
                  </a:cubicBezTo>
                  <a:cubicBezTo>
                    <a:pt x="30" y="224"/>
                    <a:pt x="30" y="224"/>
                    <a:pt x="31" y="224"/>
                  </a:cubicBezTo>
                  <a:cubicBezTo>
                    <a:pt x="44" y="224"/>
                    <a:pt x="53" y="176"/>
                    <a:pt x="53" y="114"/>
                  </a:cubicBezTo>
                  <a:cubicBezTo>
                    <a:pt x="48" y="49"/>
                    <a:pt x="35" y="1"/>
                    <a:pt x="2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0" name="Google Shape;312;p26"/>
            <p:cNvSpPr/>
            <p:nvPr/>
          </p:nvSpPr>
          <p:spPr>
            <a:xfrm>
              <a:off x="-237635" y="3013237"/>
              <a:ext cx="2416" cy="10211"/>
            </a:xfrm>
            <a:custGeom>
              <a:avLst/>
              <a:gdLst/>
              <a:ahLst/>
              <a:cxnLst/>
              <a:rect l="l" t="t" r="r" b="b"/>
              <a:pathLst>
                <a:path w="53" h="224" extrusionOk="0">
                  <a:moveTo>
                    <a:pt x="21" y="1"/>
                  </a:moveTo>
                  <a:cubicBezTo>
                    <a:pt x="8" y="1"/>
                    <a:pt x="0" y="53"/>
                    <a:pt x="4" y="115"/>
                  </a:cubicBezTo>
                  <a:cubicBezTo>
                    <a:pt x="8" y="176"/>
                    <a:pt x="21" y="224"/>
                    <a:pt x="35" y="224"/>
                  </a:cubicBezTo>
                  <a:cubicBezTo>
                    <a:pt x="47" y="224"/>
                    <a:pt x="52" y="171"/>
                    <a:pt x="52" y="110"/>
                  </a:cubicBezTo>
                  <a:cubicBezTo>
                    <a:pt x="47" y="49"/>
                    <a:pt x="35" y="1"/>
                    <a:pt x="2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1" name="Google Shape;313;p26"/>
            <p:cNvSpPr/>
            <p:nvPr/>
          </p:nvSpPr>
          <p:spPr>
            <a:xfrm>
              <a:off x="-236450" y="3033568"/>
              <a:ext cx="2416" cy="10393"/>
            </a:xfrm>
            <a:custGeom>
              <a:avLst/>
              <a:gdLst/>
              <a:ahLst/>
              <a:cxnLst/>
              <a:rect l="l" t="t" r="r" b="b"/>
              <a:pathLst>
                <a:path w="53" h="228" extrusionOk="0">
                  <a:moveTo>
                    <a:pt x="17" y="0"/>
                  </a:moveTo>
                  <a:cubicBezTo>
                    <a:pt x="4" y="4"/>
                    <a:pt x="0" y="53"/>
                    <a:pt x="0" y="115"/>
                  </a:cubicBezTo>
                  <a:cubicBezTo>
                    <a:pt x="4" y="180"/>
                    <a:pt x="17" y="228"/>
                    <a:pt x="31" y="228"/>
                  </a:cubicBezTo>
                  <a:cubicBezTo>
                    <a:pt x="43" y="228"/>
                    <a:pt x="53" y="175"/>
                    <a:pt x="47" y="115"/>
                  </a:cubicBezTo>
                  <a:cubicBezTo>
                    <a:pt x="43" y="53"/>
                    <a:pt x="31" y="0"/>
                    <a:pt x="17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2" name="Google Shape;314;p26"/>
            <p:cNvSpPr/>
            <p:nvPr/>
          </p:nvSpPr>
          <p:spPr>
            <a:xfrm>
              <a:off x="-235265" y="3054081"/>
              <a:ext cx="2416" cy="10211"/>
            </a:xfrm>
            <a:custGeom>
              <a:avLst/>
              <a:gdLst/>
              <a:ahLst/>
              <a:cxnLst/>
              <a:rect l="l" t="t" r="r" b="b"/>
              <a:pathLst>
                <a:path w="53" h="224" extrusionOk="0">
                  <a:moveTo>
                    <a:pt x="17" y="0"/>
                  </a:moveTo>
                  <a:cubicBezTo>
                    <a:pt x="5" y="0"/>
                    <a:pt x="0" y="53"/>
                    <a:pt x="5" y="115"/>
                  </a:cubicBezTo>
                  <a:cubicBezTo>
                    <a:pt x="9" y="175"/>
                    <a:pt x="21" y="224"/>
                    <a:pt x="35" y="224"/>
                  </a:cubicBezTo>
                  <a:cubicBezTo>
                    <a:pt x="48" y="224"/>
                    <a:pt x="53" y="171"/>
                    <a:pt x="48" y="110"/>
                  </a:cubicBezTo>
                  <a:cubicBezTo>
                    <a:pt x="43" y="48"/>
                    <a:pt x="31" y="0"/>
                    <a:pt x="17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3" name="Google Shape;315;p26"/>
            <p:cNvSpPr/>
            <p:nvPr/>
          </p:nvSpPr>
          <p:spPr>
            <a:xfrm>
              <a:off x="-233897" y="3074367"/>
              <a:ext cx="2644" cy="10439"/>
            </a:xfrm>
            <a:custGeom>
              <a:avLst/>
              <a:gdLst/>
              <a:ahLst/>
              <a:cxnLst/>
              <a:rect l="l" t="t" r="r" b="b"/>
              <a:pathLst>
                <a:path w="58" h="229" extrusionOk="0">
                  <a:moveTo>
                    <a:pt x="18" y="1"/>
                  </a:moveTo>
                  <a:cubicBezTo>
                    <a:pt x="9" y="6"/>
                    <a:pt x="1" y="53"/>
                    <a:pt x="5" y="115"/>
                  </a:cubicBezTo>
                  <a:cubicBezTo>
                    <a:pt x="9" y="180"/>
                    <a:pt x="27" y="229"/>
                    <a:pt x="36" y="229"/>
                  </a:cubicBezTo>
                  <a:cubicBezTo>
                    <a:pt x="49" y="224"/>
                    <a:pt x="58" y="176"/>
                    <a:pt x="53" y="115"/>
                  </a:cubicBezTo>
                  <a:cubicBezTo>
                    <a:pt x="49" y="49"/>
                    <a:pt x="31" y="1"/>
                    <a:pt x="18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4" name="Google Shape;316;p26"/>
            <p:cNvSpPr/>
            <p:nvPr/>
          </p:nvSpPr>
          <p:spPr>
            <a:xfrm>
              <a:off x="-232302" y="3094925"/>
              <a:ext cx="2826" cy="10211"/>
            </a:xfrm>
            <a:custGeom>
              <a:avLst/>
              <a:gdLst/>
              <a:ahLst/>
              <a:cxnLst/>
              <a:rect l="l" t="t" r="r" b="b"/>
              <a:pathLst>
                <a:path w="62" h="224" extrusionOk="0">
                  <a:moveTo>
                    <a:pt x="23" y="1"/>
                  </a:moveTo>
                  <a:cubicBezTo>
                    <a:pt x="9" y="1"/>
                    <a:pt x="1" y="53"/>
                    <a:pt x="9" y="114"/>
                  </a:cubicBezTo>
                  <a:cubicBezTo>
                    <a:pt x="14" y="175"/>
                    <a:pt x="27" y="223"/>
                    <a:pt x="40" y="223"/>
                  </a:cubicBezTo>
                  <a:cubicBezTo>
                    <a:pt x="53" y="223"/>
                    <a:pt x="61" y="171"/>
                    <a:pt x="53" y="110"/>
                  </a:cubicBezTo>
                  <a:cubicBezTo>
                    <a:pt x="49" y="48"/>
                    <a:pt x="35" y="1"/>
                    <a:pt x="2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5" name="Google Shape;317;p26"/>
            <p:cNvSpPr/>
            <p:nvPr/>
          </p:nvSpPr>
          <p:spPr>
            <a:xfrm>
              <a:off x="-230296" y="3115256"/>
              <a:ext cx="2826" cy="10211"/>
            </a:xfrm>
            <a:custGeom>
              <a:avLst/>
              <a:gdLst/>
              <a:ahLst/>
              <a:cxnLst/>
              <a:rect l="l" t="t" r="r" b="b"/>
              <a:pathLst>
                <a:path w="62" h="224" extrusionOk="0">
                  <a:moveTo>
                    <a:pt x="17" y="1"/>
                  </a:moveTo>
                  <a:cubicBezTo>
                    <a:pt x="5" y="1"/>
                    <a:pt x="1" y="53"/>
                    <a:pt x="9" y="114"/>
                  </a:cubicBezTo>
                  <a:cubicBezTo>
                    <a:pt x="13" y="175"/>
                    <a:pt x="31" y="223"/>
                    <a:pt x="39" y="223"/>
                  </a:cubicBezTo>
                  <a:cubicBezTo>
                    <a:pt x="53" y="223"/>
                    <a:pt x="61" y="171"/>
                    <a:pt x="53" y="110"/>
                  </a:cubicBezTo>
                  <a:cubicBezTo>
                    <a:pt x="49" y="48"/>
                    <a:pt x="31" y="1"/>
                    <a:pt x="17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6" name="Google Shape;318;p26"/>
            <p:cNvSpPr/>
            <p:nvPr/>
          </p:nvSpPr>
          <p:spPr>
            <a:xfrm>
              <a:off x="-228108" y="3135587"/>
              <a:ext cx="2826" cy="10165"/>
            </a:xfrm>
            <a:custGeom>
              <a:avLst/>
              <a:gdLst/>
              <a:ahLst/>
              <a:cxnLst/>
              <a:rect l="l" t="t" r="r" b="b"/>
              <a:pathLst>
                <a:path w="62" h="223" extrusionOk="0">
                  <a:moveTo>
                    <a:pt x="18" y="0"/>
                  </a:moveTo>
                  <a:cubicBezTo>
                    <a:pt x="5" y="0"/>
                    <a:pt x="1" y="53"/>
                    <a:pt x="5" y="114"/>
                  </a:cubicBezTo>
                  <a:cubicBezTo>
                    <a:pt x="13" y="175"/>
                    <a:pt x="31" y="223"/>
                    <a:pt x="44" y="223"/>
                  </a:cubicBezTo>
                  <a:cubicBezTo>
                    <a:pt x="57" y="223"/>
                    <a:pt x="62" y="170"/>
                    <a:pt x="53" y="110"/>
                  </a:cubicBezTo>
                  <a:cubicBezTo>
                    <a:pt x="48" y="48"/>
                    <a:pt x="31" y="0"/>
                    <a:pt x="18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7" name="Google Shape;319;p26"/>
            <p:cNvSpPr/>
            <p:nvPr/>
          </p:nvSpPr>
          <p:spPr>
            <a:xfrm>
              <a:off x="-225692" y="3155918"/>
              <a:ext cx="2826" cy="10165"/>
            </a:xfrm>
            <a:custGeom>
              <a:avLst/>
              <a:gdLst/>
              <a:ahLst/>
              <a:cxnLst/>
              <a:rect l="l" t="t" r="r" b="b"/>
              <a:pathLst>
                <a:path w="62" h="223" extrusionOk="0">
                  <a:moveTo>
                    <a:pt x="17" y="0"/>
                  </a:moveTo>
                  <a:cubicBezTo>
                    <a:pt x="4" y="0"/>
                    <a:pt x="0" y="53"/>
                    <a:pt x="4" y="114"/>
                  </a:cubicBezTo>
                  <a:cubicBezTo>
                    <a:pt x="13" y="174"/>
                    <a:pt x="31" y="223"/>
                    <a:pt x="43" y="223"/>
                  </a:cubicBezTo>
                  <a:cubicBezTo>
                    <a:pt x="57" y="218"/>
                    <a:pt x="61" y="170"/>
                    <a:pt x="53" y="109"/>
                  </a:cubicBezTo>
                  <a:cubicBezTo>
                    <a:pt x="43" y="47"/>
                    <a:pt x="31" y="0"/>
                    <a:pt x="17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8" name="Google Shape;320;p26"/>
            <p:cNvSpPr/>
            <p:nvPr/>
          </p:nvSpPr>
          <p:spPr>
            <a:xfrm>
              <a:off x="-223139" y="3176203"/>
              <a:ext cx="2826" cy="10029"/>
            </a:xfrm>
            <a:custGeom>
              <a:avLst/>
              <a:gdLst/>
              <a:ahLst/>
              <a:cxnLst/>
              <a:rect l="l" t="t" r="r" b="b"/>
              <a:pathLst>
                <a:path w="62" h="220" extrusionOk="0">
                  <a:moveTo>
                    <a:pt x="16" y="1"/>
                  </a:moveTo>
                  <a:cubicBezTo>
                    <a:pt x="15" y="1"/>
                    <a:pt x="14" y="1"/>
                    <a:pt x="13" y="1"/>
                  </a:cubicBezTo>
                  <a:cubicBezTo>
                    <a:pt x="5" y="1"/>
                    <a:pt x="1" y="53"/>
                    <a:pt x="9" y="114"/>
                  </a:cubicBezTo>
                  <a:cubicBezTo>
                    <a:pt x="13" y="173"/>
                    <a:pt x="30" y="219"/>
                    <a:pt x="42" y="219"/>
                  </a:cubicBezTo>
                  <a:cubicBezTo>
                    <a:pt x="43" y="219"/>
                    <a:pt x="43" y="219"/>
                    <a:pt x="44" y="219"/>
                  </a:cubicBezTo>
                  <a:cubicBezTo>
                    <a:pt x="58" y="219"/>
                    <a:pt x="62" y="167"/>
                    <a:pt x="53" y="106"/>
                  </a:cubicBezTo>
                  <a:cubicBezTo>
                    <a:pt x="44" y="47"/>
                    <a:pt x="29" y="1"/>
                    <a:pt x="16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9" name="Google Shape;321;p26"/>
            <p:cNvSpPr/>
            <p:nvPr/>
          </p:nvSpPr>
          <p:spPr>
            <a:xfrm>
              <a:off x="-220359" y="3196306"/>
              <a:ext cx="2826" cy="10211"/>
            </a:xfrm>
            <a:custGeom>
              <a:avLst/>
              <a:gdLst/>
              <a:ahLst/>
              <a:cxnLst/>
              <a:rect l="l" t="t" r="r" b="b"/>
              <a:pathLst>
                <a:path w="62" h="224" extrusionOk="0">
                  <a:moveTo>
                    <a:pt x="14" y="1"/>
                  </a:moveTo>
                  <a:cubicBezTo>
                    <a:pt x="1" y="6"/>
                    <a:pt x="1" y="53"/>
                    <a:pt x="9" y="115"/>
                  </a:cubicBezTo>
                  <a:cubicBezTo>
                    <a:pt x="19" y="176"/>
                    <a:pt x="35" y="224"/>
                    <a:pt x="49" y="224"/>
                  </a:cubicBezTo>
                  <a:cubicBezTo>
                    <a:pt x="57" y="220"/>
                    <a:pt x="62" y="171"/>
                    <a:pt x="53" y="111"/>
                  </a:cubicBezTo>
                  <a:cubicBezTo>
                    <a:pt x="45" y="49"/>
                    <a:pt x="27" y="1"/>
                    <a:pt x="14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0" name="Google Shape;322;p26"/>
            <p:cNvSpPr/>
            <p:nvPr/>
          </p:nvSpPr>
          <p:spPr>
            <a:xfrm>
              <a:off x="-217578" y="3216455"/>
              <a:ext cx="3054" cy="10211"/>
            </a:xfrm>
            <a:custGeom>
              <a:avLst/>
              <a:gdLst/>
              <a:ahLst/>
              <a:cxnLst/>
              <a:rect l="l" t="t" r="r" b="b"/>
              <a:pathLst>
                <a:path w="67" h="224" extrusionOk="0">
                  <a:moveTo>
                    <a:pt x="18" y="0"/>
                  </a:moveTo>
                  <a:cubicBezTo>
                    <a:pt x="6" y="4"/>
                    <a:pt x="1" y="53"/>
                    <a:pt x="14" y="114"/>
                  </a:cubicBezTo>
                  <a:cubicBezTo>
                    <a:pt x="23" y="175"/>
                    <a:pt x="40" y="223"/>
                    <a:pt x="53" y="223"/>
                  </a:cubicBezTo>
                  <a:cubicBezTo>
                    <a:pt x="67" y="223"/>
                    <a:pt x="67" y="171"/>
                    <a:pt x="58" y="109"/>
                  </a:cubicBezTo>
                  <a:cubicBezTo>
                    <a:pt x="49" y="48"/>
                    <a:pt x="32" y="0"/>
                    <a:pt x="18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1" name="Google Shape;323;p26"/>
            <p:cNvSpPr/>
            <p:nvPr/>
          </p:nvSpPr>
          <p:spPr>
            <a:xfrm>
              <a:off x="-214387" y="3236740"/>
              <a:ext cx="3054" cy="10074"/>
            </a:xfrm>
            <a:custGeom>
              <a:avLst/>
              <a:gdLst/>
              <a:ahLst/>
              <a:cxnLst/>
              <a:rect l="l" t="t" r="r" b="b"/>
              <a:pathLst>
                <a:path w="67" h="221" extrusionOk="0">
                  <a:moveTo>
                    <a:pt x="20" y="1"/>
                  </a:moveTo>
                  <a:cubicBezTo>
                    <a:pt x="19" y="1"/>
                    <a:pt x="19" y="1"/>
                    <a:pt x="19" y="1"/>
                  </a:cubicBezTo>
                  <a:cubicBezTo>
                    <a:pt x="5" y="1"/>
                    <a:pt x="1" y="53"/>
                    <a:pt x="9" y="115"/>
                  </a:cubicBezTo>
                  <a:cubicBezTo>
                    <a:pt x="22" y="174"/>
                    <a:pt x="39" y="220"/>
                    <a:pt x="52" y="220"/>
                  </a:cubicBezTo>
                  <a:cubicBezTo>
                    <a:pt x="52" y="220"/>
                    <a:pt x="53" y="220"/>
                    <a:pt x="53" y="220"/>
                  </a:cubicBezTo>
                  <a:cubicBezTo>
                    <a:pt x="62" y="220"/>
                    <a:pt x="67" y="168"/>
                    <a:pt x="57" y="106"/>
                  </a:cubicBezTo>
                  <a:cubicBezTo>
                    <a:pt x="49" y="47"/>
                    <a:pt x="29" y="1"/>
                    <a:pt x="20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2" name="Google Shape;324;p26"/>
            <p:cNvSpPr/>
            <p:nvPr/>
          </p:nvSpPr>
          <p:spPr>
            <a:xfrm>
              <a:off x="-211151" y="3256889"/>
              <a:ext cx="3009" cy="9983"/>
            </a:xfrm>
            <a:custGeom>
              <a:avLst/>
              <a:gdLst/>
              <a:ahLst/>
              <a:cxnLst/>
              <a:rect l="l" t="t" r="r" b="b"/>
              <a:pathLst>
                <a:path w="66" h="219" extrusionOk="0">
                  <a:moveTo>
                    <a:pt x="19" y="0"/>
                  </a:moveTo>
                  <a:cubicBezTo>
                    <a:pt x="18" y="0"/>
                    <a:pt x="17" y="0"/>
                    <a:pt x="17" y="0"/>
                  </a:cubicBezTo>
                  <a:cubicBezTo>
                    <a:pt x="4" y="0"/>
                    <a:pt x="0" y="53"/>
                    <a:pt x="13" y="114"/>
                  </a:cubicBezTo>
                  <a:cubicBezTo>
                    <a:pt x="22" y="172"/>
                    <a:pt x="37" y="219"/>
                    <a:pt x="50" y="219"/>
                  </a:cubicBezTo>
                  <a:cubicBezTo>
                    <a:pt x="51" y="219"/>
                    <a:pt x="52" y="219"/>
                    <a:pt x="53" y="219"/>
                  </a:cubicBezTo>
                  <a:cubicBezTo>
                    <a:pt x="65" y="219"/>
                    <a:pt x="65" y="166"/>
                    <a:pt x="57" y="105"/>
                  </a:cubicBezTo>
                  <a:cubicBezTo>
                    <a:pt x="49" y="47"/>
                    <a:pt x="32" y="0"/>
                    <a:pt x="19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3" name="Google Shape;325;p26"/>
            <p:cNvSpPr/>
            <p:nvPr/>
          </p:nvSpPr>
          <p:spPr>
            <a:xfrm>
              <a:off x="-207777" y="3276992"/>
              <a:ext cx="3009" cy="10029"/>
            </a:xfrm>
            <a:custGeom>
              <a:avLst/>
              <a:gdLst/>
              <a:ahLst/>
              <a:cxnLst/>
              <a:rect l="l" t="t" r="r" b="b"/>
              <a:pathLst>
                <a:path w="66" h="220" extrusionOk="0">
                  <a:moveTo>
                    <a:pt x="15" y="1"/>
                  </a:moveTo>
                  <a:cubicBezTo>
                    <a:pt x="14" y="1"/>
                    <a:pt x="14" y="1"/>
                    <a:pt x="13" y="1"/>
                  </a:cubicBezTo>
                  <a:cubicBezTo>
                    <a:pt x="5" y="1"/>
                    <a:pt x="1" y="53"/>
                    <a:pt x="9" y="114"/>
                  </a:cubicBezTo>
                  <a:cubicBezTo>
                    <a:pt x="21" y="174"/>
                    <a:pt x="38" y="219"/>
                    <a:pt x="51" y="219"/>
                  </a:cubicBezTo>
                  <a:cubicBezTo>
                    <a:pt x="52" y="219"/>
                    <a:pt x="52" y="219"/>
                    <a:pt x="53" y="219"/>
                  </a:cubicBezTo>
                  <a:cubicBezTo>
                    <a:pt x="66" y="219"/>
                    <a:pt x="66" y="167"/>
                    <a:pt x="57" y="106"/>
                  </a:cubicBezTo>
                  <a:cubicBezTo>
                    <a:pt x="48" y="47"/>
                    <a:pt x="28" y="1"/>
                    <a:pt x="15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4" name="Google Shape;326;p26"/>
            <p:cNvSpPr/>
            <p:nvPr/>
          </p:nvSpPr>
          <p:spPr>
            <a:xfrm>
              <a:off x="-204450" y="3297140"/>
              <a:ext cx="3100" cy="9983"/>
            </a:xfrm>
            <a:custGeom>
              <a:avLst/>
              <a:gdLst/>
              <a:ahLst/>
              <a:cxnLst/>
              <a:rect l="l" t="t" r="r" b="b"/>
              <a:pathLst>
                <a:path w="68" h="219" extrusionOk="0">
                  <a:moveTo>
                    <a:pt x="20" y="0"/>
                  </a:moveTo>
                  <a:cubicBezTo>
                    <a:pt x="20" y="0"/>
                    <a:pt x="19" y="0"/>
                    <a:pt x="19" y="1"/>
                  </a:cubicBezTo>
                  <a:cubicBezTo>
                    <a:pt x="6" y="1"/>
                    <a:pt x="1" y="53"/>
                    <a:pt x="15" y="114"/>
                  </a:cubicBezTo>
                  <a:cubicBezTo>
                    <a:pt x="23" y="172"/>
                    <a:pt x="39" y="219"/>
                    <a:pt x="52" y="219"/>
                  </a:cubicBezTo>
                  <a:cubicBezTo>
                    <a:pt x="52" y="219"/>
                    <a:pt x="53" y="219"/>
                    <a:pt x="53" y="219"/>
                  </a:cubicBezTo>
                  <a:cubicBezTo>
                    <a:pt x="67" y="219"/>
                    <a:pt x="67" y="166"/>
                    <a:pt x="59" y="105"/>
                  </a:cubicBezTo>
                  <a:cubicBezTo>
                    <a:pt x="50" y="46"/>
                    <a:pt x="29" y="0"/>
                    <a:pt x="20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5" name="Google Shape;327;p26"/>
            <p:cNvSpPr/>
            <p:nvPr/>
          </p:nvSpPr>
          <p:spPr>
            <a:xfrm>
              <a:off x="-201031" y="3317243"/>
              <a:ext cx="3237" cy="10029"/>
            </a:xfrm>
            <a:custGeom>
              <a:avLst/>
              <a:gdLst/>
              <a:ahLst/>
              <a:cxnLst/>
              <a:rect l="l" t="t" r="r" b="b"/>
              <a:pathLst>
                <a:path w="71" h="220" extrusionOk="0">
                  <a:moveTo>
                    <a:pt x="20" y="1"/>
                  </a:moveTo>
                  <a:cubicBezTo>
                    <a:pt x="20" y="1"/>
                    <a:pt x="19" y="1"/>
                    <a:pt x="18" y="1"/>
                  </a:cubicBezTo>
                  <a:cubicBezTo>
                    <a:pt x="5" y="1"/>
                    <a:pt x="0" y="54"/>
                    <a:pt x="14" y="114"/>
                  </a:cubicBezTo>
                  <a:cubicBezTo>
                    <a:pt x="22" y="173"/>
                    <a:pt x="39" y="219"/>
                    <a:pt x="51" y="219"/>
                  </a:cubicBezTo>
                  <a:cubicBezTo>
                    <a:pt x="52" y="219"/>
                    <a:pt x="52" y="219"/>
                    <a:pt x="53" y="219"/>
                  </a:cubicBezTo>
                  <a:cubicBezTo>
                    <a:pt x="67" y="219"/>
                    <a:pt x="71" y="167"/>
                    <a:pt x="57" y="106"/>
                  </a:cubicBezTo>
                  <a:cubicBezTo>
                    <a:pt x="49" y="47"/>
                    <a:pt x="33" y="1"/>
                    <a:pt x="20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6" name="Google Shape;328;p26"/>
            <p:cNvSpPr/>
            <p:nvPr/>
          </p:nvSpPr>
          <p:spPr>
            <a:xfrm>
              <a:off x="-197657" y="3337346"/>
              <a:ext cx="3282" cy="10074"/>
            </a:xfrm>
            <a:custGeom>
              <a:avLst/>
              <a:gdLst/>
              <a:ahLst/>
              <a:cxnLst/>
              <a:rect l="l" t="t" r="r" b="b"/>
              <a:pathLst>
                <a:path w="72" h="221" extrusionOk="0">
                  <a:moveTo>
                    <a:pt x="20" y="0"/>
                  </a:moveTo>
                  <a:cubicBezTo>
                    <a:pt x="20" y="0"/>
                    <a:pt x="19" y="0"/>
                    <a:pt x="19" y="1"/>
                  </a:cubicBezTo>
                  <a:cubicBezTo>
                    <a:pt x="5" y="1"/>
                    <a:pt x="1" y="53"/>
                    <a:pt x="15" y="115"/>
                  </a:cubicBezTo>
                  <a:cubicBezTo>
                    <a:pt x="23" y="173"/>
                    <a:pt x="39" y="220"/>
                    <a:pt x="52" y="220"/>
                  </a:cubicBezTo>
                  <a:cubicBezTo>
                    <a:pt x="52" y="220"/>
                    <a:pt x="53" y="220"/>
                    <a:pt x="53" y="220"/>
                  </a:cubicBezTo>
                  <a:cubicBezTo>
                    <a:pt x="67" y="220"/>
                    <a:pt x="71" y="167"/>
                    <a:pt x="58" y="105"/>
                  </a:cubicBezTo>
                  <a:cubicBezTo>
                    <a:pt x="49" y="47"/>
                    <a:pt x="33" y="0"/>
                    <a:pt x="20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7" name="Google Shape;329;p26"/>
            <p:cNvSpPr/>
            <p:nvPr/>
          </p:nvSpPr>
          <p:spPr>
            <a:xfrm>
              <a:off x="-194239" y="3357449"/>
              <a:ext cx="3009" cy="10074"/>
            </a:xfrm>
            <a:custGeom>
              <a:avLst/>
              <a:gdLst/>
              <a:ahLst/>
              <a:cxnLst/>
              <a:rect l="l" t="t" r="r" b="b"/>
              <a:pathLst>
                <a:path w="66" h="221" extrusionOk="0">
                  <a:moveTo>
                    <a:pt x="20" y="1"/>
                  </a:moveTo>
                  <a:cubicBezTo>
                    <a:pt x="19" y="1"/>
                    <a:pt x="19" y="1"/>
                    <a:pt x="18" y="1"/>
                  </a:cubicBezTo>
                  <a:cubicBezTo>
                    <a:pt x="5" y="1"/>
                    <a:pt x="0" y="54"/>
                    <a:pt x="13" y="115"/>
                  </a:cubicBezTo>
                  <a:cubicBezTo>
                    <a:pt x="22" y="174"/>
                    <a:pt x="38" y="221"/>
                    <a:pt x="51" y="221"/>
                  </a:cubicBezTo>
                  <a:cubicBezTo>
                    <a:pt x="52" y="221"/>
                    <a:pt x="52" y="221"/>
                    <a:pt x="53" y="220"/>
                  </a:cubicBezTo>
                  <a:cubicBezTo>
                    <a:pt x="65" y="220"/>
                    <a:pt x="65" y="168"/>
                    <a:pt x="57" y="106"/>
                  </a:cubicBezTo>
                  <a:cubicBezTo>
                    <a:pt x="49" y="48"/>
                    <a:pt x="32" y="1"/>
                    <a:pt x="20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8" name="Google Shape;330;p26"/>
            <p:cNvSpPr/>
            <p:nvPr/>
          </p:nvSpPr>
          <p:spPr>
            <a:xfrm>
              <a:off x="-190865" y="3377598"/>
              <a:ext cx="3009" cy="10029"/>
            </a:xfrm>
            <a:custGeom>
              <a:avLst/>
              <a:gdLst/>
              <a:ahLst/>
              <a:cxnLst/>
              <a:rect l="l" t="t" r="r" b="b"/>
              <a:pathLst>
                <a:path w="66" h="220" extrusionOk="0">
                  <a:moveTo>
                    <a:pt x="15" y="0"/>
                  </a:moveTo>
                  <a:cubicBezTo>
                    <a:pt x="15" y="0"/>
                    <a:pt x="14" y="1"/>
                    <a:pt x="13" y="1"/>
                  </a:cubicBezTo>
                  <a:cubicBezTo>
                    <a:pt x="1" y="1"/>
                    <a:pt x="1" y="53"/>
                    <a:pt x="9" y="114"/>
                  </a:cubicBezTo>
                  <a:cubicBezTo>
                    <a:pt x="17" y="173"/>
                    <a:pt x="34" y="219"/>
                    <a:pt x="47" y="219"/>
                  </a:cubicBezTo>
                  <a:cubicBezTo>
                    <a:pt x="48" y="219"/>
                    <a:pt x="48" y="219"/>
                    <a:pt x="49" y="219"/>
                  </a:cubicBezTo>
                  <a:cubicBezTo>
                    <a:pt x="62" y="219"/>
                    <a:pt x="66" y="166"/>
                    <a:pt x="53" y="106"/>
                  </a:cubicBezTo>
                  <a:cubicBezTo>
                    <a:pt x="44" y="47"/>
                    <a:pt x="28" y="0"/>
                    <a:pt x="15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9" name="Google Shape;331;p26"/>
            <p:cNvSpPr/>
            <p:nvPr/>
          </p:nvSpPr>
          <p:spPr>
            <a:xfrm>
              <a:off x="-187902" y="3397746"/>
              <a:ext cx="3054" cy="9983"/>
            </a:xfrm>
            <a:custGeom>
              <a:avLst/>
              <a:gdLst/>
              <a:ahLst/>
              <a:cxnLst/>
              <a:rect l="l" t="t" r="r" b="b"/>
              <a:pathLst>
                <a:path w="67" h="219" extrusionOk="0">
                  <a:moveTo>
                    <a:pt x="20" y="0"/>
                  </a:moveTo>
                  <a:cubicBezTo>
                    <a:pt x="20" y="0"/>
                    <a:pt x="19" y="0"/>
                    <a:pt x="19" y="0"/>
                  </a:cubicBezTo>
                  <a:cubicBezTo>
                    <a:pt x="5" y="0"/>
                    <a:pt x="1" y="53"/>
                    <a:pt x="10" y="114"/>
                  </a:cubicBezTo>
                  <a:cubicBezTo>
                    <a:pt x="18" y="173"/>
                    <a:pt x="39" y="219"/>
                    <a:pt x="48" y="219"/>
                  </a:cubicBezTo>
                  <a:cubicBezTo>
                    <a:pt x="48" y="219"/>
                    <a:pt x="49" y="219"/>
                    <a:pt x="49" y="218"/>
                  </a:cubicBezTo>
                  <a:cubicBezTo>
                    <a:pt x="63" y="218"/>
                    <a:pt x="67" y="166"/>
                    <a:pt x="58" y="105"/>
                  </a:cubicBezTo>
                  <a:cubicBezTo>
                    <a:pt x="49" y="47"/>
                    <a:pt x="33" y="0"/>
                    <a:pt x="20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0" name="Google Shape;332;p26"/>
            <p:cNvSpPr/>
            <p:nvPr/>
          </p:nvSpPr>
          <p:spPr>
            <a:xfrm>
              <a:off x="-184894" y="3417849"/>
              <a:ext cx="3009" cy="10029"/>
            </a:xfrm>
            <a:custGeom>
              <a:avLst/>
              <a:gdLst/>
              <a:ahLst/>
              <a:cxnLst/>
              <a:rect l="l" t="t" r="r" b="b"/>
              <a:pathLst>
                <a:path w="66" h="220" extrusionOk="0">
                  <a:moveTo>
                    <a:pt x="19" y="1"/>
                  </a:moveTo>
                  <a:cubicBezTo>
                    <a:pt x="19" y="1"/>
                    <a:pt x="18" y="1"/>
                    <a:pt x="18" y="1"/>
                  </a:cubicBezTo>
                  <a:cubicBezTo>
                    <a:pt x="5" y="1"/>
                    <a:pt x="1" y="53"/>
                    <a:pt x="9" y="114"/>
                  </a:cubicBezTo>
                  <a:cubicBezTo>
                    <a:pt x="17" y="172"/>
                    <a:pt x="34" y="219"/>
                    <a:pt x="48" y="219"/>
                  </a:cubicBezTo>
                  <a:cubicBezTo>
                    <a:pt x="48" y="219"/>
                    <a:pt x="49" y="219"/>
                    <a:pt x="49" y="219"/>
                  </a:cubicBezTo>
                  <a:cubicBezTo>
                    <a:pt x="62" y="219"/>
                    <a:pt x="66" y="167"/>
                    <a:pt x="58" y="106"/>
                  </a:cubicBezTo>
                  <a:cubicBezTo>
                    <a:pt x="50" y="46"/>
                    <a:pt x="33" y="1"/>
                    <a:pt x="19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1" name="Google Shape;333;p26"/>
            <p:cNvSpPr/>
            <p:nvPr/>
          </p:nvSpPr>
          <p:spPr>
            <a:xfrm>
              <a:off x="-182113" y="3437998"/>
              <a:ext cx="3054" cy="10165"/>
            </a:xfrm>
            <a:custGeom>
              <a:avLst/>
              <a:gdLst/>
              <a:ahLst/>
              <a:cxnLst/>
              <a:rect l="l" t="t" r="r" b="b"/>
              <a:pathLst>
                <a:path w="67" h="223" extrusionOk="0">
                  <a:moveTo>
                    <a:pt x="19" y="0"/>
                  </a:moveTo>
                  <a:cubicBezTo>
                    <a:pt x="5" y="5"/>
                    <a:pt x="1" y="53"/>
                    <a:pt x="9" y="114"/>
                  </a:cubicBezTo>
                  <a:cubicBezTo>
                    <a:pt x="19" y="174"/>
                    <a:pt x="35" y="223"/>
                    <a:pt x="49" y="223"/>
                  </a:cubicBezTo>
                  <a:cubicBezTo>
                    <a:pt x="62" y="219"/>
                    <a:pt x="67" y="170"/>
                    <a:pt x="57" y="109"/>
                  </a:cubicBezTo>
                  <a:cubicBezTo>
                    <a:pt x="49" y="48"/>
                    <a:pt x="31" y="0"/>
                    <a:pt x="19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2" name="Google Shape;334;p26"/>
            <p:cNvSpPr/>
            <p:nvPr/>
          </p:nvSpPr>
          <p:spPr>
            <a:xfrm>
              <a:off x="-179515" y="3458283"/>
              <a:ext cx="2872" cy="10029"/>
            </a:xfrm>
            <a:custGeom>
              <a:avLst/>
              <a:gdLst/>
              <a:ahLst/>
              <a:cxnLst/>
              <a:rect l="l" t="t" r="r" b="b"/>
              <a:pathLst>
                <a:path w="63" h="220" extrusionOk="0">
                  <a:moveTo>
                    <a:pt x="20" y="1"/>
                  </a:moveTo>
                  <a:cubicBezTo>
                    <a:pt x="20" y="1"/>
                    <a:pt x="19" y="1"/>
                    <a:pt x="18" y="1"/>
                  </a:cubicBezTo>
                  <a:cubicBezTo>
                    <a:pt x="5" y="1"/>
                    <a:pt x="0" y="54"/>
                    <a:pt x="10" y="114"/>
                  </a:cubicBezTo>
                  <a:cubicBezTo>
                    <a:pt x="18" y="173"/>
                    <a:pt x="35" y="220"/>
                    <a:pt x="43" y="220"/>
                  </a:cubicBezTo>
                  <a:cubicBezTo>
                    <a:pt x="44" y="220"/>
                    <a:pt x="44" y="219"/>
                    <a:pt x="44" y="219"/>
                  </a:cubicBezTo>
                  <a:cubicBezTo>
                    <a:pt x="57" y="219"/>
                    <a:pt x="62" y="167"/>
                    <a:pt x="57" y="106"/>
                  </a:cubicBezTo>
                  <a:cubicBezTo>
                    <a:pt x="49" y="47"/>
                    <a:pt x="33" y="1"/>
                    <a:pt x="20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3" name="Google Shape;335;p26"/>
            <p:cNvSpPr/>
            <p:nvPr/>
          </p:nvSpPr>
          <p:spPr>
            <a:xfrm>
              <a:off x="-177144" y="3478386"/>
              <a:ext cx="2872" cy="10257"/>
            </a:xfrm>
            <a:custGeom>
              <a:avLst/>
              <a:gdLst/>
              <a:ahLst/>
              <a:cxnLst/>
              <a:rect l="l" t="t" r="r" b="b"/>
              <a:pathLst>
                <a:path w="63" h="225" extrusionOk="0">
                  <a:moveTo>
                    <a:pt x="19" y="1"/>
                  </a:moveTo>
                  <a:cubicBezTo>
                    <a:pt x="5" y="6"/>
                    <a:pt x="1" y="53"/>
                    <a:pt x="10" y="115"/>
                  </a:cubicBezTo>
                  <a:cubicBezTo>
                    <a:pt x="14" y="174"/>
                    <a:pt x="30" y="224"/>
                    <a:pt x="43" y="224"/>
                  </a:cubicBezTo>
                  <a:cubicBezTo>
                    <a:pt x="44" y="224"/>
                    <a:pt x="44" y="224"/>
                    <a:pt x="45" y="224"/>
                  </a:cubicBezTo>
                  <a:cubicBezTo>
                    <a:pt x="57" y="224"/>
                    <a:pt x="63" y="172"/>
                    <a:pt x="53" y="111"/>
                  </a:cubicBezTo>
                  <a:cubicBezTo>
                    <a:pt x="49" y="49"/>
                    <a:pt x="31" y="1"/>
                    <a:pt x="19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4" name="Google Shape;336;p26"/>
            <p:cNvSpPr/>
            <p:nvPr/>
          </p:nvSpPr>
          <p:spPr>
            <a:xfrm>
              <a:off x="-174910" y="3498717"/>
              <a:ext cx="2781" cy="10211"/>
            </a:xfrm>
            <a:custGeom>
              <a:avLst/>
              <a:gdLst/>
              <a:ahLst/>
              <a:cxnLst/>
              <a:rect l="l" t="t" r="r" b="b"/>
              <a:pathLst>
                <a:path w="61" h="224" extrusionOk="0">
                  <a:moveTo>
                    <a:pt x="18" y="0"/>
                  </a:moveTo>
                  <a:cubicBezTo>
                    <a:pt x="4" y="0"/>
                    <a:pt x="0" y="53"/>
                    <a:pt x="8" y="115"/>
                  </a:cubicBezTo>
                  <a:cubicBezTo>
                    <a:pt x="14" y="176"/>
                    <a:pt x="26" y="224"/>
                    <a:pt x="40" y="224"/>
                  </a:cubicBezTo>
                  <a:cubicBezTo>
                    <a:pt x="53" y="224"/>
                    <a:pt x="61" y="171"/>
                    <a:pt x="53" y="111"/>
                  </a:cubicBezTo>
                  <a:cubicBezTo>
                    <a:pt x="48" y="49"/>
                    <a:pt x="31" y="0"/>
                    <a:pt x="18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5" name="Google Shape;337;p26"/>
            <p:cNvSpPr/>
            <p:nvPr/>
          </p:nvSpPr>
          <p:spPr>
            <a:xfrm>
              <a:off x="-172905" y="3519048"/>
              <a:ext cx="2598" cy="10211"/>
            </a:xfrm>
            <a:custGeom>
              <a:avLst/>
              <a:gdLst/>
              <a:ahLst/>
              <a:cxnLst/>
              <a:rect l="l" t="t" r="r" b="b"/>
              <a:pathLst>
                <a:path w="57" h="224" extrusionOk="0">
                  <a:moveTo>
                    <a:pt x="17" y="0"/>
                  </a:moveTo>
                  <a:cubicBezTo>
                    <a:pt x="4" y="0"/>
                    <a:pt x="0" y="53"/>
                    <a:pt x="4" y="114"/>
                  </a:cubicBezTo>
                  <a:cubicBezTo>
                    <a:pt x="9" y="175"/>
                    <a:pt x="26" y="224"/>
                    <a:pt x="39" y="224"/>
                  </a:cubicBezTo>
                  <a:cubicBezTo>
                    <a:pt x="53" y="224"/>
                    <a:pt x="57" y="171"/>
                    <a:pt x="53" y="110"/>
                  </a:cubicBezTo>
                  <a:cubicBezTo>
                    <a:pt x="48" y="48"/>
                    <a:pt x="31" y="0"/>
                    <a:pt x="17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6" name="Google Shape;338;p26"/>
            <p:cNvSpPr/>
            <p:nvPr/>
          </p:nvSpPr>
          <p:spPr>
            <a:xfrm>
              <a:off x="-171355" y="3539333"/>
              <a:ext cx="2644" cy="10257"/>
            </a:xfrm>
            <a:custGeom>
              <a:avLst/>
              <a:gdLst/>
              <a:ahLst/>
              <a:cxnLst/>
              <a:rect l="l" t="t" r="r" b="b"/>
              <a:pathLst>
                <a:path w="58" h="225" extrusionOk="0">
                  <a:moveTo>
                    <a:pt x="23" y="1"/>
                  </a:moveTo>
                  <a:cubicBezTo>
                    <a:pt x="9" y="6"/>
                    <a:pt x="1" y="53"/>
                    <a:pt x="5" y="115"/>
                  </a:cubicBezTo>
                  <a:cubicBezTo>
                    <a:pt x="14" y="174"/>
                    <a:pt x="26" y="225"/>
                    <a:pt x="39" y="225"/>
                  </a:cubicBezTo>
                  <a:cubicBezTo>
                    <a:pt x="40" y="225"/>
                    <a:pt x="40" y="224"/>
                    <a:pt x="41" y="224"/>
                  </a:cubicBezTo>
                  <a:cubicBezTo>
                    <a:pt x="53" y="224"/>
                    <a:pt x="57" y="176"/>
                    <a:pt x="53" y="111"/>
                  </a:cubicBezTo>
                  <a:cubicBezTo>
                    <a:pt x="49" y="49"/>
                    <a:pt x="35" y="1"/>
                    <a:pt x="2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7" name="Google Shape;339;p26"/>
            <p:cNvSpPr/>
            <p:nvPr/>
          </p:nvSpPr>
          <p:spPr>
            <a:xfrm>
              <a:off x="-169759" y="3559892"/>
              <a:ext cx="2416" cy="10211"/>
            </a:xfrm>
            <a:custGeom>
              <a:avLst/>
              <a:gdLst/>
              <a:ahLst/>
              <a:cxnLst/>
              <a:rect l="l" t="t" r="r" b="b"/>
              <a:pathLst>
                <a:path w="53" h="224" extrusionOk="0">
                  <a:moveTo>
                    <a:pt x="20" y="1"/>
                  </a:moveTo>
                  <a:cubicBezTo>
                    <a:pt x="19" y="1"/>
                    <a:pt x="19" y="1"/>
                    <a:pt x="18" y="1"/>
                  </a:cubicBezTo>
                  <a:cubicBezTo>
                    <a:pt x="6" y="1"/>
                    <a:pt x="0" y="48"/>
                    <a:pt x="6" y="114"/>
                  </a:cubicBezTo>
                  <a:cubicBezTo>
                    <a:pt x="10" y="175"/>
                    <a:pt x="22" y="223"/>
                    <a:pt x="36" y="223"/>
                  </a:cubicBezTo>
                  <a:cubicBezTo>
                    <a:pt x="49" y="223"/>
                    <a:pt x="53" y="171"/>
                    <a:pt x="49" y="110"/>
                  </a:cubicBezTo>
                  <a:cubicBezTo>
                    <a:pt x="45" y="51"/>
                    <a:pt x="33" y="1"/>
                    <a:pt x="20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8" name="Google Shape;340;p26"/>
            <p:cNvSpPr/>
            <p:nvPr/>
          </p:nvSpPr>
          <p:spPr>
            <a:xfrm>
              <a:off x="-168574" y="3580223"/>
              <a:ext cx="2462" cy="10211"/>
            </a:xfrm>
            <a:custGeom>
              <a:avLst/>
              <a:gdLst/>
              <a:ahLst/>
              <a:cxnLst/>
              <a:rect l="l" t="t" r="r" b="b"/>
              <a:pathLst>
                <a:path w="54" h="224" extrusionOk="0">
                  <a:moveTo>
                    <a:pt x="23" y="1"/>
                  </a:moveTo>
                  <a:cubicBezTo>
                    <a:pt x="10" y="1"/>
                    <a:pt x="1" y="48"/>
                    <a:pt x="6" y="114"/>
                  </a:cubicBezTo>
                  <a:cubicBezTo>
                    <a:pt x="6" y="175"/>
                    <a:pt x="18" y="223"/>
                    <a:pt x="32" y="223"/>
                  </a:cubicBezTo>
                  <a:cubicBezTo>
                    <a:pt x="45" y="223"/>
                    <a:pt x="53" y="171"/>
                    <a:pt x="49" y="110"/>
                  </a:cubicBezTo>
                  <a:cubicBezTo>
                    <a:pt x="49" y="48"/>
                    <a:pt x="36" y="1"/>
                    <a:pt x="2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9" name="Google Shape;341;p26"/>
            <p:cNvSpPr/>
            <p:nvPr/>
          </p:nvSpPr>
          <p:spPr>
            <a:xfrm>
              <a:off x="-167571" y="3600554"/>
              <a:ext cx="2462" cy="10165"/>
            </a:xfrm>
            <a:custGeom>
              <a:avLst/>
              <a:gdLst/>
              <a:ahLst/>
              <a:cxnLst/>
              <a:rect l="l" t="t" r="r" b="b"/>
              <a:pathLst>
                <a:path w="54" h="223" extrusionOk="0">
                  <a:moveTo>
                    <a:pt x="23" y="0"/>
                  </a:moveTo>
                  <a:cubicBezTo>
                    <a:pt x="10" y="0"/>
                    <a:pt x="1" y="53"/>
                    <a:pt x="5" y="114"/>
                  </a:cubicBezTo>
                  <a:cubicBezTo>
                    <a:pt x="5" y="175"/>
                    <a:pt x="18" y="223"/>
                    <a:pt x="31" y="223"/>
                  </a:cubicBezTo>
                  <a:cubicBezTo>
                    <a:pt x="45" y="223"/>
                    <a:pt x="53" y="170"/>
                    <a:pt x="49" y="110"/>
                  </a:cubicBezTo>
                  <a:cubicBezTo>
                    <a:pt x="49" y="48"/>
                    <a:pt x="36" y="0"/>
                    <a:pt x="2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0" name="Google Shape;342;p26"/>
            <p:cNvSpPr/>
            <p:nvPr/>
          </p:nvSpPr>
          <p:spPr>
            <a:xfrm>
              <a:off x="-166751" y="3620885"/>
              <a:ext cx="2416" cy="10165"/>
            </a:xfrm>
            <a:custGeom>
              <a:avLst/>
              <a:gdLst/>
              <a:ahLst/>
              <a:cxnLst/>
              <a:rect l="l" t="t" r="r" b="b"/>
              <a:pathLst>
                <a:path w="53" h="223" extrusionOk="0">
                  <a:moveTo>
                    <a:pt x="22" y="0"/>
                  </a:moveTo>
                  <a:cubicBezTo>
                    <a:pt x="9" y="0"/>
                    <a:pt x="0" y="53"/>
                    <a:pt x="0" y="113"/>
                  </a:cubicBezTo>
                  <a:cubicBezTo>
                    <a:pt x="4" y="172"/>
                    <a:pt x="17" y="223"/>
                    <a:pt x="29" y="223"/>
                  </a:cubicBezTo>
                  <a:cubicBezTo>
                    <a:pt x="30" y="223"/>
                    <a:pt x="30" y="223"/>
                    <a:pt x="31" y="223"/>
                  </a:cubicBezTo>
                  <a:cubicBezTo>
                    <a:pt x="45" y="223"/>
                    <a:pt x="53" y="174"/>
                    <a:pt x="49" y="113"/>
                  </a:cubicBezTo>
                  <a:cubicBezTo>
                    <a:pt x="49" y="47"/>
                    <a:pt x="35" y="0"/>
                    <a:pt x="2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1" name="Google Shape;343;p26"/>
            <p:cNvSpPr/>
            <p:nvPr/>
          </p:nvSpPr>
          <p:spPr>
            <a:xfrm>
              <a:off x="-166158" y="3641398"/>
              <a:ext cx="2234" cy="10165"/>
            </a:xfrm>
            <a:custGeom>
              <a:avLst/>
              <a:gdLst/>
              <a:ahLst/>
              <a:cxnLst/>
              <a:rect l="l" t="t" r="r" b="b"/>
              <a:pathLst>
                <a:path w="49" h="223" extrusionOk="0">
                  <a:moveTo>
                    <a:pt x="22" y="0"/>
                  </a:moveTo>
                  <a:cubicBezTo>
                    <a:pt x="9" y="0"/>
                    <a:pt x="0" y="48"/>
                    <a:pt x="0" y="109"/>
                  </a:cubicBezTo>
                  <a:cubicBezTo>
                    <a:pt x="5" y="174"/>
                    <a:pt x="14" y="222"/>
                    <a:pt x="26" y="222"/>
                  </a:cubicBezTo>
                  <a:cubicBezTo>
                    <a:pt x="40" y="222"/>
                    <a:pt x="48" y="170"/>
                    <a:pt x="48" y="109"/>
                  </a:cubicBezTo>
                  <a:cubicBezTo>
                    <a:pt x="48" y="48"/>
                    <a:pt x="36" y="0"/>
                    <a:pt x="2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2" name="Google Shape;344;p26"/>
            <p:cNvSpPr/>
            <p:nvPr/>
          </p:nvSpPr>
          <p:spPr>
            <a:xfrm>
              <a:off x="-165748" y="3661683"/>
              <a:ext cx="2234" cy="10393"/>
            </a:xfrm>
            <a:custGeom>
              <a:avLst/>
              <a:gdLst/>
              <a:ahLst/>
              <a:cxnLst/>
              <a:rect l="l" t="t" r="r" b="b"/>
              <a:pathLst>
                <a:path w="49" h="228" extrusionOk="0">
                  <a:moveTo>
                    <a:pt x="23" y="1"/>
                  </a:moveTo>
                  <a:cubicBezTo>
                    <a:pt x="9" y="1"/>
                    <a:pt x="0" y="53"/>
                    <a:pt x="0" y="114"/>
                  </a:cubicBezTo>
                  <a:cubicBezTo>
                    <a:pt x="0" y="175"/>
                    <a:pt x="13" y="227"/>
                    <a:pt x="27" y="227"/>
                  </a:cubicBezTo>
                  <a:cubicBezTo>
                    <a:pt x="39" y="227"/>
                    <a:pt x="49" y="175"/>
                    <a:pt x="49" y="114"/>
                  </a:cubicBezTo>
                  <a:cubicBezTo>
                    <a:pt x="49" y="53"/>
                    <a:pt x="35" y="1"/>
                    <a:pt x="2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3" name="Google Shape;345;p26"/>
            <p:cNvSpPr/>
            <p:nvPr/>
          </p:nvSpPr>
          <p:spPr>
            <a:xfrm>
              <a:off x="-165566" y="3682196"/>
              <a:ext cx="2234" cy="10211"/>
            </a:xfrm>
            <a:custGeom>
              <a:avLst/>
              <a:gdLst/>
              <a:ahLst/>
              <a:cxnLst/>
              <a:rect l="l" t="t" r="r" b="b"/>
              <a:pathLst>
                <a:path w="49" h="224" extrusionOk="0">
                  <a:moveTo>
                    <a:pt x="23" y="1"/>
                  </a:moveTo>
                  <a:cubicBezTo>
                    <a:pt x="9" y="1"/>
                    <a:pt x="1" y="53"/>
                    <a:pt x="1" y="114"/>
                  </a:cubicBezTo>
                  <a:cubicBezTo>
                    <a:pt x="1" y="176"/>
                    <a:pt x="9" y="223"/>
                    <a:pt x="23" y="223"/>
                  </a:cubicBezTo>
                  <a:cubicBezTo>
                    <a:pt x="35" y="223"/>
                    <a:pt x="49" y="176"/>
                    <a:pt x="49" y="114"/>
                  </a:cubicBezTo>
                  <a:cubicBezTo>
                    <a:pt x="49" y="49"/>
                    <a:pt x="35" y="1"/>
                    <a:pt x="2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4" name="Google Shape;346;p26"/>
            <p:cNvSpPr/>
            <p:nvPr/>
          </p:nvSpPr>
          <p:spPr>
            <a:xfrm>
              <a:off x="-165383" y="3702709"/>
              <a:ext cx="2279" cy="10257"/>
            </a:xfrm>
            <a:custGeom>
              <a:avLst/>
              <a:gdLst/>
              <a:ahLst/>
              <a:cxnLst/>
              <a:rect l="l" t="t" r="r" b="b"/>
              <a:pathLst>
                <a:path w="50" h="225" extrusionOk="0">
                  <a:moveTo>
                    <a:pt x="23" y="1"/>
                  </a:moveTo>
                  <a:cubicBezTo>
                    <a:pt x="9" y="1"/>
                    <a:pt x="1" y="49"/>
                    <a:pt x="1" y="110"/>
                  </a:cubicBezTo>
                  <a:cubicBezTo>
                    <a:pt x="1" y="172"/>
                    <a:pt x="9" y="224"/>
                    <a:pt x="23" y="224"/>
                  </a:cubicBezTo>
                  <a:cubicBezTo>
                    <a:pt x="35" y="224"/>
                    <a:pt x="49" y="172"/>
                    <a:pt x="45" y="110"/>
                  </a:cubicBezTo>
                  <a:cubicBezTo>
                    <a:pt x="45" y="49"/>
                    <a:pt x="35" y="1"/>
                    <a:pt x="2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5" name="Google Shape;347;p26"/>
            <p:cNvSpPr/>
            <p:nvPr/>
          </p:nvSpPr>
          <p:spPr>
            <a:xfrm>
              <a:off x="-165155" y="3723040"/>
              <a:ext cx="2234" cy="10439"/>
            </a:xfrm>
            <a:custGeom>
              <a:avLst/>
              <a:gdLst/>
              <a:ahLst/>
              <a:cxnLst/>
              <a:rect l="l" t="t" r="r" b="b"/>
              <a:pathLst>
                <a:path w="49" h="229" extrusionOk="0">
                  <a:moveTo>
                    <a:pt x="22" y="1"/>
                  </a:moveTo>
                  <a:cubicBezTo>
                    <a:pt x="10" y="1"/>
                    <a:pt x="0" y="53"/>
                    <a:pt x="0" y="114"/>
                  </a:cubicBezTo>
                  <a:cubicBezTo>
                    <a:pt x="0" y="176"/>
                    <a:pt x="14" y="228"/>
                    <a:pt x="22" y="228"/>
                  </a:cubicBezTo>
                  <a:cubicBezTo>
                    <a:pt x="36" y="224"/>
                    <a:pt x="48" y="176"/>
                    <a:pt x="48" y="114"/>
                  </a:cubicBezTo>
                  <a:cubicBezTo>
                    <a:pt x="44" y="53"/>
                    <a:pt x="36" y="1"/>
                    <a:pt x="2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6" name="Google Shape;348;p26"/>
            <p:cNvSpPr/>
            <p:nvPr/>
          </p:nvSpPr>
          <p:spPr>
            <a:xfrm>
              <a:off x="-164973" y="3743554"/>
              <a:ext cx="2234" cy="10211"/>
            </a:xfrm>
            <a:custGeom>
              <a:avLst/>
              <a:gdLst/>
              <a:ahLst/>
              <a:cxnLst/>
              <a:rect l="l" t="t" r="r" b="b"/>
              <a:pathLst>
                <a:path w="49" h="224" extrusionOk="0">
                  <a:moveTo>
                    <a:pt x="22" y="0"/>
                  </a:moveTo>
                  <a:cubicBezTo>
                    <a:pt x="10" y="0"/>
                    <a:pt x="0" y="49"/>
                    <a:pt x="0" y="115"/>
                  </a:cubicBezTo>
                  <a:cubicBezTo>
                    <a:pt x="0" y="176"/>
                    <a:pt x="14" y="224"/>
                    <a:pt x="26" y="224"/>
                  </a:cubicBezTo>
                  <a:cubicBezTo>
                    <a:pt x="40" y="224"/>
                    <a:pt x="49" y="176"/>
                    <a:pt x="49" y="110"/>
                  </a:cubicBezTo>
                  <a:cubicBezTo>
                    <a:pt x="49" y="49"/>
                    <a:pt x="36" y="0"/>
                    <a:pt x="2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7" name="Google Shape;349;p26"/>
            <p:cNvSpPr/>
            <p:nvPr/>
          </p:nvSpPr>
          <p:spPr>
            <a:xfrm>
              <a:off x="-164745" y="3763884"/>
              <a:ext cx="2416" cy="10393"/>
            </a:xfrm>
            <a:custGeom>
              <a:avLst/>
              <a:gdLst/>
              <a:ahLst/>
              <a:cxnLst/>
              <a:rect l="l" t="t" r="r" b="b"/>
              <a:pathLst>
                <a:path w="53" h="228" extrusionOk="0">
                  <a:moveTo>
                    <a:pt x="27" y="0"/>
                  </a:moveTo>
                  <a:cubicBezTo>
                    <a:pt x="13" y="0"/>
                    <a:pt x="1" y="53"/>
                    <a:pt x="5" y="115"/>
                  </a:cubicBezTo>
                  <a:cubicBezTo>
                    <a:pt x="5" y="175"/>
                    <a:pt x="17" y="228"/>
                    <a:pt x="27" y="228"/>
                  </a:cubicBezTo>
                  <a:cubicBezTo>
                    <a:pt x="39" y="228"/>
                    <a:pt x="53" y="175"/>
                    <a:pt x="48" y="115"/>
                  </a:cubicBezTo>
                  <a:cubicBezTo>
                    <a:pt x="48" y="53"/>
                    <a:pt x="39" y="0"/>
                    <a:pt x="27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8" name="Google Shape;350;p26"/>
            <p:cNvSpPr/>
            <p:nvPr/>
          </p:nvSpPr>
          <p:spPr>
            <a:xfrm>
              <a:off x="-164380" y="3784398"/>
              <a:ext cx="2279" cy="10211"/>
            </a:xfrm>
            <a:custGeom>
              <a:avLst/>
              <a:gdLst/>
              <a:ahLst/>
              <a:cxnLst/>
              <a:rect l="l" t="t" r="r" b="b"/>
              <a:pathLst>
                <a:path w="50" h="224" extrusionOk="0">
                  <a:moveTo>
                    <a:pt x="23" y="0"/>
                  </a:moveTo>
                  <a:cubicBezTo>
                    <a:pt x="9" y="0"/>
                    <a:pt x="1" y="53"/>
                    <a:pt x="1" y="115"/>
                  </a:cubicBezTo>
                  <a:cubicBezTo>
                    <a:pt x="5" y="175"/>
                    <a:pt x="13" y="224"/>
                    <a:pt x="27" y="224"/>
                  </a:cubicBezTo>
                  <a:cubicBezTo>
                    <a:pt x="40" y="224"/>
                    <a:pt x="49" y="175"/>
                    <a:pt x="49" y="115"/>
                  </a:cubicBezTo>
                  <a:cubicBezTo>
                    <a:pt x="49" y="48"/>
                    <a:pt x="36" y="0"/>
                    <a:pt x="2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9" name="Google Shape;351;p26"/>
            <p:cNvSpPr/>
            <p:nvPr/>
          </p:nvSpPr>
          <p:spPr>
            <a:xfrm>
              <a:off x="-163970" y="3804956"/>
              <a:ext cx="2234" cy="10165"/>
            </a:xfrm>
            <a:custGeom>
              <a:avLst/>
              <a:gdLst/>
              <a:ahLst/>
              <a:cxnLst/>
              <a:rect l="l" t="t" r="r" b="b"/>
              <a:pathLst>
                <a:path w="49" h="223" extrusionOk="0">
                  <a:moveTo>
                    <a:pt x="22" y="0"/>
                  </a:moveTo>
                  <a:cubicBezTo>
                    <a:pt x="10" y="0"/>
                    <a:pt x="0" y="47"/>
                    <a:pt x="0" y="109"/>
                  </a:cubicBezTo>
                  <a:cubicBezTo>
                    <a:pt x="4" y="174"/>
                    <a:pt x="14" y="223"/>
                    <a:pt x="27" y="223"/>
                  </a:cubicBezTo>
                  <a:cubicBezTo>
                    <a:pt x="40" y="223"/>
                    <a:pt x="49" y="170"/>
                    <a:pt x="49" y="109"/>
                  </a:cubicBezTo>
                  <a:cubicBezTo>
                    <a:pt x="49" y="47"/>
                    <a:pt x="36" y="0"/>
                    <a:pt x="2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0" name="Google Shape;352;p26"/>
            <p:cNvSpPr/>
            <p:nvPr/>
          </p:nvSpPr>
          <p:spPr>
            <a:xfrm>
              <a:off x="-163560" y="3825242"/>
              <a:ext cx="2462" cy="10393"/>
            </a:xfrm>
            <a:custGeom>
              <a:avLst/>
              <a:gdLst/>
              <a:ahLst/>
              <a:cxnLst/>
              <a:rect l="l" t="t" r="r" b="b"/>
              <a:pathLst>
                <a:path w="54" h="228" extrusionOk="0">
                  <a:moveTo>
                    <a:pt x="22" y="1"/>
                  </a:moveTo>
                  <a:cubicBezTo>
                    <a:pt x="9" y="1"/>
                    <a:pt x="1" y="53"/>
                    <a:pt x="5" y="114"/>
                  </a:cubicBezTo>
                  <a:cubicBezTo>
                    <a:pt x="5" y="175"/>
                    <a:pt x="18" y="227"/>
                    <a:pt x="31" y="227"/>
                  </a:cubicBezTo>
                  <a:cubicBezTo>
                    <a:pt x="44" y="223"/>
                    <a:pt x="53" y="175"/>
                    <a:pt x="48" y="114"/>
                  </a:cubicBezTo>
                  <a:cubicBezTo>
                    <a:pt x="48" y="53"/>
                    <a:pt x="35" y="1"/>
                    <a:pt x="2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1" name="Google Shape;353;p26"/>
            <p:cNvSpPr/>
            <p:nvPr/>
          </p:nvSpPr>
          <p:spPr>
            <a:xfrm>
              <a:off x="-162967" y="3845755"/>
              <a:ext cx="2234" cy="10211"/>
            </a:xfrm>
            <a:custGeom>
              <a:avLst/>
              <a:gdLst/>
              <a:ahLst/>
              <a:cxnLst/>
              <a:rect l="l" t="t" r="r" b="b"/>
              <a:pathLst>
                <a:path w="49" h="224" extrusionOk="0">
                  <a:moveTo>
                    <a:pt x="22" y="1"/>
                  </a:moveTo>
                  <a:cubicBezTo>
                    <a:pt x="9" y="1"/>
                    <a:pt x="0" y="49"/>
                    <a:pt x="0" y="114"/>
                  </a:cubicBezTo>
                  <a:cubicBezTo>
                    <a:pt x="0" y="175"/>
                    <a:pt x="14" y="223"/>
                    <a:pt x="27" y="223"/>
                  </a:cubicBezTo>
                  <a:cubicBezTo>
                    <a:pt x="40" y="223"/>
                    <a:pt x="49" y="175"/>
                    <a:pt x="49" y="110"/>
                  </a:cubicBezTo>
                  <a:cubicBezTo>
                    <a:pt x="44" y="49"/>
                    <a:pt x="35" y="1"/>
                    <a:pt x="2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2" name="Google Shape;354;p26"/>
            <p:cNvSpPr/>
            <p:nvPr/>
          </p:nvSpPr>
          <p:spPr>
            <a:xfrm>
              <a:off x="-162603" y="3866086"/>
              <a:ext cx="2462" cy="10393"/>
            </a:xfrm>
            <a:custGeom>
              <a:avLst/>
              <a:gdLst/>
              <a:ahLst/>
              <a:cxnLst/>
              <a:rect l="l" t="t" r="r" b="b"/>
              <a:pathLst>
                <a:path w="54" h="228" extrusionOk="0">
                  <a:moveTo>
                    <a:pt x="23" y="1"/>
                  </a:moveTo>
                  <a:cubicBezTo>
                    <a:pt x="10" y="1"/>
                    <a:pt x="1" y="53"/>
                    <a:pt x="6" y="114"/>
                  </a:cubicBezTo>
                  <a:cubicBezTo>
                    <a:pt x="6" y="175"/>
                    <a:pt x="19" y="227"/>
                    <a:pt x="32" y="227"/>
                  </a:cubicBezTo>
                  <a:cubicBezTo>
                    <a:pt x="45" y="227"/>
                    <a:pt x="53" y="175"/>
                    <a:pt x="49" y="114"/>
                  </a:cubicBezTo>
                  <a:cubicBezTo>
                    <a:pt x="49" y="53"/>
                    <a:pt x="36" y="1"/>
                    <a:pt x="2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3" name="Google Shape;355;p26"/>
            <p:cNvSpPr/>
            <p:nvPr/>
          </p:nvSpPr>
          <p:spPr>
            <a:xfrm>
              <a:off x="-161964" y="3886599"/>
              <a:ext cx="2234" cy="10165"/>
            </a:xfrm>
            <a:custGeom>
              <a:avLst/>
              <a:gdLst/>
              <a:ahLst/>
              <a:cxnLst/>
              <a:rect l="l" t="t" r="r" b="b"/>
              <a:pathLst>
                <a:path w="49" h="223" extrusionOk="0">
                  <a:moveTo>
                    <a:pt x="22" y="1"/>
                  </a:moveTo>
                  <a:cubicBezTo>
                    <a:pt x="9" y="1"/>
                    <a:pt x="0" y="53"/>
                    <a:pt x="0" y="114"/>
                  </a:cubicBezTo>
                  <a:cubicBezTo>
                    <a:pt x="5" y="176"/>
                    <a:pt x="13" y="223"/>
                    <a:pt x="27" y="223"/>
                  </a:cubicBezTo>
                  <a:cubicBezTo>
                    <a:pt x="39" y="223"/>
                    <a:pt x="49" y="176"/>
                    <a:pt x="49" y="114"/>
                  </a:cubicBezTo>
                  <a:cubicBezTo>
                    <a:pt x="49" y="49"/>
                    <a:pt x="35" y="1"/>
                    <a:pt x="2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4" name="Google Shape;356;p26"/>
            <p:cNvSpPr/>
            <p:nvPr/>
          </p:nvSpPr>
          <p:spPr>
            <a:xfrm>
              <a:off x="-161417" y="3907112"/>
              <a:ext cx="2279" cy="10211"/>
            </a:xfrm>
            <a:custGeom>
              <a:avLst/>
              <a:gdLst/>
              <a:ahLst/>
              <a:cxnLst/>
              <a:rect l="l" t="t" r="r" b="b"/>
              <a:pathLst>
                <a:path w="50" h="224" extrusionOk="0">
                  <a:moveTo>
                    <a:pt x="24" y="0"/>
                  </a:moveTo>
                  <a:cubicBezTo>
                    <a:pt x="24" y="0"/>
                    <a:pt x="23" y="0"/>
                    <a:pt x="23" y="1"/>
                  </a:cubicBezTo>
                  <a:cubicBezTo>
                    <a:pt x="10" y="1"/>
                    <a:pt x="1" y="49"/>
                    <a:pt x="1" y="110"/>
                  </a:cubicBezTo>
                  <a:cubicBezTo>
                    <a:pt x="6" y="176"/>
                    <a:pt x="15" y="224"/>
                    <a:pt x="27" y="224"/>
                  </a:cubicBezTo>
                  <a:cubicBezTo>
                    <a:pt x="41" y="224"/>
                    <a:pt x="49" y="172"/>
                    <a:pt x="49" y="110"/>
                  </a:cubicBezTo>
                  <a:cubicBezTo>
                    <a:pt x="45" y="51"/>
                    <a:pt x="37" y="0"/>
                    <a:pt x="24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5" name="Google Shape;357;p26"/>
            <p:cNvSpPr/>
            <p:nvPr/>
          </p:nvSpPr>
          <p:spPr>
            <a:xfrm>
              <a:off x="-160779" y="3927443"/>
              <a:ext cx="2234" cy="10211"/>
            </a:xfrm>
            <a:custGeom>
              <a:avLst/>
              <a:gdLst/>
              <a:ahLst/>
              <a:cxnLst/>
              <a:rect l="l" t="t" r="r" b="b"/>
              <a:pathLst>
                <a:path w="49" h="224" extrusionOk="0">
                  <a:moveTo>
                    <a:pt x="23" y="0"/>
                  </a:moveTo>
                  <a:cubicBezTo>
                    <a:pt x="9" y="0"/>
                    <a:pt x="1" y="53"/>
                    <a:pt x="1" y="114"/>
                  </a:cubicBezTo>
                  <a:cubicBezTo>
                    <a:pt x="5" y="173"/>
                    <a:pt x="13" y="224"/>
                    <a:pt x="25" y="224"/>
                  </a:cubicBezTo>
                  <a:cubicBezTo>
                    <a:pt x="26" y="224"/>
                    <a:pt x="26" y="224"/>
                    <a:pt x="27" y="224"/>
                  </a:cubicBezTo>
                  <a:cubicBezTo>
                    <a:pt x="39" y="224"/>
                    <a:pt x="49" y="175"/>
                    <a:pt x="49" y="114"/>
                  </a:cubicBezTo>
                  <a:cubicBezTo>
                    <a:pt x="45" y="49"/>
                    <a:pt x="35" y="0"/>
                    <a:pt x="2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6" name="Google Shape;358;p26"/>
            <p:cNvSpPr/>
            <p:nvPr/>
          </p:nvSpPr>
          <p:spPr>
            <a:xfrm>
              <a:off x="-160187" y="3947956"/>
              <a:ext cx="2234" cy="10211"/>
            </a:xfrm>
            <a:custGeom>
              <a:avLst/>
              <a:gdLst/>
              <a:ahLst/>
              <a:cxnLst/>
              <a:rect l="l" t="t" r="r" b="b"/>
              <a:pathLst>
                <a:path w="49" h="224" extrusionOk="0">
                  <a:moveTo>
                    <a:pt x="22" y="0"/>
                  </a:moveTo>
                  <a:cubicBezTo>
                    <a:pt x="10" y="0"/>
                    <a:pt x="0" y="49"/>
                    <a:pt x="0" y="115"/>
                  </a:cubicBezTo>
                  <a:cubicBezTo>
                    <a:pt x="5" y="175"/>
                    <a:pt x="18" y="224"/>
                    <a:pt x="26" y="224"/>
                  </a:cubicBezTo>
                  <a:cubicBezTo>
                    <a:pt x="40" y="224"/>
                    <a:pt x="48" y="171"/>
                    <a:pt x="48" y="109"/>
                  </a:cubicBezTo>
                  <a:cubicBezTo>
                    <a:pt x="48" y="49"/>
                    <a:pt x="36" y="0"/>
                    <a:pt x="2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7" name="Google Shape;359;p26"/>
            <p:cNvSpPr/>
            <p:nvPr/>
          </p:nvSpPr>
          <p:spPr>
            <a:xfrm>
              <a:off x="-159594" y="3968287"/>
              <a:ext cx="2462" cy="10393"/>
            </a:xfrm>
            <a:custGeom>
              <a:avLst/>
              <a:gdLst/>
              <a:ahLst/>
              <a:cxnLst/>
              <a:rect l="l" t="t" r="r" b="b"/>
              <a:pathLst>
                <a:path w="54" h="228" extrusionOk="0">
                  <a:moveTo>
                    <a:pt x="23" y="0"/>
                  </a:moveTo>
                  <a:cubicBezTo>
                    <a:pt x="9" y="0"/>
                    <a:pt x="1" y="52"/>
                    <a:pt x="5" y="114"/>
                  </a:cubicBezTo>
                  <a:cubicBezTo>
                    <a:pt x="5" y="175"/>
                    <a:pt x="19" y="228"/>
                    <a:pt x="31" y="228"/>
                  </a:cubicBezTo>
                  <a:cubicBezTo>
                    <a:pt x="45" y="223"/>
                    <a:pt x="53" y="175"/>
                    <a:pt x="49" y="114"/>
                  </a:cubicBezTo>
                  <a:cubicBezTo>
                    <a:pt x="49" y="52"/>
                    <a:pt x="35" y="0"/>
                    <a:pt x="2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8" name="Google Shape;360;p26"/>
            <p:cNvSpPr/>
            <p:nvPr/>
          </p:nvSpPr>
          <p:spPr>
            <a:xfrm>
              <a:off x="-158773" y="3988755"/>
              <a:ext cx="2188" cy="10257"/>
            </a:xfrm>
            <a:custGeom>
              <a:avLst/>
              <a:gdLst/>
              <a:ahLst/>
              <a:cxnLst/>
              <a:rect l="l" t="t" r="r" b="b"/>
              <a:pathLst>
                <a:path w="48" h="225" extrusionOk="0">
                  <a:moveTo>
                    <a:pt x="17" y="1"/>
                  </a:moveTo>
                  <a:cubicBezTo>
                    <a:pt x="9" y="1"/>
                    <a:pt x="1" y="53"/>
                    <a:pt x="1" y="115"/>
                  </a:cubicBezTo>
                  <a:cubicBezTo>
                    <a:pt x="1" y="176"/>
                    <a:pt x="13" y="224"/>
                    <a:pt x="27" y="224"/>
                  </a:cubicBezTo>
                  <a:cubicBezTo>
                    <a:pt x="39" y="224"/>
                    <a:pt x="48" y="172"/>
                    <a:pt x="48" y="111"/>
                  </a:cubicBezTo>
                  <a:cubicBezTo>
                    <a:pt x="44" y="49"/>
                    <a:pt x="31" y="1"/>
                    <a:pt x="17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9" name="Google Shape;361;p26"/>
            <p:cNvSpPr/>
            <p:nvPr/>
          </p:nvSpPr>
          <p:spPr>
            <a:xfrm>
              <a:off x="-158181" y="4009086"/>
              <a:ext cx="2416" cy="10439"/>
            </a:xfrm>
            <a:custGeom>
              <a:avLst/>
              <a:gdLst/>
              <a:ahLst/>
              <a:cxnLst/>
              <a:rect l="l" t="t" r="r" b="b"/>
              <a:pathLst>
                <a:path w="53" h="229" extrusionOk="0">
                  <a:moveTo>
                    <a:pt x="22" y="1"/>
                  </a:moveTo>
                  <a:cubicBezTo>
                    <a:pt x="9" y="6"/>
                    <a:pt x="0" y="53"/>
                    <a:pt x="4" y="115"/>
                  </a:cubicBezTo>
                  <a:cubicBezTo>
                    <a:pt x="4" y="176"/>
                    <a:pt x="18" y="228"/>
                    <a:pt x="31" y="228"/>
                  </a:cubicBezTo>
                  <a:cubicBezTo>
                    <a:pt x="44" y="228"/>
                    <a:pt x="53" y="176"/>
                    <a:pt x="48" y="115"/>
                  </a:cubicBezTo>
                  <a:cubicBezTo>
                    <a:pt x="48" y="53"/>
                    <a:pt x="35" y="1"/>
                    <a:pt x="2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0" name="Google Shape;362;p26"/>
            <p:cNvSpPr/>
            <p:nvPr/>
          </p:nvSpPr>
          <p:spPr>
            <a:xfrm>
              <a:off x="-157360" y="4029645"/>
              <a:ext cx="2234" cy="10211"/>
            </a:xfrm>
            <a:custGeom>
              <a:avLst/>
              <a:gdLst/>
              <a:ahLst/>
              <a:cxnLst/>
              <a:rect l="l" t="t" r="r" b="b"/>
              <a:pathLst>
                <a:path w="49" h="224" extrusionOk="0">
                  <a:moveTo>
                    <a:pt x="22" y="1"/>
                  </a:moveTo>
                  <a:cubicBezTo>
                    <a:pt x="8" y="1"/>
                    <a:pt x="0" y="53"/>
                    <a:pt x="0" y="114"/>
                  </a:cubicBezTo>
                  <a:cubicBezTo>
                    <a:pt x="4" y="175"/>
                    <a:pt x="13" y="223"/>
                    <a:pt x="26" y="223"/>
                  </a:cubicBezTo>
                  <a:cubicBezTo>
                    <a:pt x="39" y="223"/>
                    <a:pt x="48" y="175"/>
                    <a:pt x="48" y="110"/>
                  </a:cubicBezTo>
                  <a:cubicBezTo>
                    <a:pt x="43" y="48"/>
                    <a:pt x="35" y="1"/>
                    <a:pt x="2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1" name="Google Shape;363;p26"/>
            <p:cNvSpPr/>
            <p:nvPr/>
          </p:nvSpPr>
          <p:spPr>
            <a:xfrm>
              <a:off x="-156813" y="4050158"/>
              <a:ext cx="2462" cy="10211"/>
            </a:xfrm>
            <a:custGeom>
              <a:avLst/>
              <a:gdLst/>
              <a:ahLst/>
              <a:cxnLst/>
              <a:rect l="l" t="t" r="r" b="b"/>
              <a:pathLst>
                <a:path w="54" h="224" extrusionOk="0">
                  <a:moveTo>
                    <a:pt x="24" y="0"/>
                  </a:moveTo>
                  <a:cubicBezTo>
                    <a:pt x="24" y="0"/>
                    <a:pt x="23" y="1"/>
                    <a:pt x="23" y="1"/>
                  </a:cubicBezTo>
                  <a:cubicBezTo>
                    <a:pt x="10" y="1"/>
                    <a:pt x="1" y="49"/>
                    <a:pt x="5" y="110"/>
                  </a:cubicBezTo>
                  <a:cubicBezTo>
                    <a:pt x="5" y="175"/>
                    <a:pt x="18" y="223"/>
                    <a:pt x="31" y="223"/>
                  </a:cubicBezTo>
                  <a:cubicBezTo>
                    <a:pt x="45" y="223"/>
                    <a:pt x="53" y="171"/>
                    <a:pt x="53" y="110"/>
                  </a:cubicBezTo>
                  <a:cubicBezTo>
                    <a:pt x="49" y="51"/>
                    <a:pt x="37" y="0"/>
                    <a:pt x="24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2" name="Google Shape;364;p26"/>
            <p:cNvSpPr/>
            <p:nvPr/>
          </p:nvSpPr>
          <p:spPr>
            <a:xfrm>
              <a:off x="-155993" y="4070489"/>
              <a:ext cx="2416" cy="10165"/>
            </a:xfrm>
            <a:custGeom>
              <a:avLst/>
              <a:gdLst/>
              <a:ahLst/>
              <a:cxnLst/>
              <a:rect l="l" t="t" r="r" b="b"/>
              <a:pathLst>
                <a:path w="53" h="223" extrusionOk="0">
                  <a:moveTo>
                    <a:pt x="22" y="0"/>
                  </a:moveTo>
                  <a:cubicBezTo>
                    <a:pt x="9" y="0"/>
                    <a:pt x="0" y="53"/>
                    <a:pt x="5" y="114"/>
                  </a:cubicBezTo>
                  <a:cubicBezTo>
                    <a:pt x="5" y="175"/>
                    <a:pt x="18" y="223"/>
                    <a:pt x="31" y="223"/>
                  </a:cubicBezTo>
                  <a:cubicBezTo>
                    <a:pt x="44" y="223"/>
                    <a:pt x="53" y="175"/>
                    <a:pt x="49" y="114"/>
                  </a:cubicBezTo>
                  <a:cubicBezTo>
                    <a:pt x="49" y="49"/>
                    <a:pt x="35" y="0"/>
                    <a:pt x="2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3" name="Google Shape;365;p26"/>
            <p:cNvSpPr/>
            <p:nvPr/>
          </p:nvSpPr>
          <p:spPr>
            <a:xfrm>
              <a:off x="-155172" y="4091002"/>
              <a:ext cx="2416" cy="10165"/>
            </a:xfrm>
            <a:custGeom>
              <a:avLst/>
              <a:gdLst/>
              <a:ahLst/>
              <a:cxnLst/>
              <a:rect l="l" t="t" r="r" b="b"/>
              <a:pathLst>
                <a:path w="53" h="223" extrusionOk="0">
                  <a:moveTo>
                    <a:pt x="21" y="0"/>
                  </a:moveTo>
                  <a:cubicBezTo>
                    <a:pt x="9" y="0"/>
                    <a:pt x="0" y="49"/>
                    <a:pt x="0" y="109"/>
                  </a:cubicBezTo>
                  <a:cubicBezTo>
                    <a:pt x="4" y="176"/>
                    <a:pt x="17" y="223"/>
                    <a:pt x="31" y="223"/>
                  </a:cubicBezTo>
                  <a:cubicBezTo>
                    <a:pt x="43" y="223"/>
                    <a:pt x="53" y="170"/>
                    <a:pt x="47" y="109"/>
                  </a:cubicBezTo>
                  <a:cubicBezTo>
                    <a:pt x="47" y="49"/>
                    <a:pt x="35" y="0"/>
                    <a:pt x="2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4" name="Google Shape;366;p26"/>
            <p:cNvSpPr/>
            <p:nvPr/>
          </p:nvSpPr>
          <p:spPr>
            <a:xfrm>
              <a:off x="-154397" y="4111333"/>
              <a:ext cx="2416" cy="10165"/>
            </a:xfrm>
            <a:custGeom>
              <a:avLst/>
              <a:gdLst/>
              <a:ahLst/>
              <a:cxnLst/>
              <a:rect l="l" t="t" r="r" b="b"/>
              <a:pathLst>
                <a:path w="53" h="223" extrusionOk="0">
                  <a:moveTo>
                    <a:pt x="22" y="0"/>
                  </a:moveTo>
                  <a:cubicBezTo>
                    <a:pt x="9" y="0"/>
                    <a:pt x="0" y="53"/>
                    <a:pt x="0" y="113"/>
                  </a:cubicBezTo>
                  <a:cubicBezTo>
                    <a:pt x="4" y="172"/>
                    <a:pt x="17" y="223"/>
                    <a:pt x="29" y="223"/>
                  </a:cubicBezTo>
                  <a:cubicBezTo>
                    <a:pt x="29" y="223"/>
                    <a:pt x="30" y="223"/>
                    <a:pt x="30" y="222"/>
                  </a:cubicBezTo>
                  <a:cubicBezTo>
                    <a:pt x="44" y="222"/>
                    <a:pt x="52" y="175"/>
                    <a:pt x="48" y="113"/>
                  </a:cubicBezTo>
                  <a:cubicBezTo>
                    <a:pt x="48" y="48"/>
                    <a:pt x="36" y="0"/>
                    <a:pt x="2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5" name="Google Shape;367;p26"/>
            <p:cNvSpPr/>
            <p:nvPr/>
          </p:nvSpPr>
          <p:spPr>
            <a:xfrm>
              <a:off x="-153622" y="4131846"/>
              <a:ext cx="2462" cy="10211"/>
            </a:xfrm>
            <a:custGeom>
              <a:avLst/>
              <a:gdLst/>
              <a:ahLst/>
              <a:cxnLst/>
              <a:rect l="l" t="t" r="r" b="b"/>
              <a:pathLst>
                <a:path w="54" h="224" extrusionOk="0">
                  <a:moveTo>
                    <a:pt x="23" y="0"/>
                  </a:moveTo>
                  <a:cubicBezTo>
                    <a:pt x="9" y="0"/>
                    <a:pt x="1" y="48"/>
                    <a:pt x="1" y="113"/>
                  </a:cubicBezTo>
                  <a:cubicBezTo>
                    <a:pt x="5" y="175"/>
                    <a:pt x="19" y="223"/>
                    <a:pt x="31" y="223"/>
                  </a:cubicBezTo>
                  <a:cubicBezTo>
                    <a:pt x="45" y="223"/>
                    <a:pt x="53" y="171"/>
                    <a:pt x="49" y="109"/>
                  </a:cubicBezTo>
                  <a:cubicBezTo>
                    <a:pt x="45" y="48"/>
                    <a:pt x="35" y="0"/>
                    <a:pt x="2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6" name="Google Shape;368;p26"/>
            <p:cNvSpPr/>
            <p:nvPr/>
          </p:nvSpPr>
          <p:spPr>
            <a:xfrm>
              <a:off x="-152802" y="4152131"/>
              <a:ext cx="2462" cy="10439"/>
            </a:xfrm>
            <a:custGeom>
              <a:avLst/>
              <a:gdLst/>
              <a:ahLst/>
              <a:cxnLst/>
              <a:rect l="l" t="t" r="r" b="b"/>
              <a:pathLst>
                <a:path w="54" h="229" extrusionOk="0">
                  <a:moveTo>
                    <a:pt x="22" y="1"/>
                  </a:moveTo>
                  <a:cubicBezTo>
                    <a:pt x="9" y="1"/>
                    <a:pt x="1" y="53"/>
                    <a:pt x="1" y="114"/>
                  </a:cubicBezTo>
                  <a:cubicBezTo>
                    <a:pt x="5" y="176"/>
                    <a:pt x="17" y="228"/>
                    <a:pt x="31" y="228"/>
                  </a:cubicBezTo>
                  <a:cubicBezTo>
                    <a:pt x="44" y="224"/>
                    <a:pt x="53" y="176"/>
                    <a:pt x="48" y="114"/>
                  </a:cubicBezTo>
                  <a:cubicBezTo>
                    <a:pt x="48" y="53"/>
                    <a:pt x="35" y="1"/>
                    <a:pt x="2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7" name="Google Shape;369;p26"/>
            <p:cNvSpPr/>
            <p:nvPr/>
          </p:nvSpPr>
          <p:spPr>
            <a:xfrm>
              <a:off x="-152027" y="4172645"/>
              <a:ext cx="2416" cy="10257"/>
            </a:xfrm>
            <a:custGeom>
              <a:avLst/>
              <a:gdLst/>
              <a:ahLst/>
              <a:cxnLst/>
              <a:rect l="l" t="t" r="r" b="b"/>
              <a:pathLst>
                <a:path w="53" h="225" extrusionOk="0">
                  <a:moveTo>
                    <a:pt x="23" y="1"/>
                  </a:moveTo>
                  <a:cubicBezTo>
                    <a:pt x="10" y="1"/>
                    <a:pt x="0" y="49"/>
                    <a:pt x="0" y="115"/>
                  </a:cubicBezTo>
                  <a:cubicBezTo>
                    <a:pt x="5" y="176"/>
                    <a:pt x="18" y="224"/>
                    <a:pt x="31" y="224"/>
                  </a:cubicBezTo>
                  <a:cubicBezTo>
                    <a:pt x="45" y="224"/>
                    <a:pt x="53" y="172"/>
                    <a:pt x="49" y="110"/>
                  </a:cubicBezTo>
                  <a:cubicBezTo>
                    <a:pt x="49" y="49"/>
                    <a:pt x="36" y="1"/>
                    <a:pt x="2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8" name="Google Shape;370;p26"/>
            <p:cNvSpPr/>
            <p:nvPr/>
          </p:nvSpPr>
          <p:spPr>
            <a:xfrm>
              <a:off x="-151206" y="4192976"/>
              <a:ext cx="2416" cy="10439"/>
            </a:xfrm>
            <a:custGeom>
              <a:avLst/>
              <a:gdLst/>
              <a:ahLst/>
              <a:cxnLst/>
              <a:rect l="l" t="t" r="r" b="b"/>
              <a:pathLst>
                <a:path w="53" h="229" extrusionOk="0">
                  <a:moveTo>
                    <a:pt x="22" y="1"/>
                  </a:moveTo>
                  <a:cubicBezTo>
                    <a:pt x="9" y="1"/>
                    <a:pt x="0" y="53"/>
                    <a:pt x="0" y="115"/>
                  </a:cubicBezTo>
                  <a:cubicBezTo>
                    <a:pt x="5" y="176"/>
                    <a:pt x="18" y="228"/>
                    <a:pt x="31" y="228"/>
                  </a:cubicBezTo>
                  <a:cubicBezTo>
                    <a:pt x="44" y="224"/>
                    <a:pt x="53" y="176"/>
                    <a:pt x="49" y="115"/>
                  </a:cubicBezTo>
                  <a:cubicBezTo>
                    <a:pt x="49" y="53"/>
                    <a:pt x="35" y="1"/>
                    <a:pt x="2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9" name="Google Shape;371;p26"/>
            <p:cNvSpPr/>
            <p:nvPr/>
          </p:nvSpPr>
          <p:spPr>
            <a:xfrm>
              <a:off x="-150386" y="4213489"/>
              <a:ext cx="2416" cy="10211"/>
            </a:xfrm>
            <a:custGeom>
              <a:avLst/>
              <a:gdLst/>
              <a:ahLst/>
              <a:cxnLst/>
              <a:rect l="l" t="t" r="r" b="b"/>
              <a:pathLst>
                <a:path w="53" h="224" extrusionOk="0">
                  <a:moveTo>
                    <a:pt x="21" y="0"/>
                  </a:moveTo>
                  <a:cubicBezTo>
                    <a:pt x="9" y="0"/>
                    <a:pt x="0" y="53"/>
                    <a:pt x="4" y="115"/>
                  </a:cubicBezTo>
                  <a:cubicBezTo>
                    <a:pt x="4" y="176"/>
                    <a:pt x="17" y="224"/>
                    <a:pt x="31" y="224"/>
                  </a:cubicBezTo>
                  <a:cubicBezTo>
                    <a:pt x="43" y="224"/>
                    <a:pt x="53" y="171"/>
                    <a:pt x="47" y="111"/>
                  </a:cubicBezTo>
                  <a:cubicBezTo>
                    <a:pt x="47" y="49"/>
                    <a:pt x="35" y="0"/>
                    <a:pt x="2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0" name="Google Shape;372;p26"/>
            <p:cNvSpPr/>
            <p:nvPr/>
          </p:nvSpPr>
          <p:spPr>
            <a:xfrm>
              <a:off x="-149656" y="4233820"/>
              <a:ext cx="2462" cy="10393"/>
            </a:xfrm>
            <a:custGeom>
              <a:avLst/>
              <a:gdLst/>
              <a:ahLst/>
              <a:cxnLst/>
              <a:rect l="l" t="t" r="r" b="b"/>
              <a:pathLst>
                <a:path w="54" h="228" extrusionOk="0">
                  <a:moveTo>
                    <a:pt x="23" y="0"/>
                  </a:moveTo>
                  <a:cubicBezTo>
                    <a:pt x="10" y="5"/>
                    <a:pt x="1" y="53"/>
                    <a:pt x="5" y="115"/>
                  </a:cubicBezTo>
                  <a:cubicBezTo>
                    <a:pt x="5" y="175"/>
                    <a:pt x="19" y="228"/>
                    <a:pt x="31" y="228"/>
                  </a:cubicBezTo>
                  <a:cubicBezTo>
                    <a:pt x="45" y="228"/>
                    <a:pt x="53" y="175"/>
                    <a:pt x="49" y="115"/>
                  </a:cubicBezTo>
                  <a:cubicBezTo>
                    <a:pt x="49" y="53"/>
                    <a:pt x="37" y="0"/>
                    <a:pt x="2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1" name="Google Shape;373;p26"/>
            <p:cNvSpPr/>
            <p:nvPr/>
          </p:nvSpPr>
          <p:spPr>
            <a:xfrm>
              <a:off x="-148836" y="4254378"/>
              <a:ext cx="2462" cy="10165"/>
            </a:xfrm>
            <a:custGeom>
              <a:avLst/>
              <a:gdLst/>
              <a:ahLst/>
              <a:cxnLst/>
              <a:rect l="l" t="t" r="r" b="b"/>
              <a:pathLst>
                <a:path w="54" h="223" extrusionOk="0">
                  <a:moveTo>
                    <a:pt x="23" y="0"/>
                  </a:moveTo>
                  <a:cubicBezTo>
                    <a:pt x="9" y="0"/>
                    <a:pt x="1" y="53"/>
                    <a:pt x="5" y="114"/>
                  </a:cubicBezTo>
                  <a:cubicBezTo>
                    <a:pt x="5" y="174"/>
                    <a:pt x="19" y="223"/>
                    <a:pt x="31" y="223"/>
                  </a:cubicBezTo>
                  <a:cubicBezTo>
                    <a:pt x="45" y="223"/>
                    <a:pt x="53" y="174"/>
                    <a:pt x="49" y="109"/>
                  </a:cubicBezTo>
                  <a:cubicBezTo>
                    <a:pt x="49" y="47"/>
                    <a:pt x="35" y="0"/>
                    <a:pt x="2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2" name="Google Shape;374;p26"/>
            <p:cNvSpPr/>
            <p:nvPr/>
          </p:nvSpPr>
          <p:spPr>
            <a:xfrm>
              <a:off x="-148015" y="4274846"/>
              <a:ext cx="2462" cy="10211"/>
            </a:xfrm>
            <a:custGeom>
              <a:avLst/>
              <a:gdLst/>
              <a:ahLst/>
              <a:cxnLst/>
              <a:rect l="l" t="t" r="r" b="b"/>
              <a:pathLst>
                <a:path w="54" h="224" extrusionOk="0">
                  <a:moveTo>
                    <a:pt x="23" y="1"/>
                  </a:moveTo>
                  <a:cubicBezTo>
                    <a:pt x="23" y="1"/>
                    <a:pt x="22" y="1"/>
                    <a:pt x="22" y="1"/>
                  </a:cubicBezTo>
                  <a:cubicBezTo>
                    <a:pt x="9" y="1"/>
                    <a:pt x="1" y="49"/>
                    <a:pt x="5" y="110"/>
                  </a:cubicBezTo>
                  <a:cubicBezTo>
                    <a:pt x="5" y="175"/>
                    <a:pt x="17" y="224"/>
                    <a:pt x="31" y="224"/>
                  </a:cubicBezTo>
                  <a:cubicBezTo>
                    <a:pt x="44" y="224"/>
                    <a:pt x="53" y="171"/>
                    <a:pt x="48" y="110"/>
                  </a:cubicBezTo>
                  <a:cubicBezTo>
                    <a:pt x="48" y="52"/>
                    <a:pt x="36" y="1"/>
                    <a:pt x="2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3" name="Google Shape;375;p26"/>
            <p:cNvSpPr/>
            <p:nvPr/>
          </p:nvSpPr>
          <p:spPr>
            <a:xfrm>
              <a:off x="-147240" y="4295177"/>
              <a:ext cx="2416" cy="10211"/>
            </a:xfrm>
            <a:custGeom>
              <a:avLst/>
              <a:gdLst/>
              <a:ahLst/>
              <a:cxnLst/>
              <a:rect l="l" t="t" r="r" b="b"/>
              <a:pathLst>
                <a:path w="53" h="224" extrusionOk="0">
                  <a:moveTo>
                    <a:pt x="22" y="1"/>
                  </a:moveTo>
                  <a:cubicBezTo>
                    <a:pt x="10" y="1"/>
                    <a:pt x="0" y="53"/>
                    <a:pt x="5" y="114"/>
                  </a:cubicBezTo>
                  <a:cubicBezTo>
                    <a:pt x="5" y="175"/>
                    <a:pt x="18" y="223"/>
                    <a:pt x="31" y="223"/>
                  </a:cubicBezTo>
                  <a:cubicBezTo>
                    <a:pt x="44" y="223"/>
                    <a:pt x="53" y="175"/>
                    <a:pt x="49" y="110"/>
                  </a:cubicBezTo>
                  <a:cubicBezTo>
                    <a:pt x="49" y="49"/>
                    <a:pt x="36" y="1"/>
                    <a:pt x="2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4" name="Google Shape;376;p26"/>
            <p:cNvSpPr/>
            <p:nvPr/>
          </p:nvSpPr>
          <p:spPr>
            <a:xfrm>
              <a:off x="-146420" y="4315690"/>
              <a:ext cx="2416" cy="10211"/>
            </a:xfrm>
            <a:custGeom>
              <a:avLst/>
              <a:gdLst/>
              <a:ahLst/>
              <a:cxnLst/>
              <a:rect l="l" t="t" r="r" b="b"/>
              <a:pathLst>
                <a:path w="53" h="224" extrusionOk="0">
                  <a:moveTo>
                    <a:pt x="24" y="1"/>
                  </a:moveTo>
                  <a:cubicBezTo>
                    <a:pt x="23" y="1"/>
                    <a:pt x="23" y="1"/>
                    <a:pt x="22" y="1"/>
                  </a:cubicBezTo>
                  <a:cubicBezTo>
                    <a:pt x="9" y="1"/>
                    <a:pt x="0" y="49"/>
                    <a:pt x="4" y="110"/>
                  </a:cubicBezTo>
                  <a:cubicBezTo>
                    <a:pt x="4" y="176"/>
                    <a:pt x="18" y="223"/>
                    <a:pt x="31" y="223"/>
                  </a:cubicBezTo>
                  <a:cubicBezTo>
                    <a:pt x="44" y="223"/>
                    <a:pt x="53" y="171"/>
                    <a:pt x="48" y="110"/>
                  </a:cubicBezTo>
                  <a:cubicBezTo>
                    <a:pt x="48" y="51"/>
                    <a:pt x="36" y="1"/>
                    <a:pt x="24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5" name="Google Shape;377;p26"/>
            <p:cNvSpPr/>
            <p:nvPr/>
          </p:nvSpPr>
          <p:spPr>
            <a:xfrm>
              <a:off x="-145599" y="4336021"/>
              <a:ext cx="2416" cy="10211"/>
            </a:xfrm>
            <a:custGeom>
              <a:avLst/>
              <a:gdLst/>
              <a:ahLst/>
              <a:cxnLst/>
              <a:rect l="l" t="t" r="r" b="b"/>
              <a:pathLst>
                <a:path w="53" h="224" extrusionOk="0">
                  <a:moveTo>
                    <a:pt x="21" y="1"/>
                  </a:moveTo>
                  <a:cubicBezTo>
                    <a:pt x="8" y="1"/>
                    <a:pt x="0" y="53"/>
                    <a:pt x="4" y="114"/>
                  </a:cubicBezTo>
                  <a:cubicBezTo>
                    <a:pt x="4" y="173"/>
                    <a:pt x="16" y="223"/>
                    <a:pt x="29" y="223"/>
                  </a:cubicBezTo>
                  <a:cubicBezTo>
                    <a:pt x="29" y="223"/>
                    <a:pt x="30" y="223"/>
                    <a:pt x="30" y="223"/>
                  </a:cubicBezTo>
                  <a:cubicBezTo>
                    <a:pt x="43" y="223"/>
                    <a:pt x="52" y="176"/>
                    <a:pt x="47" y="114"/>
                  </a:cubicBezTo>
                  <a:cubicBezTo>
                    <a:pt x="47" y="49"/>
                    <a:pt x="35" y="1"/>
                    <a:pt x="2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6" name="Google Shape;378;p26"/>
            <p:cNvSpPr/>
            <p:nvPr/>
          </p:nvSpPr>
          <p:spPr>
            <a:xfrm>
              <a:off x="-144870" y="4356534"/>
              <a:ext cx="2462" cy="10257"/>
            </a:xfrm>
            <a:custGeom>
              <a:avLst/>
              <a:gdLst/>
              <a:ahLst/>
              <a:cxnLst/>
              <a:rect l="l" t="t" r="r" b="b"/>
              <a:pathLst>
                <a:path w="54" h="225" extrusionOk="0">
                  <a:moveTo>
                    <a:pt x="23" y="1"/>
                  </a:moveTo>
                  <a:cubicBezTo>
                    <a:pt x="10" y="1"/>
                    <a:pt x="1" y="49"/>
                    <a:pt x="5" y="114"/>
                  </a:cubicBezTo>
                  <a:cubicBezTo>
                    <a:pt x="5" y="176"/>
                    <a:pt x="19" y="224"/>
                    <a:pt x="31" y="224"/>
                  </a:cubicBezTo>
                  <a:cubicBezTo>
                    <a:pt x="45" y="224"/>
                    <a:pt x="53" y="172"/>
                    <a:pt x="49" y="110"/>
                  </a:cubicBezTo>
                  <a:cubicBezTo>
                    <a:pt x="49" y="49"/>
                    <a:pt x="36" y="1"/>
                    <a:pt x="2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7" name="Google Shape;379;p26"/>
            <p:cNvSpPr/>
            <p:nvPr/>
          </p:nvSpPr>
          <p:spPr>
            <a:xfrm>
              <a:off x="-144049" y="4376865"/>
              <a:ext cx="2462" cy="10393"/>
            </a:xfrm>
            <a:custGeom>
              <a:avLst/>
              <a:gdLst/>
              <a:ahLst/>
              <a:cxnLst/>
              <a:rect l="l" t="t" r="r" b="b"/>
              <a:pathLst>
                <a:path w="54" h="228" extrusionOk="0">
                  <a:moveTo>
                    <a:pt x="23" y="0"/>
                  </a:moveTo>
                  <a:cubicBezTo>
                    <a:pt x="9" y="0"/>
                    <a:pt x="1" y="53"/>
                    <a:pt x="1" y="114"/>
                  </a:cubicBezTo>
                  <a:cubicBezTo>
                    <a:pt x="5" y="176"/>
                    <a:pt x="18" y="228"/>
                    <a:pt x="31" y="228"/>
                  </a:cubicBezTo>
                  <a:cubicBezTo>
                    <a:pt x="45" y="224"/>
                    <a:pt x="53" y="176"/>
                    <a:pt x="49" y="114"/>
                  </a:cubicBezTo>
                  <a:cubicBezTo>
                    <a:pt x="45" y="53"/>
                    <a:pt x="35" y="0"/>
                    <a:pt x="2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8" name="Google Shape;380;p26"/>
            <p:cNvSpPr/>
            <p:nvPr/>
          </p:nvSpPr>
          <p:spPr>
            <a:xfrm>
              <a:off x="-143229" y="4397378"/>
              <a:ext cx="2188" cy="10211"/>
            </a:xfrm>
            <a:custGeom>
              <a:avLst/>
              <a:gdLst/>
              <a:ahLst/>
              <a:cxnLst/>
              <a:rect l="l" t="t" r="r" b="b"/>
              <a:pathLst>
                <a:path w="48" h="224" extrusionOk="0">
                  <a:moveTo>
                    <a:pt x="17" y="0"/>
                  </a:moveTo>
                  <a:cubicBezTo>
                    <a:pt x="9" y="0"/>
                    <a:pt x="0" y="49"/>
                    <a:pt x="0" y="115"/>
                  </a:cubicBezTo>
                  <a:cubicBezTo>
                    <a:pt x="5" y="175"/>
                    <a:pt x="13" y="224"/>
                    <a:pt x="27" y="224"/>
                  </a:cubicBezTo>
                  <a:cubicBezTo>
                    <a:pt x="39" y="224"/>
                    <a:pt x="48" y="171"/>
                    <a:pt x="48" y="109"/>
                  </a:cubicBezTo>
                  <a:cubicBezTo>
                    <a:pt x="43" y="49"/>
                    <a:pt x="31" y="0"/>
                    <a:pt x="17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9" name="Google Shape;381;p26"/>
            <p:cNvSpPr/>
            <p:nvPr/>
          </p:nvSpPr>
          <p:spPr>
            <a:xfrm>
              <a:off x="-142636" y="4417892"/>
              <a:ext cx="2416" cy="10211"/>
            </a:xfrm>
            <a:custGeom>
              <a:avLst/>
              <a:gdLst/>
              <a:ahLst/>
              <a:cxnLst/>
              <a:rect l="l" t="t" r="r" b="b"/>
              <a:pathLst>
                <a:path w="53" h="224" extrusionOk="0">
                  <a:moveTo>
                    <a:pt x="24" y="0"/>
                  </a:moveTo>
                  <a:cubicBezTo>
                    <a:pt x="23" y="0"/>
                    <a:pt x="23" y="0"/>
                    <a:pt x="22" y="0"/>
                  </a:cubicBezTo>
                  <a:cubicBezTo>
                    <a:pt x="8" y="0"/>
                    <a:pt x="0" y="49"/>
                    <a:pt x="4" y="110"/>
                  </a:cubicBezTo>
                  <a:cubicBezTo>
                    <a:pt x="4" y="175"/>
                    <a:pt x="18" y="224"/>
                    <a:pt x="30" y="224"/>
                  </a:cubicBezTo>
                  <a:cubicBezTo>
                    <a:pt x="44" y="224"/>
                    <a:pt x="53" y="171"/>
                    <a:pt x="48" y="110"/>
                  </a:cubicBezTo>
                  <a:cubicBezTo>
                    <a:pt x="48" y="51"/>
                    <a:pt x="36" y="0"/>
                    <a:pt x="24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0" name="Google Shape;382;p26"/>
            <p:cNvSpPr/>
            <p:nvPr/>
          </p:nvSpPr>
          <p:spPr>
            <a:xfrm>
              <a:off x="-141861" y="4438223"/>
              <a:ext cx="2279" cy="10393"/>
            </a:xfrm>
            <a:custGeom>
              <a:avLst/>
              <a:gdLst/>
              <a:ahLst/>
              <a:cxnLst/>
              <a:rect l="l" t="t" r="r" b="b"/>
              <a:pathLst>
                <a:path w="50" h="228" extrusionOk="0">
                  <a:moveTo>
                    <a:pt x="23" y="0"/>
                  </a:moveTo>
                  <a:cubicBezTo>
                    <a:pt x="9" y="5"/>
                    <a:pt x="1" y="52"/>
                    <a:pt x="1" y="114"/>
                  </a:cubicBezTo>
                  <a:cubicBezTo>
                    <a:pt x="5" y="179"/>
                    <a:pt x="13" y="228"/>
                    <a:pt x="27" y="228"/>
                  </a:cubicBezTo>
                  <a:cubicBezTo>
                    <a:pt x="40" y="228"/>
                    <a:pt x="49" y="175"/>
                    <a:pt x="49" y="114"/>
                  </a:cubicBezTo>
                  <a:cubicBezTo>
                    <a:pt x="44" y="52"/>
                    <a:pt x="36" y="0"/>
                    <a:pt x="2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1" name="Google Shape;383;p26"/>
            <p:cNvSpPr/>
            <p:nvPr/>
          </p:nvSpPr>
          <p:spPr>
            <a:xfrm>
              <a:off x="-141269" y="4458781"/>
              <a:ext cx="2234" cy="4558"/>
            </a:xfrm>
            <a:custGeom>
              <a:avLst/>
              <a:gdLst/>
              <a:ahLst/>
              <a:cxnLst/>
              <a:rect l="l" t="t" r="r" b="b"/>
              <a:pathLst>
                <a:path w="49" h="100" extrusionOk="0">
                  <a:moveTo>
                    <a:pt x="23" y="0"/>
                  </a:moveTo>
                  <a:cubicBezTo>
                    <a:pt x="10" y="0"/>
                    <a:pt x="0" y="21"/>
                    <a:pt x="0" y="52"/>
                  </a:cubicBezTo>
                  <a:cubicBezTo>
                    <a:pt x="0" y="79"/>
                    <a:pt x="14" y="100"/>
                    <a:pt x="27" y="100"/>
                  </a:cubicBezTo>
                  <a:cubicBezTo>
                    <a:pt x="40" y="100"/>
                    <a:pt x="49" y="79"/>
                    <a:pt x="49" y="47"/>
                  </a:cubicBezTo>
                  <a:cubicBezTo>
                    <a:pt x="49" y="21"/>
                    <a:pt x="36" y="0"/>
                    <a:pt x="2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2" name="Google Shape;384;p26"/>
            <p:cNvSpPr/>
            <p:nvPr/>
          </p:nvSpPr>
          <p:spPr>
            <a:xfrm>
              <a:off x="-115741" y="2713425"/>
              <a:ext cx="34098" cy="228107"/>
            </a:xfrm>
            <a:custGeom>
              <a:avLst/>
              <a:gdLst/>
              <a:ahLst/>
              <a:cxnLst/>
              <a:rect l="l" t="t" r="r" b="b"/>
              <a:pathLst>
                <a:path w="748" h="5004" extrusionOk="0">
                  <a:moveTo>
                    <a:pt x="5" y="0"/>
                  </a:moveTo>
                  <a:cubicBezTo>
                    <a:pt x="1" y="0"/>
                    <a:pt x="1" y="18"/>
                    <a:pt x="1" y="53"/>
                  </a:cubicBezTo>
                  <a:cubicBezTo>
                    <a:pt x="5" y="101"/>
                    <a:pt x="5" y="153"/>
                    <a:pt x="5" y="206"/>
                  </a:cubicBezTo>
                  <a:cubicBezTo>
                    <a:pt x="13" y="367"/>
                    <a:pt x="22" y="560"/>
                    <a:pt x="31" y="779"/>
                  </a:cubicBezTo>
                  <a:cubicBezTo>
                    <a:pt x="57" y="1290"/>
                    <a:pt x="88" y="1936"/>
                    <a:pt x="122" y="2654"/>
                  </a:cubicBezTo>
                  <a:cubicBezTo>
                    <a:pt x="166" y="3383"/>
                    <a:pt x="197" y="4044"/>
                    <a:pt x="237" y="4528"/>
                  </a:cubicBezTo>
                  <a:cubicBezTo>
                    <a:pt x="253" y="4647"/>
                    <a:pt x="284" y="4756"/>
                    <a:pt x="341" y="4839"/>
                  </a:cubicBezTo>
                  <a:cubicBezTo>
                    <a:pt x="398" y="4917"/>
                    <a:pt x="477" y="4965"/>
                    <a:pt x="538" y="4987"/>
                  </a:cubicBezTo>
                  <a:cubicBezTo>
                    <a:pt x="575" y="4999"/>
                    <a:pt x="608" y="5004"/>
                    <a:pt x="636" y="5004"/>
                  </a:cubicBezTo>
                  <a:cubicBezTo>
                    <a:pt x="705" y="5004"/>
                    <a:pt x="743" y="4978"/>
                    <a:pt x="747" y="4978"/>
                  </a:cubicBezTo>
                  <a:cubicBezTo>
                    <a:pt x="747" y="4978"/>
                    <a:pt x="747" y="4978"/>
                    <a:pt x="747" y="4978"/>
                  </a:cubicBezTo>
                  <a:lnTo>
                    <a:pt x="747" y="4978"/>
                  </a:lnTo>
                  <a:cubicBezTo>
                    <a:pt x="747" y="4977"/>
                    <a:pt x="747" y="4977"/>
                    <a:pt x="746" y="4977"/>
                  </a:cubicBezTo>
                  <a:cubicBezTo>
                    <a:pt x="739" y="4977"/>
                    <a:pt x="708" y="4991"/>
                    <a:pt x="657" y="4991"/>
                  </a:cubicBezTo>
                  <a:cubicBezTo>
                    <a:pt x="627" y="4991"/>
                    <a:pt x="590" y="4986"/>
                    <a:pt x="546" y="4970"/>
                  </a:cubicBezTo>
                  <a:cubicBezTo>
                    <a:pt x="485" y="4948"/>
                    <a:pt x="415" y="4899"/>
                    <a:pt x="362" y="4821"/>
                  </a:cubicBezTo>
                  <a:cubicBezTo>
                    <a:pt x="315" y="4746"/>
                    <a:pt x="284" y="4641"/>
                    <a:pt x="271" y="4524"/>
                  </a:cubicBezTo>
                  <a:cubicBezTo>
                    <a:pt x="245" y="4012"/>
                    <a:pt x="210" y="3366"/>
                    <a:pt x="170" y="2649"/>
                  </a:cubicBezTo>
                  <a:cubicBezTo>
                    <a:pt x="132" y="1932"/>
                    <a:pt x="92" y="1285"/>
                    <a:pt x="61" y="774"/>
                  </a:cubicBezTo>
                  <a:cubicBezTo>
                    <a:pt x="48" y="556"/>
                    <a:pt x="35" y="367"/>
                    <a:pt x="22" y="206"/>
                  </a:cubicBezTo>
                  <a:cubicBezTo>
                    <a:pt x="17" y="153"/>
                    <a:pt x="13" y="101"/>
                    <a:pt x="13" y="53"/>
                  </a:cubicBezTo>
                  <a:cubicBezTo>
                    <a:pt x="9" y="18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3" name="Google Shape;385;p26"/>
            <p:cNvSpPr/>
            <p:nvPr/>
          </p:nvSpPr>
          <p:spPr>
            <a:xfrm>
              <a:off x="-478734" y="2928814"/>
              <a:ext cx="58622" cy="168619"/>
            </a:xfrm>
            <a:custGeom>
              <a:avLst/>
              <a:gdLst/>
              <a:ahLst/>
              <a:cxnLst/>
              <a:rect l="l" t="t" r="r" b="b"/>
              <a:pathLst>
                <a:path w="1286" h="3699" extrusionOk="0">
                  <a:moveTo>
                    <a:pt x="717" y="0"/>
                  </a:moveTo>
                  <a:cubicBezTo>
                    <a:pt x="521" y="39"/>
                    <a:pt x="346" y="74"/>
                    <a:pt x="193" y="100"/>
                  </a:cubicBezTo>
                  <a:cubicBezTo>
                    <a:pt x="140" y="114"/>
                    <a:pt x="97" y="122"/>
                    <a:pt x="49" y="131"/>
                  </a:cubicBezTo>
                  <a:cubicBezTo>
                    <a:pt x="19" y="140"/>
                    <a:pt x="1" y="144"/>
                    <a:pt x="1" y="148"/>
                  </a:cubicBezTo>
                  <a:cubicBezTo>
                    <a:pt x="1" y="148"/>
                    <a:pt x="19" y="148"/>
                    <a:pt x="53" y="144"/>
                  </a:cubicBezTo>
                  <a:cubicBezTo>
                    <a:pt x="97" y="136"/>
                    <a:pt x="145" y="126"/>
                    <a:pt x="197" y="122"/>
                  </a:cubicBezTo>
                  <a:cubicBezTo>
                    <a:pt x="346" y="96"/>
                    <a:pt x="516" y="67"/>
                    <a:pt x="711" y="37"/>
                  </a:cubicBezTo>
                  <a:lnTo>
                    <a:pt x="711" y="37"/>
                  </a:lnTo>
                  <a:cubicBezTo>
                    <a:pt x="867" y="435"/>
                    <a:pt x="1037" y="987"/>
                    <a:pt x="1137" y="1617"/>
                  </a:cubicBezTo>
                  <a:cubicBezTo>
                    <a:pt x="1189" y="1941"/>
                    <a:pt x="1220" y="2255"/>
                    <a:pt x="1229" y="2538"/>
                  </a:cubicBezTo>
                  <a:cubicBezTo>
                    <a:pt x="1246" y="2823"/>
                    <a:pt x="1233" y="3081"/>
                    <a:pt x="1150" y="3278"/>
                  </a:cubicBezTo>
                  <a:cubicBezTo>
                    <a:pt x="1067" y="3474"/>
                    <a:pt x="927" y="3593"/>
                    <a:pt x="818" y="3645"/>
                  </a:cubicBezTo>
                  <a:cubicBezTo>
                    <a:pt x="713" y="3692"/>
                    <a:pt x="643" y="3692"/>
                    <a:pt x="643" y="3697"/>
                  </a:cubicBezTo>
                  <a:cubicBezTo>
                    <a:pt x="643" y="3697"/>
                    <a:pt x="648" y="3698"/>
                    <a:pt x="658" y="3698"/>
                  </a:cubicBezTo>
                  <a:cubicBezTo>
                    <a:pt x="685" y="3698"/>
                    <a:pt x="744" y="3694"/>
                    <a:pt x="826" y="3662"/>
                  </a:cubicBezTo>
                  <a:cubicBezTo>
                    <a:pt x="941" y="3614"/>
                    <a:pt x="1088" y="3496"/>
                    <a:pt x="1181" y="3290"/>
                  </a:cubicBezTo>
                  <a:cubicBezTo>
                    <a:pt x="1272" y="3089"/>
                    <a:pt x="1286" y="2823"/>
                    <a:pt x="1272" y="2534"/>
                  </a:cubicBezTo>
                  <a:cubicBezTo>
                    <a:pt x="1264" y="2250"/>
                    <a:pt x="1237" y="1935"/>
                    <a:pt x="1185" y="1608"/>
                  </a:cubicBezTo>
                  <a:cubicBezTo>
                    <a:pt x="1080" y="970"/>
                    <a:pt x="901" y="406"/>
                    <a:pt x="739" y="13"/>
                  </a:cubicBezTo>
                  <a:lnTo>
                    <a:pt x="73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4" name="Google Shape;386;p26"/>
            <p:cNvSpPr/>
            <p:nvPr/>
          </p:nvSpPr>
          <p:spPr>
            <a:xfrm>
              <a:off x="-477731" y="2960404"/>
              <a:ext cx="39887" cy="9208"/>
            </a:xfrm>
            <a:custGeom>
              <a:avLst/>
              <a:gdLst/>
              <a:ahLst/>
              <a:cxnLst/>
              <a:rect l="l" t="t" r="r" b="b"/>
              <a:pathLst>
                <a:path w="875" h="202" extrusionOk="0">
                  <a:moveTo>
                    <a:pt x="863" y="0"/>
                  </a:moveTo>
                  <a:cubicBezTo>
                    <a:pt x="826" y="0"/>
                    <a:pt x="647" y="29"/>
                    <a:pt x="433" y="76"/>
                  </a:cubicBezTo>
                  <a:cubicBezTo>
                    <a:pt x="193" y="133"/>
                    <a:pt x="1" y="185"/>
                    <a:pt x="5" y="199"/>
                  </a:cubicBezTo>
                  <a:cubicBezTo>
                    <a:pt x="6" y="201"/>
                    <a:pt x="10" y="201"/>
                    <a:pt x="18" y="201"/>
                  </a:cubicBezTo>
                  <a:cubicBezTo>
                    <a:pt x="65" y="201"/>
                    <a:pt x="239" y="169"/>
                    <a:pt x="442" y="124"/>
                  </a:cubicBezTo>
                  <a:cubicBezTo>
                    <a:pt x="683" y="72"/>
                    <a:pt x="875" y="15"/>
                    <a:pt x="870" y="2"/>
                  </a:cubicBezTo>
                  <a:cubicBezTo>
                    <a:pt x="870" y="1"/>
                    <a:pt x="868" y="0"/>
                    <a:pt x="8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5" name="Google Shape;387;p26"/>
            <p:cNvSpPr/>
            <p:nvPr/>
          </p:nvSpPr>
          <p:spPr>
            <a:xfrm>
              <a:off x="-823767" y="1859801"/>
              <a:ext cx="1492954" cy="1042757"/>
            </a:xfrm>
            <a:custGeom>
              <a:avLst/>
              <a:gdLst/>
              <a:ahLst/>
              <a:cxnLst/>
              <a:rect l="l" t="t" r="r" b="b"/>
              <a:pathLst>
                <a:path w="32751" h="22875" extrusionOk="0">
                  <a:moveTo>
                    <a:pt x="8496" y="11791"/>
                  </a:moveTo>
                  <a:cubicBezTo>
                    <a:pt x="8990" y="14807"/>
                    <a:pt x="9659" y="18281"/>
                    <a:pt x="9724" y="18621"/>
                  </a:cubicBezTo>
                  <a:cubicBezTo>
                    <a:pt x="8011" y="17463"/>
                    <a:pt x="5327" y="15589"/>
                    <a:pt x="5420" y="15283"/>
                  </a:cubicBezTo>
                  <a:cubicBezTo>
                    <a:pt x="5490" y="15043"/>
                    <a:pt x="7072" y="13316"/>
                    <a:pt x="8496" y="11791"/>
                  </a:cubicBezTo>
                  <a:close/>
                  <a:moveTo>
                    <a:pt x="30237" y="0"/>
                  </a:moveTo>
                  <a:cubicBezTo>
                    <a:pt x="24675" y="5018"/>
                    <a:pt x="17801" y="5482"/>
                    <a:pt x="15446" y="5482"/>
                  </a:cubicBezTo>
                  <a:cubicBezTo>
                    <a:pt x="14911" y="5482"/>
                    <a:pt x="14610" y="5459"/>
                    <a:pt x="14610" y="5459"/>
                  </a:cubicBezTo>
                  <a:lnTo>
                    <a:pt x="14610" y="5472"/>
                  </a:lnTo>
                  <a:cubicBezTo>
                    <a:pt x="14216" y="5411"/>
                    <a:pt x="12145" y="5079"/>
                    <a:pt x="11459" y="5065"/>
                  </a:cubicBezTo>
                  <a:cubicBezTo>
                    <a:pt x="11342" y="5063"/>
                    <a:pt x="11192" y="5057"/>
                    <a:pt x="11019" y="5057"/>
                  </a:cubicBezTo>
                  <a:cubicBezTo>
                    <a:pt x="10400" y="5057"/>
                    <a:pt x="9494" y="5137"/>
                    <a:pt x="8806" y="5787"/>
                  </a:cubicBezTo>
                  <a:cubicBezTo>
                    <a:pt x="8784" y="5805"/>
                    <a:pt x="8762" y="5826"/>
                    <a:pt x="8741" y="5848"/>
                  </a:cubicBezTo>
                  <a:cubicBezTo>
                    <a:pt x="7950" y="6622"/>
                    <a:pt x="0" y="14452"/>
                    <a:pt x="844" y="16393"/>
                  </a:cubicBezTo>
                  <a:cubicBezTo>
                    <a:pt x="1731" y="18438"/>
                    <a:pt x="9287" y="22874"/>
                    <a:pt x="9287" y="22874"/>
                  </a:cubicBezTo>
                  <a:lnTo>
                    <a:pt x="11114" y="19553"/>
                  </a:lnTo>
                  <a:cubicBezTo>
                    <a:pt x="11114" y="19553"/>
                    <a:pt x="10545" y="19177"/>
                    <a:pt x="9764" y="18653"/>
                  </a:cubicBezTo>
                  <a:lnTo>
                    <a:pt x="15934" y="18490"/>
                  </a:lnTo>
                  <a:lnTo>
                    <a:pt x="16205" y="13875"/>
                  </a:lnTo>
                  <a:cubicBezTo>
                    <a:pt x="16205" y="13875"/>
                    <a:pt x="17258" y="12701"/>
                    <a:pt x="17258" y="11852"/>
                  </a:cubicBezTo>
                  <a:cubicBezTo>
                    <a:pt x="17258" y="11267"/>
                    <a:pt x="16935" y="10297"/>
                    <a:pt x="16515" y="9292"/>
                  </a:cubicBezTo>
                  <a:cubicBezTo>
                    <a:pt x="26239" y="8479"/>
                    <a:pt x="32750" y="2059"/>
                    <a:pt x="32750" y="2059"/>
                  </a:cubicBezTo>
                  <a:lnTo>
                    <a:pt x="3023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6" name="Google Shape;388;p26"/>
            <p:cNvSpPr/>
            <p:nvPr/>
          </p:nvSpPr>
          <p:spPr>
            <a:xfrm>
              <a:off x="147238" y="2058825"/>
              <a:ext cx="69335" cy="177964"/>
            </a:xfrm>
            <a:custGeom>
              <a:avLst/>
              <a:gdLst/>
              <a:ahLst/>
              <a:cxnLst/>
              <a:rect l="l" t="t" r="r" b="b"/>
              <a:pathLst>
                <a:path w="1521" h="3904" extrusionOk="0">
                  <a:moveTo>
                    <a:pt x="1364" y="1"/>
                  </a:moveTo>
                  <a:cubicBezTo>
                    <a:pt x="1358" y="5"/>
                    <a:pt x="1402" y="53"/>
                    <a:pt x="1451" y="149"/>
                  </a:cubicBezTo>
                  <a:cubicBezTo>
                    <a:pt x="1468" y="197"/>
                    <a:pt x="1485" y="263"/>
                    <a:pt x="1473" y="337"/>
                  </a:cubicBezTo>
                  <a:cubicBezTo>
                    <a:pt x="1459" y="411"/>
                    <a:pt x="1424" y="495"/>
                    <a:pt x="1376" y="578"/>
                  </a:cubicBezTo>
                  <a:cubicBezTo>
                    <a:pt x="1280" y="752"/>
                    <a:pt x="1149" y="945"/>
                    <a:pt x="965" y="1128"/>
                  </a:cubicBezTo>
                  <a:cubicBezTo>
                    <a:pt x="787" y="1320"/>
                    <a:pt x="563" y="1517"/>
                    <a:pt x="402" y="1779"/>
                  </a:cubicBezTo>
                  <a:cubicBezTo>
                    <a:pt x="65" y="2304"/>
                    <a:pt x="0" y="2885"/>
                    <a:pt x="43" y="3282"/>
                  </a:cubicBezTo>
                  <a:cubicBezTo>
                    <a:pt x="61" y="3479"/>
                    <a:pt x="105" y="3641"/>
                    <a:pt x="140" y="3746"/>
                  </a:cubicBezTo>
                  <a:cubicBezTo>
                    <a:pt x="177" y="3847"/>
                    <a:pt x="203" y="3904"/>
                    <a:pt x="205" y="3904"/>
                  </a:cubicBezTo>
                  <a:cubicBezTo>
                    <a:pt x="205" y="3904"/>
                    <a:pt x="205" y="3904"/>
                    <a:pt x="205" y="3903"/>
                  </a:cubicBezTo>
                  <a:cubicBezTo>
                    <a:pt x="222" y="3898"/>
                    <a:pt x="118" y="3672"/>
                    <a:pt x="91" y="3278"/>
                  </a:cubicBezTo>
                  <a:cubicBezTo>
                    <a:pt x="61" y="2889"/>
                    <a:pt x="135" y="2321"/>
                    <a:pt x="458" y="1818"/>
                  </a:cubicBezTo>
                  <a:cubicBezTo>
                    <a:pt x="616" y="1560"/>
                    <a:pt x="830" y="1368"/>
                    <a:pt x="1009" y="1176"/>
                  </a:cubicBezTo>
                  <a:cubicBezTo>
                    <a:pt x="1197" y="983"/>
                    <a:pt x="1328" y="778"/>
                    <a:pt x="1420" y="604"/>
                  </a:cubicBezTo>
                  <a:cubicBezTo>
                    <a:pt x="1468" y="516"/>
                    <a:pt x="1503" y="424"/>
                    <a:pt x="1511" y="346"/>
                  </a:cubicBezTo>
                  <a:cubicBezTo>
                    <a:pt x="1521" y="263"/>
                    <a:pt x="1499" y="188"/>
                    <a:pt x="1473" y="140"/>
                  </a:cubicBezTo>
                  <a:cubicBezTo>
                    <a:pt x="1420" y="35"/>
                    <a:pt x="1364" y="1"/>
                    <a:pt x="136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7" name="Google Shape;389;p26"/>
            <p:cNvSpPr/>
            <p:nvPr/>
          </p:nvSpPr>
          <p:spPr>
            <a:xfrm>
              <a:off x="402560" y="1972943"/>
              <a:ext cx="56070" cy="146100"/>
            </a:xfrm>
            <a:custGeom>
              <a:avLst/>
              <a:gdLst/>
              <a:ahLst/>
              <a:cxnLst/>
              <a:rect l="l" t="t" r="r" b="b"/>
              <a:pathLst>
                <a:path w="1230" h="3205" extrusionOk="0">
                  <a:moveTo>
                    <a:pt x="12" y="0"/>
                  </a:moveTo>
                  <a:cubicBezTo>
                    <a:pt x="11" y="0"/>
                    <a:pt x="11" y="1"/>
                    <a:pt x="10" y="1"/>
                  </a:cubicBezTo>
                  <a:cubicBezTo>
                    <a:pt x="1" y="14"/>
                    <a:pt x="202" y="97"/>
                    <a:pt x="451" y="320"/>
                  </a:cubicBezTo>
                  <a:cubicBezTo>
                    <a:pt x="578" y="429"/>
                    <a:pt x="705" y="582"/>
                    <a:pt x="814" y="774"/>
                  </a:cubicBezTo>
                  <a:cubicBezTo>
                    <a:pt x="923" y="967"/>
                    <a:pt x="1007" y="1199"/>
                    <a:pt x="1054" y="1447"/>
                  </a:cubicBezTo>
                  <a:cubicBezTo>
                    <a:pt x="1155" y="1946"/>
                    <a:pt x="1054" y="2417"/>
                    <a:pt x="928" y="2724"/>
                  </a:cubicBezTo>
                  <a:cubicBezTo>
                    <a:pt x="801" y="3034"/>
                    <a:pt x="666" y="3200"/>
                    <a:pt x="678" y="3204"/>
                  </a:cubicBezTo>
                  <a:cubicBezTo>
                    <a:pt x="678" y="3204"/>
                    <a:pt x="679" y="3204"/>
                    <a:pt x="679" y="3204"/>
                  </a:cubicBezTo>
                  <a:cubicBezTo>
                    <a:pt x="682" y="3204"/>
                    <a:pt x="721" y="3166"/>
                    <a:pt x="775" y="3095"/>
                  </a:cubicBezTo>
                  <a:cubicBezTo>
                    <a:pt x="832" y="3016"/>
                    <a:pt x="906" y="2898"/>
                    <a:pt x="975" y="2746"/>
                  </a:cubicBezTo>
                  <a:cubicBezTo>
                    <a:pt x="1116" y="2435"/>
                    <a:pt x="1229" y="1950"/>
                    <a:pt x="1124" y="1435"/>
                  </a:cubicBezTo>
                  <a:cubicBezTo>
                    <a:pt x="1072" y="1177"/>
                    <a:pt x="985" y="941"/>
                    <a:pt x="870" y="744"/>
                  </a:cubicBezTo>
                  <a:cubicBezTo>
                    <a:pt x="757" y="547"/>
                    <a:pt x="618" y="390"/>
                    <a:pt x="487" y="281"/>
                  </a:cubicBezTo>
                  <a:cubicBezTo>
                    <a:pt x="351" y="171"/>
                    <a:pt x="233" y="102"/>
                    <a:pt x="150" y="58"/>
                  </a:cubicBezTo>
                  <a:cubicBezTo>
                    <a:pt x="70" y="22"/>
                    <a:pt x="23" y="0"/>
                    <a:pt x="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8" name="Google Shape;390;p26"/>
            <p:cNvSpPr/>
            <p:nvPr/>
          </p:nvSpPr>
          <p:spPr>
            <a:xfrm>
              <a:off x="-397639" y="2540430"/>
              <a:ext cx="305237" cy="36377"/>
            </a:xfrm>
            <a:custGeom>
              <a:avLst/>
              <a:gdLst/>
              <a:ahLst/>
              <a:cxnLst/>
              <a:rect l="l" t="t" r="r" b="b"/>
              <a:pathLst>
                <a:path w="6696" h="798" extrusionOk="0">
                  <a:moveTo>
                    <a:pt x="1819" y="0"/>
                  </a:moveTo>
                  <a:cubicBezTo>
                    <a:pt x="1441" y="0"/>
                    <a:pt x="1098" y="71"/>
                    <a:pt x="826" y="177"/>
                  </a:cubicBezTo>
                  <a:cubicBezTo>
                    <a:pt x="521" y="291"/>
                    <a:pt x="306" y="453"/>
                    <a:pt x="175" y="580"/>
                  </a:cubicBezTo>
                  <a:cubicBezTo>
                    <a:pt x="49" y="711"/>
                    <a:pt x="1" y="798"/>
                    <a:pt x="1" y="798"/>
                  </a:cubicBezTo>
                  <a:cubicBezTo>
                    <a:pt x="1" y="798"/>
                    <a:pt x="1" y="798"/>
                    <a:pt x="1" y="798"/>
                  </a:cubicBezTo>
                  <a:cubicBezTo>
                    <a:pt x="8" y="798"/>
                    <a:pt x="65" y="716"/>
                    <a:pt x="197" y="602"/>
                  </a:cubicBezTo>
                  <a:cubicBezTo>
                    <a:pt x="328" y="483"/>
                    <a:pt x="542" y="326"/>
                    <a:pt x="844" y="221"/>
                  </a:cubicBezTo>
                  <a:cubicBezTo>
                    <a:pt x="1102" y="126"/>
                    <a:pt x="1424" y="63"/>
                    <a:pt x="1780" y="63"/>
                  </a:cubicBezTo>
                  <a:cubicBezTo>
                    <a:pt x="1833" y="63"/>
                    <a:pt x="1887" y="65"/>
                    <a:pt x="1941" y="68"/>
                  </a:cubicBezTo>
                  <a:cubicBezTo>
                    <a:pt x="2365" y="81"/>
                    <a:pt x="2819" y="182"/>
                    <a:pt x="3295" y="300"/>
                  </a:cubicBezTo>
                  <a:cubicBezTo>
                    <a:pt x="3772" y="413"/>
                    <a:pt x="4231" y="531"/>
                    <a:pt x="4654" y="570"/>
                  </a:cubicBezTo>
                  <a:cubicBezTo>
                    <a:pt x="4788" y="583"/>
                    <a:pt x="4918" y="589"/>
                    <a:pt x="5042" y="589"/>
                  </a:cubicBezTo>
                  <a:cubicBezTo>
                    <a:pt x="5318" y="589"/>
                    <a:pt x="5569" y="559"/>
                    <a:pt x="5786" y="505"/>
                  </a:cubicBezTo>
                  <a:cubicBezTo>
                    <a:pt x="6106" y="426"/>
                    <a:pt x="6337" y="295"/>
                    <a:pt x="6486" y="190"/>
                  </a:cubicBezTo>
                  <a:cubicBezTo>
                    <a:pt x="6635" y="86"/>
                    <a:pt x="6695" y="3"/>
                    <a:pt x="6695" y="3"/>
                  </a:cubicBezTo>
                  <a:cubicBezTo>
                    <a:pt x="6695" y="2"/>
                    <a:pt x="6695" y="2"/>
                    <a:pt x="6694" y="2"/>
                  </a:cubicBezTo>
                  <a:cubicBezTo>
                    <a:pt x="6669" y="2"/>
                    <a:pt x="6387" y="318"/>
                    <a:pt x="5778" y="457"/>
                  </a:cubicBezTo>
                  <a:cubicBezTo>
                    <a:pt x="5576" y="503"/>
                    <a:pt x="5343" y="528"/>
                    <a:pt x="5089" y="528"/>
                  </a:cubicBezTo>
                  <a:cubicBezTo>
                    <a:pt x="4953" y="528"/>
                    <a:pt x="4811" y="520"/>
                    <a:pt x="4664" y="505"/>
                  </a:cubicBezTo>
                  <a:cubicBezTo>
                    <a:pt x="4244" y="465"/>
                    <a:pt x="3789" y="348"/>
                    <a:pt x="3313" y="229"/>
                  </a:cubicBezTo>
                  <a:cubicBezTo>
                    <a:pt x="2837" y="112"/>
                    <a:pt x="2373" y="15"/>
                    <a:pt x="1945" y="3"/>
                  </a:cubicBezTo>
                  <a:cubicBezTo>
                    <a:pt x="1903" y="1"/>
                    <a:pt x="1861" y="0"/>
                    <a:pt x="18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9" name="Google Shape;391;p26"/>
            <p:cNvSpPr/>
            <p:nvPr/>
          </p:nvSpPr>
          <p:spPr>
            <a:xfrm>
              <a:off x="-676755" y="2382934"/>
              <a:ext cx="140903" cy="125951"/>
            </a:xfrm>
            <a:custGeom>
              <a:avLst/>
              <a:gdLst/>
              <a:ahLst/>
              <a:cxnLst/>
              <a:rect l="l" t="t" r="r" b="b"/>
              <a:pathLst>
                <a:path w="3091" h="2763" extrusionOk="0">
                  <a:moveTo>
                    <a:pt x="285" y="1"/>
                  </a:moveTo>
                  <a:cubicBezTo>
                    <a:pt x="285" y="1"/>
                    <a:pt x="220" y="35"/>
                    <a:pt x="145" y="144"/>
                  </a:cubicBezTo>
                  <a:cubicBezTo>
                    <a:pt x="71" y="255"/>
                    <a:pt x="1" y="442"/>
                    <a:pt x="1" y="678"/>
                  </a:cubicBezTo>
                  <a:cubicBezTo>
                    <a:pt x="5" y="914"/>
                    <a:pt x="62" y="1207"/>
                    <a:pt x="259" y="1461"/>
                  </a:cubicBezTo>
                  <a:cubicBezTo>
                    <a:pt x="456" y="1709"/>
                    <a:pt x="783" y="1889"/>
                    <a:pt x="1146" y="1919"/>
                  </a:cubicBezTo>
                  <a:cubicBezTo>
                    <a:pt x="1179" y="1921"/>
                    <a:pt x="1212" y="1923"/>
                    <a:pt x="1245" y="1923"/>
                  </a:cubicBezTo>
                  <a:cubicBezTo>
                    <a:pt x="1572" y="1923"/>
                    <a:pt x="1868" y="1813"/>
                    <a:pt x="2142" y="1802"/>
                  </a:cubicBezTo>
                  <a:cubicBezTo>
                    <a:pt x="2170" y="1800"/>
                    <a:pt x="2198" y="1798"/>
                    <a:pt x="2226" y="1798"/>
                  </a:cubicBezTo>
                  <a:cubicBezTo>
                    <a:pt x="2490" y="1798"/>
                    <a:pt x="2730" y="1894"/>
                    <a:pt x="2837" y="2076"/>
                  </a:cubicBezTo>
                  <a:cubicBezTo>
                    <a:pt x="2968" y="2264"/>
                    <a:pt x="3034" y="2443"/>
                    <a:pt x="3052" y="2570"/>
                  </a:cubicBezTo>
                  <a:cubicBezTo>
                    <a:pt x="3068" y="2697"/>
                    <a:pt x="3025" y="2758"/>
                    <a:pt x="3030" y="2762"/>
                  </a:cubicBezTo>
                  <a:cubicBezTo>
                    <a:pt x="3030" y="2762"/>
                    <a:pt x="3030" y="2763"/>
                    <a:pt x="3030" y="2763"/>
                  </a:cubicBezTo>
                  <a:cubicBezTo>
                    <a:pt x="3033" y="2763"/>
                    <a:pt x="3090" y="2697"/>
                    <a:pt x="3078" y="2566"/>
                  </a:cubicBezTo>
                  <a:cubicBezTo>
                    <a:pt x="3068" y="2435"/>
                    <a:pt x="3008" y="2247"/>
                    <a:pt x="2876" y="2050"/>
                  </a:cubicBezTo>
                  <a:cubicBezTo>
                    <a:pt x="2810" y="1954"/>
                    <a:pt x="2715" y="1849"/>
                    <a:pt x="2580" y="1802"/>
                  </a:cubicBezTo>
                  <a:cubicBezTo>
                    <a:pt x="2469" y="1753"/>
                    <a:pt x="2343" y="1733"/>
                    <a:pt x="2213" y="1733"/>
                  </a:cubicBezTo>
                  <a:cubicBezTo>
                    <a:pt x="2188" y="1733"/>
                    <a:pt x="2163" y="1734"/>
                    <a:pt x="2138" y="1736"/>
                  </a:cubicBezTo>
                  <a:cubicBezTo>
                    <a:pt x="1852" y="1743"/>
                    <a:pt x="1555" y="1852"/>
                    <a:pt x="1244" y="1852"/>
                  </a:cubicBezTo>
                  <a:cubicBezTo>
                    <a:pt x="1213" y="1852"/>
                    <a:pt x="1181" y="1851"/>
                    <a:pt x="1150" y="1849"/>
                  </a:cubicBezTo>
                  <a:cubicBezTo>
                    <a:pt x="805" y="1818"/>
                    <a:pt x="495" y="1653"/>
                    <a:pt x="307" y="1417"/>
                  </a:cubicBezTo>
                  <a:cubicBezTo>
                    <a:pt x="119" y="1185"/>
                    <a:pt x="62" y="905"/>
                    <a:pt x="53" y="678"/>
                  </a:cubicBezTo>
                  <a:cubicBezTo>
                    <a:pt x="45" y="451"/>
                    <a:pt x="101" y="267"/>
                    <a:pt x="167" y="158"/>
                  </a:cubicBezTo>
                  <a:cubicBezTo>
                    <a:pt x="232" y="49"/>
                    <a:pt x="289" y="5"/>
                    <a:pt x="2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0" name="Google Shape;392;p26"/>
            <p:cNvSpPr/>
            <p:nvPr/>
          </p:nvSpPr>
          <p:spPr>
            <a:xfrm>
              <a:off x="-517162" y="2667156"/>
              <a:ext cx="68742" cy="148972"/>
            </a:xfrm>
            <a:custGeom>
              <a:avLst/>
              <a:gdLst/>
              <a:ahLst/>
              <a:cxnLst/>
              <a:rect l="l" t="t" r="r" b="b"/>
              <a:pathLst>
                <a:path w="1508" h="3268" extrusionOk="0">
                  <a:moveTo>
                    <a:pt x="1144" y="0"/>
                  </a:moveTo>
                  <a:cubicBezTo>
                    <a:pt x="1051" y="0"/>
                    <a:pt x="942" y="9"/>
                    <a:pt x="822" y="37"/>
                  </a:cubicBezTo>
                  <a:cubicBezTo>
                    <a:pt x="616" y="89"/>
                    <a:pt x="372" y="212"/>
                    <a:pt x="201" y="444"/>
                  </a:cubicBezTo>
                  <a:cubicBezTo>
                    <a:pt x="114" y="561"/>
                    <a:pt x="53" y="706"/>
                    <a:pt x="39" y="863"/>
                  </a:cubicBezTo>
                  <a:cubicBezTo>
                    <a:pt x="23" y="1021"/>
                    <a:pt x="49" y="1182"/>
                    <a:pt x="96" y="1339"/>
                  </a:cubicBezTo>
                  <a:cubicBezTo>
                    <a:pt x="197" y="1654"/>
                    <a:pt x="368" y="1912"/>
                    <a:pt x="459" y="2169"/>
                  </a:cubicBezTo>
                  <a:cubicBezTo>
                    <a:pt x="555" y="2427"/>
                    <a:pt x="573" y="2685"/>
                    <a:pt x="489" y="2873"/>
                  </a:cubicBezTo>
                  <a:cubicBezTo>
                    <a:pt x="416" y="3066"/>
                    <a:pt x="280" y="3179"/>
                    <a:pt x="175" y="3223"/>
                  </a:cubicBezTo>
                  <a:cubicBezTo>
                    <a:pt x="66" y="3266"/>
                    <a:pt x="1" y="3258"/>
                    <a:pt x="1" y="3262"/>
                  </a:cubicBezTo>
                  <a:cubicBezTo>
                    <a:pt x="1" y="3262"/>
                    <a:pt x="18" y="3268"/>
                    <a:pt x="53" y="3268"/>
                  </a:cubicBezTo>
                  <a:cubicBezTo>
                    <a:pt x="84" y="3268"/>
                    <a:pt x="128" y="3263"/>
                    <a:pt x="184" y="3244"/>
                  </a:cubicBezTo>
                  <a:cubicBezTo>
                    <a:pt x="297" y="3209"/>
                    <a:pt x="451" y="3092"/>
                    <a:pt x="533" y="2891"/>
                  </a:cubicBezTo>
                  <a:cubicBezTo>
                    <a:pt x="630" y="2689"/>
                    <a:pt x="616" y="2414"/>
                    <a:pt x="516" y="2148"/>
                  </a:cubicBezTo>
                  <a:cubicBezTo>
                    <a:pt x="428" y="1881"/>
                    <a:pt x="263" y="1618"/>
                    <a:pt x="166" y="1317"/>
                  </a:cubicBezTo>
                  <a:cubicBezTo>
                    <a:pt x="118" y="1168"/>
                    <a:pt x="92" y="1015"/>
                    <a:pt x="105" y="872"/>
                  </a:cubicBezTo>
                  <a:cubicBezTo>
                    <a:pt x="118" y="727"/>
                    <a:pt x="175" y="592"/>
                    <a:pt x="253" y="482"/>
                  </a:cubicBezTo>
                  <a:cubicBezTo>
                    <a:pt x="411" y="260"/>
                    <a:pt x="638" y="142"/>
                    <a:pt x="835" y="85"/>
                  </a:cubicBezTo>
                  <a:cubicBezTo>
                    <a:pt x="1002" y="44"/>
                    <a:pt x="1145" y="33"/>
                    <a:pt x="1256" y="33"/>
                  </a:cubicBezTo>
                  <a:cubicBezTo>
                    <a:pt x="1385" y="33"/>
                    <a:pt x="1471" y="48"/>
                    <a:pt x="1498" y="48"/>
                  </a:cubicBezTo>
                  <a:cubicBezTo>
                    <a:pt x="1505" y="48"/>
                    <a:pt x="1508" y="47"/>
                    <a:pt x="1508" y="45"/>
                  </a:cubicBezTo>
                  <a:cubicBezTo>
                    <a:pt x="1508" y="41"/>
                    <a:pt x="1443" y="24"/>
                    <a:pt x="1324" y="10"/>
                  </a:cubicBezTo>
                  <a:cubicBezTo>
                    <a:pt x="1274" y="5"/>
                    <a:pt x="1214" y="0"/>
                    <a:pt x="11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1" name="Google Shape;393;p26"/>
            <p:cNvSpPr/>
            <p:nvPr/>
          </p:nvSpPr>
          <p:spPr>
            <a:xfrm>
              <a:off x="-454438" y="2101083"/>
              <a:ext cx="152026" cy="315038"/>
            </a:xfrm>
            <a:custGeom>
              <a:avLst/>
              <a:gdLst/>
              <a:ahLst/>
              <a:cxnLst/>
              <a:rect l="l" t="t" r="r" b="b"/>
              <a:pathLst>
                <a:path w="3335" h="6911" extrusionOk="0">
                  <a:moveTo>
                    <a:pt x="1815" y="0"/>
                  </a:moveTo>
                  <a:cubicBezTo>
                    <a:pt x="1765" y="0"/>
                    <a:pt x="1723" y="4"/>
                    <a:pt x="1692" y="8"/>
                  </a:cubicBezTo>
                  <a:cubicBezTo>
                    <a:pt x="1631" y="18"/>
                    <a:pt x="1600" y="22"/>
                    <a:pt x="1600" y="26"/>
                  </a:cubicBezTo>
                  <a:cubicBezTo>
                    <a:pt x="1600" y="30"/>
                    <a:pt x="1609" y="30"/>
                    <a:pt x="1625" y="30"/>
                  </a:cubicBezTo>
                  <a:cubicBezTo>
                    <a:pt x="1640" y="30"/>
                    <a:pt x="1663" y="30"/>
                    <a:pt x="1691" y="30"/>
                  </a:cubicBezTo>
                  <a:cubicBezTo>
                    <a:pt x="1750" y="30"/>
                    <a:pt x="1836" y="33"/>
                    <a:pt x="1945" y="52"/>
                  </a:cubicBezTo>
                  <a:cubicBezTo>
                    <a:pt x="2164" y="92"/>
                    <a:pt x="2479" y="218"/>
                    <a:pt x="2754" y="506"/>
                  </a:cubicBezTo>
                  <a:cubicBezTo>
                    <a:pt x="3030" y="786"/>
                    <a:pt x="3217" y="1250"/>
                    <a:pt x="3217" y="1779"/>
                  </a:cubicBezTo>
                  <a:cubicBezTo>
                    <a:pt x="3222" y="2303"/>
                    <a:pt x="3046" y="2876"/>
                    <a:pt x="2776" y="3417"/>
                  </a:cubicBezTo>
                  <a:cubicBezTo>
                    <a:pt x="2641" y="3693"/>
                    <a:pt x="2470" y="3933"/>
                    <a:pt x="2291" y="4165"/>
                  </a:cubicBezTo>
                  <a:cubicBezTo>
                    <a:pt x="2112" y="4397"/>
                    <a:pt x="1937" y="4615"/>
                    <a:pt x="1767" y="4820"/>
                  </a:cubicBezTo>
                  <a:cubicBezTo>
                    <a:pt x="1426" y="5231"/>
                    <a:pt x="1106" y="5589"/>
                    <a:pt x="840" y="5895"/>
                  </a:cubicBezTo>
                  <a:cubicBezTo>
                    <a:pt x="573" y="6202"/>
                    <a:pt x="364" y="6454"/>
                    <a:pt x="220" y="6629"/>
                  </a:cubicBezTo>
                  <a:cubicBezTo>
                    <a:pt x="75" y="6805"/>
                    <a:pt x="1" y="6904"/>
                    <a:pt x="10" y="6910"/>
                  </a:cubicBezTo>
                  <a:cubicBezTo>
                    <a:pt x="10" y="6910"/>
                    <a:pt x="11" y="6910"/>
                    <a:pt x="11" y="6910"/>
                  </a:cubicBezTo>
                  <a:cubicBezTo>
                    <a:pt x="22" y="6910"/>
                    <a:pt x="108" y="6819"/>
                    <a:pt x="254" y="6660"/>
                  </a:cubicBezTo>
                  <a:cubicBezTo>
                    <a:pt x="420" y="6476"/>
                    <a:pt x="639" y="6240"/>
                    <a:pt x="902" y="5952"/>
                  </a:cubicBezTo>
                  <a:cubicBezTo>
                    <a:pt x="1176" y="5655"/>
                    <a:pt x="1505" y="5296"/>
                    <a:pt x="1850" y="4891"/>
                  </a:cubicBezTo>
                  <a:cubicBezTo>
                    <a:pt x="2024" y="4685"/>
                    <a:pt x="2203" y="4466"/>
                    <a:pt x="2383" y="4235"/>
                  </a:cubicBezTo>
                  <a:cubicBezTo>
                    <a:pt x="2562" y="4007"/>
                    <a:pt x="2741" y="3749"/>
                    <a:pt x="2881" y="3469"/>
                  </a:cubicBezTo>
                  <a:cubicBezTo>
                    <a:pt x="3157" y="2915"/>
                    <a:pt x="3335" y="2325"/>
                    <a:pt x="3326" y="1774"/>
                  </a:cubicBezTo>
                  <a:cubicBezTo>
                    <a:pt x="3318" y="1228"/>
                    <a:pt x="3113" y="738"/>
                    <a:pt x="2810" y="446"/>
                  </a:cubicBezTo>
                  <a:cubicBezTo>
                    <a:pt x="2518" y="153"/>
                    <a:pt x="2181" y="34"/>
                    <a:pt x="1955" y="8"/>
                  </a:cubicBezTo>
                  <a:cubicBezTo>
                    <a:pt x="1903" y="3"/>
                    <a:pt x="1856" y="0"/>
                    <a:pt x="181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2" name="Google Shape;394;p26"/>
            <p:cNvSpPr/>
            <p:nvPr/>
          </p:nvSpPr>
          <p:spPr>
            <a:xfrm>
              <a:off x="-640880" y="2556339"/>
              <a:ext cx="73118" cy="22337"/>
            </a:xfrm>
            <a:custGeom>
              <a:avLst/>
              <a:gdLst/>
              <a:ahLst/>
              <a:cxnLst/>
              <a:rect l="l" t="t" r="r" b="b"/>
              <a:pathLst>
                <a:path w="1604" h="490" extrusionOk="0">
                  <a:moveTo>
                    <a:pt x="1572" y="1"/>
                  </a:moveTo>
                  <a:cubicBezTo>
                    <a:pt x="1484" y="1"/>
                    <a:pt x="1163" y="78"/>
                    <a:pt x="787" y="191"/>
                  </a:cubicBezTo>
                  <a:cubicBezTo>
                    <a:pt x="345" y="322"/>
                    <a:pt x="0" y="453"/>
                    <a:pt x="10" y="483"/>
                  </a:cubicBezTo>
                  <a:cubicBezTo>
                    <a:pt x="11" y="488"/>
                    <a:pt x="19" y="490"/>
                    <a:pt x="34" y="490"/>
                  </a:cubicBezTo>
                  <a:cubicBezTo>
                    <a:pt x="123" y="490"/>
                    <a:pt x="443" y="412"/>
                    <a:pt x="817" y="300"/>
                  </a:cubicBezTo>
                  <a:cubicBezTo>
                    <a:pt x="1255" y="169"/>
                    <a:pt x="1604" y="38"/>
                    <a:pt x="1595" y="7"/>
                  </a:cubicBezTo>
                  <a:cubicBezTo>
                    <a:pt x="1594" y="3"/>
                    <a:pt x="1586" y="1"/>
                    <a:pt x="157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3" name="Google Shape;395;p26"/>
            <p:cNvSpPr/>
            <p:nvPr/>
          </p:nvSpPr>
          <p:spPr>
            <a:xfrm>
              <a:off x="-616994" y="2555109"/>
              <a:ext cx="45084" cy="46633"/>
            </a:xfrm>
            <a:custGeom>
              <a:avLst/>
              <a:gdLst/>
              <a:ahLst/>
              <a:cxnLst/>
              <a:rect l="l" t="t" r="r" b="b"/>
              <a:pathLst>
                <a:path w="989" h="1023" extrusionOk="0">
                  <a:moveTo>
                    <a:pt x="961" y="0"/>
                  </a:moveTo>
                  <a:cubicBezTo>
                    <a:pt x="906" y="0"/>
                    <a:pt x="629" y="130"/>
                    <a:pt x="377" y="401"/>
                  </a:cubicBezTo>
                  <a:cubicBezTo>
                    <a:pt x="105" y="694"/>
                    <a:pt x="1" y="1014"/>
                    <a:pt x="31" y="1022"/>
                  </a:cubicBezTo>
                  <a:cubicBezTo>
                    <a:pt x="32" y="1022"/>
                    <a:pt x="32" y="1023"/>
                    <a:pt x="33" y="1023"/>
                  </a:cubicBezTo>
                  <a:cubicBezTo>
                    <a:pt x="69" y="1023"/>
                    <a:pt x="212" y="750"/>
                    <a:pt x="464" y="480"/>
                  </a:cubicBezTo>
                  <a:cubicBezTo>
                    <a:pt x="722" y="201"/>
                    <a:pt x="989" y="34"/>
                    <a:pt x="971" y="4"/>
                  </a:cubicBezTo>
                  <a:cubicBezTo>
                    <a:pt x="970" y="1"/>
                    <a:pt x="966" y="0"/>
                    <a:pt x="96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4" name="Google Shape;396;p26"/>
            <p:cNvSpPr/>
            <p:nvPr/>
          </p:nvSpPr>
          <p:spPr>
            <a:xfrm>
              <a:off x="-112961" y="2157836"/>
              <a:ext cx="55842" cy="155035"/>
            </a:xfrm>
            <a:custGeom>
              <a:avLst/>
              <a:gdLst/>
              <a:ahLst/>
              <a:cxnLst/>
              <a:rect l="l" t="t" r="r" b="b"/>
              <a:pathLst>
                <a:path w="1225" h="3401" extrusionOk="0">
                  <a:moveTo>
                    <a:pt x="14" y="1"/>
                  </a:moveTo>
                  <a:cubicBezTo>
                    <a:pt x="13" y="1"/>
                    <a:pt x="13" y="1"/>
                    <a:pt x="13" y="1"/>
                  </a:cubicBezTo>
                  <a:cubicBezTo>
                    <a:pt x="0" y="5"/>
                    <a:pt x="27" y="205"/>
                    <a:pt x="101" y="525"/>
                  </a:cubicBezTo>
                  <a:cubicBezTo>
                    <a:pt x="176" y="844"/>
                    <a:pt x="293" y="1280"/>
                    <a:pt x="459" y="1752"/>
                  </a:cubicBezTo>
                  <a:cubicBezTo>
                    <a:pt x="625" y="2224"/>
                    <a:pt x="805" y="2644"/>
                    <a:pt x="949" y="2938"/>
                  </a:cubicBezTo>
                  <a:cubicBezTo>
                    <a:pt x="1090" y="3227"/>
                    <a:pt x="1193" y="3400"/>
                    <a:pt x="1210" y="3400"/>
                  </a:cubicBezTo>
                  <a:cubicBezTo>
                    <a:pt x="1210" y="3400"/>
                    <a:pt x="1210" y="3400"/>
                    <a:pt x="1211" y="3400"/>
                  </a:cubicBezTo>
                  <a:cubicBezTo>
                    <a:pt x="1224" y="3392"/>
                    <a:pt x="1150" y="3208"/>
                    <a:pt x="1023" y="2902"/>
                  </a:cubicBezTo>
                  <a:cubicBezTo>
                    <a:pt x="900" y="2601"/>
                    <a:pt x="735" y="2186"/>
                    <a:pt x="573" y="1714"/>
                  </a:cubicBezTo>
                  <a:cubicBezTo>
                    <a:pt x="406" y="1246"/>
                    <a:pt x="275" y="818"/>
                    <a:pt x="180" y="503"/>
                  </a:cubicBezTo>
                  <a:cubicBezTo>
                    <a:pt x="89" y="197"/>
                    <a:pt x="32" y="1"/>
                    <a:pt x="1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5" name="Google Shape;397;p26"/>
            <p:cNvSpPr/>
            <p:nvPr/>
          </p:nvSpPr>
          <p:spPr>
            <a:xfrm>
              <a:off x="-310982" y="2410787"/>
              <a:ext cx="145644" cy="67420"/>
            </a:xfrm>
            <a:custGeom>
              <a:avLst/>
              <a:gdLst/>
              <a:ahLst/>
              <a:cxnLst/>
              <a:rect l="l" t="t" r="r" b="b"/>
              <a:pathLst>
                <a:path w="3195" h="1479" extrusionOk="0">
                  <a:moveTo>
                    <a:pt x="3180" y="1"/>
                  </a:moveTo>
                  <a:cubicBezTo>
                    <a:pt x="3157" y="1"/>
                    <a:pt x="3048" y="176"/>
                    <a:pt x="2828" y="404"/>
                  </a:cubicBezTo>
                  <a:cubicBezTo>
                    <a:pt x="2600" y="640"/>
                    <a:pt x="2243" y="923"/>
                    <a:pt x="1779" y="1125"/>
                  </a:cubicBezTo>
                  <a:cubicBezTo>
                    <a:pt x="1321" y="1322"/>
                    <a:pt x="865" y="1391"/>
                    <a:pt x="538" y="1395"/>
                  </a:cubicBezTo>
                  <a:cubicBezTo>
                    <a:pt x="282" y="1395"/>
                    <a:pt x="101" y="1372"/>
                    <a:pt x="32" y="1372"/>
                  </a:cubicBezTo>
                  <a:cubicBezTo>
                    <a:pt x="12" y="1372"/>
                    <a:pt x="1" y="1373"/>
                    <a:pt x="0" y="1378"/>
                  </a:cubicBezTo>
                  <a:cubicBezTo>
                    <a:pt x="0" y="1387"/>
                    <a:pt x="197" y="1457"/>
                    <a:pt x="538" y="1474"/>
                  </a:cubicBezTo>
                  <a:cubicBezTo>
                    <a:pt x="583" y="1477"/>
                    <a:pt x="630" y="1478"/>
                    <a:pt x="679" y="1478"/>
                  </a:cubicBezTo>
                  <a:cubicBezTo>
                    <a:pt x="1001" y="1478"/>
                    <a:pt x="1414" y="1412"/>
                    <a:pt x="1827" y="1234"/>
                  </a:cubicBezTo>
                  <a:cubicBezTo>
                    <a:pt x="2303" y="1024"/>
                    <a:pt x="2670" y="719"/>
                    <a:pt x="2889" y="461"/>
                  </a:cubicBezTo>
                  <a:cubicBezTo>
                    <a:pt x="3108" y="198"/>
                    <a:pt x="3195" y="5"/>
                    <a:pt x="3182" y="1"/>
                  </a:cubicBezTo>
                  <a:cubicBezTo>
                    <a:pt x="3182" y="1"/>
                    <a:pt x="3181" y="1"/>
                    <a:pt x="318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6" name="Google Shape;398;p26"/>
            <p:cNvSpPr/>
            <p:nvPr/>
          </p:nvSpPr>
          <p:spPr>
            <a:xfrm>
              <a:off x="-326526" y="2889930"/>
              <a:ext cx="89483" cy="35830"/>
            </a:xfrm>
            <a:custGeom>
              <a:avLst/>
              <a:gdLst/>
              <a:ahLst/>
              <a:cxnLst/>
              <a:rect l="l" t="t" r="r" b="b"/>
              <a:pathLst>
                <a:path w="1963" h="786" extrusionOk="0">
                  <a:moveTo>
                    <a:pt x="206" y="1"/>
                  </a:moveTo>
                  <a:cubicBezTo>
                    <a:pt x="206" y="1"/>
                    <a:pt x="31" y="114"/>
                    <a:pt x="44" y="276"/>
                  </a:cubicBezTo>
                  <a:cubicBezTo>
                    <a:pt x="52" y="374"/>
                    <a:pt x="219" y="394"/>
                    <a:pt x="349" y="394"/>
                  </a:cubicBezTo>
                  <a:cubicBezTo>
                    <a:pt x="434" y="394"/>
                    <a:pt x="503" y="386"/>
                    <a:pt x="503" y="386"/>
                  </a:cubicBezTo>
                  <a:lnTo>
                    <a:pt x="503" y="386"/>
                  </a:lnTo>
                  <a:cubicBezTo>
                    <a:pt x="503" y="386"/>
                    <a:pt x="0" y="569"/>
                    <a:pt x="206" y="739"/>
                  </a:cubicBezTo>
                  <a:cubicBezTo>
                    <a:pt x="247" y="772"/>
                    <a:pt x="340" y="785"/>
                    <a:pt x="465" y="785"/>
                  </a:cubicBezTo>
                  <a:cubicBezTo>
                    <a:pt x="966" y="785"/>
                    <a:pt x="1963" y="569"/>
                    <a:pt x="1963" y="569"/>
                  </a:cubicBezTo>
                  <a:lnTo>
                    <a:pt x="206" y="1"/>
                  </a:lnTo>
                  <a:close/>
                </a:path>
              </a:pathLst>
            </a:custGeom>
            <a:solidFill>
              <a:srgbClr val="E5BA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7" name="Google Shape;399;p26"/>
            <p:cNvSpPr/>
            <p:nvPr/>
          </p:nvSpPr>
          <p:spPr>
            <a:xfrm>
              <a:off x="-376761" y="2778976"/>
              <a:ext cx="149109" cy="138897"/>
            </a:xfrm>
            <a:custGeom>
              <a:avLst/>
              <a:gdLst/>
              <a:ahLst/>
              <a:cxnLst/>
              <a:rect l="l" t="t" r="r" b="b"/>
              <a:pathLst>
                <a:path w="3271" h="3047" extrusionOk="0">
                  <a:moveTo>
                    <a:pt x="971" y="0"/>
                  </a:moveTo>
                  <a:lnTo>
                    <a:pt x="1" y="1761"/>
                  </a:lnTo>
                  <a:cubicBezTo>
                    <a:pt x="1" y="1761"/>
                    <a:pt x="2346" y="3047"/>
                    <a:pt x="2941" y="3047"/>
                  </a:cubicBezTo>
                  <a:cubicBezTo>
                    <a:pt x="3002" y="3047"/>
                    <a:pt x="3045" y="3033"/>
                    <a:pt x="3065" y="3003"/>
                  </a:cubicBezTo>
                  <a:cubicBezTo>
                    <a:pt x="3270" y="2684"/>
                    <a:pt x="3204" y="1132"/>
                    <a:pt x="3178" y="1053"/>
                  </a:cubicBezTo>
                  <a:cubicBezTo>
                    <a:pt x="3147" y="980"/>
                    <a:pt x="971" y="0"/>
                    <a:pt x="971" y="0"/>
                  </a:cubicBezTo>
                  <a:close/>
                </a:path>
              </a:pathLst>
            </a:custGeom>
            <a:solidFill>
              <a:srgbClr val="E5BA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8" name="Google Shape;400;p26"/>
            <p:cNvSpPr/>
            <p:nvPr/>
          </p:nvSpPr>
          <p:spPr>
            <a:xfrm>
              <a:off x="-377308" y="2857656"/>
              <a:ext cx="118384" cy="41893"/>
            </a:xfrm>
            <a:custGeom>
              <a:avLst/>
              <a:gdLst/>
              <a:ahLst/>
              <a:cxnLst/>
              <a:rect l="l" t="t" r="r" b="b"/>
              <a:pathLst>
                <a:path w="2597" h="919" extrusionOk="0">
                  <a:moveTo>
                    <a:pt x="2" y="0"/>
                  </a:move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31" y="27"/>
                    <a:pt x="87" y="67"/>
                  </a:cubicBezTo>
                  <a:cubicBezTo>
                    <a:pt x="170" y="123"/>
                    <a:pt x="249" y="176"/>
                    <a:pt x="337" y="237"/>
                  </a:cubicBezTo>
                  <a:cubicBezTo>
                    <a:pt x="537" y="386"/>
                    <a:pt x="852" y="555"/>
                    <a:pt x="1223" y="665"/>
                  </a:cubicBezTo>
                  <a:cubicBezTo>
                    <a:pt x="1590" y="779"/>
                    <a:pt x="1941" y="835"/>
                    <a:pt x="2189" y="870"/>
                  </a:cubicBezTo>
                  <a:cubicBezTo>
                    <a:pt x="2290" y="884"/>
                    <a:pt x="2386" y="896"/>
                    <a:pt x="2482" y="910"/>
                  </a:cubicBezTo>
                  <a:cubicBezTo>
                    <a:pt x="2552" y="918"/>
                    <a:pt x="2592" y="918"/>
                    <a:pt x="2592" y="918"/>
                  </a:cubicBezTo>
                  <a:cubicBezTo>
                    <a:pt x="2596" y="914"/>
                    <a:pt x="2556" y="906"/>
                    <a:pt x="2487" y="892"/>
                  </a:cubicBezTo>
                  <a:cubicBezTo>
                    <a:pt x="2391" y="874"/>
                    <a:pt x="2294" y="858"/>
                    <a:pt x="2194" y="840"/>
                  </a:cubicBezTo>
                  <a:cubicBezTo>
                    <a:pt x="1945" y="791"/>
                    <a:pt x="1604" y="731"/>
                    <a:pt x="1237" y="622"/>
                  </a:cubicBezTo>
                  <a:cubicBezTo>
                    <a:pt x="870" y="512"/>
                    <a:pt x="559" y="350"/>
                    <a:pt x="354" y="206"/>
                  </a:cubicBezTo>
                  <a:cubicBezTo>
                    <a:pt x="267" y="154"/>
                    <a:pt x="180" y="101"/>
                    <a:pt x="101" y="53"/>
                  </a:cubicBezTo>
                  <a:cubicBezTo>
                    <a:pt x="45" y="18"/>
                    <a:pt x="11" y="0"/>
                    <a:pt x="2" y="0"/>
                  </a:cubicBezTo>
                  <a:close/>
                </a:path>
              </a:pathLst>
            </a:custGeom>
            <a:solidFill>
              <a:srgbClr val="D787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9" name="Google Shape;401;p26"/>
            <p:cNvSpPr/>
            <p:nvPr/>
          </p:nvSpPr>
          <p:spPr>
            <a:xfrm>
              <a:off x="-305785" y="2901007"/>
              <a:ext cx="46406" cy="7522"/>
            </a:xfrm>
            <a:custGeom>
              <a:avLst/>
              <a:gdLst/>
              <a:ahLst/>
              <a:cxnLst/>
              <a:rect l="l" t="t" r="r" b="b"/>
              <a:pathLst>
                <a:path w="1018" h="165" extrusionOk="0">
                  <a:moveTo>
                    <a:pt x="1006" y="0"/>
                  </a:moveTo>
                  <a:cubicBezTo>
                    <a:pt x="963" y="0"/>
                    <a:pt x="758" y="46"/>
                    <a:pt x="507" y="86"/>
                  </a:cubicBezTo>
                  <a:cubicBezTo>
                    <a:pt x="227" y="125"/>
                    <a:pt x="0" y="143"/>
                    <a:pt x="0" y="155"/>
                  </a:cubicBezTo>
                  <a:cubicBezTo>
                    <a:pt x="0" y="161"/>
                    <a:pt x="37" y="164"/>
                    <a:pt x="99" y="164"/>
                  </a:cubicBezTo>
                  <a:cubicBezTo>
                    <a:pt x="192" y="164"/>
                    <a:pt x="344" y="155"/>
                    <a:pt x="515" y="129"/>
                  </a:cubicBezTo>
                  <a:cubicBezTo>
                    <a:pt x="795" y="90"/>
                    <a:pt x="1018" y="16"/>
                    <a:pt x="1014" y="2"/>
                  </a:cubicBezTo>
                  <a:cubicBezTo>
                    <a:pt x="1013" y="1"/>
                    <a:pt x="1010" y="0"/>
                    <a:pt x="1006" y="0"/>
                  </a:cubicBezTo>
                  <a:close/>
                </a:path>
              </a:pathLst>
            </a:custGeom>
            <a:solidFill>
              <a:srgbClr val="D787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0" name="Google Shape;402;p26"/>
            <p:cNvSpPr/>
            <p:nvPr/>
          </p:nvSpPr>
          <p:spPr>
            <a:xfrm>
              <a:off x="-525322" y="2223980"/>
              <a:ext cx="443086" cy="75534"/>
            </a:xfrm>
            <a:custGeom>
              <a:avLst/>
              <a:gdLst/>
              <a:ahLst/>
              <a:cxnLst/>
              <a:rect l="l" t="t" r="r" b="b"/>
              <a:pathLst>
                <a:path w="9720" h="1657" extrusionOk="0">
                  <a:moveTo>
                    <a:pt x="309" y="0"/>
                  </a:moveTo>
                  <a:cubicBezTo>
                    <a:pt x="105" y="0"/>
                    <a:pt x="5" y="92"/>
                    <a:pt x="0" y="92"/>
                  </a:cubicBezTo>
                  <a:lnTo>
                    <a:pt x="0" y="92"/>
                  </a:lnTo>
                  <a:cubicBezTo>
                    <a:pt x="0" y="92"/>
                    <a:pt x="0" y="92"/>
                    <a:pt x="0" y="92"/>
                  </a:cubicBezTo>
                  <a:lnTo>
                    <a:pt x="0" y="92"/>
                  </a:ln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lnTo>
                    <a:pt x="0" y="92"/>
                  </a:lnTo>
                  <a:cubicBezTo>
                    <a:pt x="0" y="92"/>
                    <a:pt x="1" y="93"/>
                    <a:pt x="1" y="93"/>
                  </a:cubicBezTo>
                  <a:cubicBezTo>
                    <a:pt x="13" y="93"/>
                    <a:pt x="109" y="23"/>
                    <a:pt x="284" y="23"/>
                  </a:cubicBezTo>
                  <a:cubicBezTo>
                    <a:pt x="322" y="23"/>
                    <a:pt x="365" y="27"/>
                    <a:pt x="411" y="35"/>
                  </a:cubicBezTo>
                  <a:cubicBezTo>
                    <a:pt x="547" y="61"/>
                    <a:pt x="700" y="136"/>
                    <a:pt x="857" y="254"/>
                  </a:cubicBezTo>
                  <a:cubicBezTo>
                    <a:pt x="1009" y="367"/>
                    <a:pt x="1176" y="525"/>
                    <a:pt x="1368" y="678"/>
                  </a:cubicBezTo>
                  <a:cubicBezTo>
                    <a:pt x="1556" y="839"/>
                    <a:pt x="1739" y="1041"/>
                    <a:pt x="1971" y="1224"/>
                  </a:cubicBezTo>
                  <a:cubicBezTo>
                    <a:pt x="2203" y="1403"/>
                    <a:pt x="2495" y="1547"/>
                    <a:pt x="2824" y="1608"/>
                  </a:cubicBezTo>
                  <a:cubicBezTo>
                    <a:pt x="2989" y="1641"/>
                    <a:pt x="3159" y="1657"/>
                    <a:pt x="3333" y="1657"/>
                  </a:cubicBezTo>
                  <a:cubicBezTo>
                    <a:pt x="3850" y="1657"/>
                    <a:pt x="4398" y="1521"/>
                    <a:pt x="4921" y="1311"/>
                  </a:cubicBezTo>
                  <a:cubicBezTo>
                    <a:pt x="5624" y="1031"/>
                    <a:pt x="6267" y="695"/>
                    <a:pt x="6896" y="521"/>
                  </a:cubicBezTo>
                  <a:cubicBezTo>
                    <a:pt x="7193" y="437"/>
                    <a:pt x="7484" y="385"/>
                    <a:pt x="7761" y="385"/>
                  </a:cubicBezTo>
                  <a:cubicBezTo>
                    <a:pt x="7774" y="385"/>
                    <a:pt x="7787" y="385"/>
                    <a:pt x="7800" y="385"/>
                  </a:cubicBezTo>
                  <a:cubicBezTo>
                    <a:pt x="8089" y="389"/>
                    <a:pt x="8356" y="438"/>
                    <a:pt x="8587" y="516"/>
                  </a:cubicBezTo>
                  <a:cubicBezTo>
                    <a:pt x="9055" y="674"/>
                    <a:pt x="9369" y="944"/>
                    <a:pt x="9523" y="1176"/>
                  </a:cubicBezTo>
                  <a:cubicBezTo>
                    <a:pt x="9674" y="1400"/>
                    <a:pt x="9705" y="1552"/>
                    <a:pt x="9719" y="1552"/>
                  </a:cubicBezTo>
                  <a:cubicBezTo>
                    <a:pt x="9719" y="1552"/>
                    <a:pt x="9720" y="1552"/>
                    <a:pt x="9720" y="1552"/>
                  </a:cubicBezTo>
                  <a:cubicBezTo>
                    <a:pt x="9720" y="1552"/>
                    <a:pt x="9710" y="1517"/>
                    <a:pt x="9684" y="1447"/>
                  </a:cubicBezTo>
                  <a:cubicBezTo>
                    <a:pt x="9676" y="1412"/>
                    <a:pt x="9658" y="1368"/>
                    <a:pt x="9636" y="1320"/>
                  </a:cubicBezTo>
                  <a:cubicBezTo>
                    <a:pt x="9610" y="1272"/>
                    <a:pt x="9583" y="1215"/>
                    <a:pt x="9545" y="1158"/>
                  </a:cubicBezTo>
                  <a:cubicBezTo>
                    <a:pt x="9396" y="922"/>
                    <a:pt x="9081" y="634"/>
                    <a:pt x="8605" y="468"/>
                  </a:cubicBezTo>
                  <a:cubicBezTo>
                    <a:pt x="8369" y="385"/>
                    <a:pt x="8098" y="333"/>
                    <a:pt x="7806" y="328"/>
                  </a:cubicBezTo>
                  <a:cubicBezTo>
                    <a:pt x="7785" y="327"/>
                    <a:pt x="7764" y="327"/>
                    <a:pt x="7743" y="327"/>
                  </a:cubicBezTo>
                  <a:cubicBezTo>
                    <a:pt x="7464" y="327"/>
                    <a:pt x="7171" y="378"/>
                    <a:pt x="6878" y="459"/>
                  </a:cubicBezTo>
                  <a:cubicBezTo>
                    <a:pt x="6237" y="630"/>
                    <a:pt x="5594" y="971"/>
                    <a:pt x="4895" y="1245"/>
                  </a:cubicBezTo>
                  <a:cubicBezTo>
                    <a:pt x="4373" y="1456"/>
                    <a:pt x="3834" y="1590"/>
                    <a:pt x="3328" y="1590"/>
                  </a:cubicBezTo>
                  <a:cubicBezTo>
                    <a:pt x="3160" y="1590"/>
                    <a:pt x="2995" y="1575"/>
                    <a:pt x="2836" y="1543"/>
                  </a:cubicBezTo>
                  <a:cubicBezTo>
                    <a:pt x="2517" y="1487"/>
                    <a:pt x="2233" y="1350"/>
                    <a:pt x="2006" y="1176"/>
                  </a:cubicBezTo>
                  <a:cubicBezTo>
                    <a:pt x="1779" y="1001"/>
                    <a:pt x="1595" y="800"/>
                    <a:pt x="1403" y="638"/>
                  </a:cubicBezTo>
                  <a:cubicBezTo>
                    <a:pt x="1202" y="490"/>
                    <a:pt x="1041" y="337"/>
                    <a:pt x="878" y="223"/>
                  </a:cubicBezTo>
                  <a:cubicBezTo>
                    <a:pt x="717" y="105"/>
                    <a:pt x="559" y="31"/>
                    <a:pt x="420" y="9"/>
                  </a:cubicBezTo>
                  <a:cubicBezTo>
                    <a:pt x="380" y="3"/>
                    <a:pt x="343" y="0"/>
                    <a:pt x="3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261" name="Google Shape;5093;p54"/>
          <p:cNvGrpSpPr/>
          <p:nvPr/>
        </p:nvGrpSpPr>
        <p:grpSpPr>
          <a:xfrm>
            <a:off x="228209" y="1581257"/>
            <a:ext cx="7700275" cy="5046710"/>
            <a:chOff x="5793258" y="2237954"/>
            <a:chExt cx="1174119" cy="642970"/>
          </a:xfrm>
        </p:grpSpPr>
        <p:sp>
          <p:nvSpPr>
            <p:cNvPr id="262" name="Google Shape;5094;p54"/>
            <p:cNvSpPr/>
            <p:nvPr/>
          </p:nvSpPr>
          <p:spPr>
            <a:xfrm>
              <a:off x="5793258" y="2247269"/>
              <a:ext cx="243201" cy="268539"/>
            </a:xfrm>
            <a:custGeom>
              <a:avLst/>
              <a:gdLst/>
              <a:ahLst/>
              <a:cxnLst/>
              <a:rect l="l" t="t" r="r" b="b"/>
              <a:pathLst>
                <a:path w="4732" h="5225" extrusionOk="0">
                  <a:moveTo>
                    <a:pt x="346" y="0"/>
                  </a:moveTo>
                  <a:cubicBezTo>
                    <a:pt x="148" y="0"/>
                    <a:pt x="1" y="148"/>
                    <a:pt x="1" y="333"/>
                  </a:cubicBezTo>
                  <a:lnTo>
                    <a:pt x="1" y="4423"/>
                  </a:lnTo>
                  <a:cubicBezTo>
                    <a:pt x="1" y="4608"/>
                    <a:pt x="148" y="4756"/>
                    <a:pt x="346" y="4756"/>
                  </a:cubicBezTo>
                  <a:lnTo>
                    <a:pt x="2046" y="4756"/>
                  </a:lnTo>
                  <a:lnTo>
                    <a:pt x="2366" y="5224"/>
                  </a:lnTo>
                  <a:lnTo>
                    <a:pt x="2687" y="4756"/>
                  </a:lnTo>
                  <a:lnTo>
                    <a:pt x="4387" y="4756"/>
                  </a:lnTo>
                  <a:cubicBezTo>
                    <a:pt x="4572" y="4756"/>
                    <a:pt x="4732" y="4608"/>
                    <a:pt x="4732" y="4423"/>
                  </a:cubicBezTo>
                  <a:lnTo>
                    <a:pt x="4732" y="333"/>
                  </a:lnTo>
                  <a:cubicBezTo>
                    <a:pt x="4732" y="148"/>
                    <a:pt x="4584" y="0"/>
                    <a:pt x="4387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b="1" dirty="0" smtClean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Planteamiento del Problema</a:t>
              </a:r>
              <a:endParaRPr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3" name="Google Shape;5095;p54"/>
            <p:cNvSpPr/>
            <p:nvPr/>
          </p:nvSpPr>
          <p:spPr>
            <a:xfrm>
              <a:off x="6168794" y="2237954"/>
              <a:ext cx="423014" cy="268539"/>
            </a:xfrm>
            <a:custGeom>
              <a:avLst/>
              <a:gdLst/>
              <a:ahLst/>
              <a:cxnLst/>
              <a:rect l="l" t="t" r="r" b="b"/>
              <a:pathLst>
                <a:path w="4720" h="5225" extrusionOk="0">
                  <a:moveTo>
                    <a:pt x="333" y="0"/>
                  </a:moveTo>
                  <a:cubicBezTo>
                    <a:pt x="148" y="0"/>
                    <a:pt x="1" y="148"/>
                    <a:pt x="1" y="333"/>
                  </a:cubicBezTo>
                  <a:lnTo>
                    <a:pt x="1" y="4423"/>
                  </a:lnTo>
                  <a:cubicBezTo>
                    <a:pt x="1" y="4608"/>
                    <a:pt x="148" y="4756"/>
                    <a:pt x="333" y="4756"/>
                  </a:cubicBezTo>
                  <a:lnTo>
                    <a:pt x="2046" y="4756"/>
                  </a:lnTo>
                  <a:lnTo>
                    <a:pt x="2354" y="5224"/>
                  </a:lnTo>
                  <a:lnTo>
                    <a:pt x="2674" y="4756"/>
                  </a:lnTo>
                  <a:lnTo>
                    <a:pt x="4387" y="4756"/>
                  </a:lnTo>
                  <a:cubicBezTo>
                    <a:pt x="4572" y="4756"/>
                    <a:pt x="4720" y="4608"/>
                    <a:pt x="4720" y="4423"/>
                  </a:cubicBezTo>
                  <a:lnTo>
                    <a:pt x="4720" y="333"/>
                  </a:lnTo>
                  <a:cubicBezTo>
                    <a:pt x="4720" y="148"/>
                    <a:pt x="4572" y="0"/>
                    <a:pt x="4387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r>
                <a:rPr lang="es-ES_tradnl" sz="1400" dirty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s-ES_tradnl" sz="1400" dirty="0" smtClean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revio </a:t>
              </a:r>
              <a:r>
                <a:rPr lang="es-ES_tradnl" sz="1400" dirty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la actualización de la Norma ISO 9001 tuvieron que implementar varias adecuaciones en sus procesos y enmarcarse en la mejora de la atención en el servicio del cliente interno y externo, y así como un mayor control de la cadena logística.</a:t>
              </a:r>
              <a:endParaRPr lang="es-ES" sz="14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4" name="Google Shape;5096;p54"/>
            <p:cNvSpPr/>
            <p:nvPr/>
          </p:nvSpPr>
          <p:spPr>
            <a:xfrm>
              <a:off x="5897887" y="2610180"/>
              <a:ext cx="465873" cy="268539"/>
            </a:xfrm>
            <a:custGeom>
              <a:avLst/>
              <a:gdLst/>
              <a:ahLst/>
              <a:cxnLst/>
              <a:rect l="l" t="t" r="r" b="b"/>
              <a:pathLst>
                <a:path w="4733" h="5225" extrusionOk="0">
                  <a:moveTo>
                    <a:pt x="2367" y="0"/>
                  </a:moveTo>
                  <a:lnTo>
                    <a:pt x="2059" y="469"/>
                  </a:lnTo>
                  <a:lnTo>
                    <a:pt x="346" y="469"/>
                  </a:lnTo>
                  <a:cubicBezTo>
                    <a:pt x="161" y="469"/>
                    <a:pt x="1" y="616"/>
                    <a:pt x="1" y="801"/>
                  </a:cubicBezTo>
                  <a:lnTo>
                    <a:pt x="1" y="4892"/>
                  </a:lnTo>
                  <a:cubicBezTo>
                    <a:pt x="1" y="5077"/>
                    <a:pt x="161" y="5225"/>
                    <a:pt x="346" y="5225"/>
                  </a:cubicBezTo>
                  <a:lnTo>
                    <a:pt x="4400" y="5225"/>
                  </a:lnTo>
                  <a:cubicBezTo>
                    <a:pt x="4584" y="5225"/>
                    <a:pt x="4732" y="5077"/>
                    <a:pt x="4732" y="4892"/>
                  </a:cubicBezTo>
                  <a:lnTo>
                    <a:pt x="4732" y="801"/>
                  </a:lnTo>
                  <a:cubicBezTo>
                    <a:pt x="4732" y="616"/>
                    <a:pt x="4584" y="469"/>
                    <a:pt x="4400" y="469"/>
                  </a:cubicBezTo>
                  <a:lnTo>
                    <a:pt x="2687" y="469"/>
                  </a:lnTo>
                  <a:lnTo>
                    <a:pt x="2367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s-ES" sz="14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/>
              <a:r>
                <a:rPr lang="es-ES_tradnl" sz="1400" dirty="0" smtClean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-Almacenamiento </a:t>
              </a:r>
              <a:r>
                <a:rPr lang="es-ES_tradnl" sz="1400" dirty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 piqueo</a:t>
              </a:r>
              <a:endParaRPr lang="es-ES" sz="14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/>
              <a:r>
                <a:rPr lang="es-ES_tradnl" sz="1400" dirty="0" smtClean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-Transporte </a:t>
              </a:r>
              <a:r>
                <a:rPr lang="es-ES_tradnl" sz="1400" dirty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informal para la demanda de confitería de venta directa.</a:t>
              </a:r>
              <a:endParaRPr lang="es-ES" sz="14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/>
              <a:r>
                <a:rPr lang="es-ES_tradnl" sz="1400" dirty="0" smtClean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-La </a:t>
              </a:r>
              <a:r>
                <a:rPr lang="es-ES_tradnl" sz="1400" dirty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inexactitud de los inventarios de la mercancía almacenada.</a:t>
              </a:r>
              <a:endParaRPr lang="es-ES" sz="14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/>
              <a:r>
                <a:rPr lang="es-ES_tradnl" sz="1400" dirty="0" smtClean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-Transferencias </a:t>
              </a:r>
              <a:r>
                <a:rPr lang="es-ES_tradnl" sz="1400" dirty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 productos por error humanos o mal manejo del FEFO</a:t>
              </a:r>
              <a:endParaRPr lang="es-ES" sz="14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5" name="Google Shape;5097;p54"/>
            <p:cNvSpPr/>
            <p:nvPr/>
          </p:nvSpPr>
          <p:spPr>
            <a:xfrm>
              <a:off x="6444068" y="2612385"/>
              <a:ext cx="415578" cy="268539"/>
            </a:xfrm>
            <a:custGeom>
              <a:avLst/>
              <a:gdLst/>
              <a:ahLst/>
              <a:cxnLst/>
              <a:rect l="l" t="t" r="r" b="b"/>
              <a:pathLst>
                <a:path w="4732" h="5225" extrusionOk="0">
                  <a:moveTo>
                    <a:pt x="2366" y="0"/>
                  </a:moveTo>
                  <a:lnTo>
                    <a:pt x="2058" y="469"/>
                  </a:lnTo>
                  <a:lnTo>
                    <a:pt x="358" y="469"/>
                  </a:lnTo>
                  <a:cubicBezTo>
                    <a:pt x="350" y="468"/>
                    <a:pt x="343" y="468"/>
                    <a:pt x="336" y="468"/>
                  </a:cubicBezTo>
                  <a:cubicBezTo>
                    <a:pt x="149" y="468"/>
                    <a:pt x="0" y="623"/>
                    <a:pt x="0" y="801"/>
                  </a:cubicBezTo>
                  <a:lnTo>
                    <a:pt x="0" y="4892"/>
                  </a:lnTo>
                  <a:cubicBezTo>
                    <a:pt x="0" y="5077"/>
                    <a:pt x="148" y="5225"/>
                    <a:pt x="333" y="5225"/>
                  </a:cubicBezTo>
                  <a:lnTo>
                    <a:pt x="4387" y="5225"/>
                  </a:lnTo>
                  <a:cubicBezTo>
                    <a:pt x="4572" y="5225"/>
                    <a:pt x="4732" y="5077"/>
                    <a:pt x="4732" y="4892"/>
                  </a:cubicBezTo>
                  <a:lnTo>
                    <a:pt x="4732" y="801"/>
                  </a:lnTo>
                  <a:cubicBezTo>
                    <a:pt x="4732" y="616"/>
                    <a:pt x="4572" y="469"/>
                    <a:pt x="4387" y="469"/>
                  </a:cubicBezTo>
                  <a:lnTo>
                    <a:pt x="2674" y="469"/>
                  </a:lnTo>
                  <a:lnTo>
                    <a:pt x="2366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/>
              <a:r>
                <a:rPr lang="es-ES_tradnl" sz="1400" dirty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Dando como resultado la intervención directa del equipo de Operaciones DSD  (Direct Sale Delivery), Contralorías de confitería e implementación de actualizaciones de las políticas y procedimientos para aumentar el control del proceso.</a:t>
              </a:r>
              <a:endParaRPr sz="14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7" name="Google Shape;5099;p54"/>
            <p:cNvSpPr/>
            <p:nvPr/>
          </p:nvSpPr>
          <p:spPr>
            <a:xfrm>
              <a:off x="5808471" y="2556590"/>
              <a:ext cx="1158906" cy="10844"/>
            </a:xfrm>
            <a:custGeom>
              <a:avLst/>
              <a:gdLst/>
              <a:ahLst/>
              <a:cxnLst/>
              <a:rect l="l" t="t" r="r" b="b"/>
              <a:pathLst>
                <a:path w="22549" h="211" extrusionOk="0">
                  <a:moveTo>
                    <a:pt x="0" y="1"/>
                  </a:moveTo>
                  <a:lnTo>
                    <a:pt x="0" y="210"/>
                  </a:lnTo>
                  <a:lnTo>
                    <a:pt x="22548" y="210"/>
                  </a:lnTo>
                  <a:lnTo>
                    <a:pt x="22548" y="1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8" name="Google Shape;5100;p54"/>
            <p:cNvSpPr/>
            <p:nvPr/>
          </p:nvSpPr>
          <p:spPr>
            <a:xfrm>
              <a:off x="5876210" y="2539861"/>
              <a:ext cx="58950" cy="50675"/>
            </a:xfrm>
            <a:custGeom>
              <a:avLst/>
              <a:gdLst/>
              <a:ahLst/>
              <a:cxnLst/>
              <a:rect l="l" t="t" r="r" b="b"/>
              <a:pathLst>
                <a:path w="1147" h="986" extrusionOk="0">
                  <a:moveTo>
                    <a:pt x="643" y="0"/>
                  </a:moveTo>
                  <a:cubicBezTo>
                    <a:pt x="525" y="0"/>
                    <a:pt x="406" y="42"/>
                    <a:pt x="309" y="135"/>
                  </a:cubicBezTo>
                  <a:cubicBezTo>
                    <a:pt x="1" y="443"/>
                    <a:pt x="210" y="973"/>
                    <a:pt x="654" y="985"/>
                  </a:cubicBezTo>
                  <a:cubicBezTo>
                    <a:pt x="925" y="985"/>
                    <a:pt x="1134" y="764"/>
                    <a:pt x="1146" y="492"/>
                  </a:cubicBezTo>
                  <a:cubicBezTo>
                    <a:pt x="1146" y="197"/>
                    <a:pt x="898" y="0"/>
                    <a:pt x="643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9" name="Google Shape;5101;p54"/>
            <p:cNvSpPr/>
            <p:nvPr/>
          </p:nvSpPr>
          <p:spPr>
            <a:xfrm>
              <a:off x="6104815" y="2539912"/>
              <a:ext cx="58950" cy="50624"/>
            </a:xfrm>
            <a:custGeom>
              <a:avLst/>
              <a:gdLst/>
              <a:ahLst/>
              <a:cxnLst/>
              <a:rect l="l" t="t" r="r" b="b"/>
              <a:pathLst>
                <a:path w="1147" h="985" extrusionOk="0">
                  <a:moveTo>
                    <a:pt x="656" y="0"/>
                  </a:moveTo>
                  <a:cubicBezTo>
                    <a:pt x="534" y="0"/>
                    <a:pt x="409" y="46"/>
                    <a:pt x="309" y="146"/>
                  </a:cubicBezTo>
                  <a:cubicBezTo>
                    <a:pt x="1" y="454"/>
                    <a:pt x="222" y="984"/>
                    <a:pt x="654" y="984"/>
                  </a:cubicBezTo>
                  <a:cubicBezTo>
                    <a:pt x="925" y="984"/>
                    <a:pt x="1147" y="763"/>
                    <a:pt x="1147" y="491"/>
                  </a:cubicBezTo>
                  <a:cubicBezTo>
                    <a:pt x="1147" y="193"/>
                    <a:pt x="906" y="0"/>
                    <a:pt x="656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0" name="Google Shape;5102;p54"/>
            <p:cNvSpPr/>
            <p:nvPr/>
          </p:nvSpPr>
          <p:spPr>
            <a:xfrm>
              <a:off x="6349767" y="2539963"/>
              <a:ext cx="58950" cy="50470"/>
            </a:xfrm>
            <a:custGeom>
              <a:avLst/>
              <a:gdLst/>
              <a:ahLst/>
              <a:cxnLst/>
              <a:rect l="l" t="t" r="r" b="b"/>
              <a:pathLst>
                <a:path w="1147" h="982" extrusionOk="0">
                  <a:moveTo>
                    <a:pt x="666" y="1"/>
                  </a:moveTo>
                  <a:cubicBezTo>
                    <a:pt x="222" y="1"/>
                    <a:pt x="1" y="530"/>
                    <a:pt x="309" y="838"/>
                  </a:cubicBezTo>
                  <a:cubicBezTo>
                    <a:pt x="408" y="938"/>
                    <a:pt x="530" y="982"/>
                    <a:pt x="650" y="982"/>
                  </a:cubicBezTo>
                  <a:cubicBezTo>
                    <a:pt x="903" y="982"/>
                    <a:pt x="1147" y="786"/>
                    <a:pt x="1147" y="493"/>
                  </a:cubicBezTo>
                  <a:cubicBezTo>
                    <a:pt x="1147" y="222"/>
                    <a:pt x="925" y="1"/>
                    <a:pt x="666" y="1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1" name="Google Shape;5103;p54"/>
            <p:cNvSpPr/>
            <p:nvPr/>
          </p:nvSpPr>
          <p:spPr>
            <a:xfrm>
              <a:off x="6619694" y="2541530"/>
              <a:ext cx="58333" cy="50624"/>
            </a:xfrm>
            <a:custGeom>
              <a:avLst/>
              <a:gdLst/>
              <a:ahLst/>
              <a:cxnLst/>
              <a:rect l="l" t="t" r="r" b="b"/>
              <a:pathLst>
                <a:path w="1135" h="985" extrusionOk="0">
                  <a:moveTo>
                    <a:pt x="653" y="0"/>
                  </a:moveTo>
                  <a:cubicBezTo>
                    <a:pt x="533" y="0"/>
                    <a:pt x="410" y="46"/>
                    <a:pt x="309" y="146"/>
                  </a:cubicBezTo>
                  <a:cubicBezTo>
                    <a:pt x="1" y="454"/>
                    <a:pt x="210" y="984"/>
                    <a:pt x="654" y="984"/>
                  </a:cubicBezTo>
                  <a:cubicBezTo>
                    <a:pt x="925" y="984"/>
                    <a:pt x="1135" y="763"/>
                    <a:pt x="1135" y="491"/>
                  </a:cubicBezTo>
                  <a:cubicBezTo>
                    <a:pt x="1135" y="193"/>
                    <a:pt x="900" y="0"/>
                    <a:pt x="653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34973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 idx="4"/>
          </p:nvPr>
        </p:nvSpPr>
        <p:spPr/>
        <p:txBody>
          <a:bodyPr/>
          <a:lstStyle/>
          <a:p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Marco Teórico y Referencial</a:t>
            </a:r>
            <a:b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S" b="1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705067601"/>
              </p:ext>
            </p:extLst>
          </p:nvPr>
        </p:nvGraphicFramePr>
        <p:xfrm>
          <a:off x="1653128" y="1501254"/>
          <a:ext cx="9514005" cy="5014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Google Shape;11099;p61"/>
          <p:cNvSpPr/>
          <p:nvPr/>
        </p:nvSpPr>
        <p:spPr>
          <a:xfrm>
            <a:off x="514538" y="4291100"/>
            <a:ext cx="675661" cy="775673"/>
          </a:xfrm>
          <a:custGeom>
            <a:avLst/>
            <a:gdLst/>
            <a:ahLst/>
            <a:cxnLst/>
            <a:rect l="l" t="t" r="r" b="b"/>
            <a:pathLst>
              <a:path w="11133" h="11134" extrusionOk="0">
                <a:moveTo>
                  <a:pt x="2876" y="2961"/>
                </a:moveTo>
                <a:cubicBezTo>
                  <a:pt x="2929" y="2961"/>
                  <a:pt x="2983" y="2967"/>
                  <a:pt x="3036" y="2977"/>
                </a:cubicBezTo>
                <a:cubicBezTo>
                  <a:pt x="3358" y="3037"/>
                  <a:pt x="3584" y="3287"/>
                  <a:pt x="3656" y="3596"/>
                </a:cubicBezTo>
                <a:cubicBezTo>
                  <a:pt x="3703" y="3882"/>
                  <a:pt x="3608" y="4180"/>
                  <a:pt x="3382" y="4358"/>
                </a:cubicBezTo>
                <a:cubicBezTo>
                  <a:pt x="3239" y="4489"/>
                  <a:pt x="3144" y="4680"/>
                  <a:pt x="3144" y="4882"/>
                </a:cubicBezTo>
                <a:lnTo>
                  <a:pt x="3144" y="5239"/>
                </a:lnTo>
                <a:cubicBezTo>
                  <a:pt x="3144" y="5525"/>
                  <a:pt x="3370" y="5740"/>
                  <a:pt x="3644" y="5740"/>
                </a:cubicBezTo>
                <a:lnTo>
                  <a:pt x="5406" y="5740"/>
                </a:lnTo>
                <a:lnTo>
                  <a:pt x="5406" y="7502"/>
                </a:lnTo>
                <a:cubicBezTo>
                  <a:pt x="5406" y="7609"/>
                  <a:pt x="5311" y="7680"/>
                  <a:pt x="5227" y="7680"/>
                </a:cubicBezTo>
                <a:lnTo>
                  <a:pt x="4870" y="7680"/>
                </a:lnTo>
                <a:cubicBezTo>
                  <a:pt x="4763" y="7680"/>
                  <a:pt x="4668" y="7633"/>
                  <a:pt x="4596" y="7561"/>
                </a:cubicBezTo>
                <a:cubicBezTo>
                  <a:pt x="4386" y="7313"/>
                  <a:pt x="4084" y="7164"/>
                  <a:pt x="3770" y="7164"/>
                </a:cubicBezTo>
                <a:cubicBezTo>
                  <a:pt x="3693" y="7164"/>
                  <a:pt x="3614" y="7173"/>
                  <a:pt x="3537" y="7192"/>
                </a:cubicBezTo>
                <a:cubicBezTo>
                  <a:pt x="3096" y="7264"/>
                  <a:pt x="2739" y="7621"/>
                  <a:pt x="2655" y="8049"/>
                </a:cubicBezTo>
                <a:cubicBezTo>
                  <a:pt x="2584" y="8395"/>
                  <a:pt x="2667" y="8740"/>
                  <a:pt x="2882" y="9002"/>
                </a:cubicBezTo>
                <a:cubicBezTo>
                  <a:pt x="3084" y="9276"/>
                  <a:pt x="3417" y="9419"/>
                  <a:pt x="3739" y="9419"/>
                </a:cubicBezTo>
                <a:cubicBezTo>
                  <a:pt x="4084" y="9419"/>
                  <a:pt x="4394" y="9276"/>
                  <a:pt x="4608" y="9014"/>
                </a:cubicBezTo>
                <a:cubicBezTo>
                  <a:pt x="4668" y="8942"/>
                  <a:pt x="4763" y="8895"/>
                  <a:pt x="4870" y="8895"/>
                </a:cubicBezTo>
                <a:lnTo>
                  <a:pt x="5215" y="8895"/>
                </a:lnTo>
                <a:cubicBezTo>
                  <a:pt x="5322" y="8895"/>
                  <a:pt x="5394" y="8990"/>
                  <a:pt x="5394" y="9073"/>
                </a:cubicBezTo>
                <a:lnTo>
                  <a:pt x="5394" y="10812"/>
                </a:lnTo>
                <a:lnTo>
                  <a:pt x="870" y="10812"/>
                </a:lnTo>
                <a:cubicBezTo>
                  <a:pt x="572" y="10812"/>
                  <a:pt x="334" y="10573"/>
                  <a:pt x="334" y="10276"/>
                </a:cubicBezTo>
                <a:lnTo>
                  <a:pt x="334" y="5728"/>
                </a:lnTo>
                <a:lnTo>
                  <a:pt x="2084" y="5728"/>
                </a:lnTo>
                <a:cubicBezTo>
                  <a:pt x="2370" y="5728"/>
                  <a:pt x="2596" y="5513"/>
                  <a:pt x="2596" y="5228"/>
                </a:cubicBezTo>
                <a:lnTo>
                  <a:pt x="2596" y="4882"/>
                </a:lnTo>
                <a:cubicBezTo>
                  <a:pt x="2596" y="4680"/>
                  <a:pt x="2501" y="4477"/>
                  <a:pt x="2358" y="4358"/>
                </a:cubicBezTo>
                <a:cubicBezTo>
                  <a:pt x="2179" y="4216"/>
                  <a:pt x="2072" y="3989"/>
                  <a:pt x="2072" y="3751"/>
                </a:cubicBezTo>
                <a:cubicBezTo>
                  <a:pt x="2072" y="3513"/>
                  <a:pt x="2179" y="3287"/>
                  <a:pt x="2370" y="3144"/>
                </a:cubicBezTo>
                <a:cubicBezTo>
                  <a:pt x="2517" y="3024"/>
                  <a:pt x="2694" y="2961"/>
                  <a:pt x="2876" y="2961"/>
                </a:cubicBezTo>
                <a:close/>
                <a:moveTo>
                  <a:pt x="10287" y="334"/>
                </a:moveTo>
                <a:cubicBezTo>
                  <a:pt x="10585" y="334"/>
                  <a:pt x="10823" y="572"/>
                  <a:pt x="10823" y="870"/>
                </a:cubicBezTo>
                <a:lnTo>
                  <a:pt x="10823" y="5406"/>
                </a:lnTo>
                <a:lnTo>
                  <a:pt x="10633" y="5406"/>
                </a:lnTo>
                <a:cubicBezTo>
                  <a:pt x="10537" y="5406"/>
                  <a:pt x="10466" y="5478"/>
                  <a:pt x="10466" y="5573"/>
                </a:cubicBezTo>
                <a:cubicBezTo>
                  <a:pt x="10466" y="5656"/>
                  <a:pt x="10537" y="5728"/>
                  <a:pt x="10633" y="5728"/>
                </a:cubicBezTo>
                <a:lnTo>
                  <a:pt x="10811" y="5728"/>
                </a:lnTo>
                <a:lnTo>
                  <a:pt x="10811" y="10276"/>
                </a:lnTo>
                <a:cubicBezTo>
                  <a:pt x="10811" y="10573"/>
                  <a:pt x="10573" y="10812"/>
                  <a:pt x="10275" y="10812"/>
                </a:cubicBezTo>
                <a:lnTo>
                  <a:pt x="5739" y="10812"/>
                </a:lnTo>
                <a:lnTo>
                  <a:pt x="5739" y="9049"/>
                </a:lnTo>
                <a:cubicBezTo>
                  <a:pt x="5739" y="8764"/>
                  <a:pt x="5513" y="8549"/>
                  <a:pt x="5227" y="8549"/>
                </a:cubicBezTo>
                <a:lnTo>
                  <a:pt x="4882" y="8549"/>
                </a:lnTo>
                <a:cubicBezTo>
                  <a:pt x="4680" y="8549"/>
                  <a:pt x="4489" y="8633"/>
                  <a:pt x="4370" y="8788"/>
                </a:cubicBezTo>
                <a:cubicBezTo>
                  <a:pt x="4215" y="8966"/>
                  <a:pt x="3989" y="9061"/>
                  <a:pt x="3751" y="9061"/>
                </a:cubicBezTo>
                <a:cubicBezTo>
                  <a:pt x="3513" y="9061"/>
                  <a:pt x="3287" y="8966"/>
                  <a:pt x="3144" y="8764"/>
                </a:cubicBezTo>
                <a:cubicBezTo>
                  <a:pt x="2989" y="8573"/>
                  <a:pt x="2941" y="8335"/>
                  <a:pt x="2977" y="8097"/>
                </a:cubicBezTo>
                <a:cubicBezTo>
                  <a:pt x="3036" y="7787"/>
                  <a:pt x="3287" y="7549"/>
                  <a:pt x="3608" y="7490"/>
                </a:cubicBezTo>
                <a:cubicBezTo>
                  <a:pt x="3659" y="7479"/>
                  <a:pt x="3710" y="7473"/>
                  <a:pt x="3761" y="7473"/>
                </a:cubicBezTo>
                <a:cubicBezTo>
                  <a:pt x="3988" y="7473"/>
                  <a:pt x="4212" y="7577"/>
                  <a:pt x="4358" y="7752"/>
                </a:cubicBezTo>
                <a:cubicBezTo>
                  <a:pt x="4501" y="7906"/>
                  <a:pt x="4680" y="7990"/>
                  <a:pt x="4882" y="7990"/>
                </a:cubicBezTo>
                <a:lnTo>
                  <a:pt x="5239" y="7990"/>
                </a:lnTo>
                <a:cubicBezTo>
                  <a:pt x="5525" y="7990"/>
                  <a:pt x="5751" y="7775"/>
                  <a:pt x="5751" y="7490"/>
                </a:cubicBezTo>
                <a:lnTo>
                  <a:pt x="5751" y="5728"/>
                </a:lnTo>
                <a:lnTo>
                  <a:pt x="7501" y="5728"/>
                </a:lnTo>
                <a:cubicBezTo>
                  <a:pt x="7608" y="5728"/>
                  <a:pt x="7680" y="5823"/>
                  <a:pt x="7680" y="5906"/>
                </a:cubicBezTo>
                <a:lnTo>
                  <a:pt x="7680" y="6263"/>
                </a:lnTo>
                <a:cubicBezTo>
                  <a:pt x="7680" y="6371"/>
                  <a:pt x="7632" y="6478"/>
                  <a:pt x="7561" y="6537"/>
                </a:cubicBezTo>
                <a:cubicBezTo>
                  <a:pt x="7251" y="6799"/>
                  <a:pt x="7097" y="7204"/>
                  <a:pt x="7192" y="7609"/>
                </a:cubicBezTo>
                <a:cubicBezTo>
                  <a:pt x="7263" y="8037"/>
                  <a:pt x="7620" y="8395"/>
                  <a:pt x="8049" y="8490"/>
                </a:cubicBezTo>
                <a:cubicBezTo>
                  <a:pt x="8132" y="8502"/>
                  <a:pt x="8216" y="8514"/>
                  <a:pt x="8287" y="8514"/>
                </a:cubicBezTo>
                <a:cubicBezTo>
                  <a:pt x="8549" y="8514"/>
                  <a:pt x="8799" y="8418"/>
                  <a:pt x="9002" y="8264"/>
                </a:cubicBezTo>
                <a:cubicBezTo>
                  <a:pt x="9275" y="8049"/>
                  <a:pt x="9418" y="7728"/>
                  <a:pt x="9418" y="7394"/>
                </a:cubicBezTo>
                <a:cubicBezTo>
                  <a:pt x="9418" y="7061"/>
                  <a:pt x="9275" y="6740"/>
                  <a:pt x="9025" y="6537"/>
                </a:cubicBezTo>
                <a:cubicBezTo>
                  <a:pt x="8942" y="6478"/>
                  <a:pt x="8906" y="6371"/>
                  <a:pt x="8906" y="6263"/>
                </a:cubicBezTo>
                <a:lnTo>
                  <a:pt x="8906" y="5930"/>
                </a:lnTo>
                <a:cubicBezTo>
                  <a:pt x="8906" y="5823"/>
                  <a:pt x="8990" y="5751"/>
                  <a:pt x="9085" y="5751"/>
                </a:cubicBezTo>
                <a:lnTo>
                  <a:pt x="9954" y="5751"/>
                </a:lnTo>
                <a:cubicBezTo>
                  <a:pt x="10049" y="5751"/>
                  <a:pt x="10121" y="5668"/>
                  <a:pt x="10121" y="5585"/>
                </a:cubicBezTo>
                <a:cubicBezTo>
                  <a:pt x="10121" y="5489"/>
                  <a:pt x="10049" y="5418"/>
                  <a:pt x="9954" y="5418"/>
                </a:cubicBezTo>
                <a:lnTo>
                  <a:pt x="9085" y="5418"/>
                </a:lnTo>
                <a:cubicBezTo>
                  <a:pt x="8799" y="5418"/>
                  <a:pt x="8573" y="5644"/>
                  <a:pt x="8573" y="5918"/>
                </a:cubicBezTo>
                <a:lnTo>
                  <a:pt x="8573" y="6263"/>
                </a:lnTo>
                <a:cubicBezTo>
                  <a:pt x="8573" y="6478"/>
                  <a:pt x="8668" y="6668"/>
                  <a:pt x="8811" y="6787"/>
                </a:cubicBezTo>
                <a:cubicBezTo>
                  <a:pt x="8990" y="6930"/>
                  <a:pt x="9097" y="7156"/>
                  <a:pt x="9097" y="7394"/>
                </a:cubicBezTo>
                <a:cubicBezTo>
                  <a:pt x="9097" y="7633"/>
                  <a:pt x="8990" y="7859"/>
                  <a:pt x="8799" y="8014"/>
                </a:cubicBezTo>
                <a:cubicBezTo>
                  <a:pt x="8652" y="8124"/>
                  <a:pt x="8477" y="8185"/>
                  <a:pt x="8295" y="8185"/>
                </a:cubicBezTo>
                <a:cubicBezTo>
                  <a:pt x="8241" y="8185"/>
                  <a:pt x="8187" y="8179"/>
                  <a:pt x="8132" y="8168"/>
                </a:cubicBezTo>
                <a:cubicBezTo>
                  <a:pt x="7811" y="8109"/>
                  <a:pt x="7573" y="7859"/>
                  <a:pt x="7513" y="7549"/>
                </a:cubicBezTo>
                <a:cubicBezTo>
                  <a:pt x="7454" y="7264"/>
                  <a:pt x="7561" y="6966"/>
                  <a:pt x="7787" y="6787"/>
                </a:cubicBezTo>
                <a:cubicBezTo>
                  <a:pt x="7930" y="6656"/>
                  <a:pt x="8025" y="6478"/>
                  <a:pt x="8025" y="6263"/>
                </a:cubicBezTo>
                <a:lnTo>
                  <a:pt x="8025" y="5930"/>
                </a:lnTo>
                <a:cubicBezTo>
                  <a:pt x="8025" y="5644"/>
                  <a:pt x="7799" y="5418"/>
                  <a:pt x="7525" y="5418"/>
                </a:cubicBezTo>
                <a:lnTo>
                  <a:pt x="5763" y="5418"/>
                </a:lnTo>
                <a:lnTo>
                  <a:pt x="5763" y="3668"/>
                </a:lnTo>
                <a:cubicBezTo>
                  <a:pt x="5763" y="3561"/>
                  <a:pt x="5858" y="3489"/>
                  <a:pt x="5942" y="3489"/>
                </a:cubicBezTo>
                <a:lnTo>
                  <a:pt x="6299" y="3489"/>
                </a:lnTo>
                <a:cubicBezTo>
                  <a:pt x="6406" y="3489"/>
                  <a:pt x="6501" y="3525"/>
                  <a:pt x="6561" y="3608"/>
                </a:cubicBezTo>
                <a:cubicBezTo>
                  <a:pt x="6783" y="3859"/>
                  <a:pt x="7091" y="4001"/>
                  <a:pt x="7409" y="4001"/>
                </a:cubicBezTo>
                <a:cubicBezTo>
                  <a:pt x="7483" y="4001"/>
                  <a:pt x="7558" y="3993"/>
                  <a:pt x="7632" y="3977"/>
                </a:cubicBezTo>
                <a:cubicBezTo>
                  <a:pt x="8073" y="3906"/>
                  <a:pt x="8430" y="3549"/>
                  <a:pt x="8513" y="3108"/>
                </a:cubicBezTo>
                <a:cubicBezTo>
                  <a:pt x="8585" y="2775"/>
                  <a:pt x="8501" y="2430"/>
                  <a:pt x="8287" y="2156"/>
                </a:cubicBezTo>
                <a:cubicBezTo>
                  <a:pt x="8085" y="1894"/>
                  <a:pt x="7751" y="1739"/>
                  <a:pt x="7430" y="1739"/>
                </a:cubicBezTo>
                <a:cubicBezTo>
                  <a:pt x="7085" y="1739"/>
                  <a:pt x="6775" y="1894"/>
                  <a:pt x="6561" y="2144"/>
                </a:cubicBezTo>
                <a:cubicBezTo>
                  <a:pt x="6501" y="2215"/>
                  <a:pt x="6406" y="2263"/>
                  <a:pt x="6299" y="2263"/>
                </a:cubicBezTo>
                <a:lnTo>
                  <a:pt x="5954" y="2263"/>
                </a:lnTo>
                <a:cubicBezTo>
                  <a:pt x="5846" y="2263"/>
                  <a:pt x="5775" y="2180"/>
                  <a:pt x="5775" y="2084"/>
                </a:cubicBezTo>
                <a:lnTo>
                  <a:pt x="5775" y="1203"/>
                </a:lnTo>
                <a:cubicBezTo>
                  <a:pt x="5775" y="1120"/>
                  <a:pt x="5703" y="1048"/>
                  <a:pt x="5608" y="1048"/>
                </a:cubicBezTo>
                <a:cubicBezTo>
                  <a:pt x="5525" y="1048"/>
                  <a:pt x="5453" y="1120"/>
                  <a:pt x="5453" y="1203"/>
                </a:cubicBezTo>
                <a:lnTo>
                  <a:pt x="5453" y="2084"/>
                </a:lnTo>
                <a:cubicBezTo>
                  <a:pt x="5453" y="2370"/>
                  <a:pt x="5668" y="2596"/>
                  <a:pt x="5954" y="2596"/>
                </a:cubicBezTo>
                <a:lnTo>
                  <a:pt x="6299" y="2596"/>
                </a:lnTo>
                <a:cubicBezTo>
                  <a:pt x="6501" y="2596"/>
                  <a:pt x="6704" y="2501"/>
                  <a:pt x="6823" y="2358"/>
                </a:cubicBezTo>
                <a:cubicBezTo>
                  <a:pt x="6966" y="2180"/>
                  <a:pt x="7192" y="2072"/>
                  <a:pt x="7430" y="2072"/>
                </a:cubicBezTo>
                <a:cubicBezTo>
                  <a:pt x="7668" y="2072"/>
                  <a:pt x="7894" y="2180"/>
                  <a:pt x="8037" y="2370"/>
                </a:cubicBezTo>
                <a:cubicBezTo>
                  <a:pt x="8192" y="2561"/>
                  <a:pt x="8251" y="2799"/>
                  <a:pt x="8204" y="3037"/>
                </a:cubicBezTo>
                <a:cubicBezTo>
                  <a:pt x="8144" y="3346"/>
                  <a:pt x="7894" y="3584"/>
                  <a:pt x="7573" y="3644"/>
                </a:cubicBezTo>
                <a:cubicBezTo>
                  <a:pt x="7519" y="3656"/>
                  <a:pt x="7465" y="3661"/>
                  <a:pt x="7411" y="3661"/>
                </a:cubicBezTo>
                <a:cubicBezTo>
                  <a:pt x="7187" y="3661"/>
                  <a:pt x="6966" y="3564"/>
                  <a:pt x="6823" y="3382"/>
                </a:cubicBezTo>
                <a:cubicBezTo>
                  <a:pt x="6680" y="3227"/>
                  <a:pt x="6501" y="3144"/>
                  <a:pt x="6299" y="3144"/>
                </a:cubicBezTo>
                <a:lnTo>
                  <a:pt x="5942" y="3144"/>
                </a:lnTo>
                <a:cubicBezTo>
                  <a:pt x="5656" y="3144"/>
                  <a:pt x="5430" y="3370"/>
                  <a:pt x="5430" y="3644"/>
                </a:cubicBezTo>
                <a:lnTo>
                  <a:pt x="5430" y="5406"/>
                </a:lnTo>
                <a:lnTo>
                  <a:pt x="3679" y="5406"/>
                </a:lnTo>
                <a:cubicBezTo>
                  <a:pt x="3572" y="5406"/>
                  <a:pt x="3501" y="5311"/>
                  <a:pt x="3501" y="5228"/>
                </a:cubicBezTo>
                <a:lnTo>
                  <a:pt x="3501" y="4870"/>
                </a:lnTo>
                <a:cubicBezTo>
                  <a:pt x="3501" y="4763"/>
                  <a:pt x="3548" y="4656"/>
                  <a:pt x="3620" y="4597"/>
                </a:cubicBezTo>
                <a:cubicBezTo>
                  <a:pt x="3929" y="4335"/>
                  <a:pt x="4084" y="3930"/>
                  <a:pt x="3989" y="3525"/>
                </a:cubicBezTo>
                <a:cubicBezTo>
                  <a:pt x="3918" y="3096"/>
                  <a:pt x="3560" y="2739"/>
                  <a:pt x="3132" y="2656"/>
                </a:cubicBezTo>
                <a:cubicBezTo>
                  <a:pt x="3047" y="2635"/>
                  <a:pt x="2962" y="2626"/>
                  <a:pt x="2879" y="2626"/>
                </a:cubicBezTo>
                <a:cubicBezTo>
                  <a:pt x="2622" y="2626"/>
                  <a:pt x="2377" y="2717"/>
                  <a:pt x="2179" y="2870"/>
                </a:cubicBezTo>
                <a:cubicBezTo>
                  <a:pt x="1905" y="3084"/>
                  <a:pt x="1763" y="3406"/>
                  <a:pt x="1763" y="3739"/>
                </a:cubicBezTo>
                <a:cubicBezTo>
                  <a:pt x="1763" y="4085"/>
                  <a:pt x="1905" y="4394"/>
                  <a:pt x="2155" y="4597"/>
                </a:cubicBezTo>
                <a:cubicBezTo>
                  <a:pt x="2239" y="4656"/>
                  <a:pt x="2274" y="4763"/>
                  <a:pt x="2274" y="4870"/>
                </a:cubicBezTo>
                <a:lnTo>
                  <a:pt x="2274" y="5216"/>
                </a:lnTo>
                <a:cubicBezTo>
                  <a:pt x="2274" y="5311"/>
                  <a:pt x="2191" y="5394"/>
                  <a:pt x="2096" y="5394"/>
                </a:cubicBezTo>
                <a:lnTo>
                  <a:pt x="346" y="5394"/>
                </a:lnTo>
                <a:lnTo>
                  <a:pt x="346" y="870"/>
                </a:lnTo>
                <a:cubicBezTo>
                  <a:pt x="346" y="572"/>
                  <a:pt x="584" y="334"/>
                  <a:pt x="881" y="334"/>
                </a:cubicBezTo>
                <a:lnTo>
                  <a:pt x="5418" y="334"/>
                </a:lnTo>
                <a:lnTo>
                  <a:pt x="5418" y="513"/>
                </a:lnTo>
                <a:cubicBezTo>
                  <a:pt x="5418" y="596"/>
                  <a:pt x="5489" y="667"/>
                  <a:pt x="5584" y="667"/>
                </a:cubicBezTo>
                <a:cubicBezTo>
                  <a:pt x="5680" y="667"/>
                  <a:pt x="5751" y="596"/>
                  <a:pt x="5751" y="513"/>
                </a:cubicBezTo>
                <a:lnTo>
                  <a:pt x="5751" y="334"/>
                </a:lnTo>
                <a:close/>
                <a:moveTo>
                  <a:pt x="870" y="1"/>
                </a:moveTo>
                <a:cubicBezTo>
                  <a:pt x="393" y="1"/>
                  <a:pt x="0" y="394"/>
                  <a:pt x="0" y="870"/>
                </a:cubicBezTo>
                <a:lnTo>
                  <a:pt x="0" y="10276"/>
                </a:lnTo>
                <a:cubicBezTo>
                  <a:pt x="0" y="10752"/>
                  <a:pt x="393" y="11133"/>
                  <a:pt x="870" y="11133"/>
                </a:cubicBezTo>
                <a:lnTo>
                  <a:pt x="10275" y="11133"/>
                </a:lnTo>
                <a:cubicBezTo>
                  <a:pt x="10752" y="11133"/>
                  <a:pt x="11133" y="10752"/>
                  <a:pt x="11133" y="10276"/>
                </a:cubicBezTo>
                <a:lnTo>
                  <a:pt x="11133" y="870"/>
                </a:lnTo>
                <a:cubicBezTo>
                  <a:pt x="11133" y="394"/>
                  <a:pt x="10752" y="1"/>
                  <a:pt x="10275" y="1"/>
                </a:cubicBezTo>
                <a:close/>
              </a:path>
            </a:pathLst>
          </a:custGeom>
          <a:solidFill>
            <a:srgbClr val="657E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9" name="Google Shape;11179;p61"/>
          <p:cNvGrpSpPr/>
          <p:nvPr/>
        </p:nvGrpSpPr>
        <p:grpSpPr>
          <a:xfrm>
            <a:off x="552910" y="5334457"/>
            <a:ext cx="623650" cy="606452"/>
            <a:chOff x="2770052" y="2009628"/>
            <a:chExt cx="327085" cy="277080"/>
          </a:xfrm>
        </p:grpSpPr>
        <p:sp>
          <p:nvSpPr>
            <p:cNvPr id="10" name="Google Shape;11180;p61"/>
            <p:cNvSpPr/>
            <p:nvPr/>
          </p:nvSpPr>
          <p:spPr>
            <a:xfrm>
              <a:off x="2770052" y="2023537"/>
              <a:ext cx="327085" cy="263170"/>
            </a:xfrm>
            <a:custGeom>
              <a:avLst/>
              <a:gdLst/>
              <a:ahLst/>
              <a:cxnLst/>
              <a:rect l="l" t="t" r="r" b="b"/>
              <a:pathLst>
                <a:path w="10276" h="8268" extrusionOk="0">
                  <a:moveTo>
                    <a:pt x="6251" y="2267"/>
                  </a:moveTo>
                  <a:lnTo>
                    <a:pt x="7061" y="2541"/>
                  </a:lnTo>
                  <a:cubicBezTo>
                    <a:pt x="7073" y="2544"/>
                    <a:pt x="7086" y="2545"/>
                    <a:pt x="7098" y="2545"/>
                  </a:cubicBezTo>
                  <a:cubicBezTo>
                    <a:pt x="7136" y="2545"/>
                    <a:pt x="7174" y="2532"/>
                    <a:pt x="7192" y="2505"/>
                  </a:cubicBezTo>
                  <a:lnTo>
                    <a:pt x="7454" y="2314"/>
                  </a:lnTo>
                  <a:lnTo>
                    <a:pt x="9240" y="4660"/>
                  </a:lnTo>
                  <a:lnTo>
                    <a:pt x="8978" y="4874"/>
                  </a:lnTo>
                  <a:cubicBezTo>
                    <a:pt x="8966" y="4862"/>
                    <a:pt x="8942" y="4839"/>
                    <a:pt x="8930" y="4839"/>
                  </a:cubicBezTo>
                  <a:lnTo>
                    <a:pt x="5811" y="3148"/>
                  </a:lnTo>
                  <a:lnTo>
                    <a:pt x="5930" y="2969"/>
                  </a:lnTo>
                  <a:cubicBezTo>
                    <a:pt x="5978" y="2898"/>
                    <a:pt x="5966" y="2803"/>
                    <a:pt x="5894" y="2755"/>
                  </a:cubicBezTo>
                  <a:cubicBezTo>
                    <a:pt x="5864" y="2742"/>
                    <a:pt x="5834" y="2735"/>
                    <a:pt x="5806" y="2735"/>
                  </a:cubicBezTo>
                  <a:cubicBezTo>
                    <a:pt x="5756" y="2735"/>
                    <a:pt x="5710" y="2757"/>
                    <a:pt x="5680" y="2803"/>
                  </a:cubicBezTo>
                  <a:lnTo>
                    <a:pt x="5358" y="3326"/>
                  </a:lnTo>
                  <a:cubicBezTo>
                    <a:pt x="5335" y="3350"/>
                    <a:pt x="5323" y="3374"/>
                    <a:pt x="5323" y="3398"/>
                  </a:cubicBezTo>
                  <a:lnTo>
                    <a:pt x="5323" y="4684"/>
                  </a:lnTo>
                  <a:cubicBezTo>
                    <a:pt x="5323" y="4946"/>
                    <a:pt x="5097" y="5172"/>
                    <a:pt x="4835" y="5172"/>
                  </a:cubicBezTo>
                  <a:cubicBezTo>
                    <a:pt x="4561" y="5172"/>
                    <a:pt x="4346" y="4946"/>
                    <a:pt x="4346" y="4684"/>
                  </a:cubicBezTo>
                  <a:lnTo>
                    <a:pt x="4346" y="3410"/>
                  </a:lnTo>
                  <a:lnTo>
                    <a:pt x="4620" y="2267"/>
                  </a:lnTo>
                  <a:close/>
                  <a:moveTo>
                    <a:pt x="2680" y="1767"/>
                  </a:moveTo>
                  <a:lnTo>
                    <a:pt x="2918" y="1898"/>
                  </a:lnTo>
                  <a:lnTo>
                    <a:pt x="941" y="5303"/>
                  </a:lnTo>
                  <a:lnTo>
                    <a:pt x="703" y="5172"/>
                  </a:lnTo>
                  <a:lnTo>
                    <a:pt x="2680" y="1767"/>
                  </a:lnTo>
                  <a:close/>
                  <a:moveTo>
                    <a:pt x="3180" y="4743"/>
                  </a:moveTo>
                  <a:cubicBezTo>
                    <a:pt x="3287" y="4743"/>
                    <a:pt x="3370" y="4779"/>
                    <a:pt x="3442" y="4874"/>
                  </a:cubicBezTo>
                  <a:cubicBezTo>
                    <a:pt x="3561" y="5017"/>
                    <a:pt x="3525" y="5231"/>
                    <a:pt x="3370" y="5339"/>
                  </a:cubicBezTo>
                  <a:lnTo>
                    <a:pt x="2322" y="6112"/>
                  </a:lnTo>
                  <a:cubicBezTo>
                    <a:pt x="2262" y="6150"/>
                    <a:pt x="2194" y="6169"/>
                    <a:pt x="2127" y="6169"/>
                  </a:cubicBezTo>
                  <a:cubicBezTo>
                    <a:pt x="2023" y="6169"/>
                    <a:pt x="1923" y="6123"/>
                    <a:pt x="1858" y="6029"/>
                  </a:cubicBezTo>
                  <a:cubicBezTo>
                    <a:pt x="1751" y="5886"/>
                    <a:pt x="1787" y="5672"/>
                    <a:pt x="1929" y="5565"/>
                  </a:cubicBezTo>
                  <a:lnTo>
                    <a:pt x="2989" y="4803"/>
                  </a:lnTo>
                  <a:cubicBezTo>
                    <a:pt x="3049" y="4755"/>
                    <a:pt x="3120" y="4743"/>
                    <a:pt x="3180" y="4743"/>
                  </a:cubicBezTo>
                  <a:close/>
                  <a:moveTo>
                    <a:pt x="3775" y="5493"/>
                  </a:moveTo>
                  <a:cubicBezTo>
                    <a:pt x="3870" y="5493"/>
                    <a:pt x="3954" y="5553"/>
                    <a:pt x="4013" y="5636"/>
                  </a:cubicBezTo>
                  <a:cubicBezTo>
                    <a:pt x="4132" y="5779"/>
                    <a:pt x="4085" y="5993"/>
                    <a:pt x="3942" y="6089"/>
                  </a:cubicBezTo>
                  <a:lnTo>
                    <a:pt x="3132" y="6708"/>
                  </a:lnTo>
                  <a:cubicBezTo>
                    <a:pt x="3076" y="6745"/>
                    <a:pt x="3013" y="6764"/>
                    <a:pt x="2949" y="6764"/>
                  </a:cubicBezTo>
                  <a:cubicBezTo>
                    <a:pt x="2851" y="6764"/>
                    <a:pt x="2752" y="6718"/>
                    <a:pt x="2680" y="6624"/>
                  </a:cubicBezTo>
                  <a:cubicBezTo>
                    <a:pt x="2572" y="6482"/>
                    <a:pt x="2596" y="6255"/>
                    <a:pt x="2751" y="6148"/>
                  </a:cubicBezTo>
                  <a:lnTo>
                    <a:pt x="3537" y="5589"/>
                  </a:lnTo>
                  <a:cubicBezTo>
                    <a:pt x="3573" y="5565"/>
                    <a:pt x="3596" y="5541"/>
                    <a:pt x="3620" y="5529"/>
                  </a:cubicBezTo>
                  <a:cubicBezTo>
                    <a:pt x="3668" y="5517"/>
                    <a:pt x="3715" y="5493"/>
                    <a:pt x="3775" y="5493"/>
                  </a:cubicBezTo>
                  <a:close/>
                  <a:moveTo>
                    <a:pt x="4359" y="6281"/>
                  </a:moveTo>
                  <a:cubicBezTo>
                    <a:pt x="4454" y="6281"/>
                    <a:pt x="4550" y="6321"/>
                    <a:pt x="4620" y="6398"/>
                  </a:cubicBezTo>
                  <a:cubicBezTo>
                    <a:pt x="4739" y="6553"/>
                    <a:pt x="4704" y="6755"/>
                    <a:pt x="4549" y="6863"/>
                  </a:cubicBezTo>
                  <a:lnTo>
                    <a:pt x="3954" y="7303"/>
                  </a:lnTo>
                  <a:cubicBezTo>
                    <a:pt x="3898" y="7331"/>
                    <a:pt x="3829" y="7358"/>
                    <a:pt x="3767" y="7358"/>
                  </a:cubicBezTo>
                  <a:cubicBezTo>
                    <a:pt x="3749" y="7358"/>
                    <a:pt x="3732" y="7356"/>
                    <a:pt x="3715" y="7351"/>
                  </a:cubicBezTo>
                  <a:cubicBezTo>
                    <a:pt x="3620" y="7339"/>
                    <a:pt x="3549" y="7303"/>
                    <a:pt x="3513" y="7220"/>
                  </a:cubicBezTo>
                  <a:cubicBezTo>
                    <a:pt x="3406" y="7077"/>
                    <a:pt x="3430" y="6863"/>
                    <a:pt x="3584" y="6755"/>
                  </a:cubicBezTo>
                  <a:lnTo>
                    <a:pt x="4144" y="6363"/>
                  </a:lnTo>
                  <a:lnTo>
                    <a:pt x="4168" y="6339"/>
                  </a:lnTo>
                  <a:cubicBezTo>
                    <a:pt x="4226" y="6300"/>
                    <a:pt x="4292" y="6281"/>
                    <a:pt x="4359" y="6281"/>
                  </a:cubicBezTo>
                  <a:close/>
                  <a:moveTo>
                    <a:pt x="2870" y="2553"/>
                  </a:moveTo>
                  <a:lnTo>
                    <a:pt x="3156" y="2707"/>
                  </a:lnTo>
                  <a:cubicBezTo>
                    <a:pt x="3173" y="2725"/>
                    <a:pt x="3197" y="2736"/>
                    <a:pt x="3218" y="2736"/>
                  </a:cubicBezTo>
                  <a:cubicBezTo>
                    <a:pt x="3226" y="2736"/>
                    <a:pt x="3233" y="2734"/>
                    <a:pt x="3239" y="2731"/>
                  </a:cubicBezTo>
                  <a:lnTo>
                    <a:pt x="3942" y="2636"/>
                  </a:lnTo>
                  <a:lnTo>
                    <a:pt x="4192" y="2743"/>
                  </a:lnTo>
                  <a:lnTo>
                    <a:pt x="4049" y="3338"/>
                  </a:lnTo>
                  <a:lnTo>
                    <a:pt x="4049" y="3362"/>
                  </a:lnTo>
                  <a:lnTo>
                    <a:pt x="4049" y="4648"/>
                  </a:lnTo>
                  <a:cubicBezTo>
                    <a:pt x="4049" y="5077"/>
                    <a:pt x="4406" y="5434"/>
                    <a:pt x="4835" y="5434"/>
                  </a:cubicBezTo>
                  <a:cubicBezTo>
                    <a:pt x="5263" y="5434"/>
                    <a:pt x="5620" y="5077"/>
                    <a:pt x="5620" y="4648"/>
                  </a:cubicBezTo>
                  <a:lnTo>
                    <a:pt x="5620" y="3410"/>
                  </a:lnTo>
                  <a:lnTo>
                    <a:pt x="5656" y="3362"/>
                  </a:lnTo>
                  <a:lnTo>
                    <a:pt x="8776" y="5065"/>
                  </a:lnTo>
                  <a:cubicBezTo>
                    <a:pt x="8942" y="5184"/>
                    <a:pt x="9002" y="5374"/>
                    <a:pt x="8907" y="5541"/>
                  </a:cubicBezTo>
                  <a:cubicBezTo>
                    <a:pt x="8850" y="5654"/>
                    <a:pt x="8745" y="5717"/>
                    <a:pt x="8631" y="5717"/>
                  </a:cubicBezTo>
                  <a:cubicBezTo>
                    <a:pt x="8576" y="5717"/>
                    <a:pt x="8520" y="5703"/>
                    <a:pt x="8466" y="5672"/>
                  </a:cubicBezTo>
                  <a:lnTo>
                    <a:pt x="6740" y="4743"/>
                  </a:lnTo>
                  <a:cubicBezTo>
                    <a:pt x="6711" y="4727"/>
                    <a:pt x="6682" y="4719"/>
                    <a:pt x="6655" y="4719"/>
                  </a:cubicBezTo>
                  <a:cubicBezTo>
                    <a:pt x="6603" y="4719"/>
                    <a:pt x="6557" y="4748"/>
                    <a:pt x="6525" y="4803"/>
                  </a:cubicBezTo>
                  <a:cubicBezTo>
                    <a:pt x="6490" y="4874"/>
                    <a:pt x="6513" y="4958"/>
                    <a:pt x="6585" y="5005"/>
                  </a:cubicBezTo>
                  <a:lnTo>
                    <a:pt x="8037" y="5791"/>
                  </a:lnTo>
                  <a:cubicBezTo>
                    <a:pt x="8192" y="5886"/>
                    <a:pt x="8252" y="6077"/>
                    <a:pt x="8168" y="6243"/>
                  </a:cubicBezTo>
                  <a:cubicBezTo>
                    <a:pt x="8104" y="6356"/>
                    <a:pt x="7996" y="6415"/>
                    <a:pt x="7881" y="6415"/>
                  </a:cubicBezTo>
                  <a:cubicBezTo>
                    <a:pt x="7826" y="6415"/>
                    <a:pt x="7770" y="6401"/>
                    <a:pt x="7716" y="6374"/>
                  </a:cubicBezTo>
                  <a:lnTo>
                    <a:pt x="6251" y="5565"/>
                  </a:lnTo>
                  <a:cubicBezTo>
                    <a:pt x="6226" y="5554"/>
                    <a:pt x="6200" y="5548"/>
                    <a:pt x="6175" y="5548"/>
                  </a:cubicBezTo>
                  <a:cubicBezTo>
                    <a:pt x="6120" y="5548"/>
                    <a:pt x="6070" y="5575"/>
                    <a:pt x="6037" y="5624"/>
                  </a:cubicBezTo>
                  <a:cubicBezTo>
                    <a:pt x="5990" y="5708"/>
                    <a:pt x="6025" y="5791"/>
                    <a:pt x="6097" y="5839"/>
                  </a:cubicBezTo>
                  <a:lnTo>
                    <a:pt x="7287" y="6493"/>
                  </a:lnTo>
                  <a:cubicBezTo>
                    <a:pt x="7454" y="6577"/>
                    <a:pt x="7514" y="6779"/>
                    <a:pt x="7418" y="6934"/>
                  </a:cubicBezTo>
                  <a:cubicBezTo>
                    <a:pt x="7360" y="7050"/>
                    <a:pt x="7250" y="7114"/>
                    <a:pt x="7132" y="7114"/>
                  </a:cubicBezTo>
                  <a:cubicBezTo>
                    <a:pt x="7081" y="7114"/>
                    <a:pt x="7028" y="7102"/>
                    <a:pt x="6978" y="7077"/>
                  </a:cubicBezTo>
                  <a:lnTo>
                    <a:pt x="5728" y="6386"/>
                  </a:lnTo>
                  <a:cubicBezTo>
                    <a:pt x="5705" y="6371"/>
                    <a:pt x="5680" y="6365"/>
                    <a:pt x="5655" y="6365"/>
                  </a:cubicBezTo>
                  <a:cubicBezTo>
                    <a:pt x="5601" y="6365"/>
                    <a:pt x="5546" y="6397"/>
                    <a:pt x="5513" y="6446"/>
                  </a:cubicBezTo>
                  <a:cubicBezTo>
                    <a:pt x="5478" y="6517"/>
                    <a:pt x="5501" y="6613"/>
                    <a:pt x="5573" y="6660"/>
                  </a:cubicBezTo>
                  <a:lnTo>
                    <a:pt x="6549" y="7172"/>
                  </a:lnTo>
                  <a:cubicBezTo>
                    <a:pt x="6704" y="7267"/>
                    <a:pt x="6763" y="7458"/>
                    <a:pt x="6680" y="7625"/>
                  </a:cubicBezTo>
                  <a:cubicBezTo>
                    <a:pt x="6616" y="7737"/>
                    <a:pt x="6508" y="7801"/>
                    <a:pt x="6393" y="7801"/>
                  </a:cubicBezTo>
                  <a:cubicBezTo>
                    <a:pt x="6338" y="7801"/>
                    <a:pt x="6282" y="7786"/>
                    <a:pt x="6228" y="7756"/>
                  </a:cubicBezTo>
                  <a:lnTo>
                    <a:pt x="5549" y="7386"/>
                  </a:lnTo>
                  <a:cubicBezTo>
                    <a:pt x="5549" y="7255"/>
                    <a:pt x="5501" y="7101"/>
                    <a:pt x="5406" y="6994"/>
                  </a:cubicBezTo>
                  <a:cubicBezTo>
                    <a:pt x="5299" y="6851"/>
                    <a:pt x="5132" y="6755"/>
                    <a:pt x="4954" y="6744"/>
                  </a:cubicBezTo>
                  <a:lnTo>
                    <a:pt x="4954" y="6696"/>
                  </a:lnTo>
                  <a:cubicBezTo>
                    <a:pt x="4977" y="6541"/>
                    <a:pt x="4930" y="6363"/>
                    <a:pt x="4835" y="6220"/>
                  </a:cubicBezTo>
                  <a:cubicBezTo>
                    <a:pt x="4716" y="6077"/>
                    <a:pt x="4549" y="5982"/>
                    <a:pt x="4370" y="5970"/>
                  </a:cubicBezTo>
                  <a:lnTo>
                    <a:pt x="4370" y="5922"/>
                  </a:lnTo>
                  <a:cubicBezTo>
                    <a:pt x="4406" y="5767"/>
                    <a:pt x="4358" y="5589"/>
                    <a:pt x="4251" y="5446"/>
                  </a:cubicBezTo>
                  <a:cubicBezTo>
                    <a:pt x="4132" y="5303"/>
                    <a:pt x="3965" y="5208"/>
                    <a:pt x="3787" y="5196"/>
                  </a:cubicBezTo>
                  <a:lnTo>
                    <a:pt x="3787" y="5148"/>
                  </a:lnTo>
                  <a:cubicBezTo>
                    <a:pt x="3823" y="4993"/>
                    <a:pt x="3775" y="4815"/>
                    <a:pt x="3668" y="4672"/>
                  </a:cubicBezTo>
                  <a:cubicBezTo>
                    <a:pt x="3547" y="4516"/>
                    <a:pt x="3359" y="4432"/>
                    <a:pt x="3172" y="4432"/>
                  </a:cubicBezTo>
                  <a:cubicBezTo>
                    <a:pt x="3044" y="4432"/>
                    <a:pt x="2917" y="4471"/>
                    <a:pt x="2811" y="4553"/>
                  </a:cubicBezTo>
                  <a:lnTo>
                    <a:pt x="1763" y="5315"/>
                  </a:lnTo>
                  <a:lnTo>
                    <a:pt x="1394" y="5112"/>
                  </a:lnTo>
                  <a:lnTo>
                    <a:pt x="2870" y="2553"/>
                  </a:lnTo>
                  <a:close/>
                  <a:moveTo>
                    <a:pt x="4936" y="7026"/>
                  </a:moveTo>
                  <a:cubicBezTo>
                    <a:pt x="5036" y="7026"/>
                    <a:pt x="5132" y="7070"/>
                    <a:pt x="5204" y="7148"/>
                  </a:cubicBezTo>
                  <a:cubicBezTo>
                    <a:pt x="5251" y="7244"/>
                    <a:pt x="5275" y="7315"/>
                    <a:pt x="5263" y="7398"/>
                  </a:cubicBezTo>
                  <a:cubicBezTo>
                    <a:pt x="5251" y="7494"/>
                    <a:pt x="5204" y="7565"/>
                    <a:pt x="5132" y="7625"/>
                  </a:cubicBezTo>
                  <a:lnTo>
                    <a:pt x="4787" y="7875"/>
                  </a:lnTo>
                  <a:cubicBezTo>
                    <a:pt x="4729" y="7918"/>
                    <a:pt x="4658" y="7940"/>
                    <a:pt x="4588" y="7940"/>
                  </a:cubicBezTo>
                  <a:cubicBezTo>
                    <a:pt x="4487" y="7940"/>
                    <a:pt x="4386" y="7895"/>
                    <a:pt x="4323" y="7803"/>
                  </a:cubicBezTo>
                  <a:cubicBezTo>
                    <a:pt x="4215" y="7660"/>
                    <a:pt x="4251" y="7446"/>
                    <a:pt x="4406" y="7339"/>
                  </a:cubicBezTo>
                  <a:lnTo>
                    <a:pt x="4727" y="7101"/>
                  </a:lnTo>
                  <a:lnTo>
                    <a:pt x="4739" y="7089"/>
                  </a:lnTo>
                  <a:cubicBezTo>
                    <a:pt x="4802" y="7046"/>
                    <a:pt x="4870" y="7026"/>
                    <a:pt x="4936" y="7026"/>
                  </a:cubicBezTo>
                  <a:close/>
                  <a:moveTo>
                    <a:pt x="180" y="0"/>
                  </a:moveTo>
                  <a:cubicBezTo>
                    <a:pt x="125" y="0"/>
                    <a:pt x="69" y="27"/>
                    <a:pt x="36" y="76"/>
                  </a:cubicBezTo>
                  <a:cubicBezTo>
                    <a:pt x="1" y="159"/>
                    <a:pt x="24" y="243"/>
                    <a:pt x="96" y="290"/>
                  </a:cubicBezTo>
                  <a:lnTo>
                    <a:pt x="2382" y="1600"/>
                  </a:lnTo>
                  <a:lnTo>
                    <a:pt x="405" y="5005"/>
                  </a:lnTo>
                  <a:lnTo>
                    <a:pt x="251" y="4922"/>
                  </a:lnTo>
                  <a:cubicBezTo>
                    <a:pt x="221" y="4905"/>
                    <a:pt x="192" y="4897"/>
                    <a:pt x="164" y="4897"/>
                  </a:cubicBezTo>
                  <a:cubicBezTo>
                    <a:pt x="113" y="4897"/>
                    <a:pt x="67" y="4923"/>
                    <a:pt x="36" y="4969"/>
                  </a:cubicBezTo>
                  <a:cubicBezTo>
                    <a:pt x="1" y="5053"/>
                    <a:pt x="24" y="5136"/>
                    <a:pt x="96" y="5184"/>
                  </a:cubicBezTo>
                  <a:lnTo>
                    <a:pt x="882" y="5648"/>
                  </a:lnTo>
                  <a:cubicBezTo>
                    <a:pt x="908" y="5663"/>
                    <a:pt x="934" y="5670"/>
                    <a:pt x="959" y="5670"/>
                  </a:cubicBezTo>
                  <a:cubicBezTo>
                    <a:pt x="1014" y="5670"/>
                    <a:pt x="1063" y="5638"/>
                    <a:pt x="1096" y="5589"/>
                  </a:cubicBezTo>
                  <a:lnTo>
                    <a:pt x="1215" y="5398"/>
                  </a:lnTo>
                  <a:lnTo>
                    <a:pt x="1537" y="5565"/>
                  </a:lnTo>
                  <a:cubicBezTo>
                    <a:pt x="1441" y="5779"/>
                    <a:pt x="1453" y="6029"/>
                    <a:pt x="1584" y="6220"/>
                  </a:cubicBezTo>
                  <a:cubicBezTo>
                    <a:pt x="1703" y="6386"/>
                    <a:pt x="1894" y="6482"/>
                    <a:pt x="2096" y="6482"/>
                  </a:cubicBezTo>
                  <a:cubicBezTo>
                    <a:pt x="2156" y="6482"/>
                    <a:pt x="2227" y="6458"/>
                    <a:pt x="2287" y="6446"/>
                  </a:cubicBezTo>
                  <a:cubicBezTo>
                    <a:pt x="2287" y="6577"/>
                    <a:pt x="2334" y="6720"/>
                    <a:pt x="2406" y="6815"/>
                  </a:cubicBezTo>
                  <a:cubicBezTo>
                    <a:pt x="2525" y="6982"/>
                    <a:pt x="2715" y="7077"/>
                    <a:pt x="2906" y="7077"/>
                  </a:cubicBezTo>
                  <a:cubicBezTo>
                    <a:pt x="2965" y="7077"/>
                    <a:pt x="3049" y="7053"/>
                    <a:pt x="3108" y="7041"/>
                  </a:cubicBezTo>
                  <a:cubicBezTo>
                    <a:pt x="3108" y="7160"/>
                    <a:pt x="3144" y="7291"/>
                    <a:pt x="3227" y="7398"/>
                  </a:cubicBezTo>
                  <a:cubicBezTo>
                    <a:pt x="3323" y="7529"/>
                    <a:pt x="3465" y="7625"/>
                    <a:pt x="3644" y="7648"/>
                  </a:cubicBezTo>
                  <a:cubicBezTo>
                    <a:pt x="3668" y="7648"/>
                    <a:pt x="3715" y="7672"/>
                    <a:pt x="3739" y="7672"/>
                  </a:cubicBezTo>
                  <a:cubicBezTo>
                    <a:pt x="3799" y="7672"/>
                    <a:pt x="3882" y="7648"/>
                    <a:pt x="3942" y="7636"/>
                  </a:cubicBezTo>
                  <a:cubicBezTo>
                    <a:pt x="3942" y="7767"/>
                    <a:pt x="3977" y="7886"/>
                    <a:pt x="4061" y="7994"/>
                  </a:cubicBezTo>
                  <a:cubicBezTo>
                    <a:pt x="4156" y="8125"/>
                    <a:pt x="4299" y="8220"/>
                    <a:pt x="4477" y="8244"/>
                  </a:cubicBezTo>
                  <a:cubicBezTo>
                    <a:pt x="4501" y="8244"/>
                    <a:pt x="4549" y="8267"/>
                    <a:pt x="4573" y="8267"/>
                  </a:cubicBezTo>
                  <a:cubicBezTo>
                    <a:pt x="4716" y="8267"/>
                    <a:pt x="4835" y="8220"/>
                    <a:pt x="4954" y="8148"/>
                  </a:cubicBezTo>
                  <a:lnTo>
                    <a:pt x="5287" y="7886"/>
                  </a:lnTo>
                  <a:cubicBezTo>
                    <a:pt x="5370" y="7827"/>
                    <a:pt x="5430" y="7767"/>
                    <a:pt x="5466" y="7684"/>
                  </a:cubicBezTo>
                  <a:lnTo>
                    <a:pt x="6085" y="8029"/>
                  </a:lnTo>
                  <a:cubicBezTo>
                    <a:pt x="6168" y="8077"/>
                    <a:pt x="6275" y="8101"/>
                    <a:pt x="6382" y="8101"/>
                  </a:cubicBezTo>
                  <a:cubicBezTo>
                    <a:pt x="6442" y="8101"/>
                    <a:pt x="6501" y="8089"/>
                    <a:pt x="6561" y="8077"/>
                  </a:cubicBezTo>
                  <a:cubicBezTo>
                    <a:pt x="6716" y="8029"/>
                    <a:pt x="6859" y="7922"/>
                    <a:pt x="6930" y="7779"/>
                  </a:cubicBezTo>
                  <a:cubicBezTo>
                    <a:pt x="6990" y="7648"/>
                    <a:pt x="7013" y="7529"/>
                    <a:pt x="7002" y="7398"/>
                  </a:cubicBezTo>
                  <a:cubicBezTo>
                    <a:pt x="7049" y="7398"/>
                    <a:pt x="7073" y="7422"/>
                    <a:pt x="7121" y="7422"/>
                  </a:cubicBezTo>
                  <a:cubicBezTo>
                    <a:pt x="7347" y="7422"/>
                    <a:pt x="7573" y="7303"/>
                    <a:pt x="7668" y="7089"/>
                  </a:cubicBezTo>
                  <a:cubicBezTo>
                    <a:pt x="7728" y="6970"/>
                    <a:pt x="7764" y="6839"/>
                    <a:pt x="7752" y="6720"/>
                  </a:cubicBezTo>
                  <a:cubicBezTo>
                    <a:pt x="7787" y="6720"/>
                    <a:pt x="7823" y="6732"/>
                    <a:pt x="7871" y="6732"/>
                  </a:cubicBezTo>
                  <a:cubicBezTo>
                    <a:pt x="8085" y="6732"/>
                    <a:pt x="8311" y="6613"/>
                    <a:pt x="8418" y="6410"/>
                  </a:cubicBezTo>
                  <a:cubicBezTo>
                    <a:pt x="8478" y="6291"/>
                    <a:pt x="8502" y="6172"/>
                    <a:pt x="8490" y="6029"/>
                  </a:cubicBezTo>
                  <a:cubicBezTo>
                    <a:pt x="8537" y="6029"/>
                    <a:pt x="8561" y="6053"/>
                    <a:pt x="8609" y="6053"/>
                  </a:cubicBezTo>
                  <a:cubicBezTo>
                    <a:pt x="8668" y="6053"/>
                    <a:pt x="8728" y="6029"/>
                    <a:pt x="8787" y="6017"/>
                  </a:cubicBezTo>
                  <a:cubicBezTo>
                    <a:pt x="8954" y="5970"/>
                    <a:pt x="9085" y="5874"/>
                    <a:pt x="9157" y="5720"/>
                  </a:cubicBezTo>
                  <a:cubicBezTo>
                    <a:pt x="9240" y="5577"/>
                    <a:pt x="9264" y="5410"/>
                    <a:pt x="9204" y="5243"/>
                  </a:cubicBezTo>
                  <a:cubicBezTo>
                    <a:pt x="9192" y="5196"/>
                    <a:pt x="9180" y="5172"/>
                    <a:pt x="9157" y="5136"/>
                  </a:cubicBezTo>
                  <a:lnTo>
                    <a:pt x="9430" y="4946"/>
                  </a:lnTo>
                  <a:lnTo>
                    <a:pt x="9561" y="5124"/>
                  </a:lnTo>
                  <a:cubicBezTo>
                    <a:pt x="9591" y="5161"/>
                    <a:pt x="9644" y="5180"/>
                    <a:pt x="9694" y="5180"/>
                  </a:cubicBezTo>
                  <a:cubicBezTo>
                    <a:pt x="9724" y="5180"/>
                    <a:pt x="9753" y="5173"/>
                    <a:pt x="9776" y="5160"/>
                  </a:cubicBezTo>
                  <a:lnTo>
                    <a:pt x="10192" y="4827"/>
                  </a:lnTo>
                  <a:cubicBezTo>
                    <a:pt x="10264" y="4743"/>
                    <a:pt x="10276" y="4648"/>
                    <a:pt x="10240" y="4577"/>
                  </a:cubicBezTo>
                  <a:cubicBezTo>
                    <a:pt x="10210" y="4539"/>
                    <a:pt x="10157" y="4521"/>
                    <a:pt x="10107" y="4521"/>
                  </a:cubicBezTo>
                  <a:cubicBezTo>
                    <a:pt x="10077" y="4521"/>
                    <a:pt x="10048" y="4527"/>
                    <a:pt x="10026" y="4541"/>
                  </a:cubicBezTo>
                  <a:lnTo>
                    <a:pt x="9728" y="4779"/>
                  </a:lnTo>
                  <a:lnTo>
                    <a:pt x="7347" y="1671"/>
                  </a:lnTo>
                  <a:lnTo>
                    <a:pt x="8704" y="790"/>
                  </a:lnTo>
                  <a:cubicBezTo>
                    <a:pt x="8776" y="755"/>
                    <a:pt x="8787" y="659"/>
                    <a:pt x="8752" y="588"/>
                  </a:cubicBezTo>
                  <a:cubicBezTo>
                    <a:pt x="8721" y="542"/>
                    <a:pt x="8670" y="516"/>
                    <a:pt x="8619" y="516"/>
                  </a:cubicBezTo>
                  <a:cubicBezTo>
                    <a:pt x="8591" y="516"/>
                    <a:pt x="8563" y="523"/>
                    <a:pt x="8537" y="540"/>
                  </a:cubicBezTo>
                  <a:lnTo>
                    <a:pt x="7049" y="1493"/>
                  </a:lnTo>
                  <a:cubicBezTo>
                    <a:pt x="6978" y="1540"/>
                    <a:pt x="6966" y="1648"/>
                    <a:pt x="7002" y="1719"/>
                  </a:cubicBezTo>
                  <a:lnTo>
                    <a:pt x="7275" y="2076"/>
                  </a:lnTo>
                  <a:lnTo>
                    <a:pt x="7085" y="2219"/>
                  </a:lnTo>
                  <a:lnTo>
                    <a:pt x="6311" y="1969"/>
                  </a:lnTo>
                  <a:cubicBezTo>
                    <a:pt x="6287" y="1969"/>
                    <a:pt x="6275" y="1957"/>
                    <a:pt x="6263" y="1957"/>
                  </a:cubicBezTo>
                  <a:lnTo>
                    <a:pt x="4501" y="1957"/>
                  </a:lnTo>
                  <a:cubicBezTo>
                    <a:pt x="4430" y="1957"/>
                    <a:pt x="4370" y="2005"/>
                    <a:pt x="4358" y="2076"/>
                  </a:cubicBezTo>
                  <a:lnTo>
                    <a:pt x="4251" y="2481"/>
                  </a:lnTo>
                  <a:lnTo>
                    <a:pt x="4001" y="2374"/>
                  </a:lnTo>
                  <a:cubicBezTo>
                    <a:pt x="3965" y="2362"/>
                    <a:pt x="3954" y="2362"/>
                    <a:pt x="3930" y="2362"/>
                  </a:cubicBezTo>
                  <a:lnTo>
                    <a:pt x="3227" y="2433"/>
                  </a:lnTo>
                  <a:lnTo>
                    <a:pt x="2989" y="2302"/>
                  </a:lnTo>
                  <a:lnTo>
                    <a:pt x="3215" y="1910"/>
                  </a:lnTo>
                  <a:cubicBezTo>
                    <a:pt x="3251" y="1838"/>
                    <a:pt x="3227" y="1743"/>
                    <a:pt x="3156" y="1707"/>
                  </a:cubicBezTo>
                  <a:lnTo>
                    <a:pt x="251" y="16"/>
                  </a:lnTo>
                  <a:cubicBezTo>
                    <a:pt x="229" y="5"/>
                    <a:pt x="204" y="0"/>
                    <a:pt x="180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" name="Google Shape;11181;p61"/>
            <p:cNvSpPr/>
            <p:nvPr/>
          </p:nvSpPr>
          <p:spPr>
            <a:xfrm>
              <a:off x="3059960" y="2009628"/>
              <a:ext cx="37177" cy="26960"/>
            </a:xfrm>
            <a:custGeom>
              <a:avLst/>
              <a:gdLst/>
              <a:ahLst/>
              <a:cxnLst/>
              <a:rect l="l" t="t" r="r" b="b"/>
              <a:pathLst>
                <a:path w="1168" h="847" extrusionOk="0">
                  <a:moveTo>
                    <a:pt x="999" y="0"/>
                  </a:moveTo>
                  <a:cubicBezTo>
                    <a:pt x="971" y="0"/>
                    <a:pt x="943" y="8"/>
                    <a:pt x="918" y="25"/>
                  </a:cubicBezTo>
                  <a:lnTo>
                    <a:pt x="84" y="561"/>
                  </a:lnTo>
                  <a:cubicBezTo>
                    <a:pt x="13" y="608"/>
                    <a:pt x="1" y="692"/>
                    <a:pt x="37" y="775"/>
                  </a:cubicBezTo>
                  <a:cubicBezTo>
                    <a:pt x="72" y="811"/>
                    <a:pt x="120" y="846"/>
                    <a:pt x="156" y="846"/>
                  </a:cubicBezTo>
                  <a:cubicBezTo>
                    <a:pt x="191" y="846"/>
                    <a:pt x="215" y="823"/>
                    <a:pt x="239" y="811"/>
                  </a:cubicBezTo>
                  <a:lnTo>
                    <a:pt x="1073" y="275"/>
                  </a:lnTo>
                  <a:cubicBezTo>
                    <a:pt x="1156" y="239"/>
                    <a:pt x="1168" y="144"/>
                    <a:pt x="1132" y="72"/>
                  </a:cubicBezTo>
                  <a:cubicBezTo>
                    <a:pt x="1101" y="26"/>
                    <a:pt x="1051" y="0"/>
                    <a:pt x="999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12" name="Google Shape;11242;p61"/>
          <p:cNvGrpSpPr/>
          <p:nvPr/>
        </p:nvGrpSpPr>
        <p:grpSpPr>
          <a:xfrm>
            <a:off x="627797" y="2027967"/>
            <a:ext cx="481333" cy="769823"/>
            <a:chOff x="1394741" y="1512061"/>
            <a:chExt cx="252444" cy="351722"/>
          </a:xfrm>
        </p:grpSpPr>
        <p:sp>
          <p:nvSpPr>
            <p:cNvPr id="13" name="Google Shape;11243;p61"/>
            <p:cNvSpPr/>
            <p:nvPr/>
          </p:nvSpPr>
          <p:spPr>
            <a:xfrm>
              <a:off x="1394741" y="1512061"/>
              <a:ext cx="252444" cy="351722"/>
            </a:xfrm>
            <a:custGeom>
              <a:avLst/>
              <a:gdLst/>
              <a:ahLst/>
              <a:cxnLst/>
              <a:rect l="l" t="t" r="r" b="b"/>
              <a:pathLst>
                <a:path w="7931" h="11050" extrusionOk="0">
                  <a:moveTo>
                    <a:pt x="3942" y="334"/>
                  </a:moveTo>
                  <a:cubicBezTo>
                    <a:pt x="4132" y="334"/>
                    <a:pt x="4299" y="429"/>
                    <a:pt x="4406" y="595"/>
                  </a:cubicBezTo>
                  <a:cubicBezTo>
                    <a:pt x="4430" y="643"/>
                    <a:pt x="4490" y="667"/>
                    <a:pt x="4537" y="667"/>
                  </a:cubicBezTo>
                  <a:lnTo>
                    <a:pt x="5144" y="667"/>
                  </a:lnTo>
                  <a:cubicBezTo>
                    <a:pt x="5252" y="667"/>
                    <a:pt x="5323" y="762"/>
                    <a:pt x="5323" y="846"/>
                  </a:cubicBezTo>
                  <a:lnTo>
                    <a:pt x="5323" y="1381"/>
                  </a:lnTo>
                  <a:lnTo>
                    <a:pt x="2549" y="1381"/>
                  </a:lnTo>
                  <a:lnTo>
                    <a:pt x="2549" y="846"/>
                  </a:lnTo>
                  <a:lnTo>
                    <a:pt x="2561" y="846"/>
                  </a:lnTo>
                  <a:cubicBezTo>
                    <a:pt x="2561" y="750"/>
                    <a:pt x="2644" y="667"/>
                    <a:pt x="2739" y="667"/>
                  </a:cubicBezTo>
                  <a:lnTo>
                    <a:pt x="3347" y="667"/>
                  </a:lnTo>
                  <a:cubicBezTo>
                    <a:pt x="3406" y="667"/>
                    <a:pt x="3454" y="643"/>
                    <a:pt x="3478" y="595"/>
                  </a:cubicBezTo>
                  <a:cubicBezTo>
                    <a:pt x="3573" y="429"/>
                    <a:pt x="3751" y="334"/>
                    <a:pt x="3942" y="334"/>
                  </a:cubicBezTo>
                  <a:close/>
                  <a:moveTo>
                    <a:pt x="7228" y="1000"/>
                  </a:moveTo>
                  <a:cubicBezTo>
                    <a:pt x="7430" y="1000"/>
                    <a:pt x="7585" y="1167"/>
                    <a:pt x="7585" y="1357"/>
                  </a:cubicBezTo>
                  <a:lnTo>
                    <a:pt x="7585" y="10347"/>
                  </a:lnTo>
                  <a:cubicBezTo>
                    <a:pt x="7585" y="10537"/>
                    <a:pt x="7430" y="10704"/>
                    <a:pt x="7228" y="10704"/>
                  </a:cubicBezTo>
                  <a:lnTo>
                    <a:pt x="668" y="10704"/>
                  </a:lnTo>
                  <a:cubicBezTo>
                    <a:pt x="477" y="10704"/>
                    <a:pt x="310" y="10537"/>
                    <a:pt x="310" y="10347"/>
                  </a:cubicBezTo>
                  <a:lnTo>
                    <a:pt x="310" y="1357"/>
                  </a:lnTo>
                  <a:cubicBezTo>
                    <a:pt x="310" y="1155"/>
                    <a:pt x="477" y="1000"/>
                    <a:pt x="668" y="1000"/>
                  </a:cubicBezTo>
                  <a:lnTo>
                    <a:pt x="2227" y="1000"/>
                  </a:lnTo>
                  <a:lnTo>
                    <a:pt x="2227" y="1536"/>
                  </a:lnTo>
                  <a:cubicBezTo>
                    <a:pt x="2227" y="1619"/>
                    <a:pt x="2311" y="1703"/>
                    <a:pt x="2394" y="1703"/>
                  </a:cubicBezTo>
                  <a:lnTo>
                    <a:pt x="5502" y="1703"/>
                  </a:lnTo>
                  <a:cubicBezTo>
                    <a:pt x="5597" y="1703"/>
                    <a:pt x="5668" y="1619"/>
                    <a:pt x="5668" y="1536"/>
                  </a:cubicBezTo>
                  <a:lnTo>
                    <a:pt x="5668" y="1000"/>
                  </a:lnTo>
                  <a:close/>
                  <a:moveTo>
                    <a:pt x="3954" y="0"/>
                  </a:moveTo>
                  <a:cubicBezTo>
                    <a:pt x="3692" y="0"/>
                    <a:pt x="3442" y="131"/>
                    <a:pt x="3275" y="345"/>
                  </a:cubicBezTo>
                  <a:lnTo>
                    <a:pt x="2751" y="345"/>
                  </a:lnTo>
                  <a:cubicBezTo>
                    <a:pt x="2525" y="345"/>
                    <a:pt x="2335" y="488"/>
                    <a:pt x="2275" y="691"/>
                  </a:cubicBezTo>
                  <a:lnTo>
                    <a:pt x="680" y="691"/>
                  </a:lnTo>
                  <a:cubicBezTo>
                    <a:pt x="310" y="691"/>
                    <a:pt x="1" y="988"/>
                    <a:pt x="1" y="1369"/>
                  </a:cubicBezTo>
                  <a:lnTo>
                    <a:pt x="1" y="10359"/>
                  </a:lnTo>
                  <a:cubicBezTo>
                    <a:pt x="1" y="10728"/>
                    <a:pt x="299" y="11049"/>
                    <a:pt x="680" y="11049"/>
                  </a:cubicBezTo>
                  <a:lnTo>
                    <a:pt x="7252" y="11049"/>
                  </a:lnTo>
                  <a:cubicBezTo>
                    <a:pt x="7621" y="11049"/>
                    <a:pt x="7930" y="10751"/>
                    <a:pt x="7930" y="10359"/>
                  </a:cubicBezTo>
                  <a:lnTo>
                    <a:pt x="7930" y="1369"/>
                  </a:lnTo>
                  <a:cubicBezTo>
                    <a:pt x="7919" y="1000"/>
                    <a:pt x="7609" y="691"/>
                    <a:pt x="7228" y="691"/>
                  </a:cubicBezTo>
                  <a:lnTo>
                    <a:pt x="5644" y="691"/>
                  </a:lnTo>
                  <a:cubicBezTo>
                    <a:pt x="5561" y="488"/>
                    <a:pt x="5383" y="345"/>
                    <a:pt x="5168" y="345"/>
                  </a:cubicBezTo>
                  <a:lnTo>
                    <a:pt x="4644" y="345"/>
                  </a:lnTo>
                  <a:cubicBezTo>
                    <a:pt x="4478" y="131"/>
                    <a:pt x="4228" y="0"/>
                    <a:pt x="3954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" name="Google Shape;11244;p61"/>
            <p:cNvSpPr/>
            <p:nvPr/>
          </p:nvSpPr>
          <p:spPr>
            <a:xfrm>
              <a:off x="1515282" y="1534024"/>
              <a:ext cx="10631" cy="10281"/>
            </a:xfrm>
            <a:custGeom>
              <a:avLst/>
              <a:gdLst/>
              <a:ahLst/>
              <a:cxnLst/>
              <a:rect l="l" t="t" r="r" b="b"/>
              <a:pathLst>
                <a:path w="334" h="323" extrusionOk="0">
                  <a:moveTo>
                    <a:pt x="167" y="1"/>
                  </a:moveTo>
                  <a:cubicBezTo>
                    <a:pt x="83" y="1"/>
                    <a:pt x="0" y="72"/>
                    <a:pt x="0" y="156"/>
                  </a:cubicBezTo>
                  <a:cubicBezTo>
                    <a:pt x="0" y="251"/>
                    <a:pt x="83" y="322"/>
                    <a:pt x="167" y="322"/>
                  </a:cubicBezTo>
                  <a:cubicBezTo>
                    <a:pt x="262" y="322"/>
                    <a:pt x="333" y="251"/>
                    <a:pt x="333" y="156"/>
                  </a:cubicBezTo>
                  <a:cubicBezTo>
                    <a:pt x="322" y="72"/>
                    <a:pt x="262" y="1"/>
                    <a:pt x="167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" name="Google Shape;11245;p61"/>
            <p:cNvSpPr/>
            <p:nvPr/>
          </p:nvSpPr>
          <p:spPr>
            <a:xfrm>
              <a:off x="1415972" y="1556018"/>
              <a:ext cx="208486" cy="274406"/>
            </a:xfrm>
            <a:custGeom>
              <a:avLst/>
              <a:gdLst/>
              <a:ahLst/>
              <a:cxnLst/>
              <a:rect l="l" t="t" r="r" b="b"/>
              <a:pathLst>
                <a:path w="6550" h="8621" extrusionOk="0">
                  <a:moveTo>
                    <a:pt x="167" y="0"/>
                  </a:moveTo>
                  <a:cubicBezTo>
                    <a:pt x="72" y="0"/>
                    <a:pt x="1" y="84"/>
                    <a:pt x="1" y="167"/>
                  </a:cubicBezTo>
                  <a:lnTo>
                    <a:pt x="1" y="8454"/>
                  </a:lnTo>
                  <a:cubicBezTo>
                    <a:pt x="1" y="8549"/>
                    <a:pt x="72" y="8620"/>
                    <a:pt x="167" y="8620"/>
                  </a:cubicBezTo>
                  <a:lnTo>
                    <a:pt x="6382" y="8620"/>
                  </a:lnTo>
                  <a:cubicBezTo>
                    <a:pt x="6478" y="8620"/>
                    <a:pt x="6549" y="8549"/>
                    <a:pt x="6549" y="8454"/>
                  </a:cubicBezTo>
                  <a:lnTo>
                    <a:pt x="6549" y="167"/>
                  </a:lnTo>
                  <a:cubicBezTo>
                    <a:pt x="6549" y="60"/>
                    <a:pt x="6478" y="0"/>
                    <a:pt x="6382" y="0"/>
                  </a:cubicBezTo>
                  <a:lnTo>
                    <a:pt x="5525" y="0"/>
                  </a:lnTo>
                  <a:cubicBezTo>
                    <a:pt x="5430" y="0"/>
                    <a:pt x="5358" y="84"/>
                    <a:pt x="5358" y="167"/>
                  </a:cubicBezTo>
                  <a:cubicBezTo>
                    <a:pt x="5358" y="262"/>
                    <a:pt x="5430" y="334"/>
                    <a:pt x="5525" y="334"/>
                  </a:cubicBezTo>
                  <a:lnTo>
                    <a:pt x="6228" y="334"/>
                  </a:lnTo>
                  <a:lnTo>
                    <a:pt x="6228" y="8311"/>
                  </a:lnTo>
                  <a:lnTo>
                    <a:pt x="322" y="8311"/>
                  </a:lnTo>
                  <a:lnTo>
                    <a:pt x="322" y="334"/>
                  </a:lnTo>
                  <a:lnTo>
                    <a:pt x="1025" y="334"/>
                  </a:lnTo>
                  <a:cubicBezTo>
                    <a:pt x="1120" y="334"/>
                    <a:pt x="1191" y="262"/>
                    <a:pt x="1191" y="167"/>
                  </a:cubicBezTo>
                  <a:cubicBezTo>
                    <a:pt x="1191" y="84"/>
                    <a:pt x="1120" y="0"/>
                    <a:pt x="1025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" name="Google Shape;11246;p61"/>
            <p:cNvSpPr/>
            <p:nvPr/>
          </p:nvSpPr>
          <p:spPr>
            <a:xfrm>
              <a:off x="1449330" y="1665927"/>
              <a:ext cx="31862" cy="32244"/>
            </a:xfrm>
            <a:custGeom>
              <a:avLst/>
              <a:gdLst/>
              <a:ahLst/>
              <a:cxnLst/>
              <a:rect l="l" t="t" r="r" b="b"/>
              <a:pathLst>
                <a:path w="1001" h="1013" extrusionOk="0">
                  <a:moveTo>
                    <a:pt x="500" y="333"/>
                  </a:moveTo>
                  <a:cubicBezTo>
                    <a:pt x="608" y="333"/>
                    <a:pt x="679" y="417"/>
                    <a:pt x="679" y="512"/>
                  </a:cubicBezTo>
                  <a:cubicBezTo>
                    <a:pt x="679" y="595"/>
                    <a:pt x="608" y="691"/>
                    <a:pt x="500" y="691"/>
                  </a:cubicBezTo>
                  <a:cubicBezTo>
                    <a:pt x="393" y="691"/>
                    <a:pt x="322" y="595"/>
                    <a:pt x="322" y="512"/>
                  </a:cubicBezTo>
                  <a:cubicBezTo>
                    <a:pt x="322" y="417"/>
                    <a:pt x="417" y="333"/>
                    <a:pt x="500" y="333"/>
                  </a:cubicBezTo>
                  <a:close/>
                  <a:moveTo>
                    <a:pt x="500" y="0"/>
                  </a:moveTo>
                  <a:cubicBezTo>
                    <a:pt x="215" y="0"/>
                    <a:pt x="0" y="226"/>
                    <a:pt x="0" y="512"/>
                  </a:cubicBezTo>
                  <a:cubicBezTo>
                    <a:pt x="0" y="786"/>
                    <a:pt x="215" y="1012"/>
                    <a:pt x="500" y="1012"/>
                  </a:cubicBezTo>
                  <a:cubicBezTo>
                    <a:pt x="786" y="1012"/>
                    <a:pt x="1001" y="786"/>
                    <a:pt x="1001" y="512"/>
                  </a:cubicBezTo>
                  <a:cubicBezTo>
                    <a:pt x="1001" y="226"/>
                    <a:pt x="786" y="0"/>
                    <a:pt x="500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" name="Google Shape;11247;p61"/>
            <p:cNvSpPr/>
            <p:nvPr/>
          </p:nvSpPr>
          <p:spPr>
            <a:xfrm>
              <a:off x="1449330" y="1715168"/>
              <a:ext cx="31862" cy="32244"/>
            </a:xfrm>
            <a:custGeom>
              <a:avLst/>
              <a:gdLst/>
              <a:ahLst/>
              <a:cxnLst/>
              <a:rect l="l" t="t" r="r" b="b"/>
              <a:pathLst>
                <a:path w="1001" h="1013" extrusionOk="0">
                  <a:moveTo>
                    <a:pt x="500" y="346"/>
                  </a:moveTo>
                  <a:cubicBezTo>
                    <a:pt x="608" y="346"/>
                    <a:pt x="679" y="441"/>
                    <a:pt x="679" y="525"/>
                  </a:cubicBezTo>
                  <a:cubicBezTo>
                    <a:pt x="679" y="608"/>
                    <a:pt x="608" y="703"/>
                    <a:pt x="500" y="703"/>
                  </a:cubicBezTo>
                  <a:cubicBezTo>
                    <a:pt x="393" y="703"/>
                    <a:pt x="322" y="608"/>
                    <a:pt x="322" y="525"/>
                  </a:cubicBezTo>
                  <a:cubicBezTo>
                    <a:pt x="322" y="441"/>
                    <a:pt x="417" y="346"/>
                    <a:pt x="500" y="346"/>
                  </a:cubicBezTo>
                  <a:close/>
                  <a:moveTo>
                    <a:pt x="500" y="1"/>
                  </a:moveTo>
                  <a:cubicBezTo>
                    <a:pt x="215" y="1"/>
                    <a:pt x="0" y="227"/>
                    <a:pt x="0" y="513"/>
                  </a:cubicBezTo>
                  <a:cubicBezTo>
                    <a:pt x="0" y="787"/>
                    <a:pt x="215" y="1013"/>
                    <a:pt x="500" y="1013"/>
                  </a:cubicBezTo>
                  <a:cubicBezTo>
                    <a:pt x="786" y="1013"/>
                    <a:pt x="1001" y="787"/>
                    <a:pt x="1001" y="513"/>
                  </a:cubicBezTo>
                  <a:cubicBezTo>
                    <a:pt x="1001" y="227"/>
                    <a:pt x="786" y="1"/>
                    <a:pt x="500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" name="Google Shape;11248;p61"/>
            <p:cNvSpPr/>
            <p:nvPr/>
          </p:nvSpPr>
          <p:spPr>
            <a:xfrm>
              <a:off x="1449330" y="1765205"/>
              <a:ext cx="31862" cy="31862"/>
            </a:xfrm>
            <a:custGeom>
              <a:avLst/>
              <a:gdLst/>
              <a:ahLst/>
              <a:cxnLst/>
              <a:rect l="l" t="t" r="r" b="b"/>
              <a:pathLst>
                <a:path w="1001" h="1001" extrusionOk="0">
                  <a:moveTo>
                    <a:pt x="500" y="322"/>
                  </a:moveTo>
                  <a:cubicBezTo>
                    <a:pt x="608" y="322"/>
                    <a:pt x="679" y="417"/>
                    <a:pt x="679" y="501"/>
                  </a:cubicBezTo>
                  <a:cubicBezTo>
                    <a:pt x="691" y="608"/>
                    <a:pt x="608" y="679"/>
                    <a:pt x="500" y="679"/>
                  </a:cubicBezTo>
                  <a:cubicBezTo>
                    <a:pt x="393" y="679"/>
                    <a:pt x="322" y="584"/>
                    <a:pt x="322" y="501"/>
                  </a:cubicBezTo>
                  <a:cubicBezTo>
                    <a:pt x="322" y="393"/>
                    <a:pt x="417" y="322"/>
                    <a:pt x="500" y="322"/>
                  </a:cubicBezTo>
                  <a:close/>
                  <a:moveTo>
                    <a:pt x="500" y="1"/>
                  </a:moveTo>
                  <a:cubicBezTo>
                    <a:pt x="215" y="1"/>
                    <a:pt x="0" y="215"/>
                    <a:pt x="0" y="501"/>
                  </a:cubicBezTo>
                  <a:cubicBezTo>
                    <a:pt x="0" y="786"/>
                    <a:pt x="215" y="1001"/>
                    <a:pt x="500" y="1001"/>
                  </a:cubicBezTo>
                  <a:cubicBezTo>
                    <a:pt x="786" y="1001"/>
                    <a:pt x="1001" y="786"/>
                    <a:pt x="1001" y="501"/>
                  </a:cubicBezTo>
                  <a:cubicBezTo>
                    <a:pt x="1001" y="215"/>
                    <a:pt x="786" y="1"/>
                    <a:pt x="500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" name="Google Shape;11249;p61"/>
            <p:cNvSpPr/>
            <p:nvPr/>
          </p:nvSpPr>
          <p:spPr>
            <a:xfrm>
              <a:off x="1493287" y="1665927"/>
              <a:ext cx="59522" cy="10631"/>
            </a:xfrm>
            <a:custGeom>
              <a:avLst/>
              <a:gdLst/>
              <a:ahLst/>
              <a:cxnLst/>
              <a:rect l="l" t="t" r="r" b="b"/>
              <a:pathLst>
                <a:path w="1870" h="334" extrusionOk="0">
                  <a:moveTo>
                    <a:pt x="167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62"/>
                    <a:pt x="72" y="333"/>
                    <a:pt x="167" y="333"/>
                  </a:cubicBezTo>
                  <a:lnTo>
                    <a:pt x="1703" y="333"/>
                  </a:lnTo>
                  <a:cubicBezTo>
                    <a:pt x="1798" y="333"/>
                    <a:pt x="1870" y="262"/>
                    <a:pt x="1870" y="167"/>
                  </a:cubicBezTo>
                  <a:cubicBezTo>
                    <a:pt x="1870" y="72"/>
                    <a:pt x="1798" y="0"/>
                    <a:pt x="1703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" name="Google Shape;11250;p61"/>
            <p:cNvSpPr/>
            <p:nvPr/>
          </p:nvSpPr>
          <p:spPr>
            <a:xfrm>
              <a:off x="1493287" y="1687890"/>
              <a:ext cx="98578" cy="10281"/>
            </a:xfrm>
            <a:custGeom>
              <a:avLst/>
              <a:gdLst/>
              <a:ahLst/>
              <a:cxnLst/>
              <a:rect l="l" t="t" r="r" b="b"/>
              <a:pathLst>
                <a:path w="3097" h="323" extrusionOk="0">
                  <a:moveTo>
                    <a:pt x="167" y="1"/>
                  </a:moveTo>
                  <a:cubicBezTo>
                    <a:pt x="72" y="1"/>
                    <a:pt x="1" y="72"/>
                    <a:pt x="1" y="167"/>
                  </a:cubicBezTo>
                  <a:cubicBezTo>
                    <a:pt x="1" y="251"/>
                    <a:pt x="72" y="322"/>
                    <a:pt x="167" y="322"/>
                  </a:cubicBezTo>
                  <a:lnTo>
                    <a:pt x="2929" y="322"/>
                  </a:lnTo>
                  <a:cubicBezTo>
                    <a:pt x="3025" y="322"/>
                    <a:pt x="3096" y="251"/>
                    <a:pt x="3096" y="167"/>
                  </a:cubicBezTo>
                  <a:cubicBezTo>
                    <a:pt x="3096" y="72"/>
                    <a:pt x="3025" y="1"/>
                    <a:pt x="2929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" name="Google Shape;11251;p61"/>
            <p:cNvSpPr/>
            <p:nvPr/>
          </p:nvSpPr>
          <p:spPr>
            <a:xfrm>
              <a:off x="1493287" y="1715168"/>
              <a:ext cx="59522" cy="10663"/>
            </a:xfrm>
            <a:custGeom>
              <a:avLst/>
              <a:gdLst/>
              <a:ahLst/>
              <a:cxnLst/>
              <a:rect l="l" t="t" r="r" b="b"/>
              <a:pathLst>
                <a:path w="1870" h="335" extrusionOk="0">
                  <a:moveTo>
                    <a:pt x="167" y="1"/>
                  </a:moveTo>
                  <a:cubicBezTo>
                    <a:pt x="72" y="1"/>
                    <a:pt x="1" y="84"/>
                    <a:pt x="1" y="168"/>
                  </a:cubicBezTo>
                  <a:cubicBezTo>
                    <a:pt x="1" y="263"/>
                    <a:pt x="72" y="334"/>
                    <a:pt x="167" y="334"/>
                  </a:cubicBezTo>
                  <a:lnTo>
                    <a:pt x="1703" y="334"/>
                  </a:lnTo>
                  <a:cubicBezTo>
                    <a:pt x="1798" y="334"/>
                    <a:pt x="1870" y="263"/>
                    <a:pt x="1870" y="168"/>
                  </a:cubicBezTo>
                  <a:cubicBezTo>
                    <a:pt x="1870" y="84"/>
                    <a:pt x="1798" y="1"/>
                    <a:pt x="1703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" name="Google Shape;11252;p61"/>
            <p:cNvSpPr/>
            <p:nvPr/>
          </p:nvSpPr>
          <p:spPr>
            <a:xfrm>
              <a:off x="1493287" y="1737545"/>
              <a:ext cx="98578" cy="10631"/>
            </a:xfrm>
            <a:custGeom>
              <a:avLst/>
              <a:gdLst/>
              <a:ahLst/>
              <a:cxnLst/>
              <a:rect l="l" t="t" r="r" b="b"/>
              <a:pathLst>
                <a:path w="3097" h="334" extrusionOk="0">
                  <a:moveTo>
                    <a:pt x="167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50"/>
                    <a:pt x="72" y="334"/>
                    <a:pt x="167" y="334"/>
                  </a:cubicBezTo>
                  <a:lnTo>
                    <a:pt x="2929" y="334"/>
                  </a:lnTo>
                  <a:cubicBezTo>
                    <a:pt x="3025" y="334"/>
                    <a:pt x="3096" y="250"/>
                    <a:pt x="3096" y="167"/>
                  </a:cubicBezTo>
                  <a:cubicBezTo>
                    <a:pt x="3096" y="72"/>
                    <a:pt x="3025" y="0"/>
                    <a:pt x="2929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" name="Google Shape;11253;p61"/>
            <p:cNvSpPr/>
            <p:nvPr/>
          </p:nvSpPr>
          <p:spPr>
            <a:xfrm>
              <a:off x="1493287" y="1765205"/>
              <a:ext cx="59522" cy="10249"/>
            </a:xfrm>
            <a:custGeom>
              <a:avLst/>
              <a:gdLst/>
              <a:ahLst/>
              <a:cxnLst/>
              <a:rect l="l" t="t" r="r" b="b"/>
              <a:pathLst>
                <a:path w="1870" h="322" extrusionOk="0">
                  <a:moveTo>
                    <a:pt x="167" y="1"/>
                  </a:moveTo>
                  <a:cubicBezTo>
                    <a:pt x="72" y="1"/>
                    <a:pt x="1" y="72"/>
                    <a:pt x="1" y="155"/>
                  </a:cubicBezTo>
                  <a:cubicBezTo>
                    <a:pt x="1" y="251"/>
                    <a:pt x="72" y="322"/>
                    <a:pt x="167" y="322"/>
                  </a:cubicBezTo>
                  <a:lnTo>
                    <a:pt x="1703" y="322"/>
                  </a:lnTo>
                  <a:cubicBezTo>
                    <a:pt x="1798" y="322"/>
                    <a:pt x="1870" y="251"/>
                    <a:pt x="1870" y="155"/>
                  </a:cubicBezTo>
                  <a:cubicBezTo>
                    <a:pt x="1870" y="72"/>
                    <a:pt x="1798" y="1"/>
                    <a:pt x="1703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" name="Google Shape;11254;p61"/>
            <p:cNvSpPr/>
            <p:nvPr/>
          </p:nvSpPr>
          <p:spPr>
            <a:xfrm>
              <a:off x="1493287" y="1786818"/>
              <a:ext cx="98578" cy="10631"/>
            </a:xfrm>
            <a:custGeom>
              <a:avLst/>
              <a:gdLst/>
              <a:ahLst/>
              <a:cxnLst/>
              <a:rect l="l" t="t" r="r" b="b"/>
              <a:pathLst>
                <a:path w="3097" h="334" extrusionOk="0">
                  <a:moveTo>
                    <a:pt x="167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50"/>
                    <a:pt x="72" y="334"/>
                    <a:pt x="167" y="334"/>
                  </a:cubicBezTo>
                  <a:lnTo>
                    <a:pt x="2929" y="334"/>
                  </a:lnTo>
                  <a:cubicBezTo>
                    <a:pt x="3025" y="334"/>
                    <a:pt x="3096" y="250"/>
                    <a:pt x="3096" y="167"/>
                  </a:cubicBezTo>
                  <a:cubicBezTo>
                    <a:pt x="3096" y="72"/>
                    <a:pt x="3025" y="0"/>
                    <a:pt x="2929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" name="Google Shape;11255;p61"/>
            <p:cNvSpPr/>
            <p:nvPr/>
          </p:nvSpPr>
          <p:spPr>
            <a:xfrm>
              <a:off x="1493287" y="1583679"/>
              <a:ext cx="98578" cy="10249"/>
            </a:xfrm>
            <a:custGeom>
              <a:avLst/>
              <a:gdLst/>
              <a:ahLst/>
              <a:cxnLst/>
              <a:rect l="l" t="t" r="r" b="b"/>
              <a:pathLst>
                <a:path w="3097" h="322" extrusionOk="0">
                  <a:moveTo>
                    <a:pt x="167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50"/>
                    <a:pt x="72" y="322"/>
                    <a:pt x="167" y="322"/>
                  </a:cubicBezTo>
                  <a:lnTo>
                    <a:pt x="2929" y="322"/>
                  </a:lnTo>
                  <a:cubicBezTo>
                    <a:pt x="3025" y="322"/>
                    <a:pt x="3096" y="250"/>
                    <a:pt x="3096" y="167"/>
                  </a:cubicBezTo>
                  <a:cubicBezTo>
                    <a:pt x="3096" y="72"/>
                    <a:pt x="3025" y="0"/>
                    <a:pt x="2929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" name="Google Shape;11256;p61"/>
            <p:cNvSpPr/>
            <p:nvPr/>
          </p:nvSpPr>
          <p:spPr>
            <a:xfrm>
              <a:off x="1449330" y="1632951"/>
              <a:ext cx="142535" cy="10249"/>
            </a:xfrm>
            <a:custGeom>
              <a:avLst/>
              <a:gdLst/>
              <a:ahLst/>
              <a:cxnLst/>
              <a:rect l="l" t="t" r="r" b="b"/>
              <a:pathLst>
                <a:path w="4478" h="322" extrusionOk="0">
                  <a:moveTo>
                    <a:pt x="155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50"/>
                    <a:pt x="72" y="322"/>
                    <a:pt x="155" y="322"/>
                  </a:cubicBezTo>
                  <a:lnTo>
                    <a:pt x="4310" y="322"/>
                  </a:lnTo>
                  <a:cubicBezTo>
                    <a:pt x="4406" y="322"/>
                    <a:pt x="4477" y="250"/>
                    <a:pt x="4477" y="167"/>
                  </a:cubicBezTo>
                  <a:cubicBezTo>
                    <a:pt x="4477" y="72"/>
                    <a:pt x="4406" y="0"/>
                    <a:pt x="4310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" name="Google Shape;11257;p61"/>
            <p:cNvSpPr/>
            <p:nvPr/>
          </p:nvSpPr>
          <p:spPr>
            <a:xfrm>
              <a:off x="1493287" y="1605291"/>
              <a:ext cx="26928" cy="10631"/>
            </a:xfrm>
            <a:custGeom>
              <a:avLst/>
              <a:gdLst/>
              <a:ahLst/>
              <a:cxnLst/>
              <a:rect l="l" t="t" r="r" b="b"/>
              <a:pathLst>
                <a:path w="846" h="334" extrusionOk="0">
                  <a:moveTo>
                    <a:pt x="167" y="0"/>
                  </a:moveTo>
                  <a:cubicBezTo>
                    <a:pt x="72" y="0"/>
                    <a:pt x="1" y="83"/>
                    <a:pt x="1" y="167"/>
                  </a:cubicBezTo>
                  <a:cubicBezTo>
                    <a:pt x="1" y="262"/>
                    <a:pt x="72" y="333"/>
                    <a:pt x="167" y="333"/>
                  </a:cubicBezTo>
                  <a:lnTo>
                    <a:pt x="679" y="333"/>
                  </a:lnTo>
                  <a:cubicBezTo>
                    <a:pt x="774" y="333"/>
                    <a:pt x="846" y="262"/>
                    <a:pt x="846" y="167"/>
                  </a:cubicBezTo>
                  <a:cubicBezTo>
                    <a:pt x="846" y="83"/>
                    <a:pt x="774" y="0"/>
                    <a:pt x="679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" name="Google Shape;11258;p61"/>
            <p:cNvSpPr/>
            <p:nvPr/>
          </p:nvSpPr>
          <p:spPr>
            <a:xfrm>
              <a:off x="1531579" y="1605291"/>
              <a:ext cx="26928" cy="10631"/>
            </a:xfrm>
            <a:custGeom>
              <a:avLst/>
              <a:gdLst/>
              <a:ahLst/>
              <a:cxnLst/>
              <a:rect l="l" t="t" r="r" b="b"/>
              <a:pathLst>
                <a:path w="846" h="334" extrusionOk="0">
                  <a:moveTo>
                    <a:pt x="167" y="0"/>
                  </a:moveTo>
                  <a:cubicBezTo>
                    <a:pt x="71" y="0"/>
                    <a:pt x="0" y="83"/>
                    <a:pt x="0" y="167"/>
                  </a:cubicBezTo>
                  <a:cubicBezTo>
                    <a:pt x="0" y="262"/>
                    <a:pt x="71" y="333"/>
                    <a:pt x="167" y="333"/>
                  </a:cubicBezTo>
                  <a:lnTo>
                    <a:pt x="691" y="333"/>
                  </a:lnTo>
                  <a:cubicBezTo>
                    <a:pt x="774" y="333"/>
                    <a:pt x="845" y="262"/>
                    <a:pt x="845" y="167"/>
                  </a:cubicBezTo>
                  <a:cubicBezTo>
                    <a:pt x="845" y="83"/>
                    <a:pt x="774" y="0"/>
                    <a:pt x="691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" name="Google Shape;11259;p61"/>
            <p:cNvSpPr/>
            <p:nvPr/>
          </p:nvSpPr>
          <p:spPr>
            <a:xfrm>
              <a:off x="1449712" y="1583679"/>
              <a:ext cx="32244" cy="32244"/>
            </a:xfrm>
            <a:custGeom>
              <a:avLst/>
              <a:gdLst/>
              <a:ahLst/>
              <a:cxnLst/>
              <a:rect l="l" t="t" r="r" b="b"/>
              <a:pathLst>
                <a:path w="1013" h="1013" extrusionOk="0">
                  <a:moveTo>
                    <a:pt x="679" y="310"/>
                  </a:moveTo>
                  <a:lnTo>
                    <a:pt x="679" y="679"/>
                  </a:lnTo>
                  <a:lnTo>
                    <a:pt x="310" y="679"/>
                  </a:lnTo>
                  <a:lnTo>
                    <a:pt x="310" y="310"/>
                  </a:lnTo>
                  <a:close/>
                  <a:moveTo>
                    <a:pt x="155" y="0"/>
                  </a:moveTo>
                  <a:cubicBezTo>
                    <a:pt x="72" y="0"/>
                    <a:pt x="0" y="72"/>
                    <a:pt x="0" y="167"/>
                  </a:cubicBezTo>
                  <a:lnTo>
                    <a:pt x="0" y="846"/>
                  </a:lnTo>
                  <a:cubicBezTo>
                    <a:pt x="0" y="941"/>
                    <a:pt x="72" y="1012"/>
                    <a:pt x="155" y="1012"/>
                  </a:cubicBezTo>
                  <a:lnTo>
                    <a:pt x="846" y="1012"/>
                  </a:lnTo>
                  <a:cubicBezTo>
                    <a:pt x="941" y="1012"/>
                    <a:pt x="1012" y="941"/>
                    <a:pt x="1012" y="846"/>
                  </a:cubicBezTo>
                  <a:lnTo>
                    <a:pt x="1012" y="167"/>
                  </a:lnTo>
                  <a:cubicBezTo>
                    <a:pt x="989" y="60"/>
                    <a:pt x="941" y="0"/>
                    <a:pt x="846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0" name="Google Shape;11266;p61"/>
          <p:cNvGrpSpPr/>
          <p:nvPr/>
        </p:nvGrpSpPr>
        <p:grpSpPr>
          <a:xfrm>
            <a:off x="481927" y="3111495"/>
            <a:ext cx="671352" cy="770657"/>
            <a:chOff x="1819576" y="1511679"/>
            <a:chExt cx="352103" cy="352103"/>
          </a:xfrm>
        </p:grpSpPr>
        <p:sp>
          <p:nvSpPr>
            <p:cNvPr id="31" name="Google Shape;11267;p61"/>
            <p:cNvSpPr/>
            <p:nvPr/>
          </p:nvSpPr>
          <p:spPr>
            <a:xfrm>
              <a:off x="1819576" y="1511679"/>
              <a:ext cx="352103" cy="352103"/>
            </a:xfrm>
            <a:custGeom>
              <a:avLst/>
              <a:gdLst/>
              <a:ahLst/>
              <a:cxnLst/>
              <a:rect l="l" t="t" r="r" b="b"/>
              <a:pathLst>
                <a:path w="11062" h="11062" extrusionOk="0">
                  <a:moveTo>
                    <a:pt x="6216" y="310"/>
                  </a:moveTo>
                  <a:cubicBezTo>
                    <a:pt x="6216" y="310"/>
                    <a:pt x="6240" y="310"/>
                    <a:pt x="6240" y="322"/>
                  </a:cubicBezTo>
                  <a:lnTo>
                    <a:pt x="6240" y="786"/>
                  </a:lnTo>
                  <a:cubicBezTo>
                    <a:pt x="6240" y="953"/>
                    <a:pt x="6335" y="1084"/>
                    <a:pt x="6502" y="1108"/>
                  </a:cubicBezTo>
                  <a:cubicBezTo>
                    <a:pt x="7025" y="1227"/>
                    <a:pt x="7514" y="1429"/>
                    <a:pt x="7966" y="1727"/>
                  </a:cubicBezTo>
                  <a:cubicBezTo>
                    <a:pt x="8022" y="1762"/>
                    <a:pt x="8086" y="1780"/>
                    <a:pt x="8150" y="1780"/>
                  </a:cubicBezTo>
                  <a:cubicBezTo>
                    <a:pt x="8236" y="1780"/>
                    <a:pt x="8321" y="1747"/>
                    <a:pt x="8383" y="1679"/>
                  </a:cubicBezTo>
                  <a:lnTo>
                    <a:pt x="8704" y="1346"/>
                  </a:lnTo>
                  <a:lnTo>
                    <a:pt x="8716" y="1346"/>
                  </a:lnTo>
                  <a:lnTo>
                    <a:pt x="9704" y="2334"/>
                  </a:lnTo>
                  <a:lnTo>
                    <a:pt x="9704" y="2346"/>
                  </a:lnTo>
                  <a:lnTo>
                    <a:pt x="9371" y="2679"/>
                  </a:lnTo>
                  <a:cubicBezTo>
                    <a:pt x="9252" y="2798"/>
                    <a:pt x="9240" y="2953"/>
                    <a:pt x="9335" y="3096"/>
                  </a:cubicBezTo>
                  <a:cubicBezTo>
                    <a:pt x="9609" y="3536"/>
                    <a:pt x="9823" y="4025"/>
                    <a:pt x="9943" y="4548"/>
                  </a:cubicBezTo>
                  <a:cubicBezTo>
                    <a:pt x="9966" y="4703"/>
                    <a:pt x="10109" y="4822"/>
                    <a:pt x="10264" y="4822"/>
                  </a:cubicBezTo>
                  <a:lnTo>
                    <a:pt x="10728" y="4822"/>
                  </a:lnTo>
                  <a:cubicBezTo>
                    <a:pt x="10728" y="4822"/>
                    <a:pt x="10752" y="4822"/>
                    <a:pt x="10752" y="4834"/>
                  </a:cubicBezTo>
                  <a:lnTo>
                    <a:pt x="10728" y="6239"/>
                  </a:lnTo>
                  <a:lnTo>
                    <a:pt x="10264" y="6239"/>
                  </a:lnTo>
                  <a:cubicBezTo>
                    <a:pt x="10109" y="6239"/>
                    <a:pt x="9966" y="6334"/>
                    <a:pt x="9943" y="6501"/>
                  </a:cubicBezTo>
                  <a:cubicBezTo>
                    <a:pt x="9823" y="7025"/>
                    <a:pt x="9633" y="7513"/>
                    <a:pt x="9335" y="7966"/>
                  </a:cubicBezTo>
                  <a:cubicBezTo>
                    <a:pt x="9240" y="8097"/>
                    <a:pt x="9252" y="8275"/>
                    <a:pt x="9371" y="8382"/>
                  </a:cubicBezTo>
                  <a:lnTo>
                    <a:pt x="9704" y="8704"/>
                  </a:lnTo>
                  <a:lnTo>
                    <a:pt x="9704" y="8716"/>
                  </a:lnTo>
                  <a:lnTo>
                    <a:pt x="8716" y="9704"/>
                  </a:lnTo>
                  <a:lnTo>
                    <a:pt x="8704" y="9704"/>
                  </a:lnTo>
                  <a:lnTo>
                    <a:pt x="8383" y="9370"/>
                  </a:lnTo>
                  <a:cubicBezTo>
                    <a:pt x="8317" y="9304"/>
                    <a:pt x="8236" y="9271"/>
                    <a:pt x="8155" y="9271"/>
                  </a:cubicBezTo>
                  <a:cubicBezTo>
                    <a:pt x="8090" y="9271"/>
                    <a:pt x="8024" y="9292"/>
                    <a:pt x="7966" y="9335"/>
                  </a:cubicBezTo>
                  <a:cubicBezTo>
                    <a:pt x="7514" y="9609"/>
                    <a:pt x="7025" y="9823"/>
                    <a:pt x="6502" y="9942"/>
                  </a:cubicBezTo>
                  <a:cubicBezTo>
                    <a:pt x="6359" y="9966"/>
                    <a:pt x="6240" y="10109"/>
                    <a:pt x="6240" y="10263"/>
                  </a:cubicBezTo>
                  <a:lnTo>
                    <a:pt x="6240" y="10728"/>
                  </a:lnTo>
                  <a:cubicBezTo>
                    <a:pt x="6240" y="10728"/>
                    <a:pt x="6240" y="10740"/>
                    <a:pt x="6216" y="10740"/>
                  </a:cubicBezTo>
                  <a:lnTo>
                    <a:pt x="4835" y="10740"/>
                  </a:lnTo>
                  <a:cubicBezTo>
                    <a:pt x="4835" y="10740"/>
                    <a:pt x="4823" y="10740"/>
                    <a:pt x="4823" y="10728"/>
                  </a:cubicBezTo>
                  <a:lnTo>
                    <a:pt x="4823" y="10263"/>
                  </a:lnTo>
                  <a:cubicBezTo>
                    <a:pt x="4823" y="10109"/>
                    <a:pt x="4716" y="9966"/>
                    <a:pt x="4549" y="9942"/>
                  </a:cubicBezTo>
                  <a:cubicBezTo>
                    <a:pt x="4037" y="9823"/>
                    <a:pt x="3537" y="9632"/>
                    <a:pt x="3096" y="9335"/>
                  </a:cubicBezTo>
                  <a:cubicBezTo>
                    <a:pt x="3037" y="9299"/>
                    <a:pt x="2977" y="9275"/>
                    <a:pt x="2918" y="9275"/>
                  </a:cubicBezTo>
                  <a:cubicBezTo>
                    <a:pt x="2823" y="9275"/>
                    <a:pt x="2751" y="9299"/>
                    <a:pt x="2680" y="9370"/>
                  </a:cubicBezTo>
                  <a:lnTo>
                    <a:pt x="2346" y="9704"/>
                  </a:lnTo>
                  <a:lnTo>
                    <a:pt x="2334" y="9704"/>
                  </a:lnTo>
                  <a:lnTo>
                    <a:pt x="1358" y="8716"/>
                  </a:lnTo>
                  <a:lnTo>
                    <a:pt x="1358" y="8704"/>
                  </a:lnTo>
                  <a:lnTo>
                    <a:pt x="1680" y="8382"/>
                  </a:lnTo>
                  <a:cubicBezTo>
                    <a:pt x="1799" y="8263"/>
                    <a:pt x="1811" y="8097"/>
                    <a:pt x="1727" y="7966"/>
                  </a:cubicBezTo>
                  <a:cubicBezTo>
                    <a:pt x="1441" y="7513"/>
                    <a:pt x="1239" y="7025"/>
                    <a:pt x="1120" y="6501"/>
                  </a:cubicBezTo>
                  <a:cubicBezTo>
                    <a:pt x="1084" y="6358"/>
                    <a:pt x="953" y="6239"/>
                    <a:pt x="787" y="6239"/>
                  </a:cubicBezTo>
                  <a:lnTo>
                    <a:pt x="322" y="6239"/>
                  </a:lnTo>
                  <a:cubicBezTo>
                    <a:pt x="322" y="6239"/>
                    <a:pt x="310" y="6239"/>
                    <a:pt x="310" y="6215"/>
                  </a:cubicBezTo>
                  <a:lnTo>
                    <a:pt x="310" y="4834"/>
                  </a:lnTo>
                  <a:cubicBezTo>
                    <a:pt x="310" y="4834"/>
                    <a:pt x="310" y="4822"/>
                    <a:pt x="322" y="4822"/>
                  </a:cubicBezTo>
                  <a:lnTo>
                    <a:pt x="787" y="4822"/>
                  </a:lnTo>
                  <a:cubicBezTo>
                    <a:pt x="953" y="4822"/>
                    <a:pt x="1084" y="4715"/>
                    <a:pt x="1120" y="4548"/>
                  </a:cubicBezTo>
                  <a:cubicBezTo>
                    <a:pt x="1239" y="4025"/>
                    <a:pt x="1430" y="3536"/>
                    <a:pt x="1727" y="3096"/>
                  </a:cubicBezTo>
                  <a:cubicBezTo>
                    <a:pt x="1811" y="2953"/>
                    <a:pt x="1799" y="2774"/>
                    <a:pt x="1680" y="2679"/>
                  </a:cubicBezTo>
                  <a:lnTo>
                    <a:pt x="1358" y="2346"/>
                  </a:lnTo>
                  <a:lnTo>
                    <a:pt x="1358" y="2334"/>
                  </a:lnTo>
                  <a:lnTo>
                    <a:pt x="2334" y="1346"/>
                  </a:lnTo>
                  <a:lnTo>
                    <a:pt x="2346" y="1346"/>
                  </a:lnTo>
                  <a:lnTo>
                    <a:pt x="2680" y="1679"/>
                  </a:lnTo>
                  <a:cubicBezTo>
                    <a:pt x="2748" y="1747"/>
                    <a:pt x="2832" y="1780"/>
                    <a:pt x="2916" y="1780"/>
                  </a:cubicBezTo>
                  <a:cubicBezTo>
                    <a:pt x="2978" y="1780"/>
                    <a:pt x="3041" y="1762"/>
                    <a:pt x="3096" y="1727"/>
                  </a:cubicBezTo>
                  <a:cubicBezTo>
                    <a:pt x="3537" y="1441"/>
                    <a:pt x="4037" y="1227"/>
                    <a:pt x="4549" y="1108"/>
                  </a:cubicBezTo>
                  <a:cubicBezTo>
                    <a:pt x="4704" y="1084"/>
                    <a:pt x="4823" y="953"/>
                    <a:pt x="4823" y="786"/>
                  </a:cubicBezTo>
                  <a:lnTo>
                    <a:pt x="4823" y="322"/>
                  </a:lnTo>
                  <a:cubicBezTo>
                    <a:pt x="4823" y="322"/>
                    <a:pt x="4823" y="310"/>
                    <a:pt x="4835" y="310"/>
                  </a:cubicBezTo>
                  <a:close/>
                  <a:moveTo>
                    <a:pt x="4835" y="0"/>
                  </a:moveTo>
                  <a:cubicBezTo>
                    <a:pt x="4656" y="0"/>
                    <a:pt x="4513" y="143"/>
                    <a:pt x="4513" y="322"/>
                  </a:cubicBezTo>
                  <a:lnTo>
                    <a:pt x="4513" y="786"/>
                  </a:lnTo>
                  <a:cubicBezTo>
                    <a:pt x="4513" y="786"/>
                    <a:pt x="4513" y="798"/>
                    <a:pt x="4489" y="798"/>
                  </a:cubicBezTo>
                  <a:cubicBezTo>
                    <a:pt x="3930" y="917"/>
                    <a:pt x="3406" y="1143"/>
                    <a:pt x="2930" y="1453"/>
                  </a:cubicBezTo>
                  <a:lnTo>
                    <a:pt x="2918" y="1453"/>
                  </a:lnTo>
                  <a:lnTo>
                    <a:pt x="2584" y="1131"/>
                  </a:lnTo>
                  <a:cubicBezTo>
                    <a:pt x="2519" y="1066"/>
                    <a:pt x="2436" y="1033"/>
                    <a:pt x="2351" y="1033"/>
                  </a:cubicBezTo>
                  <a:cubicBezTo>
                    <a:pt x="2266" y="1033"/>
                    <a:pt x="2180" y="1066"/>
                    <a:pt x="2108" y="1131"/>
                  </a:cubicBezTo>
                  <a:lnTo>
                    <a:pt x="1132" y="2108"/>
                  </a:lnTo>
                  <a:cubicBezTo>
                    <a:pt x="1001" y="2251"/>
                    <a:pt x="1001" y="2453"/>
                    <a:pt x="1132" y="2584"/>
                  </a:cubicBezTo>
                  <a:lnTo>
                    <a:pt x="1453" y="2917"/>
                  </a:lnTo>
                  <a:lnTo>
                    <a:pt x="1453" y="2929"/>
                  </a:lnTo>
                  <a:cubicBezTo>
                    <a:pt x="1144" y="3405"/>
                    <a:pt x="941" y="3941"/>
                    <a:pt x="799" y="4489"/>
                  </a:cubicBezTo>
                  <a:cubicBezTo>
                    <a:pt x="799" y="4489"/>
                    <a:pt x="799" y="4513"/>
                    <a:pt x="787" y="4513"/>
                  </a:cubicBezTo>
                  <a:lnTo>
                    <a:pt x="322" y="4513"/>
                  </a:lnTo>
                  <a:cubicBezTo>
                    <a:pt x="144" y="4513"/>
                    <a:pt x="1" y="4656"/>
                    <a:pt x="1" y="4834"/>
                  </a:cubicBezTo>
                  <a:lnTo>
                    <a:pt x="1" y="6215"/>
                  </a:lnTo>
                  <a:cubicBezTo>
                    <a:pt x="1" y="6394"/>
                    <a:pt x="144" y="6549"/>
                    <a:pt x="322" y="6549"/>
                  </a:cubicBezTo>
                  <a:lnTo>
                    <a:pt x="787" y="6549"/>
                  </a:lnTo>
                  <a:cubicBezTo>
                    <a:pt x="787" y="6549"/>
                    <a:pt x="799" y="6549"/>
                    <a:pt x="799" y="6561"/>
                  </a:cubicBezTo>
                  <a:cubicBezTo>
                    <a:pt x="918" y="7132"/>
                    <a:pt x="1144" y="7644"/>
                    <a:pt x="1453" y="8120"/>
                  </a:cubicBezTo>
                  <a:lnTo>
                    <a:pt x="1453" y="8144"/>
                  </a:lnTo>
                  <a:lnTo>
                    <a:pt x="1132" y="8466"/>
                  </a:lnTo>
                  <a:cubicBezTo>
                    <a:pt x="1001" y="8597"/>
                    <a:pt x="1001" y="8811"/>
                    <a:pt x="1132" y="8942"/>
                  </a:cubicBezTo>
                  <a:lnTo>
                    <a:pt x="2108" y="9930"/>
                  </a:lnTo>
                  <a:cubicBezTo>
                    <a:pt x="2180" y="9996"/>
                    <a:pt x="2266" y="10028"/>
                    <a:pt x="2351" y="10028"/>
                  </a:cubicBezTo>
                  <a:cubicBezTo>
                    <a:pt x="2436" y="10028"/>
                    <a:pt x="2519" y="9996"/>
                    <a:pt x="2584" y="9930"/>
                  </a:cubicBezTo>
                  <a:lnTo>
                    <a:pt x="2918" y="9597"/>
                  </a:lnTo>
                  <a:lnTo>
                    <a:pt x="2930" y="9597"/>
                  </a:lnTo>
                  <a:cubicBezTo>
                    <a:pt x="3406" y="9906"/>
                    <a:pt x="3942" y="10121"/>
                    <a:pt x="4489" y="10252"/>
                  </a:cubicBezTo>
                  <a:cubicBezTo>
                    <a:pt x="4489" y="10252"/>
                    <a:pt x="4513" y="10252"/>
                    <a:pt x="4513" y="10263"/>
                  </a:cubicBezTo>
                  <a:lnTo>
                    <a:pt x="4513" y="10728"/>
                  </a:lnTo>
                  <a:cubicBezTo>
                    <a:pt x="4513" y="10906"/>
                    <a:pt x="4656" y="11061"/>
                    <a:pt x="4835" y="11061"/>
                  </a:cubicBezTo>
                  <a:lnTo>
                    <a:pt x="6216" y="11061"/>
                  </a:lnTo>
                  <a:cubicBezTo>
                    <a:pt x="6394" y="11061"/>
                    <a:pt x="6549" y="10906"/>
                    <a:pt x="6549" y="10728"/>
                  </a:cubicBezTo>
                  <a:lnTo>
                    <a:pt x="6549" y="10263"/>
                  </a:lnTo>
                  <a:cubicBezTo>
                    <a:pt x="6549" y="10263"/>
                    <a:pt x="6549" y="10252"/>
                    <a:pt x="6561" y="10252"/>
                  </a:cubicBezTo>
                  <a:cubicBezTo>
                    <a:pt x="7133" y="10132"/>
                    <a:pt x="7645" y="9906"/>
                    <a:pt x="8121" y="9597"/>
                  </a:cubicBezTo>
                  <a:lnTo>
                    <a:pt x="8145" y="9597"/>
                  </a:lnTo>
                  <a:lnTo>
                    <a:pt x="8466" y="9930"/>
                  </a:lnTo>
                  <a:cubicBezTo>
                    <a:pt x="8532" y="9996"/>
                    <a:pt x="8618" y="10028"/>
                    <a:pt x="8704" y="10028"/>
                  </a:cubicBezTo>
                  <a:cubicBezTo>
                    <a:pt x="8791" y="10028"/>
                    <a:pt x="8877" y="9996"/>
                    <a:pt x="8942" y="9930"/>
                  </a:cubicBezTo>
                  <a:lnTo>
                    <a:pt x="9931" y="8942"/>
                  </a:lnTo>
                  <a:cubicBezTo>
                    <a:pt x="10062" y="8811"/>
                    <a:pt x="10062" y="8597"/>
                    <a:pt x="9931" y="8466"/>
                  </a:cubicBezTo>
                  <a:lnTo>
                    <a:pt x="9597" y="8144"/>
                  </a:lnTo>
                  <a:lnTo>
                    <a:pt x="9597" y="8120"/>
                  </a:lnTo>
                  <a:cubicBezTo>
                    <a:pt x="9919" y="7644"/>
                    <a:pt x="10121" y="7108"/>
                    <a:pt x="10252" y="6561"/>
                  </a:cubicBezTo>
                  <a:cubicBezTo>
                    <a:pt x="10252" y="6561"/>
                    <a:pt x="10252" y="6549"/>
                    <a:pt x="10264" y="6549"/>
                  </a:cubicBezTo>
                  <a:lnTo>
                    <a:pt x="10728" y="6549"/>
                  </a:lnTo>
                  <a:cubicBezTo>
                    <a:pt x="10907" y="6549"/>
                    <a:pt x="11062" y="6394"/>
                    <a:pt x="11062" y="6215"/>
                  </a:cubicBezTo>
                  <a:lnTo>
                    <a:pt x="11062" y="4834"/>
                  </a:lnTo>
                  <a:cubicBezTo>
                    <a:pt x="11062" y="4656"/>
                    <a:pt x="10907" y="4513"/>
                    <a:pt x="10728" y="4513"/>
                  </a:cubicBezTo>
                  <a:lnTo>
                    <a:pt x="10264" y="4513"/>
                  </a:lnTo>
                  <a:cubicBezTo>
                    <a:pt x="10264" y="4513"/>
                    <a:pt x="10252" y="4513"/>
                    <a:pt x="10252" y="4489"/>
                  </a:cubicBezTo>
                  <a:cubicBezTo>
                    <a:pt x="10133" y="3929"/>
                    <a:pt x="9907" y="3405"/>
                    <a:pt x="9597" y="2929"/>
                  </a:cubicBezTo>
                  <a:lnTo>
                    <a:pt x="9597" y="2917"/>
                  </a:lnTo>
                  <a:lnTo>
                    <a:pt x="9931" y="2584"/>
                  </a:lnTo>
                  <a:cubicBezTo>
                    <a:pt x="10062" y="2453"/>
                    <a:pt x="10062" y="2239"/>
                    <a:pt x="9931" y="2108"/>
                  </a:cubicBezTo>
                  <a:lnTo>
                    <a:pt x="8942" y="1131"/>
                  </a:lnTo>
                  <a:cubicBezTo>
                    <a:pt x="8877" y="1066"/>
                    <a:pt x="8791" y="1033"/>
                    <a:pt x="8704" y="1033"/>
                  </a:cubicBezTo>
                  <a:cubicBezTo>
                    <a:pt x="8618" y="1033"/>
                    <a:pt x="8532" y="1066"/>
                    <a:pt x="8466" y="1131"/>
                  </a:cubicBezTo>
                  <a:lnTo>
                    <a:pt x="8145" y="1453"/>
                  </a:lnTo>
                  <a:lnTo>
                    <a:pt x="8121" y="1453"/>
                  </a:lnTo>
                  <a:cubicBezTo>
                    <a:pt x="7645" y="1143"/>
                    <a:pt x="7109" y="941"/>
                    <a:pt x="6561" y="798"/>
                  </a:cubicBezTo>
                  <a:cubicBezTo>
                    <a:pt x="6561" y="798"/>
                    <a:pt x="6549" y="798"/>
                    <a:pt x="6549" y="786"/>
                  </a:cubicBezTo>
                  <a:lnTo>
                    <a:pt x="6549" y="322"/>
                  </a:lnTo>
                  <a:cubicBezTo>
                    <a:pt x="6549" y="143"/>
                    <a:pt x="6394" y="0"/>
                    <a:pt x="6216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" name="Google Shape;11268;p61"/>
            <p:cNvSpPr/>
            <p:nvPr/>
          </p:nvSpPr>
          <p:spPr>
            <a:xfrm>
              <a:off x="1885146" y="1578204"/>
              <a:ext cx="182322" cy="180603"/>
            </a:xfrm>
            <a:custGeom>
              <a:avLst/>
              <a:gdLst/>
              <a:ahLst/>
              <a:cxnLst/>
              <a:rect l="l" t="t" r="r" b="b"/>
              <a:pathLst>
                <a:path w="5728" h="5674" extrusionOk="0">
                  <a:moveTo>
                    <a:pt x="3502" y="0"/>
                  </a:moveTo>
                  <a:cubicBezTo>
                    <a:pt x="3438" y="0"/>
                    <a:pt x="3374" y="2"/>
                    <a:pt x="3311" y="6"/>
                  </a:cubicBezTo>
                  <a:cubicBezTo>
                    <a:pt x="2453" y="53"/>
                    <a:pt x="1644" y="411"/>
                    <a:pt x="1048" y="1018"/>
                  </a:cubicBezTo>
                  <a:cubicBezTo>
                    <a:pt x="441" y="1625"/>
                    <a:pt x="84" y="2435"/>
                    <a:pt x="36" y="3280"/>
                  </a:cubicBezTo>
                  <a:cubicBezTo>
                    <a:pt x="1" y="4125"/>
                    <a:pt x="263" y="4959"/>
                    <a:pt x="798" y="5614"/>
                  </a:cubicBezTo>
                  <a:cubicBezTo>
                    <a:pt x="834" y="5661"/>
                    <a:pt x="870" y="5673"/>
                    <a:pt x="917" y="5673"/>
                  </a:cubicBezTo>
                  <a:cubicBezTo>
                    <a:pt x="953" y="5673"/>
                    <a:pt x="989" y="5661"/>
                    <a:pt x="1025" y="5649"/>
                  </a:cubicBezTo>
                  <a:cubicBezTo>
                    <a:pt x="1096" y="5590"/>
                    <a:pt x="1096" y="5483"/>
                    <a:pt x="1048" y="5423"/>
                  </a:cubicBezTo>
                  <a:cubicBezTo>
                    <a:pt x="572" y="4828"/>
                    <a:pt x="322" y="4066"/>
                    <a:pt x="370" y="3304"/>
                  </a:cubicBezTo>
                  <a:cubicBezTo>
                    <a:pt x="417" y="2530"/>
                    <a:pt x="727" y="1804"/>
                    <a:pt x="1275" y="1256"/>
                  </a:cubicBezTo>
                  <a:cubicBezTo>
                    <a:pt x="1822" y="708"/>
                    <a:pt x="2560" y="375"/>
                    <a:pt x="3334" y="351"/>
                  </a:cubicBezTo>
                  <a:cubicBezTo>
                    <a:pt x="3397" y="347"/>
                    <a:pt x="3459" y="345"/>
                    <a:pt x="3521" y="345"/>
                  </a:cubicBezTo>
                  <a:cubicBezTo>
                    <a:pt x="4227" y="345"/>
                    <a:pt x="4895" y="592"/>
                    <a:pt x="5442" y="1030"/>
                  </a:cubicBezTo>
                  <a:cubicBezTo>
                    <a:pt x="5473" y="1055"/>
                    <a:pt x="5510" y="1068"/>
                    <a:pt x="5547" y="1068"/>
                  </a:cubicBezTo>
                  <a:cubicBezTo>
                    <a:pt x="5595" y="1068"/>
                    <a:pt x="5641" y="1046"/>
                    <a:pt x="5668" y="1006"/>
                  </a:cubicBezTo>
                  <a:cubicBezTo>
                    <a:pt x="5727" y="911"/>
                    <a:pt x="5716" y="815"/>
                    <a:pt x="5656" y="768"/>
                  </a:cubicBezTo>
                  <a:cubicBezTo>
                    <a:pt x="5050" y="272"/>
                    <a:pt x="4291" y="0"/>
                    <a:pt x="3502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" name="Google Shape;11269;p61"/>
            <p:cNvSpPr/>
            <p:nvPr/>
          </p:nvSpPr>
          <p:spPr>
            <a:xfrm>
              <a:off x="1923820" y="1610193"/>
              <a:ext cx="183054" cy="186874"/>
            </a:xfrm>
            <a:custGeom>
              <a:avLst/>
              <a:gdLst/>
              <a:ahLst/>
              <a:cxnLst/>
              <a:rect l="l" t="t" r="r" b="b"/>
              <a:pathLst>
                <a:path w="5751" h="5871" extrusionOk="0">
                  <a:moveTo>
                    <a:pt x="3310" y="358"/>
                  </a:moveTo>
                  <a:lnTo>
                    <a:pt x="3310" y="1025"/>
                  </a:lnTo>
                  <a:cubicBezTo>
                    <a:pt x="3310" y="1132"/>
                    <a:pt x="3274" y="1251"/>
                    <a:pt x="3227" y="1334"/>
                  </a:cubicBezTo>
                  <a:lnTo>
                    <a:pt x="3155" y="1501"/>
                  </a:lnTo>
                  <a:cubicBezTo>
                    <a:pt x="3143" y="1525"/>
                    <a:pt x="3143" y="1549"/>
                    <a:pt x="3143" y="1573"/>
                  </a:cubicBezTo>
                  <a:lnTo>
                    <a:pt x="3143" y="1918"/>
                  </a:lnTo>
                  <a:cubicBezTo>
                    <a:pt x="3143" y="2156"/>
                    <a:pt x="3048" y="2382"/>
                    <a:pt x="2869" y="2549"/>
                  </a:cubicBezTo>
                  <a:cubicBezTo>
                    <a:pt x="2691" y="2704"/>
                    <a:pt x="2477" y="2799"/>
                    <a:pt x="2226" y="2799"/>
                  </a:cubicBezTo>
                  <a:cubicBezTo>
                    <a:pt x="1774" y="2787"/>
                    <a:pt x="1381" y="2370"/>
                    <a:pt x="1381" y="1870"/>
                  </a:cubicBezTo>
                  <a:lnTo>
                    <a:pt x="1381" y="1573"/>
                  </a:lnTo>
                  <a:cubicBezTo>
                    <a:pt x="1381" y="1549"/>
                    <a:pt x="1381" y="1525"/>
                    <a:pt x="1369" y="1501"/>
                  </a:cubicBezTo>
                  <a:lnTo>
                    <a:pt x="1262" y="1311"/>
                  </a:lnTo>
                  <a:cubicBezTo>
                    <a:pt x="1238" y="1227"/>
                    <a:pt x="1203" y="1156"/>
                    <a:pt x="1203" y="1072"/>
                  </a:cubicBezTo>
                  <a:lnTo>
                    <a:pt x="1203" y="1049"/>
                  </a:lnTo>
                  <a:cubicBezTo>
                    <a:pt x="1203" y="668"/>
                    <a:pt x="1524" y="358"/>
                    <a:pt x="1905" y="358"/>
                  </a:cubicBezTo>
                  <a:close/>
                  <a:moveTo>
                    <a:pt x="1905" y="3049"/>
                  </a:moveTo>
                  <a:cubicBezTo>
                    <a:pt x="2012" y="3085"/>
                    <a:pt x="2119" y="3108"/>
                    <a:pt x="2238" y="3108"/>
                  </a:cubicBezTo>
                  <a:lnTo>
                    <a:pt x="2274" y="3108"/>
                  </a:lnTo>
                  <a:cubicBezTo>
                    <a:pt x="2393" y="3108"/>
                    <a:pt x="2512" y="3097"/>
                    <a:pt x="2631" y="3049"/>
                  </a:cubicBezTo>
                  <a:lnTo>
                    <a:pt x="2631" y="3049"/>
                  </a:lnTo>
                  <a:cubicBezTo>
                    <a:pt x="2619" y="3108"/>
                    <a:pt x="2631" y="3156"/>
                    <a:pt x="2655" y="3204"/>
                  </a:cubicBezTo>
                  <a:lnTo>
                    <a:pt x="2512" y="3335"/>
                  </a:lnTo>
                  <a:cubicBezTo>
                    <a:pt x="2441" y="3406"/>
                    <a:pt x="2357" y="3442"/>
                    <a:pt x="2262" y="3442"/>
                  </a:cubicBezTo>
                  <a:cubicBezTo>
                    <a:pt x="2179" y="3442"/>
                    <a:pt x="2084" y="3406"/>
                    <a:pt x="2012" y="3335"/>
                  </a:cubicBezTo>
                  <a:lnTo>
                    <a:pt x="1881" y="3204"/>
                  </a:lnTo>
                  <a:cubicBezTo>
                    <a:pt x="1893" y="3156"/>
                    <a:pt x="1905" y="3108"/>
                    <a:pt x="1905" y="3049"/>
                  </a:cubicBezTo>
                  <a:close/>
                  <a:moveTo>
                    <a:pt x="2810" y="3466"/>
                  </a:moveTo>
                  <a:cubicBezTo>
                    <a:pt x="2858" y="3501"/>
                    <a:pt x="2905" y="3513"/>
                    <a:pt x="2941" y="3525"/>
                  </a:cubicBezTo>
                  <a:lnTo>
                    <a:pt x="3524" y="3692"/>
                  </a:lnTo>
                  <a:cubicBezTo>
                    <a:pt x="3679" y="3739"/>
                    <a:pt x="3774" y="3870"/>
                    <a:pt x="3774" y="4037"/>
                  </a:cubicBezTo>
                  <a:lnTo>
                    <a:pt x="3774" y="5132"/>
                  </a:lnTo>
                  <a:lnTo>
                    <a:pt x="3822" y="5132"/>
                  </a:lnTo>
                  <a:cubicBezTo>
                    <a:pt x="3703" y="5204"/>
                    <a:pt x="3584" y="5263"/>
                    <a:pt x="3453" y="5311"/>
                  </a:cubicBezTo>
                  <a:lnTo>
                    <a:pt x="3453" y="4335"/>
                  </a:lnTo>
                  <a:cubicBezTo>
                    <a:pt x="3453" y="4240"/>
                    <a:pt x="3381" y="4168"/>
                    <a:pt x="3286" y="4168"/>
                  </a:cubicBezTo>
                  <a:cubicBezTo>
                    <a:pt x="3203" y="4168"/>
                    <a:pt x="3119" y="4240"/>
                    <a:pt x="3119" y="4335"/>
                  </a:cubicBezTo>
                  <a:lnTo>
                    <a:pt x="3119" y="5430"/>
                  </a:lnTo>
                  <a:cubicBezTo>
                    <a:pt x="2881" y="5502"/>
                    <a:pt x="2655" y="5537"/>
                    <a:pt x="2405" y="5549"/>
                  </a:cubicBezTo>
                  <a:lnTo>
                    <a:pt x="2262" y="5549"/>
                  </a:lnTo>
                  <a:cubicBezTo>
                    <a:pt x="1965" y="5549"/>
                    <a:pt x="1667" y="5502"/>
                    <a:pt x="1381" y="5430"/>
                  </a:cubicBezTo>
                  <a:lnTo>
                    <a:pt x="1381" y="4335"/>
                  </a:lnTo>
                  <a:cubicBezTo>
                    <a:pt x="1381" y="4240"/>
                    <a:pt x="1310" y="4168"/>
                    <a:pt x="1214" y="4168"/>
                  </a:cubicBezTo>
                  <a:cubicBezTo>
                    <a:pt x="1131" y="4168"/>
                    <a:pt x="1060" y="4240"/>
                    <a:pt x="1060" y="4335"/>
                  </a:cubicBezTo>
                  <a:lnTo>
                    <a:pt x="1060" y="5311"/>
                  </a:lnTo>
                  <a:cubicBezTo>
                    <a:pt x="941" y="5252"/>
                    <a:pt x="798" y="5192"/>
                    <a:pt x="679" y="5132"/>
                  </a:cubicBezTo>
                  <a:lnTo>
                    <a:pt x="679" y="4037"/>
                  </a:lnTo>
                  <a:cubicBezTo>
                    <a:pt x="679" y="3870"/>
                    <a:pt x="786" y="3739"/>
                    <a:pt x="941" y="3692"/>
                  </a:cubicBezTo>
                  <a:lnTo>
                    <a:pt x="1512" y="3525"/>
                  </a:lnTo>
                  <a:cubicBezTo>
                    <a:pt x="1560" y="3513"/>
                    <a:pt x="1619" y="3501"/>
                    <a:pt x="1655" y="3466"/>
                  </a:cubicBezTo>
                  <a:lnTo>
                    <a:pt x="1750" y="3573"/>
                  </a:lnTo>
                  <a:cubicBezTo>
                    <a:pt x="1893" y="3704"/>
                    <a:pt x="2072" y="3763"/>
                    <a:pt x="2226" y="3763"/>
                  </a:cubicBezTo>
                  <a:cubicBezTo>
                    <a:pt x="2405" y="3763"/>
                    <a:pt x="2572" y="3704"/>
                    <a:pt x="2703" y="3573"/>
                  </a:cubicBezTo>
                  <a:lnTo>
                    <a:pt x="2810" y="3466"/>
                  </a:lnTo>
                  <a:close/>
                  <a:moveTo>
                    <a:pt x="1893" y="1"/>
                  </a:moveTo>
                  <a:cubicBezTo>
                    <a:pt x="1322" y="1"/>
                    <a:pt x="869" y="465"/>
                    <a:pt x="869" y="1025"/>
                  </a:cubicBezTo>
                  <a:lnTo>
                    <a:pt x="869" y="1037"/>
                  </a:lnTo>
                  <a:cubicBezTo>
                    <a:pt x="869" y="1168"/>
                    <a:pt x="893" y="1311"/>
                    <a:pt x="953" y="1430"/>
                  </a:cubicBezTo>
                  <a:lnTo>
                    <a:pt x="1048" y="1596"/>
                  </a:lnTo>
                  <a:lnTo>
                    <a:pt x="1048" y="1858"/>
                  </a:lnTo>
                  <a:cubicBezTo>
                    <a:pt x="1048" y="2275"/>
                    <a:pt x="1250" y="2644"/>
                    <a:pt x="1560" y="2882"/>
                  </a:cubicBezTo>
                  <a:lnTo>
                    <a:pt x="1560" y="3037"/>
                  </a:lnTo>
                  <a:cubicBezTo>
                    <a:pt x="1560" y="3108"/>
                    <a:pt x="1500" y="3180"/>
                    <a:pt x="1429" y="3216"/>
                  </a:cubicBezTo>
                  <a:lnTo>
                    <a:pt x="845" y="3382"/>
                  </a:lnTo>
                  <a:cubicBezTo>
                    <a:pt x="548" y="3466"/>
                    <a:pt x="357" y="3739"/>
                    <a:pt x="357" y="4037"/>
                  </a:cubicBezTo>
                  <a:lnTo>
                    <a:pt x="357" y="4906"/>
                  </a:lnTo>
                  <a:cubicBezTo>
                    <a:pt x="333" y="4894"/>
                    <a:pt x="310" y="4859"/>
                    <a:pt x="286" y="4847"/>
                  </a:cubicBezTo>
                  <a:cubicBezTo>
                    <a:pt x="256" y="4822"/>
                    <a:pt x="220" y="4810"/>
                    <a:pt x="185" y="4810"/>
                  </a:cubicBezTo>
                  <a:cubicBezTo>
                    <a:pt x="135" y="4810"/>
                    <a:pt x="87" y="4834"/>
                    <a:pt x="60" y="4882"/>
                  </a:cubicBezTo>
                  <a:cubicBezTo>
                    <a:pt x="0" y="4954"/>
                    <a:pt x="12" y="5061"/>
                    <a:pt x="95" y="5097"/>
                  </a:cubicBezTo>
                  <a:cubicBezTo>
                    <a:pt x="702" y="5597"/>
                    <a:pt x="1476" y="5871"/>
                    <a:pt x="2262" y="5871"/>
                  </a:cubicBezTo>
                  <a:lnTo>
                    <a:pt x="2429" y="5871"/>
                  </a:lnTo>
                  <a:cubicBezTo>
                    <a:pt x="3286" y="5835"/>
                    <a:pt x="4096" y="5478"/>
                    <a:pt x="4691" y="4859"/>
                  </a:cubicBezTo>
                  <a:cubicBezTo>
                    <a:pt x="5298" y="4251"/>
                    <a:pt x="5655" y="3454"/>
                    <a:pt x="5703" y="2596"/>
                  </a:cubicBezTo>
                  <a:cubicBezTo>
                    <a:pt x="5751" y="1751"/>
                    <a:pt x="5477" y="918"/>
                    <a:pt x="4941" y="263"/>
                  </a:cubicBezTo>
                  <a:cubicBezTo>
                    <a:pt x="4908" y="223"/>
                    <a:pt x="4861" y="206"/>
                    <a:pt x="4815" y="206"/>
                  </a:cubicBezTo>
                  <a:cubicBezTo>
                    <a:pt x="4778" y="206"/>
                    <a:pt x="4742" y="218"/>
                    <a:pt x="4715" y="239"/>
                  </a:cubicBezTo>
                  <a:cubicBezTo>
                    <a:pt x="4643" y="299"/>
                    <a:pt x="4643" y="406"/>
                    <a:pt x="4691" y="465"/>
                  </a:cubicBezTo>
                  <a:cubicBezTo>
                    <a:pt x="5167" y="1061"/>
                    <a:pt x="5417" y="1811"/>
                    <a:pt x="5370" y="2573"/>
                  </a:cubicBezTo>
                  <a:cubicBezTo>
                    <a:pt x="5334" y="3347"/>
                    <a:pt x="5013" y="4073"/>
                    <a:pt x="4465" y="4632"/>
                  </a:cubicBezTo>
                  <a:cubicBezTo>
                    <a:pt x="4358" y="4728"/>
                    <a:pt x="4262" y="4823"/>
                    <a:pt x="4155" y="4906"/>
                  </a:cubicBezTo>
                  <a:lnTo>
                    <a:pt x="4155" y="4037"/>
                  </a:lnTo>
                  <a:cubicBezTo>
                    <a:pt x="4155" y="3739"/>
                    <a:pt x="3941" y="3466"/>
                    <a:pt x="3667" y="3382"/>
                  </a:cubicBezTo>
                  <a:lnTo>
                    <a:pt x="3084" y="3216"/>
                  </a:lnTo>
                  <a:cubicBezTo>
                    <a:pt x="3012" y="3180"/>
                    <a:pt x="2953" y="3120"/>
                    <a:pt x="2953" y="3037"/>
                  </a:cubicBezTo>
                  <a:lnTo>
                    <a:pt x="2953" y="2906"/>
                  </a:lnTo>
                  <a:cubicBezTo>
                    <a:pt x="3012" y="2858"/>
                    <a:pt x="3048" y="2823"/>
                    <a:pt x="3096" y="2763"/>
                  </a:cubicBezTo>
                  <a:cubicBezTo>
                    <a:pt x="3334" y="2549"/>
                    <a:pt x="3453" y="2227"/>
                    <a:pt x="3453" y="1906"/>
                  </a:cubicBezTo>
                  <a:lnTo>
                    <a:pt x="3453" y="1596"/>
                  </a:lnTo>
                  <a:lnTo>
                    <a:pt x="3512" y="1453"/>
                  </a:lnTo>
                  <a:cubicBezTo>
                    <a:pt x="3584" y="1311"/>
                    <a:pt x="3620" y="1156"/>
                    <a:pt x="3620" y="1001"/>
                  </a:cubicBezTo>
                  <a:lnTo>
                    <a:pt x="3620" y="168"/>
                  </a:lnTo>
                  <a:cubicBezTo>
                    <a:pt x="3620" y="72"/>
                    <a:pt x="3548" y="1"/>
                    <a:pt x="3453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" name="Google Shape;11270;p61"/>
            <p:cNvSpPr/>
            <p:nvPr/>
          </p:nvSpPr>
          <p:spPr>
            <a:xfrm>
              <a:off x="1974207" y="1638617"/>
              <a:ext cx="43989" cy="15597"/>
            </a:xfrm>
            <a:custGeom>
              <a:avLst/>
              <a:gdLst/>
              <a:ahLst/>
              <a:cxnLst/>
              <a:rect l="l" t="t" r="r" b="b"/>
              <a:pathLst>
                <a:path w="1382" h="490" extrusionOk="0">
                  <a:moveTo>
                    <a:pt x="155" y="1"/>
                  </a:moveTo>
                  <a:cubicBezTo>
                    <a:pt x="72" y="1"/>
                    <a:pt x="1" y="72"/>
                    <a:pt x="1" y="168"/>
                  </a:cubicBezTo>
                  <a:cubicBezTo>
                    <a:pt x="1" y="251"/>
                    <a:pt x="72" y="322"/>
                    <a:pt x="155" y="322"/>
                  </a:cubicBezTo>
                  <a:cubicBezTo>
                    <a:pt x="334" y="322"/>
                    <a:pt x="870" y="358"/>
                    <a:pt x="1132" y="477"/>
                  </a:cubicBezTo>
                  <a:cubicBezTo>
                    <a:pt x="1155" y="489"/>
                    <a:pt x="1167" y="489"/>
                    <a:pt x="1203" y="489"/>
                  </a:cubicBezTo>
                  <a:cubicBezTo>
                    <a:pt x="1263" y="489"/>
                    <a:pt x="1322" y="465"/>
                    <a:pt x="1346" y="406"/>
                  </a:cubicBezTo>
                  <a:cubicBezTo>
                    <a:pt x="1382" y="322"/>
                    <a:pt x="1346" y="227"/>
                    <a:pt x="1275" y="191"/>
                  </a:cubicBezTo>
                  <a:cubicBezTo>
                    <a:pt x="905" y="1"/>
                    <a:pt x="191" y="1"/>
                    <a:pt x="155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5781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 idx="4"/>
          </p:nvPr>
        </p:nvSpPr>
        <p:spPr>
          <a:xfrm>
            <a:off x="6864824" y="650676"/>
            <a:ext cx="4848220" cy="641600"/>
          </a:xfrm>
        </p:spPr>
        <p:txBody>
          <a:bodyPr/>
          <a:lstStyle/>
          <a:p>
            <a:r>
              <a:rPr lang="es-E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Metodología 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es-E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investigación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S" b="1" dirty="0"/>
          </a:p>
        </p:txBody>
      </p:sp>
      <p:graphicFrame>
        <p:nvGraphicFramePr>
          <p:cNvPr id="7" name="1 Diagrama"/>
          <p:cNvGraphicFramePr/>
          <p:nvPr>
            <p:extLst>
              <p:ext uri="{D42A27DB-BD31-4B8C-83A1-F6EECF244321}">
                <p14:modId xmlns:p14="http://schemas.microsoft.com/office/powerpoint/2010/main" val="3757798107"/>
              </p:ext>
            </p:extLst>
          </p:nvPr>
        </p:nvGraphicFramePr>
        <p:xfrm>
          <a:off x="1940998" y="1487605"/>
          <a:ext cx="9772046" cy="4961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oogle Shape;10160;p59"/>
          <p:cNvGrpSpPr/>
          <p:nvPr/>
        </p:nvGrpSpPr>
        <p:grpSpPr>
          <a:xfrm>
            <a:off x="769566" y="4345028"/>
            <a:ext cx="524069" cy="735833"/>
            <a:chOff x="1396957" y="4287365"/>
            <a:chExt cx="301861" cy="332871"/>
          </a:xfrm>
        </p:grpSpPr>
        <p:sp>
          <p:nvSpPr>
            <p:cNvPr id="9" name="Google Shape;10161;p59"/>
            <p:cNvSpPr/>
            <p:nvPr/>
          </p:nvSpPr>
          <p:spPr>
            <a:xfrm>
              <a:off x="1396957" y="4287365"/>
              <a:ext cx="301861" cy="332871"/>
            </a:xfrm>
            <a:custGeom>
              <a:avLst/>
              <a:gdLst/>
              <a:ahLst/>
              <a:cxnLst/>
              <a:rect l="l" t="t" r="r" b="b"/>
              <a:pathLst>
                <a:path w="9491" h="10466" extrusionOk="0">
                  <a:moveTo>
                    <a:pt x="751" y="2417"/>
                  </a:moveTo>
                  <a:lnTo>
                    <a:pt x="930" y="2619"/>
                  </a:lnTo>
                  <a:lnTo>
                    <a:pt x="513" y="2989"/>
                  </a:lnTo>
                  <a:lnTo>
                    <a:pt x="334" y="2786"/>
                  </a:lnTo>
                  <a:lnTo>
                    <a:pt x="751" y="2417"/>
                  </a:lnTo>
                  <a:close/>
                  <a:moveTo>
                    <a:pt x="1132" y="2834"/>
                  </a:moveTo>
                  <a:lnTo>
                    <a:pt x="3394" y="5346"/>
                  </a:lnTo>
                  <a:lnTo>
                    <a:pt x="3299" y="5429"/>
                  </a:lnTo>
                  <a:lnTo>
                    <a:pt x="1037" y="2917"/>
                  </a:lnTo>
                  <a:lnTo>
                    <a:pt x="1132" y="2834"/>
                  </a:lnTo>
                  <a:close/>
                  <a:moveTo>
                    <a:pt x="811" y="3131"/>
                  </a:moveTo>
                  <a:lnTo>
                    <a:pt x="3073" y="5644"/>
                  </a:lnTo>
                  <a:lnTo>
                    <a:pt x="2989" y="5727"/>
                  </a:lnTo>
                  <a:lnTo>
                    <a:pt x="727" y="3215"/>
                  </a:lnTo>
                  <a:lnTo>
                    <a:pt x="811" y="3131"/>
                  </a:lnTo>
                  <a:close/>
                  <a:moveTo>
                    <a:pt x="3478" y="5691"/>
                  </a:moveTo>
                  <a:lnTo>
                    <a:pt x="3597" y="5989"/>
                  </a:lnTo>
                  <a:lnTo>
                    <a:pt x="3299" y="5846"/>
                  </a:lnTo>
                  <a:lnTo>
                    <a:pt x="3478" y="5691"/>
                  </a:lnTo>
                  <a:close/>
                  <a:moveTo>
                    <a:pt x="3216" y="0"/>
                  </a:moveTo>
                  <a:cubicBezTo>
                    <a:pt x="3013" y="0"/>
                    <a:pt x="2858" y="167"/>
                    <a:pt x="2858" y="357"/>
                  </a:cubicBezTo>
                  <a:lnTo>
                    <a:pt x="2858" y="4286"/>
                  </a:lnTo>
                  <a:lnTo>
                    <a:pt x="977" y="2203"/>
                  </a:lnTo>
                  <a:cubicBezTo>
                    <a:pt x="918" y="2143"/>
                    <a:pt x="846" y="2119"/>
                    <a:pt x="775" y="2096"/>
                  </a:cubicBezTo>
                  <a:cubicBezTo>
                    <a:pt x="691" y="2096"/>
                    <a:pt x="608" y="2131"/>
                    <a:pt x="549" y="2167"/>
                  </a:cubicBezTo>
                  <a:lnTo>
                    <a:pt x="132" y="2548"/>
                  </a:lnTo>
                  <a:cubicBezTo>
                    <a:pt x="13" y="2667"/>
                    <a:pt x="1" y="2858"/>
                    <a:pt x="96" y="2977"/>
                  </a:cubicBezTo>
                  <a:lnTo>
                    <a:pt x="2751" y="5917"/>
                  </a:lnTo>
                  <a:cubicBezTo>
                    <a:pt x="2775" y="5953"/>
                    <a:pt x="2811" y="5977"/>
                    <a:pt x="2858" y="6001"/>
                  </a:cubicBezTo>
                  <a:lnTo>
                    <a:pt x="2858" y="8358"/>
                  </a:lnTo>
                  <a:lnTo>
                    <a:pt x="2263" y="8358"/>
                  </a:lnTo>
                  <a:cubicBezTo>
                    <a:pt x="2168" y="8358"/>
                    <a:pt x="2108" y="8442"/>
                    <a:pt x="2108" y="8513"/>
                  </a:cubicBezTo>
                  <a:cubicBezTo>
                    <a:pt x="2108" y="8596"/>
                    <a:pt x="2180" y="8656"/>
                    <a:pt x="2263" y="8656"/>
                  </a:cubicBezTo>
                  <a:lnTo>
                    <a:pt x="6502" y="8656"/>
                  </a:lnTo>
                  <a:cubicBezTo>
                    <a:pt x="6526" y="8656"/>
                    <a:pt x="6549" y="8692"/>
                    <a:pt x="6549" y="8704"/>
                  </a:cubicBezTo>
                  <a:lnTo>
                    <a:pt x="6549" y="9013"/>
                  </a:lnTo>
                  <a:cubicBezTo>
                    <a:pt x="6549" y="9477"/>
                    <a:pt x="6752" y="9882"/>
                    <a:pt x="7097" y="10144"/>
                  </a:cubicBezTo>
                  <a:lnTo>
                    <a:pt x="1644" y="10144"/>
                  </a:lnTo>
                  <a:cubicBezTo>
                    <a:pt x="1025" y="10144"/>
                    <a:pt x="513" y="9644"/>
                    <a:pt x="513" y="9013"/>
                  </a:cubicBezTo>
                  <a:lnTo>
                    <a:pt x="513" y="8704"/>
                  </a:lnTo>
                  <a:cubicBezTo>
                    <a:pt x="513" y="8680"/>
                    <a:pt x="549" y="8656"/>
                    <a:pt x="561" y="8656"/>
                  </a:cubicBezTo>
                  <a:lnTo>
                    <a:pt x="1573" y="8656"/>
                  </a:lnTo>
                  <a:cubicBezTo>
                    <a:pt x="1668" y="8656"/>
                    <a:pt x="1727" y="8584"/>
                    <a:pt x="1727" y="8513"/>
                  </a:cubicBezTo>
                  <a:cubicBezTo>
                    <a:pt x="1727" y="8418"/>
                    <a:pt x="1644" y="8358"/>
                    <a:pt x="1573" y="8358"/>
                  </a:cubicBezTo>
                  <a:lnTo>
                    <a:pt x="561" y="8358"/>
                  </a:lnTo>
                  <a:cubicBezTo>
                    <a:pt x="370" y="8358"/>
                    <a:pt x="203" y="8525"/>
                    <a:pt x="203" y="8715"/>
                  </a:cubicBezTo>
                  <a:lnTo>
                    <a:pt x="203" y="9037"/>
                  </a:lnTo>
                  <a:cubicBezTo>
                    <a:pt x="203" y="9823"/>
                    <a:pt x="846" y="10466"/>
                    <a:pt x="1632" y="10466"/>
                  </a:cubicBezTo>
                  <a:lnTo>
                    <a:pt x="8050" y="10466"/>
                  </a:lnTo>
                  <a:cubicBezTo>
                    <a:pt x="8835" y="10466"/>
                    <a:pt x="9478" y="9823"/>
                    <a:pt x="9478" y="9037"/>
                  </a:cubicBezTo>
                  <a:lnTo>
                    <a:pt x="9478" y="4846"/>
                  </a:lnTo>
                  <a:cubicBezTo>
                    <a:pt x="9478" y="4763"/>
                    <a:pt x="9407" y="4703"/>
                    <a:pt x="9324" y="4703"/>
                  </a:cubicBezTo>
                  <a:cubicBezTo>
                    <a:pt x="9240" y="4703"/>
                    <a:pt x="9181" y="4774"/>
                    <a:pt x="9181" y="4846"/>
                  </a:cubicBezTo>
                  <a:lnTo>
                    <a:pt x="9181" y="9037"/>
                  </a:lnTo>
                  <a:cubicBezTo>
                    <a:pt x="9181" y="9656"/>
                    <a:pt x="8669" y="10168"/>
                    <a:pt x="8050" y="10168"/>
                  </a:cubicBezTo>
                  <a:lnTo>
                    <a:pt x="7978" y="10168"/>
                  </a:lnTo>
                  <a:cubicBezTo>
                    <a:pt x="7347" y="10168"/>
                    <a:pt x="6847" y="9656"/>
                    <a:pt x="6847" y="9037"/>
                  </a:cubicBezTo>
                  <a:lnTo>
                    <a:pt x="6847" y="8715"/>
                  </a:lnTo>
                  <a:cubicBezTo>
                    <a:pt x="6847" y="8525"/>
                    <a:pt x="6680" y="8358"/>
                    <a:pt x="6490" y="8358"/>
                  </a:cubicBezTo>
                  <a:lnTo>
                    <a:pt x="3156" y="8358"/>
                  </a:lnTo>
                  <a:lnTo>
                    <a:pt x="3156" y="6096"/>
                  </a:lnTo>
                  <a:lnTo>
                    <a:pt x="3585" y="6322"/>
                  </a:lnTo>
                  <a:cubicBezTo>
                    <a:pt x="3609" y="6334"/>
                    <a:pt x="3656" y="6358"/>
                    <a:pt x="3692" y="6358"/>
                  </a:cubicBezTo>
                  <a:cubicBezTo>
                    <a:pt x="3751" y="6358"/>
                    <a:pt x="3811" y="6334"/>
                    <a:pt x="3847" y="6298"/>
                  </a:cubicBezTo>
                  <a:cubicBezTo>
                    <a:pt x="3930" y="6215"/>
                    <a:pt x="3954" y="6120"/>
                    <a:pt x="3906" y="6025"/>
                  </a:cubicBezTo>
                  <a:lnTo>
                    <a:pt x="3668" y="5394"/>
                  </a:lnTo>
                  <a:lnTo>
                    <a:pt x="3668" y="5358"/>
                  </a:lnTo>
                  <a:cubicBezTo>
                    <a:pt x="3668" y="5286"/>
                    <a:pt x="3644" y="5191"/>
                    <a:pt x="3597" y="5132"/>
                  </a:cubicBezTo>
                  <a:lnTo>
                    <a:pt x="3132" y="4608"/>
                  </a:lnTo>
                  <a:lnTo>
                    <a:pt x="3132" y="345"/>
                  </a:lnTo>
                  <a:cubicBezTo>
                    <a:pt x="3132" y="310"/>
                    <a:pt x="3168" y="298"/>
                    <a:pt x="3180" y="298"/>
                  </a:cubicBezTo>
                  <a:lnTo>
                    <a:pt x="9109" y="298"/>
                  </a:lnTo>
                  <a:cubicBezTo>
                    <a:pt x="9133" y="298"/>
                    <a:pt x="9145" y="333"/>
                    <a:pt x="9145" y="345"/>
                  </a:cubicBezTo>
                  <a:lnTo>
                    <a:pt x="9145" y="2346"/>
                  </a:lnTo>
                  <a:cubicBezTo>
                    <a:pt x="9145" y="2441"/>
                    <a:pt x="9228" y="2500"/>
                    <a:pt x="9300" y="2500"/>
                  </a:cubicBezTo>
                  <a:cubicBezTo>
                    <a:pt x="9383" y="2500"/>
                    <a:pt x="9443" y="2429"/>
                    <a:pt x="9443" y="2346"/>
                  </a:cubicBezTo>
                  <a:lnTo>
                    <a:pt x="9443" y="345"/>
                  </a:lnTo>
                  <a:cubicBezTo>
                    <a:pt x="9490" y="167"/>
                    <a:pt x="9324" y="0"/>
                    <a:pt x="9133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0162;p59"/>
            <p:cNvSpPr/>
            <p:nvPr/>
          </p:nvSpPr>
          <p:spPr>
            <a:xfrm>
              <a:off x="1689309" y="4378614"/>
              <a:ext cx="9510" cy="46976"/>
            </a:xfrm>
            <a:custGeom>
              <a:avLst/>
              <a:gdLst/>
              <a:ahLst/>
              <a:cxnLst/>
              <a:rect l="l" t="t" r="r" b="b"/>
              <a:pathLst>
                <a:path w="299" h="1477" extrusionOk="0">
                  <a:moveTo>
                    <a:pt x="155" y="0"/>
                  </a:moveTo>
                  <a:cubicBezTo>
                    <a:pt x="60" y="0"/>
                    <a:pt x="1" y="84"/>
                    <a:pt x="1" y="155"/>
                  </a:cubicBezTo>
                  <a:lnTo>
                    <a:pt x="1" y="1334"/>
                  </a:lnTo>
                  <a:cubicBezTo>
                    <a:pt x="1" y="1417"/>
                    <a:pt x="72" y="1477"/>
                    <a:pt x="155" y="1477"/>
                  </a:cubicBezTo>
                  <a:cubicBezTo>
                    <a:pt x="239" y="1477"/>
                    <a:pt x="298" y="1405"/>
                    <a:pt x="298" y="1334"/>
                  </a:cubicBezTo>
                  <a:lnTo>
                    <a:pt x="298" y="155"/>
                  </a:lnTo>
                  <a:cubicBezTo>
                    <a:pt x="298" y="84"/>
                    <a:pt x="239" y="0"/>
                    <a:pt x="155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0163;p59"/>
            <p:cNvSpPr/>
            <p:nvPr/>
          </p:nvSpPr>
          <p:spPr>
            <a:xfrm>
              <a:off x="1520424" y="4385420"/>
              <a:ext cx="33363" cy="32982"/>
            </a:xfrm>
            <a:custGeom>
              <a:avLst/>
              <a:gdLst/>
              <a:ahLst/>
              <a:cxnLst/>
              <a:rect l="l" t="t" r="r" b="b"/>
              <a:pathLst>
                <a:path w="1049" h="1037" extrusionOk="0">
                  <a:moveTo>
                    <a:pt x="524" y="298"/>
                  </a:moveTo>
                  <a:cubicBezTo>
                    <a:pt x="643" y="298"/>
                    <a:pt x="739" y="406"/>
                    <a:pt x="739" y="525"/>
                  </a:cubicBezTo>
                  <a:cubicBezTo>
                    <a:pt x="739" y="644"/>
                    <a:pt x="643" y="739"/>
                    <a:pt x="524" y="739"/>
                  </a:cubicBezTo>
                  <a:cubicBezTo>
                    <a:pt x="405" y="739"/>
                    <a:pt x="298" y="644"/>
                    <a:pt x="298" y="525"/>
                  </a:cubicBezTo>
                  <a:cubicBezTo>
                    <a:pt x="298" y="406"/>
                    <a:pt x="405" y="298"/>
                    <a:pt x="524" y="298"/>
                  </a:cubicBezTo>
                  <a:close/>
                  <a:moveTo>
                    <a:pt x="524" y="1"/>
                  </a:moveTo>
                  <a:cubicBezTo>
                    <a:pt x="238" y="1"/>
                    <a:pt x="0" y="239"/>
                    <a:pt x="0" y="525"/>
                  </a:cubicBezTo>
                  <a:cubicBezTo>
                    <a:pt x="0" y="798"/>
                    <a:pt x="238" y="1037"/>
                    <a:pt x="524" y="1037"/>
                  </a:cubicBezTo>
                  <a:cubicBezTo>
                    <a:pt x="798" y="1037"/>
                    <a:pt x="1036" y="798"/>
                    <a:pt x="1036" y="525"/>
                  </a:cubicBezTo>
                  <a:cubicBezTo>
                    <a:pt x="1048" y="239"/>
                    <a:pt x="822" y="1"/>
                    <a:pt x="524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0164;p59"/>
            <p:cNvSpPr/>
            <p:nvPr/>
          </p:nvSpPr>
          <p:spPr>
            <a:xfrm>
              <a:off x="1563202" y="4398683"/>
              <a:ext cx="34508" cy="9510"/>
            </a:xfrm>
            <a:custGeom>
              <a:avLst/>
              <a:gdLst/>
              <a:ahLst/>
              <a:cxnLst/>
              <a:rect l="l" t="t" r="r" b="b"/>
              <a:pathLst>
                <a:path w="1085" h="299" extrusionOk="0">
                  <a:moveTo>
                    <a:pt x="167" y="0"/>
                  </a:moveTo>
                  <a:cubicBezTo>
                    <a:pt x="84" y="0"/>
                    <a:pt x="25" y="72"/>
                    <a:pt x="25" y="143"/>
                  </a:cubicBezTo>
                  <a:cubicBezTo>
                    <a:pt x="1" y="227"/>
                    <a:pt x="84" y="298"/>
                    <a:pt x="167" y="298"/>
                  </a:cubicBezTo>
                  <a:lnTo>
                    <a:pt x="929" y="298"/>
                  </a:lnTo>
                  <a:cubicBezTo>
                    <a:pt x="1025" y="298"/>
                    <a:pt x="1084" y="227"/>
                    <a:pt x="1084" y="143"/>
                  </a:cubicBezTo>
                  <a:cubicBezTo>
                    <a:pt x="1084" y="60"/>
                    <a:pt x="1001" y="0"/>
                    <a:pt x="929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0165;p59"/>
            <p:cNvSpPr/>
            <p:nvPr/>
          </p:nvSpPr>
          <p:spPr>
            <a:xfrm>
              <a:off x="1563965" y="4410037"/>
              <a:ext cx="92807" cy="9510"/>
            </a:xfrm>
            <a:custGeom>
              <a:avLst/>
              <a:gdLst/>
              <a:ahLst/>
              <a:cxnLst/>
              <a:rect l="l" t="t" r="r" b="b"/>
              <a:pathLst>
                <a:path w="2918" h="299" extrusionOk="0">
                  <a:moveTo>
                    <a:pt x="143" y="1"/>
                  </a:moveTo>
                  <a:cubicBezTo>
                    <a:pt x="60" y="1"/>
                    <a:pt x="1" y="72"/>
                    <a:pt x="1" y="144"/>
                  </a:cubicBezTo>
                  <a:cubicBezTo>
                    <a:pt x="1" y="239"/>
                    <a:pt x="72" y="298"/>
                    <a:pt x="143" y="298"/>
                  </a:cubicBezTo>
                  <a:lnTo>
                    <a:pt x="2763" y="298"/>
                  </a:lnTo>
                  <a:cubicBezTo>
                    <a:pt x="2858" y="298"/>
                    <a:pt x="2918" y="227"/>
                    <a:pt x="2918" y="144"/>
                  </a:cubicBezTo>
                  <a:cubicBezTo>
                    <a:pt x="2918" y="72"/>
                    <a:pt x="2858" y="1"/>
                    <a:pt x="2763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0166;p59"/>
            <p:cNvSpPr/>
            <p:nvPr/>
          </p:nvSpPr>
          <p:spPr>
            <a:xfrm>
              <a:off x="1563202" y="4385039"/>
              <a:ext cx="10273" cy="9510"/>
            </a:xfrm>
            <a:custGeom>
              <a:avLst/>
              <a:gdLst/>
              <a:ahLst/>
              <a:cxnLst/>
              <a:rect l="l" t="t" r="r" b="b"/>
              <a:pathLst>
                <a:path w="323" h="299" extrusionOk="0">
                  <a:moveTo>
                    <a:pt x="167" y="1"/>
                  </a:moveTo>
                  <a:cubicBezTo>
                    <a:pt x="84" y="1"/>
                    <a:pt x="25" y="72"/>
                    <a:pt x="25" y="144"/>
                  </a:cubicBezTo>
                  <a:cubicBezTo>
                    <a:pt x="1" y="215"/>
                    <a:pt x="84" y="299"/>
                    <a:pt x="167" y="299"/>
                  </a:cubicBezTo>
                  <a:cubicBezTo>
                    <a:pt x="263" y="299"/>
                    <a:pt x="322" y="215"/>
                    <a:pt x="322" y="144"/>
                  </a:cubicBezTo>
                  <a:cubicBezTo>
                    <a:pt x="322" y="60"/>
                    <a:pt x="251" y="1"/>
                    <a:pt x="167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0167;p59"/>
            <p:cNvSpPr/>
            <p:nvPr/>
          </p:nvSpPr>
          <p:spPr>
            <a:xfrm>
              <a:off x="1520424" y="4436944"/>
              <a:ext cx="33363" cy="33332"/>
            </a:xfrm>
            <a:custGeom>
              <a:avLst/>
              <a:gdLst/>
              <a:ahLst/>
              <a:cxnLst/>
              <a:rect l="l" t="t" r="r" b="b"/>
              <a:pathLst>
                <a:path w="1049" h="1048" extrusionOk="0">
                  <a:moveTo>
                    <a:pt x="524" y="298"/>
                  </a:moveTo>
                  <a:cubicBezTo>
                    <a:pt x="643" y="298"/>
                    <a:pt x="739" y="405"/>
                    <a:pt x="739" y="524"/>
                  </a:cubicBezTo>
                  <a:cubicBezTo>
                    <a:pt x="739" y="655"/>
                    <a:pt x="643" y="750"/>
                    <a:pt x="524" y="750"/>
                  </a:cubicBezTo>
                  <a:cubicBezTo>
                    <a:pt x="405" y="750"/>
                    <a:pt x="298" y="643"/>
                    <a:pt x="298" y="524"/>
                  </a:cubicBezTo>
                  <a:cubicBezTo>
                    <a:pt x="298" y="405"/>
                    <a:pt x="405" y="298"/>
                    <a:pt x="524" y="298"/>
                  </a:cubicBezTo>
                  <a:close/>
                  <a:moveTo>
                    <a:pt x="524" y="0"/>
                  </a:moveTo>
                  <a:cubicBezTo>
                    <a:pt x="238" y="0"/>
                    <a:pt x="0" y="238"/>
                    <a:pt x="0" y="524"/>
                  </a:cubicBezTo>
                  <a:cubicBezTo>
                    <a:pt x="0" y="810"/>
                    <a:pt x="238" y="1048"/>
                    <a:pt x="524" y="1048"/>
                  </a:cubicBezTo>
                  <a:cubicBezTo>
                    <a:pt x="798" y="1048"/>
                    <a:pt x="1036" y="810"/>
                    <a:pt x="1036" y="524"/>
                  </a:cubicBezTo>
                  <a:cubicBezTo>
                    <a:pt x="1048" y="238"/>
                    <a:pt x="822" y="0"/>
                    <a:pt x="524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0168;p59"/>
            <p:cNvSpPr/>
            <p:nvPr/>
          </p:nvSpPr>
          <p:spPr>
            <a:xfrm>
              <a:off x="1563202" y="4450175"/>
              <a:ext cx="34508" cy="9510"/>
            </a:xfrm>
            <a:custGeom>
              <a:avLst/>
              <a:gdLst/>
              <a:ahLst/>
              <a:cxnLst/>
              <a:rect l="l" t="t" r="r" b="b"/>
              <a:pathLst>
                <a:path w="1085" h="299" extrusionOk="0">
                  <a:moveTo>
                    <a:pt x="167" y="1"/>
                  </a:moveTo>
                  <a:cubicBezTo>
                    <a:pt x="84" y="1"/>
                    <a:pt x="25" y="72"/>
                    <a:pt x="25" y="156"/>
                  </a:cubicBezTo>
                  <a:cubicBezTo>
                    <a:pt x="1" y="239"/>
                    <a:pt x="84" y="298"/>
                    <a:pt x="167" y="298"/>
                  </a:cubicBezTo>
                  <a:lnTo>
                    <a:pt x="929" y="298"/>
                  </a:lnTo>
                  <a:cubicBezTo>
                    <a:pt x="1025" y="298"/>
                    <a:pt x="1084" y="227"/>
                    <a:pt x="1084" y="156"/>
                  </a:cubicBezTo>
                  <a:cubicBezTo>
                    <a:pt x="1084" y="60"/>
                    <a:pt x="1001" y="1"/>
                    <a:pt x="929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69;p59"/>
            <p:cNvSpPr/>
            <p:nvPr/>
          </p:nvSpPr>
          <p:spPr>
            <a:xfrm>
              <a:off x="1563965" y="4461530"/>
              <a:ext cx="92807" cy="9510"/>
            </a:xfrm>
            <a:custGeom>
              <a:avLst/>
              <a:gdLst/>
              <a:ahLst/>
              <a:cxnLst/>
              <a:rect l="l" t="t" r="r" b="b"/>
              <a:pathLst>
                <a:path w="2918" h="299" extrusionOk="0">
                  <a:moveTo>
                    <a:pt x="143" y="1"/>
                  </a:moveTo>
                  <a:cubicBezTo>
                    <a:pt x="60" y="1"/>
                    <a:pt x="1" y="72"/>
                    <a:pt x="1" y="156"/>
                  </a:cubicBezTo>
                  <a:cubicBezTo>
                    <a:pt x="1" y="239"/>
                    <a:pt x="72" y="299"/>
                    <a:pt x="143" y="299"/>
                  </a:cubicBezTo>
                  <a:lnTo>
                    <a:pt x="2763" y="299"/>
                  </a:lnTo>
                  <a:cubicBezTo>
                    <a:pt x="2858" y="299"/>
                    <a:pt x="2918" y="227"/>
                    <a:pt x="2918" y="156"/>
                  </a:cubicBezTo>
                  <a:cubicBezTo>
                    <a:pt x="2918" y="72"/>
                    <a:pt x="2858" y="1"/>
                    <a:pt x="2763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0170;p59"/>
            <p:cNvSpPr/>
            <p:nvPr/>
          </p:nvSpPr>
          <p:spPr>
            <a:xfrm>
              <a:off x="1563202" y="4436563"/>
              <a:ext cx="10273" cy="9478"/>
            </a:xfrm>
            <a:custGeom>
              <a:avLst/>
              <a:gdLst/>
              <a:ahLst/>
              <a:cxnLst/>
              <a:rect l="l" t="t" r="r" b="b"/>
              <a:pathLst>
                <a:path w="323" h="298" extrusionOk="0">
                  <a:moveTo>
                    <a:pt x="167" y="0"/>
                  </a:moveTo>
                  <a:cubicBezTo>
                    <a:pt x="84" y="0"/>
                    <a:pt x="25" y="72"/>
                    <a:pt x="25" y="143"/>
                  </a:cubicBezTo>
                  <a:cubicBezTo>
                    <a:pt x="1" y="226"/>
                    <a:pt x="84" y="298"/>
                    <a:pt x="167" y="298"/>
                  </a:cubicBezTo>
                  <a:cubicBezTo>
                    <a:pt x="263" y="298"/>
                    <a:pt x="322" y="226"/>
                    <a:pt x="322" y="143"/>
                  </a:cubicBezTo>
                  <a:cubicBezTo>
                    <a:pt x="322" y="60"/>
                    <a:pt x="251" y="0"/>
                    <a:pt x="167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0171;p59"/>
            <p:cNvSpPr/>
            <p:nvPr/>
          </p:nvSpPr>
          <p:spPr>
            <a:xfrm>
              <a:off x="1520424" y="4488437"/>
              <a:ext cx="33363" cy="33332"/>
            </a:xfrm>
            <a:custGeom>
              <a:avLst/>
              <a:gdLst/>
              <a:ahLst/>
              <a:cxnLst/>
              <a:rect l="l" t="t" r="r" b="b"/>
              <a:pathLst>
                <a:path w="1049" h="1048" extrusionOk="0">
                  <a:moveTo>
                    <a:pt x="524" y="298"/>
                  </a:moveTo>
                  <a:cubicBezTo>
                    <a:pt x="643" y="298"/>
                    <a:pt x="739" y="405"/>
                    <a:pt x="739" y="524"/>
                  </a:cubicBezTo>
                  <a:cubicBezTo>
                    <a:pt x="739" y="643"/>
                    <a:pt x="643" y="750"/>
                    <a:pt x="524" y="750"/>
                  </a:cubicBezTo>
                  <a:cubicBezTo>
                    <a:pt x="405" y="750"/>
                    <a:pt x="298" y="643"/>
                    <a:pt x="298" y="524"/>
                  </a:cubicBezTo>
                  <a:cubicBezTo>
                    <a:pt x="298" y="405"/>
                    <a:pt x="405" y="298"/>
                    <a:pt x="524" y="298"/>
                  </a:cubicBezTo>
                  <a:close/>
                  <a:moveTo>
                    <a:pt x="524" y="0"/>
                  </a:moveTo>
                  <a:cubicBezTo>
                    <a:pt x="238" y="0"/>
                    <a:pt x="0" y="238"/>
                    <a:pt x="0" y="524"/>
                  </a:cubicBezTo>
                  <a:cubicBezTo>
                    <a:pt x="0" y="810"/>
                    <a:pt x="238" y="1048"/>
                    <a:pt x="524" y="1048"/>
                  </a:cubicBezTo>
                  <a:cubicBezTo>
                    <a:pt x="798" y="1048"/>
                    <a:pt x="1036" y="810"/>
                    <a:pt x="1036" y="524"/>
                  </a:cubicBezTo>
                  <a:cubicBezTo>
                    <a:pt x="1048" y="238"/>
                    <a:pt x="822" y="0"/>
                    <a:pt x="524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0172;p59"/>
            <p:cNvSpPr/>
            <p:nvPr/>
          </p:nvSpPr>
          <p:spPr>
            <a:xfrm>
              <a:off x="1563202" y="4501667"/>
              <a:ext cx="34508" cy="9510"/>
            </a:xfrm>
            <a:custGeom>
              <a:avLst/>
              <a:gdLst/>
              <a:ahLst/>
              <a:cxnLst/>
              <a:rect l="l" t="t" r="r" b="b"/>
              <a:pathLst>
                <a:path w="1085" h="299" extrusionOk="0">
                  <a:moveTo>
                    <a:pt x="167" y="1"/>
                  </a:moveTo>
                  <a:cubicBezTo>
                    <a:pt x="84" y="1"/>
                    <a:pt x="25" y="84"/>
                    <a:pt x="25" y="156"/>
                  </a:cubicBezTo>
                  <a:cubicBezTo>
                    <a:pt x="1" y="239"/>
                    <a:pt x="84" y="299"/>
                    <a:pt x="167" y="299"/>
                  </a:cubicBezTo>
                  <a:lnTo>
                    <a:pt x="929" y="299"/>
                  </a:lnTo>
                  <a:cubicBezTo>
                    <a:pt x="1025" y="299"/>
                    <a:pt x="1084" y="227"/>
                    <a:pt x="1084" y="156"/>
                  </a:cubicBezTo>
                  <a:cubicBezTo>
                    <a:pt x="1084" y="61"/>
                    <a:pt x="1001" y="1"/>
                    <a:pt x="929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0173;p59"/>
            <p:cNvSpPr/>
            <p:nvPr/>
          </p:nvSpPr>
          <p:spPr>
            <a:xfrm>
              <a:off x="1563202" y="4513785"/>
              <a:ext cx="93570" cy="9510"/>
            </a:xfrm>
            <a:custGeom>
              <a:avLst/>
              <a:gdLst/>
              <a:ahLst/>
              <a:cxnLst/>
              <a:rect l="l" t="t" r="r" b="b"/>
              <a:pathLst>
                <a:path w="2942" h="299" extrusionOk="0">
                  <a:moveTo>
                    <a:pt x="167" y="1"/>
                  </a:moveTo>
                  <a:cubicBezTo>
                    <a:pt x="84" y="1"/>
                    <a:pt x="25" y="72"/>
                    <a:pt x="25" y="144"/>
                  </a:cubicBezTo>
                  <a:cubicBezTo>
                    <a:pt x="1" y="215"/>
                    <a:pt x="84" y="299"/>
                    <a:pt x="167" y="299"/>
                  </a:cubicBezTo>
                  <a:lnTo>
                    <a:pt x="2787" y="299"/>
                  </a:lnTo>
                  <a:cubicBezTo>
                    <a:pt x="2882" y="299"/>
                    <a:pt x="2942" y="215"/>
                    <a:pt x="2942" y="144"/>
                  </a:cubicBezTo>
                  <a:cubicBezTo>
                    <a:pt x="2942" y="61"/>
                    <a:pt x="2870" y="1"/>
                    <a:pt x="2787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0174;p59"/>
            <p:cNvSpPr/>
            <p:nvPr/>
          </p:nvSpPr>
          <p:spPr>
            <a:xfrm>
              <a:off x="1563202" y="4488055"/>
              <a:ext cx="10273" cy="9478"/>
            </a:xfrm>
            <a:custGeom>
              <a:avLst/>
              <a:gdLst/>
              <a:ahLst/>
              <a:cxnLst/>
              <a:rect l="l" t="t" r="r" b="b"/>
              <a:pathLst>
                <a:path w="323" h="298" extrusionOk="0">
                  <a:moveTo>
                    <a:pt x="167" y="0"/>
                  </a:moveTo>
                  <a:cubicBezTo>
                    <a:pt x="84" y="0"/>
                    <a:pt x="25" y="72"/>
                    <a:pt x="25" y="155"/>
                  </a:cubicBezTo>
                  <a:cubicBezTo>
                    <a:pt x="1" y="227"/>
                    <a:pt x="84" y="298"/>
                    <a:pt x="167" y="298"/>
                  </a:cubicBezTo>
                  <a:cubicBezTo>
                    <a:pt x="263" y="298"/>
                    <a:pt x="322" y="227"/>
                    <a:pt x="322" y="155"/>
                  </a:cubicBezTo>
                  <a:cubicBezTo>
                    <a:pt x="322" y="60"/>
                    <a:pt x="251" y="0"/>
                    <a:pt x="167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0175;p59"/>
            <p:cNvSpPr/>
            <p:nvPr/>
          </p:nvSpPr>
          <p:spPr>
            <a:xfrm>
              <a:off x="1522682" y="4318025"/>
              <a:ext cx="141659" cy="37912"/>
            </a:xfrm>
            <a:custGeom>
              <a:avLst/>
              <a:gdLst/>
              <a:ahLst/>
              <a:cxnLst/>
              <a:rect l="l" t="t" r="r" b="b"/>
              <a:pathLst>
                <a:path w="4454" h="1192" extrusionOk="0">
                  <a:moveTo>
                    <a:pt x="4144" y="322"/>
                  </a:moveTo>
                  <a:lnTo>
                    <a:pt x="4144" y="893"/>
                  </a:lnTo>
                  <a:lnTo>
                    <a:pt x="298" y="893"/>
                  </a:lnTo>
                  <a:lnTo>
                    <a:pt x="298" y="322"/>
                  </a:lnTo>
                  <a:close/>
                  <a:moveTo>
                    <a:pt x="156" y="0"/>
                  </a:moveTo>
                  <a:cubicBezTo>
                    <a:pt x="60" y="0"/>
                    <a:pt x="1" y="84"/>
                    <a:pt x="1" y="155"/>
                  </a:cubicBezTo>
                  <a:lnTo>
                    <a:pt x="1" y="1048"/>
                  </a:lnTo>
                  <a:cubicBezTo>
                    <a:pt x="1" y="1132"/>
                    <a:pt x="72" y="1191"/>
                    <a:pt x="156" y="1191"/>
                  </a:cubicBezTo>
                  <a:lnTo>
                    <a:pt x="4299" y="1191"/>
                  </a:lnTo>
                  <a:cubicBezTo>
                    <a:pt x="4382" y="1191"/>
                    <a:pt x="4454" y="1132"/>
                    <a:pt x="4454" y="1048"/>
                  </a:cubicBezTo>
                  <a:lnTo>
                    <a:pt x="4454" y="155"/>
                  </a:lnTo>
                  <a:cubicBezTo>
                    <a:pt x="4454" y="60"/>
                    <a:pt x="4382" y="0"/>
                    <a:pt x="4299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Google Shape;10176;p59"/>
          <p:cNvGrpSpPr/>
          <p:nvPr/>
        </p:nvGrpSpPr>
        <p:grpSpPr>
          <a:xfrm>
            <a:off x="668608" y="2998212"/>
            <a:ext cx="687733" cy="786103"/>
            <a:chOff x="1865381" y="4277506"/>
            <a:chExt cx="396131" cy="355612"/>
          </a:xfrm>
        </p:grpSpPr>
        <p:sp>
          <p:nvSpPr>
            <p:cNvPr id="25" name="Google Shape;10177;p59"/>
            <p:cNvSpPr/>
            <p:nvPr/>
          </p:nvSpPr>
          <p:spPr>
            <a:xfrm>
              <a:off x="1865381" y="4277506"/>
              <a:ext cx="396131" cy="355612"/>
            </a:xfrm>
            <a:custGeom>
              <a:avLst/>
              <a:gdLst/>
              <a:ahLst/>
              <a:cxnLst/>
              <a:rect l="l" t="t" r="r" b="b"/>
              <a:pathLst>
                <a:path w="12455" h="11181" extrusionOk="0">
                  <a:moveTo>
                    <a:pt x="6240" y="322"/>
                  </a:moveTo>
                  <a:cubicBezTo>
                    <a:pt x="6883" y="322"/>
                    <a:pt x="7395" y="846"/>
                    <a:pt x="7395" y="1489"/>
                  </a:cubicBezTo>
                  <a:cubicBezTo>
                    <a:pt x="7395" y="2132"/>
                    <a:pt x="6883" y="2644"/>
                    <a:pt x="6240" y="2644"/>
                  </a:cubicBezTo>
                  <a:cubicBezTo>
                    <a:pt x="5597" y="2644"/>
                    <a:pt x="5073" y="2132"/>
                    <a:pt x="5073" y="1489"/>
                  </a:cubicBezTo>
                  <a:cubicBezTo>
                    <a:pt x="5073" y="834"/>
                    <a:pt x="5597" y="322"/>
                    <a:pt x="6240" y="322"/>
                  </a:cubicBezTo>
                  <a:close/>
                  <a:moveTo>
                    <a:pt x="8621" y="3703"/>
                  </a:moveTo>
                  <a:cubicBezTo>
                    <a:pt x="8943" y="3703"/>
                    <a:pt x="9276" y="3751"/>
                    <a:pt x="9585" y="3834"/>
                  </a:cubicBezTo>
                  <a:cubicBezTo>
                    <a:pt x="9657" y="4156"/>
                    <a:pt x="9705" y="4477"/>
                    <a:pt x="9705" y="4811"/>
                  </a:cubicBezTo>
                  <a:cubicBezTo>
                    <a:pt x="9705" y="6239"/>
                    <a:pt x="8847" y="7466"/>
                    <a:pt x="7609" y="7990"/>
                  </a:cubicBezTo>
                  <a:cubicBezTo>
                    <a:pt x="7669" y="7728"/>
                    <a:pt x="7692" y="7454"/>
                    <a:pt x="7692" y="7192"/>
                  </a:cubicBezTo>
                  <a:cubicBezTo>
                    <a:pt x="7692" y="6382"/>
                    <a:pt x="7454" y="5620"/>
                    <a:pt x="7002" y="4965"/>
                  </a:cubicBezTo>
                  <a:cubicBezTo>
                    <a:pt x="6859" y="4775"/>
                    <a:pt x="6704" y="4584"/>
                    <a:pt x="6526" y="4418"/>
                  </a:cubicBezTo>
                  <a:cubicBezTo>
                    <a:pt x="7097" y="3977"/>
                    <a:pt x="7835" y="3703"/>
                    <a:pt x="8621" y="3703"/>
                  </a:cubicBezTo>
                  <a:close/>
                  <a:moveTo>
                    <a:pt x="10478" y="7918"/>
                  </a:moveTo>
                  <a:lnTo>
                    <a:pt x="10598" y="8168"/>
                  </a:lnTo>
                  <a:lnTo>
                    <a:pt x="10359" y="8168"/>
                  </a:lnTo>
                  <a:lnTo>
                    <a:pt x="10478" y="7918"/>
                  </a:lnTo>
                  <a:close/>
                  <a:moveTo>
                    <a:pt x="6240" y="4656"/>
                  </a:moveTo>
                  <a:cubicBezTo>
                    <a:pt x="6407" y="4823"/>
                    <a:pt x="6561" y="4989"/>
                    <a:pt x="6704" y="5180"/>
                  </a:cubicBezTo>
                  <a:cubicBezTo>
                    <a:pt x="7121" y="5775"/>
                    <a:pt x="7335" y="6454"/>
                    <a:pt x="7335" y="7192"/>
                  </a:cubicBezTo>
                  <a:cubicBezTo>
                    <a:pt x="7335" y="7513"/>
                    <a:pt x="7299" y="7847"/>
                    <a:pt x="7204" y="8144"/>
                  </a:cubicBezTo>
                  <a:cubicBezTo>
                    <a:pt x="6907" y="8228"/>
                    <a:pt x="6585" y="8275"/>
                    <a:pt x="6252" y="8275"/>
                  </a:cubicBezTo>
                  <a:cubicBezTo>
                    <a:pt x="5930" y="8275"/>
                    <a:pt x="5597" y="8228"/>
                    <a:pt x="5299" y="8144"/>
                  </a:cubicBezTo>
                  <a:cubicBezTo>
                    <a:pt x="5180" y="7847"/>
                    <a:pt x="5133" y="7513"/>
                    <a:pt x="5133" y="7192"/>
                  </a:cubicBezTo>
                  <a:cubicBezTo>
                    <a:pt x="5133" y="6192"/>
                    <a:pt x="5549" y="5299"/>
                    <a:pt x="6240" y="4656"/>
                  </a:cubicBezTo>
                  <a:close/>
                  <a:moveTo>
                    <a:pt x="5430" y="8561"/>
                  </a:moveTo>
                  <a:lnTo>
                    <a:pt x="5430" y="8561"/>
                  </a:lnTo>
                  <a:cubicBezTo>
                    <a:pt x="5704" y="8621"/>
                    <a:pt x="5966" y="8644"/>
                    <a:pt x="6252" y="8644"/>
                  </a:cubicBezTo>
                  <a:cubicBezTo>
                    <a:pt x="6537" y="8644"/>
                    <a:pt x="6799" y="8621"/>
                    <a:pt x="7061" y="8561"/>
                  </a:cubicBezTo>
                  <a:lnTo>
                    <a:pt x="7061" y="8561"/>
                  </a:lnTo>
                  <a:cubicBezTo>
                    <a:pt x="6847" y="8990"/>
                    <a:pt x="6585" y="9395"/>
                    <a:pt x="6240" y="9716"/>
                  </a:cubicBezTo>
                  <a:cubicBezTo>
                    <a:pt x="5895" y="9395"/>
                    <a:pt x="5609" y="9002"/>
                    <a:pt x="5430" y="8561"/>
                  </a:cubicBezTo>
                  <a:close/>
                  <a:moveTo>
                    <a:pt x="2470" y="7643"/>
                  </a:moveTo>
                  <a:cubicBezTo>
                    <a:pt x="2693" y="7643"/>
                    <a:pt x="2903" y="7736"/>
                    <a:pt x="3049" y="7882"/>
                  </a:cubicBezTo>
                  <a:cubicBezTo>
                    <a:pt x="3216" y="8049"/>
                    <a:pt x="3323" y="8263"/>
                    <a:pt x="3323" y="8502"/>
                  </a:cubicBezTo>
                  <a:cubicBezTo>
                    <a:pt x="3323" y="8692"/>
                    <a:pt x="3263" y="8859"/>
                    <a:pt x="3144" y="9002"/>
                  </a:cubicBezTo>
                  <a:cubicBezTo>
                    <a:pt x="2954" y="9275"/>
                    <a:pt x="2799" y="9549"/>
                    <a:pt x="2739" y="9847"/>
                  </a:cubicBezTo>
                  <a:lnTo>
                    <a:pt x="2192" y="9847"/>
                  </a:lnTo>
                  <a:cubicBezTo>
                    <a:pt x="2132" y="9537"/>
                    <a:pt x="2001" y="9252"/>
                    <a:pt x="1799" y="9002"/>
                  </a:cubicBezTo>
                  <a:cubicBezTo>
                    <a:pt x="1680" y="8835"/>
                    <a:pt x="1620" y="8656"/>
                    <a:pt x="1620" y="8454"/>
                  </a:cubicBezTo>
                  <a:cubicBezTo>
                    <a:pt x="1644" y="8025"/>
                    <a:pt x="2001" y="7668"/>
                    <a:pt x="2430" y="7644"/>
                  </a:cubicBezTo>
                  <a:cubicBezTo>
                    <a:pt x="2443" y="7644"/>
                    <a:pt x="2457" y="7643"/>
                    <a:pt x="2470" y="7643"/>
                  </a:cubicBezTo>
                  <a:close/>
                  <a:moveTo>
                    <a:pt x="10300" y="8525"/>
                  </a:moveTo>
                  <a:lnTo>
                    <a:pt x="10300" y="10145"/>
                  </a:lnTo>
                  <a:lnTo>
                    <a:pt x="10109" y="10145"/>
                  </a:lnTo>
                  <a:lnTo>
                    <a:pt x="10109" y="8585"/>
                  </a:lnTo>
                  <a:cubicBezTo>
                    <a:pt x="10109" y="8561"/>
                    <a:pt x="10133" y="8525"/>
                    <a:pt x="10169" y="8525"/>
                  </a:cubicBezTo>
                  <a:close/>
                  <a:moveTo>
                    <a:pt x="10788" y="8525"/>
                  </a:moveTo>
                  <a:cubicBezTo>
                    <a:pt x="10824" y="8525"/>
                    <a:pt x="10848" y="8561"/>
                    <a:pt x="10848" y="8585"/>
                  </a:cubicBezTo>
                  <a:lnTo>
                    <a:pt x="10848" y="10145"/>
                  </a:lnTo>
                  <a:lnTo>
                    <a:pt x="10657" y="10145"/>
                  </a:lnTo>
                  <a:lnTo>
                    <a:pt x="10657" y="8525"/>
                  </a:lnTo>
                  <a:close/>
                  <a:moveTo>
                    <a:pt x="2847" y="10252"/>
                  </a:moveTo>
                  <a:lnTo>
                    <a:pt x="2847" y="10323"/>
                  </a:lnTo>
                  <a:lnTo>
                    <a:pt x="2073" y="10323"/>
                  </a:lnTo>
                  <a:lnTo>
                    <a:pt x="2073" y="10252"/>
                  </a:lnTo>
                  <a:close/>
                  <a:moveTo>
                    <a:pt x="2489" y="4013"/>
                  </a:moveTo>
                  <a:lnTo>
                    <a:pt x="2489" y="4013"/>
                  </a:lnTo>
                  <a:cubicBezTo>
                    <a:pt x="2430" y="4287"/>
                    <a:pt x="2394" y="4549"/>
                    <a:pt x="2394" y="4823"/>
                  </a:cubicBezTo>
                  <a:cubicBezTo>
                    <a:pt x="2394" y="6501"/>
                    <a:pt x="3489" y="7930"/>
                    <a:pt x="4990" y="8454"/>
                  </a:cubicBezTo>
                  <a:cubicBezTo>
                    <a:pt x="5180" y="9025"/>
                    <a:pt x="5525" y="9549"/>
                    <a:pt x="5954" y="9966"/>
                  </a:cubicBezTo>
                  <a:cubicBezTo>
                    <a:pt x="5371" y="10383"/>
                    <a:pt x="4644" y="10657"/>
                    <a:pt x="3859" y="10657"/>
                  </a:cubicBezTo>
                  <a:cubicBezTo>
                    <a:pt x="3644" y="10657"/>
                    <a:pt x="3430" y="10645"/>
                    <a:pt x="3216" y="10597"/>
                  </a:cubicBezTo>
                  <a:lnTo>
                    <a:pt x="3216" y="10192"/>
                  </a:lnTo>
                  <a:cubicBezTo>
                    <a:pt x="3216" y="10085"/>
                    <a:pt x="3168" y="10002"/>
                    <a:pt x="3097" y="9942"/>
                  </a:cubicBezTo>
                  <a:cubicBezTo>
                    <a:pt x="3156" y="9680"/>
                    <a:pt x="3263" y="9454"/>
                    <a:pt x="3430" y="9240"/>
                  </a:cubicBezTo>
                  <a:cubicBezTo>
                    <a:pt x="3585" y="9025"/>
                    <a:pt x="3680" y="8775"/>
                    <a:pt x="3680" y="8513"/>
                  </a:cubicBezTo>
                  <a:cubicBezTo>
                    <a:pt x="3680" y="8180"/>
                    <a:pt x="3549" y="7871"/>
                    <a:pt x="3311" y="7632"/>
                  </a:cubicBezTo>
                  <a:cubicBezTo>
                    <a:pt x="3072" y="7416"/>
                    <a:pt x="2769" y="7298"/>
                    <a:pt x="2462" y="7298"/>
                  </a:cubicBezTo>
                  <a:cubicBezTo>
                    <a:pt x="2447" y="7298"/>
                    <a:pt x="2433" y="7298"/>
                    <a:pt x="2418" y="7299"/>
                  </a:cubicBezTo>
                  <a:cubicBezTo>
                    <a:pt x="1787" y="7335"/>
                    <a:pt x="1275" y="7835"/>
                    <a:pt x="1263" y="8466"/>
                  </a:cubicBezTo>
                  <a:cubicBezTo>
                    <a:pt x="1251" y="8752"/>
                    <a:pt x="1346" y="9025"/>
                    <a:pt x="1525" y="9252"/>
                  </a:cubicBezTo>
                  <a:cubicBezTo>
                    <a:pt x="1680" y="9466"/>
                    <a:pt x="1787" y="9704"/>
                    <a:pt x="1846" y="9954"/>
                  </a:cubicBezTo>
                  <a:lnTo>
                    <a:pt x="1799" y="10002"/>
                  </a:lnTo>
                  <a:cubicBezTo>
                    <a:pt x="906" y="9347"/>
                    <a:pt x="382" y="8311"/>
                    <a:pt x="382" y="7204"/>
                  </a:cubicBezTo>
                  <a:cubicBezTo>
                    <a:pt x="382" y="5775"/>
                    <a:pt x="1251" y="4537"/>
                    <a:pt x="2489" y="4013"/>
                  </a:cubicBezTo>
                  <a:close/>
                  <a:moveTo>
                    <a:pt x="2847" y="10680"/>
                  </a:moveTo>
                  <a:lnTo>
                    <a:pt x="2847" y="10788"/>
                  </a:lnTo>
                  <a:lnTo>
                    <a:pt x="2073" y="10788"/>
                  </a:lnTo>
                  <a:lnTo>
                    <a:pt x="2073" y="10680"/>
                  </a:lnTo>
                  <a:close/>
                  <a:moveTo>
                    <a:pt x="10848" y="10526"/>
                  </a:moveTo>
                  <a:lnTo>
                    <a:pt x="10848" y="10728"/>
                  </a:lnTo>
                  <a:cubicBezTo>
                    <a:pt x="10848" y="10764"/>
                    <a:pt x="10824" y="10788"/>
                    <a:pt x="10788" y="10788"/>
                  </a:cubicBezTo>
                  <a:lnTo>
                    <a:pt x="10169" y="10788"/>
                  </a:lnTo>
                  <a:cubicBezTo>
                    <a:pt x="10133" y="10788"/>
                    <a:pt x="10109" y="10764"/>
                    <a:pt x="10109" y="10728"/>
                  </a:cubicBezTo>
                  <a:lnTo>
                    <a:pt x="10109" y="10526"/>
                  </a:lnTo>
                  <a:close/>
                  <a:moveTo>
                    <a:pt x="6228" y="0"/>
                  </a:moveTo>
                  <a:cubicBezTo>
                    <a:pt x="5454" y="0"/>
                    <a:pt x="4823" y="584"/>
                    <a:pt x="4716" y="1310"/>
                  </a:cubicBezTo>
                  <a:cubicBezTo>
                    <a:pt x="4049" y="1596"/>
                    <a:pt x="3466" y="2072"/>
                    <a:pt x="3049" y="2667"/>
                  </a:cubicBezTo>
                  <a:cubicBezTo>
                    <a:pt x="2858" y="2941"/>
                    <a:pt x="2692" y="3263"/>
                    <a:pt x="2597" y="3584"/>
                  </a:cubicBezTo>
                  <a:cubicBezTo>
                    <a:pt x="1084" y="4108"/>
                    <a:pt x="1" y="5537"/>
                    <a:pt x="1" y="7216"/>
                  </a:cubicBezTo>
                  <a:cubicBezTo>
                    <a:pt x="1" y="8502"/>
                    <a:pt x="632" y="9692"/>
                    <a:pt x="1704" y="10407"/>
                  </a:cubicBezTo>
                  <a:lnTo>
                    <a:pt x="1704" y="10847"/>
                  </a:lnTo>
                  <a:cubicBezTo>
                    <a:pt x="1704" y="11026"/>
                    <a:pt x="1846" y="11180"/>
                    <a:pt x="2025" y="11180"/>
                  </a:cubicBezTo>
                  <a:lnTo>
                    <a:pt x="2858" y="11180"/>
                  </a:lnTo>
                  <a:cubicBezTo>
                    <a:pt x="2989" y="11180"/>
                    <a:pt x="3108" y="11097"/>
                    <a:pt x="3156" y="10978"/>
                  </a:cubicBezTo>
                  <a:cubicBezTo>
                    <a:pt x="3382" y="11026"/>
                    <a:pt x="3609" y="11038"/>
                    <a:pt x="3823" y="11038"/>
                  </a:cubicBezTo>
                  <a:cubicBezTo>
                    <a:pt x="4716" y="11038"/>
                    <a:pt x="5549" y="10728"/>
                    <a:pt x="6204" y="10204"/>
                  </a:cubicBezTo>
                  <a:cubicBezTo>
                    <a:pt x="6764" y="10645"/>
                    <a:pt x="7419" y="10919"/>
                    <a:pt x="8157" y="11014"/>
                  </a:cubicBezTo>
                  <a:lnTo>
                    <a:pt x="8169" y="11014"/>
                  </a:lnTo>
                  <a:cubicBezTo>
                    <a:pt x="8264" y="11014"/>
                    <a:pt x="8335" y="10942"/>
                    <a:pt x="8347" y="10847"/>
                  </a:cubicBezTo>
                  <a:cubicBezTo>
                    <a:pt x="8371" y="10740"/>
                    <a:pt x="8288" y="10657"/>
                    <a:pt x="8192" y="10645"/>
                  </a:cubicBezTo>
                  <a:cubicBezTo>
                    <a:pt x="7550" y="10561"/>
                    <a:pt x="6966" y="10323"/>
                    <a:pt x="6490" y="9954"/>
                  </a:cubicBezTo>
                  <a:cubicBezTo>
                    <a:pt x="6918" y="9537"/>
                    <a:pt x="7264" y="9014"/>
                    <a:pt x="7454" y="8442"/>
                  </a:cubicBezTo>
                  <a:cubicBezTo>
                    <a:pt x="8966" y="7918"/>
                    <a:pt x="10050" y="6489"/>
                    <a:pt x="10050" y="4811"/>
                  </a:cubicBezTo>
                  <a:cubicBezTo>
                    <a:pt x="10050" y="4525"/>
                    <a:pt x="10014" y="4251"/>
                    <a:pt x="9955" y="4001"/>
                  </a:cubicBezTo>
                  <a:lnTo>
                    <a:pt x="9955" y="4001"/>
                  </a:lnTo>
                  <a:cubicBezTo>
                    <a:pt x="11193" y="4537"/>
                    <a:pt x="12062" y="5763"/>
                    <a:pt x="12062" y="7192"/>
                  </a:cubicBezTo>
                  <a:cubicBezTo>
                    <a:pt x="12062" y="8037"/>
                    <a:pt x="11741" y="8859"/>
                    <a:pt x="11181" y="9490"/>
                  </a:cubicBezTo>
                  <a:lnTo>
                    <a:pt x="11181" y="8597"/>
                  </a:lnTo>
                  <a:cubicBezTo>
                    <a:pt x="11181" y="8466"/>
                    <a:pt x="11109" y="8335"/>
                    <a:pt x="11002" y="8263"/>
                  </a:cubicBezTo>
                  <a:lnTo>
                    <a:pt x="10717" y="7644"/>
                  </a:lnTo>
                  <a:cubicBezTo>
                    <a:pt x="10669" y="7549"/>
                    <a:pt x="10574" y="7466"/>
                    <a:pt x="10455" y="7466"/>
                  </a:cubicBezTo>
                  <a:cubicBezTo>
                    <a:pt x="10336" y="7466"/>
                    <a:pt x="10228" y="7525"/>
                    <a:pt x="10181" y="7644"/>
                  </a:cubicBezTo>
                  <a:lnTo>
                    <a:pt x="9895" y="8263"/>
                  </a:lnTo>
                  <a:cubicBezTo>
                    <a:pt x="9800" y="8335"/>
                    <a:pt x="9716" y="8466"/>
                    <a:pt x="9716" y="8597"/>
                  </a:cubicBezTo>
                  <a:lnTo>
                    <a:pt x="9716" y="10478"/>
                  </a:lnTo>
                  <a:cubicBezTo>
                    <a:pt x="9466" y="10561"/>
                    <a:pt x="9216" y="10621"/>
                    <a:pt x="8943" y="10645"/>
                  </a:cubicBezTo>
                  <a:cubicBezTo>
                    <a:pt x="8847" y="10657"/>
                    <a:pt x="8764" y="10740"/>
                    <a:pt x="8788" y="10835"/>
                  </a:cubicBezTo>
                  <a:cubicBezTo>
                    <a:pt x="8800" y="10919"/>
                    <a:pt x="8871" y="11002"/>
                    <a:pt x="8966" y="11002"/>
                  </a:cubicBezTo>
                  <a:lnTo>
                    <a:pt x="8978" y="11002"/>
                  </a:lnTo>
                  <a:cubicBezTo>
                    <a:pt x="9228" y="10966"/>
                    <a:pt x="9478" y="10919"/>
                    <a:pt x="9740" y="10847"/>
                  </a:cubicBezTo>
                  <a:cubicBezTo>
                    <a:pt x="9776" y="11026"/>
                    <a:pt x="9943" y="11157"/>
                    <a:pt x="10133" y="11157"/>
                  </a:cubicBezTo>
                  <a:lnTo>
                    <a:pt x="10764" y="11157"/>
                  </a:lnTo>
                  <a:cubicBezTo>
                    <a:pt x="11002" y="11157"/>
                    <a:pt x="11193" y="10966"/>
                    <a:pt x="11193" y="10728"/>
                  </a:cubicBezTo>
                  <a:lnTo>
                    <a:pt x="11193" y="10014"/>
                  </a:lnTo>
                  <a:cubicBezTo>
                    <a:pt x="12002" y="9287"/>
                    <a:pt x="12455" y="8263"/>
                    <a:pt x="12455" y="7192"/>
                  </a:cubicBezTo>
                  <a:cubicBezTo>
                    <a:pt x="12455" y="5501"/>
                    <a:pt x="11371" y="4072"/>
                    <a:pt x="9871" y="3560"/>
                  </a:cubicBezTo>
                  <a:cubicBezTo>
                    <a:pt x="9740" y="3168"/>
                    <a:pt x="9538" y="2798"/>
                    <a:pt x="9276" y="2465"/>
                  </a:cubicBezTo>
                  <a:cubicBezTo>
                    <a:pt x="9242" y="2425"/>
                    <a:pt x="9189" y="2403"/>
                    <a:pt x="9137" y="2403"/>
                  </a:cubicBezTo>
                  <a:cubicBezTo>
                    <a:pt x="9097" y="2403"/>
                    <a:pt x="9057" y="2416"/>
                    <a:pt x="9026" y="2441"/>
                  </a:cubicBezTo>
                  <a:cubicBezTo>
                    <a:pt x="8943" y="2501"/>
                    <a:pt x="8931" y="2620"/>
                    <a:pt x="8990" y="2691"/>
                  </a:cubicBezTo>
                  <a:cubicBezTo>
                    <a:pt x="9169" y="2929"/>
                    <a:pt x="9324" y="3168"/>
                    <a:pt x="9443" y="3441"/>
                  </a:cubicBezTo>
                  <a:cubicBezTo>
                    <a:pt x="9169" y="3382"/>
                    <a:pt x="8907" y="3346"/>
                    <a:pt x="8621" y="3346"/>
                  </a:cubicBezTo>
                  <a:cubicBezTo>
                    <a:pt x="7728" y="3346"/>
                    <a:pt x="6895" y="3656"/>
                    <a:pt x="6240" y="4180"/>
                  </a:cubicBezTo>
                  <a:cubicBezTo>
                    <a:pt x="5930" y="3930"/>
                    <a:pt x="5573" y="3739"/>
                    <a:pt x="5192" y="3584"/>
                  </a:cubicBezTo>
                  <a:cubicBezTo>
                    <a:pt x="5175" y="3580"/>
                    <a:pt x="5158" y="3577"/>
                    <a:pt x="5140" y="3577"/>
                  </a:cubicBezTo>
                  <a:cubicBezTo>
                    <a:pt x="5068" y="3577"/>
                    <a:pt x="4992" y="3615"/>
                    <a:pt x="4954" y="3691"/>
                  </a:cubicBezTo>
                  <a:cubicBezTo>
                    <a:pt x="4930" y="3775"/>
                    <a:pt x="4978" y="3882"/>
                    <a:pt x="5061" y="3930"/>
                  </a:cubicBezTo>
                  <a:cubicBezTo>
                    <a:pt x="5394" y="4049"/>
                    <a:pt x="5692" y="4215"/>
                    <a:pt x="5954" y="4418"/>
                  </a:cubicBezTo>
                  <a:cubicBezTo>
                    <a:pt x="5228" y="5120"/>
                    <a:pt x="4775" y="6096"/>
                    <a:pt x="4775" y="7192"/>
                  </a:cubicBezTo>
                  <a:cubicBezTo>
                    <a:pt x="4775" y="7466"/>
                    <a:pt x="4811" y="7740"/>
                    <a:pt x="4871" y="7990"/>
                  </a:cubicBezTo>
                  <a:cubicBezTo>
                    <a:pt x="3632" y="7454"/>
                    <a:pt x="2775" y="6239"/>
                    <a:pt x="2775" y="4811"/>
                  </a:cubicBezTo>
                  <a:cubicBezTo>
                    <a:pt x="2775" y="4477"/>
                    <a:pt x="2811" y="4156"/>
                    <a:pt x="2906" y="3858"/>
                  </a:cubicBezTo>
                  <a:cubicBezTo>
                    <a:pt x="3204" y="3763"/>
                    <a:pt x="3525" y="3715"/>
                    <a:pt x="3859" y="3715"/>
                  </a:cubicBezTo>
                  <a:cubicBezTo>
                    <a:pt x="4025" y="3715"/>
                    <a:pt x="4168" y="3739"/>
                    <a:pt x="4335" y="3751"/>
                  </a:cubicBezTo>
                  <a:cubicBezTo>
                    <a:pt x="4342" y="3752"/>
                    <a:pt x="4349" y="3752"/>
                    <a:pt x="4356" y="3752"/>
                  </a:cubicBezTo>
                  <a:cubicBezTo>
                    <a:pt x="4444" y="3752"/>
                    <a:pt x="4526" y="3684"/>
                    <a:pt x="4537" y="3596"/>
                  </a:cubicBezTo>
                  <a:cubicBezTo>
                    <a:pt x="4549" y="3501"/>
                    <a:pt x="4478" y="3406"/>
                    <a:pt x="4394" y="3394"/>
                  </a:cubicBezTo>
                  <a:cubicBezTo>
                    <a:pt x="4216" y="3358"/>
                    <a:pt x="4049" y="3358"/>
                    <a:pt x="3870" y="3358"/>
                  </a:cubicBezTo>
                  <a:cubicBezTo>
                    <a:pt x="3585" y="3358"/>
                    <a:pt x="3323" y="3394"/>
                    <a:pt x="3049" y="3453"/>
                  </a:cubicBezTo>
                  <a:cubicBezTo>
                    <a:pt x="3144" y="3239"/>
                    <a:pt x="3239" y="3048"/>
                    <a:pt x="3382" y="2858"/>
                  </a:cubicBezTo>
                  <a:cubicBezTo>
                    <a:pt x="3716" y="2346"/>
                    <a:pt x="4192" y="1953"/>
                    <a:pt x="4728" y="1691"/>
                  </a:cubicBezTo>
                  <a:cubicBezTo>
                    <a:pt x="4835" y="2441"/>
                    <a:pt x="5466" y="3025"/>
                    <a:pt x="6240" y="3025"/>
                  </a:cubicBezTo>
                  <a:cubicBezTo>
                    <a:pt x="7014" y="3025"/>
                    <a:pt x="7657" y="2441"/>
                    <a:pt x="7740" y="1691"/>
                  </a:cubicBezTo>
                  <a:cubicBezTo>
                    <a:pt x="7990" y="1810"/>
                    <a:pt x="8228" y="1977"/>
                    <a:pt x="8454" y="2156"/>
                  </a:cubicBezTo>
                  <a:cubicBezTo>
                    <a:pt x="8490" y="2191"/>
                    <a:pt x="8526" y="2203"/>
                    <a:pt x="8573" y="2203"/>
                  </a:cubicBezTo>
                  <a:cubicBezTo>
                    <a:pt x="8633" y="2203"/>
                    <a:pt x="8681" y="2191"/>
                    <a:pt x="8704" y="2144"/>
                  </a:cubicBezTo>
                  <a:cubicBezTo>
                    <a:pt x="8764" y="2072"/>
                    <a:pt x="8764" y="1953"/>
                    <a:pt x="8681" y="1894"/>
                  </a:cubicBezTo>
                  <a:cubicBezTo>
                    <a:pt x="8395" y="1655"/>
                    <a:pt x="8073" y="1453"/>
                    <a:pt x="7728" y="1310"/>
                  </a:cubicBezTo>
                  <a:cubicBezTo>
                    <a:pt x="7621" y="560"/>
                    <a:pt x="7002" y="0"/>
                    <a:pt x="6228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0178;p59"/>
            <p:cNvSpPr/>
            <p:nvPr/>
          </p:nvSpPr>
          <p:spPr>
            <a:xfrm>
              <a:off x="2057770" y="4294553"/>
              <a:ext cx="22741" cy="35622"/>
            </a:xfrm>
            <a:custGeom>
              <a:avLst/>
              <a:gdLst/>
              <a:ahLst/>
              <a:cxnLst/>
              <a:rect l="l" t="t" r="r" b="b"/>
              <a:pathLst>
                <a:path w="715" h="1120" extrusionOk="0">
                  <a:moveTo>
                    <a:pt x="191" y="0"/>
                  </a:moveTo>
                  <a:cubicBezTo>
                    <a:pt x="84" y="0"/>
                    <a:pt x="12" y="72"/>
                    <a:pt x="12" y="179"/>
                  </a:cubicBezTo>
                  <a:lnTo>
                    <a:pt x="12" y="941"/>
                  </a:lnTo>
                  <a:cubicBezTo>
                    <a:pt x="0" y="1036"/>
                    <a:pt x="84" y="1119"/>
                    <a:pt x="191" y="1119"/>
                  </a:cubicBezTo>
                  <a:lnTo>
                    <a:pt x="536" y="1119"/>
                  </a:lnTo>
                  <a:cubicBezTo>
                    <a:pt x="631" y="1119"/>
                    <a:pt x="715" y="1036"/>
                    <a:pt x="715" y="941"/>
                  </a:cubicBezTo>
                  <a:cubicBezTo>
                    <a:pt x="715" y="834"/>
                    <a:pt x="631" y="750"/>
                    <a:pt x="536" y="750"/>
                  </a:cubicBezTo>
                  <a:lnTo>
                    <a:pt x="369" y="750"/>
                  </a:lnTo>
                  <a:lnTo>
                    <a:pt x="369" y="179"/>
                  </a:lnTo>
                  <a:cubicBezTo>
                    <a:pt x="369" y="72"/>
                    <a:pt x="298" y="0"/>
                    <a:pt x="191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0179;p59"/>
            <p:cNvSpPr/>
            <p:nvPr/>
          </p:nvSpPr>
          <p:spPr>
            <a:xfrm>
              <a:off x="2048292" y="4456250"/>
              <a:ext cx="30724" cy="64055"/>
            </a:xfrm>
            <a:custGeom>
              <a:avLst/>
              <a:gdLst/>
              <a:ahLst/>
              <a:cxnLst/>
              <a:rect l="l" t="t" r="r" b="b"/>
              <a:pathLst>
                <a:path w="966" h="2014" extrusionOk="0">
                  <a:moveTo>
                    <a:pt x="477" y="0"/>
                  </a:moveTo>
                  <a:cubicBezTo>
                    <a:pt x="370" y="0"/>
                    <a:pt x="298" y="84"/>
                    <a:pt x="298" y="179"/>
                  </a:cubicBezTo>
                  <a:lnTo>
                    <a:pt x="298" y="262"/>
                  </a:lnTo>
                  <a:cubicBezTo>
                    <a:pt x="120" y="334"/>
                    <a:pt x="1" y="512"/>
                    <a:pt x="1" y="703"/>
                  </a:cubicBezTo>
                  <a:cubicBezTo>
                    <a:pt x="1" y="977"/>
                    <a:pt x="215" y="1191"/>
                    <a:pt x="489" y="1191"/>
                  </a:cubicBezTo>
                  <a:cubicBezTo>
                    <a:pt x="560" y="1191"/>
                    <a:pt x="608" y="1250"/>
                    <a:pt x="608" y="1310"/>
                  </a:cubicBezTo>
                  <a:cubicBezTo>
                    <a:pt x="608" y="1381"/>
                    <a:pt x="548" y="1429"/>
                    <a:pt x="489" y="1429"/>
                  </a:cubicBezTo>
                  <a:cubicBezTo>
                    <a:pt x="441" y="1429"/>
                    <a:pt x="394" y="1405"/>
                    <a:pt x="382" y="1358"/>
                  </a:cubicBezTo>
                  <a:cubicBezTo>
                    <a:pt x="346" y="1287"/>
                    <a:pt x="284" y="1249"/>
                    <a:pt x="216" y="1249"/>
                  </a:cubicBezTo>
                  <a:cubicBezTo>
                    <a:pt x="192" y="1249"/>
                    <a:pt x="168" y="1253"/>
                    <a:pt x="144" y="1262"/>
                  </a:cubicBezTo>
                  <a:cubicBezTo>
                    <a:pt x="60" y="1310"/>
                    <a:pt x="13" y="1417"/>
                    <a:pt x="60" y="1500"/>
                  </a:cubicBezTo>
                  <a:cubicBezTo>
                    <a:pt x="120" y="1608"/>
                    <a:pt x="203" y="1703"/>
                    <a:pt x="310" y="1739"/>
                  </a:cubicBezTo>
                  <a:lnTo>
                    <a:pt x="310" y="1834"/>
                  </a:lnTo>
                  <a:cubicBezTo>
                    <a:pt x="310" y="1941"/>
                    <a:pt x="382" y="2012"/>
                    <a:pt x="489" y="2012"/>
                  </a:cubicBezTo>
                  <a:cubicBezTo>
                    <a:pt x="495" y="2013"/>
                    <a:pt x="501" y="2014"/>
                    <a:pt x="507" y="2014"/>
                  </a:cubicBezTo>
                  <a:cubicBezTo>
                    <a:pt x="586" y="2014"/>
                    <a:pt x="667" y="1945"/>
                    <a:pt x="667" y="1846"/>
                  </a:cubicBezTo>
                  <a:lnTo>
                    <a:pt x="667" y="1762"/>
                  </a:lnTo>
                  <a:cubicBezTo>
                    <a:pt x="846" y="1691"/>
                    <a:pt x="965" y="1512"/>
                    <a:pt x="965" y="1310"/>
                  </a:cubicBezTo>
                  <a:cubicBezTo>
                    <a:pt x="965" y="1048"/>
                    <a:pt x="739" y="822"/>
                    <a:pt x="477" y="822"/>
                  </a:cubicBezTo>
                  <a:cubicBezTo>
                    <a:pt x="394" y="822"/>
                    <a:pt x="358" y="762"/>
                    <a:pt x="358" y="703"/>
                  </a:cubicBezTo>
                  <a:cubicBezTo>
                    <a:pt x="358" y="631"/>
                    <a:pt x="417" y="584"/>
                    <a:pt x="477" y="584"/>
                  </a:cubicBezTo>
                  <a:cubicBezTo>
                    <a:pt x="513" y="584"/>
                    <a:pt x="548" y="596"/>
                    <a:pt x="572" y="643"/>
                  </a:cubicBezTo>
                  <a:cubicBezTo>
                    <a:pt x="608" y="700"/>
                    <a:pt x="660" y="727"/>
                    <a:pt x="717" y="727"/>
                  </a:cubicBezTo>
                  <a:cubicBezTo>
                    <a:pt x="755" y="727"/>
                    <a:pt x="796" y="715"/>
                    <a:pt x="834" y="691"/>
                  </a:cubicBezTo>
                  <a:cubicBezTo>
                    <a:pt x="917" y="631"/>
                    <a:pt x="929" y="524"/>
                    <a:pt x="870" y="441"/>
                  </a:cubicBezTo>
                  <a:cubicBezTo>
                    <a:pt x="810" y="357"/>
                    <a:pt x="739" y="286"/>
                    <a:pt x="656" y="262"/>
                  </a:cubicBezTo>
                  <a:lnTo>
                    <a:pt x="656" y="179"/>
                  </a:lnTo>
                  <a:cubicBezTo>
                    <a:pt x="656" y="84"/>
                    <a:pt x="572" y="0"/>
                    <a:pt x="477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0180;p59"/>
            <p:cNvSpPr/>
            <p:nvPr/>
          </p:nvSpPr>
          <p:spPr>
            <a:xfrm>
              <a:off x="1898713" y="4487196"/>
              <a:ext cx="17461" cy="16030"/>
            </a:xfrm>
            <a:custGeom>
              <a:avLst/>
              <a:gdLst/>
              <a:ahLst/>
              <a:cxnLst/>
              <a:rect l="l" t="t" r="r" b="b"/>
              <a:pathLst>
                <a:path w="549" h="504" extrusionOk="0">
                  <a:moveTo>
                    <a:pt x="193" y="1"/>
                  </a:moveTo>
                  <a:cubicBezTo>
                    <a:pt x="147" y="1"/>
                    <a:pt x="102" y="21"/>
                    <a:pt x="72" y="63"/>
                  </a:cubicBezTo>
                  <a:cubicBezTo>
                    <a:pt x="1" y="135"/>
                    <a:pt x="1" y="254"/>
                    <a:pt x="72" y="313"/>
                  </a:cubicBezTo>
                  <a:lnTo>
                    <a:pt x="203" y="444"/>
                  </a:lnTo>
                  <a:cubicBezTo>
                    <a:pt x="227" y="480"/>
                    <a:pt x="298" y="504"/>
                    <a:pt x="334" y="504"/>
                  </a:cubicBezTo>
                  <a:cubicBezTo>
                    <a:pt x="382" y="504"/>
                    <a:pt x="429" y="492"/>
                    <a:pt x="465" y="444"/>
                  </a:cubicBezTo>
                  <a:cubicBezTo>
                    <a:pt x="548" y="373"/>
                    <a:pt x="548" y="254"/>
                    <a:pt x="465" y="194"/>
                  </a:cubicBezTo>
                  <a:lnTo>
                    <a:pt x="322" y="63"/>
                  </a:lnTo>
                  <a:cubicBezTo>
                    <a:pt x="286" y="21"/>
                    <a:pt x="239" y="1"/>
                    <a:pt x="193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0181;p59"/>
            <p:cNvSpPr/>
            <p:nvPr/>
          </p:nvSpPr>
          <p:spPr>
            <a:xfrm>
              <a:off x="1887740" y="4502494"/>
              <a:ext cx="19337" cy="13231"/>
            </a:xfrm>
            <a:custGeom>
              <a:avLst/>
              <a:gdLst/>
              <a:ahLst/>
              <a:cxnLst/>
              <a:rect l="l" t="t" r="r" b="b"/>
              <a:pathLst>
                <a:path w="608" h="416" extrusionOk="0">
                  <a:moveTo>
                    <a:pt x="190" y="0"/>
                  </a:moveTo>
                  <a:cubicBezTo>
                    <a:pt x="112" y="0"/>
                    <a:pt x="53" y="56"/>
                    <a:pt x="24" y="142"/>
                  </a:cubicBezTo>
                  <a:cubicBezTo>
                    <a:pt x="0" y="249"/>
                    <a:pt x="60" y="332"/>
                    <a:pt x="155" y="368"/>
                  </a:cubicBezTo>
                  <a:lnTo>
                    <a:pt x="358" y="416"/>
                  </a:lnTo>
                  <a:lnTo>
                    <a:pt x="405" y="416"/>
                  </a:lnTo>
                  <a:cubicBezTo>
                    <a:pt x="477" y="416"/>
                    <a:pt x="548" y="356"/>
                    <a:pt x="572" y="273"/>
                  </a:cubicBezTo>
                  <a:cubicBezTo>
                    <a:pt x="608" y="189"/>
                    <a:pt x="548" y="82"/>
                    <a:pt x="441" y="58"/>
                  </a:cubicBezTo>
                  <a:lnTo>
                    <a:pt x="250" y="11"/>
                  </a:lnTo>
                  <a:cubicBezTo>
                    <a:pt x="229" y="4"/>
                    <a:pt x="209" y="0"/>
                    <a:pt x="190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0182;p59"/>
            <p:cNvSpPr/>
            <p:nvPr/>
          </p:nvSpPr>
          <p:spPr>
            <a:xfrm>
              <a:off x="1913852" y="4477019"/>
              <a:ext cx="13676" cy="17874"/>
            </a:xfrm>
            <a:custGeom>
              <a:avLst/>
              <a:gdLst/>
              <a:ahLst/>
              <a:cxnLst/>
              <a:rect l="l" t="t" r="r" b="b"/>
              <a:pathLst>
                <a:path w="430" h="562" extrusionOk="0">
                  <a:moveTo>
                    <a:pt x="175" y="0"/>
                  </a:moveTo>
                  <a:cubicBezTo>
                    <a:pt x="165" y="0"/>
                    <a:pt x="155" y="1"/>
                    <a:pt x="144" y="2"/>
                  </a:cubicBezTo>
                  <a:cubicBezTo>
                    <a:pt x="37" y="38"/>
                    <a:pt x="1" y="121"/>
                    <a:pt x="13" y="228"/>
                  </a:cubicBezTo>
                  <a:lnTo>
                    <a:pt x="60" y="419"/>
                  </a:lnTo>
                  <a:cubicBezTo>
                    <a:pt x="72" y="502"/>
                    <a:pt x="144" y="562"/>
                    <a:pt x="239" y="562"/>
                  </a:cubicBezTo>
                  <a:lnTo>
                    <a:pt x="275" y="562"/>
                  </a:lnTo>
                  <a:cubicBezTo>
                    <a:pt x="382" y="526"/>
                    <a:pt x="430" y="443"/>
                    <a:pt x="418" y="335"/>
                  </a:cubicBezTo>
                  <a:lnTo>
                    <a:pt x="370" y="145"/>
                  </a:lnTo>
                  <a:cubicBezTo>
                    <a:pt x="338" y="49"/>
                    <a:pt x="267" y="0"/>
                    <a:pt x="175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" name="Google Shape;10282;p59"/>
          <p:cNvGrpSpPr/>
          <p:nvPr/>
        </p:nvGrpSpPr>
        <p:grpSpPr>
          <a:xfrm>
            <a:off x="801102" y="1578886"/>
            <a:ext cx="633179" cy="653012"/>
            <a:chOff x="3967437" y="3837102"/>
            <a:chExt cx="364708" cy="295405"/>
          </a:xfrm>
        </p:grpSpPr>
        <p:sp>
          <p:nvSpPr>
            <p:cNvPr id="32" name="Google Shape;10283;p59"/>
            <p:cNvSpPr/>
            <p:nvPr/>
          </p:nvSpPr>
          <p:spPr>
            <a:xfrm>
              <a:off x="4178750" y="3868334"/>
              <a:ext cx="153396" cy="264172"/>
            </a:xfrm>
            <a:custGeom>
              <a:avLst/>
              <a:gdLst/>
              <a:ahLst/>
              <a:cxnLst/>
              <a:rect l="l" t="t" r="r" b="b"/>
              <a:pathLst>
                <a:path w="4823" h="8306" extrusionOk="0">
                  <a:moveTo>
                    <a:pt x="4273" y="1"/>
                  </a:moveTo>
                  <a:cubicBezTo>
                    <a:pt x="4217" y="1"/>
                    <a:pt x="4158" y="32"/>
                    <a:pt x="4120" y="78"/>
                  </a:cubicBezTo>
                  <a:cubicBezTo>
                    <a:pt x="4060" y="150"/>
                    <a:pt x="4096" y="257"/>
                    <a:pt x="4167" y="316"/>
                  </a:cubicBezTo>
                  <a:cubicBezTo>
                    <a:pt x="4370" y="471"/>
                    <a:pt x="4489" y="685"/>
                    <a:pt x="4489" y="947"/>
                  </a:cubicBezTo>
                  <a:lnTo>
                    <a:pt x="4489" y="7210"/>
                  </a:lnTo>
                  <a:cubicBezTo>
                    <a:pt x="4489" y="7627"/>
                    <a:pt x="4156" y="7984"/>
                    <a:pt x="3715" y="7984"/>
                  </a:cubicBezTo>
                  <a:lnTo>
                    <a:pt x="167" y="7984"/>
                  </a:lnTo>
                  <a:cubicBezTo>
                    <a:pt x="72" y="7984"/>
                    <a:pt x="0" y="8055"/>
                    <a:pt x="0" y="8151"/>
                  </a:cubicBezTo>
                  <a:cubicBezTo>
                    <a:pt x="0" y="8234"/>
                    <a:pt x="72" y="8305"/>
                    <a:pt x="167" y="8305"/>
                  </a:cubicBezTo>
                  <a:lnTo>
                    <a:pt x="3715" y="8305"/>
                  </a:lnTo>
                  <a:cubicBezTo>
                    <a:pt x="4334" y="8305"/>
                    <a:pt x="4822" y="7817"/>
                    <a:pt x="4822" y="7210"/>
                  </a:cubicBezTo>
                  <a:lnTo>
                    <a:pt x="4822" y="947"/>
                  </a:lnTo>
                  <a:cubicBezTo>
                    <a:pt x="4822" y="590"/>
                    <a:pt x="4644" y="245"/>
                    <a:pt x="4358" y="31"/>
                  </a:cubicBezTo>
                  <a:cubicBezTo>
                    <a:pt x="4333" y="10"/>
                    <a:pt x="4303" y="1"/>
                    <a:pt x="4273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0284;p59"/>
            <p:cNvSpPr/>
            <p:nvPr/>
          </p:nvSpPr>
          <p:spPr>
            <a:xfrm>
              <a:off x="3969346" y="3937447"/>
              <a:ext cx="198431" cy="194678"/>
            </a:xfrm>
            <a:custGeom>
              <a:avLst/>
              <a:gdLst/>
              <a:ahLst/>
              <a:cxnLst/>
              <a:rect l="l" t="t" r="r" b="b"/>
              <a:pathLst>
                <a:path w="6239" h="6121" extrusionOk="0">
                  <a:moveTo>
                    <a:pt x="167" y="1"/>
                  </a:moveTo>
                  <a:cubicBezTo>
                    <a:pt x="83" y="1"/>
                    <a:pt x="0" y="72"/>
                    <a:pt x="0" y="167"/>
                  </a:cubicBezTo>
                  <a:lnTo>
                    <a:pt x="0" y="5025"/>
                  </a:lnTo>
                  <a:cubicBezTo>
                    <a:pt x="0" y="5632"/>
                    <a:pt x="488" y="6121"/>
                    <a:pt x="1107" y="6121"/>
                  </a:cubicBezTo>
                  <a:lnTo>
                    <a:pt x="6060" y="6121"/>
                  </a:lnTo>
                  <a:cubicBezTo>
                    <a:pt x="6144" y="6121"/>
                    <a:pt x="6227" y="6049"/>
                    <a:pt x="6227" y="5954"/>
                  </a:cubicBezTo>
                  <a:cubicBezTo>
                    <a:pt x="6239" y="5870"/>
                    <a:pt x="6168" y="5799"/>
                    <a:pt x="6060" y="5799"/>
                  </a:cubicBezTo>
                  <a:lnTo>
                    <a:pt x="1107" y="5799"/>
                  </a:lnTo>
                  <a:cubicBezTo>
                    <a:pt x="691" y="5799"/>
                    <a:pt x="333" y="5454"/>
                    <a:pt x="333" y="5025"/>
                  </a:cubicBezTo>
                  <a:lnTo>
                    <a:pt x="333" y="167"/>
                  </a:lnTo>
                  <a:cubicBezTo>
                    <a:pt x="333" y="72"/>
                    <a:pt x="262" y="1"/>
                    <a:pt x="167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0285;p59"/>
            <p:cNvSpPr/>
            <p:nvPr/>
          </p:nvSpPr>
          <p:spPr>
            <a:xfrm>
              <a:off x="3967437" y="3837102"/>
              <a:ext cx="331376" cy="89786"/>
            </a:xfrm>
            <a:custGeom>
              <a:avLst/>
              <a:gdLst/>
              <a:ahLst/>
              <a:cxnLst/>
              <a:rect l="l" t="t" r="r" b="b"/>
              <a:pathLst>
                <a:path w="10419" h="2823" extrusionOk="0">
                  <a:moveTo>
                    <a:pt x="2739" y="334"/>
                  </a:moveTo>
                  <a:cubicBezTo>
                    <a:pt x="2822" y="334"/>
                    <a:pt x="2894" y="393"/>
                    <a:pt x="2894" y="477"/>
                  </a:cubicBezTo>
                  <a:lnTo>
                    <a:pt x="2894" y="1453"/>
                  </a:lnTo>
                  <a:cubicBezTo>
                    <a:pt x="2894" y="1525"/>
                    <a:pt x="2834" y="1596"/>
                    <a:pt x="2739" y="1596"/>
                  </a:cubicBezTo>
                  <a:cubicBezTo>
                    <a:pt x="2668" y="1596"/>
                    <a:pt x="2596" y="1536"/>
                    <a:pt x="2596" y="1453"/>
                  </a:cubicBezTo>
                  <a:lnTo>
                    <a:pt x="2596" y="477"/>
                  </a:lnTo>
                  <a:cubicBezTo>
                    <a:pt x="2596" y="405"/>
                    <a:pt x="2656" y="334"/>
                    <a:pt x="2739" y="334"/>
                  </a:cubicBezTo>
                  <a:close/>
                  <a:moveTo>
                    <a:pt x="4751" y="334"/>
                  </a:moveTo>
                  <a:cubicBezTo>
                    <a:pt x="4823" y="334"/>
                    <a:pt x="4906" y="393"/>
                    <a:pt x="4906" y="477"/>
                  </a:cubicBezTo>
                  <a:lnTo>
                    <a:pt x="4906" y="1453"/>
                  </a:lnTo>
                  <a:cubicBezTo>
                    <a:pt x="4906" y="1525"/>
                    <a:pt x="4846" y="1596"/>
                    <a:pt x="4751" y="1596"/>
                  </a:cubicBezTo>
                  <a:cubicBezTo>
                    <a:pt x="4680" y="1596"/>
                    <a:pt x="4608" y="1536"/>
                    <a:pt x="4608" y="1453"/>
                  </a:cubicBezTo>
                  <a:lnTo>
                    <a:pt x="4608" y="477"/>
                  </a:lnTo>
                  <a:cubicBezTo>
                    <a:pt x="4608" y="405"/>
                    <a:pt x="4668" y="334"/>
                    <a:pt x="4751" y="334"/>
                  </a:cubicBezTo>
                  <a:close/>
                  <a:moveTo>
                    <a:pt x="6763" y="334"/>
                  </a:moveTo>
                  <a:cubicBezTo>
                    <a:pt x="6835" y="334"/>
                    <a:pt x="6906" y="393"/>
                    <a:pt x="6906" y="477"/>
                  </a:cubicBezTo>
                  <a:lnTo>
                    <a:pt x="6906" y="1453"/>
                  </a:lnTo>
                  <a:cubicBezTo>
                    <a:pt x="6906" y="1525"/>
                    <a:pt x="6847" y="1596"/>
                    <a:pt x="6763" y="1596"/>
                  </a:cubicBezTo>
                  <a:cubicBezTo>
                    <a:pt x="6692" y="1596"/>
                    <a:pt x="6609" y="1536"/>
                    <a:pt x="6609" y="1453"/>
                  </a:cubicBezTo>
                  <a:lnTo>
                    <a:pt x="6609" y="477"/>
                  </a:lnTo>
                  <a:cubicBezTo>
                    <a:pt x="6609" y="405"/>
                    <a:pt x="6668" y="334"/>
                    <a:pt x="6763" y="334"/>
                  </a:cubicBezTo>
                  <a:close/>
                  <a:moveTo>
                    <a:pt x="8775" y="334"/>
                  </a:moveTo>
                  <a:cubicBezTo>
                    <a:pt x="8847" y="334"/>
                    <a:pt x="8918" y="393"/>
                    <a:pt x="8918" y="477"/>
                  </a:cubicBezTo>
                  <a:lnTo>
                    <a:pt x="8918" y="1453"/>
                  </a:lnTo>
                  <a:cubicBezTo>
                    <a:pt x="8918" y="1525"/>
                    <a:pt x="8859" y="1596"/>
                    <a:pt x="8775" y="1596"/>
                  </a:cubicBezTo>
                  <a:cubicBezTo>
                    <a:pt x="8692" y="1596"/>
                    <a:pt x="8621" y="1536"/>
                    <a:pt x="8621" y="1453"/>
                  </a:cubicBezTo>
                  <a:lnTo>
                    <a:pt x="8621" y="1155"/>
                  </a:lnTo>
                  <a:lnTo>
                    <a:pt x="8621" y="810"/>
                  </a:lnTo>
                  <a:lnTo>
                    <a:pt x="8621" y="477"/>
                  </a:lnTo>
                  <a:cubicBezTo>
                    <a:pt x="8621" y="405"/>
                    <a:pt x="8680" y="334"/>
                    <a:pt x="8775" y="334"/>
                  </a:cubicBezTo>
                  <a:close/>
                  <a:moveTo>
                    <a:pt x="2703" y="1"/>
                  </a:moveTo>
                  <a:cubicBezTo>
                    <a:pt x="2429" y="1"/>
                    <a:pt x="2203" y="227"/>
                    <a:pt x="2203" y="501"/>
                  </a:cubicBezTo>
                  <a:lnTo>
                    <a:pt x="2203" y="822"/>
                  </a:lnTo>
                  <a:lnTo>
                    <a:pt x="1108" y="822"/>
                  </a:lnTo>
                  <a:cubicBezTo>
                    <a:pt x="501" y="822"/>
                    <a:pt x="1" y="1310"/>
                    <a:pt x="1" y="1929"/>
                  </a:cubicBezTo>
                  <a:lnTo>
                    <a:pt x="1" y="2656"/>
                  </a:lnTo>
                  <a:cubicBezTo>
                    <a:pt x="1" y="2739"/>
                    <a:pt x="84" y="2822"/>
                    <a:pt x="167" y="2822"/>
                  </a:cubicBezTo>
                  <a:cubicBezTo>
                    <a:pt x="262" y="2822"/>
                    <a:pt x="334" y="2739"/>
                    <a:pt x="334" y="2656"/>
                  </a:cubicBezTo>
                  <a:lnTo>
                    <a:pt x="334" y="1929"/>
                  </a:lnTo>
                  <a:cubicBezTo>
                    <a:pt x="334" y="1513"/>
                    <a:pt x="679" y="1144"/>
                    <a:pt x="1108" y="1144"/>
                  </a:cubicBezTo>
                  <a:lnTo>
                    <a:pt x="2203" y="1144"/>
                  </a:lnTo>
                  <a:lnTo>
                    <a:pt x="2203" y="1441"/>
                  </a:lnTo>
                  <a:cubicBezTo>
                    <a:pt x="2203" y="1715"/>
                    <a:pt x="2429" y="1941"/>
                    <a:pt x="2703" y="1941"/>
                  </a:cubicBezTo>
                  <a:cubicBezTo>
                    <a:pt x="2965" y="1941"/>
                    <a:pt x="3191" y="1715"/>
                    <a:pt x="3191" y="1441"/>
                  </a:cubicBezTo>
                  <a:lnTo>
                    <a:pt x="3191" y="1144"/>
                  </a:lnTo>
                  <a:lnTo>
                    <a:pt x="4227" y="1144"/>
                  </a:lnTo>
                  <a:lnTo>
                    <a:pt x="4227" y="1441"/>
                  </a:lnTo>
                  <a:cubicBezTo>
                    <a:pt x="4227" y="1715"/>
                    <a:pt x="4453" y="1941"/>
                    <a:pt x="4727" y="1941"/>
                  </a:cubicBezTo>
                  <a:cubicBezTo>
                    <a:pt x="4989" y="1941"/>
                    <a:pt x="5215" y="1715"/>
                    <a:pt x="5215" y="1441"/>
                  </a:cubicBezTo>
                  <a:lnTo>
                    <a:pt x="5215" y="1144"/>
                  </a:lnTo>
                  <a:lnTo>
                    <a:pt x="6251" y="1144"/>
                  </a:lnTo>
                  <a:lnTo>
                    <a:pt x="6251" y="1441"/>
                  </a:lnTo>
                  <a:cubicBezTo>
                    <a:pt x="6251" y="1715"/>
                    <a:pt x="6478" y="1941"/>
                    <a:pt x="6751" y="1941"/>
                  </a:cubicBezTo>
                  <a:cubicBezTo>
                    <a:pt x="7013" y="1941"/>
                    <a:pt x="7240" y="1715"/>
                    <a:pt x="7240" y="1441"/>
                  </a:cubicBezTo>
                  <a:lnTo>
                    <a:pt x="7240" y="1144"/>
                  </a:lnTo>
                  <a:lnTo>
                    <a:pt x="8275" y="1144"/>
                  </a:lnTo>
                  <a:lnTo>
                    <a:pt x="8275" y="1441"/>
                  </a:lnTo>
                  <a:cubicBezTo>
                    <a:pt x="8275" y="1715"/>
                    <a:pt x="8502" y="1941"/>
                    <a:pt x="8775" y="1941"/>
                  </a:cubicBezTo>
                  <a:cubicBezTo>
                    <a:pt x="9037" y="1941"/>
                    <a:pt x="9264" y="1715"/>
                    <a:pt x="9264" y="1441"/>
                  </a:cubicBezTo>
                  <a:lnTo>
                    <a:pt x="9264" y="1144"/>
                  </a:lnTo>
                  <a:lnTo>
                    <a:pt x="10264" y="1144"/>
                  </a:lnTo>
                  <a:cubicBezTo>
                    <a:pt x="10347" y="1144"/>
                    <a:pt x="10419" y="1072"/>
                    <a:pt x="10419" y="989"/>
                  </a:cubicBezTo>
                  <a:cubicBezTo>
                    <a:pt x="10419" y="894"/>
                    <a:pt x="10347" y="822"/>
                    <a:pt x="10264" y="822"/>
                  </a:cubicBezTo>
                  <a:lnTo>
                    <a:pt x="9264" y="822"/>
                  </a:lnTo>
                  <a:lnTo>
                    <a:pt x="9264" y="501"/>
                  </a:lnTo>
                  <a:cubicBezTo>
                    <a:pt x="9264" y="227"/>
                    <a:pt x="9037" y="1"/>
                    <a:pt x="8775" y="1"/>
                  </a:cubicBezTo>
                  <a:cubicBezTo>
                    <a:pt x="8502" y="1"/>
                    <a:pt x="8275" y="227"/>
                    <a:pt x="8275" y="501"/>
                  </a:cubicBezTo>
                  <a:lnTo>
                    <a:pt x="8275" y="822"/>
                  </a:lnTo>
                  <a:lnTo>
                    <a:pt x="7240" y="822"/>
                  </a:lnTo>
                  <a:lnTo>
                    <a:pt x="7240" y="501"/>
                  </a:lnTo>
                  <a:cubicBezTo>
                    <a:pt x="7240" y="227"/>
                    <a:pt x="7013" y="1"/>
                    <a:pt x="6751" y="1"/>
                  </a:cubicBezTo>
                  <a:cubicBezTo>
                    <a:pt x="6478" y="1"/>
                    <a:pt x="6251" y="227"/>
                    <a:pt x="6251" y="501"/>
                  </a:cubicBezTo>
                  <a:lnTo>
                    <a:pt x="6251" y="822"/>
                  </a:lnTo>
                  <a:lnTo>
                    <a:pt x="5215" y="822"/>
                  </a:lnTo>
                  <a:lnTo>
                    <a:pt x="5215" y="501"/>
                  </a:lnTo>
                  <a:cubicBezTo>
                    <a:pt x="5215" y="227"/>
                    <a:pt x="4989" y="1"/>
                    <a:pt x="4727" y="1"/>
                  </a:cubicBezTo>
                  <a:cubicBezTo>
                    <a:pt x="4453" y="1"/>
                    <a:pt x="4227" y="227"/>
                    <a:pt x="4227" y="501"/>
                  </a:cubicBezTo>
                  <a:lnTo>
                    <a:pt x="4227" y="822"/>
                  </a:lnTo>
                  <a:lnTo>
                    <a:pt x="3191" y="822"/>
                  </a:lnTo>
                  <a:lnTo>
                    <a:pt x="3191" y="501"/>
                  </a:lnTo>
                  <a:cubicBezTo>
                    <a:pt x="3191" y="227"/>
                    <a:pt x="2965" y="1"/>
                    <a:pt x="2703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86;p59"/>
            <p:cNvSpPr/>
            <p:nvPr/>
          </p:nvSpPr>
          <p:spPr>
            <a:xfrm>
              <a:off x="3994694" y="3917378"/>
              <a:ext cx="158325" cy="156067"/>
            </a:xfrm>
            <a:custGeom>
              <a:avLst/>
              <a:gdLst/>
              <a:ahLst/>
              <a:cxnLst/>
              <a:rect l="l" t="t" r="r" b="b"/>
              <a:pathLst>
                <a:path w="4978" h="4907" extrusionOk="0">
                  <a:moveTo>
                    <a:pt x="156" y="1"/>
                  </a:moveTo>
                  <a:cubicBezTo>
                    <a:pt x="72" y="1"/>
                    <a:pt x="1" y="72"/>
                    <a:pt x="1" y="155"/>
                  </a:cubicBezTo>
                  <a:lnTo>
                    <a:pt x="1" y="1251"/>
                  </a:lnTo>
                  <a:cubicBezTo>
                    <a:pt x="1" y="2049"/>
                    <a:pt x="656" y="2703"/>
                    <a:pt x="1453" y="2703"/>
                  </a:cubicBezTo>
                  <a:lnTo>
                    <a:pt x="2049" y="2703"/>
                  </a:lnTo>
                  <a:cubicBezTo>
                    <a:pt x="2573" y="2703"/>
                    <a:pt x="2989" y="3120"/>
                    <a:pt x="2989" y="3644"/>
                  </a:cubicBezTo>
                  <a:cubicBezTo>
                    <a:pt x="2989" y="4346"/>
                    <a:pt x="3549" y="4906"/>
                    <a:pt x="4251" y="4906"/>
                  </a:cubicBezTo>
                  <a:lnTo>
                    <a:pt x="4811" y="4906"/>
                  </a:lnTo>
                  <a:cubicBezTo>
                    <a:pt x="4906" y="4906"/>
                    <a:pt x="4978" y="4835"/>
                    <a:pt x="4978" y="4739"/>
                  </a:cubicBezTo>
                  <a:cubicBezTo>
                    <a:pt x="4978" y="4644"/>
                    <a:pt x="4906" y="4561"/>
                    <a:pt x="4799" y="4561"/>
                  </a:cubicBezTo>
                  <a:lnTo>
                    <a:pt x="4239" y="4561"/>
                  </a:lnTo>
                  <a:cubicBezTo>
                    <a:pt x="3716" y="4561"/>
                    <a:pt x="3299" y="4144"/>
                    <a:pt x="3299" y="3632"/>
                  </a:cubicBezTo>
                  <a:cubicBezTo>
                    <a:pt x="3299" y="2930"/>
                    <a:pt x="2739" y="2358"/>
                    <a:pt x="2037" y="2358"/>
                  </a:cubicBezTo>
                  <a:lnTo>
                    <a:pt x="1441" y="2358"/>
                  </a:lnTo>
                  <a:cubicBezTo>
                    <a:pt x="834" y="2358"/>
                    <a:pt x="322" y="1858"/>
                    <a:pt x="322" y="1251"/>
                  </a:cubicBezTo>
                  <a:lnTo>
                    <a:pt x="322" y="155"/>
                  </a:lnTo>
                  <a:cubicBezTo>
                    <a:pt x="322" y="72"/>
                    <a:pt x="251" y="1"/>
                    <a:pt x="156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87;p59"/>
            <p:cNvSpPr/>
            <p:nvPr/>
          </p:nvSpPr>
          <p:spPr>
            <a:xfrm>
              <a:off x="4160812" y="3927174"/>
              <a:ext cx="155813" cy="149992"/>
            </a:xfrm>
            <a:custGeom>
              <a:avLst/>
              <a:gdLst/>
              <a:ahLst/>
              <a:cxnLst/>
              <a:rect l="l" t="t" r="r" b="b"/>
              <a:pathLst>
                <a:path w="4899" h="4716" extrusionOk="0">
                  <a:moveTo>
                    <a:pt x="3231" y="645"/>
                  </a:moveTo>
                  <a:lnTo>
                    <a:pt x="4124" y="1538"/>
                  </a:lnTo>
                  <a:lnTo>
                    <a:pt x="3838" y="1812"/>
                  </a:lnTo>
                  <a:lnTo>
                    <a:pt x="2945" y="919"/>
                  </a:lnTo>
                  <a:lnTo>
                    <a:pt x="3231" y="645"/>
                  </a:lnTo>
                  <a:close/>
                  <a:moveTo>
                    <a:pt x="2707" y="1157"/>
                  </a:moveTo>
                  <a:lnTo>
                    <a:pt x="3029" y="1491"/>
                  </a:lnTo>
                  <a:lnTo>
                    <a:pt x="1302" y="3217"/>
                  </a:lnTo>
                  <a:lnTo>
                    <a:pt x="981" y="2884"/>
                  </a:lnTo>
                  <a:lnTo>
                    <a:pt x="2707" y="1157"/>
                  </a:lnTo>
                  <a:close/>
                  <a:moveTo>
                    <a:pt x="814" y="3205"/>
                  </a:moveTo>
                  <a:lnTo>
                    <a:pt x="1564" y="3943"/>
                  </a:lnTo>
                  <a:lnTo>
                    <a:pt x="1064" y="4098"/>
                  </a:lnTo>
                  <a:cubicBezTo>
                    <a:pt x="993" y="3919"/>
                    <a:pt x="862" y="3765"/>
                    <a:pt x="671" y="3693"/>
                  </a:cubicBezTo>
                  <a:lnTo>
                    <a:pt x="814" y="3205"/>
                  </a:lnTo>
                  <a:close/>
                  <a:moveTo>
                    <a:pt x="552" y="4015"/>
                  </a:moveTo>
                  <a:cubicBezTo>
                    <a:pt x="624" y="4050"/>
                    <a:pt x="695" y="4122"/>
                    <a:pt x="731" y="4193"/>
                  </a:cubicBezTo>
                  <a:lnTo>
                    <a:pt x="469" y="4288"/>
                  </a:lnTo>
                  <a:lnTo>
                    <a:pt x="469" y="4288"/>
                  </a:lnTo>
                  <a:lnTo>
                    <a:pt x="552" y="4015"/>
                  </a:lnTo>
                  <a:close/>
                  <a:moveTo>
                    <a:pt x="3648" y="1"/>
                  </a:moveTo>
                  <a:cubicBezTo>
                    <a:pt x="3640" y="1"/>
                    <a:pt x="3632" y="1"/>
                    <a:pt x="3624" y="2"/>
                  </a:cubicBezTo>
                  <a:cubicBezTo>
                    <a:pt x="3148" y="86"/>
                    <a:pt x="3005" y="419"/>
                    <a:pt x="2588" y="788"/>
                  </a:cubicBezTo>
                  <a:cubicBezTo>
                    <a:pt x="2588" y="788"/>
                    <a:pt x="707" y="2669"/>
                    <a:pt x="683" y="2705"/>
                  </a:cubicBezTo>
                  <a:cubicBezTo>
                    <a:pt x="517" y="2812"/>
                    <a:pt x="445" y="3276"/>
                    <a:pt x="40" y="4491"/>
                  </a:cubicBezTo>
                  <a:cubicBezTo>
                    <a:pt x="0" y="4612"/>
                    <a:pt x="79" y="4716"/>
                    <a:pt x="191" y="4716"/>
                  </a:cubicBezTo>
                  <a:cubicBezTo>
                    <a:pt x="212" y="4716"/>
                    <a:pt x="233" y="4712"/>
                    <a:pt x="255" y="4705"/>
                  </a:cubicBezTo>
                  <a:lnTo>
                    <a:pt x="1743" y="4241"/>
                  </a:lnTo>
                  <a:cubicBezTo>
                    <a:pt x="2017" y="4158"/>
                    <a:pt x="2124" y="3979"/>
                    <a:pt x="2231" y="3896"/>
                  </a:cubicBezTo>
                  <a:cubicBezTo>
                    <a:pt x="2291" y="3836"/>
                    <a:pt x="2291" y="3717"/>
                    <a:pt x="2231" y="3657"/>
                  </a:cubicBezTo>
                  <a:cubicBezTo>
                    <a:pt x="2201" y="3628"/>
                    <a:pt x="2157" y="3613"/>
                    <a:pt x="2112" y="3613"/>
                  </a:cubicBezTo>
                  <a:cubicBezTo>
                    <a:pt x="2067" y="3613"/>
                    <a:pt x="2023" y="3628"/>
                    <a:pt x="1993" y="3657"/>
                  </a:cubicBezTo>
                  <a:lnTo>
                    <a:pt x="1874" y="3777"/>
                  </a:lnTo>
                  <a:lnTo>
                    <a:pt x="1541" y="3455"/>
                  </a:lnTo>
                  <a:lnTo>
                    <a:pt x="3267" y="1729"/>
                  </a:lnTo>
                  <a:lnTo>
                    <a:pt x="3600" y="2050"/>
                  </a:lnTo>
                  <a:lnTo>
                    <a:pt x="2469" y="3181"/>
                  </a:lnTo>
                  <a:cubicBezTo>
                    <a:pt x="2362" y="3288"/>
                    <a:pt x="2434" y="3467"/>
                    <a:pt x="2588" y="3467"/>
                  </a:cubicBezTo>
                  <a:cubicBezTo>
                    <a:pt x="2719" y="3467"/>
                    <a:pt x="2672" y="3419"/>
                    <a:pt x="3946" y="2169"/>
                  </a:cubicBezTo>
                  <a:lnTo>
                    <a:pt x="4458" y="1657"/>
                  </a:lnTo>
                  <a:cubicBezTo>
                    <a:pt x="4898" y="1240"/>
                    <a:pt x="4862" y="562"/>
                    <a:pt x="4398" y="193"/>
                  </a:cubicBezTo>
                  <a:cubicBezTo>
                    <a:pt x="4368" y="168"/>
                    <a:pt x="4332" y="156"/>
                    <a:pt x="4296" y="156"/>
                  </a:cubicBezTo>
                  <a:cubicBezTo>
                    <a:pt x="4246" y="156"/>
                    <a:pt x="4195" y="180"/>
                    <a:pt x="4160" y="228"/>
                  </a:cubicBezTo>
                  <a:cubicBezTo>
                    <a:pt x="4100" y="300"/>
                    <a:pt x="4124" y="407"/>
                    <a:pt x="4196" y="467"/>
                  </a:cubicBezTo>
                  <a:cubicBezTo>
                    <a:pt x="4339" y="586"/>
                    <a:pt x="4434" y="764"/>
                    <a:pt x="4434" y="955"/>
                  </a:cubicBezTo>
                  <a:cubicBezTo>
                    <a:pt x="4434" y="1074"/>
                    <a:pt x="4398" y="1181"/>
                    <a:pt x="4339" y="1264"/>
                  </a:cubicBezTo>
                  <a:lnTo>
                    <a:pt x="3481" y="407"/>
                  </a:lnTo>
                  <a:cubicBezTo>
                    <a:pt x="3541" y="371"/>
                    <a:pt x="3612" y="348"/>
                    <a:pt x="3684" y="324"/>
                  </a:cubicBezTo>
                  <a:cubicBezTo>
                    <a:pt x="3779" y="312"/>
                    <a:pt x="3838" y="228"/>
                    <a:pt x="3827" y="133"/>
                  </a:cubicBezTo>
                  <a:cubicBezTo>
                    <a:pt x="3805" y="57"/>
                    <a:pt x="3733" y="1"/>
                    <a:pt x="3648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" name="Google Shape;11334;p61"/>
          <p:cNvGrpSpPr/>
          <p:nvPr/>
        </p:nvGrpSpPr>
        <p:grpSpPr>
          <a:xfrm>
            <a:off x="727914" y="5644786"/>
            <a:ext cx="628427" cy="696235"/>
            <a:chOff x="3716358" y="1544655"/>
            <a:chExt cx="361971" cy="314958"/>
          </a:xfrm>
        </p:grpSpPr>
        <p:sp>
          <p:nvSpPr>
            <p:cNvPr id="62" name="Google Shape;11335;p61"/>
            <p:cNvSpPr/>
            <p:nvPr/>
          </p:nvSpPr>
          <p:spPr>
            <a:xfrm>
              <a:off x="3767509" y="1646957"/>
              <a:ext cx="231213" cy="10663"/>
            </a:xfrm>
            <a:custGeom>
              <a:avLst/>
              <a:gdLst/>
              <a:ahLst/>
              <a:cxnLst/>
              <a:rect l="l" t="t" r="r" b="b"/>
              <a:pathLst>
                <a:path w="7264" h="335" extrusionOk="0">
                  <a:moveTo>
                    <a:pt x="168" y="1"/>
                  </a:moveTo>
                  <a:cubicBezTo>
                    <a:pt x="72" y="1"/>
                    <a:pt x="1" y="72"/>
                    <a:pt x="1" y="167"/>
                  </a:cubicBezTo>
                  <a:cubicBezTo>
                    <a:pt x="1" y="263"/>
                    <a:pt x="72" y="334"/>
                    <a:pt x="168" y="334"/>
                  </a:cubicBezTo>
                  <a:lnTo>
                    <a:pt x="7097" y="334"/>
                  </a:lnTo>
                  <a:cubicBezTo>
                    <a:pt x="7192" y="334"/>
                    <a:pt x="7264" y="263"/>
                    <a:pt x="7264" y="167"/>
                  </a:cubicBezTo>
                  <a:cubicBezTo>
                    <a:pt x="7264" y="72"/>
                    <a:pt x="7192" y="1"/>
                    <a:pt x="7097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1336;p61"/>
            <p:cNvSpPr/>
            <p:nvPr/>
          </p:nvSpPr>
          <p:spPr>
            <a:xfrm>
              <a:off x="3767509" y="1618532"/>
              <a:ext cx="152020" cy="10663"/>
            </a:xfrm>
            <a:custGeom>
              <a:avLst/>
              <a:gdLst/>
              <a:ahLst/>
              <a:cxnLst/>
              <a:rect l="l" t="t" r="r" b="b"/>
              <a:pathLst>
                <a:path w="4776" h="335" extrusionOk="0">
                  <a:moveTo>
                    <a:pt x="168" y="1"/>
                  </a:moveTo>
                  <a:cubicBezTo>
                    <a:pt x="72" y="1"/>
                    <a:pt x="1" y="72"/>
                    <a:pt x="1" y="168"/>
                  </a:cubicBezTo>
                  <a:cubicBezTo>
                    <a:pt x="1" y="263"/>
                    <a:pt x="72" y="334"/>
                    <a:pt x="168" y="334"/>
                  </a:cubicBezTo>
                  <a:lnTo>
                    <a:pt x="4621" y="334"/>
                  </a:lnTo>
                  <a:cubicBezTo>
                    <a:pt x="4704" y="334"/>
                    <a:pt x="4775" y="263"/>
                    <a:pt x="4775" y="168"/>
                  </a:cubicBezTo>
                  <a:cubicBezTo>
                    <a:pt x="4775" y="72"/>
                    <a:pt x="4704" y="1"/>
                    <a:pt x="4621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1337;p61"/>
            <p:cNvSpPr/>
            <p:nvPr/>
          </p:nvSpPr>
          <p:spPr>
            <a:xfrm>
              <a:off x="3931624" y="1618532"/>
              <a:ext cx="67098" cy="10663"/>
            </a:xfrm>
            <a:custGeom>
              <a:avLst/>
              <a:gdLst/>
              <a:ahLst/>
              <a:cxnLst/>
              <a:rect l="l" t="t" r="r" b="b"/>
              <a:pathLst>
                <a:path w="2108" h="335" extrusionOk="0">
                  <a:moveTo>
                    <a:pt x="155" y="1"/>
                  </a:moveTo>
                  <a:cubicBezTo>
                    <a:pt x="72" y="1"/>
                    <a:pt x="0" y="72"/>
                    <a:pt x="0" y="168"/>
                  </a:cubicBezTo>
                  <a:cubicBezTo>
                    <a:pt x="0" y="263"/>
                    <a:pt x="72" y="334"/>
                    <a:pt x="155" y="334"/>
                  </a:cubicBezTo>
                  <a:lnTo>
                    <a:pt x="1941" y="334"/>
                  </a:lnTo>
                  <a:cubicBezTo>
                    <a:pt x="2036" y="334"/>
                    <a:pt x="2108" y="263"/>
                    <a:pt x="2108" y="168"/>
                  </a:cubicBezTo>
                  <a:cubicBezTo>
                    <a:pt x="2108" y="72"/>
                    <a:pt x="2036" y="1"/>
                    <a:pt x="1941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1338;p61"/>
            <p:cNvSpPr/>
            <p:nvPr/>
          </p:nvSpPr>
          <p:spPr>
            <a:xfrm>
              <a:off x="3767509" y="1590108"/>
              <a:ext cx="39087" cy="10663"/>
            </a:xfrm>
            <a:custGeom>
              <a:avLst/>
              <a:gdLst/>
              <a:ahLst/>
              <a:cxnLst/>
              <a:rect l="l" t="t" r="r" b="b"/>
              <a:pathLst>
                <a:path w="1228" h="335" extrusionOk="0">
                  <a:moveTo>
                    <a:pt x="168" y="1"/>
                  </a:moveTo>
                  <a:cubicBezTo>
                    <a:pt x="72" y="1"/>
                    <a:pt x="1" y="72"/>
                    <a:pt x="1" y="168"/>
                  </a:cubicBezTo>
                  <a:cubicBezTo>
                    <a:pt x="1" y="263"/>
                    <a:pt x="72" y="334"/>
                    <a:pt x="168" y="334"/>
                  </a:cubicBezTo>
                  <a:lnTo>
                    <a:pt x="1061" y="334"/>
                  </a:lnTo>
                  <a:cubicBezTo>
                    <a:pt x="1144" y="334"/>
                    <a:pt x="1227" y="263"/>
                    <a:pt x="1227" y="168"/>
                  </a:cubicBezTo>
                  <a:cubicBezTo>
                    <a:pt x="1227" y="72"/>
                    <a:pt x="1144" y="1"/>
                    <a:pt x="1061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1339;p61"/>
            <p:cNvSpPr/>
            <p:nvPr/>
          </p:nvSpPr>
          <p:spPr>
            <a:xfrm>
              <a:off x="3818309" y="1590108"/>
              <a:ext cx="180412" cy="10663"/>
            </a:xfrm>
            <a:custGeom>
              <a:avLst/>
              <a:gdLst/>
              <a:ahLst/>
              <a:cxnLst/>
              <a:rect l="l" t="t" r="r" b="b"/>
              <a:pathLst>
                <a:path w="5668" h="335" extrusionOk="0">
                  <a:moveTo>
                    <a:pt x="167" y="1"/>
                  </a:moveTo>
                  <a:cubicBezTo>
                    <a:pt x="72" y="1"/>
                    <a:pt x="0" y="72"/>
                    <a:pt x="0" y="168"/>
                  </a:cubicBezTo>
                  <a:cubicBezTo>
                    <a:pt x="0" y="263"/>
                    <a:pt x="72" y="334"/>
                    <a:pt x="167" y="334"/>
                  </a:cubicBezTo>
                  <a:lnTo>
                    <a:pt x="5501" y="334"/>
                  </a:lnTo>
                  <a:cubicBezTo>
                    <a:pt x="5596" y="334"/>
                    <a:pt x="5668" y="263"/>
                    <a:pt x="5668" y="168"/>
                  </a:cubicBezTo>
                  <a:cubicBezTo>
                    <a:pt x="5668" y="72"/>
                    <a:pt x="5596" y="1"/>
                    <a:pt x="5501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7" name="Google Shape;11340;p61"/>
            <p:cNvGrpSpPr/>
            <p:nvPr/>
          </p:nvGrpSpPr>
          <p:grpSpPr>
            <a:xfrm>
              <a:off x="3716358" y="1544655"/>
              <a:ext cx="361971" cy="314958"/>
              <a:chOff x="3716358" y="1544655"/>
              <a:chExt cx="361971" cy="314958"/>
            </a:xfrm>
          </p:grpSpPr>
          <p:sp>
            <p:nvSpPr>
              <p:cNvPr id="68" name="Google Shape;11341;p61"/>
              <p:cNvSpPr/>
              <p:nvPr/>
            </p:nvSpPr>
            <p:spPr>
              <a:xfrm>
                <a:off x="3767509" y="1675381"/>
                <a:ext cx="84540" cy="10663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335" extrusionOk="0">
                    <a:moveTo>
                      <a:pt x="168" y="1"/>
                    </a:moveTo>
                    <a:cubicBezTo>
                      <a:pt x="72" y="1"/>
                      <a:pt x="1" y="72"/>
                      <a:pt x="1" y="167"/>
                    </a:cubicBezTo>
                    <a:cubicBezTo>
                      <a:pt x="1" y="263"/>
                      <a:pt x="72" y="334"/>
                      <a:pt x="168" y="334"/>
                    </a:cubicBezTo>
                    <a:lnTo>
                      <a:pt x="2477" y="334"/>
                    </a:lnTo>
                    <a:cubicBezTo>
                      <a:pt x="2561" y="334"/>
                      <a:pt x="2632" y="263"/>
                      <a:pt x="2632" y="167"/>
                    </a:cubicBezTo>
                    <a:cubicBezTo>
                      <a:pt x="2656" y="72"/>
                      <a:pt x="2573" y="1"/>
                      <a:pt x="2477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11342;p61"/>
              <p:cNvSpPr/>
              <p:nvPr/>
            </p:nvSpPr>
            <p:spPr>
              <a:xfrm>
                <a:off x="3875158" y="1675381"/>
                <a:ext cx="123564" cy="10663"/>
              </a:xfrm>
              <a:custGeom>
                <a:avLst/>
                <a:gdLst/>
                <a:ahLst/>
                <a:cxnLst/>
                <a:rect l="l" t="t" r="r" b="b"/>
                <a:pathLst>
                  <a:path w="3882" h="335" extrusionOk="0">
                    <a:moveTo>
                      <a:pt x="167" y="1"/>
                    </a:moveTo>
                    <a:cubicBezTo>
                      <a:pt x="72" y="1"/>
                      <a:pt x="0" y="72"/>
                      <a:pt x="0" y="167"/>
                    </a:cubicBezTo>
                    <a:cubicBezTo>
                      <a:pt x="0" y="263"/>
                      <a:pt x="72" y="334"/>
                      <a:pt x="167" y="334"/>
                    </a:cubicBezTo>
                    <a:lnTo>
                      <a:pt x="3715" y="334"/>
                    </a:lnTo>
                    <a:cubicBezTo>
                      <a:pt x="3810" y="334"/>
                      <a:pt x="3882" y="263"/>
                      <a:pt x="3882" y="167"/>
                    </a:cubicBezTo>
                    <a:cubicBezTo>
                      <a:pt x="3882" y="72"/>
                      <a:pt x="3810" y="1"/>
                      <a:pt x="3715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11343;p61"/>
              <p:cNvSpPr/>
              <p:nvPr/>
            </p:nvSpPr>
            <p:spPr>
              <a:xfrm>
                <a:off x="3767509" y="1703423"/>
                <a:ext cx="174747" cy="10663"/>
              </a:xfrm>
              <a:custGeom>
                <a:avLst/>
                <a:gdLst/>
                <a:ahLst/>
                <a:cxnLst/>
                <a:rect l="l" t="t" r="r" b="b"/>
                <a:pathLst>
                  <a:path w="5490" h="335" extrusionOk="0">
                    <a:moveTo>
                      <a:pt x="168" y="1"/>
                    </a:moveTo>
                    <a:cubicBezTo>
                      <a:pt x="72" y="1"/>
                      <a:pt x="1" y="72"/>
                      <a:pt x="1" y="168"/>
                    </a:cubicBezTo>
                    <a:cubicBezTo>
                      <a:pt x="1" y="251"/>
                      <a:pt x="72" y="334"/>
                      <a:pt x="168" y="334"/>
                    </a:cubicBezTo>
                    <a:lnTo>
                      <a:pt x="5335" y="334"/>
                    </a:lnTo>
                    <a:cubicBezTo>
                      <a:pt x="5418" y="334"/>
                      <a:pt x="5490" y="251"/>
                      <a:pt x="5490" y="168"/>
                    </a:cubicBezTo>
                    <a:cubicBezTo>
                      <a:pt x="5490" y="72"/>
                      <a:pt x="5418" y="1"/>
                      <a:pt x="5335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11344;p61"/>
              <p:cNvSpPr/>
              <p:nvPr/>
            </p:nvSpPr>
            <p:spPr>
              <a:xfrm>
                <a:off x="3954351" y="1703423"/>
                <a:ext cx="44371" cy="10663"/>
              </a:xfrm>
              <a:custGeom>
                <a:avLst/>
                <a:gdLst/>
                <a:ahLst/>
                <a:cxnLst/>
                <a:rect l="l" t="t" r="r" b="b"/>
                <a:pathLst>
                  <a:path w="1394" h="335" extrusionOk="0">
                    <a:moveTo>
                      <a:pt x="155" y="1"/>
                    </a:moveTo>
                    <a:cubicBezTo>
                      <a:pt x="72" y="1"/>
                      <a:pt x="1" y="72"/>
                      <a:pt x="1" y="168"/>
                    </a:cubicBezTo>
                    <a:cubicBezTo>
                      <a:pt x="1" y="251"/>
                      <a:pt x="72" y="334"/>
                      <a:pt x="155" y="334"/>
                    </a:cubicBezTo>
                    <a:lnTo>
                      <a:pt x="1227" y="334"/>
                    </a:lnTo>
                    <a:cubicBezTo>
                      <a:pt x="1322" y="334"/>
                      <a:pt x="1394" y="251"/>
                      <a:pt x="1394" y="168"/>
                    </a:cubicBezTo>
                    <a:cubicBezTo>
                      <a:pt x="1394" y="72"/>
                      <a:pt x="1322" y="1"/>
                      <a:pt x="1227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11345;p61"/>
              <p:cNvSpPr/>
              <p:nvPr/>
            </p:nvSpPr>
            <p:spPr>
              <a:xfrm>
                <a:off x="3716358" y="1544655"/>
                <a:ext cx="361971" cy="314958"/>
              </a:xfrm>
              <a:custGeom>
                <a:avLst/>
                <a:gdLst/>
                <a:ahLst/>
                <a:cxnLst/>
                <a:rect l="l" t="t" r="r" b="b"/>
                <a:pathLst>
                  <a:path w="11372" h="9895" extrusionOk="0">
                    <a:moveTo>
                      <a:pt x="3513" y="6751"/>
                    </a:moveTo>
                    <a:lnTo>
                      <a:pt x="3346" y="7477"/>
                    </a:lnTo>
                    <a:lnTo>
                      <a:pt x="1953" y="7477"/>
                    </a:lnTo>
                    <a:lnTo>
                      <a:pt x="1953" y="7489"/>
                    </a:lnTo>
                    <a:cubicBezTo>
                      <a:pt x="1656" y="7489"/>
                      <a:pt x="1394" y="7251"/>
                      <a:pt x="1394" y="6941"/>
                    </a:cubicBezTo>
                    <a:lnTo>
                      <a:pt x="1394" y="6751"/>
                    </a:lnTo>
                    <a:close/>
                    <a:moveTo>
                      <a:pt x="9430" y="333"/>
                    </a:moveTo>
                    <a:cubicBezTo>
                      <a:pt x="9728" y="333"/>
                      <a:pt x="9990" y="572"/>
                      <a:pt x="9990" y="881"/>
                    </a:cubicBezTo>
                    <a:lnTo>
                      <a:pt x="9990" y="5870"/>
                    </a:lnTo>
                    <a:cubicBezTo>
                      <a:pt x="9990" y="6168"/>
                      <a:pt x="9752" y="6418"/>
                      <a:pt x="9430" y="6418"/>
                    </a:cubicBezTo>
                    <a:lnTo>
                      <a:pt x="6597" y="6418"/>
                    </a:lnTo>
                    <a:cubicBezTo>
                      <a:pt x="6561" y="6418"/>
                      <a:pt x="6537" y="6429"/>
                      <a:pt x="6501" y="6441"/>
                    </a:cubicBezTo>
                    <a:lnTo>
                      <a:pt x="3489" y="8501"/>
                    </a:lnTo>
                    <a:cubicBezTo>
                      <a:pt x="3465" y="8501"/>
                      <a:pt x="3465" y="8489"/>
                      <a:pt x="3465" y="8489"/>
                    </a:cubicBezTo>
                    <a:lnTo>
                      <a:pt x="3906" y="6608"/>
                    </a:lnTo>
                    <a:cubicBezTo>
                      <a:pt x="3918" y="6560"/>
                      <a:pt x="3906" y="6501"/>
                      <a:pt x="3870" y="6477"/>
                    </a:cubicBezTo>
                    <a:cubicBezTo>
                      <a:pt x="3834" y="6429"/>
                      <a:pt x="3799" y="6418"/>
                      <a:pt x="3739" y="6418"/>
                    </a:cubicBezTo>
                    <a:lnTo>
                      <a:pt x="894" y="6418"/>
                    </a:lnTo>
                    <a:cubicBezTo>
                      <a:pt x="596" y="6418"/>
                      <a:pt x="346" y="6179"/>
                      <a:pt x="346" y="5870"/>
                    </a:cubicBezTo>
                    <a:lnTo>
                      <a:pt x="346" y="881"/>
                    </a:lnTo>
                    <a:cubicBezTo>
                      <a:pt x="346" y="584"/>
                      <a:pt x="584" y="333"/>
                      <a:pt x="894" y="333"/>
                    </a:cubicBezTo>
                    <a:close/>
                    <a:moveTo>
                      <a:pt x="10502" y="1405"/>
                    </a:moveTo>
                    <a:cubicBezTo>
                      <a:pt x="10800" y="1405"/>
                      <a:pt x="11061" y="1643"/>
                      <a:pt x="11061" y="1953"/>
                    </a:cubicBezTo>
                    <a:lnTo>
                      <a:pt x="11061" y="6941"/>
                    </a:lnTo>
                    <a:cubicBezTo>
                      <a:pt x="11050" y="7239"/>
                      <a:pt x="10788" y="7489"/>
                      <a:pt x="10490" y="7489"/>
                    </a:cubicBezTo>
                    <a:lnTo>
                      <a:pt x="7656" y="7489"/>
                    </a:lnTo>
                    <a:cubicBezTo>
                      <a:pt x="7609" y="7489"/>
                      <a:pt x="7549" y="7525"/>
                      <a:pt x="7513" y="7549"/>
                    </a:cubicBezTo>
                    <a:cubicBezTo>
                      <a:pt x="7490" y="7596"/>
                      <a:pt x="7478" y="7644"/>
                      <a:pt x="7490" y="7680"/>
                    </a:cubicBezTo>
                    <a:lnTo>
                      <a:pt x="7918" y="9561"/>
                    </a:lnTo>
                    <a:lnTo>
                      <a:pt x="7918" y="9573"/>
                    </a:lnTo>
                    <a:lnTo>
                      <a:pt x="7906" y="9573"/>
                    </a:lnTo>
                    <a:lnTo>
                      <a:pt x="5216" y="7727"/>
                    </a:lnTo>
                    <a:lnTo>
                      <a:pt x="6644" y="6751"/>
                    </a:lnTo>
                    <a:lnTo>
                      <a:pt x="9430" y="6751"/>
                    </a:lnTo>
                    <a:cubicBezTo>
                      <a:pt x="9930" y="6751"/>
                      <a:pt x="10311" y="6358"/>
                      <a:pt x="10311" y="5870"/>
                    </a:cubicBezTo>
                    <a:lnTo>
                      <a:pt x="10311" y="1405"/>
                    </a:lnTo>
                    <a:close/>
                    <a:moveTo>
                      <a:pt x="882" y="0"/>
                    </a:moveTo>
                    <a:cubicBezTo>
                      <a:pt x="393" y="0"/>
                      <a:pt x="1" y="393"/>
                      <a:pt x="1" y="881"/>
                    </a:cubicBezTo>
                    <a:lnTo>
                      <a:pt x="1" y="5870"/>
                    </a:lnTo>
                    <a:cubicBezTo>
                      <a:pt x="1" y="6358"/>
                      <a:pt x="393" y="6739"/>
                      <a:pt x="882" y="6739"/>
                    </a:cubicBezTo>
                    <a:lnTo>
                      <a:pt x="1072" y="6739"/>
                    </a:lnTo>
                    <a:lnTo>
                      <a:pt x="1072" y="6941"/>
                    </a:lnTo>
                    <a:cubicBezTo>
                      <a:pt x="1072" y="7430"/>
                      <a:pt x="1465" y="7811"/>
                      <a:pt x="1953" y="7811"/>
                    </a:cubicBezTo>
                    <a:lnTo>
                      <a:pt x="3275" y="7811"/>
                    </a:lnTo>
                    <a:lnTo>
                      <a:pt x="3144" y="8406"/>
                    </a:lnTo>
                    <a:cubicBezTo>
                      <a:pt x="3108" y="8549"/>
                      <a:pt x="3168" y="8692"/>
                      <a:pt x="3287" y="8763"/>
                    </a:cubicBezTo>
                    <a:cubicBezTo>
                      <a:pt x="3346" y="8811"/>
                      <a:pt x="3430" y="8823"/>
                      <a:pt x="3489" y="8823"/>
                    </a:cubicBezTo>
                    <a:cubicBezTo>
                      <a:pt x="3561" y="8823"/>
                      <a:pt x="3620" y="8811"/>
                      <a:pt x="3680" y="8763"/>
                    </a:cubicBezTo>
                    <a:lnTo>
                      <a:pt x="4918" y="7918"/>
                    </a:lnTo>
                    <a:lnTo>
                      <a:pt x="7704" y="9835"/>
                    </a:lnTo>
                    <a:cubicBezTo>
                      <a:pt x="7763" y="9882"/>
                      <a:pt x="7847" y="9894"/>
                      <a:pt x="7906" y="9894"/>
                    </a:cubicBezTo>
                    <a:cubicBezTo>
                      <a:pt x="7978" y="9894"/>
                      <a:pt x="8037" y="9882"/>
                      <a:pt x="8097" y="9835"/>
                    </a:cubicBezTo>
                    <a:cubicBezTo>
                      <a:pt x="8216" y="9763"/>
                      <a:pt x="8275" y="9620"/>
                      <a:pt x="8240" y="9477"/>
                    </a:cubicBezTo>
                    <a:lnTo>
                      <a:pt x="7859" y="7811"/>
                    </a:lnTo>
                    <a:lnTo>
                      <a:pt x="10490" y="7811"/>
                    </a:lnTo>
                    <a:cubicBezTo>
                      <a:pt x="10978" y="7811"/>
                      <a:pt x="11371" y="7430"/>
                      <a:pt x="11371" y="6941"/>
                    </a:cubicBezTo>
                    <a:lnTo>
                      <a:pt x="11371" y="1953"/>
                    </a:lnTo>
                    <a:cubicBezTo>
                      <a:pt x="11371" y="1476"/>
                      <a:pt x="10966" y="1072"/>
                      <a:pt x="10490" y="1072"/>
                    </a:cubicBezTo>
                    <a:lnTo>
                      <a:pt x="10299" y="1072"/>
                    </a:lnTo>
                    <a:lnTo>
                      <a:pt x="10299" y="881"/>
                    </a:lnTo>
                    <a:cubicBezTo>
                      <a:pt x="10299" y="393"/>
                      <a:pt x="9918" y="0"/>
                      <a:pt x="9418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643296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 idx="4"/>
          </p:nvPr>
        </p:nvSpPr>
        <p:spPr>
          <a:xfrm>
            <a:off x="6305266" y="609733"/>
            <a:ext cx="4861867" cy="641600"/>
          </a:xfrm>
        </p:spPr>
        <p:txBody>
          <a:bodyPr/>
          <a:lstStyle/>
          <a:p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Análisis y Presentación de Datos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37911" y="1097389"/>
            <a:ext cx="4020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Sistemas de Gestión de Calidad (ISO 9001:2015) </a:t>
            </a:r>
            <a:endParaRPr lang="es-ES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4921" y="1985896"/>
            <a:ext cx="5534025" cy="2722581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911" y="1985896"/>
            <a:ext cx="5486400" cy="2954593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006220" y="5103674"/>
            <a:ext cx="80248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31.82% del personal califica como Regular y Bueno el conocimiento y aplicación de normas de calidad en sus áreas de trabajo y eso se debe a faltas constantes de capacitaciones por parte de la empresa en detalles de normas, políticas establecida bajo la norma.</a:t>
            </a:r>
            <a:endParaRPr lang="es-ES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590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 idx="4"/>
          </p:nvPr>
        </p:nvSpPr>
        <p:spPr>
          <a:xfrm>
            <a:off x="6305266" y="609733"/>
            <a:ext cx="4861867" cy="641600"/>
          </a:xfrm>
        </p:spPr>
        <p:txBody>
          <a:bodyPr/>
          <a:lstStyle/>
          <a:p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Análisis y Presentación de Datos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b="2201"/>
          <a:stretch/>
        </p:blipFill>
        <p:spPr>
          <a:xfrm>
            <a:off x="237911" y="1824393"/>
            <a:ext cx="5629275" cy="292502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8209" y="1824393"/>
            <a:ext cx="5629275" cy="2925028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006220" y="5103674"/>
            <a:ext cx="70558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54,55% del personal como Regular a la revisión contante del flujo de procesos, dando como resultado el desconocimiento de los mismo en las áreas de operación logística directa que son los auxiliares, ayudantes y operarios ya que son un grupo vulnerable en tema de conocimientos por su carencia de especialización de la materia.</a:t>
            </a:r>
            <a:endParaRPr lang="es-ES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237911" y="1097389"/>
            <a:ext cx="2197290" cy="372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Cadena Logística </a:t>
            </a:r>
            <a:endParaRPr lang="es-ES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4772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nomy Thesis by Slidesgo">
  <a:themeElements>
    <a:clrScheme name="Simple Light">
      <a:dk1>
        <a:srgbClr val="FAFAFA"/>
      </a:dk1>
      <a:lt1>
        <a:srgbClr val="BAF7C9"/>
      </a:lt1>
      <a:dk2>
        <a:srgbClr val="95EBAA"/>
      </a:dk2>
      <a:lt2>
        <a:srgbClr val="75DB8E"/>
      </a:lt2>
      <a:accent1>
        <a:srgbClr val="4BAF63"/>
      </a:accent1>
      <a:accent2>
        <a:srgbClr val="1A8334"/>
      </a:accent2>
      <a:accent3>
        <a:srgbClr val="434343"/>
      </a:accent3>
      <a:accent4>
        <a:srgbClr val="666666"/>
      </a:accent4>
      <a:accent5>
        <a:srgbClr val="999999"/>
      </a:accent5>
      <a:accent6>
        <a:srgbClr val="CCCCC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Economy Thesis by Slidesgo">
  <a:themeElements>
    <a:clrScheme name="Simple Light">
      <a:dk1>
        <a:srgbClr val="FAFAFA"/>
      </a:dk1>
      <a:lt1>
        <a:srgbClr val="BAF7C9"/>
      </a:lt1>
      <a:dk2>
        <a:srgbClr val="95EBAA"/>
      </a:dk2>
      <a:lt2>
        <a:srgbClr val="75DB8E"/>
      </a:lt2>
      <a:accent1>
        <a:srgbClr val="4BAF63"/>
      </a:accent1>
      <a:accent2>
        <a:srgbClr val="1A8334"/>
      </a:accent2>
      <a:accent3>
        <a:srgbClr val="434343"/>
      </a:accent3>
      <a:accent4>
        <a:srgbClr val="666666"/>
      </a:accent4>
      <a:accent5>
        <a:srgbClr val="999999"/>
      </a:accent5>
      <a:accent6>
        <a:srgbClr val="CCCCC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4207</TotalTime>
  <Words>1259</Words>
  <Application>Microsoft Office PowerPoint</Application>
  <PresentationFormat>Panorámica</PresentationFormat>
  <Paragraphs>163</Paragraphs>
  <Slides>23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23</vt:i4>
      </vt:variant>
    </vt:vector>
  </HeadingPairs>
  <TitlesOfParts>
    <vt:vector size="37" baseType="lpstr">
      <vt:lpstr>Abel</vt:lpstr>
      <vt:lpstr>Anaheim</vt:lpstr>
      <vt:lpstr>Anton</vt:lpstr>
      <vt:lpstr>Arial</vt:lpstr>
      <vt:lpstr>Calibri</vt:lpstr>
      <vt:lpstr>Josefin Sans</vt:lpstr>
      <vt:lpstr>Josefin Slab</vt:lpstr>
      <vt:lpstr>Josefin Slab SemiBold</vt:lpstr>
      <vt:lpstr>Staatliches</vt:lpstr>
      <vt:lpstr>Tempus Sans ITC</vt:lpstr>
      <vt:lpstr>Times New Roman</vt:lpstr>
      <vt:lpstr>Unica One</vt:lpstr>
      <vt:lpstr>Economy Thesis by Slidesgo</vt:lpstr>
      <vt:lpstr>2_Economy Thesis by Slidesgo</vt:lpstr>
      <vt:lpstr>CARRERA DE INGENIERÍA EN FINANZAS Y AUDITORÍA  TEMA:“INCIDENCIA DE LA APLICACIÓN DE LOS SISTEMAS DE GESTIÓN DE CALIDAD (ISO 9001:2015) EN LA CADENA LOGÍSTICA EN LAS EMPRESAS DE ALIMENTOS DE CONSUMO MASIVO, CASO NESTLÉ DSD 2017-2018”   DIRECTOR: BERRONES PAGUAY, AMARO VLADIMIR   AUTOR: HIDALGO MURILLO, ESTHER EUNICE  2020</vt:lpstr>
      <vt:lpstr>“Todos los triunfos nacen cuando nos atrevemos a comenzar”</vt:lpstr>
      <vt:lpstr>02 Marco Teórico y Referencial</vt:lpstr>
      <vt:lpstr>Objetivos</vt:lpstr>
      <vt:lpstr>Introducción </vt:lpstr>
      <vt:lpstr>Marco Teórico y Referencial </vt:lpstr>
      <vt:lpstr>Metodología de la investigación </vt:lpstr>
      <vt:lpstr>Análisis y Presentación de Datos</vt:lpstr>
      <vt:lpstr>Análisis y Presentación de Datos</vt:lpstr>
      <vt:lpstr>Análisis y Presentación de Datos</vt:lpstr>
      <vt:lpstr>Instructivo para la Implementación de la Norma ISO 9001:2015</vt:lpstr>
      <vt:lpstr>Oportunidades de Mejora</vt:lpstr>
      <vt:lpstr>Plan de Trabajo</vt:lpstr>
      <vt:lpstr>Plan de Trabajo</vt:lpstr>
      <vt:lpstr>Instructivo</vt:lpstr>
      <vt:lpstr>Instructivo</vt:lpstr>
      <vt:lpstr>Instructivo</vt:lpstr>
      <vt:lpstr>Instructivo</vt:lpstr>
      <vt:lpstr>Instructivo</vt:lpstr>
      <vt:lpstr>Instructivo</vt:lpstr>
      <vt:lpstr>Conclusiones</vt:lpstr>
      <vt:lpstr>Recomendaciones </vt:lpstr>
      <vt:lpstr>Gracias por su atención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CARRERA DE INGENIERÍA EN FINANZAS Y AUDITORÍA  TEMA:“INCIDENCIA DE LA APLICACIÓN DE LOS SISTEMAS DE GESTIÓN DE CALIDAD (ISO 9001:2015) EN LA CADENA LOGÍSTICA EN LAS EMPRESAS DE ALIMENTOS DE CONSUMO MASIVO, CASO NESTLÉ (Direct Sale Delivery) DSD 2017-2018”   DIRECTOR: BERRONES PAGUAY, AMARO VLADIMIR   AUTOR: HIDALGO MURILLO, ESTHER EUNICE  2020</dc:title>
  <dc:creator>Esther Hidalgo</dc:creator>
  <cp:lastModifiedBy>David Calderón</cp:lastModifiedBy>
  <cp:revision>36</cp:revision>
  <dcterms:created xsi:type="dcterms:W3CDTF">2020-06-30T21:40:52Z</dcterms:created>
  <dcterms:modified xsi:type="dcterms:W3CDTF">2020-11-23T23:57:46Z</dcterms:modified>
</cp:coreProperties>
</file>