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318" r:id="rId3"/>
    <p:sldId id="257" r:id="rId4"/>
    <p:sldId id="319" r:id="rId5"/>
    <p:sldId id="320" r:id="rId6"/>
    <p:sldId id="321" r:id="rId7"/>
    <p:sldId id="322" r:id="rId8"/>
    <p:sldId id="332" r:id="rId9"/>
    <p:sldId id="333" r:id="rId10"/>
    <p:sldId id="323" r:id="rId11"/>
    <p:sldId id="328" r:id="rId12"/>
    <p:sldId id="324" r:id="rId13"/>
    <p:sldId id="329" r:id="rId14"/>
    <p:sldId id="330" r:id="rId15"/>
    <p:sldId id="331" r:id="rId16"/>
    <p:sldId id="325" r:id="rId17"/>
    <p:sldId id="326" r:id="rId18"/>
    <p:sldId id="327" r:id="rId19"/>
    <p:sldId id="31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82528-3967-4B68-945B-6B5BEA7064B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7EEE0BE-65AE-4756-9976-E8262D433580}">
      <dgm:prSet phldrT="[Texto]" custT="1"/>
      <dgm:spPr/>
      <dgm:t>
        <a:bodyPr/>
        <a:lstStyle/>
        <a:p>
          <a:r>
            <a:rPr lang="es-ES" sz="2800" dirty="0"/>
            <a:t>Signos Vitales</a:t>
          </a:r>
        </a:p>
      </dgm:t>
    </dgm:pt>
    <dgm:pt modelId="{F9B4BD3D-BD77-4E94-896B-001C23908432}" type="parTrans" cxnId="{376E532B-8450-44FC-AA65-87D5A992E50E}">
      <dgm:prSet/>
      <dgm:spPr/>
      <dgm:t>
        <a:bodyPr/>
        <a:lstStyle/>
        <a:p>
          <a:endParaRPr lang="es-EC"/>
        </a:p>
      </dgm:t>
    </dgm:pt>
    <dgm:pt modelId="{BFD043A2-C6AF-40AD-8F2E-BA3279724986}" type="sibTrans" cxnId="{376E532B-8450-44FC-AA65-87D5A992E50E}">
      <dgm:prSet/>
      <dgm:spPr/>
      <dgm:t>
        <a:bodyPr/>
        <a:lstStyle/>
        <a:p>
          <a:endParaRPr lang="es-EC"/>
        </a:p>
      </dgm:t>
    </dgm:pt>
    <dgm:pt modelId="{9314EE47-9B4F-4DBE-A6D5-5B5CCEBAD7AE}">
      <dgm:prSet phldrT="[Texto]" custT="1"/>
      <dgm:spPr/>
      <dgm:t>
        <a:bodyPr/>
        <a:lstStyle/>
        <a:p>
          <a:r>
            <a:rPr lang="es-ES" sz="1400" dirty="0"/>
            <a:t>Sensores</a:t>
          </a:r>
          <a:endParaRPr lang="es-EC" sz="1400" dirty="0"/>
        </a:p>
      </dgm:t>
    </dgm:pt>
    <dgm:pt modelId="{3B06DF52-52AF-4AF3-8789-4D89E9366342}" type="parTrans" cxnId="{20CEDC3D-6FED-45E2-A9B0-3571D0059A0C}">
      <dgm:prSet/>
      <dgm:spPr/>
      <dgm:t>
        <a:bodyPr/>
        <a:lstStyle/>
        <a:p>
          <a:endParaRPr lang="es-EC"/>
        </a:p>
      </dgm:t>
    </dgm:pt>
    <dgm:pt modelId="{207CAC7D-389E-4877-9FC6-F647E5A25474}" type="sibTrans" cxnId="{20CEDC3D-6FED-45E2-A9B0-3571D0059A0C}">
      <dgm:prSet/>
      <dgm:spPr/>
      <dgm:t>
        <a:bodyPr/>
        <a:lstStyle/>
        <a:p>
          <a:endParaRPr lang="es-EC"/>
        </a:p>
      </dgm:t>
    </dgm:pt>
    <dgm:pt modelId="{53A3CBC4-E1C9-4A32-A355-0179C0E3E052}">
      <dgm:prSet phldrT="[Texto]" custT="1"/>
      <dgm:spPr/>
      <dgm:t>
        <a:bodyPr/>
        <a:lstStyle/>
        <a:p>
          <a:r>
            <a:rPr lang="es-ES" sz="1400" dirty="0"/>
            <a:t>Sistemas Empotrados</a:t>
          </a:r>
          <a:endParaRPr lang="es-EC" sz="1400" dirty="0"/>
        </a:p>
      </dgm:t>
    </dgm:pt>
    <dgm:pt modelId="{6AD5CCCB-CC85-42D1-BE01-1BB687E15AEA}" type="parTrans" cxnId="{F2EBCCEB-64C1-4405-9385-6412CE62942B}">
      <dgm:prSet/>
      <dgm:spPr/>
      <dgm:t>
        <a:bodyPr/>
        <a:lstStyle/>
        <a:p>
          <a:endParaRPr lang="es-EC"/>
        </a:p>
      </dgm:t>
    </dgm:pt>
    <dgm:pt modelId="{E0EA4534-F167-4CD6-A3D3-FED7B11552FE}" type="sibTrans" cxnId="{F2EBCCEB-64C1-4405-9385-6412CE62942B}">
      <dgm:prSet/>
      <dgm:spPr/>
      <dgm:t>
        <a:bodyPr/>
        <a:lstStyle/>
        <a:p>
          <a:endParaRPr lang="es-EC"/>
        </a:p>
      </dgm:t>
    </dgm:pt>
    <dgm:pt modelId="{3E229B17-80DE-4545-A404-DAC6752E33A8}">
      <dgm:prSet phldrT="[Texto]" custT="1"/>
      <dgm:spPr/>
      <dgm:t>
        <a:bodyPr/>
        <a:lstStyle/>
        <a:p>
          <a:endParaRPr lang="es-EC" sz="1400" dirty="0"/>
        </a:p>
      </dgm:t>
    </dgm:pt>
    <dgm:pt modelId="{F68DD02D-E1D5-492D-A728-BDBA0149A68C}" type="parTrans" cxnId="{F0867464-9FB1-408F-8071-A5C3BC79AA3A}">
      <dgm:prSet/>
      <dgm:spPr/>
      <dgm:t>
        <a:bodyPr/>
        <a:lstStyle/>
        <a:p>
          <a:endParaRPr lang="es-EC"/>
        </a:p>
      </dgm:t>
    </dgm:pt>
    <dgm:pt modelId="{831AA87A-F26C-49BE-BAA2-8A17D8FDE752}" type="sibTrans" cxnId="{F0867464-9FB1-408F-8071-A5C3BC79AA3A}">
      <dgm:prSet/>
      <dgm:spPr/>
      <dgm:t>
        <a:bodyPr/>
        <a:lstStyle/>
        <a:p>
          <a:endParaRPr lang="es-EC"/>
        </a:p>
      </dgm:t>
    </dgm:pt>
    <dgm:pt modelId="{78FE1654-4006-4605-957B-87EC40ED5657}">
      <dgm:prSet phldrT="[Texto]" custT="1"/>
      <dgm:spPr/>
      <dgm:t>
        <a:bodyPr/>
        <a:lstStyle/>
        <a:p>
          <a:r>
            <a:rPr lang="es-ES" sz="1400" dirty="0"/>
            <a:t>Node.js</a:t>
          </a:r>
          <a:endParaRPr lang="es-EC" sz="1400" dirty="0"/>
        </a:p>
      </dgm:t>
    </dgm:pt>
    <dgm:pt modelId="{3FF10704-EEA9-4C53-8546-84D1CB8CF60D}" type="parTrans" cxnId="{7E19879A-CE6B-4C9C-9AD4-BCDCFECC6506}">
      <dgm:prSet/>
      <dgm:spPr/>
      <dgm:t>
        <a:bodyPr/>
        <a:lstStyle/>
        <a:p>
          <a:endParaRPr lang="es-EC"/>
        </a:p>
      </dgm:t>
    </dgm:pt>
    <dgm:pt modelId="{45857D6D-B264-49D5-990E-F1BD05A99BF8}" type="sibTrans" cxnId="{7E19879A-CE6B-4C9C-9AD4-BCDCFECC6506}">
      <dgm:prSet/>
      <dgm:spPr/>
      <dgm:t>
        <a:bodyPr/>
        <a:lstStyle/>
        <a:p>
          <a:endParaRPr lang="es-EC"/>
        </a:p>
      </dgm:t>
    </dgm:pt>
    <dgm:pt modelId="{0F7C5D9F-08CD-4E76-BE1B-BE61A4BA0BB9}">
      <dgm:prSet phldrT="[Texto]" custT="1"/>
      <dgm:spPr/>
      <dgm:t>
        <a:bodyPr/>
        <a:lstStyle/>
        <a:p>
          <a:r>
            <a:rPr lang="es-ES" sz="1400" dirty="0"/>
            <a:t>MQTT</a:t>
          </a:r>
          <a:endParaRPr lang="es-EC" sz="1400" dirty="0"/>
        </a:p>
      </dgm:t>
    </dgm:pt>
    <dgm:pt modelId="{22C739FB-9CBB-4C57-BCC6-BDB1F0842D29}" type="parTrans" cxnId="{0E6C1FC3-2DE7-4E9C-BFAD-665FFC3E02A0}">
      <dgm:prSet/>
      <dgm:spPr/>
      <dgm:t>
        <a:bodyPr/>
        <a:lstStyle/>
        <a:p>
          <a:endParaRPr lang="es-EC"/>
        </a:p>
      </dgm:t>
    </dgm:pt>
    <dgm:pt modelId="{99F5455A-B68A-4F32-9149-7CFC7203932B}" type="sibTrans" cxnId="{0E6C1FC3-2DE7-4E9C-BFAD-665FFC3E02A0}">
      <dgm:prSet/>
      <dgm:spPr/>
      <dgm:t>
        <a:bodyPr/>
        <a:lstStyle/>
        <a:p>
          <a:endParaRPr lang="es-EC"/>
        </a:p>
      </dgm:t>
    </dgm:pt>
    <dgm:pt modelId="{A3249085-BBB5-4EEF-A59E-19774DF27FD8}">
      <dgm:prSet phldrT="[Texto]" custT="1"/>
      <dgm:spPr/>
      <dgm:t>
        <a:bodyPr/>
        <a:lstStyle/>
        <a:p>
          <a:r>
            <a:rPr lang="es-ES" sz="1400" dirty="0"/>
            <a:t>MongoDB</a:t>
          </a:r>
          <a:endParaRPr lang="es-EC" sz="1400" dirty="0"/>
        </a:p>
      </dgm:t>
    </dgm:pt>
    <dgm:pt modelId="{09F21743-C8C1-4B42-850C-BFC67A3EF285}" type="parTrans" cxnId="{760BE149-FE34-4873-BBAE-8E121C9F0D6F}">
      <dgm:prSet/>
      <dgm:spPr/>
      <dgm:t>
        <a:bodyPr/>
        <a:lstStyle/>
        <a:p>
          <a:endParaRPr lang="es-EC"/>
        </a:p>
      </dgm:t>
    </dgm:pt>
    <dgm:pt modelId="{36FE7A3E-3E46-44F7-BE33-253D37306B21}" type="sibTrans" cxnId="{760BE149-FE34-4873-BBAE-8E121C9F0D6F}">
      <dgm:prSet/>
      <dgm:spPr/>
      <dgm:t>
        <a:bodyPr/>
        <a:lstStyle/>
        <a:p>
          <a:endParaRPr lang="es-EC"/>
        </a:p>
      </dgm:t>
    </dgm:pt>
    <dgm:pt modelId="{EC328843-954C-4ABA-A224-1C4A6BD80DBE}">
      <dgm:prSet phldrT="[Texto]" custT="1"/>
      <dgm:spPr/>
      <dgm:t>
        <a:bodyPr/>
        <a:lstStyle/>
        <a:p>
          <a:r>
            <a:rPr lang="es-ES" sz="1400" dirty="0"/>
            <a:t>Angular IO</a:t>
          </a:r>
          <a:endParaRPr lang="es-EC" sz="1400" dirty="0"/>
        </a:p>
      </dgm:t>
    </dgm:pt>
    <dgm:pt modelId="{0A23BA38-0E18-490C-9E4D-F56A6EB4BF58}" type="parTrans" cxnId="{690332FC-CBEB-4A1A-9D5B-7DF9A970DC45}">
      <dgm:prSet/>
      <dgm:spPr/>
      <dgm:t>
        <a:bodyPr/>
        <a:lstStyle/>
        <a:p>
          <a:endParaRPr lang="es-EC"/>
        </a:p>
      </dgm:t>
    </dgm:pt>
    <dgm:pt modelId="{1963616F-E29C-4240-AEE5-9793C7E43D33}" type="sibTrans" cxnId="{690332FC-CBEB-4A1A-9D5B-7DF9A970DC45}">
      <dgm:prSet/>
      <dgm:spPr/>
      <dgm:t>
        <a:bodyPr/>
        <a:lstStyle/>
        <a:p>
          <a:endParaRPr lang="es-EC"/>
        </a:p>
      </dgm:t>
    </dgm:pt>
    <dgm:pt modelId="{E05DD19D-7173-4F75-9A64-F6D8C303F43A}">
      <dgm:prSet phldrT="[Texto]" custT="1"/>
      <dgm:spPr/>
      <dgm:t>
        <a:bodyPr/>
        <a:lstStyle/>
        <a:p>
          <a:r>
            <a:rPr lang="es-ES" sz="1800" dirty="0"/>
            <a:t>Herramientas de Hardware y Software</a:t>
          </a:r>
          <a:endParaRPr lang="es-EC" sz="1800" dirty="0"/>
        </a:p>
      </dgm:t>
    </dgm:pt>
    <dgm:pt modelId="{B5CFDB44-8E44-4616-A757-1C6FC3F7D872}" type="sibTrans" cxnId="{91BE68BE-10A3-4D5D-8CD1-360AB9DED54E}">
      <dgm:prSet/>
      <dgm:spPr/>
      <dgm:t>
        <a:bodyPr/>
        <a:lstStyle/>
        <a:p>
          <a:endParaRPr lang="es-EC"/>
        </a:p>
      </dgm:t>
    </dgm:pt>
    <dgm:pt modelId="{F7542D33-4F47-41D6-BC12-6C1438F6737C}" type="parTrans" cxnId="{91BE68BE-10A3-4D5D-8CD1-360AB9DED54E}">
      <dgm:prSet/>
      <dgm:spPr/>
      <dgm:t>
        <a:bodyPr/>
        <a:lstStyle/>
        <a:p>
          <a:endParaRPr lang="es-EC"/>
        </a:p>
      </dgm:t>
    </dgm:pt>
    <dgm:pt modelId="{026E2185-2BD6-4B15-99EF-0B6E5796932F}">
      <dgm:prSet custT="1"/>
      <dgm:spPr/>
      <dgm:t>
        <a:bodyPr/>
        <a:lstStyle/>
        <a:p>
          <a:r>
            <a:rPr lang="es-ES" sz="2000" dirty="0"/>
            <a:t>Respiración</a:t>
          </a:r>
          <a:endParaRPr lang="es-EC" sz="2000" dirty="0"/>
        </a:p>
      </dgm:t>
    </dgm:pt>
    <dgm:pt modelId="{AFEDE7FE-62FA-40EF-BC2E-3D0BDE6A4AC9}" type="parTrans" cxnId="{DA7A1B71-2E58-4549-8746-540478B0BCC2}">
      <dgm:prSet/>
      <dgm:spPr/>
      <dgm:t>
        <a:bodyPr/>
        <a:lstStyle/>
        <a:p>
          <a:endParaRPr lang="es-EC"/>
        </a:p>
      </dgm:t>
    </dgm:pt>
    <dgm:pt modelId="{3F058D4D-9EE8-4FCF-9513-2A9889950EA7}" type="sibTrans" cxnId="{DA7A1B71-2E58-4549-8746-540478B0BCC2}">
      <dgm:prSet/>
      <dgm:spPr/>
      <dgm:t>
        <a:bodyPr/>
        <a:lstStyle/>
        <a:p>
          <a:endParaRPr lang="es-EC"/>
        </a:p>
      </dgm:t>
    </dgm:pt>
    <dgm:pt modelId="{7ECDE166-E8FB-4F2C-A612-C70C74EDB21E}">
      <dgm:prSet custT="1"/>
      <dgm:spPr/>
      <dgm:t>
        <a:bodyPr/>
        <a:lstStyle/>
        <a:p>
          <a:r>
            <a:rPr lang="es-ES" sz="2000" dirty="0"/>
            <a:t>Temperatura</a:t>
          </a:r>
          <a:endParaRPr lang="es-EC" sz="2000" dirty="0"/>
        </a:p>
      </dgm:t>
    </dgm:pt>
    <dgm:pt modelId="{DEC6EF5A-BEAE-492D-BB57-394EB9B18E4B}" type="parTrans" cxnId="{35114C8A-D966-4A5F-9ED9-F5CEE15C21FE}">
      <dgm:prSet/>
      <dgm:spPr/>
      <dgm:t>
        <a:bodyPr/>
        <a:lstStyle/>
        <a:p>
          <a:endParaRPr lang="es-EC"/>
        </a:p>
      </dgm:t>
    </dgm:pt>
    <dgm:pt modelId="{1422AE0A-878A-4676-816F-1B0CA2AFCFA4}" type="sibTrans" cxnId="{35114C8A-D966-4A5F-9ED9-F5CEE15C21FE}">
      <dgm:prSet/>
      <dgm:spPr/>
      <dgm:t>
        <a:bodyPr/>
        <a:lstStyle/>
        <a:p>
          <a:endParaRPr lang="es-EC"/>
        </a:p>
      </dgm:t>
    </dgm:pt>
    <dgm:pt modelId="{00D0B813-E136-4578-B7BF-4916C1F5100C}">
      <dgm:prSet custT="1"/>
      <dgm:spPr/>
      <dgm:t>
        <a:bodyPr/>
        <a:lstStyle/>
        <a:p>
          <a:r>
            <a:rPr lang="es-ES" sz="2000" dirty="0"/>
            <a:t>Pulso</a:t>
          </a:r>
          <a:endParaRPr lang="es-EC" sz="2000" dirty="0"/>
        </a:p>
      </dgm:t>
    </dgm:pt>
    <dgm:pt modelId="{7F076F0F-9631-44A2-A506-9B4DFB577400}" type="parTrans" cxnId="{BE8F922E-676D-477C-95FA-9B70C0D67191}">
      <dgm:prSet/>
      <dgm:spPr/>
      <dgm:t>
        <a:bodyPr/>
        <a:lstStyle/>
        <a:p>
          <a:endParaRPr lang="es-EC"/>
        </a:p>
      </dgm:t>
    </dgm:pt>
    <dgm:pt modelId="{6485298B-B650-4A85-A970-3A34599627DD}" type="sibTrans" cxnId="{BE8F922E-676D-477C-95FA-9B70C0D67191}">
      <dgm:prSet/>
      <dgm:spPr/>
      <dgm:t>
        <a:bodyPr/>
        <a:lstStyle/>
        <a:p>
          <a:endParaRPr lang="es-EC"/>
        </a:p>
      </dgm:t>
    </dgm:pt>
    <dgm:pt modelId="{3C9F657E-5192-4643-8643-BDAE51A781BE}">
      <dgm:prSet custT="1"/>
      <dgm:spPr/>
      <dgm:t>
        <a:bodyPr/>
        <a:lstStyle/>
        <a:p>
          <a:r>
            <a:rPr lang="es-ES" sz="2000" dirty="0"/>
            <a:t>Presión arterial</a:t>
          </a:r>
          <a:endParaRPr lang="es-EC" sz="2000" dirty="0"/>
        </a:p>
      </dgm:t>
    </dgm:pt>
    <dgm:pt modelId="{A2CC9D33-6D49-4075-89D8-1E61EB5718F6}" type="parTrans" cxnId="{95AB8B7E-CA78-4F91-87F4-8621F793EE5C}">
      <dgm:prSet/>
      <dgm:spPr/>
      <dgm:t>
        <a:bodyPr/>
        <a:lstStyle/>
        <a:p>
          <a:endParaRPr lang="es-EC"/>
        </a:p>
      </dgm:t>
    </dgm:pt>
    <dgm:pt modelId="{6F075FCE-686E-49C2-9716-86A4B147E9DC}" type="sibTrans" cxnId="{95AB8B7E-CA78-4F91-87F4-8621F793EE5C}">
      <dgm:prSet/>
      <dgm:spPr/>
      <dgm:t>
        <a:bodyPr/>
        <a:lstStyle/>
        <a:p>
          <a:endParaRPr lang="es-EC"/>
        </a:p>
      </dgm:t>
    </dgm:pt>
    <dgm:pt modelId="{4A71E614-DAA7-4BBD-93B3-3E5A79431709}" type="pres">
      <dgm:prSet presAssocID="{5D482528-3967-4B68-945B-6B5BEA7064B6}" presName="Name0" presStyleCnt="0">
        <dgm:presLayoutVars>
          <dgm:dir/>
          <dgm:resizeHandles val="exact"/>
        </dgm:presLayoutVars>
      </dgm:prSet>
      <dgm:spPr/>
    </dgm:pt>
    <dgm:pt modelId="{89920520-2061-459D-A4F7-E9C61179F405}" type="pres">
      <dgm:prSet presAssocID="{5D482528-3967-4B68-945B-6B5BEA7064B6}" presName="bkgdShp" presStyleLbl="alignAccFollowNode1" presStyleIdx="0" presStyleCnt="1"/>
      <dgm:spPr/>
    </dgm:pt>
    <dgm:pt modelId="{BEAA7623-B627-403C-ABB1-02459BEB1A35}" type="pres">
      <dgm:prSet presAssocID="{5D482528-3967-4B68-945B-6B5BEA7064B6}" presName="linComp" presStyleCnt="0"/>
      <dgm:spPr/>
    </dgm:pt>
    <dgm:pt modelId="{ED93D377-B7FF-4B22-A44A-716466CDB8D6}" type="pres">
      <dgm:prSet presAssocID="{87EEE0BE-65AE-4756-9976-E8262D433580}" presName="compNode" presStyleCnt="0"/>
      <dgm:spPr/>
    </dgm:pt>
    <dgm:pt modelId="{1078ED0E-4486-4A26-BD03-908156CE7064}" type="pres">
      <dgm:prSet presAssocID="{87EEE0BE-65AE-4756-9976-E8262D433580}" presName="node" presStyleLbl="node1" presStyleIdx="0" presStyleCnt="2">
        <dgm:presLayoutVars>
          <dgm:bulletEnabled val="1"/>
        </dgm:presLayoutVars>
      </dgm:prSet>
      <dgm:spPr/>
    </dgm:pt>
    <dgm:pt modelId="{7489D8C0-B9C6-4B44-96B5-7A50AFED0CAA}" type="pres">
      <dgm:prSet presAssocID="{87EEE0BE-65AE-4756-9976-E8262D433580}" presName="invisiNode" presStyleLbl="node1" presStyleIdx="0" presStyleCnt="2"/>
      <dgm:spPr/>
    </dgm:pt>
    <dgm:pt modelId="{406B2800-5878-4864-B864-270D5EDC617B}" type="pres">
      <dgm:prSet presAssocID="{87EEE0BE-65AE-4756-9976-E8262D433580}" presName="imagNode" presStyleLbl="fgImgPlace1" presStyleIdx="0" presStyleCnt="2" custScaleY="120711"/>
      <dgm:spPr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</dgm:spPr>
    </dgm:pt>
    <dgm:pt modelId="{58D5394A-A9A5-4517-A25B-C0A118D871E1}" type="pres">
      <dgm:prSet presAssocID="{BFD043A2-C6AF-40AD-8F2E-BA3279724986}" presName="sibTrans" presStyleLbl="sibTrans2D1" presStyleIdx="0" presStyleCnt="0"/>
      <dgm:spPr/>
    </dgm:pt>
    <dgm:pt modelId="{B1C21682-A59F-4AC3-8A9A-E0EC580D9687}" type="pres">
      <dgm:prSet presAssocID="{E05DD19D-7173-4F75-9A64-F6D8C303F43A}" presName="compNode" presStyleCnt="0"/>
      <dgm:spPr/>
    </dgm:pt>
    <dgm:pt modelId="{62AB0C06-1ECC-439B-8F85-FA693095D7C1}" type="pres">
      <dgm:prSet presAssocID="{E05DD19D-7173-4F75-9A64-F6D8C303F43A}" presName="node" presStyleLbl="node1" presStyleIdx="1" presStyleCnt="2">
        <dgm:presLayoutVars>
          <dgm:bulletEnabled val="1"/>
        </dgm:presLayoutVars>
      </dgm:prSet>
      <dgm:spPr/>
    </dgm:pt>
    <dgm:pt modelId="{B245054D-36A1-4B61-94A1-457329555F61}" type="pres">
      <dgm:prSet presAssocID="{E05DD19D-7173-4F75-9A64-F6D8C303F43A}" presName="invisiNode" presStyleLbl="node1" presStyleIdx="1" presStyleCnt="2"/>
      <dgm:spPr/>
    </dgm:pt>
    <dgm:pt modelId="{853DE94D-66E9-452A-84C7-6510EC91E633}" type="pres">
      <dgm:prSet presAssocID="{E05DD19D-7173-4F75-9A64-F6D8C303F43A}" presName="imagNode" presStyleLbl="fgImgPlace1" presStyleIdx="1" presStyleCnt="2" custScaleY="120711"/>
      <dgm:spPr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</dgm:spPr>
    </dgm:pt>
  </dgm:ptLst>
  <dgm:cxnLst>
    <dgm:cxn modelId="{EFECC209-D581-4A34-B727-155157C0F6B0}" type="presOf" srcId="{0F7C5D9F-08CD-4E76-BE1B-BE61A4BA0BB9}" destId="{62AB0C06-1ECC-439B-8F85-FA693095D7C1}" srcOrd="0" destOrd="4" presId="urn:microsoft.com/office/officeart/2005/8/layout/pList2"/>
    <dgm:cxn modelId="{376E532B-8450-44FC-AA65-87D5A992E50E}" srcId="{5D482528-3967-4B68-945B-6B5BEA7064B6}" destId="{87EEE0BE-65AE-4756-9976-E8262D433580}" srcOrd="0" destOrd="0" parTransId="{F9B4BD3D-BD77-4E94-896B-001C23908432}" sibTransId="{BFD043A2-C6AF-40AD-8F2E-BA3279724986}"/>
    <dgm:cxn modelId="{BE8F922E-676D-477C-95FA-9B70C0D67191}" srcId="{87EEE0BE-65AE-4756-9976-E8262D433580}" destId="{00D0B813-E136-4578-B7BF-4916C1F5100C}" srcOrd="2" destOrd="0" parTransId="{7F076F0F-9631-44A2-A506-9B4DFB577400}" sibTransId="{6485298B-B650-4A85-A970-3A34599627DD}"/>
    <dgm:cxn modelId="{20CEDC3D-6FED-45E2-A9B0-3571D0059A0C}" srcId="{E05DD19D-7173-4F75-9A64-F6D8C303F43A}" destId="{9314EE47-9B4F-4DBE-A6D5-5B5CCEBAD7AE}" srcOrd="0" destOrd="0" parTransId="{3B06DF52-52AF-4AF3-8789-4D89E9366342}" sibTransId="{207CAC7D-389E-4877-9FC6-F647E5A25474}"/>
    <dgm:cxn modelId="{DE1CA35B-9C20-4FFE-A6A2-096ADE357D08}" type="presOf" srcId="{A3249085-BBB5-4EEF-A59E-19774DF27FD8}" destId="{62AB0C06-1ECC-439B-8F85-FA693095D7C1}" srcOrd="0" destOrd="5" presId="urn:microsoft.com/office/officeart/2005/8/layout/pList2"/>
    <dgm:cxn modelId="{6E903864-F463-4897-936F-0D40238531F6}" type="presOf" srcId="{9314EE47-9B4F-4DBE-A6D5-5B5CCEBAD7AE}" destId="{62AB0C06-1ECC-439B-8F85-FA693095D7C1}" srcOrd="0" destOrd="1" presId="urn:microsoft.com/office/officeart/2005/8/layout/pList2"/>
    <dgm:cxn modelId="{F0867464-9FB1-408F-8071-A5C3BC79AA3A}" srcId="{E05DD19D-7173-4F75-9A64-F6D8C303F43A}" destId="{3E229B17-80DE-4545-A404-DAC6752E33A8}" srcOrd="6" destOrd="0" parTransId="{F68DD02D-E1D5-492D-A728-BDBA0149A68C}" sibTransId="{831AA87A-F26C-49BE-BAA2-8A17D8FDE752}"/>
    <dgm:cxn modelId="{760BE149-FE34-4873-BBAE-8E121C9F0D6F}" srcId="{E05DD19D-7173-4F75-9A64-F6D8C303F43A}" destId="{A3249085-BBB5-4EEF-A59E-19774DF27FD8}" srcOrd="4" destOrd="0" parTransId="{09F21743-C8C1-4B42-850C-BFC67A3EF285}" sibTransId="{36FE7A3E-3E46-44F7-BE33-253D37306B21}"/>
    <dgm:cxn modelId="{C789066C-9BA7-4A89-A67C-011C077936D5}" type="presOf" srcId="{E05DD19D-7173-4F75-9A64-F6D8C303F43A}" destId="{62AB0C06-1ECC-439B-8F85-FA693095D7C1}" srcOrd="0" destOrd="0" presId="urn:microsoft.com/office/officeart/2005/8/layout/pList2"/>
    <dgm:cxn modelId="{1101E750-4C07-4878-82CA-521BFA5B1563}" type="presOf" srcId="{87EEE0BE-65AE-4756-9976-E8262D433580}" destId="{1078ED0E-4486-4A26-BD03-908156CE7064}" srcOrd="0" destOrd="0" presId="urn:microsoft.com/office/officeart/2005/8/layout/pList2"/>
    <dgm:cxn modelId="{DA7A1B71-2E58-4549-8746-540478B0BCC2}" srcId="{87EEE0BE-65AE-4756-9976-E8262D433580}" destId="{026E2185-2BD6-4B15-99EF-0B6E5796932F}" srcOrd="0" destOrd="0" parTransId="{AFEDE7FE-62FA-40EF-BC2E-3D0BDE6A4AC9}" sibTransId="{3F058D4D-9EE8-4FCF-9513-2A9889950EA7}"/>
    <dgm:cxn modelId="{4F87E752-B5DD-4D20-9DD3-189FE6D5BE24}" type="presOf" srcId="{3C9F657E-5192-4643-8643-BDAE51A781BE}" destId="{1078ED0E-4486-4A26-BD03-908156CE7064}" srcOrd="0" destOrd="4" presId="urn:microsoft.com/office/officeart/2005/8/layout/pList2"/>
    <dgm:cxn modelId="{558D577C-999E-4303-996B-D742629B5FDD}" type="presOf" srcId="{53A3CBC4-E1C9-4A32-A355-0179C0E3E052}" destId="{62AB0C06-1ECC-439B-8F85-FA693095D7C1}" srcOrd="0" destOrd="2" presId="urn:microsoft.com/office/officeart/2005/8/layout/pList2"/>
    <dgm:cxn modelId="{95AB8B7E-CA78-4F91-87F4-8621F793EE5C}" srcId="{87EEE0BE-65AE-4756-9976-E8262D433580}" destId="{3C9F657E-5192-4643-8643-BDAE51A781BE}" srcOrd="3" destOrd="0" parTransId="{A2CC9D33-6D49-4075-89D8-1E61EB5718F6}" sibTransId="{6F075FCE-686E-49C2-9716-86A4B147E9DC}"/>
    <dgm:cxn modelId="{AA9C1F84-2C96-4159-B779-E4B6F71813D3}" type="presOf" srcId="{EC328843-954C-4ABA-A224-1C4A6BD80DBE}" destId="{62AB0C06-1ECC-439B-8F85-FA693095D7C1}" srcOrd="0" destOrd="6" presId="urn:microsoft.com/office/officeart/2005/8/layout/pList2"/>
    <dgm:cxn modelId="{35114C8A-D966-4A5F-9ED9-F5CEE15C21FE}" srcId="{87EEE0BE-65AE-4756-9976-E8262D433580}" destId="{7ECDE166-E8FB-4F2C-A612-C70C74EDB21E}" srcOrd="1" destOrd="0" parTransId="{DEC6EF5A-BEAE-492D-BB57-394EB9B18E4B}" sibTransId="{1422AE0A-878A-4676-816F-1B0CA2AFCFA4}"/>
    <dgm:cxn modelId="{7E19879A-CE6B-4C9C-9AD4-BCDCFECC6506}" srcId="{E05DD19D-7173-4F75-9A64-F6D8C303F43A}" destId="{78FE1654-4006-4605-957B-87EC40ED5657}" srcOrd="2" destOrd="0" parTransId="{3FF10704-EEA9-4C53-8546-84D1CB8CF60D}" sibTransId="{45857D6D-B264-49D5-990E-F1BD05A99BF8}"/>
    <dgm:cxn modelId="{683B72A5-F1F5-49F2-A90B-39EB50B2CBAC}" type="presOf" srcId="{3E229B17-80DE-4545-A404-DAC6752E33A8}" destId="{62AB0C06-1ECC-439B-8F85-FA693095D7C1}" srcOrd="0" destOrd="7" presId="urn:microsoft.com/office/officeart/2005/8/layout/pList2"/>
    <dgm:cxn modelId="{15B129B5-F930-4B3E-B7CD-A48090F1FB8F}" type="presOf" srcId="{00D0B813-E136-4578-B7BF-4916C1F5100C}" destId="{1078ED0E-4486-4A26-BD03-908156CE7064}" srcOrd="0" destOrd="3" presId="urn:microsoft.com/office/officeart/2005/8/layout/pList2"/>
    <dgm:cxn modelId="{9BAE59B9-7779-4FF5-A0E8-A04224D0F522}" type="presOf" srcId="{BFD043A2-C6AF-40AD-8F2E-BA3279724986}" destId="{58D5394A-A9A5-4517-A25B-C0A118D871E1}" srcOrd="0" destOrd="0" presId="urn:microsoft.com/office/officeart/2005/8/layout/pList2"/>
    <dgm:cxn modelId="{91BE68BE-10A3-4D5D-8CD1-360AB9DED54E}" srcId="{5D482528-3967-4B68-945B-6B5BEA7064B6}" destId="{E05DD19D-7173-4F75-9A64-F6D8C303F43A}" srcOrd="1" destOrd="0" parTransId="{F7542D33-4F47-41D6-BC12-6C1438F6737C}" sibTransId="{B5CFDB44-8E44-4616-A757-1C6FC3F7D872}"/>
    <dgm:cxn modelId="{0E6C1FC3-2DE7-4E9C-BFAD-665FFC3E02A0}" srcId="{E05DD19D-7173-4F75-9A64-F6D8C303F43A}" destId="{0F7C5D9F-08CD-4E76-BE1B-BE61A4BA0BB9}" srcOrd="3" destOrd="0" parTransId="{22C739FB-9CBB-4C57-BCC6-BDB1F0842D29}" sibTransId="{99F5455A-B68A-4F32-9149-7CFC7203932B}"/>
    <dgm:cxn modelId="{80A86CC7-8FEE-48AB-BFB1-9D836F6B6EB7}" type="presOf" srcId="{5D482528-3967-4B68-945B-6B5BEA7064B6}" destId="{4A71E614-DAA7-4BBD-93B3-3E5A79431709}" srcOrd="0" destOrd="0" presId="urn:microsoft.com/office/officeart/2005/8/layout/pList2"/>
    <dgm:cxn modelId="{F53283C7-D2C6-45B7-B02B-A34F6929FCEA}" type="presOf" srcId="{026E2185-2BD6-4B15-99EF-0B6E5796932F}" destId="{1078ED0E-4486-4A26-BD03-908156CE7064}" srcOrd="0" destOrd="1" presId="urn:microsoft.com/office/officeart/2005/8/layout/pList2"/>
    <dgm:cxn modelId="{AE63EBDD-EE3A-487A-BABC-2902784C41DF}" type="presOf" srcId="{7ECDE166-E8FB-4F2C-A612-C70C74EDB21E}" destId="{1078ED0E-4486-4A26-BD03-908156CE7064}" srcOrd="0" destOrd="2" presId="urn:microsoft.com/office/officeart/2005/8/layout/pList2"/>
    <dgm:cxn modelId="{F2EBCCEB-64C1-4405-9385-6412CE62942B}" srcId="{E05DD19D-7173-4F75-9A64-F6D8C303F43A}" destId="{53A3CBC4-E1C9-4A32-A355-0179C0E3E052}" srcOrd="1" destOrd="0" parTransId="{6AD5CCCB-CC85-42D1-BE01-1BB687E15AEA}" sibTransId="{E0EA4534-F167-4CD6-A3D3-FED7B11552FE}"/>
    <dgm:cxn modelId="{DD2D2BFA-57D4-4D2E-AADC-2AEA60131D2C}" type="presOf" srcId="{78FE1654-4006-4605-957B-87EC40ED5657}" destId="{62AB0C06-1ECC-439B-8F85-FA693095D7C1}" srcOrd="0" destOrd="3" presId="urn:microsoft.com/office/officeart/2005/8/layout/pList2"/>
    <dgm:cxn modelId="{690332FC-CBEB-4A1A-9D5B-7DF9A970DC45}" srcId="{E05DD19D-7173-4F75-9A64-F6D8C303F43A}" destId="{EC328843-954C-4ABA-A224-1C4A6BD80DBE}" srcOrd="5" destOrd="0" parTransId="{0A23BA38-0E18-490C-9E4D-F56A6EB4BF58}" sibTransId="{1963616F-E29C-4240-AEE5-9793C7E43D33}"/>
    <dgm:cxn modelId="{BF62FB83-65D1-499B-A265-0A352C75ADD3}" type="presParOf" srcId="{4A71E614-DAA7-4BBD-93B3-3E5A79431709}" destId="{89920520-2061-459D-A4F7-E9C61179F405}" srcOrd="0" destOrd="0" presId="urn:microsoft.com/office/officeart/2005/8/layout/pList2"/>
    <dgm:cxn modelId="{EF5FAC82-A276-41F1-97AE-957284CCAFA5}" type="presParOf" srcId="{4A71E614-DAA7-4BBD-93B3-3E5A79431709}" destId="{BEAA7623-B627-403C-ABB1-02459BEB1A35}" srcOrd="1" destOrd="0" presId="urn:microsoft.com/office/officeart/2005/8/layout/pList2"/>
    <dgm:cxn modelId="{E3288C8C-882C-4F40-BE86-4D98C244ECB6}" type="presParOf" srcId="{BEAA7623-B627-403C-ABB1-02459BEB1A35}" destId="{ED93D377-B7FF-4B22-A44A-716466CDB8D6}" srcOrd="0" destOrd="0" presId="urn:microsoft.com/office/officeart/2005/8/layout/pList2"/>
    <dgm:cxn modelId="{284C815D-CE68-4495-9B90-8DFF6513CD03}" type="presParOf" srcId="{ED93D377-B7FF-4B22-A44A-716466CDB8D6}" destId="{1078ED0E-4486-4A26-BD03-908156CE7064}" srcOrd="0" destOrd="0" presId="urn:microsoft.com/office/officeart/2005/8/layout/pList2"/>
    <dgm:cxn modelId="{984D05BE-DC58-4ACB-96B0-21BE60765F16}" type="presParOf" srcId="{ED93D377-B7FF-4B22-A44A-716466CDB8D6}" destId="{7489D8C0-B9C6-4B44-96B5-7A50AFED0CAA}" srcOrd="1" destOrd="0" presId="urn:microsoft.com/office/officeart/2005/8/layout/pList2"/>
    <dgm:cxn modelId="{1C8E5DE1-2B1F-453B-9F6F-456F748CCA00}" type="presParOf" srcId="{ED93D377-B7FF-4B22-A44A-716466CDB8D6}" destId="{406B2800-5878-4864-B864-270D5EDC617B}" srcOrd="2" destOrd="0" presId="urn:microsoft.com/office/officeart/2005/8/layout/pList2"/>
    <dgm:cxn modelId="{E62CF450-F7FE-422D-B0E9-CE9A027DA7BE}" type="presParOf" srcId="{BEAA7623-B627-403C-ABB1-02459BEB1A35}" destId="{58D5394A-A9A5-4517-A25B-C0A118D871E1}" srcOrd="1" destOrd="0" presId="urn:microsoft.com/office/officeart/2005/8/layout/pList2"/>
    <dgm:cxn modelId="{B4B1698C-5D1A-42E8-84D2-AE0931DAB5BE}" type="presParOf" srcId="{BEAA7623-B627-403C-ABB1-02459BEB1A35}" destId="{B1C21682-A59F-4AC3-8A9A-E0EC580D9687}" srcOrd="2" destOrd="0" presId="urn:microsoft.com/office/officeart/2005/8/layout/pList2"/>
    <dgm:cxn modelId="{0C5CB001-FEC1-4C02-82D0-7472A29821FA}" type="presParOf" srcId="{B1C21682-A59F-4AC3-8A9A-E0EC580D9687}" destId="{62AB0C06-1ECC-439B-8F85-FA693095D7C1}" srcOrd="0" destOrd="0" presId="urn:microsoft.com/office/officeart/2005/8/layout/pList2"/>
    <dgm:cxn modelId="{420B252F-D9E3-4F0E-BBE8-1FCDC9075620}" type="presParOf" srcId="{B1C21682-A59F-4AC3-8A9A-E0EC580D9687}" destId="{B245054D-36A1-4B61-94A1-457329555F61}" srcOrd="1" destOrd="0" presId="urn:microsoft.com/office/officeart/2005/8/layout/pList2"/>
    <dgm:cxn modelId="{043771E4-A2BE-4979-ADA5-1324111915C9}" type="presParOf" srcId="{B1C21682-A59F-4AC3-8A9A-E0EC580D9687}" destId="{853DE94D-66E9-452A-84C7-6510EC91E63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20520-2061-459D-A4F7-E9C61179F405}">
      <dsp:nvSpPr>
        <dsp:cNvPr id="0" name=""/>
        <dsp:cNvSpPr/>
      </dsp:nvSpPr>
      <dsp:spPr>
        <a:xfrm>
          <a:off x="0" y="0"/>
          <a:ext cx="8781774" cy="20290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B2800-5878-4864-B864-270D5EDC617B}">
      <dsp:nvSpPr>
        <dsp:cNvPr id="0" name=""/>
        <dsp:cNvSpPr/>
      </dsp:nvSpPr>
      <dsp:spPr>
        <a:xfrm>
          <a:off x="264460" y="116454"/>
          <a:ext cx="3929929" cy="17961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8ED0E-4486-4A26-BD03-908156CE7064}">
      <dsp:nvSpPr>
        <dsp:cNvPr id="0" name=""/>
        <dsp:cNvSpPr/>
      </dsp:nvSpPr>
      <dsp:spPr>
        <a:xfrm rot="10800000">
          <a:off x="264460" y="2029073"/>
          <a:ext cx="3929929" cy="24799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Signos Vitales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Respiración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Temperatura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Pulso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Presión arterial</a:t>
          </a:r>
          <a:endParaRPr lang="es-EC" sz="2000" kern="1200" dirty="0"/>
        </a:p>
      </dsp:txBody>
      <dsp:txXfrm rot="10800000">
        <a:off x="340728" y="2029073"/>
        <a:ext cx="3777393" cy="2403710"/>
      </dsp:txXfrm>
    </dsp:sp>
    <dsp:sp modelId="{853DE94D-66E9-452A-84C7-6510EC91E633}">
      <dsp:nvSpPr>
        <dsp:cNvPr id="0" name=""/>
        <dsp:cNvSpPr/>
      </dsp:nvSpPr>
      <dsp:spPr>
        <a:xfrm>
          <a:off x="4587383" y="116454"/>
          <a:ext cx="3929929" cy="17961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B0C06-1ECC-439B-8F85-FA693095D7C1}">
      <dsp:nvSpPr>
        <dsp:cNvPr id="0" name=""/>
        <dsp:cNvSpPr/>
      </dsp:nvSpPr>
      <dsp:spPr>
        <a:xfrm rot="10800000">
          <a:off x="4587383" y="2029073"/>
          <a:ext cx="3929929" cy="24799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Herramientas de Hardware y Software</a:t>
          </a:r>
          <a:endParaRPr lang="es-EC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Sensores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Sistemas Empotrados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Node.js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MQTT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MongoDB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Angular IO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400" kern="1200" dirty="0"/>
        </a:p>
      </dsp:txBody>
      <dsp:txXfrm rot="10800000">
        <a:off x="4663651" y="2029073"/>
        <a:ext cx="3777393" cy="2403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7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7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1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14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0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1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6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4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7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7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5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2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7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945B0-8817-4AD4-8A9F-568BA0F6D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835965"/>
            <a:ext cx="8915399" cy="1941416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titulación, previo a la obtención del título de:</a:t>
            </a:r>
            <a:br>
              <a:rPr lang="es-EC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Magíster en Gerencia de Sistemas</a:t>
            </a:r>
            <a:br>
              <a:rPr lang="es-EC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sz="3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2CB6F4-A529-4343-91A4-2F9260AC1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835" y="4777379"/>
            <a:ext cx="6652591" cy="1126283"/>
          </a:xfrm>
        </p:spPr>
        <p:txBody>
          <a:bodyPr>
            <a:normAutofit/>
          </a:bodyPr>
          <a:lstStyle/>
          <a:p>
            <a:pPr algn="ctr"/>
            <a:r>
              <a:rPr lang="es-EC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Maestrante: Ing. Edward Vladimir Haro Valenzuela.</a:t>
            </a:r>
          </a:p>
          <a:p>
            <a:pPr algn="ctr"/>
            <a:r>
              <a:rPr lang="es-EC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Ing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Diego Miguel Marcillo Parra. PhD.</a:t>
            </a:r>
            <a:endParaRPr lang="es-EC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1E58BBCA-ADF3-456C-8CDF-6417CEC783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8" y="210817"/>
            <a:ext cx="8176104" cy="21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10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C735F-863E-4DE0-BC55-95F326BF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de Arquitectura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F8A645-F90D-415C-B4B4-D33E3F158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264555"/>
            <a:ext cx="8911687" cy="51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40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6F646-DA2C-4EE5-917B-C949C504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Video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76ED8-EC21-42BD-8676-1BBA07939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20078"/>
            <a:ext cx="8915400" cy="569843"/>
          </a:xfrm>
        </p:spPr>
        <p:txBody>
          <a:bodyPr/>
          <a:lstStyle/>
          <a:p>
            <a:r>
              <a:rPr lang="es-ES" dirty="0"/>
              <a:t>Video del prototipo en funcionamiento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2BB3CF-3D31-4804-B1CD-BAF35CD18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50" y="2418521"/>
            <a:ext cx="6600825" cy="3990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0747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2ECD4-0C53-4A1E-9A2F-86C879BA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Resultados: Funcionamiento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18AFEB-D6C1-4F4A-8C91-4959FB12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5" y="1905000"/>
            <a:ext cx="4025486" cy="4328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AE72AB-7E07-46EC-AD6F-C337690F33F1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5206" y="1904999"/>
            <a:ext cx="4782381" cy="4328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6724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2ECD4-0C53-4A1E-9A2F-86C879BA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Resultados: Funcionamiento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52D38B-9409-46D3-8AF4-592220A4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716" y="1905000"/>
            <a:ext cx="4095890" cy="4328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9A037D-C3CD-4636-BB9B-3C62328A500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3680" y="1905000"/>
            <a:ext cx="4920932" cy="4328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8565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2ECD4-0C53-4A1E-9A2F-86C879BA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Resultados: Encuesta a profesionales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E2AA1-A5B5-4FF8-B19F-08E54D933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527102"/>
            <a:ext cx="3975809" cy="45589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AE6F13-58CA-4F34-B074-E647D344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628" y="1938337"/>
            <a:ext cx="5190978" cy="2981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3510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2ECD4-0C53-4A1E-9A2F-86C879BA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Resultados: Evaluación low-cost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638E30-E051-4811-BA7D-719C43784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591" y="1601393"/>
            <a:ext cx="4769804" cy="2600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89D013-7C07-4AE4-9850-05340E7E9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1554968"/>
            <a:ext cx="4381499" cy="44730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A7C108-9E89-4F7A-9040-FCB79AA03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591" y="4281880"/>
            <a:ext cx="4769805" cy="232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4924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D4DAB-FEE6-4211-95F2-AAF250EC9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  <a:endParaRPr lang="es-EC" dirty="0"/>
          </a:p>
        </p:txBody>
      </p:sp>
      <p:sp>
        <p:nvSpPr>
          <p:cNvPr id="13" name="Google Shape;2135;p44">
            <a:extLst>
              <a:ext uri="{FF2B5EF4-FFF2-40B4-BE49-F238E27FC236}">
                <a16:creationId xmlns:a16="http://schemas.microsoft.com/office/drawing/2014/main" id="{0E04132B-893F-4628-AA16-374572E0F983}"/>
              </a:ext>
            </a:extLst>
          </p:cNvPr>
          <p:cNvSpPr txBox="1">
            <a:spLocks/>
          </p:cNvSpPr>
          <p:nvPr/>
        </p:nvSpPr>
        <p:spPr>
          <a:xfrm>
            <a:off x="2464553" y="1905000"/>
            <a:ext cx="758700" cy="45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0"/>
              </a:spcBef>
            </a:pPr>
            <a:r>
              <a:rPr lang="en" dirty="0"/>
              <a:t>01</a:t>
            </a:r>
          </a:p>
        </p:txBody>
      </p:sp>
      <p:grpSp>
        <p:nvGrpSpPr>
          <p:cNvPr id="14" name="Google Shape;2142;p44">
            <a:extLst>
              <a:ext uri="{FF2B5EF4-FFF2-40B4-BE49-F238E27FC236}">
                <a16:creationId xmlns:a16="http://schemas.microsoft.com/office/drawing/2014/main" id="{52106D97-BF60-48ED-B0EC-457F5DA77430}"/>
              </a:ext>
            </a:extLst>
          </p:cNvPr>
          <p:cNvGrpSpPr/>
          <p:nvPr/>
        </p:nvGrpSpPr>
        <p:grpSpPr>
          <a:xfrm>
            <a:off x="3223253" y="2054287"/>
            <a:ext cx="497448" cy="606226"/>
            <a:chOff x="1847621" y="2498055"/>
            <a:chExt cx="497448" cy="606226"/>
          </a:xfrm>
        </p:grpSpPr>
        <p:sp>
          <p:nvSpPr>
            <p:cNvPr id="15" name="Google Shape;2143;p44">
              <a:extLst>
                <a:ext uri="{FF2B5EF4-FFF2-40B4-BE49-F238E27FC236}">
                  <a16:creationId xmlns:a16="http://schemas.microsoft.com/office/drawing/2014/main" id="{9FA8C882-B0FC-4FB9-A04E-13D8793C19E1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44;p44">
              <a:extLst>
                <a:ext uri="{FF2B5EF4-FFF2-40B4-BE49-F238E27FC236}">
                  <a16:creationId xmlns:a16="http://schemas.microsoft.com/office/drawing/2014/main" id="{C3453153-DDAD-404E-87FE-4C79097FD3CE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45;p44">
              <a:extLst>
                <a:ext uri="{FF2B5EF4-FFF2-40B4-BE49-F238E27FC236}">
                  <a16:creationId xmlns:a16="http://schemas.microsoft.com/office/drawing/2014/main" id="{8CC4A9AB-E148-4DE3-B5C0-86DD7A46CA0F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46;p44">
              <a:extLst>
                <a:ext uri="{FF2B5EF4-FFF2-40B4-BE49-F238E27FC236}">
                  <a16:creationId xmlns:a16="http://schemas.microsoft.com/office/drawing/2014/main" id="{8CD04983-22DA-4181-BC0F-40553B9B1755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47;p44">
              <a:extLst>
                <a:ext uri="{FF2B5EF4-FFF2-40B4-BE49-F238E27FC236}">
                  <a16:creationId xmlns:a16="http://schemas.microsoft.com/office/drawing/2014/main" id="{0A9D2A72-8F62-4C95-8776-631006B156D5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48;p44">
              <a:extLst>
                <a:ext uri="{FF2B5EF4-FFF2-40B4-BE49-F238E27FC236}">
                  <a16:creationId xmlns:a16="http://schemas.microsoft.com/office/drawing/2014/main" id="{1F34FBC8-6D78-4A45-AB76-221AD2A96911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49;p44">
              <a:extLst>
                <a:ext uri="{FF2B5EF4-FFF2-40B4-BE49-F238E27FC236}">
                  <a16:creationId xmlns:a16="http://schemas.microsoft.com/office/drawing/2014/main" id="{5AF556D9-F95C-4EFB-8090-2AD49903D8D0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50;p44">
              <a:extLst>
                <a:ext uri="{FF2B5EF4-FFF2-40B4-BE49-F238E27FC236}">
                  <a16:creationId xmlns:a16="http://schemas.microsoft.com/office/drawing/2014/main" id="{6E9B6F6A-994D-4E60-A6A8-045162AA1D78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51;p44">
              <a:extLst>
                <a:ext uri="{FF2B5EF4-FFF2-40B4-BE49-F238E27FC236}">
                  <a16:creationId xmlns:a16="http://schemas.microsoft.com/office/drawing/2014/main" id="{68711358-B5DC-4CD8-8790-93FC281BADE2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52;p44">
              <a:extLst>
                <a:ext uri="{FF2B5EF4-FFF2-40B4-BE49-F238E27FC236}">
                  <a16:creationId xmlns:a16="http://schemas.microsoft.com/office/drawing/2014/main" id="{B2E180CB-E6E9-473D-90B1-0A4F08B5BCF4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53;p44">
              <a:extLst>
                <a:ext uri="{FF2B5EF4-FFF2-40B4-BE49-F238E27FC236}">
                  <a16:creationId xmlns:a16="http://schemas.microsoft.com/office/drawing/2014/main" id="{D0C2FF00-541F-4DCA-A5C2-462866D86EF6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54;p44">
              <a:extLst>
                <a:ext uri="{FF2B5EF4-FFF2-40B4-BE49-F238E27FC236}">
                  <a16:creationId xmlns:a16="http://schemas.microsoft.com/office/drawing/2014/main" id="{144CC518-7E3E-4F66-AE06-7AA10B528DE0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55;p44">
              <a:extLst>
                <a:ext uri="{FF2B5EF4-FFF2-40B4-BE49-F238E27FC236}">
                  <a16:creationId xmlns:a16="http://schemas.microsoft.com/office/drawing/2014/main" id="{DE5CD81A-E03D-4542-B075-5256BC101D4B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56;p44">
              <a:extLst>
                <a:ext uri="{FF2B5EF4-FFF2-40B4-BE49-F238E27FC236}">
                  <a16:creationId xmlns:a16="http://schemas.microsoft.com/office/drawing/2014/main" id="{86D349C4-26FC-416A-9D63-26B7264164B7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135;p44">
            <a:extLst>
              <a:ext uri="{FF2B5EF4-FFF2-40B4-BE49-F238E27FC236}">
                <a16:creationId xmlns:a16="http://schemas.microsoft.com/office/drawing/2014/main" id="{E0353749-020F-4084-90B4-6B4BFF56634D}"/>
              </a:ext>
            </a:extLst>
          </p:cNvPr>
          <p:cNvSpPr txBox="1">
            <a:spLocks/>
          </p:cNvSpPr>
          <p:nvPr/>
        </p:nvSpPr>
        <p:spPr>
          <a:xfrm>
            <a:off x="2479312" y="2815901"/>
            <a:ext cx="758700" cy="45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0"/>
              </a:spcBef>
            </a:pPr>
            <a:r>
              <a:rPr lang="en" dirty="0"/>
              <a:t>02</a:t>
            </a:r>
          </a:p>
        </p:txBody>
      </p:sp>
      <p:grpSp>
        <p:nvGrpSpPr>
          <p:cNvPr id="30" name="Google Shape;2142;p44">
            <a:extLst>
              <a:ext uri="{FF2B5EF4-FFF2-40B4-BE49-F238E27FC236}">
                <a16:creationId xmlns:a16="http://schemas.microsoft.com/office/drawing/2014/main" id="{1397A876-8F54-45E4-A6C1-756CA0A50C51}"/>
              </a:ext>
            </a:extLst>
          </p:cNvPr>
          <p:cNvGrpSpPr/>
          <p:nvPr/>
        </p:nvGrpSpPr>
        <p:grpSpPr>
          <a:xfrm>
            <a:off x="3238012" y="2965188"/>
            <a:ext cx="497448" cy="606226"/>
            <a:chOff x="1847621" y="2498055"/>
            <a:chExt cx="497448" cy="606226"/>
          </a:xfrm>
        </p:grpSpPr>
        <p:sp>
          <p:nvSpPr>
            <p:cNvPr id="31" name="Google Shape;2143;p44">
              <a:extLst>
                <a:ext uri="{FF2B5EF4-FFF2-40B4-BE49-F238E27FC236}">
                  <a16:creationId xmlns:a16="http://schemas.microsoft.com/office/drawing/2014/main" id="{97715112-1941-411B-946E-DF5E933F59D3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44;p44">
              <a:extLst>
                <a:ext uri="{FF2B5EF4-FFF2-40B4-BE49-F238E27FC236}">
                  <a16:creationId xmlns:a16="http://schemas.microsoft.com/office/drawing/2014/main" id="{DB047C9B-F57E-43E9-8517-9E744CC57B48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45;p44">
              <a:extLst>
                <a:ext uri="{FF2B5EF4-FFF2-40B4-BE49-F238E27FC236}">
                  <a16:creationId xmlns:a16="http://schemas.microsoft.com/office/drawing/2014/main" id="{58ABD18D-C491-442D-85D1-A5C43B16B26D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46;p44">
              <a:extLst>
                <a:ext uri="{FF2B5EF4-FFF2-40B4-BE49-F238E27FC236}">
                  <a16:creationId xmlns:a16="http://schemas.microsoft.com/office/drawing/2014/main" id="{B75F1AD2-2542-4597-B939-F75F7AAFB44D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47;p44">
              <a:extLst>
                <a:ext uri="{FF2B5EF4-FFF2-40B4-BE49-F238E27FC236}">
                  <a16:creationId xmlns:a16="http://schemas.microsoft.com/office/drawing/2014/main" id="{7AAEDEFD-9FD8-4AF9-8D55-960DBB193411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48;p44">
              <a:extLst>
                <a:ext uri="{FF2B5EF4-FFF2-40B4-BE49-F238E27FC236}">
                  <a16:creationId xmlns:a16="http://schemas.microsoft.com/office/drawing/2014/main" id="{5EE1E6BE-B3C4-4CA3-BE7C-C3D68944E6D1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49;p44">
              <a:extLst>
                <a:ext uri="{FF2B5EF4-FFF2-40B4-BE49-F238E27FC236}">
                  <a16:creationId xmlns:a16="http://schemas.microsoft.com/office/drawing/2014/main" id="{AD55D058-36FB-4DE9-B778-5FBB43A99978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50;p44">
              <a:extLst>
                <a:ext uri="{FF2B5EF4-FFF2-40B4-BE49-F238E27FC236}">
                  <a16:creationId xmlns:a16="http://schemas.microsoft.com/office/drawing/2014/main" id="{BE60C664-47D7-41AA-A05C-4FF73445EE65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51;p44">
              <a:extLst>
                <a:ext uri="{FF2B5EF4-FFF2-40B4-BE49-F238E27FC236}">
                  <a16:creationId xmlns:a16="http://schemas.microsoft.com/office/drawing/2014/main" id="{1B9B1F6A-1BDB-44A4-B7C3-8C884281A644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52;p44">
              <a:extLst>
                <a:ext uri="{FF2B5EF4-FFF2-40B4-BE49-F238E27FC236}">
                  <a16:creationId xmlns:a16="http://schemas.microsoft.com/office/drawing/2014/main" id="{94A8231F-FAC2-4D5E-9091-F6D1E580F993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53;p44">
              <a:extLst>
                <a:ext uri="{FF2B5EF4-FFF2-40B4-BE49-F238E27FC236}">
                  <a16:creationId xmlns:a16="http://schemas.microsoft.com/office/drawing/2014/main" id="{0026C35D-39F6-4B2D-9DAD-E658AF5024B9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54;p44">
              <a:extLst>
                <a:ext uri="{FF2B5EF4-FFF2-40B4-BE49-F238E27FC236}">
                  <a16:creationId xmlns:a16="http://schemas.microsoft.com/office/drawing/2014/main" id="{23CAF79A-FB70-42F9-A314-00C236B94319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55;p44">
              <a:extLst>
                <a:ext uri="{FF2B5EF4-FFF2-40B4-BE49-F238E27FC236}">
                  <a16:creationId xmlns:a16="http://schemas.microsoft.com/office/drawing/2014/main" id="{7837888A-3A3A-40FD-A994-B8A99B076EF4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56;p44">
              <a:extLst>
                <a:ext uri="{FF2B5EF4-FFF2-40B4-BE49-F238E27FC236}">
                  <a16:creationId xmlns:a16="http://schemas.microsoft.com/office/drawing/2014/main" id="{60A4A3B9-C7CA-4AB0-A792-D6ABC56F7825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135;p44">
            <a:extLst>
              <a:ext uri="{FF2B5EF4-FFF2-40B4-BE49-F238E27FC236}">
                <a16:creationId xmlns:a16="http://schemas.microsoft.com/office/drawing/2014/main" id="{30C4CAD3-C109-4B62-8B30-2449691B5F56}"/>
              </a:ext>
            </a:extLst>
          </p:cNvPr>
          <p:cNvSpPr txBox="1">
            <a:spLocks/>
          </p:cNvSpPr>
          <p:nvPr/>
        </p:nvSpPr>
        <p:spPr>
          <a:xfrm>
            <a:off x="2433865" y="3715108"/>
            <a:ext cx="758700" cy="45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0"/>
              </a:spcBef>
            </a:pPr>
            <a:r>
              <a:rPr lang="en" dirty="0"/>
              <a:t>03</a:t>
            </a:r>
          </a:p>
        </p:txBody>
      </p:sp>
      <p:grpSp>
        <p:nvGrpSpPr>
          <p:cNvPr id="46" name="Google Shape;2142;p44">
            <a:extLst>
              <a:ext uri="{FF2B5EF4-FFF2-40B4-BE49-F238E27FC236}">
                <a16:creationId xmlns:a16="http://schemas.microsoft.com/office/drawing/2014/main" id="{1B321E08-8488-4797-861C-695652D8FAAA}"/>
              </a:ext>
            </a:extLst>
          </p:cNvPr>
          <p:cNvGrpSpPr/>
          <p:nvPr/>
        </p:nvGrpSpPr>
        <p:grpSpPr>
          <a:xfrm>
            <a:off x="3192565" y="3864395"/>
            <a:ext cx="497448" cy="606226"/>
            <a:chOff x="1847621" y="2498055"/>
            <a:chExt cx="497448" cy="606226"/>
          </a:xfrm>
        </p:grpSpPr>
        <p:sp>
          <p:nvSpPr>
            <p:cNvPr id="47" name="Google Shape;2143;p44">
              <a:extLst>
                <a:ext uri="{FF2B5EF4-FFF2-40B4-BE49-F238E27FC236}">
                  <a16:creationId xmlns:a16="http://schemas.microsoft.com/office/drawing/2014/main" id="{FE879504-DBB0-4406-A609-FD50CB96C295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44;p44">
              <a:extLst>
                <a:ext uri="{FF2B5EF4-FFF2-40B4-BE49-F238E27FC236}">
                  <a16:creationId xmlns:a16="http://schemas.microsoft.com/office/drawing/2014/main" id="{4B55918E-9929-47B2-B0DC-BA3D7FFB3436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45;p44">
              <a:extLst>
                <a:ext uri="{FF2B5EF4-FFF2-40B4-BE49-F238E27FC236}">
                  <a16:creationId xmlns:a16="http://schemas.microsoft.com/office/drawing/2014/main" id="{6A7CD1AA-F6BB-4067-9424-3641140E7E23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46;p44">
              <a:extLst>
                <a:ext uri="{FF2B5EF4-FFF2-40B4-BE49-F238E27FC236}">
                  <a16:creationId xmlns:a16="http://schemas.microsoft.com/office/drawing/2014/main" id="{DFB5F13D-E420-4034-B21C-E7B6774D085C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47;p44">
              <a:extLst>
                <a:ext uri="{FF2B5EF4-FFF2-40B4-BE49-F238E27FC236}">
                  <a16:creationId xmlns:a16="http://schemas.microsoft.com/office/drawing/2014/main" id="{20BC9CF4-52F1-486E-8EA5-A71F7F2ADB48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48;p44">
              <a:extLst>
                <a:ext uri="{FF2B5EF4-FFF2-40B4-BE49-F238E27FC236}">
                  <a16:creationId xmlns:a16="http://schemas.microsoft.com/office/drawing/2014/main" id="{C8AF8347-A45C-44C3-B7B7-B668294CC5B7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49;p44">
              <a:extLst>
                <a:ext uri="{FF2B5EF4-FFF2-40B4-BE49-F238E27FC236}">
                  <a16:creationId xmlns:a16="http://schemas.microsoft.com/office/drawing/2014/main" id="{956B9A92-E463-42B1-A3ED-B5FC5CFA8F6A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50;p44">
              <a:extLst>
                <a:ext uri="{FF2B5EF4-FFF2-40B4-BE49-F238E27FC236}">
                  <a16:creationId xmlns:a16="http://schemas.microsoft.com/office/drawing/2014/main" id="{BD0E8019-337A-4468-B7A4-2565412EE313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51;p44">
              <a:extLst>
                <a:ext uri="{FF2B5EF4-FFF2-40B4-BE49-F238E27FC236}">
                  <a16:creationId xmlns:a16="http://schemas.microsoft.com/office/drawing/2014/main" id="{3487A86C-CC88-4189-9403-F7FDA9AF8809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52;p44">
              <a:extLst>
                <a:ext uri="{FF2B5EF4-FFF2-40B4-BE49-F238E27FC236}">
                  <a16:creationId xmlns:a16="http://schemas.microsoft.com/office/drawing/2014/main" id="{12B7B185-5A34-425D-9978-740249CADC43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53;p44">
              <a:extLst>
                <a:ext uri="{FF2B5EF4-FFF2-40B4-BE49-F238E27FC236}">
                  <a16:creationId xmlns:a16="http://schemas.microsoft.com/office/drawing/2014/main" id="{0A448C1C-D45D-4C9F-BE06-136A69A4CA3C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54;p44">
              <a:extLst>
                <a:ext uri="{FF2B5EF4-FFF2-40B4-BE49-F238E27FC236}">
                  <a16:creationId xmlns:a16="http://schemas.microsoft.com/office/drawing/2014/main" id="{D747F52A-89EB-4A17-9665-8942FA56E2C6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55;p44">
              <a:extLst>
                <a:ext uri="{FF2B5EF4-FFF2-40B4-BE49-F238E27FC236}">
                  <a16:creationId xmlns:a16="http://schemas.microsoft.com/office/drawing/2014/main" id="{D1B2DB58-BFF4-40C6-AE77-5AA71123436A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56;p44">
              <a:extLst>
                <a:ext uri="{FF2B5EF4-FFF2-40B4-BE49-F238E27FC236}">
                  <a16:creationId xmlns:a16="http://schemas.microsoft.com/office/drawing/2014/main" id="{642201E8-CD39-40CF-A93E-0EDFA72078B8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2135;p44">
            <a:extLst>
              <a:ext uri="{FF2B5EF4-FFF2-40B4-BE49-F238E27FC236}">
                <a16:creationId xmlns:a16="http://schemas.microsoft.com/office/drawing/2014/main" id="{7EFCC22F-A37C-4DA2-BA72-CD822016BBBF}"/>
              </a:ext>
            </a:extLst>
          </p:cNvPr>
          <p:cNvSpPr txBox="1">
            <a:spLocks/>
          </p:cNvSpPr>
          <p:nvPr/>
        </p:nvSpPr>
        <p:spPr>
          <a:xfrm>
            <a:off x="2476491" y="4576196"/>
            <a:ext cx="758700" cy="45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0"/>
              </a:spcBef>
            </a:pPr>
            <a:r>
              <a:rPr lang="en" dirty="0"/>
              <a:t>04</a:t>
            </a:r>
          </a:p>
        </p:txBody>
      </p:sp>
      <p:grpSp>
        <p:nvGrpSpPr>
          <p:cNvPr id="62" name="Google Shape;2142;p44">
            <a:extLst>
              <a:ext uri="{FF2B5EF4-FFF2-40B4-BE49-F238E27FC236}">
                <a16:creationId xmlns:a16="http://schemas.microsoft.com/office/drawing/2014/main" id="{D3658687-0D6B-4172-A305-3ADCE35A10D1}"/>
              </a:ext>
            </a:extLst>
          </p:cNvPr>
          <p:cNvGrpSpPr/>
          <p:nvPr/>
        </p:nvGrpSpPr>
        <p:grpSpPr>
          <a:xfrm>
            <a:off x="3235191" y="4725483"/>
            <a:ext cx="497448" cy="606226"/>
            <a:chOff x="1847621" y="2498055"/>
            <a:chExt cx="497448" cy="606226"/>
          </a:xfrm>
        </p:grpSpPr>
        <p:sp>
          <p:nvSpPr>
            <p:cNvPr id="63" name="Google Shape;2143;p44">
              <a:extLst>
                <a:ext uri="{FF2B5EF4-FFF2-40B4-BE49-F238E27FC236}">
                  <a16:creationId xmlns:a16="http://schemas.microsoft.com/office/drawing/2014/main" id="{F968AA1C-8E53-43B6-848C-6BA8303768F8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44;p44">
              <a:extLst>
                <a:ext uri="{FF2B5EF4-FFF2-40B4-BE49-F238E27FC236}">
                  <a16:creationId xmlns:a16="http://schemas.microsoft.com/office/drawing/2014/main" id="{42C90C5A-048C-4057-BC4E-BA7427E7E69E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45;p44">
              <a:extLst>
                <a:ext uri="{FF2B5EF4-FFF2-40B4-BE49-F238E27FC236}">
                  <a16:creationId xmlns:a16="http://schemas.microsoft.com/office/drawing/2014/main" id="{59FD0C97-1B6B-44B0-827F-CA71C7295381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46;p44">
              <a:extLst>
                <a:ext uri="{FF2B5EF4-FFF2-40B4-BE49-F238E27FC236}">
                  <a16:creationId xmlns:a16="http://schemas.microsoft.com/office/drawing/2014/main" id="{F552C9F5-A687-425C-BABB-6D104E02E4E2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47;p44">
              <a:extLst>
                <a:ext uri="{FF2B5EF4-FFF2-40B4-BE49-F238E27FC236}">
                  <a16:creationId xmlns:a16="http://schemas.microsoft.com/office/drawing/2014/main" id="{C11D3A0A-17D3-4880-873B-0613249853CB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48;p44">
              <a:extLst>
                <a:ext uri="{FF2B5EF4-FFF2-40B4-BE49-F238E27FC236}">
                  <a16:creationId xmlns:a16="http://schemas.microsoft.com/office/drawing/2014/main" id="{22B23319-810A-4BE8-B97F-F06A0EBE6E32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49;p44">
              <a:extLst>
                <a:ext uri="{FF2B5EF4-FFF2-40B4-BE49-F238E27FC236}">
                  <a16:creationId xmlns:a16="http://schemas.microsoft.com/office/drawing/2014/main" id="{29BC66E1-22DF-42E0-A616-216C34A9172C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50;p44">
              <a:extLst>
                <a:ext uri="{FF2B5EF4-FFF2-40B4-BE49-F238E27FC236}">
                  <a16:creationId xmlns:a16="http://schemas.microsoft.com/office/drawing/2014/main" id="{E2C0D6E9-57A6-4238-8589-61AE4FC707F5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51;p44">
              <a:extLst>
                <a:ext uri="{FF2B5EF4-FFF2-40B4-BE49-F238E27FC236}">
                  <a16:creationId xmlns:a16="http://schemas.microsoft.com/office/drawing/2014/main" id="{8FFD5D49-96C6-4B37-A2B9-0792BCF32087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52;p44">
              <a:extLst>
                <a:ext uri="{FF2B5EF4-FFF2-40B4-BE49-F238E27FC236}">
                  <a16:creationId xmlns:a16="http://schemas.microsoft.com/office/drawing/2014/main" id="{09F231A5-CC5E-4540-9CD9-0CE2F3E6D956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53;p44">
              <a:extLst>
                <a:ext uri="{FF2B5EF4-FFF2-40B4-BE49-F238E27FC236}">
                  <a16:creationId xmlns:a16="http://schemas.microsoft.com/office/drawing/2014/main" id="{91765904-A9FF-4B22-9932-0AD1356E066F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54;p44">
              <a:extLst>
                <a:ext uri="{FF2B5EF4-FFF2-40B4-BE49-F238E27FC236}">
                  <a16:creationId xmlns:a16="http://schemas.microsoft.com/office/drawing/2014/main" id="{70F8A5D3-2236-4499-ACA9-26B273D8CE49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55;p44">
              <a:extLst>
                <a:ext uri="{FF2B5EF4-FFF2-40B4-BE49-F238E27FC236}">
                  <a16:creationId xmlns:a16="http://schemas.microsoft.com/office/drawing/2014/main" id="{26AAC7C3-09A1-4C56-908C-177BA33F416D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56;p44">
              <a:extLst>
                <a:ext uri="{FF2B5EF4-FFF2-40B4-BE49-F238E27FC236}">
                  <a16:creationId xmlns:a16="http://schemas.microsoft.com/office/drawing/2014/main" id="{4D346CDE-3E95-412B-83DD-7516BBF76A77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2135;p44">
            <a:extLst>
              <a:ext uri="{FF2B5EF4-FFF2-40B4-BE49-F238E27FC236}">
                <a16:creationId xmlns:a16="http://schemas.microsoft.com/office/drawing/2014/main" id="{E1F1CEDA-3370-460E-BCEC-0DE1FCF036BC}"/>
              </a:ext>
            </a:extLst>
          </p:cNvPr>
          <p:cNvSpPr txBox="1">
            <a:spLocks/>
          </p:cNvSpPr>
          <p:nvPr/>
        </p:nvSpPr>
        <p:spPr>
          <a:xfrm>
            <a:off x="2476491" y="5406886"/>
            <a:ext cx="758700" cy="45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0"/>
              </a:spcBef>
            </a:pPr>
            <a:r>
              <a:rPr lang="en" dirty="0"/>
              <a:t>05</a:t>
            </a:r>
          </a:p>
        </p:txBody>
      </p:sp>
      <p:grpSp>
        <p:nvGrpSpPr>
          <p:cNvPr id="78" name="Google Shape;2142;p44">
            <a:extLst>
              <a:ext uri="{FF2B5EF4-FFF2-40B4-BE49-F238E27FC236}">
                <a16:creationId xmlns:a16="http://schemas.microsoft.com/office/drawing/2014/main" id="{C8F42097-56DD-4AC2-89F0-1CC3F33D076C}"/>
              </a:ext>
            </a:extLst>
          </p:cNvPr>
          <p:cNvGrpSpPr/>
          <p:nvPr/>
        </p:nvGrpSpPr>
        <p:grpSpPr>
          <a:xfrm>
            <a:off x="3235191" y="5556173"/>
            <a:ext cx="497448" cy="606226"/>
            <a:chOff x="1847621" y="2498055"/>
            <a:chExt cx="497448" cy="606226"/>
          </a:xfrm>
        </p:grpSpPr>
        <p:sp>
          <p:nvSpPr>
            <p:cNvPr id="79" name="Google Shape;2143;p44">
              <a:extLst>
                <a:ext uri="{FF2B5EF4-FFF2-40B4-BE49-F238E27FC236}">
                  <a16:creationId xmlns:a16="http://schemas.microsoft.com/office/drawing/2014/main" id="{0E34A4C3-C92B-480D-A8B9-FF25AC7C4983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44;p44">
              <a:extLst>
                <a:ext uri="{FF2B5EF4-FFF2-40B4-BE49-F238E27FC236}">
                  <a16:creationId xmlns:a16="http://schemas.microsoft.com/office/drawing/2014/main" id="{06934531-5387-4315-B402-A5F14F4C5855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45;p44">
              <a:extLst>
                <a:ext uri="{FF2B5EF4-FFF2-40B4-BE49-F238E27FC236}">
                  <a16:creationId xmlns:a16="http://schemas.microsoft.com/office/drawing/2014/main" id="{253C0474-16EB-4C9B-8092-6082C8D9F9AC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46;p44">
              <a:extLst>
                <a:ext uri="{FF2B5EF4-FFF2-40B4-BE49-F238E27FC236}">
                  <a16:creationId xmlns:a16="http://schemas.microsoft.com/office/drawing/2014/main" id="{6ADDC1C8-89F6-499D-93FA-05952922089C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47;p44">
              <a:extLst>
                <a:ext uri="{FF2B5EF4-FFF2-40B4-BE49-F238E27FC236}">
                  <a16:creationId xmlns:a16="http://schemas.microsoft.com/office/drawing/2014/main" id="{CF4EA4B2-4908-4D7D-812C-74C7C653D7A0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48;p44">
              <a:extLst>
                <a:ext uri="{FF2B5EF4-FFF2-40B4-BE49-F238E27FC236}">
                  <a16:creationId xmlns:a16="http://schemas.microsoft.com/office/drawing/2014/main" id="{09939E43-3CAC-4829-B49C-29486A8632F9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49;p44">
              <a:extLst>
                <a:ext uri="{FF2B5EF4-FFF2-40B4-BE49-F238E27FC236}">
                  <a16:creationId xmlns:a16="http://schemas.microsoft.com/office/drawing/2014/main" id="{47AA73F4-566C-477D-945D-65BAA4610E6F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50;p44">
              <a:extLst>
                <a:ext uri="{FF2B5EF4-FFF2-40B4-BE49-F238E27FC236}">
                  <a16:creationId xmlns:a16="http://schemas.microsoft.com/office/drawing/2014/main" id="{40BE6543-4AD9-4293-BE50-D977BE8D473E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51;p44">
              <a:extLst>
                <a:ext uri="{FF2B5EF4-FFF2-40B4-BE49-F238E27FC236}">
                  <a16:creationId xmlns:a16="http://schemas.microsoft.com/office/drawing/2014/main" id="{9C08AE56-B777-42E6-A87D-4AEA31628741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52;p44">
              <a:extLst>
                <a:ext uri="{FF2B5EF4-FFF2-40B4-BE49-F238E27FC236}">
                  <a16:creationId xmlns:a16="http://schemas.microsoft.com/office/drawing/2014/main" id="{D947B03F-1AB2-42A2-A5FC-CD9EFDA1ED56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53;p44">
              <a:extLst>
                <a:ext uri="{FF2B5EF4-FFF2-40B4-BE49-F238E27FC236}">
                  <a16:creationId xmlns:a16="http://schemas.microsoft.com/office/drawing/2014/main" id="{F0A75437-E9D2-4905-8E32-342D6493AADB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54;p44">
              <a:extLst>
                <a:ext uri="{FF2B5EF4-FFF2-40B4-BE49-F238E27FC236}">
                  <a16:creationId xmlns:a16="http://schemas.microsoft.com/office/drawing/2014/main" id="{E86AF341-988F-47E7-A18D-7C7B94CBFECF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55;p44">
              <a:extLst>
                <a:ext uri="{FF2B5EF4-FFF2-40B4-BE49-F238E27FC236}">
                  <a16:creationId xmlns:a16="http://schemas.microsoft.com/office/drawing/2014/main" id="{905DFB82-E351-4026-BD9B-BBA999070220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56;p44">
              <a:extLst>
                <a:ext uri="{FF2B5EF4-FFF2-40B4-BE49-F238E27FC236}">
                  <a16:creationId xmlns:a16="http://schemas.microsoft.com/office/drawing/2014/main" id="{9250BA1F-1FD8-4D8C-BCBE-2A16823A52E7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CuadroTexto 93">
            <a:extLst>
              <a:ext uri="{FF2B5EF4-FFF2-40B4-BE49-F238E27FC236}">
                <a16:creationId xmlns:a16="http://schemas.microsoft.com/office/drawing/2014/main" id="{9013B48F-B092-4243-948A-24F488927A35}"/>
              </a:ext>
            </a:extLst>
          </p:cNvPr>
          <p:cNvSpPr txBox="1"/>
          <p:nvPr/>
        </p:nvSpPr>
        <p:spPr>
          <a:xfrm>
            <a:off x="3969794" y="2151291"/>
            <a:ext cx="598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Herramientas tecnológicas de hardware y software</a:t>
            </a:r>
            <a:endParaRPr lang="es-EC" dirty="0"/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DC6323C2-5D5B-4CC4-B37C-5965DEFE57CD}"/>
              </a:ext>
            </a:extLst>
          </p:cNvPr>
          <p:cNvSpPr txBox="1"/>
          <p:nvPr/>
        </p:nvSpPr>
        <p:spPr>
          <a:xfrm>
            <a:off x="3996712" y="3016667"/>
            <a:ext cx="587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Prototipo mediante el uso de sistemas empotrados</a:t>
            </a:r>
            <a:endParaRPr lang="es-EC" dirty="0"/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2BF23F5F-F08B-4AFD-8104-E5B6DF980A28}"/>
              </a:ext>
            </a:extLst>
          </p:cNvPr>
          <p:cNvSpPr txBox="1"/>
          <p:nvPr/>
        </p:nvSpPr>
        <p:spPr>
          <a:xfrm>
            <a:off x="3996712" y="3945110"/>
            <a:ext cx="687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Uso de protocolos y herramientas bajo filosofía open </a:t>
            </a:r>
            <a:r>
              <a:rPr lang="es-ES" dirty="0" err="1"/>
              <a:t>source</a:t>
            </a:r>
            <a:endParaRPr lang="es-EC" dirty="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4D73E1E6-A763-4745-8361-D3310732BB63}"/>
              </a:ext>
            </a:extLst>
          </p:cNvPr>
          <p:cNvSpPr txBox="1"/>
          <p:nvPr/>
        </p:nvSpPr>
        <p:spPr>
          <a:xfrm>
            <a:off x="3996712" y="4776962"/>
            <a:ext cx="550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Validación  del prototipo: funcional, encuestas.</a:t>
            </a:r>
            <a:endParaRPr lang="es-EC" dirty="0"/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8181F782-D3CB-4E1A-8D68-767B1A963F80}"/>
              </a:ext>
            </a:extLst>
          </p:cNvPr>
          <p:cNvSpPr txBox="1"/>
          <p:nvPr/>
        </p:nvSpPr>
        <p:spPr>
          <a:xfrm>
            <a:off x="3996711" y="5654114"/>
            <a:ext cx="5718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Evaluación de cumplimiento de costos mediante el modelo 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cost</a:t>
            </a:r>
            <a:r>
              <a:rPr lang="es-ES" dirty="0"/>
              <a:t>: </a:t>
            </a:r>
          </a:p>
          <a:p>
            <a:r>
              <a:rPr lang="es-ES" dirty="0"/>
              <a:t>Precio $130, porcentaje de ahorro 90,48%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7263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45" grpId="0"/>
      <p:bldP spid="61" grpId="0"/>
      <p:bldP spid="77" grpId="0"/>
      <p:bldP spid="94" grpId="0"/>
      <p:bldP spid="96" grpId="0"/>
      <p:bldP spid="98" grpId="0"/>
      <p:bldP spid="100" grpId="0"/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E4A20-59DD-4207-AFAE-9CEB4B3B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Trabajos Futuros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97E868-D83A-4261-BBA6-9F2A9858E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45" t="19140" r="31218" b="18558"/>
          <a:stretch/>
        </p:blipFill>
        <p:spPr>
          <a:xfrm>
            <a:off x="2622694" y="1543004"/>
            <a:ext cx="2537892" cy="1705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8B7A16A-CFEA-40ED-9FD0-BE82ACAB9910}"/>
              </a:ext>
            </a:extLst>
          </p:cNvPr>
          <p:cNvSpPr/>
          <p:nvPr/>
        </p:nvSpPr>
        <p:spPr>
          <a:xfrm rot="5400000">
            <a:off x="3595072" y="3465316"/>
            <a:ext cx="593136" cy="520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6" name="Picture 4" descr="Qué son las arquitecturas sin servidor (Serverless Computing) en la nube y  por qué deberían interesarte | campusMVP.es">
            <a:extLst>
              <a:ext uri="{FF2B5EF4-FFF2-40B4-BE49-F238E27FC236}">
                <a16:creationId xmlns:a16="http://schemas.microsoft.com/office/drawing/2014/main" id="{4ECCE70F-D2A3-4216-9981-DC1657525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r="14120"/>
          <a:stretch/>
        </p:blipFill>
        <p:spPr bwMode="auto">
          <a:xfrm>
            <a:off x="2622694" y="4164521"/>
            <a:ext cx="2537892" cy="1887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gnos vitales">
            <a:extLst>
              <a:ext uri="{FF2B5EF4-FFF2-40B4-BE49-F238E27FC236}">
                <a16:creationId xmlns:a16="http://schemas.microsoft.com/office/drawing/2014/main" id="{2F468880-6CC0-425F-BDB2-2C949982C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/>
          <a:stretch/>
        </p:blipFill>
        <p:spPr bwMode="auto">
          <a:xfrm>
            <a:off x="6856507" y="1800252"/>
            <a:ext cx="5213412" cy="38506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gno más 5">
            <a:extLst>
              <a:ext uri="{FF2B5EF4-FFF2-40B4-BE49-F238E27FC236}">
                <a16:creationId xmlns:a16="http://schemas.microsoft.com/office/drawing/2014/main" id="{D689D2AF-DD24-4A4E-9242-C6ACB87545B6}"/>
              </a:ext>
            </a:extLst>
          </p:cNvPr>
          <p:cNvSpPr/>
          <p:nvPr/>
        </p:nvSpPr>
        <p:spPr>
          <a:xfrm>
            <a:off x="5632174" y="3248554"/>
            <a:ext cx="967409" cy="915968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2206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6BAC2-4043-447A-9795-33B21C5B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Frase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EB1A11-9C35-4A76-B0E7-CF626A339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857" y="1905000"/>
            <a:ext cx="6784113" cy="3468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4775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7562C-2E9B-4704-8E38-911798F3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Agradecimientos</a:t>
            </a:r>
            <a:endParaRPr lang="es-EC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23E890-F2D4-40A7-80E4-38BAB2294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"/>
          <a:stretch/>
        </p:blipFill>
        <p:spPr bwMode="auto">
          <a:xfrm>
            <a:off x="2592925" y="1309259"/>
            <a:ext cx="9479805" cy="54360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35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B24BE-CFF5-40D9-B6D9-8F819332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Agenda</a:t>
            </a:r>
            <a:endParaRPr lang="es-EC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7DF423-3C33-49C4-8A33-3B5ADF5F17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Tema</a:t>
            </a:r>
          </a:p>
          <a:p>
            <a:r>
              <a:rPr lang="es-MX" dirty="0"/>
              <a:t>Antecedentes</a:t>
            </a:r>
          </a:p>
          <a:p>
            <a:r>
              <a:rPr lang="es-MX" dirty="0"/>
              <a:t>Problema</a:t>
            </a:r>
          </a:p>
          <a:p>
            <a:r>
              <a:rPr lang="es-MX" dirty="0"/>
              <a:t>Revisión de literatura</a:t>
            </a:r>
          </a:p>
          <a:p>
            <a:r>
              <a:rPr lang="es-EC" dirty="0"/>
              <a:t>Fundamentos</a:t>
            </a:r>
          </a:p>
          <a:p>
            <a:r>
              <a:rPr lang="es-EC" dirty="0"/>
              <a:t>Diseño</a:t>
            </a:r>
            <a:r>
              <a:rPr lang="es-ES" dirty="0"/>
              <a:t> de Arquitectura</a:t>
            </a:r>
          </a:p>
          <a:p>
            <a:r>
              <a:rPr lang="es-ES" dirty="0"/>
              <a:t>Video</a:t>
            </a:r>
          </a:p>
          <a:p>
            <a:r>
              <a:rPr lang="es-ES" dirty="0"/>
              <a:t>Resultados</a:t>
            </a:r>
          </a:p>
          <a:p>
            <a:r>
              <a:rPr lang="es-ES" dirty="0"/>
              <a:t>Conclusiones</a:t>
            </a:r>
          </a:p>
          <a:p>
            <a:r>
              <a:rPr lang="es-ES" dirty="0"/>
              <a:t>Trabajos Futuros</a:t>
            </a:r>
          </a:p>
          <a:p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337EE78-3A75-4409-ACDD-0FB7948F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56" y="2126221"/>
            <a:ext cx="3084444" cy="31083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3338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13B6A-705E-4AB7-833F-F2FF5CC3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Tema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15660-E632-4107-9C9A-5E9BB723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Prototipo e-health basado en sistemas empotrados de bajo costo para monitoreo de signos vitales a través de internet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980221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4AEC1-6D73-4CDA-ADF2-809DB45F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Antecedentes</a:t>
            </a:r>
            <a:endParaRPr lang="es-EC" dirty="0"/>
          </a:p>
        </p:txBody>
      </p:sp>
      <p:pic>
        <p:nvPicPr>
          <p:cNvPr id="4098" name="Picture 2" descr="How to Read a Vital Signs Monitor | Vital signs, Vital signs monitors,  Medical school studying">
            <a:extLst>
              <a:ext uri="{FF2B5EF4-FFF2-40B4-BE49-F238E27FC236}">
                <a16:creationId xmlns:a16="http://schemas.microsoft.com/office/drawing/2014/main" id="{6E634B8E-B7D4-4837-B0B5-EA0C087A0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27" y="4329332"/>
            <a:ext cx="2600325" cy="1762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4CACEB-5AFA-4FC6-940B-56F30C257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2" t="23994" r="8293" b="26122"/>
          <a:stretch/>
        </p:blipFill>
        <p:spPr>
          <a:xfrm>
            <a:off x="2747669" y="2850738"/>
            <a:ext cx="3653131" cy="1156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19AC24-A7A0-437B-9B75-500FF849E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901" y="4329332"/>
            <a:ext cx="3012864" cy="2259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3DB3CD-1C91-45CB-A3BB-811EA5F22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768" y="1526890"/>
            <a:ext cx="3653131" cy="24354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0500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2796-A5D2-434C-9D45-DAF9C62D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Problema</a:t>
            </a:r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C3B83E-FC93-4B52-8C71-BE6FBCFF34E5}"/>
              </a:ext>
            </a:extLst>
          </p:cNvPr>
          <p:cNvSpPr/>
          <p:nvPr/>
        </p:nvSpPr>
        <p:spPr>
          <a:xfrm>
            <a:off x="1802299" y="3405809"/>
            <a:ext cx="1934817" cy="128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Monitoreo Constante de Signos Vitales</a:t>
            </a:r>
            <a:endParaRPr lang="es-EC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A32DFD7-FA9F-4740-A493-40F5A8D9AF41}"/>
              </a:ext>
            </a:extLst>
          </p:cNvPr>
          <p:cNvCxnSpPr>
            <a:cxnSpLocks/>
            <a:endCxn id="4" idx="3"/>
          </p:cNvCxnSpPr>
          <p:nvPr/>
        </p:nvCxnSpPr>
        <p:spPr>
          <a:xfrm flipH="1" flipV="1">
            <a:off x="3737116" y="4046254"/>
            <a:ext cx="7222435" cy="532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52F1942-7580-46A8-8CE2-A85B26F4D261}"/>
              </a:ext>
            </a:extLst>
          </p:cNvPr>
          <p:cNvCxnSpPr/>
          <p:nvPr/>
        </p:nvCxnSpPr>
        <p:spPr>
          <a:xfrm flipH="1">
            <a:off x="5221360" y="1948071"/>
            <a:ext cx="1484243" cy="2058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DD3ABB5-6606-491B-9E8D-ED7BD0597FA4}"/>
              </a:ext>
            </a:extLst>
          </p:cNvPr>
          <p:cNvCxnSpPr/>
          <p:nvPr/>
        </p:nvCxnSpPr>
        <p:spPr>
          <a:xfrm flipH="1">
            <a:off x="8355499" y="1974691"/>
            <a:ext cx="1484243" cy="2058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21D6661-69A3-4E4C-B2EB-BBCC542ACD5A}"/>
              </a:ext>
            </a:extLst>
          </p:cNvPr>
          <p:cNvCxnSpPr>
            <a:cxnSpLocks/>
          </p:cNvCxnSpPr>
          <p:nvPr/>
        </p:nvCxnSpPr>
        <p:spPr>
          <a:xfrm flipH="1" flipV="1">
            <a:off x="5241241" y="4079386"/>
            <a:ext cx="1414668" cy="1950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8D06072-542B-422E-B9B9-B4908D2DAA7A}"/>
              </a:ext>
            </a:extLst>
          </p:cNvPr>
          <p:cNvCxnSpPr>
            <a:cxnSpLocks/>
          </p:cNvCxnSpPr>
          <p:nvPr/>
        </p:nvCxnSpPr>
        <p:spPr>
          <a:xfrm flipH="1" flipV="1">
            <a:off x="8362133" y="4112518"/>
            <a:ext cx="1414668" cy="1950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C4F350C-33C5-40D8-9ACD-714FF9D9B0BF}"/>
              </a:ext>
            </a:extLst>
          </p:cNvPr>
          <p:cNvCxnSpPr/>
          <p:nvPr/>
        </p:nvCxnSpPr>
        <p:spPr>
          <a:xfrm>
            <a:off x="5353882" y="2372139"/>
            <a:ext cx="10071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B57021D-5662-4D12-8729-9F3012EE2ADA}"/>
              </a:ext>
            </a:extLst>
          </p:cNvPr>
          <p:cNvCxnSpPr/>
          <p:nvPr/>
        </p:nvCxnSpPr>
        <p:spPr>
          <a:xfrm>
            <a:off x="4691273" y="3222565"/>
            <a:ext cx="10071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8D24910-002B-404F-87EE-392077BCAB82}"/>
              </a:ext>
            </a:extLst>
          </p:cNvPr>
          <p:cNvCxnSpPr>
            <a:cxnSpLocks/>
          </p:cNvCxnSpPr>
          <p:nvPr/>
        </p:nvCxnSpPr>
        <p:spPr>
          <a:xfrm flipH="1">
            <a:off x="6255030" y="2699104"/>
            <a:ext cx="987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121F7DA-1935-42F9-8DB4-A6DC3755D66E}"/>
              </a:ext>
            </a:extLst>
          </p:cNvPr>
          <p:cNvCxnSpPr>
            <a:cxnSpLocks/>
          </p:cNvCxnSpPr>
          <p:nvPr/>
        </p:nvCxnSpPr>
        <p:spPr>
          <a:xfrm flipH="1">
            <a:off x="5602361" y="3570433"/>
            <a:ext cx="987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95A1593-6686-4558-B0E3-12EF15238F67}"/>
              </a:ext>
            </a:extLst>
          </p:cNvPr>
          <p:cNvCxnSpPr>
            <a:cxnSpLocks/>
          </p:cNvCxnSpPr>
          <p:nvPr/>
        </p:nvCxnSpPr>
        <p:spPr>
          <a:xfrm flipH="1">
            <a:off x="9481932" y="2692478"/>
            <a:ext cx="987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305A953-2051-474F-8BC2-57EF0BDBAE60}"/>
              </a:ext>
            </a:extLst>
          </p:cNvPr>
          <p:cNvCxnSpPr>
            <a:cxnSpLocks/>
          </p:cNvCxnSpPr>
          <p:nvPr/>
        </p:nvCxnSpPr>
        <p:spPr>
          <a:xfrm flipH="1">
            <a:off x="8895524" y="3437913"/>
            <a:ext cx="987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4D3F7FB-D35A-4314-9829-16DEB527D6F2}"/>
              </a:ext>
            </a:extLst>
          </p:cNvPr>
          <p:cNvCxnSpPr>
            <a:cxnSpLocks/>
          </p:cNvCxnSpPr>
          <p:nvPr/>
        </p:nvCxnSpPr>
        <p:spPr>
          <a:xfrm flipH="1">
            <a:off x="9448804" y="5550028"/>
            <a:ext cx="987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FE5D911-B774-46EF-AA2C-D9D1A44764F3}"/>
              </a:ext>
            </a:extLst>
          </p:cNvPr>
          <p:cNvCxnSpPr>
            <a:cxnSpLocks/>
          </p:cNvCxnSpPr>
          <p:nvPr/>
        </p:nvCxnSpPr>
        <p:spPr>
          <a:xfrm flipH="1">
            <a:off x="5797828" y="4766211"/>
            <a:ext cx="987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9B873E1-F11B-4284-81BF-03905341EA17}"/>
              </a:ext>
            </a:extLst>
          </p:cNvPr>
          <p:cNvCxnSpPr>
            <a:cxnSpLocks/>
          </p:cNvCxnSpPr>
          <p:nvPr/>
        </p:nvCxnSpPr>
        <p:spPr>
          <a:xfrm flipH="1">
            <a:off x="6361047" y="5558261"/>
            <a:ext cx="987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F56C0775-AC04-4AD6-848F-5969A1ED36F8}"/>
              </a:ext>
            </a:extLst>
          </p:cNvPr>
          <p:cNvCxnSpPr/>
          <p:nvPr/>
        </p:nvCxnSpPr>
        <p:spPr>
          <a:xfrm>
            <a:off x="4956316" y="5203764"/>
            <a:ext cx="10071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74FE49-E1BE-485A-AC68-D344B71F791E}"/>
              </a:ext>
            </a:extLst>
          </p:cNvPr>
          <p:cNvSpPr txBox="1"/>
          <p:nvPr/>
        </p:nvSpPr>
        <p:spPr>
          <a:xfrm>
            <a:off x="6036368" y="1458090"/>
            <a:ext cx="133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PERSONAL</a:t>
            </a:r>
            <a:endParaRPr lang="es-EC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553C37-4213-4BAB-9A94-CD322EE65CCD}"/>
              </a:ext>
            </a:extLst>
          </p:cNvPr>
          <p:cNvSpPr txBox="1"/>
          <p:nvPr/>
        </p:nvSpPr>
        <p:spPr>
          <a:xfrm>
            <a:off x="9011482" y="1431132"/>
            <a:ext cx="133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SISTEMA</a:t>
            </a:r>
            <a:endParaRPr lang="es-EC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3DB2DF7-8747-4461-A54A-2F2B2F5A69F6}"/>
              </a:ext>
            </a:extLst>
          </p:cNvPr>
          <p:cNvSpPr txBox="1"/>
          <p:nvPr/>
        </p:nvSpPr>
        <p:spPr>
          <a:xfrm>
            <a:off x="5920410" y="6245157"/>
            <a:ext cx="157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MATERIALES</a:t>
            </a:r>
            <a:endParaRPr lang="es-EC" b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A38912D-8A5E-45DC-B260-DED2514E479B}"/>
              </a:ext>
            </a:extLst>
          </p:cNvPr>
          <p:cNvSpPr txBox="1"/>
          <p:nvPr/>
        </p:nvSpPr>
        <p:spPr>
          <a:xfrm>
            <a:off x="8991611" y="6174372"/>
            <a:ext cx="157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MÉTODO</a:t>
            </a:r>
            <a:endParaRPr lang="es-EC" b="1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1F37391-F665-4BF3-9D94-EF9A080595C6}"/>
              </a:ext>
            </a:extLst>
          </p:cNvPr>
          <p:cNvSpPr txBox="1"/>
          <p:nvPr/>
        </p:nvSpPr>
        <p:spPr>
          <a:xfrm>
            <a:off x="4684651" y="1944756"/>
            <a:ext cx="157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Experiencia</a:t>
            </a:r>
            <a:endParaRPr lang="es-EC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272E8B2-A58F-4881-992D-F567337C0E1E}"/>
              </a:ext>
            </a:extLst>
          </p:cNvPr>
          <p:cNvSpPr txBox="1"/>
          <p:nvPr/>
        </p:nvSpPr>
        <p:spPr>
          <a:xfrm>
            <a:off x="6712234" y="2056258"/>
            <a:ext cx="157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Personal Insuficiente</a:t>
            </a:r>
            <a:endParaRPr lang="es-EC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5CB8B79-C624-4DA0-8B8D-F429F5F1E1F6}"/>
              </a:ext>
            </a:extLst>
          </p:cNvPr>
          <p:cNvSpPr txBox="1"/>
          <p:nvPr/>
        </p:nvSpPr>
        <p:spPr>
          <a:xfrm>
            <a:off x="4104867" y="2595720"/>
            <a:ext cx="157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Sobrecarga Laboral</a:t>
            </a:r>
            <a:endParaRPr lang="es-EC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76CB7FD-FDAC-45FE-ADA3-04E98C1D2343}"/>
              </a:ext>
            </a:extLst>
          </p:cNvPr>
          <p:cNvSpPr txBox="1"/>
          <p:nvPr/>
        </p:nvSpPr>
        <p:spPr>
          <a:xfrm>
            <a:off x="5993299" y="2914522"/>
            <a:ext cx="22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Desconocimiento de los Procesos</a:t>
            </a:r>
            <a:endParaRPr lang="es-EC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1C3E332-7D38-4BC2-A8AD-5E717B2905D4}"/>
              </a:ext>
            </a:extLst>
          </p:cNvPr>
          <p:cNvSpPr txBox="1"/>
          <p:nvPr/>
        </p:nvSpPr>
        <p:spPr>
          <a:xfrm>
            <a:off x="9942448" y="1801378"/>
            <a:ext cx="199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Falta de mantenimiento de equipos</a:t>
            </a:r>
            <a:endParaRPr lang="es-EC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6C43E93-D905-46FC-9BB3-B04C46471BF5}"/>
              </a:ext>
            </a:extLst>
          </p:cNvPr>
          <p:cNvSpPr txBox="1"/>
          <p:nvPr/>
        </p:nvSpPr>
        <p:spPr>
          <a:xfrm>
            <a:off x="9470339" y="2828189"/>
            <a:ext cx="199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Elevados niveles de usuarios</a:t>
            </a:r>
            <a:endParaRPr lang="es-EC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FBA48AE-7A39-4ACB-87FB-CA98024431D3}"/>
              </a:ext>
            </a:extLst>
          </p:cNvPr>
          <p:cNvSpPr txBox="1"/>
          <p:nvPr/>
        </p:nvSpPr>
        <p:spPr>
          <a:xfrm>
            <a:off x="3998850" y="4560005"/>
            <a:ext cx="157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Costos elevados</a:t>
            </a:r>
            <a:endParaRPr lang="es-EC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FBBD601-76A9-4D98-A678-CDA808CB75C0}"/>
              </a:ext>
            </a:extLst>
          </p:cNvPr>
          <p:cNvSpPr txBox="1"/>
          <p:nvPr/>
        </p:nvSpPr>
        <p:spPr>
          <a:xfrm>
            <a:off x="5930357" y="4139250"/>
            <a:ext cx="157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Dispositivos Insuficientes</a:t>
            </a:r>
            <a:endParaRPr lang="es-EC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076C387-F7E4-4E7C-84C8-609CB8DCEA50}"/>
              </a:ext>
            </a:extLst>
          </p:cNvPr>
          <p:cNvSpPr txBox="1"/>
          <p:nvPr/>
        </p:nvSpPr>
        <p:spPr>
          <a:xfrm>
            <a:off x="6374308" y="4903697"/>
            <a:ext cx="157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Tiempos de proceso</a:t>
            </a:r>
            <a:endParaRPr lang="es-EC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07F93ED-0E82-4643-A94D-0E8A7DAC0525}"/>
              </a:ext>
            </a:extLst>
          </p:cNvPr>
          <p:cNvSpPr txBox="1"/>
          <p:nvPr/>
        </p:nvSpPr>
        <p:spPr>
          <a:xfrm>
            <a:off x="9409054" y="4288050"/>
            <a:ext cx="2401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canal telefónico y virtual no prestan el servicio que se presta físicamente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1453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2" grpId="0"/>
      <p:bldP spid="44" grpId="0"/>
      <p:bldP spid="46" grpId="0"/>
      <p:bldP spid="47" grpId="0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EDA50-EF0D-4CB4-B543-3A46426D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1982"/>
          </a:xfrm>
        </p:spPr>
        <p:txBody>
          <a:bodyPr/>
          <a:lstStyle/>
          <a:p>
            <a:r>
              <a:rPr lang="es-ES" dirty="0"/>
              <a:t>Revisión de literatura</a:t>
            </a:r>
            <a:endParaRPr lang="es-EC" dirty="0"/>
          </a:p>
        </p:txBody>
      </p:sp>
      <p:pic>
        <p:nvPicPr>
          <p:cNvPr id="5124" name="Picture 4" descr="What Are Keywords in SEO? A Simple Beginner's Guide">
            <a:extLst>
              <a:ext uri="{FF2B5EF4-FFF2-40B4-BE49-F238E27FC236}">
                <a16:creationId xmlns:a16="http://schemas.microsoft.com/office/drawing/2014/main" id="{D8E1D35F-BEFF-4B3B-9319-7ED1FA0F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16" y="1370429"/>
            <a:ext cx="3708629" cy="16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9A8924F-CECD-4E3F-A052-A612A6BC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1370428"/>
            <a:ext cx="5203058" cy="1696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30" name="Picture 10" descr="ESP32 0.96&quot; pantalla OLED Azul Dual-Core 32 Kit Bluetooth Wifi Módulo para  Arduino | eBay">
            <a:extLst>
              <a:ext uri="{FF2B5EF4-FFF2-40B4-BE49-F238E27FC236}">
                <a16:creationId xmlns:a16="http://schemas.microsoft.com/office/drawing/2014/main" id="{7C749D0A-AF8E-42DC-B28B-C5305BEC4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2137" r="5792" b="12048"/>
          <a:stretch/>
        </p:blipFill>
        <p:spPr bwMode="auto">
          <a:xfrm>
            <a:off x="1119301" y="3171093"/>
            <a:ext cx="2260015" cy="22092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rduino gas sensor - YouTube">
            <a:extLst>
              <a:ext uri="{FF2B5EF4-FFF2-40B4-BE49-F238E27FC236}">
                <a16:creationId xmlns:a16="http://schemas.microsoft.com/office/drawing/2014/main" id="{DA47CBA2-7E5C-4D90-878D-48433F59E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69" y="3195546"/>
            <a:ext cx="3015341" cy="15879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et Up a NodeMCU to communicate with Thingspeak using MQTT | by Charlotte  Dorn | Medium">
            <a:extLst>
              <a:ext uri="{FF2B5EF4-FFF2-40B4-BE49-F238E27FC236}">
                <a16:creationId xmlns:a16="http://schemas.microsoft.com/office/drawing/2014/main" id="{D4393FF6-8083-499B-98AB-E391F072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81" y="3496432"/>
            <a:ext cx="3774827" cy="27233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Los mejores TRUCOS para aumentar la SEÑAL de WIFI">
            <a:extLst>
              <a:ext uri="{FF2B5EF4-FFF2-40B4-BE49-F238E27FC236}">
                <a16:creationId xmlns:a16="http://schemas.microsoft.com/office/drawing/2014/main" id="{126256E3-B407-451C-AC95-118B2BDFE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87" y="4928282"/>
            <a:ext cx="3015341" cy="15879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72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41889-F0A1-4B8F-B570-AB6C5D89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Fundamentos</a:t>
            </a:r>
            <a:endParaRPr lang="es-EC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8D57790-F852-4749-93D4-DEA1EF4DA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654660"/>
              </p:ext>
            </p:extLst>
          </p:nvPr>
        </p:nvGraphicFramePr>
        <p:xfrm>
          <a:off x="2592925" y="1905000"/>
          <a:ext cx="8781774" cy="450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227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3C4CB-4F62-4207-9046-4BC225B6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Signos vitales</a:t>
            </a:r>
            <a:endParaRPr lang="es-EC" dirty="0"/>
          </a:p>
        </p:txBody>
      </p:sp>
      <p:pic>
        <p:nvPicPr>
          <p:cNvPr id="6146" name="Picture 2" descr="SIGNOS VITALES - Diana PG Clínica">
            <a:extLst>
              <a:ext uri="{FF2B5EF4-FFF2-40B4-BE49-F238E27FC236}">
                <a16:creationId xmlns:a16="http://schemas.microsoft.com/office/drawing/2014/main" id="{F03C5993-7F0C-4237-B0F4-096C656F6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22198" r="7899" b="11844"/>
          <a:stretch/>
        </p:blipFill>
        <p:spPr bwMode="auto">
          <a:xfrm>
            <a:off x="2592925" y="1484243"/>
            <a:ext cx="8684675" cy="47496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25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767C3-D0C5-4460-969F-5652D6D8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Herramientas de Hardware y Software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F87AA3-37B9-47FC-82AD-6A1A501C2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82" t="20297" r="32080" b="18000"/>
          <a:stretch/>
        </p:blipFill>
        <p:spPr>
          <a:xfrm>
            <a:off x="8144220" y="4620506"/>
            <a:ext cx="1744394" cy="1770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6" descr="Iniciar en Node JS (Instalación y configuración de servidor web en windows)  | by Nubeden | Nubeden desarrollo web | Medium">
            <a:extLst>
              <a:ext uri="{FF2B5EF4-FFF2-40B4-BE49-F238E27FC236}">
                <a16:creationId xmlns:a16="http://schemas.microsoft.com/office/drawing/2014/main" id="{6A6C5425-4E7C-47D7-9BC2-48B99786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96" y="4620506"/>
            <a:ext cx="1770917" cy="17709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B24CD8E-99A8-405E-8EC9-9192420C2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166" y="4480555"/>
            <a:ext cx="2709318" cy="18503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E71845F-C0F6-4679-A026-6A0EF1B9D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766" y="4462973"/>
            <a:ext cx="1554615" cy="18679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203ECF0-6FFC-4CFD-B96E-E9446C8B3A8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17632" y="1549570"/>
            <a:ext cx="2926385" cy="20517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33B5A3E-595A-4C7A-AB02-5FDF4385413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722766" y="1549570"/>
            <a:ext cx="2925219" cy="20517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2" descr="MongoDB. Qué es, cómo funciona y cuándo podemos usarlo (o no)">
            <a:extLst>
              <a:ext uri="{FF2B5EF4-FFF2-40B4-BE49-F238E27FC236}">
                <a16:creationId xmlns:a16="http://schemas.microsoft.com/office/drawing/2014/main" id="{314A7581-870B-43F3-9BC8-0AE87300C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7" t="20419" r="21478" b="15902"/>
          <a:stretch/>
        </p:blipFill>
        <p:spPr bwMode="auto">
          <a:xfrm>
            <a:off x="8299939" y="1448989"/>
            <a:ext cx="3486911" cy="15770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Mqtt Broker App - Aplicaciones en Google Play">
            <a:extLst>
              <a:ext uri="{FF2B5EF4-FFF2-40B4-BE49-F238E27FC236}">
                <a16:creationId xmlns:a16="http://schemas.microsoft.com/office/drawing/2014/main" id="{4D5CB8E1-63C8-4103-B024-F4759284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82" y="3160542"/>
            <a:ext cx="1554615" cy="13024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73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240</Words>
  <Application>Microsoft Office PowerPoint</Application>
  <PresentationFormat>Panorámica</PresentationFormat>
  <Paragraphs>71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Espiral</vt:lpstr>
      <vt:lpstr>Trabajo de titulación, previo a la obtención del título de: Magíster en Gerencia de Sistemas </vt:lpstr>
      <vt:lpstr>Agenda</vt:lpstr>
      <vt:lpstr>Tema</vt:lpstr>
      <vt:lpstr>Antecedentes</vt:lpstr>
      <vt:lpstr>Problema</vt:lpstr>
      <vt:lpstr>Revisión de literatura</vt:lpstr>
      <vt:lpstr>Fundamentos</vt:lpstr>
      <vt:lpstr>Signos vitales</vt:lpstr>
      <vt:lpstr>Herramientas de Hardware y Software</vt:lpstr>
      <vt:lpstr>Diseño de Arquitectura</vt:lpstr>
      <vt:lpstr>Video</vt:lpstr>
      <vt:lpstr>Resultados: Funcionamiento</vt:lpstr>
      <vt:lpstr>Resultados: Funcionamiento</vt:lpstr>
      <vt:lpstr>Resultados: Encuesta a profesionales</vt:lpstr>
      <vt:lpstr>Resultados: Evaluación low-cost</vt:lpstr>
      <vt:lpstr>Conclusiones</vt:lpstr>
      <vt:lpstr>Trabajos Futuros</vt:lpstr>
      <vt:lpstr>Frase</vt:lpstr>
      <vt:lpstr>Agradecimientos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titulación, previo a la obtención del título de: Magíster en Gerencia de Sistemas </dc:title>
  <dc:creator>Edward Vladimir Haro Valenzuela</dc:creator>
  <cp:lastModifiedBy>Edward Vladimir Haro Valenzuela</cp:lastModifiedBy>
  <cp:revision>63</cp:revision>
  <dcterms:created xsi:type="dcterms:W3CDTF">2020-10-14T02:59:50Z</dcterms:created>
  <dcterms:modified xsi:type="dcterms:W3CDTF">2020-10-15T04:33:13Z</dcterms:modified>
</cp:coreProperties>
</file>