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0" r:id="rId1"/>
    <p:sldMasterId id="2147483698" r:id="rId2"/>
    <p:sldMasterId id="2147483764" r:id="rId3"/>
    <p:sldMasterId id="2147483823" r:id="rId4"/>
  </p:sldMasterIdLst>
  <p:notesMasterIdLst>
    <p:notesMasterId r:id="rId35"/>
  </p:notesMasterIdLst>
  <p:handoutMasterIdLst>
    <p:handoutMasterId r:id="rId36"/>
  </p:handoutMasterIdLst>
  <p:sldIdLst>
    <p:sldId id="1044" r:id="rId5"/>
    <p:sldId id="1045" r:id="rId6"/>
    <p:sldId id="1046" r:id="rId7"/>
    <p:sldId id="1049" r:id="rId8"/>
    <p:sldId id="915" r:id="rId9"/>
    <p:sldId id="1050" r:id="rId10"/>
    <p:sldId id="1051" r:id="rId11"/>
    <p:sldId id="1052" r:id="rId12"/>
    <p:sldId id="1053" r:id="rId13"/>
    <p:sldId id="1054" r:id="rId14"/>
    <p:sldId id="1073" r:id="rId15"/>
    <p:sldId id="1055" r:id="rId16"/>
    <p:sldId id="1056" r:id="rId17"/>
    <p:sldId id="1057" r:id="rId18"/>
    <p:sldId id="1058" r:id="rId19"/>
    <p:sldId id="1059" r:id="rId20"/>
    <p:sldId id="1060" r:id="rId21"/>
    <p:sldId id="1061" r:id="rId22"/>
    <p:sldId id="1071" r:id="rId23"/>
    <p:sldId id="1072" r:id="rId24"/>
    <p:sldId id="1062" r:id="rId25"/>
    <p:sldId id="1063" r:id="rId26"/>
    <p:sldId id="1064" r:id="rId27"/>
    <p:sldId id="1065" r:id="rId28"/>
    <p:sldId id="1066" r:id="rId29"/>
    <p:sldId id="1067" r:id="rId30"/>
    <p:sldId id="1068" r:id="rId31"/>
    <p:sldId id="1069" r:id="rId32"/>
    <p:sldId id="1070" r:id="rId33"/>
    <p:sldId id="1047" r:id="rId3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HOWEET" id="{13A18B1B-C52E-4B32-BF88-1B0F1C4F0456}">
          <p14:sldIdLst>
            <p14:sldId id="1044"/>
            <p14:sldId id="1045"/>
            <p14:sldId id="1046"/>
            <p14:sldId id="1049"/>
            <p14:sldId id="915"/>
            <p14:sldId id="1050"/>
            <p14:sldId id="1051"/>
            <p14:sldId id="1052"/>
            <p14:sldId id="1053"/>
            <p14:sldId id="1054"/>
            <p14:sldId id="1073"/>
            <p14:sldId id="1055"/>
            <p14:sldId id="1056"/>
            <p14:sldId id="1057"/>
            <p14:sldId id="1058"/>
            <p14:sldId id="1059"/>
            <p14:sldId id="1060"/>
            <p14:sldId id="1061"/>
            <p14:sldId id="1071"/>
            <p14:sldId id="1072"/>
            <p14:sldId id="1062"/>
            <p14:sldId id="1063"/>
            <p14:sldId id="1064"/>
            <p14:sldId id="1065"/>
            <p14:sldId id="1066"/>
            <p14:sldId id="1067"/>
            <p14:sldId id="1068"/>
            <p14:sldId id="1069"/>
            <p14:sldId id="1070"/>
            <p14:sldId id="104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51">
          <p15:clr>
            <a:srgbClr val="A4A3A4"/>
          </p15:clr>
        </p15:guide>
        <p15:guide id="3" orient="horz" pos="3158" userDrawn="1">
          <p15:clr>
            <a:srgbClr val="A4A3A4"/>
          </p15:clr>
        </p15:guide>
        <p15:guide id="5" orient="horz" pos="981" userDrawn="1">
          <p15:clr>
            <a:srgbClr val="A4A3A4"/>
          </p15:clr>
        </p15:guide>
        <p15:guide id="6" pos="2880">
          <p15:clr>
            <a:srgbClr val="A4A3A4"/>
          </p15:clr>
        </p15:guide>
        <p15:guide id="7" pos="431">
          <p15:clr>
            <a:srgbClr val="A4A3A4"/>
          </p15:clr>
        </p15:guide>
        <p15:guide id="8" pos="5329">
          <p15:clr>
            <a:srgbClr val="A4A3A4"/>
          </p15:clr>
        </p15:guide>
        <p15:guide id="9" pos="5556" userDrawn="1">
          <p15:clr>
            <a:srgbClr val="A4A3A4"/>
          </p15:clr>
        </p15:guide>
        <p15:guide id="10" pos="249">
          <p15:clr>
            <a:srgbClr val="A4A3A4"/>
          </p15:clr>
        </p15:guide>
        <p15:guide id="11" pos="1474" userDrawn="1">
          <p15:clr>
            <a:srgbClr val="A4A3A4"/>
          </p15:clr>
        </p15:guide>
        <p15:guide id="12" pos="4286" userDrawn="1">
          <p15:clr>
            <a:srgbClr val="A4A3A4"/>
          </p15:clr>
        </p15:guide>
        <p15:guide id="13" pos="3288" userDrawn="1">
          <p15:clr>
            <a:srgbClr val="A4A3A4"/>
          </p15:clr>
        </p15:guide>
        <p15:guide id="14" orient="horz" pos="3294" userDrawn="1">
          <p15:clr>
            <a:srgbClr val="A4A3A4"/>
          </p15:clr>
        </p15:guide>
        <p15:guide id="15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ny Baño" initials="RB" lastIdx="1" clrIdx="0">
    <p:extLst>
      <p:ext uri="{19B8F6BF-5375-455C-9EA6-DF929625EA0E}">
        <p15:presenceInfo xmlns:p15="http://schemas.microsoft.com/office/powerpoint/2012/main" userId="0d3158c6c8849fd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C54F"/>
    <a:srgbClr val="1E2631"/>
    <a:srgbClr val="1F608B"/>
    <a:srgbClr val="2C3E50"/>
    <a:srgbClr val="222A35"/>
    <a:srgbClr val="FFFFFF"/>
    <a:srgbClr val="2A9A72"/>
    <a:srgbClr val="7F7F7F"/>
    <a:srgbClr val="2F3A46"/>
    <a:srgbClr val="DBD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Style foncé 1 - Accentuation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Style foncé 1 - Accentuation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Style foncé 1 - Accentuation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Style foncé 1 - Accentuation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tyle foncé 1 - Accentuation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6370" autoAdjust="0"/>
  </p:normalViewPr>
  <p:slideViewPr>
    <p:cSldViewPr>
      <p:cViewPr varScale="1">
        <p:scale>
          <a:sx n="68" d="100"/>
          <a:sy n="68" d="100"/>
        </p:scale>
        <p:origin x="1482" y="72"/>
      </p:cViewPr>
      <p:guideLst>
        <p:guide orient="horz" pos="2251"/>
        <p:guide orient="horz" pos="3158"/>
        <p:guide orient="horz" pos="981"/>
        <p:guide pos="2880"/>
        <p:guide pos="431"/>
        <p:guide pos="5329"/>
        <p:guide pos="5556"/>
        <p:guide pos="249"/>
        <p:guide pos="1474"/>
        <p:guide pos="4286"/>
        <p:guide pos="3288"/>
        <p:guide orient="horz" pos="3294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94"/>
    </p:cViewPr>
  </p:sorterViewPr>
  <p:notesViewPr>
    <p:cSldViewPr>
      <p:cViewPr varScale="1">
        <p:scale>
          <a:sx n="84" d="100"/>
          <a:sy n="84" d="100"/>
        </p:scale>
        <p:origin x="2976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rry 11" userId="fcbe3bb7be342349" providerId="LiveId" clId="{5B0681F1-7F74-4772-866B-81BDCBA767D4}"/>
    <pc:docChg chg="undo custSel addSld modSld sldOrd modSection">
      <pc:chgData name="Jerry 11" userId="fcbe3bb7be342349" providerId="LiveId" clId="{5B0681F1-7F74-4772-866B-81BDCBA767D4}" dt="2020-09-02T04:20:21.784" v="167" actId="20577"/>
      <pc:docMkLst>
        <pc:docMk/>
      </pc:docMkLst>
      <pc:sldChg chg="modSp mod">
        <pc:chgData name="Jerry 11" userId="fcbe3bb7be342349" providerId="LiveId" clId="{5B0681F1-7F74-4772-866B-81BDCBA767D4}" dt="2020-09-02T02:03:25.350" v="21" actId="20577"/>
        <pc:sldMkLst>
          <pc:docMk/>
          <pc:sldMk cId="3873519646" sldId="1044"/>
        </pc:sldMkLst>
        <pc:spChg chg="mod">
          <ac:chgData name="Jerry 11" userId="fcbe3bb7be342349" providerId="LiveId" clId="{5B0681F1-7F74-4772-866B-81BDCBA767D4}" dt="2020-09-02T02:03:25.350" v="21" actId="20577"/>
          <ac:spMkLst>
            <pc:docMk/>
            <pc:sldMk cId="3873519646" sldId="1044"/>
            <ac:spMk id="9" creationId="{B4DFD40D-1EAE-400E-94BF-3D16280ABD0E}"/>
          </ac:spMkLst>
        </pc:spChg>
      </pc:sldChg>
      <pc:sldChg chg="ord">
        <pc:chgData name="Jerry 11" userId="fcbe3bb7be342349" providerId="LiveId" clId="{5B0681F1-7F74-4772-866B-81BDCBA767D4}" dt="2020-09-02T02:04:11.539" v="23"/>
        <pc:sldMkLst>
          <pc:docMk/>
          <pc:sldMk cId="3733152528" sldId="1046"/>
        </pc:sldMkLst>
      </pc:sldChg>
      <pc:sldChg chg="addSp delSp modSp mod">
        <pc:chgData name="Jerry 11" userId="fcbe3bb7be342349" providerId="LiveId" clId="{5B0681F1-7F74-4772-866B-81BDCBA767D4}" dt="2020-09-02T02:17:56.763" v="74" actId="1076"/>
        <pc:sldMkLst>
          <pc:docMk/>
          <pc:sldMk cId="19235614" sldId="1061"/>
        </pc:sldMkLst>
        <pc:spChg chg="del">
          <ac:chgData name="Jerry 11" userId="fcbe3bb7be342349" providerId="LiveId" clId="{5B0681F1-7F74-4772-866B-81BDCBA767D4}" dt="2020-09-02T02:15:58.201" v="43" actId="21"/>
          <ac:spMkLst>
            <pc:docMk/>
            <pc:sldMk cId="19235614" sldId="1061"/>
            <ac:spMk id="13" creationId="{00000000-0000-0000-0000-000000000000}"/>
          </ac:spMkLst>
        </pc:spChg>
        <pc:spChg chg="del">
          <ac:chgData name="Jerry 11" userId="fcbe3bb7be342349" providerId="LiveId" clId="{5B0681F1-7F74-4772-866B-81BDCBA767D4}" dt="2020-09-02T02:16:10.261" v="46" actId="21"/>
          <ac:spMkLst>
            <pc:docMk/>
            <pc:sldMk cId="19235614" sldId="1061"/>
            <ac:spMk id="14" creationId="{00000000-0000-0000-0000-000000000000}"/>
          </ac:spMkLst>
        </pc:spChg>
        <pc:graphicFrameChg chg="add mod">
          <ac:chgData name="Jerry 11" userId="fcbe3bb7be342349" providerId="LiveId" clId="{5B0681F1-7F74-4772-866B-81BDCBA767D4}" dt="2020-09-02T02:17:56.763" v="74" actId="1076"/>
          <ac:graphicFrameMkLst>
            <pc:docMk/>
            <pc:sldMk cId="19235614" sldId="1061"/>
            <ac:graphicFrameMk id="2" creationId="{6E1DD9F3-E0DB-43D7-AA92-CA1EEC76031D}"/>
          </ac:graphicFrameMkLst>
        </pc:graphicFrameChg>
        <pc:graphicFrameChg chg="mod">
          <ac:chgData name="Jerry 11" userId="fcbe3bb7be342349" providerId="LiveId" clId="{5B0681F1-7F74-4772-866B-81BDCBA767D4}" dt="2020-09-02T02:17:46.928" v="71" actId="1076"/>
          <ac:graphicFrameMkLst>
            <pc:docMk/>
            <pc:sldMk cId="19235614" sldId="1061"/>
            <ac:graphicFrameMk id="10" creationId="{00000000-0000-0000-0000-000000000000}"/>
          </ac:graphicFrameMkLst>
        </pc:graphicFrameChg>
        <pc:picChg chg="del">
          <ac:chgData name="Jerry 11" userId="fcbe3bb7be342349" providerId="LiveId" clId="{5B0681F1-7F74-4772-866B-81BDCBA767D4}" dt="2020-09-02T02:15:40.065" v="39" actId="21"/>
          <ac:picMkLst>
            <pc:docMk/>
            <pc:sldMk cId="19235614" sldId="1061"/>
            <ac:picMk id="12" creationId="{00000000-0000-0000-0000-000000000000}"/>
          </ac:picMkLst>
        </pc:picChg>
      </pc:sldChg>
      <pc:sldChg chg="modSp mod">
        <pc:chgData name="Jerry 11" userId="fcbe3bb7be342349" providerId="LiveId" clId="{5B0681F1-7F74-4772-866B-81BDCBA767D4}" dt="2020-09-02T04:20:21.784" v="167" actId="20577"/>
        <pc:sldMkLst>
          <pc:docMk/>
          <pc:sldMk cId="4099816345" sldId="1068"/>
        </pc:sldMkLst>
        <pc:spChg chg="mod">
          <ac:chgData name="Jerry 11" userId="fcbe3bb7be342349" providerId="LiveId" clId="{5B0681F1-7F74-4772-866B-81BDCBA767D4}" dt="2020-09-02T04:20:21.784" v="167" actId="20577"/>
          <ac:spMkLst>
            <pc:docMk/>
            <pc:sldMk cId="4099816345" sldId="1068"/>
            <ac:spMk id="10" creationId="{00000000-0000-0000-0000-000000000000}"/>
          </ac:spMkLst>
        </pc:spChg>
        <pc:spChg chg="mod">
          <ac:chgData name="Jerry 11" userId="fcbe3bb7be342349" providerId="LiveId" clId="{5B0681F1-7F74-4772-866B-81BDCBA767D4}" dt="2020-09-02T02:30:25.852" v="93" actId="1076"/>
          <ac:spMkLst>
            <pc:docMk/>
            <pc:sldMk cId="4099816345" sldId="1068"/>
            <ac:spMk id="16" creationId="{00000000-0000-0000-0000-000000000000}"/>
          </ac:spMkLst>
        </pc:spChg>
      </pc:sldChg>
      <pc:sldChg chg="addSp delSp modSp new mod setBg">
        <pc:chgData name="Jerry 11" userId="fcbe3bb7be342349" providerId="LiveId" clId="{5B0681F1-7F74-4772-866B-81BDCBA767D4}" dt="2020-09-02T02:20:06.995" v="83" actId="1076"/>
        <pc:sldMkLst>
          <pc:docMk/>
          <pc:sldMk cId="4034527933" sldId="1071"/>
        </pc:sldMkLst>
        <pc:spChg chg="del">
          <ac:chgData name="Jerry 11" userId="fcbe3bb7be342349" providerId="LiveId" clId="{5B0681F1-7F74-4772-866B-81BDCBA767D4}" dt="2020-09-02T02:09:00.066" v="26" actId="478"/>
          <ac:spMkLst>
            <pc:docMk/>
            <pc:sldMk cId="4034527933" sldId="1071"/>
            <ac:spMk id="2" creationId="{3581D913-05FD-4477-B334-4ACB36A4B7B4}"/>
          </ac:spMkLst>
        </pc:spChg>
        <pc:spChg chg="del">
          <ac:chgData name="Jerry 11" userId="fcbe3bb7be342349" providerId="LiveId" clId="{5B0681F1-7F74-4772-866B-81BDCBA767D4}" dt="2020-09-02T02:16:46.810" v="51" actId="478"/>
          <ac:spMkLst>
            <pc:docMk/>
            <pc:sldMk cId="4034527933" sldId="1071"/>
            <ac:spMk id="3" creationId="{BCF1ECFF-E825-4068-BF2C-82F4E51D5243}"/>
          </ac:spMkLst>
        </pc:spChg>
        <pc:spChg chg="del">
          <ac:chgData name="Jerry 11" userId="fcbe3bb7be342349" providerId="LiveId" clId="{5B0681F1-7F74-4772-866B-81BDCBA767D4}" dt="2020-09-02T02:16:50.107" v="52" actId="478"/>
          <ac:spMkLst>
            <pc:docMk/>
            <pc:sldMk cId="4034527933" sldId="1071"/>
            <ac:spMk id="4" creationId="{278C5DC9-F3B9-494F-9C03-94F45CF53B87}"/>
          </ac:spMkLst>
        </pc:spChg>
        <pc:spChg chg="del">
          <ac:chgData name="Jerry 11" userId="fcbe3bb7be342349" providerId="LiveId" clId="{5B0681F1-7F74-4772-866B-81BDCBA767D4}" dt="2020-09-02T02:08:56.739" v="25" actId="478"/>
          <ac:spMkLst>
            <pc:docMk/>
            <pc:sldMk cId="4034527933" sldId="1071"/>
            <ac:spMk id="5" creationId="{02DE1CC5-2527-42B4-8526-930EEEE37269}"/>
          </ac:spMkLst>
        </pc:spChg>
        <pc:spChg chg="add mod">
          <ac:chgData name="Jerry 11" userId="fcbe3bb7be342349" providerId="LiveId" clId="{5B0681F1-7F74-4772-866B-81BDCBA767D4}" dt="2020-09-02T02:18:22.221" v="75" actId="1076"/>
          <ac:spMkLst>
            <pc:docMk/>
            <pc:sldMk cId="4034527933" sldId="1071"/>
            <ac:spMk id="13" creationId="{33A4ECA2-A993-4354-BE5B-C4815A933588}"/>
          </ac:spMkLst>
        </pc:spChg>
        <pc:spChg chg="add mod">
          <ac:chgData name="Jerry 11" userId="fcbe3bb7be342349" providerId="LiveId" clId="{5B0681F1-7F74-4772-866B-81BDCBA767D4}" dt="2020-09-02T02:19:40.968" v="82" actId="1076"/>
          <ac:spMkLst>
            <pc:docMk/>
            <pc:sldMk cId="4034527933" sldId="1071"/>
            <ac:spMk id="15" creationId="{A4FDD032-82EC-4F08-9CEF-23D47BF6EA32}"/>
          </ac:spMkLst>
        </pc:spChg>
        <pc:graphicFrameChg chg="add del mod">
          <ac:chgData name="Jerry 11" userId="fcbe3bb7be342349" providerId="LiveId" clId="{5B0681F1-7F74-4772-866B-81BDCBA767D4}" dt="2020-09-02T02:17:34.988" v="67" actId="21"/>
          <ac:graphicFrameMkLst>
            <pc:docMk/>
            <pc:sldMk cId="4034527933" sldId="1071"/>
            <ac:graphicFrameMk id="9" creationId="{9C915FCE-1C90-44E8-9A4F-C0CDFEA73705}"/>
          </ac:graphicFrameMkLst>
        </pc:graphicFrameChg>
        <pc:picChg chg="add del mod">
          <ac:chgData name="Jerry 11" userId="fcbe3bb7be342349" providerId="LiveId" clId="{5B0681F1-7F74-4772-866B-81BDCBA767D4}" dt="2020-09-02T02:17:10.182" v="62" actId="478"/>
          <ac:picMkLst>
            <pc:docMk/>
            <pc:sldMk cId="4034527933" sldId="1071"/>
            <ac:picMk id="11" creationId="{BD7B52E4-7044-4BE0-9B54-2AD5C1AEC4AD}"/>
          </ac:picMkLst>
        </pc:picChg>
        <pc:picChg chg="add del mod">
          <ac:chgData name="Jerry 11" userId="fcbe3bb7be342349" providerId="LiveId" clId="{5B0681F1-7F74-4772-866B-81BDCBA767D4}" dt="2020-09-02T02:17:25.282" v="65" actId="478"/>
          <ac:picMkLst>
            <pc:docMk/>
            <pc:sldMk cId="4034527933" sldId="1071"/>
            <ac:picMk id="18" creationId="{C8237C1C-1DCE-4337-8D2E-D253A46735F5}"/>
          </ac:picMkLst>
        </pc:picChg>
        <pc:picChg chg="add mod">
          <ac:chgData name="Jerry 11" userId="fcbe3bb7be342349" providerId="LiveId" clId="{5B0681F1-7F74-4772-866B-81BDCBA767D4}" dt="2020-09-02T02:20:06.995" v="83" actId="1076"/>
          <ac:picMkLst>
            <pc:docMk/>
            <pc:sldMk cId="4034527933" sldId="1071"/>
            <ac:picMk id="21" creationId="{B9D6312B-5070-4302-B52F-FBEFE4334A92}"/>
          </ac:picMkLst>
        </pc:picChg>
      </pc:sldChg>
      <pc:sldChg chg="addSp delSp modSp new mod setBg">
        <pc:chgData name="Jerry 11" userId="fcbe3bb7be342349" providerId="LiveId" clId="{5B0681F1-7F74-4772-866B-81BDCBA767D4}" dt="2020-09-02T02:21:22.482" v="91" actId="1076"/>
        <pc:sldMkLst>
          <pc:docMk/>
          <pc:sldMk cId="1525107087" sldId="1072"/>
        </pc:sldMkLst>
        <pc:spChg chg="del">
          <ac:chgData name="Jerry 11" userId="fcbe3bb7be342349" providerId="LiveId" clId="{5B0681F1-7F74-4772-866B-81BDCBA767D4}" dt="2020-09-02T02:20:59.630" v="86" actId="478"/>
          <ac:spMkLst>
            <pc:docMk/>
            <pc:sldMk cId="1525107087" sldId="1072"/>
            <ac:spMk id="2" creationId="{B92C8139-A945-4D55-A43B-69193D4767DC}"/>
          </ac:spMkLst>
        </pc:spChg>
        <pc:spChg chg="del">
          <ac:chgData name="Jerry 11" userId="fcbe3bb7be342349" providerId="LiveId" clId="{5B0681F1-7F74-4772-866B-81BDCBA767D4}" dt="2020-09-02T02:20:57.771" v="85" actId="478"/>
          <ac:spMkLst>
            <pc:docMk/>
            <pc:sldMk cId="1525107087" sldId="1072"/>
            <ac:spMk id="5" creationId="{CC3115A3-8968-467A-B882-46AF6BD9F46E}"/>
          </ac:spMkLst>
        </pc:spChg>
        <pc:graphicFrameChg chg="add mod modGraphic">
          <ac:chgData name="Jerry 11" userId="fcbe3bb7be342349" providerId="LiveId" clId="{5B0681F1-7F74-4772-866B-81BDCBA767D4}" dt="2020-09-02T02:21:22.482" v="91" actId="1076"/>
          <ac:graphicFrameMkLst>
            <pc:docMk/>
            <pc:sldMk cId="1525107087" sldId="1072"/>
            <ac:graphicFrameMk id="7" creationId="{38758FC5-F573-47C2-A4B0-FE12A52DB745}"/>
          </ac:graphicFrameMkLst>
        </pc:graphicFrameChg>
      </pc:sldChg>
      <pc:sldChg chg="addSp delSp modSp new mod">
        <pc:chgData name="Jerry 11" userId="fcbe3bb7be342349" providerId="LiveId" clId="{5B0681F1-7F74-4772-866B-81BDCBA767D4}" dt="2020-09-02T04:07:28.303" v="165" actId="1076"/>
        <pc:sldMkLst>
          <pc:docMk/>
          <pc:sldMk cId="4145857062" sldId="1073"/>
        </pc:sldMkLst>
        <pc:spChg chg="del">
          <ac:chgData name="Jerry 11" userId="fcbe3bb7be342349" providerId="LiveId" clId="{5B0681F1-7F74-4772-866B-81BDCBA767D4}" dt="2020-09-02T04:04:44.895" v="96" actId="478"/>
          <ac:spMkLst>
            <pc:docMk/>
            <pc:sldMk cId="4145857062" sldId="1073"/>
            <ac:spMk id="2" creationId="{786AFCDC-89FB-4F08-855F-F577E8B9C3DB}"/>
          </ac:spMkLst>
        </pc:spChg>
        <pc:spChg chg="del">
          <ac:chgData name="Jerry 11" userId="fcbe3bb7be342349" providerId="LiveId" clId="{5B0681F1-7F74-4772-866B-81BDCBA767D4}" dt="2020-09-02T04:05:26.592" v="104" actId="478"/>
          <ac:spMkLst>
            <pc:docMk/>
            <pc:sldMk cId="4145857062" sldId="1073"/>
            <ac:spMk id="3" creationId="{CBF8AB38-4E64-44C0-8569-063DB7BA24B5}"/>
          </ac:spMkLst>
        </pc:spChg>
        <pc:spChg chg="del">
          <ac:chgData name="Jerry 11" userId="fcbe3bb7be342349" providerId="LiveId" clId="{5B0681F1-7F74-4772-866B-81BDCBA767D4}" dt="2020-09-02T04:05:24.724" v="103" actId="478"/>
          <ac:spMkLst>
            <pc:docMk/>
            <pc:sldMk cId="4145857062" sldId="1073"/>
            <ac:spMk id="4" creationId="{95CA6C91-48E6-4683-AB8D-672ECE82528C}"/>
          </ac:spMkLst>
        </pc:spChg>
        <pc:spChg chg="del">
          <ac:chgData name="Jerry 11" userId="fcbe3bb7be342349" providerId="LiveId" clId="{5B0681F1-7F74-4772-866B-81BDCBA767D4}" dt="2020-09-02T04:04:42.361" v="95" actId="478"/>
          <ac:spMkLst>
            <pc:docMk/>
            <pc:sldMk cId="4145857062" sldId="1073"/>
            <ac:spMk id="5" creationId="{984DACD7-6A5D-4A31-A0FF-9AB5552BA517}"/>
          </ac:spMkLst>
        </pc:spChg>
        <pc:spChg chg="add mod">
          <ac:chgData name="Jerry 11" userId="fcbe3bb7be342349" providerId="LiveId" clId="{5B0681F1-7F74-4772-866B-81BDCBA767D4}" dt="2020-09-02T04:06:19.423" v="147" actId="1076"/>
          <ac:spMkLst>
            <pc:docMk/>
            <pc:sldMk cId="4145857062" sldId="1073"/>
            <ac:spMk id="9" creationId="{FA6AC59B-A227-4D56-BEE6-5593574B4161}"/>
          </ac:spMkLst>
        </pc:spChg>
        <pc:spChg chg="add mod">
          <ac:chgData name="Jerry 11" userId="fcbe3bb7be342349" providerId="LiveId" clId="{5B0681F1-7F74-4772-866B-81BDCBA767D4}" dt="2020-09-02T04:07:11.887" v="159" actId="1076"/>
          <ac:spMkLst>
            <pc:docMk/>
            <pc:sldMk cId="4145857062" sldId="1073"/>
            <ac:spMk id="11" creationId="{679C118C-3046-4679-806A-0FE8B8BFD5B1}"/>
          </ac:spMkLst>
        </pc:spChg>
        <pc:spChg chg="add mod">
          <ac:chgData name="Jerry 11" userId="fcbe3bb7be342349" providerId="LiveId" clId="{5B0681F1-7F74-4772-866B-81BDCBA767D4}" dt="2020-09-02T04:07:28.303" v="165" actId="1076"/>
          <ac:spMkLst>
            <pc:docMk/>
            <pc:sldMk cId="4145857062" sldId="1073"/>
            <ac:spMk id="13" creationId="{165EC9E2-D64F-4A46-8ECE-580B1100DF06}"/>
          </ac:spMkLst>
        </pc:spChg>
        <pc:graphicFrameChg chg="add mod modGraphic">
          <ac:chgData name="Jerry 11" userId="fcbe3bb7be342349" providerId="LiveId" clId="{5B0681F1-7F74-4772-866B-81BDCBA767D4}" dt="2020-09-02T04:05:51.568" v="109" actId="1076"/>
          <ac:graphicFrameMkLst>
            <pc:docMk/>
            <pc:sldMk cId="4145857062" sldId="1073"/>
            <ac:graphicFrameMk id="7" creationId="{2AC6D4F6-7F37-4DB2-A6E3-84F0F776BD0C}"/>
          </ac:graphicFrameMkLst>
        </pc:graphicFrameChg>
        <pc:graphicFrameChg chg="add mod modGraphic">
          <ac:chgData name="Jerry 11" userId="fcbe3bb7be342349" providerId="LiveId" clId="{5B0681F1-7F74-4772-866B-81BDCBA767D4}" dt="2020-09-02T04:05:34.504" v="106" actId="1076"/>
          <ac:graphicFrameMkLst>
            <pc:docMk/>
            <pc:sldMk cId="4145857062" sldId="1073"/>
            <ac:graphicFrameMk id="8" creationId="{D5DBD929-8DA1-4214-8A7E-82F432E2F816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Espe\Tesis\SPSS\Gr&#225;fico%20General%20Pregunta%201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5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radarChart>
        <c:radarStyle val="marker"/>
        <c:varyColors val="0"/>
        <c:ser>
          <c:idx val="0"/>
          <c:order val="0"/>
          <c:tx>
            <c:strRef>
              <c:f>Hoja3!$C$1</c:f>
              <c:strCache>
                <c:ptCount val="1"/>
                <c:pt idx="0">
                  <c:v>IMPORTANCIA QUE BRINDAN LOS TURISTAS</c:v>
                </c:pt>
              </c:strCache>
            </c:strRef>
          </c:tx>
          <c:spPr>
            <a:ln w="28575" cap="rnd">
              <a:solidFill>
                <a:schemeClr val="accent1"/>
              </a:solidFill>
            </a:ln>
            <a:effectLst>
              <a:glow rad="76200">
                <a:schemeClr val="accent1">
                  <a:satMod val="175000"/>
                  <a:alpha val="34000"/>
                </a:schemeClr>
              </a:glow>
            </a:effectLst>
          </c:spPr>
          <c:marker>
            <c:symbol val="circle"/>
            <c:size val="4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1">
                    <a:satMod val="175000"/>
                    <a:alpha val="25000"/>
                  </a:schemeClr>
                </a:glow>
              </a:effectLst>
            </c:spPr>
          </c:marker>
          <c:cat>
            <c:strRef>
              <c:f>Hoja3!$B$2:$B$10</c:f>
              <c:strCache>
                <c:ptCount val="9"/>
                <c:pt idx="0">
                  <c:v>Indicadores Económicos Positivos</c:v>
                </c:pt>
                <c:pt idx="1">
                  <c:v>Indicadores Sociales Positivos</c:v>
                </c:pt>
                <c:pt idx="2">
                  <c:v>Indicadores Culturales Positivos</c:v>
                </c:pt>
                <c:pt idx="3">
                  <c:v>Indicadores Ambientales Positivos</c:v>
                </c:pt>
                <c:pt idx="4">
                  <c:v>Indicadores Sociales Negativos</c:v>
                </c:pt>
                <c:pt idx="5">
                  <c:v>Indicadores Culturales Negativos</c:v>
                </c:pt>
                <c:pt idx="6">
                  <c:v>Indicadores Ambientales Negativos</c:v>
                </c:pt>
                <c:pt idx="7">
                  <c:v>Aportes al Turismo Sostenible</c:v>
                </c:pt>
                <c:pt idx="8">
                  <c:v>Apego de los Residentes hacia la Comunidad</c:v>
                </c:pt>
              </c:strCache>
            </c:strRef>
          </c:cat>
          <c:val>
            <c:numRef>
              <c:f>Hoja3!$C$2:$C$10</c:f>
              <c:numCache>
                <c:formatCode>#,##0</c:formatCode>
                <c:ptCount val="9"/>
                <c:pt idx="0">
                  <c:v>4054</c:v>
                </c:pt>
                <c:pt idx="1">
                  <c:v>3945</c:v>
                </c:pt>
                <c:pt idx="2">
                  <c:v>4026</c:v>
                </c:pt>
                <c:pt idx="3">
                  <c:v>4961</c:v>
                </c:pt>
                <c:pt idx="4">
                  <c:v>3381</c:v>
                </c:pt>
                <c:pt idx="5">
                  <c:v>3122</c:v>
                </c:pt>
                <c:pt idx="6">
                  <c:v>3556</c:v>
                </c:pt>
                <c:pt idx="7">
                  <c:v>4081</c:v>
                </c:pt>
                <c:pt idx="8">
                  <c:v>4101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EF-42C7-BD49-291AA173CD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4178472"/>
        <c:axId val="144182000"/>
      </c:radarChart>
      <c:catAx>
        <c:axId val="144178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44182000"/>
        <c:crosses val="autoZero"/>
        <c:auto val="1"/>
        <c:lblAlgn val="ctr"/>
        <c:lblOffset val="100"/>
        <c:noMultiLvlLbl val="0"/>
      </c:catAx>
      <c:valAx>
        <c:axId val="144182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alpha val="2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44178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0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75000"/>
      </a:schemeClr>
    </cs:fontRef>
    <cs:spPr>
      <a:solidFill>
        <a:schemeClr val="dk1">
          <a:lumMod val="75000"/>
          <a:lumOff val="25000"/>
        </a:schemeClr>
      </a:solidFill>
      <a:ln>
        <a:solidFill>
          <a:schemeClr val="lt1">
            <a:lumMod val="75000"/>
          </a:schemeClr>
        </a:solidFill>
      </a:ln>
      <a:effectLst>
        <a:glow rad="63500">
          <a:schemeClr val="lt1">
            <a:lumMod val="75000"/>
            <a:alpha val="15000"/>
          </a:schemeClr>
        </a:glow>
      </a:effectLst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69804"/>
        </a:schemeClr>
      </a:solidFill>
      <a:ln w="9525" cap="flat" cmpd="sng" algn="ctr">
        <a:solidFill>
          <a:schemeClr val="phClr">
            <a:alpha val="69804"/>
          </a:schemeClr>
        </a:solidFill>
        <a:miter lim="800000"/>
      </a:ln>
      <a:effectLst>
        <a:glow rad="76200">
          <a:schemeClr val="phClr">
            <a:satMod val="175000"/>
            <a:alpha val="34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69804"/>
        </a:schemeClr>
      </a:solidFill>
      <a:ln w="9525" cap="flat" cmpd="sng" algn="ctr">
        <a:solidFill>
          <a:schemeClr val="phClr">
            <a:alpha val="69804"/>
          </a:schemeClr>
        </a:solidFill>
        <a:miter lim="800000"/>
      </a:ln>
      <a:effectLst>
        <a:glow rad="76200">
          <a:schemeClr val="phClr">
            <a:satMod val="175000"/>
            <a:alpha val="34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8575" cap="rnd">
        <a:solidFill>
          <a:schemeClr val="phClr"/>
        </a:solidFill>
      </a:ln>
      <a:effectLst>
        <a:glow rad="76200">
          <a:schemeClr val="phClr">
            <a:satMod val="175000"/>
            <a:alpha val="3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0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0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C7C405-AFF3-43A4-866A-CBB43303957E}" type="doc">
      <dgm:prSet loTypeId="urn:microsoft.com/office/officeart/2005/8/layout/list1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EC"/>
        </a:p>
      </dgm:t>
    </dgm:pt>
    <dgm:pt modelId="{D3A7B7C4-CF1F-4F3D-8CA3-D339917DDFD0}">
      <dgm:prSet phldrT="[Texto]"/>
      <dgm:spPr>
        <a:solidFill>
          <a:srgbClr val="00B050"/>
        </a:solidFill>
      </dgm:spPr>
      <dgm:t>
        <a:bodyPr/>
        <a:lstStyle/>
        <a:p>
          <a:r>
            <a:rPr lang="es-EC" dirty="0"/>
            <a:t>Económica</a:t>
          </a:r>
        </a:p>
      </dgm:t>
    </dgm:pt>
    <dgm:pt modelId="{1928B482-3D4C-4884-9B22-3FB1E8E31C3C}" type="parTrans" cxnId="{0CB885DD-69A0-41C7-8073-3B231D7A0D0B}">
      <dgm:prSet/>
      <dgm:spPr/>
      <dgm:t>
        <a:bodyPr/>
        <a:lstStyle/>
        <a:p>
          <a:endParaRPr lang="es-EC"/>
        </a:p>
      </dgm:t>
    </dgm:pt>
    <dgm:pt modelId="{09B2BECF-6747-4835-AD38-8052CF5201CD}" type="sibTrans" cxnId="{0CB885DD-69A0-41C7-8073-3B231D7A0D0B}">
      <dgm:prSet/>
      <dgm:spPr/>
      <dgm:t>
        <a:bodyPr/>
        <a:lstStyle/>
        <a:p>
          <a:endParaRPr lang="es-EC"/>
        </a:p>
      </dgm:t>
    </dgm:pt>
    <dgm:pt modelId="{03A192A7-90D2-4ADA-8251-D99ED470677A}">
      <dgm:prSet phldrT="[Texto]"/>
      <dgm:spPr>
        <a:solidFill>
          <a:srgbClr val="00B050"/>
        </a:solidFill>
      </dgm:spPr>
      <dgm:t>
        <a:bodyPr/>
        <a:lstStyle/>
        <a:p>
          <a:r>
            <a:rPr lang="es-EC" dirty="0"/>
            <a:t>Sociocultural</a:t>
          </a:r>
        </a:p>
      </dgm:t>
    </dgm:pt>
    <dgm:pt modelId="{C18FB5F0-F02B-4A0B-9252-7497C68EB942}" type="parTrans" cxnId="{976CC11A-FE09-4AFC-9000-1421699C84DD}">
      <dgm:prSet/>
      <dgm:spPr/>
      <dgm:t>
        <a:bodyPr/>
        <a:lstStyle/>
        <a:p>
          <a:endParaRPr lang="es-EC"/>
        </a:p>
      </dgm:t>
    </dgm:pt>
    <dgm:pt modelId="{0B31BB94-AEDC-4237-AC23-84ABA93C90D1}" type="sibTrans" cxnId="{976CC11A-FE09-4AFC-9000-1421699C84DD}">
      <dgm:prSet/>
      <dgm:spPr/>
      <dgm:t>
        <a:bodyPr/>
        <a:lstStyle/>
        <a:p>
          <a:endParaRPr lang="es-EC"/>
        </a:p>
      </dgm:t>
    </dgm:pt>
    <dgm:pt modelId="{885F68D8-4C84-4192-8415-AF5F6623108D}">
      <dgm:prSet phldrT="[Texto]"/>
      <dgm:spPr>
        <a:solidFill>
          <a:srgbClr val="00B050"/>
        </a:solidFill>
      </dgm:spPr>
      <dgm:t>
        <a:bodyPr/>
        <a:lstStyle/>
        <a:p>
          <a:r>
            <a:rPr lang="es-EC" dirty="0"/>
            <a:t>Ambiental</a:t>
          </a:r>
        </a:p>
      </dgm:t>
    </dgm:pt>
    <dgm:pt modelId="{DE8151EF-2AB9-4894-9302-0F24C7AEE939}" type="parTrans" cxnId="{04F2FF42-CF9F-4611-B12E-41B11ACB39A6}">
      <dgm:prSet/>
      <dgm:spPr/>
      <dgm:t>
        <a:bodyPr/>
        <a:lstStyle/>
        <a:p>
          <a:endParaRPr lang="es-EC"/>
        </a:p>
      </dgm:t>
    </dgm:pt>
    <dgm:pt modelId="{700F8629-EE60-4319-B054-B0A9BB93A7B6}" type="sibTrans" cxnId="{04F2FF42-CF9F-4611-B12E-41B11ACB39A6}">
      <dgm:prSet/>
      <dgm:spPr/>
      <dgm:t>
        <a:bodyPr/>
        <a:lstStyle/>
        <a:p>
          <a:endParaRPr lang="es-EC"/>
        </a:p>
      </dgm:t>
    </dgm:pt>
    <dgm:pt modelId="{52099A0E-02D5-44F5-871B-FB315096C181}" type="pres">
      <dgm:prSet presAssocID="{1AC7C405-AFF3-43A4-866A-CBB43303957E}" presName="linear" presStyleCnt="0">
        <dgm:presLayoutVars>
          <dgm:dir/>
          <dgm:animLvl val="lvl"/>
          <dgm:resizeHandles val="exact"/>
        </dgm:presLayoutVars>
      </dgm:prSet>
      <dgm:spPr/>
    </dgm:pt>
    <dgm:pt modelId="{3E32FD62-34A8-4EEE-9F50-2A9B5E5D72D9}" type="pres">
      <dgm:prSet presAssocID="{D3A7B7C4-CF1F-4F3D-8CA3-D339917DDFD0}" presName="parentLin" presStyleCnt="0"/>
      <dgm:spPr/>
    </dgm:pt>
    <dgm:pt modelId="{84245A54-BEFC-4451-BA39-2741DB3074A5}" type="pres">
      <dgm:prSet presAssocID="{D3A7B7C4-CF1F-4F3D-8CA3-D339917DDFD0}" presName="parentLeftMargin" presStyleLbl="node1" presStyleIdx="0" presStyleCnt="3"/>
      <dgm:spPr/>
    </dgm:pt>
    <dgm:pt modelId="{E08AC5B4-09B5-4A0A-8F06-813D83361E9D}" type="pres">
      <dgm:prSet presAssocID="{D3A7B7C4-CF1F-4F3D-8CA3-D339917DDFD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8973BED-D6C4-4AFE-A65C-1A48174DD067}" type="pres">
      <dgm:prSet presAssocID="{D3A7B7C4-CF1F-4F3D-8CA3-D339917DDFD0}" presName="negativeSpace" presStyleCnt="0"/>
      <dgm:spPr/>
    </dgm:pt>
    <dgm:pt modelId="{7F3D91C5-7C74-4CB8-8105-D8BA14F37B57}" type="pres">
      <dgm:prSet presAssocID="{D3A7B7C4-CF1F-4F3D-8CA3-D339917DDFD0}" presName="childText" presStyleLbl="conFgAcc1" presStyleIdx="0" presStyleCnt="3">
        <dgm:presLayoutVars>
          <dgm:bulletEnabled val="1"/>
        </dgm:presLayoutVars>
      </dgm:prSet>
      <dgm:spPr/>
    </dgm:pt>
    <dgm:pt modelId="{9FE6A1D9-4330-434A-8C1F-E174F403096B}" type="pres">
      <dgm:prSet presAssocID="{09B2BECF-6747-4835-AD38-8052CF5201CD}" presName="spaceBetweenRectangles" presStyleCnt="0"/>
      <dgm:spPr/>
    </dgm:pt>
    <dgm:pt modelId="{C595C845-2F9D-4D44-B62C-186EC99843A2}" type="pres">
      <dgm:prSet presAssocID="{03A192A7-90D2-4ADA-8251-D99ED470677A}" presName="parentLin" presStyleCnt="0"/>
      <dgm:spPr/>
    </dgm:pt>
    <dgm:pt modelId="{24FCFA6E-B60B-4D7C-A27D-9F872734686F}" type="pres">
      <dgm:prSet presAssocID="{03A192A7-90D2-4ADA-8251-D99ED470677A}" presName="parentLeftMargin" presStyleLbl="node1" presStyleIdx="0" presStyleCnt="3"/>
      <dgm:spPr/>
    </dgm:pt>
    <dgm:pt modelId="{79AED486-EED3-4DCD-A510-1BA2277CB4FC}" type="pres">
      <dgm:prSet presAssocID="{03A192A7-90D2-4ADA-8251-D99ED470677A}" presName="parentText" presStyleLbl="node1" presStyleIdx="1" presStyleCnt="3" custLinFactNeighborX="-16077" custLinFactNeighborY="-6175">
        <dgm:presLayoutVars>
          <dgm:chMax val="0"/>
          <dgm:bulletEnabled val="1"/>
        </dgm:presLayoutVars>
      </dgm:prSet>
      <dgm:spPr/>
    </dgm:pt>
    <dgm:pt modelId="{8ED42B32-FEAA-49B3-AD76-23B3BE22E64B}" type="pres">
      <dgm:prSet presAssocID="{03A192A7-90D2-4ADA-8251-D99ED470677A}" presName="negativeSpace" presStyleCnt="0"/>
      <dgm:spPr/>
    </dgm:pt>
    <dgm:pt modelId="{EEA9916A-1D14-4E40-A053-96D782368764}" type="pres">
      <dgm:prSet presAssocID="{03A192A7-90D2-4ADA-8251-D99ED470677A}" presName="childText" presStyleLbl="conFgAcc1" presStyleIdx="1" presStyleCnt="3">
        <dgm:presLayoutVars>
          <dgm:bulletEnabled val="1"/>
        </dgm:presLayoutVars>
      </dgm:prSet>
      <dgm:spPr/>
    </dgm:pt>
    <dgm:pt modelId="{512B0AFB-5816-4922-AF2E-A8EAB9207510}" type="pres">
      <dgm:prSet presAssocID="{0B31BB94-AEDC-4237-AC23-84ABA93C90D1}" presName="spaceBetweenRectangles" presStyleCnt="0"/>
      <dgm:spPr/>
    </dgm:pt>
    <dgm:pt modelId="{0B5BEB9B-14CD-42D2-90E1-F488BD8529DD}" type="pres">
      <dgm:prSet presAssocID="{885F68D8-4C84-4192-8415-AF5F6623108D}" presName="parentLin" presStyleCnt="0"/>
      <dgm:spPr/>
    </dgm:pt>
    <dgm:pt modelId="{DEF72D61-E17C-4846-AB3D-F0DA081E3492}" type="pres">
      <dgm:prSet presAssocID="{885F68D8-4C84-4192-8415-AF5F6623108D}" presName="parentLeftMargin" presStyleLbl="node1" presStyleIdx="1" presStyleCnt="3"/>
      <dgm:spPr/>
    </dgm:pt>
    <dgm:pt modelId="{89695CF0-4192-43FC-8641-C6205D79DEB6}" type="pres">
      <dgm:prSet presAssocID="{885F68D8-4C84-4192-8415-AF5F6623108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EAC694D-3AEE-457B-B8FD-1AA4CDD69F85}" type="pres">
      <dgm:prSet presAssocID="{885F68D8-4C84-4192-8415-AF5F6623108D}" presName="negativeSpace" presStyleCnt="0"/>
      <dgm:spPr/>
    </dgm:pt>
    <dgm:pt modelId="{9096223D-913A-47EE-855F-AAB19B9AF06F}" type="pres">
      <dgm:prSet presAssocID="{885F68D8-4C84-4192-8415-AF5F6623108D}" presName="childText" presStyleLbl="conFgAcc1" presStyleIdx="2" presStyleCnt="3" custLinFactNeighborX="-30" custLinFactNeighborY="88520">
        <dgm:presLayoutVars>
          <dgm:bulletEnabled val="1"/>
        </dgm:presLayoutVars>
      </dgm:prSet>
      <dgm:spPr/>
    </dgm:pt>
  </dgm:ptLst>
  <dgm:cxnLst>
    <dgm:cxn modelId="{4F701A18-A899-492D-9490-979CB81E5964}" type="presOf" srcId="{D3A7B7C4-CF1F-4F3D-8CA3-D339917DDFD0}" destId="{84245A54-BEFC-4451-BA39-2741DB3074A5}" srcOrd="0" destOrd="0" presId="urn:microsoft.com/office/officeart/2005/8/layout/list1"/>
    <dgm:cxn modelId="{976CC11A-FE09-4AFC-9000-1421699C84DD}" srcId="{1AC7C405-AFF3-43A4-866A-CBB43303957E}" destId="{03A192A7-90D2-4ADA-8251-D99ED470677A}" srcOrd="1" destOrd="0" parTransId="{C18FB5F0-F02B-4A0B-9252-7497C68EB942}" sibTransId="{0B31BB94-AEDC-4237-AC23-84ABA93C90D1}"/>
    <dgm:cxn modelId="{539FBB21-0BA0-4089-A840-75AC201AAEAD}" type="presOf" srcId="{885F68D8-4C84-4192-8415-AF5F6623108D}" destId="{DEF72D61-E17C-4846-AB3D-F0DA081E3492}" srcOrd="0" destOrd="0" presId="urn:microsoft.com/office/officeart/2005/8/layout/list1"/>
    <dgm:cxn modelId="{6F45593F-3078-4720-AD0D-3A5F64B2C8C1}" type="presOf" srcId="{03A192A7-90D2-4ADA-8251-D99ED470677A}" destId="{24FCFA6E-B60B-4D7C-A27D-9F872734686F}" srcOrd="0" destOrd="0" presId="urn:microsoft.com/office/officeart/2005/8/layout/list1"/>
    <dgm:cxn modelId="{1A22E25B-11C7-4A3D-87B9-99FCB0531439}" type="presOf" srcId="{885F68D8-4C84-4192-8415-AF5F6623108D}" destId="{89695CF0-4192-43FC-8641-C6205D79DEB6}" srcOrd="1" destOrd="0" presId="urn:microsoft.com/office/officeart/2005/8/layout/list1"/>
    <dgm:cxn modelId="{04F2FF42-CF9F-4611-B12E-41B11ACB39A6}" srcId="{1AC7C405-AFF3-43A4-866A-CBB43303957E}" destId="{885F68D8-4C84-4192-8415-AF5F6623108D}" srcOrd="2" destOrd="0" parTransId="{DE8151EF-2AB9-4894-9302-0F24C7AEE939}" sibTransId="{700F8629-EE60-4319-B054-B0A9BB93A7B6}"/>
    <dgm:cxn modelId="{766E5C44-A103-4C20-9DBA-FB472C456446}" type="presOf" srcId="{1AC7C405-AFF3-43A4-866A-CBB43303957E}" destId="{52099A0E-02D5-44F5-871B-FB315096C181}" srcOrd="0" destOrd="0" presId="urn:microsoft.com/office/officeart/2005/8/layout/list1"/>
    <dgm:cxn modelId="{2400564D-D6D5-41FA-9B50-D9646C189D85}" type="presOf" srcId="{D3A7B7C4-CF1F-4F3D-8CA3-D339917DDFD0}" destId="{E08AC5B4-09B5-4A0A-8F06-813D83361E9D}" srcOrd="1" destOrd="0" presId="urn:microsoft.com/office/officeart/2005/8/layout/list1"/>
    <dgm:cxn modelId="{877A9EA4-41CC-42D8-956C-D3ADB31B37AA}" type="presOf" srcId="{03A192A7-90D2-4ADA-8251-D99ED470677A}" destId="{79AED486-EED3-4DCD-A510-1BA2277CB4FC}" srcOrd="1" destOrd="0" presId="urn:microsoft.com/office/officeart/2005/8/layout/list1"/>
    <dgm:cxn modelId="{0CB885DD-69A0-41C7-8073-3B231D7A0D0B}" srcId="{1AC7C405-AFF3-43A4-866A-CBB43303957E}" destId="{D3A7B7C4-CF1F-4F3D-8CA3-D339917DDFD0}" srcOrd="0" destOrd="0" parTransId="{1928B482-3D4C-4884-9B22-3FB1E8E31C3C}" sibTransId="{09B2BECF-6747-4835-AD38-8052CF5201CD}"/>
    <dgm:cxn modelId="{8A7BE3BE-D1BF-4142-99A1-C2EF51F955D4}" type="presParOf" srcId="{52099A0E-02D5-44F5-871B-FB315096C181}" destId="{3E32FD62-34A8-4EEE-9F50-2A9B5E5D72D9}" srcOrd="0" destOrd="0" presId="urn:microsoft.com/office/officeart/2005/8/layout/list1"/>
    <dgm:cxn modelId="{8E51F04B-4265-4C86-8C4C-25EFAF292B95}" type="presParOf" srcId="{3E32FD62-34A8-4EEE-9F50-2A9B5E5D72D9}" destId="{84245A54-BEFC-4451-BA39-2741DB3074A5}" srcOrd="0" destOrd="0" presId="urn:microsoft.com/office/officeart/2005/8/layout/list1"/>
    <dgm:cxn modelId="{117DE68C-7F06-41EB-8E70-F4D38E5A5295}" type="presParOf" srcId="{3E32FD62-34A8-4EEE-9F50-2A9B5E5D72D9}" destId="{E08AC5B4-09B5-4A0A-8F06-813D83361E9D}" srcOrd="1" destOrd="0" presId="urn:microsoft.com/office/officeart/2005/8/layout/list1"/>
    <dgm:cxn modelId="{811CAFD6-4610-445B-BF83-AA2C93271134}" type="presParOf" srcId="{52099A0E-02D5-44F5-871B-FB315096C181}" destId="{28973BED-D6C4-4AFE-A65C-1A48174DD067}" srcOrd="1" destOrd="0" presId="urn:microsoft.com/office/officeart/2005/8/layout/list1"/>
    <dgm:cxn modelId="{F7FCDEE0-B7A5-43CB-888C-F49D8145599B}" type="presParOf" srcId="{52099A0E-02D5-44F5-871B-FB315096C181}" destId="{7F3D91C5-7C74-4CB8-8105-D8BA14F37B57}" srcOrd="2" destOrd="0" presId="urn:microsoft.com/office/officeart/2005/8/layout/list1"/>
    <dgm:cxn modelId="{8EC1D3AE-8C09-43FC-8055-28783CB16CF1}" type="presParOf" srcId="{52099A0E-02D5-44F5-871B-FB315096C181}" destId="{9FE6A1D9-4330-434A-8C1F-E174F403096B}" srcOrd="3" destOrd="0" presId="urn:microsoft.com/office/officeart/2005/8/layout/list1"/>
    <dgm:cxn modelId="{BE0785BF-24DC-4456-A7C1-F34105CD04CD}" type="presParOf" srcId="{52099A0E-02D5-44F5-871B-FB315096C181}" destId="{C595C845-2F9D-4D44-B62C-186EC99843A2}" srcOrd="4" destOrd="0" presId="urn:microsoft.com/office/officeart/2005/8/layout/list1"/>
    <dgm:cxn modelId="{81DFB6F9-C90B-4358-96EF-8A5240529870}" type="presParOf" srcId="{C595C845-2F9D-4D44-B62C-186EC99843A2}" destId="{24FCFA6E-B60B-4D7C-A27D-9F872734686F}" srcOrd="0" destOrd="0" presId="urn:microsoft.com/office/officeart/2005/8/layout/list1"/>
    <dgm:cxn modelId="{E9EE1D54-8983-4F8C-8678-878D44AA36FA}" type="presParOf" srcId="{C595C845-2F9D-4D44-B62C-186EC99843A2}" destId="{79AED486-EED3-4DCD-A510-1BA2277CB4FC}" srcOrd="1" destOrd="0" presId="urn:microsoft.com/office/officeart/2005/8/layout/list1"/>
    <dgm:cxn modelId="{66BB2681-0A74-4D7D-98A7-16B026786629}" type="presParOf" srcId="{52099A0E-02D5-44F5-871B-FB315096C181}" destId="{8ED42B32-FEAA-49B3-AD76-23B3BE22E64B}" srcOrd="5" destOrd="0" presId="urn:microsoft.com/office/officeart/2005/8/layout/list1"/>
    <dgm:cxn modelId="{F48E1E6C-3201-4709-A4AB-0AB59D6BDC5D}" type="presParOf" srcId="{52099A0E-02D5-44F5-871B-FB315096C181}" destId="{EEA9916A-1D14-4E40-A053-96D782368764}" srcOrd="6" destOrd="0" presId="urn:microsoft.com/office/officeart/2005/8/layout/list1"/>
    <dgm:cxn modelId="{7C3B3471-BF63-4475-BF0A-47FBBB2C8BC6}" type="presParOf" srcId="{52099A0E-02D5-44F5-871B-FB315096C181}" destId="{512B0AFB-5816-4922-AF2E-A8EAB9207510}" srcOrd="7" destOrd="0" presId="urn:microsoft.com/office/officeart/2005/8/layout/list1"/>
    <dgm:cxn modelId="{C93C6D6D-6595-477A-A1DE-AEC8583AC2BB}" type="presParOf" srcId="{52099A0E-02D5-44F5-871B-FB315096C181}" destId="{0B5BEB9B-14CD-42D2-90E1-F488BD8529DD}" srcOrd="8" destOrd="0" presId="urn:microsoft.com/office/officeart/2005/8/layout/list1"/>
    <dgm:cxn modelId="{EFB5E511-7C84-4EA4-A6B1-BF26C9890D49}" type="presParOf" srcId="{0B5BEB9B-14CD-42D2-90E1-F488BD8529DD}" destId="{DEF72D61-E17C-4846-AB3D-F0DA081E3492}" srcOrd="0" destOrd="0" presId="urn:microsoft.com/office/officeart/2005/8/layout/list1"/>
    <dgm:cxn modelId="{CB8FD6E6-40FC-48A1-A9E1-D435F2EC3B45}" type="presParOf" srcId="{0B5BEB9B-14CD-42D2-90E1-F488BD8529DD}" destId="{89695CF0-4192-43FC-8641-C6205D79DEB6}" srcOrd="1" destOrd="0" presId="urn:microsoft.com/office/officeart/2005/8/layout/list1"/>
    <dgm:cxn modelId="{1FE9A150-9668-445A-9DD0-E46930CD5BE9}" type="presParOf" srcId="{52099A0E-02D5-44F5-871B-FB315096C181}" destId="{3EAC694D-3AEE-457B-B8FD-1AA4CDD69F85}" srcOrd="9" destOrd="0" presId="urn:microsoft.com/office/officeart/2005/8/layout/list1"/>
    <dgm:cxn modelId="{AF46668E-FD0B-4479-A3E1-07FB822CBD92}" type="presParOf" srcId="{52099A0E-02D5-44F5-871B-FB315096C181}" destId="{9096223D-913A-47EE-855F-AAB19B9AF06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3D91C5-7C74-4CB8-8105-D8BA14F37B57}">
      <dsp:nvSpPr>
        <dsp:cNvPr id="0" name=""/>
        <dsp:cNvSpPr/>
      </dsp:nvSpPr>
      <dsp:spPr>
        <a:xfrm>
          <a:off x="0" y="312668"/>
          <a:ext cx="2951318" cy="4788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8AC5B4-09B5-4A0A-8F06-813D83361E9D}">
      <dsp:nvSpPr>
        <dsp:cNvPr id="0" name=""/>
        <dsp:cNvSpPr/>
      </dsp:nvSpPr>
      <dsp:spPr>
        <a:xfrm>
          <a:off x="147565" y="32228"/>
          <a:ext cx="2065922" cy="560880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087" tIns="0" rIns="78087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/>
            <a:t>Económica</a:t>
          </a:r>
        </a:p>
      </dsp:txBody>
      <dsp:txXfrm>
        <a:off x="174945" y="59608"/>
        <a:ext cx="2011162" cy="506120"/>
      </dsp:txXfrm>
    </dsp:sp>
    <dsp:sp modelId="{EEA9916A-1D14-4E40-A053-96D782368764}">
      <dsp:nvSpPr>
        <dsp:cNvPr id="0" name=""/>
        <dsp:cNvSpPr/>
      </dsp:nvSpPr>
      <dsp:spPr>
        <a:xfrm>
          <a:off x="0" y="1174508"/>
          <a:ext cx="2951318" cy="4788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AED486-EED3-4DCD-A510-1BA2277CB4FC}">
      <dsp:nvSpPr>
        <dsp:cNvPr id="0" name=""/>
        <dsp:cNvSpPr/>
      </dsp:nvSpPr>
      <dsp:spPr>
        <a:xfrm>
          <a:off x="123841" y="859434"/>
          <a:ext cx="2065922" cy="560880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087" tIns="0" rIns="78087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/>
            <a:t>Sociocultural</a:t>
          </a:r>
        </a:p>
      </dsp:txBody>
      <dsp:txXfrm>
        <a:off x="151221" y="886814"/>
        <a:ext cx="2011162" cy="506120"/>
      </dsp:txXfrm>
    </dsp:sp>
    <dsp:sp modelId="{9096223D-913A-47EE-855F-AAB19B9AF06F}">
      <dsp:nvSpPr>
        <dsp:cNvPr id="0" name=""/>
        <dsp:cNvSpPr/>
      </dsp:nvSpPr>
      <dsp:spPr>
        <a:xfrm>
          <a:off x="0" y="2068578"/>
          <a:ext cx="2951318" cy="4788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695CF0-4192-43FC-8641-C6205D79DEB6}">
      <dsp:nvSpPr>
        <dsp:cNvPr id="0" name=""/>
        <dsp:cNvSpPr/>
      </dsp:nvSpPr>
      <dsp:spPr>
        <a:xfrm>
          <a:off x="147565" y="1755909"/>
          <a:ext cx="2065922" cy="560880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087" tIns="0" rIns="78087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/>
            <a:t>Ambiental</a:t>
          </a:r>
        </a:p>
      </dsp:txBody>
      <dsp:txXfrm>
        <a:off x="174945" y="1783289"/>
        <a:ext cx="2011162" cy="506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33B4B9-AFB0-43EB-82AF-ED70AC262E4F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72C8F-9949-4688-BFEB-F813D79CFC0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92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1E77A-DD07-4A76-801D-B4BF4990C412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3AB2B-189A-4C92-A457-C6A3833631A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98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3AB2B-189A-4C92-A457-C6A3833631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798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3AB2B-189A-4C92-A457-C6A3833631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242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3AB2B-189A-4C92-A457-C6A3833631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672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3AB2B-189A-4C92-A457-C6A3833631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151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3AB2B-189A-4C92-A457-C6A3833631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9773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3AB2B-189A-4C92-A457-C6A3833631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688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3AB2B-189A-4C92-A457-C6A3833631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645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3AB2B-189A-4C92-A457-C6A3833631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886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3AB2B-189A-4C92-A457-C6A3833631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790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3AB2B-189A-4C92-A457-C6A3833631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010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3AB2B-189A-4C92-A457-C6A3833631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531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3AB2B-189A-4C92-A457-C6A3833631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495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625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3AB2B-189A-4C92-A457-C6A3833631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531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70C67-4150-4956-8729-9415F8BA8A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2780928"/>
            <a:ext cx="5719514" cy="1944216"/>
          </a:xfrm>
        </p:spPr>
        <p:txBody>
          <a:bodyPr anchor="ctr"/>
          <a:lstStyle>
            <a:lvl1pPr algn="ctr">
              <a:defRPr sz="45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67B7FC-7BD6-47E1-BA5F-22C947BEF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0192" y="5085184"/>
            <a:ext cx="2211421" cy="935682"/>
          </a:xfrm>
        </p:spPr>
        <p:txBody>
          <a:bodyPr anchor="ctr"/>
          <a:lstStyle>
            <a:lvl1pPr marL="0" indent="0" algn="r">
              <a:buNone/>
              <a:defRPr sz="1800" cap="all" baseline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2907A-3CB0-4790-A989-C433C4D12E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48252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11FA0-CB36-4653-B24F-0D8BECF08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448252"/>
            <a:ext cx="3086100" cy="365125"/>
          </a:xfrm>
        </p:spPr>
        <p:txBody>
          <a:bodyPr/>
          <a:lstStyle/>
          <a:p>
            <a:r>
              <a:rPr lang="en-US" dirty="0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48B60-676B-471F-8CB5-EDE5EBB26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48252"/>
            <a:ext cx="2057400" cy="365125"/>
          </a:xfrm>
        </p:spPr>
        <p:txBody>
          <a:bodyPr/>
          <a:lstStyle/>
          <a:p>
            <a:fld id="{F9036A72-EF4D-4486-A23C-054FE2E2A8D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020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 w/ Nber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">
            <a:extLst>
              <a:ext uri="{FF2B5EF4-FFF2-40B4-BE49-F238E27FC236}">
                <a16:creationId xmlns:a16="http://schemas.microsoft.com/office/drawing/2014/main" id="{91097A7F-40AD-4728-9826-6C256E77BE8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227873"/>
            <a:ext cx="9144000" cy="630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20C54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700" y="365126"/>
            <a:ext cx="4147586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237312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37312"/>
            <a:ext cx="3086100" cy="365125"/>
          </a:xfrm>
        </p:spPr>
        <p:txBody>
          <a:bodyPr/>
          <a:lstStyle/>
          <a:p>
            <a:r>
              <a:rPr lang="en-US"/>
              <a:t>Your Footer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268EA9E-D57B-4237-A9D1-EAE6115C19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585220" y="-230809"/>
            <a:ext cx="2456920" cy="1525802"/>
          </a:xfrm>
        </p:spPr>
        <p:txBody>
          <a:bodyPr wrap="square">
            <a:spAutoFit/>
          </a:bodyPr>
          <a:lstStyle>
            <a:lvl1pPr marL="0" indent="0" algn="r">
              <a:buNone/>
              <a:defRPr sz="10350" b="1">
                <a:solidFill>
                  <a:srgbClr val="20C54F"/>
                </a:solidFill>
                <a:latin typeface="Arial Black" panose="020B0A040201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D3D2EE-DB03-49BE-8799-D61A60F1F5C3}"/>
              </a:ext>
            </a:extLst>
          </p:cNvPr>
          <p:cNvSpPr/>
          <p:nvPr userDrawn="1"/>
        </p:nvSpPr>
        <p:spPr>
          <a:xfrm>
            <a:off x="845587" y="1343211"/>
            <a:ext cx="673331" cy="997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AEFFD09-48BC-4833-B5CE-02BF474012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52121" y="-30569"/>
            <a:ext cx="3491880" cy="5338723"/>
          </a:xfrm>
          <a:custGeom>
            <a:avLst/>
            <a:gdLst>
              <a:gd name="connsiteX0" fmla="*/ 425718 w 3491880"/>
              <a:gd name="connsiteY0" fmla="*/ 0 h 5338723"/>
              <a:gd name="connsiteX1" fmla="*/ 3491880 w 3491880"/>
              <a:gd name="connsiteY1" fmla="*/ 0 h 5338723"/>
              <a:gd name="connsiteX2" fmla="*/ 3491880 w 3491880"/>
              <a:gd name="connsiteY2" fmla="*/ 5338723 h 5338723"/>
              <a:gd name="connsiteX3" fmla="*/ 3449275 w 3491880"/>
              <a:gd name="connsiteY3" fmla="*/ 5337645 h 5338723"/>
              <a:gd name="connsiteX4" fmla="*/ 0 w 3491880"/>
              <a:gd name="connsiteY4" fmla="*/ 1705973 h 5338723"/>
              <a:gd name="connsiteX5" fmla="*/ 285767 w 3491880"/>
              <a:gd name="connsiteY5" fmla="*/ 290521 h 5338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1880" h="5338723">
                <a:moveTo>
                  <a:pt x="425718" y="0"/>
                </a:moveTo>
                <a:lnTo>
                  <a:pt x="3491880" y="0"/>
                </a:lnTo>
                <a:lnTo>
                  <a:pt x="3491880" y="5338723"/>
                </a:lnTo>
                <a:lnTo>
                  <a:pt x="3449275" y="5337645"/>
                </a:lnTo>
                <a:cubicBezTo>
                  <a:pt x="1527910" y="5240251"/>
                  <a:pt x="0" y="3651543"/>
                  <a:pt x="0" y="1705973"/>
                </a:cubicBezTo>
                <a:cubicBezTo>
                  <a:pt x="0" y="1203891"/>
                  <a:pt x="101755" y="725574"/>
                  <a:pt x="285767" y="29052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EB87E7E-43E7-4AF7-8528-C70F5237C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4601"/>
            <a:ext cx="20574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31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">
            <a:extLst>
              <a:ext uri="{FF2B5EF4-FFF2-40B4-BE49-F238E27FC236}">
                <a16:creationId xmlns:a16="http://schemas.microsoft.com/office/drawing/2014/main" id="{65DCDF15-EE2D-4A58-BC13-7C350114CC35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227873"/>
            <a:ext cx="9144000" cy="630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20C54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5390636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237312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37312"/>
            <a:ext cx="3086100" cy="365125"/>
          </a:xfrm>
        </p:spPr>
        <p:txBody>
          <a:bodyPr/>
          <a:lstStyle/>
          <a:p>
            <a:r>
              <a:rPr lang="en-US" dirty="0"/>
              <a:t>Your Footer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77D8F52-0FBD-47DD-A025-CFA3B29BCF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52121" y="-30569"/>
            <a:ext cx="3491880" cy="5338723"/>
          </a:xfrm>
          <a:custGeom>
            <a:avLst/>
            <a:gdLst>
              <a:gd name="connsiteX0" fmla="*/ 425718 w 3491880"/>
              <a:gd name="connsiteY0" fmla="*/ 0 h 5338723"/>
              <a:gd name="connsiteX1" fmla="*/ 3491880 w 3491880"/>
              <a:gd name="connsiteY1" fmla="*/ 0 h 5338723"/>
              <a:gd name="connsiteX2" fmla="*/ 3491880 w 3491880"/>
              <a:gd name="connsiteY2" fmla="*/ 5338723 h 5338723"/>
              <a:gd name="connsiteX3" fmla="*/ 3449275 w 3491880"/>
              <a:gd name="connsiteY3" fmla="*/ 5337645 h 5338723"/>
              <a:gd name="connsiteX4" fmla="*/ 0 w 3491880"/>
              <a:gd name="connsiteY4" fmla="*/ 1705973 h 5338723"/>
              <a:gd name="connsiteX5" fmla="*/ 285767 w 3491880"/>
              <a:gd name="connsiteY5" fmla="*/ 290521 h 5338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1880" h="5338723">
                <a:moveTo>
                  <a:pt x="425718" y="0"/>
                </a:moveTo>
                <a:lnTo>
                  <a:pt x="3491880" y="0"/>
                </a:lnTo>
                <a:lnTo>
                  <a:pt x="3491880" y="5338723"/>
                </a:lnTo>
                <a:lnTo>
                  <a:pt x="3449275" y="5337645"/>
                </a:lnTo>
                <a:cubicBezTo>
                  <a:pt x="1527910" y="5240251"/>
                  <a:pt x="0" y="3651543"/>
                  <a:pt x="0" y="1705973"/>
                </a:cubicBezTo>
                <a:cubicBezTo>
                  <a:pt x="0" y="1203891"/>
                  <a:pt x="101755" y="725574"/>
                  <a:pt x="285767" y="29052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560269F-271B-4812-A5BD-C4AB8B32F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4601"/>
            <a:ext cx="20574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78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28" y="-38694"/>
            <a:ext cx="4969464" cy="1325563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264C9-A85A-4EAB-ABF5-1F23772B5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4048" y="1286870"/>
            <a:ext cx="3889344" cy="1325563"/>
          </a:xfrm>
        </p:spPr>
        <p:txBody>
          <a:bodyPr>
            <a:normAutofit/>
          </a:bodyPr>
          <a:lstStyle>
            <a:lvl1pPr marL="0" indent="0" algn="just">
              <a:buNone/>
              <a:defRPr sz="1500" cap="all" baseline="0"/>
            </a:lvl1pPr>
            <a:lvl2pPr marL="342900" indent="0" algn="r">
              <a:buNone/>
              <a:defRPr/>
            </a:lvl2pPr>
            <a:lvl3pPr marL="685800" indent="0" algn="r">
              <a:buNone/>
              <a:defRPr/>
            </a:lvl3pPr>
            <a:lvl4pPr marL="1028700" indent="0" algn="r">
              <a:buNone/>
              <a:defRPr/>
            </a:lvl4pPr>
            <a:lvl5pPr marL="1371600" indent="0" algn="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48252"/>
            <a:ext cx="20574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448252"/>
            <a:ext cx="30861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48252"/>
            <a:ext cx="20574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B821264-AC07-4573-9198-981E26063A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51720" y="4724401"/>
            <a:ext cx="3308474" cy="1463675"/>
          </a:xfrm>
        </p:spPr>
        <p:txBody>
          <a:bodyPr anchor="ctr">
            <a:normAutofit/>
          </a:bodyPr>
          <a:lstStyle>
            <a:lvl1pPr marL="0" indent="0" algn="just">
              <a:buNone/>
              <a:defRPr sz="1350" cap="all" baseline="0"/>
            </a:lvl1pPr>
          </a:lstStyle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2837312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8048512" y="5774480"/>
            <a:ext cx="1095488" cy="108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20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E20C6-1B1C-461A-BEE2-33AB72A1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024" y="2852936"/>
            <a:ext cx="3816424" cy="1709539"/>
          </a:xfrm>
        </p:spPr>
        <p:txBody>
          <a:bodyPr anchor="b"/>
          <a:lstStyle>
            <a:lvl1pPr>
              <a:defRPr sz="4500" b="1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7FA11-B4D1-46FE-8CB0-523566563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88024" y="5047036"/>
            <a:ext cx="3816424" cy="1042614"/>
          </a:xfrm>
        </p:spPr>
        <p:txBody>
          <a:bodyPr/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F688A-88C7-41EC-8D1B-DE4800AD2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9A666-1BD0-4A7D-8187-AC685D44F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FC625-9580-4818-A170-98C4E6A44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C313AD-DADB-4065-B469-1688801CCE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450558" y="2170938"/>
            <a:ext cx="4886158" cy="3073534"/>
          </a:xfrm>
        </p:spPr>
        <p:txBody>
          <a:bodyPr wrap="square">
            <a:spAutoFit/>
          </a:bodyPr>
          <a:lstStyle>
            <a:lvl1pPr marL="0" indent="0">
              <a:buNone/>
              <a:defRPr sz="21525" b="1" kern="0" spc="8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32297E-EF6D-4FDD-96E6-ACE1CE56D479}"/>
              </a:ext>
            </a:extLst>
          </p:cNvPr>
          <p:cNvSpPr/>
          <p:nvPr userDrawn="1"/>
        </p:nvSpPr>
        <p:spPr>
          <a:xfrm>
            <a:off x="4932040" y="4754879"/>
            <a:ext cx="673331" cy="99753"/>
          </a:xfrm>
          <a:prstGeom prst="rect">
            <a:avLst/>
          </a:prstGeom>
          <a:solidFill>
            <a:srgbClr val="20C5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820629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E20C6-1B1C-461A-BEE2-33AB72A1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514" y="806742"/>
            <a:ext cx="4158462" cy="1709539"/>
          </a:xfrm>
        </p:spPr>
        <p:txBody>
          <a:bodyPr anchor="b"/>
          <a:lstStyle>
            <a:lvl1pPr>
              <a:defRPr sz="4500" b="1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7FA11-B4D1-46FE-8CB0-523566563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514" y="3000841"/>
            <a:ext cx="4158462" cy="1042614"/>
          </a:xfrm>
        </p:spPr>
        <p:txBody>
          <a:bodyPr/>
          <a:lstStyle>
            <a:lvl1pPr marL="0" indent="0">
              <a:buNone/>
              <a:defRPr sz="1800" cap="all" baseline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F688A-88C7-41EC-8D1B-DE4800AD2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9A666-1BD0-4A7D-8187-AC685D44F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FC625-9580-4818-A170-98C4E6A44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C313AD-DADB-4065-B469-1688801CCE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12" y="2011650"/>
            <a:ext cx="4886157" cy="3073534"/>
          </a:xfrm>
        </p:spPr>
        <p:txBody>
          <a:bodyPr vert="horz" wrap="square" lIns="91440" tIns="45720" rIns="91440" bIns="45720" rtlCol="0">
            <a:spAutoFit/>
          </a:bodyPr>
          <a:lstStyle>
            <a:lvl1pPr marL="0" indent="0" algn="r">
              <a:buNone/>
              <a:defRPr lang="en-US" sz="21525" b="1" kern="0" spc="8" baseline="0" dirty="0">
                <a:solidFill>
                  <a:srgbClr val="20C54F"/>
                </a:solidFill>
                <a:latin typeface="Arial Black" panose="020B0A04020102020204" pitchFamily="34" charset="0"/>
              </a:defRPr>
            </a:lvl1pPr>
          </a:lstStyle>
          <a:p>
            <a:pPr marL="171450" lvl="0" indent="-171450"/>
            <a:r>
              <a:rPr lang="en-US" dirty="0"/>
              <a:t>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32297E-EF6D-4FDD-96E6-ACE1CE56D479}"/>
              </a:ext>
            </a:extLst>
          </p:cNvPr>
          <p:cNvSpPr/>
          <p:nvPr userDrawn="1"/>
        </p:nvSpPr>
        <p:spPr>
          <a:xfrm>
            <a:off x="251521" y="2708685"/>
            <a:ext cx="673331" cy="997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431008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/ N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">
            <a:extLst>
              <a:ext uri="{FF2B5EF4-FFF2-40B4-BE49-F238E27FC236}">
                <a16:creationId xmlns:a16="http://schemas.microsoft.com/office/drawing/2014/main" id="{BDF4FD0F-A9CE-49E5-A1CB-21798988801E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227873"/>
            <a:ext cx="9144000" cy="630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20C54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700" y="365126"/>
            <a:ext cx="664365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264C9-A85A-4EAB-ABF5-1F23772B5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60848"/>
            <a:ext cx="7886700" cy="38884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240715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40715"/>
            <a:ext cx="3086100" cy="365125"/>
          </a:xfrm>
        </p:spPr>
        <p:txBody>
          <a:bodyPr/>
          <a:lstStyle/>
          <a:p>
            <a:r>
              <a:rPr lang="en-US" dirty="0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4601"/>
            <a:ext cx="20574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7FE1E8C5-1D73-4362-8287-0FBC5752C1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585220" y="-230809"/>
            <a:ext cx="2456920" cy="1525802"/>
          </a:xfrm>
        </p:spPr>
        <p:txBody>
          <a:bodyPr wrap="square">
            <a:spAutoFit/>
          </a:bodyPr>
          <a:lstStyle>
            <a:lvl1pPr marL="0" indent="0" algn="r">
              <a:buNone/>
              <a:defRPr sz="10350" b="1">
                <a:solidFill>
                  <a:srgbClr val="20C54F"/>
                </a:solidFill>
                <a:latin typeface="Arial Black" panose="020B0A040201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108B4F-6DCF-4C31-9E72-BA4F0AB127A6}"/>
              </a:ext>
            </a:extLst>
          </p:cNvPr>
          <p:cNvSpPr/>
          <p:nvPr userDrawn="1"/>
        </p:nvSpPr>
        <p:spPr>
          <a:xfrm>
            <a:off x="845587" y="1343211"/>
            <a:ext cx="673331" cy="997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96891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">
            <a:extLst>
              <a:ext uri="{FF2B5EF4-FFF2-40B4-BE49-F238E27FC236}">
                <a16:creationId xmlns:a16="http://schemas.microsoft.com/office/drawing/2014/main" id="{87EFE41E-B19B-4AB8-8A7C-9DD23F1D6462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227873"/>
            <a:ext cx="9144000" cy="630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20C54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264C9-A85A-4EAB-ABF5-1F23772B5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60848"/>
            <a:ext cx="7886700" cy="38884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237312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37312"/>
            <a:ext cx="3086100" cy="365125"/>
          </a:xfrm>
        </p:spPr>
        <p:txBody>
          <a:bodyPr/>
          <a:lstStyle/>
          <a:p>
            <a:r>
              <a:rPr lang="en-US" dirty="0"/>
              <a:t>Your Footer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EC362DE-2C35-4627-AE02-92D400E68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4601"/>
            <a:ext cx="20574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0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 w/ Nber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">
            <a:extLst>
              <a:ext uri="{FF2B5EF4-FFF2-40B4-BE49-F238E27FC236}">
                <a16:creationId xmlns:a16="http://schemas.microsoft.com/office/drawing/2014/main" id="{21F4DBD5-B6A3-4653-9208-B159ED971000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227873"/>
            <a:ext cx="9144000" cy="630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20C54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4F1F8B5-C38A-4C79-8C7A-E92064C4916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52121" y="-30569"/>
            <a:ext cx="3491880" cy="5338723"/>
          </a:xfrm>
          <a:custGeom>
            <a:avLst/>
            <a:gdLst>
              <a:gd name="connsiteX0" fmla="*/ 425718 w 3491880"/>
              <a:gd name="connsiteY0" fmla="*/ 0 h 5338723"/>
              <a:gd name="connsiteX1" fmla="*/ 3491880 w 3491880"/>
              <a:gd name="connsiteY1" fmla="*/ 0 h 5338723"/>
              <a:gd name="connsiteX2" fmla="*/ 3491880 w 3491880"/>
              <a:gd name="connsiteY2" fmla="*/ 5338723 h 5338723"/>
              <a:gd name="connsiteX3" fmla="*/ 3449275 w 3491880"/>
              <a:gd name="connsiteY3" fmla="*/ 5337645 h 5338723"/>
              <a:gd name="connsiteX4" fmla="*/ 0 w 3491880"/>
              <a:gd name="connsiteY4" fmla="*/ 1705973 h 5338723"/>
              <a:gd name="connsiteX5" fmla="*/ 285767 w 3491880"/>
              <a:gd name="connsiteY5" fmla="*/ 290521 h 5338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1880" h="5338723">
                <a:moveTo>
                  <a:pt x="425718" y="0"/>
                </a:moveTo>
                <a:lnTo>
                  <a:pt x="3491880" y="0"/>
                </a:lnTo>
                <a:lnTo>
                  <a:pt x="3491880" y="5338723"/>
                </a:lnTo>
                <a:lnTo>
                  <a:pt x="3449275" y="5337645"/>
                </a:lnTo>
                <a:cubicBezTo>
                  <a:pt x="1527910" y="5240251"/>
                  <a:pt x="0" y="3651543"/>
                  <a:pt x="0" y="1705973"/>
                </a:cubicBezTo>
                <a:cubicBezTo>
                  <a:pt x="0" y="1203891"/>
                  <a:pt x="101755" y="725574"/>
                  <a:pt x="285767" y="29052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700" y="365126"/>
            <a:ext cx="4147586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264C9-A85A-4EAB-ABF5-1F23772B5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55812"/>
            <a:ext cx="5390636" cy="38934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241772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41772"/>
            <a:ext cx="3086100" cy="365125"/>
          </a:xfrm>
        </p:spPr>
        <p:txBody>
          <a:bodyPr/>
          <a:lstStyle/>
          <a:p>
            <a:r>
              <a:rPr lang="en-US" dirty="0"/>
              <a:t>Your Footer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268EA9E-D57B-4237-A9D1-EAE6115C19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585220" y="-230809"/>
            <a:ext cx="2456920" cy="1525802"/>
          </a:xfrm>
        </p:spPr>
        <p:txBody>
          <a:bodyPr wrap="square">
            <a:spAutoFit/>
          </a:bodyPr>
          <a:lstStyle>
            <a:lvl1pPr marL="0" indent="0" algn="r">
              <a:buNone/>
              <a:defRPr sz="10350" b="1">
                <a:solidFill>
                  <a:srgbClr val="20C54F"/>
                </a:solidFill>
                <a:latin typeface="Arial Black" panose="020B0A040201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4740D3-9A63-4C53-B603-AFD5EA4CA9CD}"/>
              </a:ext>
            </a:extLst>
          </p:cNvPr>
          <p:cNvSpPr/>
          <p:nvPr userDrawn="1"/>
        </p:nvSpPr>
        <p:spPr>
          <a:xfrm>
            <a:off x="845587" y="1343211"/>
            <a:ext cx="673331" cy="997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19F662AB-A8A3-470F-9DCD-352D470E7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4601"/>
            <a:ext cx="20574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361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">
            <a:extLst>
              <a:ext uri="{FF2B5EF4-FFF2-40B4-BE49-F238E27FC236}">
                <a16:creationId xmlns:a16="http://schemas.microsoft.com/office/drawing/2014/main" id="{F4AEB27C-FA4B-48B5-9535-C59911986677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227873"/>
            <a:ext cx="9144000" cy="630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20C54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5390636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264C9-A85A-4EAB-ABF5-1F23772B5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55812"/>
            <a:ext cx="5390636" cy="38934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257008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57008"/>
            <a:ext cx="3086100" cy="365125"/>
          </a:xfrm>
        </p:spPr>
        <p:txBody>
          <a:bodyPr/>
          <a:lstStyle/>
          <a:p>
            <a:r>
              <a:rPr lang="en-US" dirty="0"/>
              <a:t>Your Footer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43F1024-EF52-4829-ACC7-45E662D8EA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52121" y="-30569"/>
            <a:ext cx="3491880" cy="5338723"/>
          </a:xfrm>
          <a:custGeom>
            <a:avLst/>
            <a:gdLst>
              <a:gd name="connsiteX0" fmla="*/ 425718 w 3491880"/>
              <a:gd name="connsiteY0" fmla="*/ 0 h 5338723"/>
              <a:gd name="connsiteX1" fmla="*/ 3491880 w 3491880"/>
              <a:gd name="connsiteY1" fmla="*/ 0 h 5338723"/>
              <a:gd name="connsiteX2" fmla="*/ 3491880 w 3491880"/>
              <a:gd name="connsiteY2" fmla="*/ 5338723 h 5338723"/>
              <a:gd name="connsiteX3" fmla="*/ 3449275 w 3491880"/>
              <a:gd name="connsiteY3" fmla="*/ 5337645 h 5338723"/>
              <a:gd name="connsiteX4" fmla="*/ 0 w 3491880"/>
              <a:gd name="connsiteY4" fmla="*/ 1705973 h 5338723"/>
              <a:gd name="connsiteX5" fmla="*/ 285767 w 3491880"/>
              <a:gd name="connsiteY5" fmla="*/ 290521 h 5338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1880" h="5338723">
                <a:moveTo>
                  <a:pt x="425718" y="0"/>
                </a:moveTo>
                <a:lnTo>
                  <a:pt x="3491880" y="0"/>
                </a:lnTo>
                <a:lnTo>
                  <a:pt x="3491880" y="5338723"/>
                </a:lnTo>
                <a:lnTo>
                  <a:pt x="3449275" y="5337645"/>
                </a:lnTo>
                <a:cubicBezTo>
                  <a:pt x="1527910" y="5240251"/>
                  <a:pt x="0" y="3651543"/>
                  <a:pt x="0" y="1705973"/>
                </a:cubicBezTo>
                <a:cubicBezTo>
                  <a:pt x="0" y="1203891"/>
                  <a:pt x="101755" y="725574"/>
                  <a:pt x="285767" y="29052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B78B0F8-B40D-4A4E-B27D-5EF16C096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4601"/>
            <a:ext cx="20574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056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 w/ N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">
            <a:extLst>
              <a:ext uri="{FF2B5EF4-FFF2-40B4-BE49-F238E27FC236}">
                <a16:creationId xmlns:a16="http://schemas.microsoft.com/office/drawing/2014/main" id="{091C725C-768E-41DB-8E3D-1FBD95974C0E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227873"/>
            <a:ext cx="9144000" cy="630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20C54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700" y="365126"/>
            <a:ext cx="664365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237312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37312"/>
            <a:ext cx="3086100" cy="365125"/>
          </a:xfrm>
        </p:spPr>
        <p:txBody>
          <a:bodyPr/>
          <a:lstStyle/>
          <a:p>
            <a:r>
              <a:rPr lang="en-US" dirty="0"/>
              <a:t>Your Footer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7FE1E8C5-1D73-4362-8287-0FBC5752C1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585220" y="-230809"/>
            <a:ext cx="2456920" cy="1525802"/>
          </a:xfrm>
        </p:spPr>
        <p:txBody>
          <a:bodyPr wrap="square">
            <a:spAutoFit/>
          </a:bodyPr>
          <a:lstStyle>
            <a:lvl1pPr marL="0" indent="0" algn="r">
              <a:buNone/>
              <a:defRPr sz="10350" b="1">
                <a:solidFill>
                  <a:srgbClr val="20C54F"/>
                </a:solidFill>
                <a:latin typeface="Arial Black" panose="020B0A040201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981CE4-8F55-4D35-A8A0-65318B7E1DE5}"/>
              </a:ext>
            </a:extLst>
          </p:cNvPr>
          <p:cNvSpPr/>
          <p:nvPr userDrawn="1"/>
        </p:nvSpPr>
        <p:spPr>
          <a:xfrm>
            <a:off x="845587" y="1343211"/>
            <a:ext cx="673331" cy="997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24781C0-54CA-4BFB-9E7D-758C840C6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4601"/>
            <a:ext cx="20574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64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">
            <a:extLst>
              <a:ext uri="{FF2B5EF4-FFF2-40B4-BE49-F238E27FC236}">
                <a16:creationId xmlns:a16="http://schemas.microsoft.com/office/drawing/2014/main" id="{533E15CC-4F7B-437A-A22D-CDA80E0C5DD4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227873"/>
            <a:ext cx="9144000" cy="630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20C54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237312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37312"/>
            <a:ext cx="3086100" cy="365125"/>
          </a:xfrm>
        </p:spPr>
        <p:txBody>
          <a:bodyPr/>
          <a:lstStyle/>
          <a:p>
            <a:r>
              <a:rPr lang="en-US"/>
              <a:t>Your Footer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AA8E90-1821-4DCE-98D4-E1849A571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4601"/>
            <a:ext cx="20574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17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92820E-F81D-4DFD-8733-1D24A4D6F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584069-DA73-4ED1-8EA9-C3006B8E9D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7D7BE-CE32-4BF8-BBEB-E4E9D6548A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35E2F-C15A-4548-80F5-181D09C672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E0BA0-643A-4B18-BC5E-12B02C3A0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D7A131-9B76-4E64-AD97-136DDE626FB1}"/>
              </a:ext>
            </a:extLst>
          </p:cNvPr>
          <p:cNvSpPr/>
          <p:nvPr userDrawn="1"/>
        </p:nvSpPr>
        <p:spPr>
          <a:xfrm rot="5400000">
            <a:off x="8678099" y="5823007"/>
            <a:ext cx="1430200" cy="2308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val="1831596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 cap="all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146304"/>
            <a:ext cx="8229600" cy="6176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/>
          <p:cNvSpPr/>
          <p:nvPr/>
        </p:nvSpPr>
        <p:spPr>
          <a:xfrm rot="5400000">
            <a:off x="8473620" y="5799923"/>
            <a:ext cx="183915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val="3974763103"/>
      </p:ext>
    </p:extLst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r" defTabSz="914400" rtl="0" eaLnBrk="1" latinLnBrk="0" hangingPunct="1">
        <a:spcBef>
          <a:spcPct val="0"/>
        </a:spcBef>
        <a:buNone/>
        <a:defRPr lang="en-US" sz="3200" b="1" kern="1200" cap="all" normalizeH="0" baseline="0" dirty="0">
          <a:solidFill>
            <a:srgbClr val="2F3A4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26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639461" y="2574491"/>
            <a:ext cx="5865080" cy="258532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685766"/>
            <a:r>
              <a:rPr lang="en-US" sz="4050" dirty="0">
                <a:solidFill>
                  <a:schemeClr val="bg1"/>
                </a:solidFill>
                <a:latin typeface="Calibri Light" panose="020F0302020204030204" pitchFamily="34" charset="0"/>
              </a:rPr>
              <a:t>Free </a:t>
            </a:r>
            <a:r>
              <a:rPr lang="en-US" sz="4050">
                <a:solidFill>
                  <a:schemeClr val="bg1"/>
                </a:solidFill>
                <a:latin typeface="Calibri Light" panose="020F0302020204030204" pitchFamily="34" charset="0"/>
              </a:rPr>
              <a:t>creative templates</a:t>
            </a:r>
            <a:r>
              <a:rPr lang="en-US" sz="4050" dirty="0">
                <a:solidFill>
                  <a:schemeClr val="bg1"/>
                </a:solidFill>
                <a:latin typeface="Calibri Light" panose="020F0302020204030204" pitchFamily="34" charset="0"/>
              </a:rPr>
              <a:t>, charts, diagrams and maps for your outstanding presentations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14930" y="341033"/>
            <a:ext cx="2914141" cy="80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201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</p:sldLayoutIdLst>
  <p:hf hdr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14104"/>
            <a:ext cx="8229600" cy="55399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/>
          <p:cNvSpPr/>
          <p:nvPr/>
        </p:nvSpPr>
        <p:spPr>
          <a:xfrm rot="5400000">
            <a:off x="8678099" y="5823007"/>
            <a:ext cx="1430200" cy="2308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val="2716954348"/>
      </p:ext>
    </p:extLst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r" defTabSz="685766" rtl="0" eaLnBrk="1" latinLnBrk="0" hangingPunct="1">
        <a:spcBef>
          <a:spcPct val="0"/>
        </a:spcBef>
        <a:buNone/>
        <a:defRPr lang="en-US" sz="3000" b="1" kern="1200" cap="all" normalizeH="0" baseline="0" dirty="0">
          <a:solidFill>
            <a:srgbClr val="2F3A4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57162" indent="-257162" algn="l" defTabSz="68576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557185" indent="-214303" algn="l" defTabSz="685766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857207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200090" indent="-171442" algn="l" defTabSz="685766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542974" indent="-171442" algn="l" defTabSz="685766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885856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8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2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3.png"/><Relationship Id="rId4" Type="http://schemas.openxmlformats.org/officeDocument/2006/relationships/image" Target="../media/image11.pn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B4DFD40D-1EAE-400E-94BF-3D16280ABD0E}"/>
              </a:ext>
            </a:extLst>
          </p:cNvPr>
          <p:cNvSpPr txBox="1">
            <a:spLocks/>
          </p:cNvSpPr>
          <p:nvPr/>
        </p:nvSpPr>
        <p:spPr>
          <a:xfrm>
            <a:off x="72008" y="1268760"/>
            <a:ext cx="9036496" cy="4896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 cap="all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br>
              <a:rPr lang="es-EC" sz="2400" dirty="0">
                <a:solidFill>
                  <a:srgbClr val="1E2631"/>
                </a:solidFill>
                <a:latin typeface="Bernard MT Condensed" panose="02050806060905020404" pitchFamily="18" charset="0"/>
              </a:rPr>
            </a:br>
            <a:br>
              <a:rPr lang="es-EC" sz="2400" dirty="0">
                <a:solidFill>
                  <a:srgbClr val="1E2631"/>
                </a:solidFill>
                <a:latin typeface="Bernard MT Condensed" panose="02050806060905020404" pitchFamily="18" charset="0"/>
              </a:rPr>
            </a:br>
            <a:r>
              <a:rPr lang="es-EC" sz="2400" dirty="0">
                <a:solidFill>
                  <a:srgbClr val="1E2631"/>
                </a:solidFill>
                <a:latin typeface="Bahnschrift" panose="020B0502040204020203" pitchFamily="34" charset="0"/>
              </a:rPr>
              <a:t>DEPARTAMENTO DE CIENCIAS ECONÓMICAS, ADMINISTRATIVAS </a:t>
            </a:r>
            <a:r>
              <a:rPr lang="es-EC" sz="2400">
                <a:solidFill>
                  <a:srgbClr val="1E2631"/>
                </a:solidFill>
                <a:latin typeface="Bahnschrift" panose="020B0502040204020203" pitchFamily="34" charset="0"/>
              </a:rPr>
              <a:t>Y DEL </a:t>
            </a:r>
            <a:r>
              <a:rPr lang="es-EC" sz="2400" dirty="0">
                <a:solidFill>
                  <a:srgbClr val="1E2631"/>
                </a:solidFill>
                <a:latin typeface="Bahnschrift" panose="020B0502040204020203" pitchFamily="34" charset="0"/>
              </a:rPr>
              <a:t>COMERCIO</a:t>
            </a:r>
            <a:br>
              <a:rPr lang="es-EC" sz="2400" dirty="0">
                <a:solidFill>
                  <a:srgbClr val="1E2631"/>
                </a:solidFill>
                <a:latin typeface="Bahnschrift" panose="020B0502040204020203" pitchFamily="34" charset="0"/>
              </a:rPr>
            </a:br>
            <a:br>
              <a:rPr lang="es-EC" sz="2400" dirty="0">
                <a:solidFill>
                  <a:srgbClr val="1E2631"/>
                </a:solidFill>
                <a:latin typeface="Bahnschrift" panose="020B0502040204020203" pitchFamily="34" charset="0"/>
              </a:rPr>
            </a:br>
            <a:r>
              <a:rPr lang="es-EC" sz="2400" dirty="0">
                <a:solidFill>
                  <a:srgbClr val="1E2631"/>
                </a:solidFill>
                <a:latin typeface="Bahnschrift" panose="020B0502040204020203" pitchFamily="34" charset="0"/>
              </a:rPr>
              <a:t>CARRERA DE LICENCIATURA EN ADMINISTRACIÓN TURÍSTICA Y HOTELERA</a:t>
            </a:r>
          </a:p>
          <a:p>
            <a:br>
              <a:rPr lang="es-EC" sz="2400" dirty="0">
                <a:solidFill>
                  <a:srgbClr val="1E2631"/>
                </a:solidFill>
                <a:latin typeface="Bahnschrift" panose="020B0502040204020203" pitchFamily="34" charset="0"/>
              </a:rPr>
            </a:br>
            <a:r>
              <a:rPr lang="es-EC" sz="2400" dirty="0">
                <a:solidFill>
                  <a:srgbClr val="1E2631"/>
                </a:solidFill>
                <a:latin typeface="Bahnschrift" panose="020B0502040204020203" pitchFamily="34" charset="0"/>
              </a:rPr>
              <a:t>TURISMO COMUNITARIO COMO FACTOR DE DESARROLLO SOSTENIBLE EN LA LOCALIDAD DE YANAYACU, CANTÓN ARCHIDONA, PROVINCIA DE NAPO</a:t>
            </a:r>
          </a:p>
          <a:p>
            <a:br>
              <a:rPr lang="es-EC" sz="2400" dirty="0">
                <a:solidFill>
                  <a:srgbClr val="1E2631"/>
                </a:solidFill>
                <a:latin typeface="Bahnschrift" panose="020B0502040204020203" pitchFamily="34" charset="0"/>
              </a:rPr>
            </a:br>
            <a:r>
              <a:rPr lang="es-EC" sz="2400" dirty="0">
                <a:solidFill>
                  <a:srgbClr val="1E2631"/>
                </a:solidFill>
                <a:latin typeface="Bahnschrift" panose="020B0502040204020203" pitchFamily="34" charset="0"/>
              </a:rPr>
              <a:t>BAÑO SÁNCHEZ RONY STEVEN </a:t>
            </a:r>
            <a:br>
              <a:rPr lang="es-EC" sz="2400" dirty="0">
                <a:solidFill>
                  <a:srgbClr val="1E2631"/>
                </a:solidFill>
                <a:latin typeface="Bahnschrift" panose="020B0502040204020203" pitchFamily="34" charset="0"/>
              </a:rPr>
            </a:br>
            <a:r>
              <a:rPr lang="es-EC" sz="2400" dirty="0">
                <a:solidFill>
                  <a:srgbClr val="1E2631"/>
                </a:solidFill>
                <a:latin typeface="Bahnschrift" panose="020B0502040204020203" pitchFamily="34" charset="0"/>
              </a:rPr>
              <a:t>RONQUILLO PROAÑO JHERRY DAMIÁN</a:t>
            </a:r>
            <a:br>
              <a:rPr lang="es-EC" sz="2400" dirty="0">
                <a:solidFill>
                  <a:srgbClr val="1E2631"/>
                </a:solidFill>
                <a:latin typeface="Bahnschrift" panose="020B0502040204020203" pitchFamily="34" charset="0"/>
              </a:rPr>
            </a:br>
            <a:br>
              <a:rPr lang="es-EC" sz="2400" dirty="0">
                <a:solidFill>
                  <a:srgbClr val="1E2631"/>
                </a:solidFill>
                <a:latin typeface="Bahnschrift" panose="020B0502040204020203" pitchFamily="34" charset="0"/>
              </a:rPr>
            </a:br>
            <a:r>
              <a:rPr lang="es-EC" sz="2400" dirty="0">
                <a:solidFill>
                  <a:srgbClr val="1E2631"/>
                </a:solidFill>
                <a:latin typeface="Bahnschrift" panose="020B0502040204020203" pitchFamily="34" charset="0"/>
              </a:rPr>
              <a:t>TUTOR: M.B.A AVILÉS LEÓN, BYRON EDUARDO MSC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027" y="332656"/>
            <a:ext cx="3960441" cy="102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19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6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CuadroTexto 6"/>
          <p:cNvSpPr txBox="1"/>
          <p:nvPr/>
        </p:nvSpPr>
        <p:spPr>
          <a:xfrm>
            <a:off x="911676" y="32336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Bahnschrift" panose="020B0502040204020203" pitchFamily="34" charset="0"/>
              </a:rPr>
              <a:t>I. Aplicada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692696"/>
            <a:ext cx="2112401" cy="1493533"/>
          </a:xfrm>
          <a:prstGeom prst="rect">
            <a:avLst/>
          </a:prstGeom>
        </p:spPr>
      </p:pic>
      <p:pic>
        <p:nvPicPr>
          <p:cNvPr id="2052" name="Picture 4" descr="TÉCNICAS DE INVESTIGACIÓN DE MERCADO - Art Creativ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" t="20026" r="5428" b="39921"/>
          <a:stretch/>
        </p:blipFill>
        <p:spPr bwMode="auto">
          <a:xfrm>
            <a:off x="3496695" y="716258"/>
            <a:ext cx="2947214" cy="180222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ferencias Bibliográficas: - jamesflor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909" y="692250"/>
            <a:ext cx="1962642" cy="182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4211960" y="18864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Bahnschrift" panose="020B0502040204020203" pitchFamily="34" charset="0"/>
              </a:rPr>
              <a:t>I. Mixta </a:t>
            </a:r>
          </a:p>
        </p:txBody>
      </p:sp>
      <p:pic>
        <p:nvPicPr>
          <p:cNvPr id="2056" name="Picture 8" descr="Ejemplos de investigación no experimental - Tesis plu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21" y="3672605"/>
            <a:ext cx="220980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1007313" y="2924943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Bahnschrift" panose="020B0502040204020203" pitchFamily="34" charset="0"/>
              </a:rPr>
              <a:t>I. No experimental </a:t>
            </a:r>
          </a:p>
        </p:txBody>
      </p:sp>
      <p:pic>
        <p:nvPicPr>
          <p:cNvPr id="2058" name="Picture 10" descr="Ejercicio sobre el Alcance Exploratorio y el Alcance Descriptivo ..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21" y="3764410"/>
            <a:ext cx="2409825" cy="208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3279951" y="3154583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Bahnschrift" panose="020B0502040204020203" pitchFamily="34" charset="0"/>
              </a:rPr>
              <a:t>Exploratorio Descriptivo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9"/>
          <a:srcRect l="56182" t="19201" r="5112" b="20600"/>
          <a:stretch/>
        </p:blipFill>
        <p:spPr>
          <a:xfrm>
            <a:off x="7452320" y="4424091"/>
            <a:ext cx="1555668" cy="147111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9"/>
          <a:srcRect l="6689" t="19201" r="53095" b="20600"/>
          <a:stretch/>
        </p:blipFill>
        <p:spPr>
          <a:xfrm>
            <a:off x="5563813" y="3232334"/>
            <a:ext cx="1616403" cy="147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43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F8B9D4-DF0F-404C-B6B6-5CD97D768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2AC6D4F6-7F37-4DB2-A6E3-84F0F776BD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8604590"/>
              </p:ext>
            </p:extLst>
          </p:nvPr>
        </p:nvGraphicFramePr>
        <p:xfrm>
          <a:off x="2339752" y="309567"/>
          <a:ext cx="6587058" cy="29540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60144">
                  <a:extLst>
                    <a:ext uri="{9D8B030D-6E8A-4147-A177-3AD203B41FA5}">
                      <a16:colId xmlns:a16="http://schemas.microsoft.com/office/drawing/2014/main" val="4212160954"/>
                    </a:ext>
                  </a:extLst>
                </a:gridCol>
                <a:gridCol w="1057648">
                  <a:extLst>
                    <a:ext uri="{9D8B030D-6E8A-4147-A177-3AD203B41FA5}">
                      <a16:colId xmlns:a16="http://schemas.microsoft.com/office/drawing/2014/main" val="1727660836"/>
                    </a:ext>
                  </a:extLst>
                </a:gridCol>
                <a:gridCol w="1231452">
                  <a:extLst>
                    <a:ext uri="{9D8B030D-6E8A-4147-A177-3AD203B41FA5}">
                      <a16:colId xmlns:a16="http://schemas.microsoft.com/office/drawing/2014/main" val="2245750842"/>
                    </a:ext>
                  </a:extLst>
                </a:gridCol>
                <a:gridCol w="1137814">
                  <a:extLst>
                    <a:ext uri="{9D8B030D-6E8A-4147-A177-3AD203B41FA5}">
                      <a16:colId xmlns:a16="http://schemas.microsoft.com/office/drawing/2014/main" val="1651378984"/>
                    </a:ext>
                  </a:extLst>
                </a:gridCol>
              </a:tblGrid>
              <a:tr h="324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Experto Entrevistado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Grado del conocimiento del experto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Rango del coeficiente de competencia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Coeficiente de conocimiento (kc)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7611600"/>
                  </a:ext>
                </a:extLst>
              </a:tr>
              <a:tr h="2534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Técnico del Gad Archidona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9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0,1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0,9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72809116"/>
                  </a:ext>
                </a:extLst>
              </a:tr>
              <a:tr h="4345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Técnico del Ministerio del Ambiente y Agua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9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0,1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0,9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0210169"/>
                  </a:ext>
                </a:extLst>
              </a:tr>
              <a:tr h="3015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Director de la carrera de Hotelería y Turismo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9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0,1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0,9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3563483"/>
                  </a:ext>
                </a:extLst>
              </a:tr>
              <a:tr h="2534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Gestor de la OMT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9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0,1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0,9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77732666"/>
                  </a:ext>
                </a:extLst>
              </a:tr>
              <a:tr h="4226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Asesor Técnico de la “FEPTCE”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9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0,1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0,9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6848128"/>
                  </a:ext>
                </a:extLst>
              </a:tr>
              <a:tr h="3864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Asesor de planificación turística del “Mintur”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8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0,1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0,8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0688515"/>
                  </a:ext>
                </a:extLst>
              </a:tr>
              <a:tr h="3637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Fomento de actividades turísticas empresa privada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9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0,1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</a:rPr>
                        <a:t>0,9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5826688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D5DBD929-8DA1-4214-8A7E-82F432E2F8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083628"/>
              </p:ext>
            </p:extLst>
          </p:nvPr>
        </p:nvGraphicFramePr>
        <p:xfrm>
          <a:off x="179512" y="3602347"/>
          <a:ext cx="5694045" cy="30045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16810">
                  <a:extLst>
                    <a:ext uri="{9D8B030D-6E8A-4147-A177-3AD203B41FA5}">
                      <a16:colId xmlns:a16="http://schemas.microsoft.com/office/drawing/2014/main" val="2874428700"/>
                    </a:ext>
                  </a:extLst>
                </a:gridCol>
                <a:gridCol w="1078865">
                  <a:extLst>
                    <a:ext uri="{9D8B030D-6E8A-4147-A177-3AD203B41FA5}">
                      <a16:colId xmlns:a16="http://schemas.microsoft.com/office/drawing/2014/main" val="1643110983"/>
                    </a:ext>
                  </a:extLst>
                </a:gridCol>
                <a:gridCol w="1178560">
                  <a:extLst>
                    <a:ext uri="{9D8B030D-6E8A-4147-A177-3AD203B41FA5}">
                      <a16:colId xmlns:a16="http://schemas.microsoft.com/office/drawing/2014/main" val="2287627928"/>
                    </a:ext>
                  </a:extLst>
                </a:gridCol>
                <a:gridCol w="1019810">
                  <a:extLst>
                    <a:ext uri="{9D8B030D-6E8A-4147-A177-3AD203B41FA5}">
                      <a16:colId xmlns:a16="http://schemas.microsoft.com/office/drawing/2014/main" val="37663869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Experto Entrevistado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Coeficiente de conocimiento experto (Kc)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Coeficiente de argumentación (Ka)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Coeficiente de competencia de los expertos (K)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699324420"/>
                  </a:ext>
                </a:extLst>
              </a:tr>
              <a:tr h="3403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Técnico del Gad Archidona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0,9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0,9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0,9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776809854"/>
                  </a:ext>
                </a:extLst>
              </a:tr>
              <a:tr h="3975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Técnico del Ministerio del Ambiente y Agua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0,9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0,8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0,85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155639562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Director de la carrera de Hotelería y Turismo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0,9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0,9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0,9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38640273"/>
                  </a:ext>
                </a:extLst>
              </a:tr>
              <a:tr h="1663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Gestor de la OMT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0,9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1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0,95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824750827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Asesor Técnico de la “FEPTCE”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0,9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0,9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0,9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10701881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Asesor de planificación turística del “Mintur”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0,8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0,7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0,75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902708220"/>
                  </a:ext>
                </a:extLst>
              </a:tr>
              <a:tr h="3911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Fomento de actividades turísticas empresa privada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0,9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0,8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0,85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648334317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Total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</a:rPr>
                        <a:t>0,8714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448331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FA6AC59B-A227-4D56-BEE6-5593574B4161}"/>
              </a:ext>
            </a:extLst>
          </p:cNvPr>
          <p:cNvSpPr txBox="1"/>
          <p:nvPr/>
        </p:nvSpPr>
        <p:spPr>
          <a:xfrm>
            <a:off x="395536" y="1688034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Coeficiente de conocimiento experto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79C118C-3046-4679-806A-0FE8B8BFD5B1}"/>
              </a:ext>
            </a:extLst>
          </p:cNvPr>
          <p:cNvSpPr txBox="1"/>
          <p:nvPr/>
        </p:nvSpPr>
        <p:spPr>
          <a:xfrm>
            <a:off x="6457950" y="4941168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Coeficiente de competencia experto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165EC9E2-D64F-4A46-8ECE-580B1100DF06}"/>
                  </a:ext>
                </a:extLst>
              </p:cNvPr>
              <p:cNvSpPr txBox="1"/>
              <p:nvPr/>
            </p:nvSpPr>
            <p:spPr>
              <a:xfrm>
                <a:off x="6045615" y="3913744"/>
                <a:ext cx="255286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s-MX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MX" i="0"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s-MX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MX" i="1">
                                  <a:latin typeface="Cambria Math" panose="02040503050406030204" pitchFamily="18" charset="0"/>
                                </a:rPr>
                                <m:t>𝐾𝑐</m:t>
                              </m:r>
                              <m:r>
                                <a:rPr lang="es-MX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MX" i="1">
                                  <a:latin typeface="Cambria Math" panose="02040503050406030204" pitchFamily="18" charset="0"/>
                                </a:rPr>
                                <m:t>𝐾𝑎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165EC9E2-D64F-4A46-8ECE-580B1100DF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5615" y="3913744"/>
                <a:ext cx="2552861" cy="369332"/>
              </a:xfrm>
              <a:prstGeom prst="rect">
                <a:avLst/>
              </a:prstGeom>
              <a:blipFill>
                <a:blip r:embed="rId2"/>
                <a:stretch>
                  <a:fillRect t="-116393" b="-175410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5857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A56FE4-C890-4B94-95A1-A512A00995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05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DC42DE-7F41-490E-BFA9-AAF4F8F21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F9036A72-EF4D-4486-A23C-054FE2E2A8D2}" type="slidenum">
              <a:rPr lang="en-US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pPr defTabSz="685766"/>
              <a:t>12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4465878" y="2996952"/>
            <a:ext cx="4498610" cy="1709539"/>
          </a:xfrm>
        </p:spPr>
        <p:txBody>
          <a:bodyPr>
            <a:normAutofit fontScale="90000"/>
          </a:bodyPr>
          <a:lstStyle/>
          <a:p>
            <a:r>
              <a:rPr lang="es-EC" dirty="0"/>
              <a:t>Proceso para la recolección y análisis de datos</a:t>
            </a:r>
          </a:p>
        </p:txBody>
      </p:sp>
    </p:spTree>
    <p:extLst>
      <p:ext uri="{BB962C8B-B14F-4D97-AF65-F5344CB8AC3E}">
        <p14:creationId xmlns:p14="http://schemas.microsoft.com/office/powerpoint/2010/main" val="1946870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pPr/>
              <a:t>13</a:t>
            </a:fld>
            <a:endParaRPr lang="en-US"/>
          </a:p>
        </p:txBody>
      </p:sp>
      <p:cxnSp>
        <p:nvCxnSpPr>
          <p:cNvPr id="8" name="Conector recto 7"/>
          <p:cNvCxnSpPr/>
          <p:nvPr/>
        </p:nvCxnSpPr>
        <p:spPr>
          <a:xfrm>
            <a:off x="4427984" y="116632"/>
            <a:ext cx="0" cy="612068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332656"/>
            <a:ext cx="2694831" cy="1793747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41445" y="2168422"/>
            <a:ext cx="269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Bahnschrift" panose="020B0502040204020203" pitchFamily="34" charset="0"/>
              </a:rPr>
              <a:t>Población Infinita 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0" y="2656973"/>
            <a:ext cx="8157715" cy="3580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Datos:</a:t>
            </a: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=</a:t>
            </a:r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Tamaño de la muestra</a:t>
            </a: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Tamaño de la población (N) =</a:t>
            </a:r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2´735.987</a:t>
            </a: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Nivel de confianza =</a:t>
            </a:r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95%</a:t>
            </a: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 =</a:t>
            </a:r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1.96 para el nivel de confianza</a:t>
            </a: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 = 0.5</a:t>
            </a: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 = 0.5</a:t>
            </a: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error (e) =</a:t>
            </a:r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0.05</a:t>
            </a: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Grupo muestral =</a:t>
            </a:r>
            <a:r>
              <a:rPr lang="es-EC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385 elementos</a:t>
            </a:r>
            <a:endParaRPr lang="es-EC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004048" y="188640"/>
            <a:ext cx="3511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latin typeface="Bahnschrift" panose="020B0502040204020203" pitchFamily="34" charset="0"/>
              </a:rPr>
              <a:t>INSTRUMENTOS 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4743475" y="4627317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Bahnschrift" panose="020B0502040204020203" pitchFamily="34" charset="0"/>
              </a:rPr>
              <a:t>Entrevistas 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4851972" y="2648784"/>
            <a:ext cx="1672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Bahnschrift" panose="020B0502040204020203" pitchFamily="34" charset="0"/>
              </a:rPr>
              <a:t>Encuesta 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5519693" y="646886"/>
            <a:ext cx="2190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Bahnschrift" panose="020B0502040204020203" pitchFamily="34" charset="0"/>
              </a:rPr>
              <a:t>Ficha bibliográfica 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760" y="5014602"/>
            <a:ext cx="2101719" cy="13214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76" name="Picture 4" descr="Crea encuestas para tu aplicación móvil | Crea Tu Aplicació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95" y="3043616"/>
            <a:ext cx="1802554" cy="121857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4320" y="1334412"/>
            <a:ext cx="2330758" cy="124143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9822" y="4772794"/>
            <a:ext cx="1563264" cy="156326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3693" y="2857326"/>
            <a:ext cx="1648043" cy="164804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Flecha derecha 2"/>
          <p:cNvSpPr/>
          <p:nvPr/>
        </p:nvSpPr>
        <p:spPr>
          <a:xfrm>
            <a:off x="6693479" y="3501008"/>
            <a:ext cx="326793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Flecha derecha 18"/>
          <p:cNvSpPr/>
          <p:nvPr/>
        </p:nvSpPr>
        <p:spPr>
          <a:xfrm>
            <a:off x="6898254" y="5374406"/>
            <a:ext cx="326793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25256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A56FE4-C890-4B94-95A1-A512A00995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06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DC42DE-7F41-490E-BFA9-AAF4F8F21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F9036A72-EF4D-4486-A23C-054FE2E2A8D2}" type="slidenum">
              <a:rPr lang="en-US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pPr defTabSz="685766"/>
              <a:t>14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4087538" y="2708920"/>
            <a:ext cx="4498610" cy="1709539"/>
          </a:xfrm>
        </p:spPr>
        <p:txBody>
          <a:bodyPr>
            <a:normAutofit fontScale="90000"/>
          </a:bodyPr>
          <a:lstStyle/>
          <a:p>
            <a:r>
              <a:rPr lang="es-EC" dirty="0"/>
              <a:t>Resultados de la investigación </a:t>
            </a:r>
          </a:p>
        </p:txBody>
      </p:sp>
    </p:spTree>
    <p:extLst>
      <p:ext uri="{BB962C8B-B14F-4D97-AF65-F5344CB8AC3E}">
        <p14:creationId xmlns:p14="http://schemas.microsoft.com/office/powerpoint/2010/main" val="3194507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Imagen 6"/>
          <p:cNvPicPr/>
          <p:nvPr/>
        </p:nvPicPr>
        <p:blipFill>
          <a:blip r:embed="rId3"/>
          <a:stretch>
            <a:fillRect/>
          </a:stretch>
        </p:blipFill>
        <p:spPr>
          <a:xfrm>
            <a:off x="395536" y="692695"/>
            <a:ext cx="8424935" cy="5544617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043608" y="260648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latin typeface="Bahnschrift" panose="020B0502040204020203" pitchFamily="34" charset="0"/>
              </a:rPr>
              <a:t>SITUACION ACTUAL DEL TURISMO COMUNITARIO </a:t>
            </a:r>
          </a:p>
        </p:txBody>
      </p:sp>
    </p:spTree>
    <p:extLst>
      <p:ext uri="{BB962C8B-B14F-4D97-AF65-F5344CB8AC3E}">
        <p14:creationId xmlns:p14="http://schemas.microsoft.com/office/powerpoint/2010/main" val="2668476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03648" y="15206"/>
            <a:ext cx="6643650" cy="1325563"/>
          </a:xfrm>
        </p:spPr>
        <p:txBody>
          <a:bodyPr/>
          <a:lstStyle/>
          <a:p>
            <a:r>
              <a:rPr lang="es-EC" dirty="0"/>
              <a:t>Perfil del turista 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CuadroTexto 7"/>
          <p:cNvSpPr txBox="1"/>
          <p:nvPr/>
        </p:nvSpPr>
        <p:spPr>
          <a:xfrm>
            <a:off x="3014909" y="4703327"/>
            <a:ext cx="765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schemeClr val="bg1"/>
                </a:solidFill>
                <a:latin typeface="Bahnschrift Light Condensed" panose="020B0502040204020203" pitchFamily="34" charset="0"/>
              </a:rPr>
              <a:t>Sur de Quito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2"/>
          <a:stretch/>
        </p:blipFill>
        <p:spPr>
          <a:xfrm>
            <a:off x="2555776" y="1124744"/>
            <a:ext cx="3312368" cy="499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69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611560" y="324118"/>
            <a:ext cx="3007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latin typeface="Bahnschrift" panose="020B0502040204020203" pitchFamily="34" charset="0"/>
              </a:rPr>
              <a:t>Viajes post pandemia </a:t>
            </a:r>
          </a:p>
          <a:p>
            <a:pPr algn="ctr"/>
            <a:r>
              <a:rPr lang="es-EC" dirty="0">
                <a:latin typeface="Bahnschrift" panose="020B0502040204020203" pitchFamily="34" charset="0"/>
              </a:rPr>
              <a:t>62,3%</a:t>
            </a:r>
          </a:p>
          <a:p>
            <a:pPr algn="ctr"/>
            <a:r>
              <a:rPr lang="es-EC" dirty="0">
                <a:latin typeface="Bahnschrift" panose="020B0502040204020203" pitchFamily="34" charset="0"/>
              </a:rPr>
              <a:t>(3-8 meses)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4602796" y="303879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latin typeface="Bahnschrift" panose="020B0502040204020203" pitchFamily="34" charset="0"/>
              </a:rPr>
              <a:t>Frecuencia de viajes post pandemia</a:t>
            </a:r>
            <a:r>
              <a:rPr lang="es-EC" dirty="0">
                <a:latin typeface="Bahnschrift" panose="020B0502040204020203" pitchFamily="34" charset="0"/>
              </a:rPr>
              <a:t> </a:t>
            </a:r>
          </a:p>
          <a:p>
            <a:pPr algn="ctr"/>
            <a:r>
              <a:rPr lang="es-EC" dirty="0">
                <a:latin typeface="Bahnschrift" panose="020B0502040204020203" pitchFamily="34" charset="0"/>
              </a:rPr>
              <a:t>77,4%</a:t>
            </a:r>
          </a:p>
          <a:p>
            <a:pPr algn="ctr"/>
            <a:r>
              <a:rPr lang="es-EC" dirty="0">
                <a:latin typeface="Bahnschrift" panose="020B0502040204020203" pitchFamily="34" charset="0"/>
              </a:rPr>
              <a:t>(1-3 meses)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844937" y="4914645"/>
            <a:ext cx="2160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latin typeface="Bahnschrift" panose="020B0502040204020203" pitchFamily="34" charset="0"/>
              </a:rPr>
              <a:t>Tipos de servicios</a:t>
            </a:r>
          </a:p>
          <a:p>
            <a:endParaRPr lang="es-EC" dirty="0">
              <a:latin typeface="Bahnschrift" panose="020B0502040204020203" pitchFamily="34" charset="0"/>
            </a:endParaRPr>
          </a:p>
          <a:p>
            <a:r>
              <a:rPr lang="es-EC" dirty="0">
                <a:latin typeface="Bahnschrift" panose="020B0502040204020203" pitchFamily="34" charset="0"/>
              </a:rPr>
              <a:t>Alimentación 89% Recreación 74%</a:t>
            </a:r>
          </a:p>
          <a:p>
            <a:r>
              <a:rPr lang="es-EC" dirty="0">
                <a:latin typeface="Bahnschrift" panose="020B0502040204020203" pitchFamily="34" charset="0"/>
              </a:rPr>
              <a:t>Alojamiento 72%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5812498" y="4533221"/>
            <a:ext cx="26642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latin typeface="Bahnschrift" panose="020B0502040204020203" pitchFamily="34" charset="0"/>
              </a:rPr>
              <a:t>Medios de información</a:t>
            </a:r>
          </a:p>
          <a:p>
            <a:endParaRPr lang="es-EC" dirty="0">
              <a:latin typeface="Bahnschrift" panose="020B0502040204020203" pitchFamily="34" charset="0"/>
            </a:endParaRPr>
          </a:p>
          <a:p>
            <a:r>
              <a:rPr lang="es-EC" dirty="0">
                <a:latin typeface="Bahnschrift" panose="020B0502040204020203" pitchFamily="34" charset="0"/>
              </a:rPr>
              <a:t>Redes sociales  82.1%</a:t>
            </a:r>
          </a:p>
          <a:p>
            <a:r>
              <a:rPr lang="es-EC" dirty="0">
                <a:latin typeface="Bahnschrift" panose="020B0502040204020203" pitchFamily="34" charset="0"/>
              </a:rPr>
              <a:t>Paginas Web 68,3%</a:t>
            </a:r>
          </a:p>
          <a:p>
            <a:r>
              <a:rPr lang="es-EC" dirty="0">
                <a:latin typeface="Bahnschrift" panose="020B0502040204020203" pitchFamily="34" charset="0"/>
              </a:rPr>
              <a:t>Recomendaciones 62,9%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l="12201" t="17450" r="12201" b="18501"/>
          <a:stretch/>
        </p:blipFill>
        <p:spPr>
          <a:xfrm>
            <a:off x="790284" y="1260221"/>
            <a:ext cx="2269547" cy="1708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223" y="1260221"/>
            <a:ext cx="2715532" cy="19122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937" y="3089256"/>
            <a:ext cx="2269547" cy="179598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5185" y="3406009"/>
            <a:ext cx="2951609" cy="11624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04766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CuadroTexto 6"/>
          <p:cNvSpPr txBox="1"/>
          <p:nvPr/>
        </p:nvSpPr>
        <p:spPr>
          <a:xfrm>
            <a:off x="179512" y="332656"/>
            <a:ext cx="2943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Atractivo de la práctica de turismo comunitario</a:t>
            </a:r>
            <a:endParaRPr lang="es-EC" dirty="0"/>
          </a:p>
          <a:p>
            <a:pPr algn="ctr"/>
            <a:r>
              <a:rPr lang="es-EC" dirty="0"/>
              <a:t>86%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015032" y="240323"/>
            <a:ext cx="29432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Noción de lugares de turismo comunitario</a:t>
            </a:r>
            <a:endParaRPr lang="es-EC" dirty="0"/>
          </a:p>
          <a:p>
            <a:r>
              <a:rPr lang="es-EC" dirty="0"/>
              <a:t>Agua Blanca             48,8%</a:t>
            </a:r>
          </a:p>
          <a:p>
            <a:r>
              <a:rPr lang="es-EC" dirty="0"/>
              <a:t>Salinas de Bolívar    47,5%</a:t>
            </a:r>
          </a:p>
          <a:p>
            <a:r>
              <a:rPr lang="es-EC" dirty="0"/>
              <a:t>Saraguro                   46,8%</a:t>
            </a:r>
          </a:p>
          <a:p>
            <a:r>
              <a:rPr lang="es-EC" dirty="0"/>
              <a:t>…</a:t>
            </a:r>
          </a:p>
          <a:p>
            <a:r>
              <a:rPr lang="es-EC" dirty="0"/>
              <a:t>Yanayacu                   31,9%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463" y="328012"/>
            <a:ext cx="2471657" cy="185374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414205"/>
              </p:ext>
            </p:extLst>
          </p:nvPr>
        </p:nvGraphicFramePr>
        <p:xfrm>
          <a:off x="49388" y="2272893"/>
          <a:ext cx="4491355" cy="37217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4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7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21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INDICADORES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IMPORTANCIA QUE BRINDAN LOS TURISTAS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Indicadores Económicos Positivos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4.054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Indicadores Sociales Positivos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3.945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Indicadores Culturales Positivos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4.026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Indicadores Ambientales Positivos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4.961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Indicadores Sociales Negativos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3.381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Indicadores Culturales Negativos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3.122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Indicadores Ambientales Negativos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3.556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Aportes al Turismo Sostenible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4.081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</a:rPr>
                        <a:t>Apego de los Residentes hacia la Comunidad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</a:rPr>
                        <a:t>4.101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1" name="Flecha derecha 10"/>
          <p:cNvSpPr/>
          <p:nvPr/>
        </p:nvSpPr>
        <p:spPr>
          <a:xfrm>
            <a:off x="5098828" y="2996952"/>
            <a:ext cx="970860" cy="735389"/>
          </a:xfrm>
          <a:prstGeom prst="rightArrow">
            <a:avLst/>
          </a:prstGeom>
          <a:solidFill>
            <a:srgbClr val="20C54F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6E1DD9F3-E0DB-43D7-AA92-CA1EEC7603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2720260"/>
              </p:ext>
            </p:extLst>
          </p:nvPr>
        </p:nvGraphicFramePr>
        <p:xfrm>
          <a:off x="4583216" y="2420888"/>
          <a:ext cx="4491355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235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DF7E4A-1C8D-4A29-8A83-7B1F705D5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3A4ECA2-A993-4354-BE5B-C4815A933588}"/>
              </a:ext>
            </a:extLst>
          </p:cNvPr>
          <p:cNvSpPr txBox="1"/>
          <p:nvPr/>
        </p:nvSpPr>
        <p:spPr>
          <a:xfrm>
            <a:off x="755576" y="404664"/>
            <a:ext cx="2943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Interés en conocer Yanayacu</a:t>
            </a:r>
            <a:endParaRPr lang="es-EC" dirty="0"/>
          </a:p>
          <a:p>
            <a:pPr algn="ctr"/>
            <a:r>
              <a:rPr lang="es-EC" dirty="0"/>
              <a:t>92,5%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4FDD032-82EC-4F08-9CEF-23D47BF6EA32}"/>
              </a:ext>
            </a:extLst>
          </p:cNvPr>
          <p:cNvSpPr txBox="1"/>
          <p:nvPr/>
        </p:nvSpPr>
        <p:spPr>
          <a:xfrm>
            <a:off x="5796136" y="2967334"/>
            <a:ext cx="2943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Potenciales turistas en conocer Yanayacu </a:t>
            </a:r>
            <a:endParaRPr lang="es-EC" dirty="0"/>
          </a:p>
          <a:p>
            <a:pPr algn="ctr"/>
            <a:r>
              <a:rPr lang="es-EC" dirty="0"/>
              <a:t>1703 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B9D6312B-5070-4302-B52F-FBEFE4334A9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1410"/>
            <a:ext cx="5400040" cy="432498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34527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ate Placeholder 37">
            <a:extLst>
              <a:ext uri="{FF2B5EF4-FFF2-40B4-BE49-F238E27FC236}">
                <a16:creationId xmlns:a16="http://schemas.microsoft.com/office/drawing/2014/main" id="{214893A6-5453-4772-A5C3-6E8247B9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66"/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Your Date</a:t>
            </a:r>
          </a:p>
        </p:txBody>
      </p:sp>
      <p:sp>
        <p:nvSpPr>
          <p:cNvPr id="39" name="Footer Placeholder 38">
            <a:extLst>
              <a:ext uri="{FF2B5EF4-FFF2-40B4-BE49-F238E27FC236}">
                <a16:creationId xmlns:a16="http://schemas.microsoft.com/office/drawing/2014/main" id="{19A88EA5-E6FB-4BFB-9421-CB6C4447B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66"/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Your Footer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A56FE4-C890-4B94-95A1-A512A00995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01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DC42DE-7F41-490E-BFA9-AAF4F8F21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F9036A72-EF4D-4486-A23C-054FE2E2A8D2}" type="slidenum">
              <a:rPr lang="en-US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pPr defTabSz="685766"/>
              <a:t>2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/>
              <a:t>Importancia de la investigación</a:t>
            </a:r>
          </a:p>
        </p:txBody>
      </p:sp>
    </p:spTree>
    <p:extLst>
      <p:ext uri="{BB962C8B-B14F-4D97-AF65-F5344CB8AC3E}">
        <p14:creationId xmlns:p14="http://schemas.microsoft.com/office/powerpoint/2010/main" val="2509040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396EE7-E892-47E8-A983-8FF0EF38F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pPr/>
              <a:t>20</a:t>
            </a:fld>
            <a:endParaRPr lang="en-US"/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38758FC5-F573-47C2-A4B0-FE12A52DB7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804042"/>
              </p:ext>
            </p:extLst>
          </p:nvPr>
        </p:nvGraphicFramePr>
        <p:xfrm>
          <a:off x="644638" y="1047652"/>
          <a:ext cx="6902525" cy="51896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81154">
                  <a:extLst>
                    <a:ext uri="{9D8B030D-6E8A-4147-A177-3AD203B41FA5}">
                      <a16:colId xmlns:a16="http://schemas.microsoft.com/office/drawing/2014/main" val="275804154"/>
                    </a:ext>
                  </a:extLst>
                </a:gridCol>
                <a:gridCol w="952881">
                  <a:extLst>
                    <a:ext uri="{9D8B030D-6E8A-4147-A177-3AD203B41FA5}">
                      <a16:colId xmlns:a16="http://schemas.microsoft.com/office/drawing/2014/main" val="337146461"/>
                    </a:ext>
                  </a:extLst>
                </a:gridCol>
                <a:gridCol w="1084315">
                  <a:extLst>
                    <a:ext uri="{9D8B030D-6E8A-4147-A177-3AD203B41FA5}">
                      <a16:colId xmlns:a16="http://schemas.microsoft.com/office/drawing/2014/main" val="3498354303"/>
                    </a:ext>
                  </a:extLst>
                </a:gridCol>
                <a:gridCol w="984175">
                  <a:extLst>
                    <a:ext uri="{9D8B030D-6E8A-4147-A177-3AD203B41FA5}">
                      <a16:colId xmlns:a16="http://schemas.microsoft.com/office/drawing/2014/main" val="2796291649"/>
                    </a:ext>
                  </a:extLst>
                </a:gridCol>
              </a:tblGrid>
              <a:tr h="5189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Datos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Cantidad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728582"/>
                  </a:ext>
                </a:extLst>
              </a:tr>
              <a:tr h="518966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Población de la ciudad de Quito</a:t>
                      </a:r>
                      <a:br>
                        <a:rPr lang="es-EC" sz="1100" dirty="0">
                          <a:effectLst/>
                        </a:rPr>
                      </a:b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2.239.191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endParaRPr lang="es-MX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9664339"/>
                  </a:ext>
                </a:extLst>
              </a:tr>
              <a:tr h="51896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Hombres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Mujeres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3834914"/>
                  </a:ext>
                </a:extLst>
              </a:tr>
              <a:tr h="51896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Población de Quito por género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1.088.811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1.150.380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7707201"/>
                  </a:ext>
                </a:extLst>
              </a:tr>
              <a:tr h="51896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Población económicamente activa de la ciudad de Quito (75,29%)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819.766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endParaRPr lang="es-MX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866.121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7913167"/>
                  </a:ext>
                </a:extLst>
              </a:tr>
              <a:tr h="51896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Población entre 19 y 29 años (20,49%)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167.947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177.443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1020167"/>
                  </a:ext>
                </a:extLst>
              </a:tr>
              <a:tr h="51896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 Población con nivel socioeconómico medio de Quito (3,37%)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5.654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       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5.974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6244266"/>
                  </a:ext>
                </a:extLst>
              </a:tr>
              <a:tr h="51896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Población con estudios superiores de Quito (15,83%)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895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946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0574447"/>
                  </a:ext>
                </a:extLst>
              </a:tr>
              <a:tr h="51896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Interés de la población en conocer la comunidad de Yanayacu (92,5%)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828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875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4061026"/>
                  </a:ext>
                </a:extLst>
              </a:tr>
              <a:tr h="51896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Total de personas con predisposición de realizar actividades de turismo comunitario en Yanayacu.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1.703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5284088"/>
                  </a:ext>
                </a:extLst>
              </a:tr>
            </a:tbl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630472" y="328183"/>
            <a:ext cx="6227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latin typeface="Bahnschrift" panose="020B0502040204020203" pitchFamily="34" charset="0"/>
              </a:rPr>
              <a:t>Análisis de predisposición </a:t>
            </a:r>
          </a:p>
        </p:txBody>
      </p:sp>
    </p:spTree>
    <p:extLst>
      <p:ext uri="{BB962C8B-B14F-4D97-AF65-F5344CB8AC3E}">
        <p14:creationId xmlns:p14="http://schemas.microsoft.com/office/powerpoint/2010/main" val="1525107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A56FE4-C890-4B94-95A1-A512A00995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07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DC42DE-7F41-490E-BFA9-AAF4F8F21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F9036A72-EF4D-4486-A23C-054FE2E2A8D2}" type="slidenum">
              <a:rPr lang="en-US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pPr defTabSz="685766"/>
              <a:t>21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4087538" y="2708920"/>
            <a:ext cx="4498610" cy="1709539"/>
          </a:xfrm>
        </p:spPr>
        <p:txBody>
          <a:bodyPr>
            <a:normAutofit/>
          </a:bodyPr>
          <a:lstStyle/>
          <a:p>
            <a:r>
              <a:rPr lang="es-EC" dirty="0"/>
              <a:t>propuestas</a:t>
            </a:r>
          </a:p>
        </p:txBody>
      </p:sp>
    </p:spTree>
    <p:extLst>
      <p:ext uri="{BB962C8B-B14F-4D97-AF65-F5344CB8AC3E}">
        <p14:creationId xmlns:p14="http://schemas.microsoft.com/office/powerpoint/2010/main" val="59353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4189" t="2977" r="1978" b="1767"/>
          <a:stretch/>
        </p:blipFill>
        <p:spPr>
          <a:xfrm>
            <a:off x="539553" y="1052736"/>
            <a:ext cx="8064896" cy="460851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691680" y="420277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latin typeface="Bahnschrift" panose="020B0502040204020203" pitchFamily="34" charset="0"/>
              </a:rPr>
              <a:t>PLAN DE CAPACITACIONES  </a:t>
            </a:r>
          </a:p>
        </p:txBody>
      </p:sp>
    </p:spTree>
    <p:extLst>
      <p:ext uri="{BB962C8B-B14F-4D97-AF65-F5344CB8AC3E}">
        <p14:creationId xmlns:p14="http://schemas.microsoft.com/office/powerpoint/2010/main" val="42214423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9" name="CuadroTexto 8"/>
          <p:cNvSpPr txBox="1"/>
          <p:nvPr/>
        </p:nvSpPr>
        <p:spPr>
          <a:xfrm>
            <a:off x="627797" y="309481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latin typeface="Bahnschrift" panose="020B0502040204020203" pitchFamily="34" charset="0"/>
              </a:rPr>
              <a:t>CAMPAÑA PARA INCENTIVO DE IDENTIDAD CULTURAL</a:t>
            </a:r>
            <a:endParaRPr lang="es-EC" dirty="0">
              <a:latin typeface="Bahnschrift" panose="020B0502040204020203" pitchFamily="34" charset="0"/>
            </a:endParaRPr>
          </a:p>
        </p:txBody>
      </p:sp>
      <p:pic>
        <p:nvPicPr>
          <p:cNvPr id="10" name="Imagen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74" y="1053376"/>
            <a:ext cx="3472954" cy="489590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11" name="CuadroTexto 10"/>
          <p:cNvSpPr txBox="1"/>
          <p:nvPr/>
        </p:nvSpPr>
        <p:spPr>
          <a:xfrm>
            <a:off x="4909778" y="309481"/>
            <a:ext cx="3605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latin typeface="Bahnschrift" panose="020B0502040204020203" pitchFamily="34" charset="0"/>
              </a:rPr>
              <a:t>Convenio de Cooperación Público – Privada con la comunidad </a:t>
            </a:r>
            <a:endParaRPr lang="es-EC" dirty="0">
              <a:latin typeface="Bahnschrift" panose="020B0502040204020203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269" y="1001674"/>
            <a:ext cx="2476538" cy="22443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6269" y="4221088"/>
            <a:ext cx="2689081" cy="192573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4" name="Flecha arriba y abajo 13"/>
          <p:cNvSpPr/>
          <p:nvPr/>
        </p:nvSpPr>
        <p:spPr>
          <a:xfrm>
            <a:off x="6964725" y="3338782"/>
            <a:ext cx="412168" cy="720080"/>
          </a:xfrm>
          <a:prstGeom prst="upDownArrow">
            <a:avLst/>
          </a:prstGeom>
          <a:solidFill>
            <a:srgbClr val="20C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832433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16633"/>
            <a:ext cx="7886700" cy="1152128"/>
          </a:xfrm>
        </p:spPr>
        <p:txBody>
          <a:bodyPr/>
          <a:lstStyle/>
          <a:p>
            <a:r>
              <a:rPr lang="es-EC" dirty="0"/>
              <a:t>Propuesta de creación de página web 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Imagen 6"/>
          <p:cNvPicPr/>
          <p:nvPr/>
        </p:nvPicPr>
        <p:blipFill>
          <a:blip r:embed="rId3"/>
          <a:stretch>
            <a:fillRect/>
          </a:stretch>
        </p:blipFill>
        <p:spPr>
          <a:xfrm>
            <a:off x="181610" y="1084449"/>
            <a:ext cx="5108370" cy="2724541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4"/>
          <a:stretch>
            <a:fillRect/>
          </a:stretch>
        </p:blipFill>
        <p:spPr>
          <a:xfrm>
            <a:off x="5433658" y="1084449"/>
            <a:ext cx="3602886" cy="2724541"/>
          </a:xfrm>
          <a:prstGeom prst="rect">
            <a:avLst/>
          </a:prstGeom>
        </p:spPr>
      </p:pic>
      <p:pic>
        <p:nvPicPr>
          <p:cNvPr id="9" name="Imagen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888" y="3949986"/>
            <a:ext cx="1498426" cy="2204826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525" y="4090968"/>
            <a:ext cx="2774950" cy="2121535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0" y="4090968"/>
            <a:ext cx="3061970" cy="209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224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A56FE4-C890-4B94-95A1-A512A00995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08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DC42DE-7F41-490E-BFA9-AAF4F8F21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F9036A72-EF4D-4486-A23C-054FE2E2A8D2}" type="slidenum">
              <a:rPr lang="en-US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pPr defTabSz="685766"/>
              <a:t>25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4087538" y="2708920"/>
            <a:ext cx="4498610" cy="1709539"/>
          </a:xfrm>
        </p:spPr>
        <p:txBody>
          <a:bodyPr>
            <a:normAutofit/>
          </a:bodyPr>
          <a:lstStyle/>
          <a:p>
            <a:r>
              <a:rPr lang="es-EC" dirty="0"/>
              <a:t>conclusiones</a:t>
            </a:r>
          </a:p>
        </p:txBody>
      </p:sp>
    </p:spTree>
    <p:extLst>
      <p:ext uri="{BB962C8B-B14F-4D97-AF65-F5344CB8AC3E}">
        <p14:creationId xmlns:p14="http://schemas.microsoft.com/office/powerpoint/2010/main" val="25204272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122" name="Picture 2" descr="Definición de sostenibilidad: ¿sabes qué es y sobre qué trata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3384376" cy="188331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323528" y="242088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Bahnschrift" panose="020B0502040204020203" pitchFamily="34" charset="0"/>
              </a:rPr>
              <a:t>Sostenibilidad </a:t>
            </a:r>
            <a:r>
              <a:rPr lang="es-EC" dirty="0">
                <a:latin typeface="Bahnschrift" panose="020B0502040204020203" pitchFamily="34" charset="0"/>
                <a:sym typeface="Wingdings" panose="05000000000000000000" pitchFamily="2" charset="2"/>
              </a:rPr>
              <a:t> 4,25</a:t>
            </a:r>
            <a:endParaRPr lang="es-EC" dirty="0">
              <a:latin typeface="Bahnschrift" panose="020B0502040204020203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5494" y="358608"/>
            <a:ext cx="2975336" cy="197542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CuadroTexto 9"/>
          <p:cNvSpPr txBox="1"/>
          <p:nvPr/>
        </p:nvSpPr>
        <p:spPr>
          <a:xfrm>
            <a:off x="5129276" y="2433367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Bahnschrift" panose="020B0502040204020203" pitchFamily="34" charset="0"/>
              </a:rPr>
              <a:t>Predisposición </a:t>
            </a:r>
            <a:r>
              <a:rPr lang="es-EC" dirty="0">
                <a:latin typeface="Bahnschrift" panose="020B0502040204020203" pitchFamily="34" charset="0"/>
                <a:sym typeface="Wingdings" panose="05000000000000000000" pitchFamily="2" charset="2"/>
              </a:rPr>
              <a:t> 1703</a:t>
            </a:r>
            <a:endParaRPr lang="es-EC" dirty="0">
              <a:latin typeface="Bahnschrift" panose="020B0502040204020203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049396"/>
            <a:ext cx="4313779" cy="24265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322" y="2863809"/>
            <a:ext cx="2890788" cy="28907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CuadroTexto 12"/>
          <p:cNvSpPr txBox="1"/>
          <p:nvPr/>
        </p:nvSpPr>
        <p:spPr>
          <a:xfrm>
            <a:off x="5021332" y="5598294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Bahnschrift" panose="020B0502040204020203" pitchFamily="34" charset="0"/>
              </a:rPr>
              <a:t>Importancia aspecto ambiental </a:t>
            </a:r>
            <a:r>
              <a:rPr lang="es-EC" dirty="0">
                <a:latin typeface="Bahnschrift" panose="020B0502040204020203" pitchFamily="34" charset="0"/>
                <a:sym typeface="Wingdings" panose="05000000000000000000" pitchFamily="2" charset="2"/>
              </a:rPr>
              <a:t> 4,96</a:t>
            </a:r>
            <a:endParaRPr lang="es-EC" dirty="0">
              <a:latin typeface="Bahnschrift" panose="020B0502040204020203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323528" y="605304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Bahnschrift" panose="020B0502040204020203" pitchFamily="34" charset="0"/>
                <a:sym typeface="Wingdings" panose="05000000000000000000" pitchFamily="2" charset="2"/>
              </a:rPr>
              <a:t>Modelo de Elkington</a:t>
            </a:r>
            <a:endParaRPr lang="es-EC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7138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3708336" cy="24734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404664"/>
            <a:ext cx="3871342" cy="24734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CuadroTexto 8"/>
          <p:cNvSpPr txBox="1"/>
          <p:nvPr/>
        </p:nvSpPr>
        <p:spPr>
          <a:xfrm>
            <a:off x="323528" y="3068960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Bahnschrift" panose="020B0502040204020203" pitchFamily="34" charset="0"/>
              </a:rPr>
              <a:t>86% atractiva la practica del turismo comunitario 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5211527" y="3067174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Bahnschrift" panose="020B0502040204020203" pitchFamily="34" charset="0"/>
              </a:rPr>
              <a:t>92% interesados en conocer Yanayacu </a:t>
            </a:r>
          </a:p>
        </p:txBody>
      </p:sp>
      <p:sp>
        <p:nvSpPr>
          <p:cNvPr id="11" name="Flecha derecha 10"/>
          <p:cNvSpPr/>
          <p:nvPr/>
        </p:nvSpPr>
        <p:spPr>
          <a:xfrm>
            <a:off x="3959857" y="3212976"/>
            <a:ext cx="1145162" cy="391253"/>
          </a:xfrm>
          <a:prstGeom prst="rightArrow">
            <a:avLst/>
          </a:prstGeom>
          <a:solidFill>
            <a:srgbClr val="20C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57" y="3834722"/>
            <a:ext cx="3747025" cy="177398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7838" y="4026986"/>
            <a:ext cx="3761654" cy="1468836"/>
          </a:xfrm>
          <a:prstGeom prst="rect">
            <a:avLst/>
          </a:prstGeom>
        </p:spPr>
      </p:pic>
      <p:sp>
        <p:nvSpPr>
          <p:cNvPr id="15" name="Flecha derecha 14"/>
          <p:cNvSpPr/>
          <p:nvPr/>
        </p:nvSpPr>
        <p:spPr>
          <a:xfrm>
            <a:off x="3947590" y="4560827"/>
            <a:ext cx="933434" cy="303555"/>
          </a:xfrm>
          <a:prstGeom prst="rightArrow">
            <a:avLst/>
          </a:prstGeom>
          <a:solidFill>
            <a:srgbClr val="20C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CuadroTexto 15"/>
          <p:cNvSpPr txBox="1"/>
          <p:nvPr/>
        </p:nvSpPr>
        <p:spPr>
          <a:xfrm>
            <a:off x="2716079" y="5676486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Bahnschrift" panose="020B0502040204020203" pitchFamily="34" charset="0"/>
              </a:rPr>
              <a:t>Importancia en el aspecto sociocultural</a:t>
            </a:r>
          </a:p>
          <a:p>
            <a:pPr algn="ctr"/>
            <a:r>
              <a:rPr lang="es-EC" dirty="0">
                <a:latin typeface="Bahnschrift" panose="020B0502040204020203" pitchFamily="34" charset="0"/>
              </a:rPr>
              <a:t>4,06</a:t>
            </a:r>
          </a:p>
        </p:txBody>
      </p:sp>
    </p:spTree>
    <p:extLst>
      <p:ext uri="{BB962C8B-B14F-4D97-AF65-F5344CB8AC3E}">
        <p14:creationId xmlns:p14="http://schemas.microsoft.com/office/powerpoint/2010/main" val="40998163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A56FE4-C890-4B94-95A1-A512A00995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09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DC42DE-7F41-490E-BFA9-AAF4F8F21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F9036A72-EF4D-4486-A23C-054FE2E2A8D2}" type="slidenum">
              <a:rPr lang="en-US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pPr defTabSz="685766"/>
              <a:t>28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3563888" y="2852935"/>
            <a:ext cx="5292080" cy="1709539"/>
          </a:xfrm>
        </p:spPr>
        <p:txBody>
          <a:bodyPr>
            <a:normAutofit/>
          </a:bodyPr>
          <a:lstStyle/>
          <a:p>
            <a:r>
              <a:rPr lang="es-EC" dirty="0"/>
              <a:t>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14855040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146" name="Picture 2" descr="FEPTCE : TURISMO COMUNITARIO | Turismo Comunita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85" y="357254"/>
            <a:ext cx="2268685" cy="226868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081" y="357254"/>
            <a:ext cx="2438400" cy="2438400"/>
          </a:xfrm>
          <a:prstGeom prst="rect">
            <a:avLst/>
          </a:prstGeom>
        </p:spPr>
      </p:pic>
      <p:pic>
        <p:nvPicPr>
          <p:cNvPr id="6148" name="Picture 4" descr="6 COMUNIDADES INDIGENAS DEL ECUAD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57254"/>
            <a:ext cx="3363631" cy="241340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129" y="3066457"/>
            <a:ext cx="3491880" cy="211840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10 CuadroTexto"/>
          <p:cNvSpPr txBox="1"/>
          <p:nvPr/>
        </p:nvSpPr>
        <p:spPr>
          <a:xfrm>
            <a:off x="3509975" y="5590726"/>
            <a:ext cx="2124050" cy="95410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20C54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EMPRESA PRIVADA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5582" y="2934391"/>
            <a:ext cx="3148161" cy="251405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98968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F5D1206-2658-4D46-9EA0-68C407217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66"/>
            <a:r>
              <a:rPr lang="en-US" noProof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Your Date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D80044F-0AF6-489C-BA16-D8C3AFF4E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66"/>
            <a:r>
              <a:rPr lang="en-US" noProof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Your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A3D45-71FF-4D41-80B7-3CA0C21E6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F9036A72-EF4D-4486-A23C-054FE2E2A8D2}" type="slidenum">
              <a:rPr lang="en-US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pPr defTabSz="685766"/>
              <a:t>3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3528392" cy="2339552"/>
          </a:xfrm>
          <a:ln w="28575">
            <a:solidFill>
              <a:schemeClr val="tx1"/>
            </a:solidFill>
          </a:ln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7940" y="724652"/>
            <a:ext cx="3495376" cy="2339552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4811985" y="376955"/>
            <a:ext cx="3367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Bahnschrift" panose="020B0502040204020203" pitchFamily="34" charset="0"/>
                <a:cs typeface="Arial" panose="020B0604020202020204" pitchFamily="34" charset="0"/>
              </a:rPr>
              <a:t>Yanayacu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467544" y="355320"/>
            <a:ext cx="3367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Bahnschrift" panose="020B0502040204020203" pitchFamily="34" charset="0"/>
                <a:cs typeface="Arial" panose="020B0604020202020204" pitchFamily="34" charset="0"/>
              </a:rPr>
              <a:t>Costumbres y tradiciones</a:t>
            </a: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0072" y="3453723"/>
            <a:ext cx="2844509" cy="28117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" y="4045192"/>
            <a:ext cx="4229100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525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8A41B7-7A1A-4B77-9C9D-D763CFA0D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F9036A72-EF4D-4486-A23C-054FE2E2A8D2}" type="slidenum">
              <a:rPr lang="en-US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pPr defTabSz="685766"/>
              <a:t>30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/>
              <a:t>gracias por su atención</a:t>
            </a:r>
          </a:p>
        </p:txBody>
      </p:sp>
    </p:spTree>
    <p:extLst>
      <p:ext uri="{BB962C8B-B14F-4D97-AF65-F5344CB8AC3E}">
        <p14:creationId xmlns:p14="http://schemas.microsoft.com/office/powerpoint/2010/main" val="3769136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A56FE4-C890-4B94-95A1-A512A00995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02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DC42DE-7F41-490E-BFA9-AAF4F8F21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F9036A72-EF4D-4486-A23C-054FE2E2A8D2}" type="slidenum">
              <a:rPr lang="en-US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pPr defTabSz="685766"/>
              <a:t>4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/>
              <a:t>objetivos</a:t>
            </a:r>
          </a:p>
        </p:txBody>
      </p:sp>
    </p:spTree>
    <p:extLst>
      <p:ext uri="{BB962C8B-B14F-4D97-AF65-F5344CB8AC3E}">
        <p14:creationId xmlns:p14="http://schemas.microsoft.com/office/powerpoint/2010/main" val="400168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4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arcador de posición de imagen 12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6" r="31596"/>
          <a:stretch>
            <a:fillRect/>
          </a:stretch>
        </p:blipFill>
        <p:spPr>
          <a:xfrm>
            <a:off x="5916222" y="0"/>
            <a:ext cx="3227778" cy="4934099"/>
          </a:xfr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F5D1206-2658-4D46-9EA0-68C407217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66"/>
            <a:r>
              <a:rPr lang="en-US" noProof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Your Date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998131-5978-4D88-AADC-2AA1C4785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F9036A72-EF4D-4486-A23C-054FE2E2A8D2}" type="slidenum">
              <a:rPr lang="en-US" noProof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pPr defTabSz="685766"/>
              <a:t>5</a:t>
            </a:fld>
            <a:endParaRPr lang="en-US" noProof="1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6717" y="852720"/>
            <a:ext cx="2955857" cy="195654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260648"/>
            <a:ext cx="2857500" cy="2562225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105" y="3401333"/>
            <a:ext cx="2962850" cy="297272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5379" y="4056597"/>
            <a:ext cx="3124854" cy="1954075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246510" y="2880135"/>
            <a:ext cx="2635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Bahnschrift" panose="020B0502040204020203" pitchFamily="34" charset="0"/>
              </a:rPr>
              <a:t>Desarrollo sostenible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432721" y="6243979"/>
            <a:ext cx="2635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Bahnschrift" panose="020B0502040204020203" pitchFamily="34" charset="0"/>
              </a:rPr>
              <a:t>Estrategias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4211960" y="6057106"/>
            <a:ext cx="2635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Bahnschrift" panose="020B0502040204020203" pitchFamily="34" charset="0"/>
              </a:rPr>
              <a:t>Metodología</a:t>
            </a:r>
          </a:p>
        </p:txBody>
      </p:sp>
    </p:spTree>
    <p:extLst>
      <p:ext uri="{BB962C8B-B14F-4D97-AF65-F5344CB8AC3E}">
        <p14:creationId xmlns:p14="http://schemas.microsoft.com/office/powerpoint/2010/main" val="3660691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A56FE4-C890-4B94-95A1-A512A00995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03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DC42DE-7F41-490E-BFA9-AAF4F8F21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F9036A72-EF4D-4486-A23C-054FE2E2A8D2}" type="slidenum">
              <a:rPr lang="en-US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pPr defTabSz="685766"/>
              <a:t>6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/>
              <a:t>MARCO TEÓRICO</a:t>
            </a:r>
          </a:p>
        </p:txBody>
      </p:sp>
    </p:spTree>
    <p:extLst>
      <p:ext uri="{BB962C8B-B14F-4D97-AF65-F5344CB8AC3E}">
        <p14:creationId xmlns:p14="http://schemas.microsoft.com/office/powerpoint/2010/main" val="3341183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26" name="Picture 2" descr="Iberoamérica, en un momento decisivo para lograr un desarrollo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55" y="684555"/>
            <a:ext cx="3660706" cy="257352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1572" y="664148"/>
            <a:ext cx="2679376" cy="26143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CuadroTexto 8"/>
          <p:cNvSpPr txBox="1"/>
          <p:nvPr/>
        </p:nvSpPr>
        <p:spPr>
          <a:xfrm>
            <a:off x="5830632" y="3543387"/>
            <a:ext cx="28781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C" dirty="0">
                <a:latin typeface="Bahnschrift" panose="020B0502040204020203" pitchFamily="34" charset="0"/>
              </a:rPr>
              <a:t>Eficaz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C" dirty="0">
                <a:latin typeface="Bahnschrift" panose="020B0502040204020203" pitchFamily="34" charset="0"/>
              </a:rPr>
              <a:t>Eficiente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C" dirty="0">
                <a:latin typeface="Bahnschrift" panose="020B0502040204020203" pitchFamily="34" charset="0"/>
              </a:rPr>
              <a:t>Coordinado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551255" y="3388532"/>
            <a:ext cx="3799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Arial Rounded MT Bold" panose="020F0704030504030204" pitchFamily="34" charset="0"/>
              </a:rPr>
              <a:t>Principios de la sostenibilidad 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4380928"/>
            <a:ext cx="3582324" cy="200367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CuadroTexto 11"/>
          <p:cNvSpPr txBox="1"/>
          <p:nvPr/>
        </p:nvSpPr>
        <p:spPr>
          <a:xfrm>
            <a:off x="4211960" y="5176082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Bahnschrift" panose="020B0502040204020203" pitchFamily="34" charset="0"/>
              </a:rPr>
              <a:t>Desarrollo y fortalecimiento</a:t>
            </a:r>
          </a:p>
        </p:txBody>
      </p:sp>
      <p:sp>
        <p:nvSpPr>
          <p:cNvPr id="13" name="Flecha curvada hacia abajo 12"/>
          <p:cNvSpPr/>
          <p:nvPr/>
        </p:nvSpPr>
        <p:spPr>
          <a:xfrm>
            <a:off x="4460702" y="1553223"/>
            <a:ext cx="1152128" cy="418093"/>
          </a:xfrm>
          <a:prstGeom prst="curvedDownArrow">
            <a:avLst>
              <a:gd name="adj1" fmla="val 25000"/>
              <a:gd name="adj2" fmla="val 66453"/>
              <a:gd name="adj3" fmla="val 543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4" name="Flecha curvada hacia la izquierda 13"/>
          <p:cNvSpPr/>
          <p:nvPr/>
        </p:nvSpPr>
        <p:spPr>
          <a:xfrm>
            <a:off x="7884368" y="3762594"/>
            <a:ext cx="970434" cy="1970258"/>
          </a:xfrm>
          <a:prstGeom prst="curvedLeftArrow">
            <a:avLst>
              <a:gd name="adj1" fmla="val 25000"/>
              <a:gd name="adj2" fmla="val 74099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849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Modelo de desarrollo sostenible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11" y="1691761"/>
            <a:ext cx="1892182" cy="202527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56" y="1697513"/>
            <a:ext cx="2145380" cy="202527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577973677"/>
              </p:ext>
            </p:extLst>
          </p:nvPr>
        </p:nvGraphicFramePr>
        <p:xfrm>
          <a:off x="2992219" y="1690689"/>
          <a:ext cx="2951318" cy="2547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CuadroTexto 9"/>
          <p:cNvSpPr txBox="1"/>
          <p:nvPr/>
        </p:nvSpPr>
        <p:spPr>
          <a:xfrm>
            <a:off x="357043" y="3914901"/>
            <a:ext cx="197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Bahnschrift" panose="020B0502040204020203" pitchFamily="34" charset="0"/>
              </a:rPr>
              <a:t>John Elkington (1994) 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3728" y="4404639"/>
            <a:ext cx="2840068" cy="2130051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5297157" y="5229200"/>
            <a:ext cx="17951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Bahnschrift" panose="020B0502040204020203" pitchFamily="34" charset="0"/>
              </a:rPr>
              <a:t>Metas y objetivos alineados</a:t>
            </a:r>
          </a:p>
        </p:txBody>
      </p:sp>
    </p:spTree>
    <p:extLst>
      <p:ext uri="{BB962C8B-B14F-4D97-AF65-F5344CB8AC3E}">
        <p14:creationId xmlns:p14="http://schemas.microsoft.com/office/powerpoint/2010/main" val="2952375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A56FE4-C890-4B94-95A1-A512A00995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04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DC42DE-7F41-490E-BFA9-AAF4F8F21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F9036A72-EF4D-4486-A23C-054FE2E2A8D2}" type="slidenum">
              <a:rPr lang="en-US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pPr defTabSz="685766"/>
              <a:t>9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4435600" y="2852936"/>
            <a:ext cx="4168848" cy="1709539"/>
          </a:xfrm>
        </p:spPr>
        <p:txBody>
          <a:bodyPr>
            <a:normAutofit fontScale="90000"/>
          </a:bodyPr>
          <a:lstStyle/>
          <a:p>
            <a:r>
              <a:rPr lang="es-EC" dirty="0"/>
              <a:t>MARCO metodológico</a:t>
            </a:r>
          </a:p>
        </p:txBody>
      </p:sp>
    </p:spTree>
    <p:extLst>
      <p:ext uri="{BB962C8B-B14F-4D97-AF65-F5344CB8AC3E}">
        <p14:creationId xmlns:p14="http://schemas.microsoft.com/office/powerpoint/2010/main" val="1656137039"/>
      </p:ext>
    </p:extLst>
  </p:cSld>
  <p:clrMapOvr>
    <a:masterClrMapping/>
  </p:clrMapOvr>
</p:sld>
</file>

<file path=ppt/theme/theme1.xml><?xml version="1.0" encoding="utf-8"?>
<a:theme xmlns:a="http://schemas.openxmlformats.org/drawingml/2006/main" name="SHOWEET-CORP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howeet theme">
  <a:themeElements>
    <a:clrScheme name="SHO-DARK PRO">
      <a:dk1>
        <a:srgbClr val="25252B"/>
      </a:dk1>
      <a:lt1>
        <a:sysClr val="window" lastClr="FFFFFF"/>
      </a:lt1>
      <a:dk2>
        <a:srgbClr val="404152"/>
      </a:dk2>
      <a:lt2>
        <a:srgbClr val="E7E6E6"/>
      </a:lt2>
      <a:accent1>
        <a:srgbClr val="08CF96"/>
      </a:accent1>
      <a:accent2>
        <a:srgbClr val="FDEF54"/>
      </a:accent2>
      <a:accent3>
        <a:srgbClr val="3598FE"/>
      </a:accent3>
      <a:accent4>
        <a:srgbClr val="EF3C77"/>
      </a:accent4>
      <a:accent5>
        <a:srgbClr val="FF9933"/>
      </a:accent5>
      <a:accent6>
        <a:srgbClr val="08CF96"/>
      </a:accent6>
      <a:hlink>
        <a:srgbClr val="08CF96"/>
      </a:hlink>
      <a:folHlink>
        <a:srgbClr val="08CF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lank">
  <a:themeElements>
    <a:clrScheme name="Showeet">
      <a:dk1>
        <a:srgbClr val="95A5A6"/>
      </a:dk1>
      <a:lt1>
        <a:sysClr val="window" lastClr="FFFFFF"/>
      </a:lt1>
      <a:dk2>
        <a:srgbClr val="2C3E50"/>
      </a:dk2>
      <a:lt2>
        <a:srgbClr val="F2F2F2"/>
      </a:lt2>
      <a:accent1>
        <a:srgbClr val="2980B9"/>
      </a:accent1>
      <a:accent2>
        <a:srgbClr val="16A085"/>
      </a:accent2>
      <a:accent3>
        <a:srgbClr val="9BBB59"/>
      </a:accent3>
      <a:accent4>
        <a:srgbClr val="F39C12"/>
      </a:accent4>
      <a:accent5>
        <a:srgbClr val="C0392B"/>
      </a:accent5>
      <a:accent6>
        <a:srgbClr val="4B2C50"/>
      </a:accent6>
      <a:hlink>
        <a:srgbClr val="16A085"/>
      </a:hlink>
      <a:folHlink>
        <a:srgbClr val="10786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howeet theme">
  <a:themeElements>
    <a:clrScheme name="SHO-DARK PRO">
      <a:dk1>
        <a:srgbClr val="25252B"/>
      </a:dk1>
      <a:lt1>
        <a:sysClr val="window" lastClr="FFFFFF"/>
      </a:lt1>
      <a:dk2>
        <a:srgbClr val="404152"/>
      </a:dk2>
      <a:lt2>
        <a:srgbClr val="E7E6E6"/>
      </a:lt2>
      <a:accent1>
        <a:srgbClr val="08CF96"/>
      </a:accent1>
      <a:accent2>
        <a:srgbClr val="FDEF54"/>
      </a:accent2>
      <a:accent3>
        <a:srgbClr val="3598FE"/>
      </a:accent3>
      <a:accent4>
        <a:srgbClr val="EF3C77"/>
      </a:accent4>
      <a:accent5>
        <a:srgbClr val="FF9933"/>
      </a:accent5>
      <a:accent6>
        <a:srgbClr val="08CF96"/>
      </a:accent6>
      <a:hlink>
        <a:srgbClr val="08CF96"/>
      </a:hlink>
      <a:folHlink>
        <a:srgbClr val="08CF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60804</TotalTime>
  <Words>818</Words>
  <Application>Microsoft Office PowerPoint</Application>
  <PresentationFormat>Presentación en pantalla (4:3)</PresentationFormat>
  <Paragraphs>289</Paragraphs>
  <Slides>30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30</vt:i4>
      </vt:variant>
    </vt:vector>
  </HeadingPairs>
  <TitlesOfParts>
    <vt:vector size="45" baseType="lpstr">
      <vt:lpstr>Arial</vt:lpstr>
      <vt:lpstr>Arial Black</vt:lpstr>
      <vt:lpstr>Arial Rounded MT Bold</vt:lpstr>
      <vt:lpstr>Bahnschrift</vt:lpstr>
      <vt:lpstr>Bahnschrift Light Condensed</vt:lpstr>
      <vt:lpstr>Bernard MT Condensed</vt:lpstr>
      <vt:lpstr>Calibri</vt:lpstr>
      <vt:lpstr>Calibri Light</vt:lpstr>
      <vt:lpstr>Cambria Math</vt:lpstr>
      <vt:lpstr>Open Sans</vt:lpstr>
      <vt:lpstr>Wingdings</vt:lpstr>
      <vt:lpstr>SHOWEET-CORPO</vt:lpstr>
      <vt:lpstr>Showeet theme</vt:lpstr>
      <vt:lpstr>1_Blank</vt:lpstr>
      <vt:lpstr>1_Showeet theme</vt:lpstr>
      <vt:lpstr>Presentación de PowerPoint</vt:lpstr>
      <vt:lpstr>Importancia de la investigación</vt:lpstr>
      <vt:lpstr>Presentación de PowerPoint</vt:lpstr>
      <vt:lpstr>objetivos</vt:lpstr>
      <vt:lpstr>Presentación de PowerPoint</vt:lpstr>
      <vt:lpstr>MARCO TEÓRICO</vt:lpstr>
      <vt:lpstr>Presentación de PowerPoint</vt:lpstr>
      <vt:lpstr>Modelo de desarrollo sostenible</vt:lpstr>
      <vt:lpstr>MARCO metodológico</vt:lpstr>
      <vt:lpstr>Presentación de PowerPoint</vt:lpstr>
      <vt:lpstr>Presentación de PowerPoint</vt:lpstr>
      <vt:lpstr>Proceso para la recolección y análisis de datos</vt:lpstr>
      <vt:lpstr>Presentación de PowerPoint</vt:lpstr>
      <vt:lpstr>Resultados de la investigación </vt:lpstr>
      <vt:lpstr>Presentación de PowerPoint</vt:lpstr>
      <vt:lpstr>Perfil del turista </vt:lpstr>
      <vt:lpstr>Presentación de PowerPoint</vt:lpstr>
      <vt:lpstr>Presentación de PowerPoint</vt:lpstr>
      <vt:lpstr>Presentación de PowerPoint</vt:lpstr>
      <vt:lpstr>Presentación de PowerPoint</vt:lpstr>
      <vt:lpstr>propuestas</vt:lpstr>
      <vt:lpstr>Presentación de PowerPoint</vt:lpstr>
      <vt:lpstr>Presentación de PowerPoint</vt:lpstr>
      <vt:lpstr>Propuesta de creación de página web </vt:lpstr>
      <vt:lpstr>conclusiones</vt:lpstr>
      <vt:lpstr>Presentación de PowerPoint</vt:lpstr>
      <vt:lpstr>Presentación de PowerPoint</vt:lpstr>
      <vt:lpstr>recomendaciones</vt:lpstr>
      <vt:lpstr>Presentación de PowerPoint</vt:lpstr>
      <vt:lpstr>gracias por su atención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 - PowerPoint Template</dc:title>
  <dc:creator>showeet.com</dc:creator>
  <dc:description>© Copyright Showeet.com</dc:description>
  <cp:lastModifiedBy>Rony Baño</cp:lastModifiedBy>
  <cp:revision>59</cp:revision>
  <dcterms:created xsi:type="dcterms:W3CDTF">2011-05-09T14:18:21Z</dcterms:created>
  <dcterms:modified xsi:type="dcterms:W3CDTF">2020-10-28T22:04:49Z</dcterms:modified>
  <cp:category>Templates</cp:category>
</cp:coreProperties>
</file>