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4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/>
      <dgm:spPr>
        <a:solidFill>
          <a:srgbClr val="C0D0B0"/>
        </a:solidFill>
      </dgm:spPr>
      <dgm:t>
        <a:bodyPr/>
        <a:lstStyle/>
        <a:p>
          <a:r>
            <a:rPr lang="es-ES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1DEDC-5E14-49EC-9FE3-43F7DE6D6B0D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Materiales y Métodos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4B8D-6A03-4D87-8A4F-B97A4A873CE5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8F5D7-AD32-4F94-84D4-AD8D176250F8}" type="par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62E9D-534B-44C4-B747-0F29A50FE415}" type="sib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7C839-0220-4FC4-895D-61A9FFCC881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AB3E8-B515-4CC1-8D5A-26EA58799997}" type="par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1D26F-A298-49FE-8B4B-F132F6767C21}" type="sib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S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104B3-5CA8-46D1-9CC8-E6BB557C8FEE}" type="pres">
      <dgm:prSet presAssocID="{4D999B6C-CD07-4C8C-8AA5-BAF90C17E31E}" presName="accent_1" presStyleCnt="0"/>
      <dgm:spPr/>
    </dgm:pt>
    <dgm:pt modelId="{F6BC8E17-BC8C-4CF6-91A0-D3EA24127E2B}" type="pres">
      <dgm:prSet presAssocID="{4D999B6C-CD07-4C8C-8AA5-BAF90C17E31E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AD233-F0C6-46B8-8400-4A759802AE1B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C88B3-DE6A-4D12-8372-EF35C879AF71}" type="pres">
      <dgm:prSet presAssocID="{7741DEDC-5E14-49EC-9FE3-43F7DE6D6B0D}" presName="accent_3" presStyleCnt="0"/>
      <dgm:spPr/>
    </dgm:pt>
    <dgm:pt modelId="{A303B0EE-B352-439C-A2AC-64A896626594}" type="pres">
      <dgm:prSet presAssocID="{7741DEDC-5E14-49EC-9FE3-43F7DE6D6B0D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615B5-A36E-4B14-85BF-1363D8420391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5F8C03E-802E-446D-9D7D-C1B4BB88A384}" type="pres">
      <dgm:prSet presAssocID="{F93B4B8D-6A03-4D87-8A4F-B97A4A873C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804C2-6150-4C5E-B1A4-5F449C963A74}" type="pres">
      <dgm:prSet presAssocID="{F93B4B8D-6A03-4D87-8A4F-B97A4A873CE5}" presName="accent_5" presStyleCnt="0"/>
      <dgm:spPr/>
    </dgm:pt>
    <dgm:pt modelId="{D386C0DD-90D2-4E94-A8A2-09DE7ECFBEB8}" type="pres">
      <dgm:prSet presAssocID="{F93B4B8D-6A03-4D87-8A4F-B97A4A873CE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F419C31-A0BA-43C6-B79A-62CFC24BA664}" type="pres">
      <dgm:prSet presAssocID="{16D7C839-0220-4FC4-895D-61A9FFCC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EBFA5-FDA0-4AC4-9EE5-DFFEDFA2B9B5}" type="pres">
      <dgm:prSet presAssocID="{16D7C839-0220-4FC4-895D-61A9FFCC8813}" presName="accent_6" presStyleCnt="0"/>
      <dgm:spPr/>
    </dgm:pt>
    <dgm:pt modelId="{3044BD95-6DCA-4FE3-8894-F875347F086D}" type="pres">
      <dgm:prSet presAssocID="{16D7C839-0220-4FC4-895D-61A9FFCC8813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90A835F6-3E9D-482B-B28D-4F3B219233DF}" type="presOf" srcId="{FA1653F2-CBAE-4CA9-A8AA-AEB6CA8FE7F7}" destId="{258D374D-609A-458F-8C72-09136C35DF88}" srcOrd="0" destOrd="0" presId="urn:microsoft.com/office/officeart/2008/layout/VerticalCurvedList"/>
    <dgm:cxn modelId="{DBF2F77D-2182-44AE-8F4A-0F0B3574A53F}" type="presOf" srcId="{55F5B553-B3E3-4B39-8EF9-EBEEDEAAAB79}" destId="{FF36CAF5-1507-49CA-801F-D9EDDAF59D49}" srcOrd="0" destOrd="0" presId="urn:microsoft.com/office/officeart/2008/layout/VerticalCurvedList"/>
    <dgm:cxn modelId="{BA34BA9C-E54D-4986-8BC3-8DAFED2AAD01}" type="presOf" srcId="{4D999B6C-CD07-4C8C-8AA5-BAF90C17E31E}" destId="{98D71192-0708-49CD-8110-EEE6BDFD7B4A}" srcOrd="0" destOrd="0" presId="urn:microsoft.com/office/officeart/2008/layout/VerticalCurvedList"/>
    <dgm:cxn modelId="{BDB11277-D09A-4113-98B8-D4AFDF5B4782}" srcId="{CEF8FF1A-6B38-4F55-A0E9-EFD3789197B5}" destId="{F93B4B8D-6A03-4D87-8A4F-B97A4A873CE5}" srcOrd="4" destOrd="0" parTransId="{62F8F5D7-AD32-4F94-84D4-AD8D176250F8}" sibTransId="{B1562E9D-534B-44C4-B747-0F29A50FE415}"/>
    <dgm:cxn modelId="{E3EAFE6E-7D73-462F-A2FB-4C4B694651FC}" type="presOf" srcId="{7741DEDC-5E14-49EC-9FE3-43F7DE6D6B0D}" destId="{B815CAAC-2E7E-4CA7-99B5-385DC5490FD6}" srcOrd="0" destOrd="0" presId="urn:microsoft.com/office/officeart/2008/layout/VerticalCurvedList"/>
    <dgm:cxn modelId="{D23ECF0F-0A41-4383-AB9B-2E21648D7579}" type="presOf" srcId="{F93B4B8D-6A03-4D87-8A4F-B97A4A873CE5}" destId="{A5F8C03E-802E-446D-9D7D-C1B4BB88A384}" srcOrd="0" destOrd="0" presId="urn:microsoft.com/office/officeart/2008/layout/VerticalCurvedList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48A8AAE3-257C-476C-BBFA-26D0627FF5F5}" type="presOf" srcId="{CEF8FF1A-6B38-4F55-A0E9-EFD3789197B5}" destId="{E37880A5-C6F9-499A-A0A7-8FD342A92DA0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EA6181B-2DC6-48BD-821B-76117B8D005F}" srcId="{CEF8FF1A-6B38-4F55-A0E9-EFD3789197B5}" destId="{16D7C839-0220-4FC4-895D-61A9FFCC8813}" srcOrd="5" destOrd="0" parTransId="{2E8AB3E8-B515-4CC1-8D5A-26EA58799997}" sibTransId="{9371D26F-A298-49FE-8B4B-F132F6767C21}"/>
    <dgm:cxn modelId="{A24262BC-F9DA-4A7D-BFA6-FA5BFA0651C2}" type="presOf" srcId="{16D7C839-0220-4FC4-895D-61A9FFCC8813}" destId="{4F419C31-A0BA-43C6-B79A-62CFC24BA664}" srcOrd="0" destOrd="0" presId="urn:microsoft.com/office/officeart/2008/layout/VerticalCurvedList"/>
    <dgm:cxn modelId="{A076296D-9C91-4FA4-B1D3-BBE1BFDF8BC3}" type="presOf" srcId="{017A365A-2CF4-4EB5-821B-2FB911214557}" destId="{30726A87-2F0A-46B1-93F4-5C46E6960F78}" srcOrd="0" destOrd="0" presId="urn:microsoft.com/office/officeart/2008/layout/VerticalCurvedList"/>
    <dgm:cxn modelId="{91065F5E-60A1-48EA-A1C9-FD686CCA4F22}" type="presParOf" srcId="{E37880A5-C6F9-499A-A0A7-8FD342A92DA0}" destId="{B5CDEFDB-8B4F-4EE8-A9AB-3E386B39B87C}" srcOrd="0" destOrd="0" presId="urn:microsoft.com/office/officeart/2008/layout/VerticalCurvedList"/>
    <dgm:cxn modelId="{975C7177-9279-43D9-AB7C-2AC6ACD77F57}" type="presParOf" srcId="{B5CDEFDB-8B4F-4EE8-A9AB-3E386B39B87C}" destId="{E49CEA72-9488-4000-B5F3-36A8F0733F5D}" srcOrd="0" destOrd="0" presId="urn:microsoft.com/office/officeart/2008/layout/VerticalCurvedList"/>
    <dgm:cxn modelId="{F3A5F74F-E700-45F9-B2F8-74AB69F8C4C5}" type="presParOf" srcId="{E49CEA72-9488-4000-B5F3-36A8F0733F5D}" destId="{5BDE8690-676C-4631-8ED4-50D23CB32D68}" srcOrd="0" destOrd="0" presId="urn:microsoft.com/office/officeart/2008/layout/VerticalCurvedList"/>
    <dgm:cxn modelId="{1D2435A0-35EF-4E33-9CEB-DAD148FE51A2}" type="presParOf" srcId="{E49CEA72-9488-4000-B5F3-36A8F0733F5D}" destId="{258D374D-609A-458F-8C72-09136C35DF88}" srcOrd="1" destOrd="0" presId="urn:microsoft.com/office/officeart/2008/layout/VerticalCurvedList"/>
    <dgm:cxn modelId="{570ABF34-33A8-4DEA-B021-44504B4C13E3}" type="presParOf" srcId="{E49CEA72-9488-4000-B5F3-36A8F0733F5D}" destId="{DE03EAC7-BA96-42EB-8747-1B7257F6DD8D}" srcOrd="2" destOrd="0" presId="urn:microsoft.com/office/officeart/2008/layout/VerticalCurvedList"/>
    <dgm:cxn modelId="{3D45B51D-AD75-4D40-BD61-868B03F862CB}" type="presParOf" srcId="{E49CEA72-9488-4000-B5F3-36A8F0733F5D}" destId="{2F3BCE9C-DEB6-45A7-A41C-2B091BF54B1D}" srcOrd="3" destOrd="0" presId="urn:microsoft.com/office/officeart/2008/layout/VerticalCurvedList"/>
    <dgm:cxn modelId="{86891F7A-C27E-4E7E-8977-22235C6A3780}" type="presParOf" srcId="{B5CDEFDB-8B4F-4EE8-A9AB-3E386B39B87C}" destId="{98D71192-0708-49CD-8110-EEE6BDFD7B4A}" srcOrd="1" destOrd="0" presId="urn:microsoft.com/office/officeart/2008/layout/VerticalCurvedList"/>
    <dgm:cxn modelId="{D223760E-30A4-4D2A-9AE4-823A6156583D}" type="presParOf" srcId="{B5CDEFDB-8B4F-4EE8-A9AB-3E386B39B87C}" destId="{A8D104B3-5CA8-46D1-9CC8-E6BB557C8FEE}" srcOrd="2" destOrd="0" presId="urn:microsoft.com/office/officeart/2008/layout/VerticalCurvedList"/>
    <dgm:cxn modelId="{017E7803-94B0-40D7-A496-E4A5480B0A50}" type="presParOf" srcId="{A8D104B3-5CA8-46D1-9CC8-E6BB557C8FEE}" destId="{F6BC8E17-BC8C-4CF6-91A0-D3EA24127E2B}" srcOrd="0" destOrd="0" presId="urn:microsoft.com/office/officeart/2008/layout/VerticalCurvedList"/>
    <dgm:cxn modelId="{69624432-965C-46C4-BEEB-C46516548CF2}" type="presParOf" srcId="{B5CDEFDB-8B4F-4EE8-A9AB-3E386B39B87C}" destId="{30726A87-2F0A-46B1-93F4-5C46E6960F78}" srcOrd="3" destOrd="0" presId="urn:microsoft.com/office/officeart/2008/layout/VerticalCurvedList"/>
    <dgm:cxn modelId="{ADA6A2B6-243C-43D8-A643-326DB239BF6F}" type="presParOf" srcId="{B5CDEFDB-8B4F-4EE8-A9AB-3E386B39B87C}" destId="{1A2AD233-F0C6-46B8-8400-4A759802AE1B}" srcOrd="4" destOrd="0" presId="urn:microsoft.com/office/officeart/2008/layout/VerticalCurvedList"/>
    <dgm:cxn modelId="{0D0D59BC-1162-4522-81DE-2FF321CE829D}" type="presParOf" srcId="{1A2AD233-F0C6-46B8-8400-4A759802AE1B}" destId="{A71DC178-7DBA-404A-A8EF-1B331FFEB4E4}" srcOrd="0" destOrd="0" presId="urn:microsoft.com/office/officeart/2008/layout/VerticalCurvedList"/>
    <dgm:cxn modelId="{873DD3D1-2B0C-4C12-8B89-289E6DD34B19}" type="presParOf" srcId="{B5CDEFDB-8B4F-4EE8-A9AB-3E386B39B87C}" destId="{B815CAAC-2E7E-4CA7-99B5-385DC5490FD6}" srcOrd="5" destOrd="0" presId="urn:microsoft.com/office/officeart/2008/layout/VerticalCurvedList"/>
    <dgm:cxn modelId="{24F395D4-72B7-42BB-AD4E-90547358CD79}" type="presParOf" srcId="{B5CDEFDB-8B4F-4EE8-A9AB-3E386B39B87C}" destId="{A17C88B3-DE6A-4D12-8372-EF35C879AF71}" srcOrd="6" destOrd="0" presId="urn:microsoft.com/office/officeart/2008/layout/VerticalCurvedList"/>
    <dgm:cxn modelId="{6449DDC2-3771-42BF-8B49-97252C280C59}" type="presParOf" srcId="{A17C88B3-DE6A-4D12-8372-EF35C879AF71}" destId="{A303B0EE-B352-439C-A2AC-64A896626594}" srcOrd="0" destOrd="0" presId="urn:microsoft.com/office/officeart/2008/layout/VerticalCurvedList"/>
    <dgm:cxn modelId="{46334580-B40A-4247-B20E-43BD8925FCF5}" type="presParOf" srcId="{B5CDEFDB-8B4F-4EE8-A9AB-3E386B39B87C}" destId="{FF36CAF5-1507-49CA-801F-D9EDDAF59D49}" srcOrd="7" destOrd="0" presId="urn:microsoft.com/office/officeart/2008/layout/VerticalCurvedList"/>
    <dgm:cxn modelId="{75569549-317E-419E-837E-120771FBAED5}" type="presParOf" srcId="{B5CDEFDB-8B4F-4EE8-A9AB-3E386B39B87C}" destId="{797615B5-A36E-4B14-85BF-1363D8420391}" srcOrd="8" destOrd="0" presId="urn:microsoft.com/office/officeart/2008/layout/VerticalCurvedList"/>
    <dgm:cxn modelId="{E6CD90B0-2BC3-4F97-B72B-2D6078E295D9}" type="presParOf" srcId="{797615B5-A36E-4B14-85BF-1363D8420391}" destId="{DC28EFFE-55B5-4C81-A9B3-707E2227B72C}" srcOrd="0" destOrd="0" presId="urn:microsoft.com/office/officeart/2008/layout/VerticalCurvedList"/>
    <dgm:cxn modelId="{34F7BAF3-73FC-4A96-9AA4-DF0592340E59}" type="presParOf" srcId="{B5CDEFDB-8B4F-4EE8-A9AB-3E386B39B87C}" destId="{A5F8C03E-802E-446D-9D7D-C1B4BB88A384}" srcOrd="9" destOrd="0" presId="urn:microsoft.com/office/officeart/2008/layout/VerticalCurvedList"/>
    <dgm:cxn modelId="{E9DC2B69-EBAC-40CE-AE3C-D771B25B07F7}" type="presParOf" srcId="{B5CDEFDB-8B4F-4EE8-A9AB-3E386B39B87C}" destId="{368804C2-6150-4C5E-B1A4-5F449C963A74}" srcOrd="10" destOrd="0" presId="urn:microsoft.com/office/officeart/2008/layout/VerticalCurvedList"/>
    <dgm:cxn modelId="{62CAB1DB-A32B-4DC2-A150-D0ED1B3DCE62}" type="presParOf" srcId="{368804C2-6150-4C5E-B1A4-5F449C963A74}" destId="{D386C0DD-90D2-4E94-A8A2-09DE7ECFBEB8}" srcOrd="0" destOrd="0" presId="urn:microsoft.com/office/officeart/2008/layout/VerticalCurvedList"/>
    <dgm:cxn modelId="{145F5DB3-24BD-4ED7-BE50-F56D2365B827}" type="presParOf" srcId="{B5CDEFDB-8B4F-4EE8-A9AB-3E386B39B87C}" destId="{4F419C31-A0BA-43C6-B79A-62CFC24BA664}" srcOrd="11" destOrd="0" presId="urn:microsoft.com/office/officeart/2008/layout/VerticalCurvedList"/>
    <dgm:cxn modelId="{0D4F60F4-14F3-48F2-955F-6B2DAE552C90}" type="presParOf" srcId="{B5CDEFDB-8B4F-4EE8-A9AB-3E386B39B87C}" destId="{590EBFA5-FDA0-4AC4-9EE5-DFFEDFA2B9B5}" srcOrd="12" destOrd="0" presId="urn:microsoft.com/office/officeart/2008/layout/VerticalCurvedList"/>
    <dgm:cxn modelId="{697C60E1-1EF5-4AAB-AE1C-EADEA81215EE}" type="presParOf" srcId="{590EBFA5-FDA0-4AC4-9EE5-DFFEDFA2B9B5}" destId="{3044BD95-6DCA-4FE3-8894-F875347F08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/>
      <dgm:spPr/>
      <dgm:t>
        <a:bodyPr/>
        <a:lstStyle/>
        <a:p>
          <a:r>
            <a:rPr lang="es-E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1DEDC-5E14-49EC-9FE3-43F7DE6D6B0D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Materiales y Métodos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4B8D-6A03-4D87-8A4F-B97A4A873CE5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8F5D7-AD32-4F94-84D4-AD8D176250F8}" type="par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62E9D-534B-44C4-B747-0F29A50FE415}" type="sib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7C839-0220-4FC4-895D-61A9FFCC8813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AB3E8-B515-4CC1-8D5A-26EA58799997}" type="par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1D26F-A298-49FE-8B4B-F132F6767C21}" type="sib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5CDEFDB-8B4F-4EE8-A9AB-3E386B39B87C}" type="pres">
      <dgm:prSet presAssocID="{CEF8FF1A-6B38-4F55-A0E9-EFD3789197B5}" presName="Name1" presStyleCnt="0"/>
      <dgm:spPr/>
      <dgm:t>
        <a:bodyPr/>
        <a:lstStyle/>
        <a:p>
          <a:endParaRPr lang="es-ES"/>
        </a:p>
      </dgm:t>
    </dgm:pt>
    <dgm:pt modelId="{E49CEA72-9488-4000-B5F3-36A8F0733F5D}" type="pres">
      <dgm:prSet presAssocID="{CEF8FF1A-6B38-4F55-A0E9-EFD3789197B5}" presName="cycle" presStyleCnt="0"/>
      <dgm:spPr/>
      <dgm:t>
        <a:bodyPr/>
        <a:lstStyle/>
        <a:p>
          <a:endParaRPr lang="es-ES"/>
        </a:p>
      </dgm:t>
    </dgm:pt>
    <dgm:pt modelId="{5BDE8690-676C-4631-8ED4-50D23CB32D68}" type="pres">
      <dgm:prSet presAssocID="{CEF8FF1A-6B38-4F55-A0E9-EFD3789197B5}" presName="srcNode" presStyleLbl="node1" presStyleIdx="0" presStyleCnt="6"/>
      <dgm:spPr/>
      <dgm:t>
        <a:bodyPr/>
        <a:lstStyle/>
        <a:p>
          <a:endParaRPr lang="es-ES"/>
        </a:p>
      </dgm:t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S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  <dgm:t>
        <a:bodyPr/>
        <a:lstStyle/>
        <a:p>
          <a:endParaRPr lang="es-ES"/>
        </a:p>
      </dgm:t>
    </dgm:pt>
    <dgm:pt modelId="{2F3BCE9C-DEB6-45A7-A41C-2B091BF54B1D}" type="pres">
      <dgm:prSet presAssocID="{CEF8FF1A-6B38-4F55-A0E9-EFD3789197B5}" presName="dstNode" presStyleLbl="node1" presStyleIdx="0" presStyleCnt="6"/>
      <dgm:spPr/>
      <dgm:t>
        <a:bodyPr/>
        <a:lstStyle/>
        <a:p>
          <a:endParaRPr lang="es-ES"/>
        </a:p>
      </dgm:t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104B3-5CA8-46D1-9CC8-E6BB557C8FEE}" type="pres">
      <dgm:prSet presAssocID="{4D999B6C-CD07-4C8C-8AA5-BAF90C17E31E}" presName="accent_1" presStyleCnt="0"/>
      <dgm:spPr/>
      <dgm:t>
        <a:bodyPr/>
        <a:lstStyle/>
        <a:p>
          <a:endParaRPr lang="es-ES"/>
        </a:p>
      </dgm:t>
    </dgm:pt>
    <dgm:pt modelId="{F6BC8E17-BC8C-4CF6-91A0-D3EA24127E2B}" type="pres">
      <dgm:prSet presAssocID="{4D999B6C-CD07-4C8C-8AA5-BAF90C17E31E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AD233-F0C6-46B8-8400-4A759802AE1B}" type="pres">
      <dgm:prSet presAssocID="{017A365A-2CF4-4EB5-821B-2FB911214557}" presName="accent_2" presStyleCnt="0"/>
      <dgm:spPr/>
      <dgm:t>
        <a:bodyPr/>
        <a:lstStyle/>
        <a:p>
          <a:endParaRPr lang="es-ES"/>
        </a:p>
      </dgm:t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C88B3-DE6A-4D12-8372-EF35C879AF71}" type="pres">
      <dgm:prSet presAssocID="{7741DEDC-5E14-49EC-9FE3-43F7DE6D6B0D}" presName="accent_3" presStyleCnt="0"/>
      <dgm:spPr/>
      <dgm:t>
        <a:bodyPr/>
        <a:lstStyle/>
        <a:p>
          <a:endParaRPr lang="es-ES"/>
        </a:p>
      </dgm:t>
    </dgm:pt>
    <dgm:pt modelId="{A303B0EE-B352-439C-A2AC-64A896626594}" type="pres">
      <dgm:prSet presAssocID="{7741DEDC-5E14-49EC-9FE3-43F7DE6D6B0D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615B5-A36E-4B14-85BF-1363D8420391}" type="pres">
      <dgm:prSet presAssocID="{55F5B553-B3E3-4B39-8EF9-EBEEDEAAAB79}" presName="accent_4" presStyleCnt="0"/>
      <dgm:spPr/>
      <dgm:t>
        <a:bodyPr/>
        <a:lstStyle/>
        <a:p>
          <a:endParaRPr lang="es-ES"/>
        </a:p>
      </dgm:t>
    </dgm:pt>
    <dgm:pt modelId="{DC28EFFE-55B5-4C81-A9B3-707E2227B72C}" type="pres">
      <dgm:prSet presAssocID="{55F5B553-B3E3-4B39-8EF9-EBEEDEAAAB79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5F8C03E-802E-446D-9D7D-C1B4BB88A384}" type="pres">
      <dgm:prSet presAssocID="{F93B4B8D-6A03-4D87-8A4F-B97A4A873C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804C2-6150-4C5E-B1A4-5F449C963A74}" type="pres">
      <dgm:prSet presAssocID="{F93B4B8D-6A03-4D87-8A4F-B97A4A873CE5}" presName="accent_5" presStyleCnt="0"/>
      <dgm:spPr/>
      <dgm:t>
        <a:bodyPr/>
        <a:lstStyle/>
        <a:p>
          <a:endParaRPr lang="es-ES"/>
        </a:p>
      </dgm:t>
    </dgm:pt>
    <dgm:pt modelId="{D386C0DD-90D2-4E94-A8A2-09DE7ECFBEB8}" type="pres">
      <dgm:prSet presAssocID="{F93B4B8D-6A03-4D87-8A4F-B97A4A873CE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F419C31-A0BA-43C6-B79A-62CFC24BA664}" type="pres">
      <dgm:prSet presAssocID="{16D7C839-0220-4FC4-895D-61A9FFCC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EBFA5-FDA0-4AC4-9EE5-DFFEDFA2B9B5}" type="pres">
      <dgm:prSet presAssocID="{16D7C839-0220-4FC4-895D-61A9FFCC8813}" presName="accent_6" presStyleCnt="0"/>
      <dgm:spPr/>
      <dgm:t>
        <a:bodyPr/>
        <a:lstStyle/>
        <a:p>
          <a:endParaRPr lang="es-ES"/>
        </a:p>
      </dgm:t>
    </dgm:pt>
    <dgm:pt modelId="{3044BD95-6DCA-4FE3-8894-F875347F086D}" type="pres">
      <dgm:prSet presAssocID="{16D7C839-0220-4FC4-895D-61A9FFCC8813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A47C9121-BE27-4F7B-A5D7-FD66B0D8BC72}" type="presOf" srcId="{FA1653F2-CBAE-4CA9-A8AA-AEB6CA8FE7F7}" destId="{258D374D-609A-458F-8C72-09136C35DF88}" srcOrd="0" destOrd="0" presId="urn:microsoft.com/office/officeart/2008/layout/VerticalCurvedList"/>
    <dgm:cxn modelId="{BDB11277-D09A-4113-98B8-D4AFDF5B4782}" srcId="{CEF8FF1A-6B38-4F55-A0E9-EFD3789197B5}" destId="{F93B4B8D-6A03-4D87-8A4F-B97A4A873CE5}" srcOrd="4" destOrd="0" parTransId="{62F8F5D7-AD32-4F94-84D4-AD8D176250F8}" sibTransId="{B1562E9D-534B-44C4-B747-0F29A50FE415}"/>
    <dgm:cxn modelId="{9C1ED20C-A1FD-4A3F-8318-C64FE654C634}" type="presOf" srcId="{4D999B6C-CD07-4C8C-8AA5-BAF90C17E31E}" destId="{98D71192-0708-49CD-8110-EEE6BDFD7B4A}" srcOrd="0" destOrd="0" presId="urn:microsoft.com/office/officeart/2008/layout/VerticalCurvedList"/>
    <dgm:cxn modelId="{36B19CB5-B10F-4348-A382-FFDF6FA768BF}" type="presOf" srcId="{7741DEDC-5E14-49EC-9FE3-43F7DE6D6B0D}" destId="{B815CAAC-2E7E-4CA7-99B5-385DC5490FD6}" srcOrd="0" destOrd="0" presId="urn:microsoft.com/office/officeart/2008/layout/VerticalCurvedList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54A9BE0C-E47D-490E-90E3-A9F4F422C9D3}" type="presOf" srcId="{CEF8FF1A-6B38-4F55-A0E9-EFD3789197B5}" destId="{E37880A5-C6F9-499A-A0A7-8FD342A92DA0}" srcOrd="0" destOrd="0" presId="urn:microsoft.com/office/officeart/2008/layout/VerticalCurvedList"/>
    <dgm:cxn modelId="{2962A54C-24D5-4AC5-B4A8-4A87A44018ED}" type="presOf" srcId="{55F5B553-B3E3-4B39-8EF9-EBEEDEAAAB79}" destId="{FF36CAF5-1507-49CA-801F-D9EDDAF59D49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EA6181B-2DC6-48BD-821B-76117B8D005F}" srcId="{CEF8FF1A-6B38-4F55-A0E9-EFD3789197B5}" destId="{16D7C839-0220-4FC4-895D-61A9FFCC8813}" srcOrd="5" destOrd="0" parTransId="{2E8AB3E8-B515-4CC1-8D5A-26EA58799997}" sibTransId="{9371D26F-A298-49FE-8B4B-F132F6767C21}"/>
    <dgm:cxn modelId="{46C75AE9-4074-4FD7-94E0-C4A1A0226130}" type="presOf" srcId="{16D7C839-0220-4FC4-895D-61A9FFCC8813}" destId="{4F419C31-A0BA-43C6-B79A-62CFC24BA664}" srcOrd="0" destOrd="0" presId="urn:microsoft.com/office/officeart/2008/layout/VerticalCurvedList"/>
    <dgm:cxn modelId="{8793AFE6-49D7-47BB-A373-3838C29A15C9}" type="presOf" srcId="{017A365A-2CF4-4EB5-821B-2FB911214557}" destId="{30726A87-2F0A-46B1-93F4-5C46E6960F78}" srcOrd="0" destOrd="0" presId="urn:microsoft.com/office/officeart/2008/layout/VerticalCurvedList"/>
    <dgm:cxn modelId="{690150DC-55A9-4A4E-9357-7C34576BFE5E}" type="presOf" srcId="{F93B4B8D-6A03-4D87-8A4F-B97A4A873CE5}" destId="{A5F8C03E-802E-446D-9D7D-C1B4BB88A384}" srcOrd="0" destOrd="0" presId="urn:microsoft.com/office/officeart/2008/layout/VerticalCurvedList"/>
    <dgm:cxn modelId="{6922863D-7BF5-4974-AB9B-C797CD765F45}" type="presParOf" srcId="{E37880A5-C6F9-499A-A0A7-8FD342A92DA0}" destId="{B5CDEFDB-8B4F-4EE8-A9AB-3E386B39B87C}" srcOrd="0" destOrd="0" presId="urn:microsoft.com/office/officeart/2008/layout/VerticalCurvedList"/>
    <dgm:cxn modelId="{A3D1B85C-F56B-4127-AAB8-DA9ED718CFC4}" type="presParOf" srcId="{B5CDEFDB-8B4F-4EE8-A9AB-3E386B39B87C}" destId="{E49CEA72-9488-4000-B5F3-36A8F0733F5D}" srcOrd="0" destOrd="0" presId="urn:microsoft.com/office/officeart/2008/layout/VerticalCurvedList"/>
    <dgm:cxn modelId="{C11A678B-169D-4D47-8327-8E9152E49327}" type="presParOf" srcId="{E49CEA72-9488-4000-B5F3-36A8F0733F5D}" destId="{5BDE8690-676C-4631-8ED4-50D23CB32D68}" srcOrd="0" destOrd="0" presId="urn:microsoft.com/office/officeart/2008/layout/VerticalCurvedList"/>
    <dgm:cxn modelId="{660A7B43-7991-4AFC-AB9A-DC836524A3DB}" type="presParOf" srcId="{E49CEA72-9488-4000-B5F3-36A8F0733F5D}" destId="{258D374D-609A-458F-8C72-09136C35DF88}" srcOrd="1" destOrd="0" presId="urn:microsoft.com/office/officeart/2008/layout/VerticalCurvedList"/>
    <dgm:cxn modelId="{15E75348-F8D2-4599-A7B2-039D58288642}" type="presParOf" srcId="{E49CEA72-9488-4000-B5F3-36A8F0733F5D}" destId="{DE03EAC7-BA96-42EB-8747-1B7257F6DD8D}" srcOrd="2" destOrd="0" presId="urn:microsoft.com/office/officeart/2008/layout/VerticalCurvedList"/>
    <dgm:cxn modelId="{B0F95652-CFE0-433F-BD64-EDAE69941B85}" type="presParOf" srcId="{E49CEA72-9488-4000-B5F3-36A8F0733F5D}" destId="{2F3BCE9C-DEB6-45A7-A41C-2B091BF54B1D}" srcOrd="3" destOrd="0" presId="urn:microsoft.com/office/officeart/2008/layout/VerticalCurvedList"/>
    <dgm:cxn modelId="{612A3A92-26F6-4CB7-BCCC-2BBABDAD1E19}" type="presParOf" srcId="{B5CDEFDB-8B4F-4EE8-A9AB-3E386B39B87C}" destId="{98D71192-0708-49CD-8110-EEE6BDFD7B4A}" srcOrd="1" destOrd="0" presId="urn:microsoft.com/office/officeart/2008/layout/VerticalCurvedList"/>
    <dgm:cxn modelId="{6D88082D-AFE8-43CD-AE86-1BC83446197D}" type="presParOf" srcId="{B5CDEFDB-8B4F-4EE8-A9AB-3E386B39B87C}" destId="{A8D104B3-5CA8-46D1-9CC8-E6BB557C8FEE}" srcOrd="2" destOrd="0" presId="urn:microsoft.com/office/officeart/2008/layout/VerticalCurvedList"/>
    <dgm:cxn modelId="{8473A434-8FDA-48A6-BA95-24A18F514BD7}" type="presParOf" srcId="{A8D104B3-5CA8-46D1-9CC8-E6BB557C8FEE}" destId="{F6BC8E17-BC8C-4CF6-91A0-D3EA24127E2B}" srcOrd="0" destOrd="0" presId="urn:microsoft.com/office/officeart/2008/layout/VerticalCurvedList"/>
    <dgm:cxn modelId="{F48F1CE6-6730-4CD9-A199-2CFEC0283714}" type="presParOf" srcId="{B5CDEFDB-8B4F-4EE8-A9AB-3E386B39B87C}" destId="{30726A87-2F0A-46B1-93F4-5C46E6960F78}" srcOrd="3" destOrd="0" presId="urn:microsoft.com/office/officeart/2008/layout/VerticalCurvedList"/>
    <dgm:cxn modelId="{38C5ECEE-57B4-43A0-9F72-0561929BDB15}" type="presParOf" srcId="{B5CDEFDB-8B4F-4EE8-A9AB-3E386B39B87C}" destId="{1A2AD233-F0C6-46B8-8400-4A759802AE1B}" srcOrd="4" destOrd="0" presId="urn:microsoft.com/office/officeart/2008/layout/VerticalCurvedList"/>
    <dgm:cxn modelId="{3DDB1D8C-4D9F-480F-80DD-AAFC1460F375}" type="presParOf" srcId="{1A2AD233-F0C6-46B8-8400-4A759802AE1B}" destId="{A71DC178-7DBA-404A-A8EF-1B331FFEB4E4}" srcOrd="0" destOrd="0" presId="urn:microsoft.com/office/officeart/2008/layout/VerticalCurvedList"/>
    <dgm:cxn modelId="{2BE124CE-FF10-454C-A215-6A18AC3F9D5B}" type="presParOf" srcId="{B5CDEFDB-8B4F-4EE8-A9AB-3E386B39B87C}" destId="{B815CAAC-2E7E-4CA7-99B5-385DC5490FD6}" srcOrd="5" destOrd="0" presId="urn:microsoft.com/office/officeart/2008/layout/VerticalCurvedList"/>
    <dgm:cxn modelId="{40AD0DEA-B77A-455B-8E39-F8597C729642}" type="presParOf" srcId="{B5CDEFDB-8B4F-4EE8-A9AB-3E386B39B87C}" destId="{A17C88B3-DE6A-4D12-8372-EF35C879AF71}" srcOrd="6" destOrd="0" presId="urn:microsoft.com/office/officeart/2008/layout/VerticalCurvedList"/>
    <dgm:cxn modelId="{CCB8EDE1-8D6C-439C-8BEA-C264D5444D1D}" type="presParOf" srcId="{A17C88B3-DE6A-4D12-8372-EF35C879AF71}" destId="{A303B0EE-B352-439C-A2AC-64A896626594}" srcOrd="0" destOrd="0" presId="urn:microsoft.com/office/officeart/2008/layout/VerticalCurvedList"/>
    <dgm:cxn modelId="{78435E9F-A1A5-42EB-86F4-F2E54C065BEE}" type="presParOf" srcId="{B5CDEFDB-8B4F-4EE8-A9AB-3E386B39B87C}" destId="{FF36CAF5-1507-49CA-801F-D9EDDAF59D49}" srcOrd="7" destOrd="0" presId="urn:microsoft.com/office/officeart/2008/layout/VerticalCurvedList"/>
    <dgm:cxn modelId="{10693FC9-1164-4DE5-88C2-A94F764CACC0}" type="presParOf" srcId="{B5CDEFDB-8B4F-4EE8-A9AB-3E386B39B87C}" destId="{797615B5-A36E-4B14-85BF-1363D8420391}" srcOrd="8" destOrd="0" presId="urn:microsoft.com/office/officeart/2008/layout/VerticalCurvedList"/>
    <dgm:cxn modelId="{50FB3565-63F3-4E68-BCBF-F4165787A1C4}" type="presParOf" srcId="{797615B5-A36E-4B14-85BF-1363D8420391}" destId="{DC28EFFE-55B5-4C81-A9B3-707E2227B72C}" srcOrd="0" destOrd="0" presId="urn:microsoft.com/office/officeart/2008/layout/VerticalCurvedList"/>
    <dgm:cxn modelId="{0689A165-D4DA-4E6F-A857-97617FA12CE2}" type="presParOf" srcId="{B5CDEFDB-8B4F-4EE8-A9AB-3E386B39B87C}" destId="{A5F8C03E-802E-446D-9D7D-C1B4BB88A384}" srcOrd="9" destOrd="0" presId="urn:microsoft.com/office/officeart/2008/layout/VerticalCurvedList"/>
    <dgm:cxn modelId="{EEEFACFF-8FE5-444C-B509-19010603FB97}" type="presParOf" srcId="{B5CDEFDB-8B4F-4EE8-A9AB-3E386B39B87C}" destId="{368804C2-6150-4C5E-B1A4-5F449C963A74}" srcOrd="10" destOrd="0" presId="urn:microsoft.com/office/officeart/2008/layout/VerticalCurvedList"/>
    <dgm:cxn modelId="{5CE03AED-9577-4BFB-9F79-7EE9E6AA5A7F}" type="presParOf" srcId="{368804C2-6150-4C5E-B1A4-5F449C963A74}" destId="{D386C0DD-90D2-4E94-A8A2-09DE7ECFBEB8}" srcOrd="0" destOrd="0" presId="urn:microsoft.com/office/officeart/2008/layout/VerticalCurvedList"/>
    <dgm:cxn modelId="{A2EC6EB6-C166-4D3B-B89D-69EC486EC7A3}" type="presParOf" srcId="{B5CDEFDB-8B4F-4EE8-A9AB-3E386B39B87C}" destId="{4F419C31-A0BA-43C6-B79A-62CFC24BA664}" srcOrd="11" destOrd="0" presId="urn:microsoft.com/office/officeart/2008/layout/VerticalCurvedList"/>
    <dgm:cxn modelId="{E6C13D78-C6C8-49E5-AE82-EC63C369C367}" type="presParOf" srcId="{B5CDEFDB-8B4F-4EE8-A9AB-3E386B39B87C}" destId="{590EBFA5-FDA0-4AC4-9EE5-DFFEDFA2B9B5}" srcOrd="12" destOrd="0" presId="urn:microsoft.com/office/officeart/2008/layout/VerticalCurvedList"/>
    <dgm:cxn modelId="{AED58B20-07EB-45AB-9E9D-7F7DDE7EB528}" type="presParOf" srcId="{590EBFA5-FDA0-4AC4-9EE5-DFFEDFA2B9B5}" destId="{3044BD95-6DCA-4FE3-8894-F875347F08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6E0F1-03AD-4081-86E1-F17D2D334C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7977FB6-3EC7-450A-B183-95C85194C5B1}">
      <dgm:prSet phldrT="[Texto]"/>
      <dgm:spPr/>
      <dgm:t>
        <a:bodyPr/>
        <a:lstStyle/>
        <a:p>
          <a:r>
            <a:rPr lang="es-EC" dirty="0" smtClean="0"/>
            <a:t>In vivo (1)</a:t>
          </a:r>
          <a:endParaRPr lang="es-ES" dirty="0"/>
        </a:p>
      </dgm:t>
    </dgm:pt>
    <dgm:pt modelId="{F38C086E-D806-4616-9315-5649A0521BD7}" type="parTrans" cxnId="{E1AB0F2B-EE8F-4E68-9126-BF492563661D}">
      <dgm:prSet/>
      <dgm:spPr/>
      <dgm:t>
        <a:bodyPr/>
        <a:lstStyle/>
        <a:p>
          <a:endParaRPr lang="es-ES"/>
        </a:p>
      </dgm:t>
    </dgm:pt>
    <dgm:pt modelId="{8B0F0EAB-F285-4F40-A12C-D696BA033E9F}" type="sibTrans" cxnId="{E1AB0F2B-EE8F-4E68-9126-BF492563661D}">
      <dgm:prSet/>
      <dgm:spPr/>
      <dgm:t>
        <a:bodyPr/>
        <a:lstStyle/>
        <a:p>
          <a:endParaRPr lang="es-ES"/>
        </a:p>
      </dgm:t>
    </dgm:pt>
    <dgm:pt modelId="{0D7F4A9A-CB5A-4893-83C8-3DEC9DA34066}">
      <dgm:prSet phldrT="[Texto]"/>
      <dgm:spPr/>
      <dgm:t>
        <a:bodyPr/>
        <a:lstStyle/>
        <a:p>
          <a:r>
            <a:rPr lang="es-EC" dirty="0" smtClean="0"/>
            <a:t>In vitro (2)</a:t>
          </a:r>
          <a:endParaRPr lang="es-ES" dirty="0"/>
        </a:p>
      </dgm:t>
    </dgm:pt>
    <dgm:pt modelId="{8B1082BA-D76C-4D11-A48E-EA6528215BA5}" type="parTrans" cxnId="{7D639C17-9E14-43DC-AEA4-2B707A351D7F}">
      <dgm:prSet/>
      <dgm:spPr/>
      <dgm:t>
        <a:bodyPr/>
        <a:lstStyle/>
        <a:p>
          <a:endParaRPr lang="es-ES"/>
        </a:p>
      </dgm:t>
    </dgm:pt>
    <dgm:pt modelId="{6926DA91-3C15-4DF0-A940-5124A0BD5C20}" type="sibTrans" cxnId="{7D639C17-9E14-43DC-AEA4-2B707A351D7F}">
      <dgm:prSet/>
      <dgm:spPr/>
      <dgm:t>
        <a:bodyPr/>
        <a:lstStyle/>
        <a:p>
          <a:endParaRPr lang="es-ES"/>
        </a:p>
      </dgm:t>
    </dgm:pt>
    <dgm:pt modelId="{147BE74A-93FA-425A-A686-815A4E6F909D}">
      <dgm:prSet phldrT="[Texto]"/>
      <dgm:spPr/>
      <dgm:t>
        <a:bodyPr/>
        <a:lstStyle/>
        <a:p>
          <a:r>
            <a:rPr lang="es-EC" dirty="0" smtClean="0"/>
            <a:t>(1) Núcleo celular</a:t>
          </a:r>
          <a:endParaRPr lang="es-ES" dirty="0"/>
        </a:p>
      </dgm:t>
    </dgm:pt>
    <dgm:pt modelId="{179F534F-08E5-4B83-BE16-05A8E8172312}" type="parTrans" cxnId="{179E868C-4874-4004-B7F6-0694AE870BAB}">
      <dgm:prSet/>
      <dgm:spPr/>
      <dgm:t>
        <a:bodyPr/>
        <a:lstStyle/>
        <a:p>
          <a:endParaRPr lang="es-ES"/>
        </a:p>
      </dgm:t>
    </dgm:pt>
    <dgm:pt modelId="{E8242B0C-C861-4D79-8B77-D0DA681320AC}" type="sibTrans" cxnId="{179E868C-4874-4004-B7F6-0694AE870BAB}">
      <dgm:prSet/>
      <dgm:spPr/>
      <dgm:t>
        <a:bodyPr/>
        <a:lstStyle/>
        <a:p>
          <a:endParaRPr lang="es-ES"/>
        </a:p>
      </dgm:t>
    </dgm:pt>
    <dgm:pt modelId="{B580A8DB-2C0E-47DB-BCAE-134F42B5372B}">
      <dgm:prSet phldrT="[Texto]"/>
      <dgm:spPr/>
      <dgm:t>
        <a:bodyPr/>
        <a:lstStyle/>
        <a:p>
          <a:r>
            <a:rPr lang="es-EC" dirty="0" smtClean="0"/>
            <a:t>Doble cadena, en solución(2)</a:t>
          </a:r>
          <a:endParaRPr lang="es-ES" dirty="0"/>
        </a:p>
      </dgm:t>
    </dgm:pt>
    <dgm:pt modelId="{6B3BC89C-BEE3-48C1-95FC-67F7EC6DE932}" type="parTrans" cxnId="{FC7B09A2-F361-47BA-9F61-361C9AA094BA}">
      <dgm:prSet/>
      <dgm:spPr/>
      <dgm:t>
        <a:bodyPr/>
        <a:lstStyle/>
        <a:p>
          <a:endParaRPr lang="es-ES"/>
        </a:p>
      </dgm:t>
    </dgm:pt>
    <dgm:pt modelId="{950FB4A7-1762-4E79-9DC6-6E95497B98D9}" type="sibTrans" cxnId="{FC7B09A2-F361-47BA-9F61-361C9AA094BA}">
      <dgm:prSet/>
      <dgm:spPr/>
      <dgm:t>
        <a:bodyPr/>
        <a:lstStyle/>
        <a:p>
          <a:endParaRPr lang="es-ES"/>
        </a:p>
      </dgm:t>
    </dgm:pt>
    <dgm:pt modelId="{0CFA708A-70D1-4A45-95E4-4104A62A4CC9}">
      <dgm:prSet phldrT="[Texto]"/>
      <dgm:spPr/>
      <dgm:t>
        <a:bodyPr/>
        <a:lstStyle/>
        <a:p>
          <a:r>
            <a:rPr lang="es-EC" dirty="0" smtClean="0"/>
            <a:t>Fácilmente degradable</a:t>
          </a:r>
          <a:endParaRPr lang="es-ES" dirty="0"/>
        </a:p>
      </dgm:t>
    </dgm:pt>
    <dgm:pt modelId="{87CDC73E-4DFF-4D9C-A029-4FF9AC7D77F6}" type="parTrans" cxnId="{9C84E989-262E-4D85-992A-20F69E3173AD}">
      <dgm:prSet/>
      <dgm:spPr/>
      <dgm:t>
        <a:bodyPr/>
        <a:lstStyle/>
        <a:p>
          <a:endParaRPr lang="es-ES"/>
        </a:p>
      </dgm:t>
    </dgm:pt>
    <dgm:pt modelId="{1859C481-BD0C-4598-B68A-F3407DAD4948}" type="sibTrans" cxnId="{9C84E989-262E-4D85-992A-20F69E3173AD}">
      <dgm:prSet/>
      <dgm:spPr/>
      <dgm:t>
        <a:bodyPr/>
        <a:lstStyle/>
        <a:p>
          <a:endParaRPr lang="es-ES"/>
        </a:p>
      </dgm:t>
    </dgm:pt>
    <dgm:pt modelId="{DD3A78D3-B0DE-46B1-8C99-E36ADB4D8F90}" type="pres">
      <dgm:prSet presAssocID="{A836E0F1-03AD-4081-86E1-F17D2D334C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C2F3E8-2867-4971-9AC8-6BD34E9DB57C}" type="pres">
      <dgm:prSet presAssocID="{47977FB6-3EC7-450A-B183-95C85194C5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BFE0FD-EB99-4668-9ABE-70E1B308B566}" type="pres">
      <dgm:prSet presAssocID="{8B0F0EAB-F285-4F40-A12C-D696BA033E9F}" presName="sibTrans" presStyleCnt="0"/>
      <dgm:spPr/>
    </dgm:pt>
    <dgm:pt modelId="{E5042FBE-5CDF-4900-ABA3-0DC8063C6B38}" type="pres">
      <dgm:prSet presAssocID="{0D7F4A9A-CB5A-4893-83C8-3DEC9DA340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ADE7C-CB1B-4FE8-A8F8-C065D41AEC4C}" type="pres">
      <dgm:prSet presAssocID="{6926DA91-3C15-4DF0-A940-5124A0BD5C20}" presName="sibTrans" presStyleCnt="0"/>
      <dgm:spPr/>
    </dgm:pt>
    <dgm:pt modelId="{01BB3092-3E2B-4957-97B3-30A54D7A28DC}" type="pres">
      <dgm:prSet presAssocID="{147BE74A-93FA-425A-A686-815A4E6F90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9214D-EFAC-461A-82B8-EDDD101555F0}" type="pres">
      <dgm:prSet presAssocID="{E8242B0C-C861-4D79-8B77-D0DA681320AC}" presName="sibTrans" presStyleCnt="0"/>
      <dgm:spPr/>
    </dgm:pt>
    <dgm:pt modelId="{1DB38193-53AE-4773-A590-EE828C62E1E7}" type="pres">
      <dgm:prSet presAssocID="{B580A8DB-2C0E-47DB-BCAE-134F42B537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CCD0DB-0CBA-42A3-847A-0995EDD9B758}" type="pres">
      <dgm:prSet presAssocID="{950FB4A7-1762-4E79-9DC6-6E95497B98D9}" presName="sibTrans" presStyleCnt="0"/>
      <dgm:spPr/>
    </dgm:pt>
    <dgm:pt modelId="{3AA81752-6982-485A-BA13-4A0B8308F4DD}" type="pres">
      <dgm:prSet presAssocID="{0CFA708A-70D1-4A45-95E4-4104A62A4C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3723D3-0934-4D6D-B689-16273D73F382}" type="presOf" srcId="{147BE74A-93FA-425A-A686-815A4E6F909D}" destId="{01BB3092-3E2B-4957-97B3-30A54D7A28DC}" srcOrd="0" destOrd="0" presId="urn:microsoft.com/office/officeart/2005/8/layout/default"/>
    <dgm:cxn modelId="{7D639C17-9E14-43DC-AEA4-2B707A351D7F}" srcId="{A836E0F1-03AD-4081-86E1-F17D2D334C55}" destId="{0D7F4A9A-CB5A-4893-83C8-3DEC9DA34066}" srcOrd="1" destOrd="0" parTransId="{8B1082BA-D76C-4D11-A48E-EA6528215BA5}" sibTransId="{6926DA91-3C15-4DF0-A940-5124A0BD5C20}"/>
    <dgm:cxn modelId="{E1AB0F2B-EE8F-4E68-9126-BF492563661D}" srcId="{A836E0F1-03AD-4081-86E1-F17D2D334C55}" destId="{47977FB6-3EC7-450A-B183-95C85194C5B1}" srcOrd="0" destOrd="0" parTransId="{F38C086E-D806-4616-9315-5649A0521BD7}" sibTransId="{8B0F0EAB-F285-4F40-A12C-D696BA033E9F}"/>
    <dgm:cxn modelId="{179E868C-4874-4004-B7F6-0694AE870BAB}" srcId="{A836E0F1-03AD-4081-86E1-F17D2D334C55}" destId="{147BE74A-93FA-425A-A686-815A4E6F909D}" srcOrd="2" destOrd="0" parTransId="{179F534F-08E5-4B83-BE16-05A8E8172312}" sibTransId="{E8242B0C-C861-4D79-8B77-D0DA681320AC}"/>
    <dgm:cxn modelId="{9C84E989-262E-4D85-992A-20F69E3173AD}" srcId="{A836E0F1-03AD-4081-86E1-F17D2D334C55}" destId="{0CFA708A-70D1-4A45-95E4-4104A62A4CC9}" srcOrd="4" destOrd="0" parTransId="{87CDC73E-4DFF-4D9C-A029-4FF9AC7D77F6}" sibTransId="{1859C481-BD0C-4598-B68A-F3407DAD4948}"/>
    <dgm:cxn modelId="{B558DEEB-7D88-42EA-B99E-63BA579A98A9}" type="presOf" srcId="{0CFA708A-70D1-4A45-95E4-4104A62A4CC9}" destId="{3AA81752-6982-485A-BA13-4A0B8308F4DD}" srcOrd="0" destOrd="0" presId="urn:microsoft.com/office/officeart/2005/8/layout/default"/>
    <dgm:cxn modelId="{FBC7EFAA-1B9C-4EF3-9CE5-7348771F968C}" type="presOf" srcId="{B580A8DB-2C0E-47DB-BCAE-134F42B5372B}" destId="{1DB38193-53AE-4773-A590-EE828C62E1E7}" srcOrd="0" destOrd="0" presId="urn:microsoft.com/office/officeart/2005/8/layout/default"/>
    <dgm:cxn modelId="{80315D0B-94D8-4BB2-8C75-DC5618C4489B}" type="presOf" srcId="{A836E0F1-03AD-4081-86E1-F17D2D334C55}" destId="{DD3A78D3-B0DE-46B1-8C99-E36ADB4D8F90}" srcOrd="0" destOrd="0" presId="urn:microsoft.com/office/officeart/2005/8/layout/default"/>
    <dgm:cxn modelId="{821B9BC5-E157-46A9-A885-8762F91ECDAB}" type="presOf" srcId="{0D7F4A9A-CB5A-4893-83C8-3DEC9DA34066}" destId="{E5042FBE-5CDF-4900-ABA3-0DC8063C6B38}" srcOrd="0" destOrd="0" presId="urn:microsoft.com/office/officeart/2005/8/layout/default"/>
    <dgm:cxn modelId="{A293ED90-8E64-4386-8298-0572A5653DC1}" type="presOf" srcId="{47977FB6-3EC7-450A-B183-95C85194C5B1}" destId="{08C2F3E8-2867-4971-9AC8-6BD34E9DB57C}" srcOrd="0" destOrd="0" presId="urn:microsoft.com/office/officeart/2005/8/layout/default"/>
    <dgm:cxn modelId="{FC7B09A2-F361-47BA-9F61-361C9AA094BA}" srcId="{A836E0F1-03AD-4081-86E1-F17D2D334C55}" destId="{B580A8DB-2C0E-47DB-BCAE-134F42B5372B}" srcOrd="3" destOrd="0" parTransId="{6B3BC89C-BEE3-48C1-95FC-67F7EC6DE932}" sibTransId="{950FB4A7-1762-4E79-9DC6-6E95497B98D9}"/>
    <dgm:cxn modelId="{2E51FE99-37A3-4FCB-810D-4FE0116A0EF7}" type="presParOf" srcId="{DD3A78D3-B0DE-46B1-8C99-E36ADB4D8F90}" destId="{08C2F3E8-2867-4971-9AC8-6BD34E9DB57C}" srcOrd="0" destOrd="0" presId="urn:microsoft.com/office/officeart/2005/8/layout/default"/>
    <dgm:cxn modelId="{CA2EF4B9-CBD8-42BE-BC56-362D959AC84F}" type="presParOf" srcId="{DD3A78D3-B0DE-46B1-8C99-E36ADB4D8F90}" destId="{74BFE0FD-EB99-4668-9ABE-70E1B308B566}" srcOrd="1" destOrd="0" presId="urn:microsoft.com/office/officeart/2005/8/layout/default"/>
    <dgm:cxn modelId="{65E540BA-886B-479E-92B7-750573C26E92}" type="presParOf" srcId="{DD3A78D3-B0DE-46B1-8C99-E36ADB4D8F90}" destId="{E5042FBE-5CDF-4900-ABA3-0DC8063C6B38}" srcOrd="2" destOrd="0" presId="urn:microsoft.com/office/officeart/2005/8/layout/default"/>
    <dgm:cxn modelId="{BB03D2CB-46FB-4970-B849-10A0D9DF1256}" type="presParOf" srcId="{DD3A78D3-B0DE-46B1-8C99-E36ADB4D8F90}" destId="{711ADE7C-CB1B-4FE8-A8F8-C065D41AEC4C}" srcOrd="3" destOrd="0" presId="urn:microsoft.com/office/officeart/2005/8/layout/default"/>
    <dgm:cxn modelId="{210395EB-20D5-4BA0-98F7-69BB6E0F0A66}" type="presParOf" srcId="{DD3A78D3-B0DE-46B1-8C99-E36ADB4D8F90}" destId="{01BB3092-3E2B-4957-97B3-30A54D7A28DC}" srcOrd="4" destOrd="0" presId="urn:microsoft.com/office/officeart/2005/8/layout/default"/>
    <dgm:cxn modelId="{C6FE854A-F28E-4777-95F8-D980D029B475}" type="presParOf" srcId="{DD3A78D3-B0DE-46B1-8C99-E36ADB4D8F90}" destId="{4779214D-EFAC-461A-82B8-EDDD101555F0}" srcOrd="5" destOrd="0" presId="urn:microsoft.com/office/officeart/2005/8/layout/default"/>
    <dgm:cxn modelId="{7D6CF289-FB94-4733-AA74-BAA99132319F}" type="presParOf" srcId="{DD3A78D3-B0DE-46B1-8C99-E36ADB4D8F90}" destId="{1DB38193-53AE-4773-A590-EE828C62E1E7}" srcOrd="6" destOrd="0" presId="urn:microsoft.com/office/officeart/2005/8/layout/default"/>
    <dgm:cxn modelId="{03BA92DF-773B-4102-A370-C6AD3CEED836}" type="presParOf" srcId="{DD3A78D3-B0DE-46B1-8C99-E36ADB4D8F90}" destId="{C5CCD0DB-0CBA-42A3-847A-0995EDD9B758}" srcOrd="7" destOrd="0" presId="urn:microsoft.com/office/officeart/2005/8/layout/default"/>
    <dgm:cxn modelId="{116153A3-93B9-413B-B6A4-1D3856EBD81B}" type="presParOf" srcId="{DD3A78D3-B0DE-46B1-8C99-E36ADB4D8F90}" destId="{3AA81752-6982-485A-BA13-4A0B8308F4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/>
      <dgm:spPr/>
      <dgm:t>
        <a:bodyPr/>
        <a:lstStyle/>
        <a:p>
          <a:r>
            <a:rPr lang="es-E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1DEDC-5E14-49EC-9FE3-43F7DE6D6B0D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Materiales y Métodos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4B8D-6A03-4D87-8A4F-B97A4A873CE5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8F5D7-AD32-4F94-84D4-AD8D176250F8}" type="par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62E9D-534B-44C4-B747-0F29A50FE415}" type="sib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7C839-0220-4FC4-895D-61A9FFCC881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AB3E8-B515-4CC1-8D5A-26EA58799997}" type="par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1D26F-A298-49FE-8B4B-F132F6767C21}" type="sib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5CDEFDB-8B4F-4EE8-A9AB-3E386B39B87C}" type="pres">
      <dgm:prSet presAssocID="{CEF8FF1A-6B38-4F55-A0E9-EFD3789197B5}" presName="Name1" presStyleCnt="0"/>
      <dgm:spPr/>
      <dgm:t>
        <a:bodyPr/>
        <a:lstStyle/>
        <a:p>
          <a:endParaRPr lang="es-ES"/>
        </a:p>
      </dgm:t>
    </dgm:pt>
    <dgm:pt modelId="{E49CEA72-9488-4000-B5F3-36A8F0733F5D}" type="pres">
      <dgm:prSet presAssocID="{CEF8FF1A-6B38-4F55-A0E9-EFD3789197B5}" presName="cycle" presStyleCnt="0"/>
      <dgm:spPr/>
      <dgm:t>
        <a:bodyPr/>
        <a:lstStyle/>
        <a:p>
          <a:endParaRPr lang="es-ES"/>
        </a:p>
      </dgm:t>
    </dgm:pt>
    <dgm:pt modelId="{5BDE8690-676C-4631-8ED4-50D23CB32D68}" type="pres">
      <dgm:prSet presAssocID="{CEF8FF1A-6B38-4F55-A0E9-EFD3789197B5}" presName="srcNode" presStyleLbl="node1" presStyleIdx="0" presStyleCnt="6"/>
      <dgm:spPr/>
      <dgm:t>
        <a:bodyPr/>
        <a:lstStyle/>
        <a:p>
          <a:endParaRPr lang="es-ES"/>
        </a:p>
      </dgm:t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S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  <dgm:t>
        <a:bodyPr/>
        <a:lstStyle/>
        <a:p>
          <a:endParaRPr lang="es-ES"/>
        </a:p>
      </dgm:t>
    </dgm:pt>
    <dgm:pt modelId="{2F3BCE9C-DEB6-45A7-A41C-2B091BF54B1D}" type="pres">
      <dgm:prSet presAssocID="{CEF8FF1A-6B38-4F55-A0E9-EFD3789197B5}" presName="dstNode" presStyleLbl="node1" presStyleIdx="0" presStyleCnt="6"/>
      <dgm:spPr/>
      <dgm:t>
        <a:bodyPr/>
        <a:lstStyle/>
        <a:p>
          <a:endParaRPr lang="es-ES"/>
        </a:p>
      </dgm:t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104B3-5CA8-46D1-9CC8-E6BB557C8FEE}" type="pres">
      <dgm:prSet presAssocID="{4D999B6C-CD07-4C8C-8AA5-BAF90C17E31E}" presName="accent_1" presStyleCnt="0"/>
      <dgm:spPr/>
      <dgm:t>
        <a:bodyPr/>
        <a:lstStyle/>
        <a:p>
          <a:endParaRPr lang="es-ES"/>
        </a:p>
      </dgm:t>
    </dgm:pt>
    <dgm:pt modelId="{F6BC8E17-BC8C-4CF6-91A0-D3EA24127E2B}" type="pres">
      <dgm:prSet presAssocID="{4D999B6C-CD07-4C8C-8AA5-BAF90C17E31E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AD233-F0C6-46B8-8400-4A759802AE1B}" type="pres">
      <dgm:prSet presAssocID="{017A365A-2CF4-4EB5-821B-2FB911214557}" presName="accent_2" presStyleCnt="0"/>
      <dgm:spPr/>
      <dgm:t>
        <a:bodyPr/>
        <a:lstStyle/>
        <a:p>
          <a:endParaRPr lang="es-ES"/>
        </a:p>
      </dgm:t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C88B3-DE6A-4D12-8372-EF35C879AF71}" type="pres">
      <dgm:prSet presAssocID="{7741DEDC-5E14-49EC-9FE3-43F7DE6D6B0D}" presName="accent_3" presStyleCnt="0"/>
      <dgm:spPr/>
      <dgm:t>
        <a:bodyPr/>
        <a:lstStyle/>
        <a:p>
          <a:endParaRPr lang="es-ES"/>
        </a:p>
      </dgm:t>
    </dgm:pt>
    <dgm:pt modelId="{A303B0EE-B352-439C-A2AC-64A896626594}" type="pres">
      <dgm:prSet presAssocID="{7741DEDC-5E14-49EC-9FE3-43F7DE6D6B0D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615B5-A36E-4B14-85BF-1363D8420391}" type="pres">
      <dgm:prSet presAssocID="{55F5B553-B3E3-4B39-8EF9-EBEEDEAAAB79}" presName="accent_4" presStyleCnt="0"/>
      <dgm:spPr/>
      <dgm:t>
        <a:bodyPr/>
        <a:lstStyle/>
        <a:p>
          <a:endParaRPr lang="es-ES"/>
        </a:p>
      </dgm:t>
    </dgm:pt>
    <dgm:pt modelId="{DC28EFFE-55B5-4C81-A9B3-707E2227B72C}" type="pres">
      <dgm:prSet presAssocID="{55F5B553-B3E3-4B39-8EF9-EBEEDEAAAB79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5F8C03E-802E-446D-9D7D-C1B4BB88A384}" type="pres">
      <dgm:prSet presAssocID="{F93B4B8D-6A03-4D87-8A4F-B97A4A873C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804C2-6150-4C5E-B1A4-5F449C963A74}" type="pres">
      <dgm:prSet presAssocID="{F93B4B8D-6A03-4D87-8A4F-B97A4A873CE5}" presName="accent_5" presStyleCnt="0"/>
      <dgm:spPr/>
      <dgm:t>
        <a:bodyPr/>
        <a:lstStyle/>
        <a:p>
          <a:endParaRPr lang="es-ES"/>
        </a:p>
      </dgm:t>
    </dgm:pt>
    <dgm:pt modelId="{D386C0DD-90D2-4E94-A8A2-09DE7ECFBEB8}" type="pres">
      <dgm:prSet presAssocID="{F93B4B8D-6A03-4D87-8A4F-B97A4A873CE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F419C31-A0BA-43C6-B79A-62CFC24BA664}" type="pres">
      <dgm:prSet presAssocID="{16D7C839-0220-4FC4-895D-61A9FFCC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EBFA5-FDA0-4AC4-9EE5-DFFEDFA2B9B5}" type="pres">
      <dgm:prSet presAssocID="{16D7C839-0220-4FC4-895D-61A9FFCC8813}" presName="accent_6" presStyleCnt="0"/>
      <dgm:spPr/>
      <dgm:t>
        <a:bodyPr/>
        <a:lstStyle/>
        <a:p>
          <a:endParaRPr lang="es-ES"/>
        </a:p>
      </dgm:t>
    </dgm:pt>
    <dgm:pt modelId="{3044BD95-6DCA-4FE3-8894-F875347F086D}" type="pres">
      <dgm:prSet presAssocID="{16D7C839-0220-4FC4-895D-61A9FFCC8813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3FBCE984-A210-4F98-A9DE-2AA071475DBE}" type="presOf" srcId="{4D999B6C-CD07-4C8C-8AA5-BAF90C17E31E}" destId="{98D71192-0708-49CD-8110-EEE6BDFD7B4A}" srcOrd="0" destOrd="0" presId="urn:microsoft.com/office/officeart/2008/layout/VerticalCurvedList"/>
    <dgm:cxn modelId="{BDB11277-D09A-4113-98B8-D4AFDF5B4782}" srcId="{CEF8FF1A-6B38-4F55-A0E9-EFD3789197B5}" destId="{F93B4B8D-6A03-4D87-8A4F-B97A4A873CE5}" srcOrd="4" destOrd="0" parTransId="{62F8F5D7-AD32-4F94-84D4-AD8D176250F8}" sibTransId="{B1562E9D-534B-44C4-B747-0F29A50FE415}"/>
    <dgm:cxn modelId="{138D9AFC-15C6-4BFA-87D6-2E06BAAD02A5}" type="presOf" srcId="{017A365A-2CF4-4EB5-821B-2FB911214557}" destId="{30726A87-2F0A-46B1-93F4-5C46E6960F78}" srcOrd="0" destOrd="0" presId="urn:microsoft.com/office/officeart/2008/layout/VerticalCurvedList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928E780-DB55-497D-A2AC-53B1288902D0}" type="presOf" srcId="{55F5B553-B3E3-4B39-8EF9-EBEEDEAAAB79}" destId="{FF36CAF5-1507-49CA-801F-D9EDDAF59D49}" srcOrd="0" destOrd="0" presId="urn:microsoft.com/office/officeart/2008/layout/VerticalCurvedList"/>
    <dgm:cxn modelId="{0555CE09-DA94-4CEE-AB2E-EEF6915E94B3}" type="presOf" srcId="{7741DEDC-5E14-49EC-9FE3-43F7DE6D6B0D}" destId="{B815CAAC-2E7E-4CA7-99B5-385DC5490FD6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EA6181B-2DC6-48BD-821B-76117B8D005F}" srcId="{CEF8FF1A-6B38-4F55-A0E9-EFD3789197B5}" destId="{16D7C839-0220-4FC4-895D-61A9FFCC8813}" srcOrd="5" destOrd="0" parTransId="{2E8AB3E8-B515-4CC1-8D5A-26EA58799997}" sibTransId="{9371D26F-A298-49FE-8B4B-F132F6767C21}"/>
    <dgm:cxn modelId="{C9F4B19D-FCF2-4775-94AF-5CEEC488F158}" type="presOf" srcId="{16D7C839-0220-4FC4-895D-61A9FFCC8813}" destId="{4F419C31-A0BA-43C6-B79A-62CFC24BA664}" srcOrd="0" destOrd="0" presId="urn:microsoft.com/office/officeart/2008/layout/VerticalCurvedList"/>
    <dgm:cxn modelId="{0E249F3D-918D-4B4D-BBCB-EB19ED8E7402}" type="presOf" srcId="{FA1653F2-CBAE-4CA9-A8AA-AEB6CA8FE7F7}" destId="{258D374D-609A-458F-8C72-09136C35DF88}" srcOrd="0" destOrd="0" presId="urn:microsoft.com/office/officeart/2008/layout/VerticalCurvedList"/>
    <dgm:cxn modelId="{FA4F2BD5-B54A-4541-B457-2276A2FE76D2}" type="presOf" srcId="{F93B4B8D-6A03-4D87-8A4F-B97A4A873CE5}" destId="{A5F8C03E-802E-446D-9D7D-C1B4BB88A384}" srcOrd="0" destOrd="0" presId="urn:microsoft.com/office/officeart/2008/layout/VerticalCurvedList"/>
    <dgm:cxn modelId="{A96FB368-3065-4D47-AC5C-D840DFDBDA50}" type="presOf" srcId="{CEF8FF1A-6B38-4F55-A0E9-EFD3789197B5}" destId="{E37880A5-C6F9-499A-A0A7-8FD342A92DA0}" srcOrd="0" destOrd="0" presId="urn:microsoft.com/office/officeart/2008/layout/VerticalCurvedList"/>
    <dgm:cxn modelId="{4024C48E-63AD-43E9-954C-9F25A82B7B89}" type="presParOf" srcId="{E37880A5-C6F9-499A-A0A7-8FD342A92DA0}" destId="{B5CDEFDB-8B4F-4EE8-A9AB-3E386B39B87C}" srcOrd="0" destOrd="0" presId="urn:microsoft.com/office/officeart/2008/layout/VerticalCurvedList"/>
    <dgm:cxn modelId="{1B1E8B9B-9534-44C0-A656-9EC1E7C49658}" type="presParOf" srcId="{B5CDEFDB-8B4F-4EE8-A9AB-3E386B39B87C}" destId="{E49CEA72-9488-4000-B5F3-36A8F0733F5D}" srcOrd="0" destOrd="0" presId="urn:microsoft.com/office/officeart/2008/layout/VerticalCurvedList"/>
    <dgm:cxn modelId="{B136B1A3-1141-4A35-B8C2-51260BD8EDDC}" type="presParOf" srcId="{E49CEA72-9488-4000-B5F3-36A8F0733F5D}" destId="{5BDE8690-676C-4631-8ED4-50D23CB32D68}" srcOrd="0" destOrd="0" presId="urn:microsoft.com/office/officeart/2008/layout/VerticalCurvedList"/>
    <dgm:cxn modelId="{953850D0-C130-45BD-968C-B6F61C6CF108}" type="presParOf" srcId="{E49CEA72-9488-4000-B5F3-36A8F0733F5D}" destId="{258D374D-609A-458F-8C72-09136C35DF88}" srcOrd="1" destOrd="0" presId="urn:microsoft.com/office/officeart/2008/layout/VerticalCurvedList"/>
    <dgm:cxn modelId="{732E8ACA-5E93-43B8-98B7-C4C600078CD5}" type="presParOf" srcId="{E49CEA72-9488-4000-B5F3-36A8F0733F5D}" destId="{DE03EAC7-BA96-42EB-8747-1B7257F6DD8D}" srcOrd="2" destOrd="0" presId="urn:microsoft.com/office/officeart/2008/layout/VerticalCurvedList"/>
    <dgm:cxn modelId="{9D9598F2-8F98-4ADF-BABA-2B30DBA2A30F}" type="presParOf" srcId="{E49CEA72-9488-4000-B5F3-36A8F0733F5D}" destId="{2F3BCE9C-DEB6-45A7-A41C-2B091BF54B1D}" srcOrd="3" destOrd="0" presId="urn:microsoft.com/office/officeart/2008/layout/VerticalCurvedList"/>
    <dgm:cxn modelId="{7FD1C4C6-C2C7-4305-B8A1-CD2BBDB3F7AA}" type="presParOf" srcId="{B5CDEFDB-8B4F-4EE8-A9AB-3E386B39B87C}" destId="{98D71192-0708-49CD-8110-EEE6BDFD7B4A}" srcOrd="1" destOrd="0" presId="urn:microsoft.com/office/officeart/2008/layout/VerticalCurvedList"/>
    <dgm:cxn modelId="{8A68DD85-2D7D-4416-958C-16EABFF2A0BF}" type="presParOf" srcId="{B5CDEFDB-8B4F-4EE8-A9AB-3E386B39B87C}" destId="{A8D104B3-5CA8-46D1-9CC8-E6BB557C8FEE}" srcOrd="2" destOrd="0" presId="urn:microsoft.com/office/officeart/2008/layout/VerticalCurvedList"/>
    <dgm:cxn modelId="{7D318B85-4BEE-448C-A25C-682CD5DE034B}" type="presParOf" srcId="{A8D104B3-5CA8-46D1-9CC8-E6BB557C8FEE}" destId="{F6BC8E17-BC8C-4CF6-91A0-D3EA24127E2B}" srcOrd="0" destOrd="0" presId="urn:microsoft.com/office/officeart/2008/layout/VerticalCurvedList"/>
    <dgm:cxn modelId="{7DEAE1B2-A201-4570-84F0-A453E4C27949}" type="presParOf" srcId="{B5CDEFDB-8B4F-4EE8-A9AB-3E386B39B87C}" destId="{30726A87-2F0A-46B1-93F4-5C46E6960F78}" srcOrd="3" destOrd="0" presId="urn:microsoft.com/office/officeart/2008/layout/VerticalCurvedList"/>
    <dgm:cxn modelId="{91352B06-9A58-4228-8F20-C0A172FD92E1}" type="presParOf" srcId="{B5CDEFDB-8B4F-4EE8-A9AB-3E386B39B87C}" destId="{1A2AD233-F0C6-46B8-8400-4A759802AE1B}" srcOrd="4" destOrd="0" presId="urn:microsoft.com/office/officeart/2008/layout/VerticalCurvedList"/>
    <dgm:cxn modelId="{F090499B-1F53-452A-93F0-80ED48C434FA}" type="presParOf" srcId="{1A2AD233-F0C6-46B8-8400-4A759802AE1B}" destId="{A71DC178-7DBA-404A-A8EF-1B331FFEB4E4}" srcOrd="0" destOrd="0" presId="urn:microsoft.com/office/officeart/2008/layout/VerticalCurvedList"/>
    <dgm:cxn modelId="{1D505F60-15FD-4702-844C-357F99E2CFF0}" type="presParOf" srcId="{B5CDEFDB-8B4F-4EE8-A9AB-3E386B39B87C}" destId="{B815CAAC-2E7E-4CA7-99B5-385DC5490FD6}" srcOrd="5" destOrd="0" presId="urn:microsoft.com/office/officeart/2008/layout/VerticalCurvedList"/>
    <dgm:cxn modelId="{A036065C-C73E-4EBA-8F99-646BB9CE66AB}" type="presParOf" srcId="{B5CDEFDB-8B4F-4EE8-A9AB-3E386B39B87C}" destId="{A17C88B3-DE6A-4D12-8372-EF35C879AF71}" srcOrd="6" destOrd="0" presId="urn:microsoft.com/office/officeart/2008/layout/VerticalCurvedList"/>
    <dgm:cxn modelId="{4EF6F207-AFF4-4DC8-A6F4-6B1F78FEF8EA}" type="presParOf" srcId="{A17C88B3-DE6A-4D12-8372-EF35C879AF71}" destId="{A303B0EE-B352-439C-A2AC-64A896626594}" srcOrd="0" destOrd="0" presId="urn:microsoft.com/office/officeart/2008/layout/VerticalCurvedList"/>
    <dgm:cxn modelId="{7CA48F03-1144-4916-B473-E78F9E123FDF}" type="presParOf" srcId="{B5CDEFDB-8B4F-4EE8-A9AB-3E386B39B87C}" destId="{FF36CAF5-1507-49CA-801F-D9EDDAF59D49}" srcOrd="7" destOrd="0" presId="urn:microsoft.com/office/officeart/2008/layout/VerticalCurvedList"/>
    <dgm:cxn modelId="{0EBFCCC8-0D53-4E8C-A6B1-75339551EFFA}" type="presParOf" srcId="{B5CDEFDB-8B4F-4EE8-A9AB-3E386B39B87C}" destId="{797615B5-A36E-4B14-85BF-1363D8420391}" srcOrd="8" destOrd="0" presId="urn:microsoft.com/office/officeart/2008/layout/VerticalCurvedList"/>
    <dgm:cxn modelId="{CA205D15-4FE7-429B-9F90-DDDB107BDB8A}" type="presParOf" srcId="{797615B5-A36E-4B14-85BF-1363D8420391}" destId="{DC28EFFE-55B5-4C81-A9B3-707E2227B72C}" srcOrd="0" destOrd="0" presId="urn:microsoft.com/office/officeart/2008/layout/VerticalCurvedList"/>
    <dgm:cxn modelId="{C620A52F-7735-4FAE-9459-1043CB386544}" type="presParOf" srcId="{B5CDEFDB-8B4F-4EE8-A9AB-3E386B39B87C}" destId="{A5F8C03E-802E-446D-9D7D-C1B4BB88A384}" srcOrd="9" destOrd="0" presId="urn:microsoft.com/office/officeart/2008/layout/VerticalCurvedList"/>
    <dgm:cxn modelId="{FA51032E-D785-4ABD-AC39-3693B309098D}" type="presParOf" srcId="{B5CDEFDB-8B4F-4EE8-A9AB-3E386B39B87C}" destId="{368804C2-6150-4C5E-B1A4-5F449C963A74}" srcOrd="10" destOrd="0" presId="urn:microsoft.com/office/officeart/2008/layout/VerticalCurvedList"/>
    <dgm:cxn modelId="{EE584D63-A124-44FE-ADC1-F1BD5627E0F9}" type="presParOf" srcId="{368804C2-6150-4C5E-B1A4-5F449C963A74}" destId="{D386C0DD-90D2-4E94-A8A2-09DE7ECFBEB8}" srcOrd="0" destOrd="0" presId="urn:microsoft.com/office/officeart/2008/layout/VerticalCurvedList"/>
    <dgm:cxn modelId="{C5961352-BE6A-459A-A1DE-271A84839A8C}" type="presParOf" srcId="{B5CDEFDB-8B4F-4EE8-A9AB-3E386B39B87C}" destId="{4F419C31-A0BA-43C6-B79A-62CFC24BA664}" srcOrd="11" destOrd="0" presId="urn:microsoft.com/office/officeart/2008/layout/VerticalCurvedList"/>
    <dgm:cxn modelId="{C27C4B44-227B-4BA0-BED0-3393D1B94ED4}" type="presParOf" srcId="{B5CDEFDB-8B4F-4EE8-A9AB-3E386B39B87C}" destId="{590EBFA5-FDA0-4AC4-9EE5-DFFEDFA2B9B5}" srcOrd="12" destOrd="0" presId="urn:microsoft.com/office/officeart/2008/layout/VerticalCurvedList"/>
    <dgm:cxn modelId="{3C62F814-FEA7-4CDA-A294-D529894D0C12}" type="presParOf" srcId="{590EBFA5-FDA0-4AC4-9EE5-DFFEDFA2B9B5}" destId="{3044BD95-6DCA-4FE3-8894-F875347F08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/>
      <dgm:spPr/>
      <dgm:t>
        <a:bodyPr/>
        <a:lstStyle/>
        <a:p>
          <a:r>
            <a:rPr lang="es-E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1DEDC-5E14-49EC-9FE3-43F7DE6D6B0D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Materiales y Métodos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4B8D-6A03-4D87-8A4F-B97A4A873CE5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8F5D7-AD32-4F94-84D4-AD8D176250F8}" type="par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62E9D-534B-44C4-B747-0F29A50FE415}" type="sib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7C839-0220-4FC4-895D-61A9FFCC881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AB3E8-B515-4CC1-8D5A-26EA58799997}" type="par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1D26F-A298-49FE-8B4B-F132F6767C21}" type="sib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5CDEFDB-8B4F-4EE8-A9AB-3E386B39B87C}" type="pres">
      <dgm:prSet presAssocID="{CEF8FF1A-6B38-4F55-A0E9-EFD3789197B5}" presName="Name1" presStyleCnt="0"/>
      <dgm:spPr/>
      <dgm:t>
        <a:bodyPr/>
        <a:lstStyle/>
        <a:p>
          <a:endParaRPr lang="es-ES"/>
        </a:p>
      </dgm:t>
    </dgm:pt>
    <dgm:pt modelId="{E49CEA72-9488-4000-B5F3-36A8F0733F5D}" type="pres">
      <dgm:prSet presAssocID="{CEF8FF1A-6B38-4F55-A0E9-EFD3789197B5}" presName="cycle" presStyleCnt="0"/>
      <dgm:spPr/>
      <dgm:t>
        <a:bodyPr/>
        <a:lstStyle/>
        <a:p>
          <a:endParaRPr lang="es-ES"/>
        </a:p>
      </dgm:t>
    </dgm:pt>
    <dgm:pt modelId="{5BDE8690-676C-4631-8ED4-50D23CB32D68}" type="pres">
      <dgm:prSet presAssocID="{CEF8FF1A-6B38-4F55-A0E9-EFD3789197B5}" presName="srcNode" presStyleLbl="node1" presStyleIdx="0" presStyleCnt="6"/>
      <dgm:spPr/>
      <dgm:t>
        <a:bodyPr/>
        <a:lstStyle/>
        <a:p>
          <a:endParaRPr lang="es-ES"/>
        </a:p>
      </dgm:t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S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  <dgm:t>
        <a:bodyPr/>
        <a:lstStyle/>
        <a:p>
          <a:endParaRPr lang="es-ES"/>
        </a:p>
      </dgm:t>
    </dgm:pt>
    <dgm:pt modelId="{2F3BCE9C-DEB6-45A7-A41C-2B091BF54B1D}" type="pres">
      <dgm:prSet presAssocID="{CEF8FF1A-6B38-4F55-A0E9-EFD3789197B5}" presName="dstNode" presStyleLbl="node1" presStyleIdx="0" presStyleCnt="6"/>
      <dgm:spPr/>
      <dgm:t>
        <a:bodyPr/>
        <a:lstStyle/>
        <a:p>
          <a:endParaRPr lang="es-ES"/>
        </a:p>
      </dgm:t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104B3-5CA8-46D1-9CC8-E6BB557C8FEE}" type="pres">
      <dgm:prSet presAssocID="{4D999B6C-CD07-4C8C-8AA5-BAF90C17E31E}" presName="accent_1" presStyleCnt="0"/>
      <dgm:spPr/>
      <dgm:t>
        <a:bodyPr/>
        <a:lstStyle/>
        <a:p>
          <a:endParaRPr lang="es-ES"/>
        </a:p>
      </dgm:t>
    </dgm:pt>
    <dgm:pt modelId="{F6BC8E17-BC8C-4CF6-91A0-D3EA24127E2B}" type="pres">
      <dgm:prSet presAssocID="{4D999B6C-CD07-4C8C-8AA5-BAF90C17E31E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AD233-F0C6-46B8-8400-4A759802AE1B}" type="pres">
      <dgm:prSet presAssocID="{017A365A-2CF4-4EB5-821B-2FB911214557}" presName="accent_2" presStyleCnt="0"/>
      <dgm:spPr/>
      <dgm:t>
        <a:bodyPr/>
        <a:lstStyle/>
        <a:p>
          <a:endParaRPr lang="es-ES"/>
        </a:p>
      </dgm:t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C88B3-DE6A-4D12-8372-EF35C879AF71}" type="pres">
      <dgm:prSet presAssocID="{7741DEDC-5E14-49EC-9FE3-43F7DE6D6B0D}" presName="accent_3" presStyleCnt="0"/>
      <dgm:spPr/>
      <dgm:t>
        <a:bodyPr/>
        <a:lstStyle/>
        <a:p>
          <a:endParaRPr lang="es-ES"/>
        </a:p>
      </dgm:t>
    </dgm:pt>
    <dgm:pt modelId="{A303B0EE-B352-439C-A2AC-64A896626594}" type="pres">
      <dgm:prSet presAssocID="{7741DEDC-5E14-49EC-9FE3-43F7DE6D6B0D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615B5-A36E-4B14-85BF-1363D8420391}" type="pres">
      <dgm:prSet presAssocID="{55F5B553-B3E3-4B39-8EF9-EBEEDEAAAB79}" presName="accent_4" presStyleCnt="0"/>
      <dgm:spPr/>
      <dgm:t>
        <a:bodyPr/>
        <a:lstStyle/>
        <a:p>
          <a:endParaRPr lang="es-ES"/>
        </a:p>
      </dgm:t>
    </dgm:pt>
    <dgm:pt modelId="{DC28EFFE-55B5-4C81-A9B3-707E2227B72C}" type="pres">
      <dgm:prSet presAssocID="{55F5B553-B3E3-4B39-8EF9-EBEEDEAAAB79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5F8C03E-802E-446D-9D7D-C1B4BB88A384}" type="pres">
      <dgm:prSet presAssocID="{F93B4B8D-6A03-4D87-8A4F-B97A4A873C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804C2-6150-4C5E-B1A4-5F449C963A74}" type="pres">
      <dgm:prSet presAssocID="{F93B4B8D-6A03-4D87-8A4F-B97A4A873CE5}" presName="accent_5" presStyleCnt="0"/>
      <dgm:spPr/>
      <dgm:t>
        <a:bodyPr/>
        <a:lstStyle/>
        <a:p>
          <a:endParaRPr lang="es-ES"/>
        </a:p>
      </dgm:t>
    </dgm:pt>
    <dgm:pt modelId="{D386C0DD-90D2-4E94-A8A2-09DE7ECFBEB8}" type="pres">
      <dgm:prSet presAssocID="{F93B4B8D-6A03-4D87-8A4F-B97A4A873CE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F419C31-A0BA-43C6-B79A-62CFC24BA664}" type="pres">
      <dgm:prSet presAssocID="{16D7C839-0220-4FC4-895D-61A9FFCC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EBFA5-FDA0-4AC4-9EE5-DFFEDFA2B9B5}" type="pres">
      <dgm:prSet presAssocID="{16D7C839-0220-4FC4-895D-61A9FFCC8813}" presName="accent_6" presStyleCnt="0"/>
      <dgm:spPr/>
      <dgm:t>
        <a:bodyPr/>
        <a:lstStyle/>
        <a:p>
          <a:endParaRPr lang="es-ES"/>
        </a:p>
      </dgm:t>
    </dgm:pt>
    <dgm:pt modelId="{3044BD95-6DCA-4FE3-8894-F875347F086D}" type="pres">
      <dgm:prSet presAssocID="{16D7C839-0220-4FC4-895D-61A9FFCC8813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5093F51B-C64D-404C-B868-CF80CD8E7D38}" type="presOf" srcId="{4D999B6C-CD07-4C8C-8AA5-BAF90C17E31E}" destId="{98D71192-0708-49CD-8110-EEE6BDFD7B4A}" srcOrd="0" destOrd="0" presId="urn:microsoft.com/office/officeart/2008/layout/VerticalCurvedList"/>
    <dgm:cxn modelId="{BDB11277-D09A-4113-98B8-D4AFDF5B4782}" srcId="{CEF8FF1A-6B38-4F55-A0E9-EFD3789197B5}" destId="{F93B4B8D-6A03-4D87-8A4F-B97A4A873CE5}" srcOrd="4" destOrd="0" parTransId="{62F8F5D7-AD32-4F94-84D4-AD8D176250F8}" sibTransId="{B1562E9D-534B-44C4-B747-0F29A50FE415}"/>
    <dgm:cxn modelId="{DCD02314-56D9-4C67-A8EB-834383758156}" type="presOf" srcId="{017A365A-2CF4-4EB5-821B-2FB911214557}" destId="{30726A87-2F0A-46B1-93F4-5C46E6960F78}" srcOrd="0" destOrd="0" presId="urn:microsoft.com/office/officeart/2008/layout/VerticalCurvedList"/>
    <dgm:cxn modelId="{71D05BBB-1D8C-47EB-99A3-5251B29017DE}" type="presOf" srcId="{FA1653F2-CBAE-4CA9-A8AA-AEB6CA8FE7F7}" destId="{258D374D-609A-458F-8C72-09136C35DF88}" srcOrd="0" destOrd="0" presId="urn:microsoft.com/office/officeart/2008/layout/VerticalCurvedList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19476ECA-3092-4EE6-8E8A-91BEA2A3CC6A}" type="presOf" srcId="{CEF8FF1A-6B38-4F55-A0E9-EFD3789197B5}" destId="{E37880A5-C6F9-499A-A0A7-8FD342A92DA0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BB3FCBF-6E85-4B7A-9FAC-58E06ED99290}" type="presOf" srcId="{7741DEDC-5E14-49EC-9FE3-43F7DE6D6B0D}" destId="{B815CAAC-2E7E-4CA7-99B5-385DC5490FD6}" srcOrd="0" destOrd="0" presId="urn:microsoft.com/office/officeart/2008/layout/VerticalCurvedList"/>
    <dgm:cxn modelId="{EEA6181B-2DC6-48BD-821B-76117B8D005F}" srcId="{CEF8FF1A-6B38-4F55-A0E9-EFD3789197B5}" destId="{16D7C839-0220-4FC4-895D-61A9FFCC8813}" srcOrd="5" destOrd="0" parTransId="{2E8AB3E8-B515-4CC1-8D5A-26EA58799997}" sibTransId="{9371D26F-A298-49FE-8B4B-F132F6767C21}"/>
    <dgm:cxn modelId="{F06EE5F7-38BF-4C67-A6AB-339E0E322B59}" type="presOf" srcId="{55F5B553-B3E3-4B39-8EF9-EBEEDEAAAB79}" destId="{FF36CAF5-1507-49CA-801F-D9EDDAF59D49}" srcOrd="0" destOrd="0" presId="urn:microsoft.com/office/officeart/2008/layout/VerticalCurvedList"/>
    <dgm:cxn modelId="{AF07291E-9C1B-4297-932F-493C7B764A0F}" type="presOf" srcId="{16D7C839-0220-4FC4-895D-61A9FFCC8813}" destId="{4F419C31-A0BA-43C6-B79A-62CFC24BA664}" srcOrd="0" destOrd="0" presId="urn:microsoft.com/office/officeart/2008/layout/VerticalCurvedList"/>
    <dgm:cxn modelId="{DC3C1995-114F-4CAA-B294-CF5978821C01}" type="presOf" srcId="{F93B4B8D-6A03-4D87-8A4F-B97A4A873CE5}" destId="{A5F8C03E-802E-446D-9D7D-C1B4BB88A384}" srcOrd="0" destOrd="0" presId="urn:microsoft.com/office/officeart/2008/layout/VerticalCurvedList"/>
    <dgm:cxn modelId="{40F7962E-D26B-467E-A92C-E41D126AD1D7}" type="presParOf" srcId="{E37880A5-C6F9-499A-A0A7-8FD342A92DA0}" destId="{B5CDEFDB-8B4F-4EE8-A9AB-3E386B39B87C}" srcOrd="0" destOrd="0" presId="urn:microsoft.com/office/officeart/2008/layout/VerticalCurvedList"/>
    <dgm:cxn modelId="{0EB0A429-8950-4599-AEE8-1D9AC29DAD91}" type="presParOf" srcId="{B5CDEFDB-8B4F-4EE8-A9AB-3E386B39B87C}" destId="{E49CEA72-9488-4000-B5F3-36A8F0733F5D}" srcOrd="0" destOrd="0" presId="urn:microsoft.com/office/officeart/2008/layout/VerticalCurvedList"/>
    <dgm:cxn modelId="{4BE9FC81-0EAF-4D1E-A578-4933FFBB7AE7}" type="presParOf" srcId="{E49CEA72-9488-4000-B5F3-36A8F0733F5D}" destId="{5BDE8690-676C-4631-8ED4-50D23CB32D68}" srcOrd="0" destOrd="0" presId="urn:microsoft.com/office/officeart/2008/layout/VerticalCurvedList"/>
    <dgm:cxn modelId="{7B51108D-1A73-44A2-8B0C-11205ADFBD68}" type="presParOf" srcId="{E49CEA72-9488-4000-B5F3-36A8F0733F5D}" destId="{258D374D-609A-458F-8C72-09136C35DF88}" srcOrd="1" destOrd="0" presId="urn:microsoft.com/office/officeart/2008/layout/VerticalCurvedList"/>
    <dgm:cxn modelId="{D6BF112C-A047-4A7C-88D9-C61C5150BAF4}" type="presParOf" srcId="{E49CEA72-9488-4000-B5F3-36A8F0733F5D}" destId="{DE03EAC7-BA96-42EB-8747-1B7257F6DD8D}" srcOrd="2" destOrd="0" presId="urn:microsoft.com/office/officeart/2008/layout/VerticalCurvedList"/>
    <dgm:cxn modelId="{6089BD66-0AE0-4166-88F5-38CB622C7253}" type="presParOf" srcId="{E49CEA72-9488-4000-B5F3-36A8F0733F5D}" destId="{2F3BCE9C-DEB6-45A7-A41C-2B091BF54B1D}" srcOrd="3" destOrd="0" presId="urn:microsoft.com/office/officeart/2008/layout/VerticalCurvedList"/>
    <dgm:cxn modelId="{F1F8DD31-1063-424C-87E5-DBAB7A8F75F0}" type="presParOf" srcId="{B5CDEFDB-8B4F-4EE8-A9AB-3E386B39B87C}" destId="{98D71192-0708-49CD-8110-EEE6BDFD7B4A}" srcOrd="1" destOrd="0" presId="urn:microsoft.com/office/officeart/2008/layout/VerticalCurvedList"/>
    <dgm:cxn modelId="{40A9A6B9-C83D-4F48-96BD-325F24AE7335}" type="presParOf" srcId="{B5CDEFDB-8B4F-4EE8-A9AB-3E386B39B87C}" destId="{A8D104B3-5CA8-46D1-9CC8-E6BB557C8FEE}" srcOrd="2" destOrd="0" presId="urn:microsoft.com/office/officeart/2008/layout/VerticalCurvedList"/>
    <dgm:cxn modelId="{DEB48247-A4A5-461F-9FDC-EAEA8710913F}" type="presParOf" srcId="{A8D104B3-5CA8-46D1-9CC8-E6BB557C8FEE}" destId="{F6BC8E17-BC8C-4CF6-91A0-D3EA24127E2B}" srcOrd="0" destOrd="0" presId="urn:microsoft.com/office/officeart/2008/layout/VerticalCurvedList"/>
    <dgm:cxn modelId="{E41AB5B2-4E24-4523-A3B6-37E628F8EFD2}" type="presParOf" srcId="{B5CDEFDB-8B4F-4EE8-A9AB-3E386B39B87C}" destId="{30726A87-2F0A-46B1-93F4-5C46E6960F78}" srcOrd="3" destOrd="0" presId="urn:microsoft.com/office/officeart/2008/layout/VerticalCurvedList"/>
    <dgm:cxn modelId="{88644819-5A38-4E03-8395-DC4CB08B1D92}" type="presParOf" srcId="{B5CDEFDB-8B4F-4EE8-A9AB-3E386B39B87C}" destId="{1A2AD233-F0C6-46B8-8400-4A759802AE1B}" srcOrd="4" destOrd="0" presId="urn:microsoft.com/office/officeart/2008/layout/VerticalCurvedList"/>
    <dgm:cxn modelId="{805369F6-4AE6-4B92-BF36-D9D8F0D2FF5D}" type="presParOf" srcId="{1A2AD233-F0C6-46B8-8400-4A759802AE1B}" destId="{A71DC178-7DBA-404A-A8EF-1B331FFEB4E4}" srcOrd="0" destOrd="0" presId="urn:microsoft.com/office/officeart/2008/layout/VerticalCurvedList"/>
    <dgm:cxn modelId="{4DCE444A-81B1-40A8-8382-58AB5AC61CDB}" type="presParOf" srcId="{B5CDEFDB-8B4F-4EE8-A9AB-3E386B39B87C}" destId="{B815CAAC-2E7E-4CA7-99B5-385DC5490FD6}" srcOrd="5" destOrd="0" presId="urn:microsoft.com/office/officeart/2008/layout/VerticalCurvedList"/>
    <dgm:cxn modelId="{3CEE6B1E-2266-4C9B-A9E1-DBFB269061A0}" type="presParOf" srcId="{B5CDEFDB-8B4F-4EE8-A9AB-3E386B39B87C}" destId="{A17C88B3-DE6A-4D12-8372-EF35C879AF71}" srcOrd="6" destOrd="0" presId="urn:microsoft.com/office/officeart/2008/layout/VerticalCurvedList"/>
    <dgm:cxn modelId="{DDF8AF7E-9FDF-433E-92B1-6CECB73B6D9F}" type="presParOf" srcId="{A17C88B3-DE6A-4D12-8372-EF35C879AF71}" destId="{A303B0EE-B352-439C-A2AC-64A896626594}" srcOrd="0" destOrd="0" presId="urn:microsoft.com/office/officeart/2008/layout/VerticalCurvedList"/>
    <dgm:cxn modelId="{AB9B9EA3-4594-4A81-B683-F6A46D2ED83C}" type="presParOf" srcId="{B5CDEFDB-8B4F-4EE8-A9AB-3E386B39B87C}" destId="{FF36CAF5-1507-49CA-801F-D9EDDAF59D49}" srcOrd="7" destOrd="0" presId="urn:microsoft.com/office/officeart/2008/layout/VerticalCurvedList"/>
    <dgm:cxn modelId="{495238F8-261D-4B08-99F5-747E25E5AA5F}" type="presParOf" srcId="{B5CDEFDB-8B4F-4EE8-A9AB-3E386B39B87C}" destId="{797615B5-A36E-4B14-85BF-1363D8420391}" srcOrd="8" destOrd="0" presId="urn:microsoft.com/office/officeart/2008/layout/VerticalCurvedList"/>
    <dgm:cxn modelId="{94C9C284-A11E-493E-8FC2-73898781436E}" type="presParOf" srcId="{797615B5-A36E-4B14-85BF-1363D8420391}" destId="{DC28EFFE-55B5-4C81-A9B3-707E2227B72C}" srcOrd="0" destOrd="0" presId="urn:microsoft.com/office/officeart/2008/layout/VerticalCurvedList"/>
    <dgm:cxn modelId="{C9DA4986-DF90-4AD8-A553-C6680A97DE34}" type="presParOf" srcId="{B5CDEFDB-8B4F-4EE8-A9AB-3E386B39B87C}" destId="{A5F8C03E-802E-446D-9D7D-C1B4BB88A384}" srcOrd="9" destOrd="0" presId="urn:microsoft.com/office/officeart/2008/layout/VerticalCurvedList"/>
    <dgm:cxn modelId="{BDF16E18-AA72-4CF2-A804-C9F61A666D05}" type="presParOf" srcId="{B5CDEFDB-8B4F-4EE8-A9AB-3E386B39B87C}" destId="{368804C2-6150-4C5E-B1A4-5F449C963A74}" srcOrd="10" destOrd="0" presId="urn:microsoft.com/office/officeart/2008/layout/VerticalCurvedList"/>
    <dgm:cxn modelId="{BA1031DA-035E-47D9-9091-87E27CF159C4}" type="presParOf" srcId="{368804C2-6150-4C5E-B1A4-5F449C963A74}" destId="{D386C0DD-90D2-4E94-A8A2-09DE7ECFBEB8}" srcOrd="0" destOrd="0" presId="urn:microsoft.com/office/officeart/2008/layout/VerticalCurvedList"/>
    <dgm:cxn modelId="{66425B2A-FDDA-41AD-9197-AC0268E616A0}" type="presParOf" srcId="{B5CDEFDB-8B4F-4EE8-A9AB-3E386B39B87C}" destId="{4F419C31-A0BA-43C6-B79A-62CFC24BA664}" srcOrd="11" destOrd="0" presId="urn:microsoft.com/office/officeart/2008/layout/VerticalCurvedList"/>
    <dgm:cxn modelId="{17353100-B7BE-46CA-8DFF-3D862ECFE7FE}" type="presParOf" srcId="{B5CDEFDB-8B4F-4EE8-A9AB-3E386B39B87C}" destId="{590EBFA5-FDA0-4AC4-9EE5-DFFEDFA2B9B5}" srcOrd="12" destOrd="0" presId="urn:microsoft.com/office/officeart/2008/layout/VerticalCurvedList"/>
    <dgm:cxn modelId="{DBC38D0C-D145-4244-92AF-6C745AD56E45}" type="presParOf" srcId="{590EBFA5-FDA0-4AC4-9EE5-DFFEDFA2B9B5}" destId="{3044BD95-6DCA-4FE3-8894-F875347F08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7D921C-EBD3-4E77-A5D4-C476C8DD2A5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2129200-59F9-4FC8-A7D0-30D222469D43}">
      <dgm:prSet phldrT="[Texto]"/>
      <dgm:spPr/>
      <dgm:t>
        <a:bodyPr/>
        <a:lstStyle/>
        <a:p>
          <a:r>
            <a:rPr lang="es-EC" dirty="0" smtClean="0"/>
            <a:t>Incubar 1 min</a:t>
          </a:r>
          <a:endParaRPr lang="es-ES" dirty="0"/>
        </a:p>
      </dgm:t>
    </dgm:pt>
    <dgm:pt modelId="{282C47BC-D9A3-42EE-932A-E545666F81A0}" type="parTrans" cxnId="{51848332-0AE8-4334-8CAF-659C43603AA9}">
      <dgm:prSet/>
      <dgm:spPr/>
      <dgm:t>
        <a:bodyPr/>
        <a:lstStyle/>
        <a:p>
          <a:endParaRPr lang="es-ES"/>
        </a:p>
      </dgm:t>
    </dgm:pt>
    <dgm:pt modelId="{FFBB8643-2599-4752-A34A-8A4C77E5529B}" type="sibTrans" cxnId="{51848332-0AE8-4334-8CAF-659C43603AA9}">
      <dgm:prSet/>
      <dgm:spPr/>
      <dgm:t>
        <a:bodyPr/>
        <a:lstStyle/>
        <a:p>
          <a:r>
            <a:rPr lang="es-EC" dirty="0" smtClean="0"/>
            <a:t>Activar columnas</a:t>
          </a:r>
          <a:endParaRPr lang="es-ES" dirty="0"/>
        </a:p>
      </dgm:t>
    </dgm:pt>
    <dgm:pt modelId="{A459B108-6516-478E-A108-AD1DB0B42917}">
      <dgm:prSet phldrT="[Texto]"/>
      <dgm:spPr/>
      <dgm:t>
        <a:bodyPr/>
        <a:lstStyle/>
        <a:p>
          <a:r>
            <a:rPr lang="es-EC" dirty="0" smtClean="0"/>
            <a:t>1 centrifugado x 1 min</a:t>
          </a:r>
          <a:endParaRPr lang="es-ES" dirty="0"/>
        </a:p>
      </dgm:t>
    </dgm:pt>
    <dgm:pt modelId="{FEEB6F21-7894-4E9F-A9F8-E10E1C5443A1}" type="parTrans" cxnId="{9F036F4C-192A-4B51-A3F8-21B85B1C440A}">
      <dgm:prSet/>
      <dgm:spPr/>
      <dgm:t>
        <a:bodyPr/>
        <a:lstStyle/>
        <a:p>
          <a:endParaRPr lang="es-ES"/>
        </a:p>
      </dgm:t>
    </dgm:pt>
    <dgm:pt modelId="{DD6B6ACE-41E8-47EA-B361-3223990B5B00}" type="sibTrans" cxnId="{9F036F4C-192A-4B51-A3F8-21B85B1C440A}">
      <dgm:prSet/>
      <dgm:spPr/>
      <dgm:t>
        <a:bodyPr/>
        <a:lstStyle/>
        <a:p>
          <a:r>
            <a:rPr lang="es-EC" dirty="0" smtClean="0"/>
            <a:t>2 centrifugado  con WS. 5 min (700ul)</a:t>
          </a:r>
          <a:endParaRPr lang="es-ES" dirty="0"/>
        </a:p>
      </dgm:t>
    </dgm:pt>
    <dgm:pt modelId="{275E4278-D316-4C78-A389-C4D8548DEEB0}">
      <dgm:prSet phldrT="[Texto]"/>
      <dgm:spPr/>
      <dgm:t>
        <a:bodyPr/>
        <a:lstStyle/>
        <a:p>
          <a:r>
            <a:rPr lang="es-EC" dirty="0" smtClean="0"/>
            <a:t>Eluir DEPC  (40-50 ul)</a:t>
          </a:r>
          <a:endParaRPr lang="es-ES" dirty="0"/>
        </a:p>
      </dgm:t>
    </dgm:pt>
    <dgm:pt modelId="{09D98C5A-DA9B-4471-BA9E-18F8302A9C7F}" type="parTrans" cxnId="{CBB504A1-B6A2-4C18-ADBD-40F257F1489C}">
      <dgm:prSet/>
      <dgm:spPr/>
      <dgm:t>
        <a:bodyPr/>
        <a:lstStyle/>
        <a:p>
          <a:endParaRPr lang="es-ES"/>
        </a:p>
      </dgm:t>
    </dgm:pt>
    <dgm:pt modelId="{6D607C49-0F4F-425B-9118-9389F42531E0}" type="sibTrans" cxnId="{CBB504A1-B6A2-4C18-ADBD-40F257F1489C}">
      <dgm:prSet/>
      <dgm:spPr/>
      <dgm:t>
        <a:bodyPr/>
        <a:lstStyle/>
        <a:p>
          <a:r>
            <a:rPr lang="es-EC" dirty="0" smtClean="0"/>
            <a:t>3 centrifugado 10 min WS (500ul)</a:t>
          </a:r>
          <a:endParaRPr lang="es-ES" dirty="0"/>
        </a:p>
      </dgm:t>
    </dgm:pt>
    <dgm:pt modelId="{F404AC12-EBEC-4662-A1E7-867B7EE3F35D}" type="pres">
      <dgm:prSet presAssocID="{877D921C-EBD3-4E77-A5D4-C476C8DD2A5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D912022-2F17-4420-8527-6C16E26DB4F7}" type="pres">
      <dgm:prSet presAssocID="{72129200-59F9-4FC8-A7D0-30D222469D43}" presName="composite" presStyleCnt="0"/>
      <dgm:spPr/>
    </dgm:pt>
    <dgm:pt modelId="{A3B26D43-AC04-42DF-AD3F-DF675FFF3E4E}" type="pres">
      <dgm:prSet presAssocID="{72129200-59F9-4FC8-A7D0-30D222469D4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4B5CCE-6EBA-4E49-8B2F-059A3A5EA406}" type="pres">
      <dgm:prSet presAssocID="{72129200-59F9-4FC8-A7D0-30D222469D4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B525E-4B33-4400-A226-4992BC6A339D}" type="pres">
      <dgm:prSet presAssocID="{72129200-59F9-4FC8-A7D0-30D222469D43}" presName="BalanceSpacing" presStyleCnt="0"/>
      <dgm:spPr/>
    </dgm:pt>
    <dgm:pt modelId="{DF59C409-6271-40AA-B022-4915E85A49F8}" type="pres">
      <dgm:prSet presAssocID="{72129200-59F9-4FC8-A7D0-30D222469D43}" presName="BalanceSpacing1" presStyleCnt="0"/>
      <dgm:spPr/>
    </dgm:pt>
    <dgm:pt modelId="{201F0DFE-994F-486D-873D-1B4AB39488A1}" type="pres">
      <dgm:prSet presAssocID="{FFBB8643-2599-4752-A34A-8A4C77E5529B}" presName="Accent1Text" presStyleLbl="node1" presStyleIdx="1" presStyleCnt="6"/>
      <dgm:spPr/>
      <dgm:t>
        <a:bodyPr/>
        <a:lstStyle/>
        <a:p>
          <a:endParaRPr lang="es-EC"/>
        </a:p>
      </dgm:t>
    </dgm:pt>
    <dgm:pt modelId="{A7038505-C2F1-479F-AD23-093C4F6A0E31}" type="pres">
      <dgm:prSet presAssocID="{FFBB8643-2599-4752-A34A-8A4C77E5529B}" presName="spaceBetweenRectangles" presStyleCnt="0"/>
      <dgm:spPr/>
    </dgm:pt>
    <dgm:pt modelId="{BD2A9BD8-AC34-42C1-AB5B-5BCAB267A299}" type="pres">
      <dgm:prSet presAssocID="{A459B108-6516-478E-A108-AD1DB0B42917}" presName="composite" presStyleCnt="0"/>
      <dgm:spPr/>
    </dgm:pt>
    <dgm:pt modelId="{A8613786-3D91-4DBB-B92E-EACD48B9D7B0}" type="pres">
      <dgm:prSet presAssocID="{A459B108-6516-478E-A108-AD1DB0B4291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3FC392-3944-4D28-A39F-F2E9B0DC030E}" type="pres">
      <dgm:prSet presAssocID="{A459B108-6516-478E-A108-AD1DB0B4291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45CF35-2FAE-4D9F-81C8-7B628EB07A6B}" type="pres">
      <dgm:prSet presAssocID="{A459B108-6516-478E-A108-AD1DB0B42917}" presName="BalanceSpacing" presStyleCnt="0"/>
      <dgm:spPr/>
    </dgm:pt>
    <dgm:pt modelId="{9E00AA4F-6716-44BD-9F03-26764540FA63}" type="pres">
      <dgm:prSet presAssocID="{A459B108-6516-478E-A108-AD1DB0B42917}" presName="BalanceSpacing1" presStyleCnt="0"/>
      <dgm:spPr/>
    </dgm:pt>
    <dgm:pt modelId="{1AE1B3F8-5641-44DD-9139-488E7F7C7F7F}" type="pres">
      <dgm:prSet presAssocID="{DD6B6ACE-41E8-47EA-B361-3223990B5B00}" presName="Accent1Text" presStyleLbl="node1" presStyleIdx="3" presStyleCnt="6"/>
      <dgm:spPr/>
      <dgm:t>
        <a:bodyPr/>
        <a:lstStyle/>
        <a:p>
          <a:endParaRPr lang="es-EC"/>
        </a:p>
      </dgm:t>
    </dgm:pt>
    <dgm:pt modelId="{8E0C2E48-9633-41C5-B57B-14EE5376FADA}" type="pres">
      <dgm:prSet presAssocID="{DD6B6ACE-41E8-47EA-B361-3223990B5B00}" presName="spaceBetweenRectangles" presStyleCnt="0"/>
      <dgm:spPr/>
    </dgm:pt>
    <dgm:pt modelId="{C3282E81-3DD6-46B7-8609-5318C50EEB70}" type="pres">
      <dgm:prSet presAssocID="{275E4278-D316-4C78-A389-C4D8548DEEB0}" presName="composite" presStyleCnt="0"/>
      <dgm:spPr/>
    </dgm:pt>
    <dgm:pt modelId="{614D92DC-8DC6-48C6-AFB9-462DFD2DA030}" type="pres">
      <dgm:prSet presAssocID="{275E4278-D316-4C78-A389-C4D8548DEEB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E99493-D8E1-4429-8602-7F3F1F0AAF78}" type="pres">
      <dgm:prSet presAssocID="{275E4278-D316-4C78-A389-C4D8548DEEB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57FC36-9D68-42F8-BDC9-7C367287904B}" type="pres">
      <dgm:prSet presAssocID="{275E4278-D316-4C78-A389-C4D8548DEEB0}" presName="BalanceSpacing" presStyleCnt="0"/>
      <dgm:spPr/>
    </dgm:pt>
    <dgm:pt modelId="{81658EF4-40FF-4FB5-B302-51A461A90DA4}" type="pres">
      <dgm:prSet presAssocID="{275E4278-D316-4C78-A389-C4D8548DEEB0}" presName="BalanceSpacing1" presStyleCnt="0"/>
      <dgm:spPr/>
    </dgm:pt>
    <dgm:pt modelId="{881DFAE1-87B9-4B42-9D93-C63C0821D69C}" type="pres">
      <dgm:prSet presAssocID="{6D607C49-0F4F-425B-9118-9389F42531E0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5EEF3174-666E-4CAE-9E33-4FB3BE64255B}" type="presOf" srcId="{FFBB8643-2599-4752-A34A-8A4C77E5529B}" destId="{201F0DFE-994F-486D-873D-1B4AB39488A1}" srcOrd="0" destOrd="0" presId="urn:microsoft.com/office/officeart/2008/layout/AlternatingHexagons"/>
    <dgm:cxn modelId="{51848332-0AE8-4334-8CAF-659C43603AA9}" srcId="{877D921C-EBD3-4E77-A5D4-C476C8DD2A5A}" destId="{72129200-59F9-4FC8-A7D0-30D222469D43}" srcOrd="0" destOrd="0" parTransId="{282C47BC-D9A3-42EE-932A-E545666F81A0}" sibTransId="{FFBB8643-2599-4752-A34A-8A4C77E5529B}"/>
    <dgm:cxn modelId="{9F036F4C-192A-4B51-A3F8-21B85B1C440A}" srcId="{877D921C-EBD3-4E77-A5D4-C476C8DD2A5A}" destId="{A459B108-6516-478E-A108-AD1DB0B42917}" srcOrd="1" destOrd="0" parTransId="{FEEB6F21-7894-4E9F-A9F8-E10E1C5443A1}" sibTransId="{DD6B6ACE-41E8-47EA-B361-3223990B5B00}"/>
    <dgm:cxn modelId="{3AA91060-741C-4B47-B729-B1F20C0D33B7}" type="presOf" srcId="{DD6B6ACE-41E8-47EA-B361-3223990B5B00}" destId="{1AE1B3F8-5641-44DD-9139-488E7F7C7F7F}" srcOrd="0" destOrd="0" presId="urn:microsoft.com/office/officeart/2008/layout/AlternatingHexagons"/>
    <dgm:cxn modelId="{488DEFFB-FC50-4C5D-A821-7F3A5AB1CD4F}" type="presOf" srcId="{6D607C49-0F4F-425B-9118-9389F42531E0}" destId="{881DFAE1-87B9-4B42-9D93-C63C0821D69C}" srcOrd="0" destOrd="0" presId="urn:microsoft.com/office/officeart/2008/layout/AlternatingHexagons"/>
    <dgm:cxn modelId="{D4159ADD-5C20-4460-B8EB-F9D9C8A807B8}" type="presOf" srcId="{A459B108-6516-478E-A108-AD1DB0B42917}" destId="{A8613786-3D91-4DBB-B92E-EACD48B9D7B0}" srcOrd="0" destOrd="0" presId="urn:microsoft.com/office/officeart/2008/layout/AlternatingHexagons"/>
    <dgm:cxn modelId="{A3BBCC80-18A0-48E8-88CC-81461723A472}" type="presOf" srcId="{72129200-59F9-4FC8-A7D0-30D222469D43}" destId="{A3B26D43-AC04-42DF-AD3F-DF675FFF3E4E}" srcOrd="0" destOrd="0" presId="urn:microsoft.com/office/officeart/2008/layout/AlternatingHexagons"/>
    <dgm:cxn modelId="{5A19ADAF-E212-4833-8C87-8B4CADD92D38}" type="presOf" srcId="{877D921C-EBD3-4E77-A5D4-C476C8DD2A5A}" destId="{F404AC12-EBEC-4662-A1E7-867B7EE3F35D}" srcOrd="0" destOrd="0" presId="urn:microsoft.com/office/officeart/2008/layout/AlternatingHexagons"/>
    <dgm:cxn modelId="{CBB504A1-B6A2-4C18-ADBD-40F257F1489C}" srcId="{877D921C-EBD3-4E77-A5D4-C476C8DD2A5A}" destId="{275E4278-D316-4C78-A389-C4D8548DEEB0}" srcOrd="2" destOrd="0" parTransId="{09D98C5A-DA9B-4471-BA9E-18F8302A9C7F}" sibTransId="{6D607C49-0F4F-425B-9118-9389F42531E0}"/>
    <dgm:cxn modelId="{2FD50154-C4A3-4297-BF0E-ECCAC2E60595}" type="presOf" srcId="{275E4278-D316-4C78-A389-C4D8548DEEB0}" destId="{614D92DC-8DC6-48C6-AFB9-462DFD2DA030}" srcOrd="0" destOrd="0" presId="urn:microsoft.com/office/officeart/2008/layout/AlternatingHexagons"/>
    <dgm:cxn modelId="{B01F98F2-106E-4B42-B2F6-386B70B5C03C}" type="presParOf" srcId="{F404AC12-EBEC-4662-A1E7-867B7EE3F35D}" destId="{1D912022-2F17-4420-8527-6C16E26DB4F7}" srcOrd="0" destOrd="0" presId="urn:microsoft.com/office/officeart/2008/layout/AlternatingHexagons"/>
    <dgm:cxn modelId="{3CC2D493-CB83-40EB-92FC-06531527364F}" type="presParOf" srcId="{1D912022-2F17-4420-8527-6C16E26DB4F7}" destId="{A3B26D43-AC04-42DF-AD3F-DF675FFF3E4E}" srcOrd="0" destOrd="0" presId="urn:microsoft.com/office/officeart/2008/layout/AlternatingHexagons"/>
    <dgm:cxn modelId="{FB6EE5BA-D3F2-4ED6-8C57-A4BFAA81889F}" type="presParOf" srcId="{1D912022-2F17-4420-8527-6C16E26DB4F7}" destId="{BB4B5CCE-6EBA-4E49-8B2F-059A3A5EA406}" srcOrd="1" destOrd="0" presId="urn:microsoft.com/office/officeart/2008/layout/AlternatingHexagons"/>
    <dgm:cxn modelId="{1CA0A692-F288-468E-B5D2-57A416134701}" type="presParOf" srcId="{1D912022-2F17-4420-8527-6C16E26DB4F7}" destId="{0EFB525E-4B33-4400-A226-4992BC6A339D}" srcOrd="2" destOrd="0" presId="urn:microsoft.com/office/officeart/2008/layout/AlternatingHexagons"/>
    <dgm:cxn modelId="{E940BF95-BEE4-414C-987F-147C95DAFD55}" type="presParOf" srcId="{1D912022-2F17-4420-8527-6C16E26DB4F7}" destId="{DF59C409-6271-40AA-B022-4915E85A49F8}" srcOrd="3" destOrd="0" presId="urn:microsoft.com/office/officeart/2008/layout/AlternatingHexagons"/>
    <dgm:cxn modelId="{97E46D76-8AFE-4505-B737-D9B8B5F90F5F}" type="presParOf" srcId="{1D912022-2F17-4420-8527-6C16E26DB4F7}" destId="{201F0DFE-994F-486D-873D-1B4AB39488A1}" srcOrd="4" destOrd="0" presId="urn:microsoft.com/office/officeart/2008/layout/AlternatingHexagons"/>
    <dgm:cxn modelId="{5B2B6B5D-245E-407D-B7EC-D334CBCD783D}" type="presParOf" srcId="{F404AC12-EBEC-4662-A1E7-867B7EE3F35D}" destId="{A7038505-C2F1-479F-AD23-093C4F6A0E31}" srcOrd="1" destOrd="0" presId="urn:microsoft.com/office/officeart/2008/layout/AlternatingHexagons"/>
    <dgm:cxn modelId="{B430BA30-3C01-4356-AAC9-407595A16C12}" type="presParOf" srcId="{F404AC12-EBEC-4662-A1E7-867B7EE3F35D}" destId="{BD2A9BD8-AC34-42C1-AB5B-5BCAB267A299}" srcOrd="2" destOrd="0" presId="urn:microsoft.com/office/officeart/2008/layout/AlternatingHexagons"/>
    <dgm:cxn modelId="{0E43D71E-C47B-49FD-85DE-C7E8E65B336A}" type="presParOf" srcId="{BD2A9BD8-AC34-42C1-AB5B-5BCAB267A299}" destId="{A8613786-3D91-4DBB-B92E-EACD48B9D7B0}" srcOrd="0" destOrd="0" presId="urn:microsoft.com/office/officeart/2008/layout/AlternatingHexagons"/>
    <dgm:cxn modelId="{F3229FCB-BF4C-49C6-ACE4-4F21C7DCB181}" type="presParOf" srcId="{BD2A9BD8-AC34-42C1-AB5B-5BCAB267A299}" destId="{673FC392-3944-4D28-A39F-F2E9B0DC030E}" srcOrd="1" destOrd="0" presId="urn:microsoft.com/office/officeart/2008/layout/AlternatingHexagons"/>
    <dgm:cxn modelId="{7925E2C5-5B37-4787-8CEA-3D7DB532FA94}" type="presParOf" srcId="{BD2A9BD8-AC34-42C1-AB5B-5BCAB267A299}" destId="{B645CF35-2FAE-4D9F-81C8-7B628EB07A6B}" srcOrd="2" destOrd="0" presId="urn:microsoft.com/office/officeart/2008/layout/AlternatingHexagons"/>
    <dgm:cxn modelId="{94BD2BD6-4493-4843-9799-A6CBB5CF1777}" type="presParOf" srcId="{BD2A9BD8-AC34-42C1-AB5B-5BCAB267A299}" destId="{9E00AA4F-6716-44BD-9F03-26764540FA63}" srcOrd="3" destOrd="0" presId="urn:microsoft.com/office/officeart/2008/layout/AlternatingHexagons"/>
    <dgm:cxn modelId="{2D913DF7-CF5B-4A7E-B713-9EE25A33F374}" type="presParOf" srcId="{BD2A9BD8-AC34-42C1-AB5B-5BCAB267A299}" destId="{1AE1B3F8-5641-44DD-9139-488E7F7C7F7F}" srcOrd="4" destOrd="0" presId="urn:microsoft.com/office/officeart/2008/layout/AlternatingHexagons"/>
    <dgm:cxn modelId="{6715FED1-C142-45BC-9DA7-2D39994C6942}" type="presParOf" srcId="{F404AC12-EBEC-4662-A1E7-867B7EE3F35D}" destId="{8E0C2E48-9633-41C5-B57B-14EE5376FADA}" srcOrd="3" destOrd="0" presId="urn:microsoft.com/office/officeart/2008/layout/AlternatingHexagons"/>
    <dgm:cxn modelId="{322AF071-ECD5-46FF-ABFA-26E2E4E08D40}" type="presParOf" srcId="{F404AC12-EBEC-4662-A1E7-867B7EE3F35D}" destId="{C3282E81-3DD6-46B7-8609-5318C50EEB70}" srcOrd="4" destOrd="0" presId="urn:microsoft.com/office/officeart/2008/layout/AlternatingHexagons"/>
    <dgm:cxn modelId="{AC58D23B-7F56-41EC-A249-3350C3113279}" type="presParOf" srcId="{C3282E81-3DD6-46B7-8609-5318C50EEB70}" destId="{614D92DC-8DC6-48C6-AFB9-462DFD2DA030}" srcOrd="0" destOrd="0" presId="urn:microsoft.com/office/officeart/2008/layout/AlternatingHexagons"/>
    <dgm:cxn modelId="{3BA4E558-FBF0-4808-AD5A-F8C69EACB33E}" type="presParOf" srcId="{C3282E81-3DD6-46B7-8609-5318C50EEB70}" destId="{E1E99493-D8E1-4429-8602-7F3F1F0AAF78}" srcOrd="1" destOrd="0" presId="urn:microsoft.com/office/officeart/2008/layout/AlternatingHexagons"/>
    <dgm:cxn modelId="{D81C4388-FCEE-4784-9367-BCBBB727A3B3}" type="presParOf" srcId="{C3282E81-3DD6-46B7-8609-5318C50EEB70}" destId="{8757FC36-9D68-42F8-BDC9-7C367287904B}" srcOrd="2" destOrd="0" presId="urn:microsoft.com/office/officeart/2008/layout/AlternatingHexagons"/>
    <dgm:cxn modelId="{1B532465-2F50-4364-A779-91B6BD7B7F09}" type="presParOf" srcId="{C3282E81-3DD6-46B7-8609-5318C50EEB70}" destId="{81658EF4-40FF-4FB5-B302-51A461A90DA4}" srcOrd="3" destOrd="0" presId="urn:microsoft.com/office/officeart/2008/layout/AlternatingHexagons"/>
    <dgm:cxn modelId="{FBD75B88-CF21-44A9-91E3-A05405289A81}" type="presParOf" srcId="{C3282E81-3DD6-46B7-8609-5318C50EEB70}" destId="{881DFAE1-87B9-4B42-9D93-C63C0821D69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ED42C1-F476-443F-990D-530C791F0F0A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12D7583-1FC1-4400-B97F-AA7B07146B61}">
      <dgm:prSet phldrT="[Texto]"/>
      <dgm:spPr/>
      <dgm:t>
        <a:bodyPr/>
        <a:lstStyle/>
        <a:p>
          <a:r>
            <a:rPr lang="es-EC" dirty="0" smtClean="0"/>
            <a:t>LECTURA ABSORBANCIA</a:t>
          </a:r>
          <a:endParaRPr lang="es-ES" dirty="0"/>
        </a:p>
      </dgm:t>
    </dgm:pt>
    <dgm:pt modelId="{B38CE1C7-182A-429C-8C12-66698D39481E}" type="parTrans" cxnId="{466654BA-4A30-435D-BCC5-0B71815E49DA}">
      <dgm:prSet/>
      <dgm:spPr/>
      <dgm:t>
        <a:bodyPr/>
        <a:lstStyle/>
        <a:p>
          <a:endParaRPr lang="es-ES"/>
        </a:p>
      </dgm:t>
    </dgm:pt>
    <dgm:pt modelId="{834F3532-D2CB-42D3-BFFC-70E57F6B3B55}" type="sibTrans" cxnId="{466654BA-4A30-435D-BCC5-0B71815E49DA}">
      <dgm:prSet/>
      <dgm:spPr/>
      <dgm:t>
        <a:bodyPr/>
        <a:lstStyle/>
        <a:p>
          <a:endParaRPr lang="es-ES"/>
        </a:p>
      </dgm:t>
    </dgm:pt>
    <dgm:pt modelId="{6C6436C0-B248-4742-9D9E-A7C77BA8CABC}">
      <dgm:prSet phldrT="[Texto]"/>
      <dgm:spPr/>
      <dgm:t>
        <a:bodyPr/>
        <a:lstStyle/>
        <a:p>
          <a:r>
            <a:rPr lang="es-EC" dirty="0" smtClean="0"/>
            <a:t>RELACIÓN260/230</a:t>
          </a:r>
          <a:endParaRPr lang="es-ES" dirty="0"/>
        </a:p>
      </dgm:t>
    </dgm:pt>
    <dgm:pt modelId="{CE09C3EE-A1D1-46D1-B437-547852C74BF3}" type="parTrans" cxnId="{3A12CC78-9231-4F53-8395-FE25505AD99B}">
      <dgm:prSet/>
      <dgm:spPr/>
      <dgm:t>
        <a:bodyPr/>
        <a:lstStyle/>
        <a:p>
          <a:endParaRPr lang="es-ES"/>
        </a:p>
      </dgm:t>
    </dgm:pt>
    <dgm:pt modelId="{B39B5637-3003-4D8F-A2E1-567B1D573DE4}" type="sibTrans" cxnId="{3A12CC78-9231-4F53-8395-FE25505AD99B}">
      <dgm:prSet/>
      <dgm:spPr/>
      <dgm:t>
        <a:bodyPr/>
        <a:lstStyle/>
        <a:p>
          <a:endParaRPr lang="es-ES"/>
        </a:p>
      </dgm:t>
    </dgm:pt>
    <dgm:pt modelId="{AB9A9AD2-D74C-438E-9206-53EFB03E93BE}">
      <dgm:prSet phldrT="[Texto]"/>
      <dgm:spPr/>
      <dgm:t>
        <a:bodyPr/>
        <a:lstStyle/>
        <a:p>
          <a:r>
            <a:rPr lang="es-EC" dirty="0" smtClean="0"/>
            <a:t>RELACIÓN 260/280</a:t>
          </a:r>
          <a:endParaRPr lang="es-ES" dirty="0"/>
        </a:p>
      </dgm:t>
    </dgm:pt>
    <dgm:pt modelId="{C2125621-8FC7-4684-83EC-DE2FF2A94F73}" type="parTrans" cxnId="{15218138-A975-426E-8802-C170A5A2509D}">
      <dgm:prSet/>
      <dgm:spPr/>
      <dgm:t>
        <a:bodyPr/>
        <a:lstStyle/>
        <a:p>
          <a:endParaRPr lang="es-ES"/>
        </a:p>
      </dgm:t>
    </dgm:pt>
    <dgm:pt modelId="{DC1B299F-41E3-48AF-AC29-1E98381275C6}" type="sibTrans" cxnId="{15218138-A975-426E-8802-C170A5A2509D}">
      <dgm:prSet/>
      <dgm:spPr/>
      <dgm:t>
        <a:bodyPr/>
        <a:lstStyle/>
        <a:p>
          <a:endParaRPr lang="es-ES"/>
        </a:p>
      </dgm:t>
    </dgm:pt>
    <dgm:pt modelId="{F83D26E9-2B7D-43FC-B9FF-8A69083F5C48}">
      <dgm:prSet phldrT="[Texto]"/>
      <dgm:spPr/>
      <dgm:t>
        <a:bodyPr/>
        <a:lstStyle/>
        <a:p>
          <a:r>
            <a:rPr lang="es-EC" dirty="0" smtClean="0"/>
            <a:t>45 min a 90 V y 300 </a:t>
          </a:r>
          <a:r>
            <a:rPr lang="es-EC" dirty="0" err="1" smtClean="0"/>
            <a:t>mAmp</a:t>
          </a:r>
          <a:endParaRPr lang="es-ES" dirty="0"/>
        </a:p>
      </dgm:t>
    </dgm:pt>
    <dgm:pt modelId="{8F0BB0C5-81DB-49AC-88AA-D0BA4B0B7A18}" type="parTrans" cxnId="{6E8F8537-1958-4D14-A8AC-C17D1D6F8A75}">
      <dgm:prSet/>
      <dgm:spPr/>
      <dgm:t>
        <a:bodyPr/>
        <a:lstStyle/>
        <a:p>
          <a:endParaRPr lang="es-ES"/>
        </a:p>
      </dgm:t>
    </dgm:pt>
    <dgm:pt modelId="{94292830-EA87-442B-B4F6-AE15480C4407}" type="sibTrans" cxnId="{6E8F8537-1958-4D14-A8AC-C17D1D6F8A75}">
      <dgm:prSet/>
      <dgm:spPr/>
      <dgm:t>
        <a:bodyPr/>
        <a:lstStyle/>
        <a:p>
          <a:endParaRPr lang="es-ES"/>
        </a:p>
      </dgm:t>
    </dgm:pt>
    <dgm:pt modelId="{7E3E6D52-B9F6-4086-A01A-EECD34732325}">
      <dgm:prSet phldrT="[Texto]"/>
      <dgm:spPr/>
      <dgm:t>
        <a:bodyPr/>
        <a:lstStyle/>
        <a:p>
          <a:r>
            <a:rPr lang="es-EC" dirty="0" smtClean="0"/>
            <a:t>Corrida electroforética </a:t>
          </a:r>
          <a:endParaRPr lang="es-ES" dirty="0"/>
        </a:p>
      </dgm:t>
    </dgm:pt>
    <dgm:pt modelId="{149140A2-0028-4C09-8FFB-4949BCE5ECDE}" type="parTrans" cxnId="{179EBCA1-F2AF-4F06-AFD6-A09F607CF305}">
      <dgm:prSet/>
      <dgm:spPr/>
      <dgm:t>
        <a:bodyPr/>
        <a:lstStyle/>
        <a:p>
          <a:endParaRPr lang="es-ES"/>
        </a:p>
      </dgm:t>
    </dgm:pt>
    <dgm:pt modelId="{ABB150C9-AA29-4F84-A7D6-CCA788D29237}" type="sibTrans" cxnId="{179EBCA1-F2AF-4F06-AFD6-A09F607CF305}">
      <dgm:prSet/>
      <dgm:spPr/>
      <dgm:t>
        <a:bodyPr/>
        <a:lstStyle/>
        <a:p>
          <a:endParaRPr lang="es-ES"/>
        </a:p>
      </dgm:t>
    </dgm:pt>
    <dgm:pt modelId="{6F5E02EA-C804-4AF1-886C-A50C0D4EAF09}">
      <dgm:prSet phldrT="[Texto]"/>
      <dgm:spPr/>
      <dgm:t>
        <a:bodyPr/>
        <a:lstStyle/>
        <a:p>
          <a:r>
            <a:rPr lang="es-EC" dirty="0" smtClean="0"/>
            <a:t>Cuantificación</a:t>
          </a:r>
          <a:endParaRPr lang="es-ES" dirty="0"/>
        </a:p>
      </dgm:t>
    </dgm:pt>
    <dgm:pt modelId="{806E44ED-CD95-4CA4-B324-5E1ED4C57C1D}" type="parTrans" cxnId="{EEA2B13D-58F3-40D7-81CA-619DF71254B6}">
      <dgm:prSet/>
      <dgm:spPr/>
      <dgm:t>
        <a:bodyPr/>
        <a:lstStyle/>
        <a:p>
          <a:endParaRPr lang="es-ES"/>
        </a:p>
      </dgm:t>
    </dgm:pt>
    <dgm:pt modelId="{B4857D99-F30B-4974-9E79-2A033CA8CC23}" type="sibTrans" cxnId="{EEA2B13D-58F3-40D7-81CA-619DF71254B6}">
      <dgm:prSet/>
      <dgm:spPr/>
      <dgm:t>
        <a:bodyPr/>
        <a:lstStyle/>
        <a:p>
          <a:endParaRPr lang="es-ES"/>
        </a:p>
      </dgm:t>
    </dgm:pt>
    <dgm:pt modelId="{EBEBE7F6-5D8E-4E1D-8F3F-FD54DE6042DB}" type="pres">
      <dgm:prSet presAssocID="{7CED42C1-F476-443F-990D-530C791F0F0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864D1AF5-5700-4BA5-992D-020677C64B43}" type="pres">
      <dgm:prSet presAssocID="{E12D7583-1FC1-4400-B97F-AA7B07146B61}" presName="compNode" presStyleCnt="0"/>
      <dgm:spPr/>
    </dgm:pt>
    <dgm:pt modelId="{E4990F52-93D8-433A-B3E9-1ADB6B5E64B9}" type="pres">
      <dgm:prSet presAssocID="{E12D7583-1FC1-4400-B97F-AA7B07146B61}" presName="dummyConnPt" presStyleCnt="0"/>
      <dgm:spPr/>
    </dgm:pt>
    <dgm:pt modelId="{D5B43D7E-9C7C-4DF2-8EF0-4B2197B90073}" type="pres">
      <dgm:prSet presAssocID="{E12D7583-1FC1-4400-B97F-AA7B07146B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A7B808-181D-4402-9DEB-3670194C907A}" type="pres">
      <dgm:prSet presAssocID="{834F3532-D2CB-42D3-BFFC-70E57F6B3B55}" presName="sibTrans" presStyleLbl="bgSibTrans2D1" presStyleIdx="0" presStyleCnt="5"/>
      <dgm:spPr/>
      <dgm:t>
        <a:bodyPr/>
        <a:lstStyle/>
        <a:p>
          <a:endParaRPr lang="es-EC"/>
        </a:p>
      </dgm:t>
    </dgm:pt>
    <dgm:pt modelId="{7642A06D-A544-4C2F-9663-0E4F0ECD7B28}" type="pres">
      <dgm:prSet presAssocID="{6C6436C0-B248-4742-9D9E-A7C77BA8CABC}" presName="compNode" presStyleCnt="0"/>
      <dgm:spPr/>
    </dgm:pt>
    <dgm:pt modelId="{26AC9E31-A272-4DAC-8CCE-995F7C92001F}" type="pres">
      <dgm:prSet presAssocID="{6C6436C0-B248-4742-9D9E-A7C77BA8CABC}" presName="dummyConnPt" presStyleCnt="0"/>
      <dgm:spPr/>
    </dgm:pt>
    <dgm:pt modelId="{D7E4301F-2CE2-4FAD-8BBB-F4AA8F9F4177}" type="pres">
      <dgm:prSet presAssocID="{6C6436C0-B248-4742-9D9E-A7C77BA8CA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7C6388-9933-403C-A12D-BB0999501134}" type="pres">
      <dgm:prSet presAssocID="{B39B5637-3003-4D8F-A2E1-567B1D573DE4}" presName="sibTrans" presStyleLbl="bgSibTrans2D1" presStyleIdx="1" presStyleCnt="5"/>
      <dgm:spPr/>
      <dgm:t>
        <a:bodyPr/>
        <a:lstStyle/>
        <a:p>
          <a:endParaRPr lang="es-EC"/>
        </a:p>
      </dgm:t>
    </dgm:pt>
    <dgm:pt modelId="{AAFFD4B9-EF0F-4F02-A9D4-3BB7D394AA63}" type="pres">
      <dgm:prSet presAssocID="{AB9A9AD2-D74C-438E-9206-53EFB03E93BE}" presName="compNode" presStyleCnt="0"/>
      <dgm:spPr/>
    </dgm:pt>
    <dgm:pt modelId="{5E26BA54-427B-4774-A9DB-C13A0168BD25}" type="pres">
      <dgm:prSet presAssocID="{AB9A9AD2-D74C-438E-9206-53EFB03E93BE}" presName="dummyConnPt" presStyleCnt="0"/>
      <dgm:spPr/>
    </dgm:pt>
    <dgm:pt modelId="{8E6BF773-2B22-49B0-B317-43423B65F724}" type="pres">
      <dgm:prSet presAssocID="{AB9A9AD2-D74C-438E-9206-53EFB03E93B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860261-8D8F-4DD8-A66C-4C02ED10BAD4}" type="pres">
      <dgm:prSet presAssocID="{DC1B299F-41E3-48AF-AC29-1E98381275C6}" presName="sibTrans" presStyleLbl="bgSibTrans2D1" presStyleIdx="2" presStyleCnt="5"/>
      <dgm:spPr/>
      <dgm:t>
        <a:bodyPr/>
        <a:lstStyle/>
        <a:p>
          <a:endParaRPr lang="es-EC"/>
        </a:p>
      </dgm:t>
    </dgm:pt>
    <dgm:pt modelId="{BA184D96-230F-4084-A794-306D56333E4B}" type="pres">
      <dgm:prSet presAssocID="{F83D26E9-2B7D-43FC-B9FF-8A69083F5C48}" presName="compNode" presStyleCnt="0"/>
      <dgm:spPr/>
    </dgm:pt>
    <dgm:pt modelId="{B057DAF7-B624-46DC-9112-1EFA569F8559}" type="pres">
      <dgm:prSet presAssocID="{F83D26E9-2B7D-43FC-B9FF-8A69083F5C48}" presName="dummyConnPt" presStyleCnt="0"/>
      <dgm:spPr/>
    </dgm:pt>
    <dgm:pt modelId="{77A2266E-9CBD-47B5-9776-2557E5D6E58B}" type="pres">
      <dgm:prSet presAssocID="{F83D26E9-2B7D-43FC-B9FF-8A69083F5C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45102-EF84-457E-950E-E2E28CCF45EF}" type="pres">
      <dgm:prSet presAssocID="{94292830-EA87-442B-B4F6-AE15480C4407}" presName="sibTrans" presStyleLbl="bgSibTrans2D1" presStyleIdx="3" presStyleCnt="5"/>
      <dgm:spPr/>
      <dgm:t>
        <a:bodyPr/>
        <a:lstStyle/>
        <a:p>
          <a:endParaRPr lang="es-EC"/>
        </a:p>
      </dgm:t>
    </dgm:pt>
    <dgm:pt modelId="{6CC46CD0-C19E-4FE7-B2BE-7E06E2C984E5}" type="pres">
      <dgm:prSet presAssocID="{7E3E6D52-B9F6-4086-A01A-EECD34732325}" presName="compNode" presStyleCnt="0"/>
      <dgm:spPr/>
    </dgm:pt>
    <dgm:pt modelId="{3D6BFF55-DAD8-4858-96E8-657CEF66A3C5}" type="pres">
      <dgm:prSet presAssocID="{7E3E6D52-B9F6-4086-A01A-EECD34732325}" presName="dummyConnPt" presStyleCnt="0"/>
      <dgm:spPr/>
    </dgm:pt>
    <dgm:pt modelId="{AA4994F7-5686-439C-B0A0-81EDE3DAAEA4}" type="pres">
      <dgm:prSet presAssocID="{7E3E6D52-B9F6-4086-A01A-EECD347323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6B977F-835B-4F07-8A1A-F894ACAD5176}" type="pres">
      <dgm:prSet presAssocID="{ABB150C9-AA29-4F84-A7D6-CCA788D29237}" presName="sibTrans" presStyleLbl="bgSibTrans2D1" presStyleIdx="4" presStyleCnt="5"/>
      <dgm:spPr/>
      <dgm:t>
        <a:bodyPr/>
        <a:lstStyle/>
        <a:p>
          <a:endParaRPr lang="es-EC"/>
        </a:p>
      </dgm:t>
    </dgm:pt>
    <dgm:pt modelId="{3E378A00-A56B-427B-934E-44C2C0D61659}" type="pres">
      <dgm:prSet presAssocID="{6F5E02EA-C804-4AF1-886C-A50C0D4EAF09}" presName="compNode" presStyleCnt="0"/>
      <dgm:spPr/>
    </dgm:pt>
    <dgm:pt modelId="{18D1C4EE-991C-40FB-BEF8-520674043326}" type="pres">
      <dgm:prSet presAssocID="{6F5E02EA-C804-4AF1-886C-A50C0D4EAF09}" presName="dummyConnPt" presStyleCnt="0"/>
      <dgm:spPr/>
    </dgm:pt>
    <dgm:pt modelId="{EC355BCA-9210-443F-AE9E-29465D2CE525}" type="pres">
      <dgm:prSet presAssocID="{6F5E02EA-C804-4AF1-886C-A50C0D4EAF0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CFC59E-40D3-48C7-B521-B8241ADE2E39}" type="presOf" srcId="{F83D26E9-2B7D-43FC-B9FF-8A69083F5C48}" destId="{77A2266E-9CBD-47B5-9776-2557E5D6E58B}" srcOrd="0" destOrd="0" presId="urn:microsoft.com/office/officeart/2005/8/layout/bProcess4"/>
    <dgm:cxn modelId="{0FB7C85D-E90F-4997-A7A5-20ACB5EEF593}" type="presOf" srcId="{E12D7583-1FC1-4400-B97F-AA7B07146B61}" destId="{D5B43D7E-9C7C-4DF2-8EF0-4B2197B90073}" srcOrd="0" destOrd="0" presId="urn:microsoft.com/office/officeart/2005/8/layout/bProcess4"/>
    <dgm:cxn modelId="{EA43AEEF-4A63-486C-8C29-A3D41EA05AC4}" type="presOf" srcId="{DC1B299F-41E3-48AF-AC29-1E98381275C6}" destId="{61860261-8D8F-4DD8-A66C-4C02ED10BAD4}" srcOrd="0" destOrd="0" presId="urn:microsoft.com/office/officeart/2005/8/layout/bProcess4"/>
    <dgm:cxn modelId="{3A12CC78-9231-4F53-8395-FE25505AD99B}" srcId="{7CED42C1-F476-443F-990D-530C791F0F0A}" destId="{6C6436C0-B248-4742-9D9E-A7C77BA8CABC}" srcOrd="1" destOrd="0" parTransId="{CE09C3EE-A1D1-46D1-B437-547852C74BF3}" sibTransId="{B39B5637-3003-4D8F-A2E1-567B1D573DE4}"/>
    <dgm:cxn modelId="{5358BA32-731E-4ADC-8442-5B86B8FC24A1}" type="presOf" srcId="{ABB150C9-AA29-4F84-A7D6-CCA788D29237}" destId="{2B6B977F-835B-4F07-8A1A-F894ACAD5176}" srcOrd="0" destOrd="0" presId="urn:microsoft.com/office/officeart/2005/8/layout/bProcess4"/>
    <dgm:cxn modelId="{20684852-6305-4837-BCF3-122EFA9F5256}" type="presOf" srcId="{7E3E6D52-B9F6-4086-A01A-EECD34732325}" destId="{AA4994F7-5686-439C-B0A0-81EDE3DAAEA4}" srcOrd="0" destOrd="0" presId="urn:microsoft.com/office/officeart/2005/8/layout/bProcess4"/>
    <dgm:cxn modelId="{D89F4704-D08E-4AC5-8A1C-86BE480613F2}" type="presOf" srcId="{834F3532-D2CB-42D3-BFFC-70E57F6B3B55}" destId="{66A7B808-181D-4402-9DEB-3670194C907A}" srcOrd="0" destOrd="0" presId="urn:microsoft.com/office/officeart/2005/8/layout/bProcess4"/>
    <dgm:cxn modelId="{179EBCA1-F2AF-4F06-AFD6-A09F607CF305}" srcId="{7CED42C1-F476-443F-990D-530C791F0F0A}" destId="{7E3E6D52-B9F6-4086-A01A-EECD34732325}" srcOrd="4" destOrd="0" parTransId="{149140A2-0028-4C09-8FFB-4949BCE5ECDE}" sibTransId="{ABB150C9-AA29-4F84-A7D6-CCA788D29237}"/>
    <dgm:cxn modelId="{A4E4312B-C58F-466B-BE06-F00959D295DD}" type="presOf" srcId="{B39B5637-3003-4D8F-A2E1-567B1D573DE4}" destId="{A67C6388-9933-403C-A12D-BB0999501134}" srcOrd="0" destOrd="0" presId="urn:microsoft.com/office/officeart/2005/8/layout/bProcess4"/>
    <dgm:cxn modelId="{15218138-A975-426E-8802-C170A5A2509D}" srcId="{7CED42C1-F476-443F-990D-530C791F0F0A}" destId="{AB9A9AD2-D74C-438E-9206-53EFB03E93BE}" srcOrd="2" destOrd="0" parTransId="{C2125621-8FC7-4684-83EC-DE2FF2A94F73}" sibTransId="{DC1B299F-41E3-48AF-AC29-1E98381275C6}"/>
    <dgm:cxn modelId="{A4EB7C2A-FC81-43FF-88EA-10047DD3EDA3}" type="presOf" srcId="{94292830-EA87-442B-B4F6-AE15480C4407}" destId="{34F45102-EF84-457E-950E-E2E28CCF45EF}" srcOrd="0" destOrd="0" presId="urn:microsoft.com/office/officeart/2005/8/layout/bProcess4"/>
    <dgm:cxn modelId="{4707FC59-81D5-4526-8D97-7B5585603F57}" type="presOf" srcId="{7CED42C1-F476-443F-990D-530C791F0F0A}" destId="{EBEBE7F6-5D8E-4E1D-8F3F-FD54DE6042DB}" srcOrd="0" destOrd="0" presId="urn:microsoft.com/office/officeart/2005/8/layout/bProcess4"/>
    <dgm:cxn modelId="{A277919E-89DA-49B1-AFAA-E321A83DCAA7}" type="presOf" srcId="{AB9A9AD2-D74C-438E-9206-53EFB03E93BE}" destId="{8E6BF773-2B22-49B0-B317-43423B65F724}" srcOrd="0" destOrd="0" presId="urn:microsoft.com/office/officeart/2005/8/layout/bProcess4"/>
    <dgm:cxn modelId="{466654BA-4A30-435D-BCC5-0B71815E49DA}" srcId="{7CED42C1-F476-443F-990D-530C791F0F0A}" destId="{E12D7583-1FC1-4400-B97F-AA7B07146B61}" srcOrd="0" destOrd="0" parTransId="{B38CE1C7-182A-429C-8C12-66698D39481E}" sibTransId="{834F3532-D2CB-42D3-BFFC-70E57F6B3B55}"/>
    <dgm:cxn modelId="{927B7CBD-5B5A-4E49-9259-A0E526351BE3}" type="presOf" srcId="{6C6436C0-B248-4742-9D9E-A7C77BA8CABC}" destId="{D7E4301F-2CE2-4FAD-8BBB-F4AA8F9F4177}" srcOrd="0" destOrd="0" presId="urn:microsoft.com/office/officeart/2005/8/layout/bProcess4"/>
    <dgm:cxn modelId="{6E8F8537-1958-4D14-A8AC-C17D1D6F8A75}" srcId="{7CED42C1-F476-443F-990D-530C791F0F0A}" destId="{F83D26E9-2B7D-43FC-B9FF-8A69083F5C48}" srcOrd="3" destOrd="0" parTransId="{8F0BB0C5-81DB-49AC-88AA-D0BA4B0B7A18}" sibTransId="{94292830-EA87-442B-B4F6-AE15480C4407}"/>
    <dgm:cxn modelId="{CDA93F0C-03A8-4521-B6FA-A4167906FC46}" type="presOf" srcId="{6F5E02EA-C804-4AF1-886C-A50C0D4EAF09}" destId="{EC355BCA-9210-443F-AE9E-29465D2CE525}" srcOrd="0" destOrd="0" presId="urn:microsoft.com/office/officeart/2005/8/layout/bProcess4"/>
    <dgm:cxn modelId="{EEA2B13D-58F3-40D7-81CA-619DF71254B6}" srcId="{7CED42C1-F476-443F-990D-530C791F0F0A}" destId="{6F5E02EA-C804-4AF1-886C-A50C0D4EAF09}" srcOrd="5" destOrd="0" parTransId="{806E44ED-CD95-4CA4-B324-5E1ED4C57C1D}" sibTransId="{B4857D99-F30B-4974-9E79-2A033CA8CC23}"/>
    <dgm:cxn modelId="{4B00DDF3-8040-448F-B8AE-72717565058C}" type="presParOf" srcId="{EBEBE7F6-5D8E-4E1D-8F3F-FD54DE6042DB}" destId="{864D1AF5-5700-4BA5-992D-020677C64B43}" srcOrd="0" destOrd="0" presId="urn:microsoft.com/office/officeart/2005/8/layout/bProcess4"/>
    <dgm:cxn modelId="{945D2416-D9B6-4C8C-A925-D8CD544F1E85}" type="presParOf" srcId="{864D1AF5-5700-4BA5-992D-020677C64B43}" destId="{E4990F52-93D8-433A-B3E9-1ADB6B5E64B9}" srcOrd="0" destOrd="0" presId="urn:microsoft.com/office/officeart/2005/8/layout/bProcess4"/>
    <dgm:cxn modelId="{AD1AA751-1A7A-4D78-ABC8-3AFA9BAF2D90}" type="presParOf" srcId="{864D1AF5-5700-4BA5-992D-020677C64B43}" destId="{D5B43D7E-9C7C-4DF2-8EF0-4B2197B90073}" srcOrd="1" destOrd="0" presId="urn:microsoft.com/office/officeart/2005/8/layout/bProcess4"/>
    <dgm:cxn modelId="{E871DEEE-DFF3-49D5-B633-FA15A731D70D}" type="presParOf" srcId="{EBEBE7F6-5D8E-4E1D-8F3F-FD54DE6042DB}" destId="{66A7B808-181D-4402-9DEB-3670194C907A}" srcOrd="1" destOrd="0" presId="urn:microsoft.com/office/officeart/2005/8/layout/bProcess4"/>
    <dgm:cxn modelId="{C5A6178E-5CA7-4CE6-8082-DF5758EE7A9C}" type="presParOf" srcId="{EBEBE7F6-5D8E-4E1D-8F3F-FD54DE6042DB}" destId="{7642A06D-A544-4C2F-9663-0E4F0ECD7B28}" srcOrd="2" destOrd="0" presId="urn:microsoft.com/office/officeart/2005/8/layout/bProcess4"/>
    <dgm:cxn modelId="{BF839E1F-F597-4881-943B-F34F2E10643E}" type="presParOf" srcId="{7642A06D-A544-4C2F-9663-0E4F0ECD7B28}" destId="{26AC9E31-A272-4DAC-8CCE-995F7C92001F}" srcOrd="0" destOrd="0" presId="urn:microsoft.com/office/officeart/2005/8/layout/bProcess4"/>
    <dgm:cxn modelId="{355FF06E-C3A1-48D1-B64D-45DCCA5E154D}" type="presParOf" srcId="{7642A06D-A544-4C2F-9663-0E4F0ECD7B28}" destId="{D7E4301F-2CE2-4FAD-8BBB-F4AA8F9F4177}" srcOrd="1" destOrd="0" presId="urn:microsoft.com/office/officeart/2005/8/layout/bProcess4"/>
    <dgm:cxn modelId="{E664AADC-7E1B-4808-840C-67CF3F9B1B13}" type="presParOf" srcId="{EBEBE7F6-5D8E-4E1D-8F3F-FD54DE6042DB}" destId="{A67C6388-9933-403C-A12D-BB0999501134}" srcOrd="3" destOrd="0" presId="urn:microsoft.com/office/officeart/2005/8/layout/bProcess4"/>
    <dgm:cxn modelId="{16E27123-E7CF-4CC7-BED2-3A04276CB6BE}" type="presParOf" srcId="{EBEBE7F6-5D8E-4E1D-8F3F-FD54DE6042DB}" destId="{AAFFD4B9-EF0F-4F02-A9D4-3BB7D394AA63}" srcOrd="4" destOrd="0" presId="urn:microsoft.com/office/officeart/2005/8/layout/bProcess4"/>
    <dgm:cxn modelId="{815E663F-FD94-471F-B2F5-4149371CD4CC}" type="presParOf" srcId="{AAFFD4B9-EF0F-4F02-A9D4-3BB7D394AA63}" destId="{5E26BA54-427B-4774-A9DB-C13A0168BD25}" srcOrd="0" destOrd="0" presId="urn:microsoft.com/office/officeart/2005/8/layout/bProcess4"/>
    <dgm:cxn modelId="{BCCE2436-95F3-4095-9F6B-432763C9D643}" type="presParOf" srcId="{AAFFD4B9-EF0F-4F02-A9D4-3BB7D394AA63}" destId="{8E6BF773-2B22-49B0-B317-43423B65F724}" srcOrd="1" destOrd="0" presId="urn:microsoft.com/office/officeart/2005/8/layout/bProcess4"/>
    <dgm:cxn modelId="{5BE1B240-6BE7-4F44-B5B4-E8DB43D34014}" type="presParOf" srcId="{EBEBE7F6-5D8E-4E1D-8F3F-FD54DE6042DB}" destId="{61860261-8D8F-4DD8-A66C-4C02ED10BAD4}" srcOrd="5" destOrd="0" presId="urn:microsoft.com/office/officeart/2005/8/layout/bProcess4"/>
    <dgm:cxn modelId="{305B78C1-82C3-4028-8462-C5EC8372F226}" type="presParOf" srcId="{EBEBE7F6-5D8E-4E1D-8F3F-FD54DE6042DB}" destId="{BA184D96-230F-4084-A794-306D56333E4B}" srcOrd="6" destOrd="0" presId="urn:microsoft.com/office/officeart/2005/8/layout/bProcess4"/>
    <dgm:cxn modelId="{570BFF12-5CD8-4F3A-9748-9056331A45DA}" type="presParOf" srcId="{BA184D96-230F-4084-A794-306D56333E4B}" destId="{B057DAF7-B624-46DC-9112-1EFA569F8559}" srcOrd="0" destOrd="0" presId="urn:microsoft.com/office/officeart/2005/8/layout/bProcess4"/>
    <dgm:cxn modelId="{065AE3B4-45D4-4BF5-9B5B-A669995AB854}" type="presParOf" srcId="{BA184D96-230F-4084-A794-306D56333E4B}" destId="{77A2266E-9CBD-47B5-9776-2557E5D6E58B}" srcOrd="1" destOrd="0" presId="urn:microsoft.com/office/officeart/2005/8/layout/bProcess4"/>
    <dgm:cxn modelId="{9B8F0C03-CFAC-48B9-B73B-EC0920747CD0}" type="presParOf" srcId="{EBEBE7F6-5D8E-4E1D-8F3F-FD54DE6042DB}" destId="{34F45102-EF84-457E-950E-E2E28CCF45EF}" srcOrd="7" destOrd="0" presId="urn:microsoft.com/office/officeart/2005/8/layout/bProcess4"/>
    <dgm:cxn modelId="{DD161F2D-A419-4DFC-AD1C-C4B3821DFE0F}" type="presParOf" srcId="{EBEBE7F6-5D8E-4E1D-8F3F-FD54DE6042DB}" destId="{6CC46CD0-C19E-4FE7-B2BE-7E06E2C984E5}" srcOrd="8" destOrd="0" presId="urn:microsoft.com/office/officeart/2005/8/layout/bProcess4"/>
    <dgm:cxn modelId="{DFC956EA-3ED6-40DE-B95E-7B390AD3BE47}" type="presParOf" srcId="{6CC46CD0-C19E-4FE7-B2BE-7E06E2C984E5}" destId="{3D6BFF55-DAD8-4858-96E8-657CEF66A3C5}" srcOrd="0" destOrd="0" presId="urn:microsoft.com/office/officeart/2005/8/layout/bProcess4"/>
    <dgm:cxn modelId="{F1CC53E3-5EF5-4104-8615-0F4DCF499FC8}" type="presParOf" srcId="{6CC46CD0-C19E-4FE7-B2BE-7E06E2C984E5}" destId="{AA4994F7-5686-439C-B0A0-81EDE3DAAEA4}" srcOrd="1" destOrd="0" presId="urn:microsoft.com/office/officeart/2005/8/layout/bProcess4"/>
    <dgm:cxn modelId="{F05D0050-E8AD-4CB7-A79B-7768EF781F96}" type="presParOf" srcId="{EBEBE7F6-5D8E-4E1D-8F3F-FD54DE6042DB}" destId="{2B6B977F-835B-4F07-8A1A-F894ACAD5176}" srcOrd="9" destOrd="0" presId="urn:microsoft.com/office/officeart/2005/8/layout/bProcess4"/>
    <dgm:cxn modelId="{E6E9A7AE-E889-4BE3-87BE-78E7F0BCB804}" type="presParOf" srcId="{EBEBE7F6-5D8E-4E1D-8F3F-FD54DE6042DB}" destId="{3E378A00-A56B-427B-934E-44C2C0D61659}" srcOrd="10" destOrd="0" presId="urn:microsoft.com/office/officeart/2005/8/layout/bProcess4"/>
    <dgm:cxn modelId="{B56E91E8-28D1-4CBB-887C-BA166469FC5A}" type="presParOf" srcId="{3E378A00-A56B-427B-934E-44C2C0D61659}" destId="{18D1C4EE-991C-40FB-BEF8-520674043326}" srcOrd="0" destOrd="0" presId="urn:microsoft.com/office/officeart/2005/8/layout/bProcess4"/>
    <dgm:cxn modelId="{F10A2F32-18F6-4708-B432-84D9EDC6C2C0}" type="presParOf" srcId="{3E378A00-A56B-427B-934E-44C2C0D61659}" destId="{EC355BCA-9210-443F-AE9E-29465D2CE52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36E0F1-03AD-4081-86E1-F17D2D334C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7977FB6-3EC7-450A-B183-95C85194C5B1}">
      <dgm:prSet phldrT="[Texto]"/>
      <dgm:spPr/>
      <dgm:t>
        <a:bodyPr/>
        <a:lstStyle/>
        <a:p>
          <a:r>
            <a:rPr lang="es-EC" dirty="0" smtClean="0"/>
            <a:t>Cálculos 20 </a:t>
          </a:r>
          <a:r>
            <a:rPr lang="es-EC" dirty="0" err="1" smtClean="0"/>
            <a:t>rx</a:t>
          </a:r>
          <a:endParaRPr lang="es-EC" dirty="0" smtClean="0"/>
        </a:p>
        <a:p>
          <a:r>
            <a:rPr lang="es-EC" dirty="0" err="1" smtClean="0"/>
            <a:t>Bind</a:t>
          </a:r>
          <a:r>
            <a:rPr lang="es-EC" dirty="0" smtClean="0"/>
            <a:t> 14 ml</a:t>
          </a:r>
        </a:p>
      </dgm:t>
    </dgm:pt>
    <dgm:pt modelId="{F38C086E-D806-4616-9315-5649A0521BD7}" type="parTrans" cxnId="{E1AB0F2B-EE8F-4E68-9126-BF492563661D}">
      <dgm:prSet/>
      <dgm:spPr/>
      <dgm:t>
        <a:bodyPr/>
        <a:lstStyle/>
        <a:p>
          <a:endParaRPr lang="es-ES"/>
        </a:p>
      </dgm:t>
    </dgm:pt>
    <dgm:pt modelId="{8B0F0EAB-F285-4F40-A12C-D696BA033E9F}" type="sibTrans" cxnId="{E1AB0F2B-EE8F-4E68-9126-BF492563661D}">
      <dgm:prSet/>
      <dgm:spPr/>
      <dgm:t>
        <a:bodyPr/>
        <a:lstStyle/>
        <a:p>
          <a:endParaRPr lang="es-ES"/>
        </a:p>
      </dgm:t>
    </dgm:pt>
    <dgm:pt modelId="{0D7F4A9A-CB5A-4893-83C8-3DEC9DA34066}">
      <dgm:prSet phldrT="[Texto]"/>
      <dgm:spPr/>
      <dgm:t>
        <a:bodyPr/>
        <a:lstStyle/>
        <a:p>
          <a:r>
            <a:rPr lang="es-EC" dirty="0" smtClean="0"/>
            <a:t>WS </a:t>
          </a:r>
          <a:r>
            <a:rPr lang="es-EC" dirty="0" smtClean="0">
              <a:sym typeface="Wingdings" panose="05000000000000000000" pitchFamily="2" charset="2"/>
            </a:rPr>
            <a:t> 50ml</a:t>
          </a:r>
          <a:endParaRPr lang="es-ES" dirty="0"/>
        </a:p>
      </dgm:t>
    </dgm:pt>
    <dgm:pt modelId="{8B1082BA-D76C-4D11-A48E-EA6528215BA5}" type="parTrans" cxnId="{7D639C17-9E14-43DC-AEA4-2B707A351D7F}">
      <dgm:prSet/>
      <dgm:spPr/>
      <dgm:t>
        <a:bodyPr/>
        <a:lstStyle/>
        <a:p>
          <a:endParaRPr lang="es-ES"/>
        </a:p>
      </dgm:t>
    </dgm:pt>
    <dgm:pt modelId="{6926DA91-3C15-4DF0-A940-5124A0BD5C20}" type="sibTrans" cxnId="{7D639C17-9E14-43DC-AEA4-2B707A351D7F}">
      <dgm:prSet/>
      <dgm:spPr/>
      <dgm:t>
        <a:bodyPr/>
        <a:lstStyle/>
        <a:p>
          <a:endParaRPr lang="es-ES"/>
        </a:p>
      </dgm:t>
    </dgm:pt>
    <dgm:pt modelId="{147BE74A-93FA-425A-A686-815A4E6F909D}">
      <dgm:prSet phldrT="[Texto]"/>
      <dgm:spPr/>
      <dgm:t>
        <a:bodyPr/>
        <a:lstStyle/>
        <a:p>
          <a:r>
            <a:rPr lang="es-EC" dirty="0" smtClean="0"/>
            <a:t>Set de columnas</a:t>
          </a:r>
          <a:endParaRPr lang="es-ES" dirty="0"/>
        </a:p>
      </dgm:t>
    </dgm:pt>
    <dgm:pt modelId="{179F534F-08E5-4B83-BE16-05A8E8172312}" type="parTrans" cxnId="{179E868C-4874-4004-B7F6-0694AE870BAB}">
      <dgm:prSet/>
      <dgm:spPr/>
      <dgm:t>
        <a:bodyPr/>
        <a:lstStyle/>
        <a:p>
          <a:endParaRPr lang="es-ES"/>
        </a:p>
      </dgm:t>
    </dgm:pt>
    <dgm:pt modelId="{E8242B0C-C861-4D79-8B77-D0DA681320AC}" type="sibTrans" cxnId="{179E868C-4874-4004-B7F6-0694AE870BAB}">
      <dgm:prSet/>
      <dgm:spPr/>
      <dgm:t>
        <a:bodyPr/>
        <a:lstStyle/>
        <a:p>
          <a:endParaRPr lang="es-ES"/>
        </a:p>
      </dgm:t>
    </dgm:pt>
    <dgm:pt modelId="{B580A8DB-2C0E-47DB-BCAE-134F42B5372B}">
      <dgm:prSet phldrT="[Texto]"/>
      <dgm:spPr/>
      <dgm:t>
        <a:bodyPr/>
        <a:lstStyle/>
        <a:p>
          <a:r>
            <a:rPr lang="es-EC" dirty="0" smtClean="0"/>
            <a:t>Protocolos de uso</a:t>
          </a:r>
          <a:endParaRPr lang="es-ES" dirty="0"/>
        </a:p>
      </dgm:t>
    </dgm:pt>
    <dgm:pt modelId="{6B3BC89C-BEE3-48C1-95FC-67F7EC6DE932}" type="parTrans" cxnId="{FC7B09A2-F361-47BA-9F61-361C9AA094BA}">
      <dgm:prSet/>
      <dgm:spPr/>
      <dgm:t>
        <a:bodyPr/>
        <a:lstStyle/>
        <a:p>
          <a:endParaRPr lang="es-ES"/>
        </a:p>
      </dgm:t>
    </dgm:pt>
    <dgm:pt modelId="{950FB4A7-1762-4E79-9DC6-6E95497B98D9}" type="sibTrans" cxnId="{FC7B09A2-F361-47BA-9F61-361C9AA094BA}">
      <dgm:prSet/>
      <dgm:spPr/>
      <dgm:t>
        <a:bodyPr/>
        <a:lstStyle/>
        <a:p>
          <a:endParaRPr lang="es-ES"/>
        </a:p>
      </dgm:t>
    </dgm:pt>
    <dgm:pt modelId="{0CFA708A-70D1-4A45-95E4-4104A62A4CC9}">
      <dgm:prSet phldrT="[Texto]"/>
      <dgm:spPr/>
      <dgm:t>
        <a:bodyPr/>
        <a:lstStyle/>
        <a:p>
          <a:r>
            <a:rPr lang="es-EC" dirty="0" smtClean="0"/>
            <a:t>Generación códigos QR</a:t>
          </a:r>
          <a:endParaRPr lang="es-ES" dirty="0"/>
        </a:p>
      </dgm:t>
    </dgm:pt>
    <dgm:pt modelId="{87CDC73E-4DFF-4D9C-A029-4FF9AC7D77F6}" type="parTrans" cxnId="{9C84E989-262E-4D85-992A-20F69E3173AD}">
      <dgm:prSet/>
      <dgm:spPr/>
      <dgm:t>
        <a:bodyPr/>
        <a:lstStyle/>
        <a:p>
          <a:endParaRPr lang="es-ES"/>
        </a:p>
      </dgm:t>
    </dgm:pt>
    <dgm:pt modelId="{1859C481-BD0C-4598-B68A-F3407DAD4948}" type="sibTrans" cxnId="{9C84E989-262E-4D85-992A-20F69E3173AD}">
      <dgm:prSet/>
      <dgm:spPr/>
      <dgm:t>
        <a:bodyPr/>
        <a:lstStyle/>
        <a:p>
          <a:endParaRPr lang="es-ES"/>
        </a:p>
      </dgm:t>
    </dgm:pt>
    <dgm:pt modelId="{DD3A78D3-B0DE-46B1-8C99-E36ADB4D8F90}" type="pres">
      <dgm:prSet presAssocID="{A836E0F1-03AD-4081-86E1-F17D2D334C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C2F3E8-2867-4971-9AC8-6BD34E9DB57C}" type="pres">
      <dgm:prSet presAssocID="{47977FB6-3EC7-450A-B183-95C85194C5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BFE0FD-EB99-4668-9ABE-70E1B308B566}" type="pres">
      <dgm:prSet presAssocID="{8B0F0EAB-F285-4F40-A12C-D696BA033E9F}" presName="sibTrans" presStyleCnt="0"/>
      <dgm:spPr/>
    </dgm:pt>
    <dgm:pt modelId="{E5042FBE-5CDF-4900-ABA3-0DC8063C6B38}" type="pres">
      <dgm:prSet presAssocID="{0D7F4A9A-CB5A-4893-83C8-3DEC9DA340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ADE7C-CB1B-4FE8-A8F8-C065D41AEC4C}" type="pres">
      <dgm:prSet presAssocID="{6926DA91-3C15-4DF0-A940-5124A0BD5C20}" presName="sibTrans" presStyleCnt="0"/>
      <dgm:spPr/>
    </dgm:pt>
    <dgm:pt modelId="{01BB3092-3E2B-4957-97B3-30A54D7A28DC}" type="pres">
      <dgm:prSet presAssocID="{147BE74A-93FA-425A-A686-815A4E6F90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9214D-EFAC-461A-82B8-EDDD101555F0}" type="pres">
      <dgm:prSet presAssocID="{E8242B0C-C861-4D79-8B77-D0DA681320AC}" presName="sibTrans" presStyleCnt="0"/>
      <dgm:spPr/>
    </dgm:pt>
    <dgm:pt modelId="{1DB38193-53AE-4773-A590-EE828C62E1E7}" type="pres">
      <dgm:prSet presAssocID="{B580A8DB-2C0E-47DB-BCAE-134F42B537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CCD0DB-0CBA-42A3-847A-0995EDD9B758}" type="pres">
      <dgm:prSet presAssocID="{950FB4A7-1762-4E79-9DC6-6E95497B98D9}" presName="sibTrans" presStyleCnt="0"/>
      <dgm:spPr/>
    </dgm:pt>
    <dgm:pt modelId="{3AA81752-6982-485A-BA13-4A0B8308F4DD}" type="pres">
      <dgm:prSet presAssocID="{0CFA708A-70D1-4A45-95E4-4104A62A4C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639C17-9E14-43DC-AEA4-2B707A351D7F}" srcId="{A836E0F1-03AD-4081-86E1-F17D2D334C55}" destId="{0D7F4A9A-CB5A-4893-83C8-3DEC9DA34066}" srcOrd="1" destOrd="0" parTransId="{8B1082BA-D76C-4D11-A48E-EA6528215BA5}" sibTransId="{6926DA91-3C15-4DF0-A940-5124A0BD5C20}"/>
    <dgm:cxn modelId="{07CC36B1-D2C9-4AD8-A318-3A91EA0D6E75}" type="presOf" srcId="{0CFA708A-70D1-4A45-95E4-4104A62A4CC9}" destId="{3AA81752-6982-485A-BA13-4A0B8308F4DD}" srcOrd="0" destOrd="0" presId="urn:microsoft.com/office/officeart/2005/8/layout/default"/>
    <dgm:cxn modelId="{E1AB0F2B-EE8F-4E68-9126-BF492563661D}" srcId="{A836E0F1-03AD-4081-86E1-F17D2D334C55}" destId="{47977FB6-3EC7-450A-B183-95C85194C5B1}" srcOrd="0" destOrd="0" parTransId="{F38C086E-D806-4616-9315-5649A0521BD7}" sibTransId="{8B0F0EAB-F285-4F40-A12C-D696BA033E9F}"/>
    <dgm:cxn modelId="{1EB2FC8C-C17E-4132-A173-5A70365CE548}" type="presOf" srcId="{B580A8DB-2C0E-47DB-BCAE-134F42B5372B}" destId="{1DB38193-53AE-4773-A590-EE828C62E1E7}" srcOrd="0" destOrd="0" presId="urn:microsoft.com/office/officeart/2005/8/layout/default"/>
    <dgm:cxn modelId="{4F35EA88-DA53-48FE-8DA7-FF8548FE6D89}" type="presOf" srcId="{147BE74A-93FA-425A-A686-815A4E6F909D}" destId="{01BB3092-3E2B-4957-97B3-30A54D7A28DC}" srcOrd="0" destOrd="0" presId="urn:microsoft.com/office/officeart/2005/8/layout/default"/>
    <dgm:cxn modelId="{3F2491AF-D8D5-41C2-99FC-57BCD9A85DF8}" type="presOf" srcId="{47977FB6-3EC7-450A-B183-95C85194C5B1}" destId="{08C2F3E8-2867-4971-9AC8-6BD34E9DB57C}" srcOrd="0" destOrd="0" presId="urn:microsoft.com/office/officeart/2005/8/layout/default"/>
    <dgm:cxn modelId="{159BD579-04F4-4162-8B4D-742531076249}" type="presOf" srcId="{A836E0F1-03AD-4081-86E1-F17D2D334C55}" destId="{DD3A78D3-B0DE-46B1-8C99-E36ADB4D8F90}" srcOrd="0" destOrd="0" presId="urn:microsoft.com/office/officeart/2005/8/layout/default"/>
    <dgm:cxn modelId="{179E868C-4874-4004-B7F6-0694AE870BAB}" srcId="{A836E0F1-03AD-4081-86E1-F17D2D334C55}" destId="{147BE74A-93FA-425A-A686-815A4E6F909D}" srcOrd="2" destOrd="0" parTransId="{179F534F-08E5-4B83-BE16-05A8E8172312}" sibTransId="{E8242B0C-C861-4D79-8B77-D0DA681320AC}"/>
    <dgm:cxn modelId="{FC7B09A2-F361-47BA-9F61-361C9AA094BA}" srcId="{A836E0F1-03AD-4081-86E1-F17D2D334C55}" destId="{B580A8DB-2C0E-47DB-BCAE-134F42B5372B}" srcOrd="3" destOrd="0" parTransId="{6B3BC89C-BEE3-48C1-95FC-67F7EC6DE932}" sibTransId="{950FB4A7-1762-4E79-9DC6-6E95497B98D9}"/>
    <dgm:cxn modelId="{4BFCB286-D862-41BF-A696-34E7DEA0A13E}" type="presOf" srcId="{0D7F4A9A-CB5A-4893-83C8-3DEC9DA34066}" destId="{E5042FBE-5CDF-4900-ABA3-0DC8063C6B38}" srcOrd="0" destOrd="0" presId="urn:microsoft.com/office/officeart/2005/8/layout/default"/>
    <dgm:cxn modelId="{9C84E989-262E-4D85-992A-20F69E3173AD}" srcId="{A836E0F1-03AD-4081-86E1-F17D2D334C55}" destId="{0CFA708A-70D1-4A45-95E4-4104A62A4CC9}" srcOrd="4" destOrd="0" parTransId="{87CDC73E-4DFF-4D9C-A029-4FF9AC7D77F6}" sibTransId="{1859C481-BD0C-4598-B68A-F3407DAD4948}"/>
    <dgm:cxn modelId="{D7E71948-90C2-41D9-B616-0C1FE9EE6849}" type="presParOf" srcId="{DD3A78D3-B0DE-46B1-8C99-E36ADB4D8F90}" destId="{08C2F3E8-2867-4971-9AC8-6BD34E9DB57C}" srcOrd="0" destOrd="0" presId="urn:microsoft.com/office/officeart/2005/8/layout/default"/>
    <dgm:cxn modelId="{80E8C9BE-8D48-43D5-A4E6-DD237A2947C9}" type="presParOf" srcId="{DD3A78D3-B0DE-46B1-8C99-E36ADB4D8F90}" destId="{74BFE0FD-EB99-4668-9ABE-70E1B308B566}" srcOrd="1" destOrd="0" presId="urn:microsoft.com/office/officeart/2005/8/layout/default"/>
    <dgm:cxn modelId="{E4307D97-59CC-4300-8471-A5A620C7B4F0}" type="presParOf" srcId="{DD3A78D3-B0DE-46B1-8C99-E36ADB4D8F90}" destId="{E5042FBE-5CDF-4900-ABA3-0DC8063C6B38}" srcOrd="2" destOrd="0" presId="urn:microsoft.com/office/officeart/2005/8/layout/default"/>
    <dgm:cxn modelId="{4DB92B9E-FBB9-4228-8563-447A0DE59239}" type="presParOf" srcId="{DD3A78D3-B0DE-46B1-8C99-E36ADB4D8F90}" destId="{711ADE7C-CB1B-4FE8-A8F8-C065D41AEC4C}" srcOrd="3" destOrd="0" presId="urn:microsoft.com/office/officeart/2005/8/layout/default"/>
    <dgm:cxn modelId="{3E43C8B1-EDC0-4422-BC62-FE84D3B21607}" type="presParOf" srcId="{DD3A78D3-B0DE-46B1-8C99-E36ADB4D8F90}" destId="{01BB3092-3E2B-4957-97B3-30A54D7A28DC}" srcOrd="4" destOrd="0" presId="urn:microsoft.com/office/officeart/2005/8/layout/default"/>
    <dgm:cxn modelId="{F6F9D483-20B2-440C-B6EA-B2242AC81372}" type="presParOf" srcId="{DD3A78D3-B0DE-46B1-8C99-E36ADB4D8F90}" destId="{4779214D-EFAC-461A-82B8-EDDD101555F0}" srcOrd="5" destOrd="0" presId="urn:microsoft.com/office/officeart/2005/8/layout/default"/>
    <dgm:cxn modelId="{8C9CD5D8-605C-4CA8-9027-6A6DC5075806}" type="presParOf" srcId="{DD3A78D3-B0DE-46B1-8C99-E36ADB4D8F90}" destId="{1DB38193-53AE-4773-A590-EE828C62E1E7}" srcOrd="6" destOrd="0" presId="urn:microsoft.com/office/officeart/2005/8/layout/default"/>
    <dgm:cxn modelId="{A14639B2-71A1-40CF-A0B5-79C94A988E4D}" type="presParOf" srcId="{DD3A78D3-B0DE-46B1-8C99-E36ADB4D8F90}" destId="{C5CCD0DB-0CBA-42A3-847A-0995EDD9B758}" srcOrd="7" destOrd="0" presId="urn:microsoft.com/office/officeart/2005/8/layout/default"/>
    <dgm:cxn modelId="{5E8F1AE3-06A7-4B56-B392-C2ACC02B9ACF}" type="presParOf" srcId="{DD3A78D3-B0DE-46B1-8C99-E36ADB4D8F90}" destId="{3AA81752-6982-485A-BA13-4A0B8308F4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/>
      <dgm:spPr/>
      <dgm:t>
        <a:bodyPr/>
        <a:lstStyle/>
        <a:p>
          <a:r>
            <a:rPr lang="es-E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1DEDC-5E14-49EC-9FE3-43F7DE6D6B0D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Materiales y Métodos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5B553-B3E3-4B39-8EF9-EBEEDEAAAB79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4B8D-6A03-4D87-8A4F-B97A4A873CE5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8F5D7-AD32-4F94-84D4-AD8D176250F8}" type="par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62E9D-534B-44C4-B747-0F29A50FE415}" type="sib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7C839-0220-4FC4-895D-61A9FFCC881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AB3E8-B515-4CC1-8D5A-26EA58799997}" type="par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1D26F-A298-49FE-8B4B-F132F6767C21}" type="sib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5CDEFDB-8B4F-4EE8-A9AB-3E386B39B87C}" type="pres">
      <dgm:prSet presAssocID="{CEF8FF1A-6B38-4F55-A0E9-EFD3789197B5}" presName="Name1" presStyleCnt="0"/>
      <dgm:spPr/>
      <dgm:t>
        <a:bodyPr/>
        <a:lstStyle/>
        <a:p>
          <a:endParaRPr lang="es-ES"/>
        </a:p>
      </dgm:t>
    </dgm:pt>
    <dgm:pt modelId="{E49CEA72-9488-4000-B5F3-36A8F0733F5D}" type="pres">
      <dgm:prSet presAssocID="{CEF8FF1A-6B38-4F55-A0E9-EFD3789197B5}" presName="cycle" presStyleCnt="0"/>
      <dgm:spPr/>
      <dgm:t>
        <a:bodyPr/>
        <a:lstStyle/>
        <a:p>
          <a:endParaRPr lang="es-ES"/>
        </a:p>
      </dgm:t>
    </dgm:pt>
    <dgm:pt modelId="{5BDE8690-676C-4631-8ED4-50D23CB32D68}" type="pres">
      <dgm:prSet presAssocID="{CEF8FF1A-6B38-4F55-A0E9-EFD3789197B5}" presName="srcNode" presStyleLbl="node1" presStyleIdx="0" presStyleCnt="6"/>
      <dgm:spPr/>
      <dgm:t>
        <a:bodyPr/>
        <a:lstStyle/>
        <a:p>
          <a:endParaRPr lang="es-ES"/>
        </a:p>
      </dgm:t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S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  <dgm:t>
        <a:bodyPr/>
        <a:lstStyle/>
        <a:p>
          <a:endParaRPr lang="es-ES"/>
        </a:p>
      </dgm:t>
    </dgm:pt>
    <dgm:pt modelId="{2F3BCE9C-DEB6-45A7-A41C-2B091BF54B1D}" type="pres">
      <dgm:prSet presAssocID="{CEF8FF1A-6B38-4F55-A0E9-EFD3789197B5}" presName="dstNode" presStyleLbl="node1" presStyleIdx="0" presStyleCnt="6"/>
      <dgm:spPr/>
      <dgm:t>
        <a:bodyPr/>
        <a:lstStyle/>
        <a:p>
          <a:endParaRPr lang="es-ES"/>
        </a:p>
      </dgm:t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104B3-5CA8-46D1-9CC8-E6BB557C8FEE}" type="pres">
      <dgm:prSet presAssocID="{4D999B6C-CD07-4C8C-8AA5-BAF90C17E31E}" presName="accent_1" presStyleCnt="0"/>
      <dgm:spPr/>
      <dgm:t>
        <a:bodyPr/>
        <a:lstStyle/>
        <a:p>
          <a:endParaRPr lang="es-ES"/>
        </a:p>
      </dgm:t>
    </dgm:pt>
    <dgm:pt modelId="{F6BC8E17-BC8C-4CF6-91A0-D3EA24127E2B}" type="pres">
      <dgm:prSet presAssocID="{4D999B6C-CD07-4C8C-8AA5-BAF90C17E31E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AD233-F0C6-46B8-8400-4A759802AE1B}" type="pres">
      <dgm:prSet presAssocID="{017A365A-2CF4-4EB5-821B-2FB911214557}" presName="accent_2" presStyleCnt="0"/>
      <dgm:spPr/>
      <dgm:t>
        <a:bodyPr/>
        <a:lstStyle/>
        <a:p>
          <a:endParaRPr lang="es-ES"/>
        </a:p>
      </dgm:t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C88B3-DE6A-4D12-8372-EF35C879AF71}" type="pres">
      <dgm:prSet presAssocID="{7741DEDC-5E14-49EC-9FE3-43F7DE6D6B0D}" presName="accent_3" presStyleCnt="0"/>
      <dgm:spPr/>
      <dgm:t>
        <a:bodyPr/>
        <a:lstStyle/>
        <a:p>
          <a:endParaRPr lang="es-ES"/>
        </a:p>
      </dgm:t>
    </dgm:pt>
    <dgm:pt modelId="{A303B0EE-B352-439C-A2AC-64A896626594}" type="pres">
      <dgm:prSet presAssocID="{7741DEDC-5E14-49EC-9FE3-43F7DE6D6B0D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615B5-A36E-4B14-85BF-1363D8420391}" type="pres">
      <dgm:prSet presAssocID="{55F5B553-B3E3-4B39-8EF9-EBEEDEAAAB79}" presName="accent_4" presStyleCnt="0"/>
      <dgm:spPr/>
      <dgm:t>
        <a:bodyPr/>
        <a:lstStyle/>
        <a:p>
          <a:endParaRPr lang="es-ES"/>
        </a:p>
      </dgm:t>
    </dgm:pt>
    <dgm:pt modelId="{DC28EFFE-55B5-4C81-A9B3-707E2227B72C}" type="pres">
      <dgm:prSet presAssocID="{55F5B553-B3E3-4B39-8EF9-EBEEDEAAAB79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5F8C03E-802E-446D-9D7D-C1B4BB88A384}" type="pres">
      <dgm:prSet presAssocID="{F93B4B8D-6A03-4D87-8A4F-B97A4A873C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804C2-6150-4C5E-B1A4-5F449C963A74}" type="pres">
      <dgm:prSet presAssocID="{F93B4B8D-6A03-4D87-8A4F-B97A4A873CE5}" presName="accent_5" presStyleCnt="0"/>
      <dgm:spPr/>
      <dgm:t>
        <a:bodyPr/>
        <a:lstStyle/>
        <a:p>
          <a:endParaRPr lang="es-ES"/>
        </a:p>
      </dgm:t>
    </dgm:pt>
    <dgm:pt modelId="{D386C0DD-90D2-4E94-A8A2-09DE7ECFBEB8}" type="pres">
      <dgm:prSet presAssocID="{F93B4B8D-6A03-4D87-8A4F-B97A4A873CE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F419C31-A0BA-43C6-B79A-62CFC24BA664}" type="pres">
      <dgm:prSet presAssocID="{16D7C839-0220-4FC4-895D-61A9FFCC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EBFA5-FDA0-4AC4-9EE5-DFFEDFA2B9B5}" type="pres">
      <dgm:prSet presAssocID="{16D7C839-0220-4FC4-895D-61A9FFCC8813}" presName="accent_6" presStyleCnt="0"/>
      <dgm:spPr/>
      <dgm:t>
        <a:bodyPr/>
        <a:lstStyle/>
        <a:p>
          <a:endParaRPr lang="es-ES"/>
        </a:p>
      </dgm:t>
    </dgm:pt>
    <dgm:pt modelId="{3044BD95-6DCA-4FE3-8894-F875347F086D}" type="pres">
      <dgm:prSet presAssocID="{16D7C839-0220-4FC4-895D-61A9FFCC8813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3FEB0B69-868C-4746-9B34-D6FC2F445713}" type="presOf" srcId="{FA1653F2-CBAE-4CA9-A8AA-AEB6CA8FE7F7}" destId="{258D374D-609A-458F-8C72-09136C35DF88}" srcOrd="0" destOrd="0" presId="urn:microsoft.com/office/officeart/2008/layout/VerticalCurvedList"/>
    <dgm:cxn modelId="{0963A8C0-815F-4E1C-9BB3-496019A98083}" type="presOf" srcId="{017A365A-2CF4-4EB5-821B-2FB911214557}" destId="{30726A87-2F0A-46B1-93F4-5C46E6960F78}" srcOrd="0" destOrd="0" presId="urn:microsoft.com/office/officeart/2008/layout/VerticalCurvedList"/>
    <dgm:cxn modelId="{435E4DC3-2A4E-4F36-9516-88772F4978A2}" type="presOf" srcId="{55F5B553-B3E3-4B39-8EF9-EBEEDEAAAB79}" destId="{FF36CAF5-1507-49CA-801F-D9EDDAF59D49}" srcOrd="0" destOrd="0" presId="urn:microsoft.com/office/officeart/2008/layout/VerticalCurvedList"/>
    <dgm:cxn modelId="{BDB11277-D09A-4113-98B8-D4AFDF5B4782}" srcId="{CEF8FF1A-6B38-4F55-A0E9-EFD3789197B5}" destId="{F93B4B8D-6A03-4D87-8A4F-B97A4A873CE5}" srcOrd="4" destOrd="0" parTransId="{62F8F5D7-AD32-4F94-84D4-AD8D176250F8}" sibTransId="{B1562E9D-534B-44C4-B747-0F29A50FE415}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EA6181B-2DC6-48BD-821B-76117B8D005F}" srcId="{CEF8FF1A-6B38-4F55-A0E9-EFD3789197B5}" destId="{16D7C839-0220-4FC4-895D-61A9FFCC8813}" srcOrd="5" destOrd="0" parTransId="{2E8AB3E8-B515-4CC1-8D5A-26EA58799997}" sibTransId="{9371D26F-A298-49FE-8B4B-F132F6767C21}"/>
    <dgm:cxn modelId="{2F1FAB41-A340-4EB5-A603-8BB6B2E08E76}" type="presOf" srcId="{CEF8FF1A-6B38-4F55-A0E9-EFD3789197B5}" destId="{E37880A5-C6F9-499A-A0A7-8FD342A92DA0}" srcOrd="0" destOrd="0" presId="urn:microsoft.com/office/officeart/2008/layout/VerticalCurvedList"/>
    <dgm:cxn modelId="{5B9A5006-C419-45DA-8EEF-8CB5D6635A2D}" type="presOf" srcId="{4D999B6C-CD07-4C8C-8AA5-BAF90C17E31E}" destId="{98D71192-0708-49CD-8110-EEE6BDFD7B4A}" srcOrd="0" destOrd="0" presId="urn:microsoft.com/office/officeart/2008/layout/VerticalCurvedList"/>
    <dgm:cxn modelId="{DBFC0E7A-4A84-4B7C-A320-F921E825D5D4}" type="presOf" srcId="{7741DEDC-5E14-49EC-9FE3-43F7DE6D6B0D}" destId="{B815CAAC-2E7E-4CA7-99B5-385DC5490FD6}" srcOrd="0" destOrd="0" presId="urn:microsoft.com/office/officeart/2008/layout/VerticalCurvedList"/>
    <dgm:cxn modelId="{631B0455-1F05-4B4F-9177-72B43144791B}" type="presOf" srcId="{16D7C839-0220-4FC4-895D-61A9FFCC8813}" destId="{4F419C31-A0BA-43C6-B79A-62CFC24BA664}" srcOrd="0" destOrd="0" presId="urn:microsoft.com/office/officeart/2008/layout/VerticalCurvedList"/>
    <dgm:cxn modelId="{26DF50AC-E4E5-4EB0-BD60-ADDB3E298CFC}" type="presOf" srcId="{F93B4B8D-6A03-4D87-8A4F-B97A4A873CE5}" destId="{A5F8C03E-802E-446D-9D7D-C1B4BB88A384}" srcOrd="0" destOrd="0" presId="urn:microsoft.com/office/officeart/2008/layout/VerticalCurvedList"/>
    <dgm:cxn modelId="{2F471741-11B9-491D-8C07-0F53DAA836D3}" type="presParOf" srcId="{E37880A5-C6F9-499A-A0A7-8FD342A92DA0}" destId="{B5CDEFDB-8B4F-4EE8-A9AB-3E386B39B87C}" srcOrd="0" destOrd="0" presId="urn:microsoft.com/office/officeart/2008/layout/VerticalCurvedList"/>
    <dgm:cxn modelId="{641C32DD-ED63-4D46-8BB6-B75962ABB4C2}" type="presParOf" srcId="{B5CDEFDB-8B4F-4EE8-A9AB-3E386B39B87C}" destId="{E49CEA72-9488-4000-B5F3-36A8F0733F5D}" srcOrd="0" destOrd="0" presId="urn:microsoft.com/office/officeart/2008/layout/VerticalCurvedList"/>
    <dgm:cxn modelId="{2F0042F9-4C03-4970-BB14-39D892D729AC}" type="presParOf" srcId="{E49CEA72-9488-4000-B5F3-36A8F0733F5D}" destId="{5BDE8690-676C-4631-8ED4-50D23CB32D68}" srcOrd="0" destOrd="0" presId="urn:microsoft.com/office/officeart/2008/layout/VerticalCurvedList"/>
    <dgm:cxn modelId="{852110A4-2A8A-4914-AD8B-A3990384876C}" type="presParOf" srcId="{E49CEA72-9488-4000-B5F3-36A8F0733F5D}" destId="{258D374D-609A-458F-8C72-09136C35DF88}" srcOrd="1" destOrd="0" presId="urn:microsoft.com/office/officeart/2008/layout/VerticalCurvedList"/>
    <dgm:cxn modelId="{4F50FEAB-B84B-420E-84D5-8B58BD2A2EA9}" type="presParOf" srcId="{E49CEA72-9488-4000-B5F3-36A8F0733F5D}" destId="{DE03EAC7-BA96-42EB-8747-1B7257F6DD8D}" srcOrd="2" destOrd="0" presId="urn:microsoft.com/office/officeart/2008/layout/VerticalCurvedList"/>
    <dgm:cxn modelId="{341E16AC-C81B-485A-AE46-37103DEFAC7F}" type="presParOf" srcId="{E49CEA72-9488-4000-B5F3-36A8F0733F5D}" destId="{2F3BCE9C-DEB6-45A7-A41C-2B091BF54B1D}" srcOrd="3" destOrd="0" presId="urn:microsoft.com/office/officeart/2008/layout/VerticalCurvedList"/>
    <dgm:cxn modelId="{DDFD5BCE-94FA-430D-AE29-9530816D354E}" type="presParOf" srcId="{B5CDEFDB-8B4F-4EE8-A9AB-3E386B39B87C}" destId="{98D71192-0708-49CD-8110-EEE6BDFD7B4A}" srcOrd="1" destOrd="0" presId="urn:microsoft.com/office/officeart/2008/layout/VerticalCurvedList"/>
    <dgm:cxn modelId="{F35B6A00-6591-4E4B-8002-343EBD668679}" type="presParOf" srcId="{B5CDEFDB-8B4F-4EE8-A9AB-3E386B39B87C}" destId="{A8D104B3-5CA8-46D1-9CC8-E6BB557C8FEE}" srcOrd="2" destOrd="0" presId="urn:microsoft.com/office/officeart/2008/layout/VerticalCurvedList"/>
    <dgm:cxn modelId="{D1D0BE2D-628C-4EF6-9694-9B826C82DA08}" type="presParOf" srcId="{A8D104B3-5CA8-46D1-9CC8-E6BB557C8FEE}" destId="{F6BC8E17-BC8C-4CF6-91A0-D3EA24127E2B}" srcOrd="0" destOrd="0" presId="urn:microsoft.com/office/officeart/2008/layout/VerticalCurvedList"/>
    <dgm:cxn modelId="{973C2467-EA99-4899-8FED-64D15CAE91E4}" type="presParOf" srcId="{B5CDEFDB-8B4F-4EE8-A9AB-3E386B39B87C}" destId="{30726A87-2F0A-46B1-93F4-5C46E6960F78}" srcOrd="3" destOrd="0" presId="urn:microsoft.com/office/officeart/2008/layout/VerticalCurvedList"/>
    <dgm:cxn modelId="{49BE3EDA-5296-406D-8170-839CA40CBA88}" type="presParOf" srcId="{B5CDEFDB-8B4F-4EE8-A9AB-3E386B39B87C}" destId="{1A2AD233-F0C6-46B8-8400-4A759802AE1B}" srcOrd="4" destOrd="0" presId="urn:microsoft.com/office/officeart/2008/layout/VerticalCurvedList"/>
    <dgm:cxn modelId="{6E9769A5-C0AB-4E2C-BF42-543999863CD0}" type="presParOf" srcId="{1A2AD233-F0C6-46B8-8400-4A759802AE1B}" destId="{A71DC178-7DBA-404A-A8EF-1B331FFEB4E4}" srcOrd="0" destOrd="0" presId="urn:microsoft.com/office/officeart/2008/layout/VerticalCurvedList"/>
    <dgm:cxn modelId="{058C80A5-4F9E-449A-9E66-DEF43BEDDA13}" type="presParOf" srcId="{B5CDEFDB-8B4F-4EE8-A9AB-3E386B39B87C}" destId="{B815CAAC-2E7E-4CA7-99B5-385DC5490FD6}" srcOrd="5" destOrd="0" presId="urn:microsoft.com/office/officeart/2008/layout/VerticalCurvedList"/>
    <dgm:cxn modelId="{9D60E8C2-1411-4938-9A2F-7D096B0C08FE}" type="presParOf" srcId="{B5CDEFDB-8B4F-4EE8-A9AB-3E386B39B87C}" destId="{A17C88B3-DE6A-4D12-8372-EF35C879AF71}" srcOrd="6" destOrd="0" presId="urn:microsoft.com/office/officeart/2008/layout/VerticalCurvedList"/>
    <dgm:cxn modelId="{E6D36186-E0D3-4C3C-B3E4-A1DB1558A172}" type="presParOf" srcId="{A17C88B3-DE6A-4D12-8372-EF35C879AF71}" destId="{A303B0EE-B352-439C-A2AC-64A896626594}" srcOrd="0" destOrd="0" presId="urn:microsoft.com/office/officeart/2008/layout/VerticalCurvedList"/>
    <dgm:cxn modelId="{3E274BA2-28B6-441B-8D9A-46DBFB723E90}" type="presParOf" srcId="{B5CDEFDB-8B4F-4EE8-A9AB-3E386B39B87C}" destId="{FF36CAF5-1507-49CA-801F-D9EDDAF59D49}" srcOrd="7" destOrd="0" presId="urn:microsoft.com/office/officeart/2008/layout/VerticalCurvedList"/>
    <dgm:cxn modelId="{E791E427-F634-491B-B285-9525083F941B}" type="presParOf" srcId="{B5CDEFDB-8B4F-4EE8-A9AB-3E386B39B87C}" destId="{797615B5-A36E-4B14-85BF-1363D8420391}" srcOrd="8" destOrd="0" presId="urn:microsoft.com/office/officeart/2008/layout/VerticalCurvedList"/>
    <dgm:cxn modelId="{A3AC4E71-0DFC-480F-B898-AE274B567178}" type="presParOf" srcId="{797615B5-A36E-4B14-85BF-1363D8420391}" destId="{DC28EFFE-55B5-4C81-A9B3-707E2227B72C}" srcOrd="0" destOrd="0" presId="urn:microsoft.com/office/officeart/2008/layout/VerticalCurvedList"/>
    <dgm:cxn modelId="{1E9BA022-CA85-4DE1-A0B5-E2844A5130EC}" type="presParOf" srcId="{B5CDEFDB-8B4F-4EE8-A9AB-3E386B39B87C}" destId="{A5F8C03E-802E-446D-9D7D-C1B4BB88A384}" srcOrd="9" destOrd="0" presId="urn:microsoft.com/office/officeart/2008/layout/VerticalCurvedList"/>
    <dgm:cxn modelId="{63AA9200-EC52-4AB6-BD19-1C664E5131C6}" type="presParOf" srcId="{B5CDEFDB-8B4F-4EE8-A9AB-3E386B39B87C}" destId="{368804C2-6150-4C5E-B1A4-5F449C963A74}" srcOrd="10" destOrd="0" presId="urn:microsoft.com/office/officeart/2008/layout/VerticalCurvedList"/>
    <dgm:cxn modelId="{E60359EB-2402-4DCA-9FB8-4226DDF1AB09}" type="presParOf" srcId="{368804C2-6150-4C5E-B1A4-5F449C963A74}" destId="{D386C0DD-90D2-4E94-A8A2-09DE7ECFBEB8}" srcOrd="0" destOrd="0" presId="urn:microsoft.com/office/officeart/2008/layout/VerticalCurvedList"/>
    <dgm:cxn modelId="{61271653-F08F-4935-8BBA-A3F0F72DC654}" type="presParOf" srcId="{B5CDEFDB-8B4F-4EE8-A9AB-3E386B39B87C}" destId="{4F419C31-A0BA-43C6-B79A-62CFC24BA664}" srcOrd="11" destOrd="0" presId="urn:microsoft.com/office/officeart/2008/layout/VerticalCurvedList"/>
    <dgm:cxn modelId="{3CDA8D49-9E16-4E34-B3E2-E833F922D989}" type="presParOf" srcId="{B5CDEFDB-8B4F-4EE8-A9AB-3E386B39B87C}" destId="{590EBFA5-FDA0-4AC4-9EE5-DFFEDFA2B9B5}" srcOrd="12" destOrd="0" presId="urn:microsoft.com/office/officeart/2008/layout/VerticalCurvedList"/>
    <dgm:cxn modelId="{D5C40B31-8490-470C-BA10-0F68317CAFFE}" type="presParOf" srcId="{590EBFA5-FDA0-4AC4-9EE5-DFFEDFA2B9B5}" destId="{3044BD95-6DCA-4FE3-8894-F875347F08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/>
      <dgm:spPr/>
      <dgm:t>
        <a:bodyPr/>
        <a:lstStyle/>
        <a:p>
          <a:r>
            <a:rPr lang="es-E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1DEDC-5E14-49EC-9FE3-43F7DE6D6B0D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Materiales y Métodos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4B8D-6A03-4D87-8A4F-B97A4A873CE5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8F5D7-AD32-4F94-84D4-AD8D176250F8}" type="par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62E9D-534B-44C4-B747-0F29A50FE415}" type="sibTrans" cxnId="{BDB11277-D09A-4113-98B8-D4AFDF5B478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7C839-0220-4FC4-895D-61A9FFCC881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AB3E8-B515-4CC1-8D5A-26EA58799997}" type="par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1D26F-A298-49FE-8B4B-F132F6767C21}" type="sibTrans" cxnId="{EEA6181B-2DC6-48BD-821B-76117B8D005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5CDEFDB-8B4F-4EE8-A9AB-3E386B39B87C}" type="pres">
      <dgm:prSet presAssocID="{CEF8FF1A-6B38-4F55-A0E9-EFD3789197B5}" presName="Name1" presStyleCnt="0"/>
      <dgm:spPr/>
      <dgm:t>
        <a:bodyPr/>
        <a:lstStyle/>
        <a:p>
          <a:endParaRPr lang="es-ES"/>
        </a:p>
      </dgm:t>
    </dgm:pt>
    <dgm:pt modelId="{E49CEA72-9488-4000-B5F3-36A8F0733F5D}" type="pres">
      <dgm:prSet presAssocID="{CEF8FF1A-6B38-4F55-A0E9-EFD3789197B5}" presName="cycle" presStyleCnt="0"/>
      <dgm:spPr/>
      <dgm:t>
        <a:bodyPr/>
        <a:lstStyle/>
        <a:p>
          <a:endParaRPr lang="es-ES"/>
        </a:p>
      </dgm:t>
    </dgm:pt>
    <dgm:pt modelId="{5BDE8690-676C-4631-8ED4-50D23CB32D68}" type="pres">
      <dgm:prSet presAssocID="{CEF8FF1A-6B38-4F55-A0E9-EFD3789197B5}" presName="srcNode" presStyleLbl="node1" presStyleIdx="0" presStyleCnt="6"/>
      <dgm:spPr/>
      <dgm:t>
        <a:bodyPr/>
        <a:lstStyle/>
        <a:p>
          <a:endParaRPr lang="es-ES"/>
        </a:p>
      </dgm:t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S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  <dgm:t>
        <a:bodyPr/>
        <a:lstStyle/>
        <a:p>
          <a:endParaRPr lang="es-ES"/>
        </a:p>
      </dgm:t>
    </dgm:pt>
    <dgm:pt modelId="{2F3BCE9C-DEB6-45A7-A41C-2B091BF54B1D}" type="pres">
      <dgm:prSet presAssocID="{CEF8FF1A-6B38-4F55-A0E9-EFD3789197B5}" presName="dstNode" presStyleLbl="node1" presStyleIdx="0" presStyleCnt="6"/>
      <dgm:spPr/>
      <dgm:t>
        <a:bodyPr/>
        <a:lstStyle/>
        <a:p>
          <a:endParaRPr lang="es-ES"/>
        </a:p>
      </dgm:t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104B3-5CA8-46D1-9CC8-E6BB557C8FEE}" type="pres">
      <dgm:prSet presAssocID="{4D999B6C-CD07-4C8C-8AA5-BAF90C17E31E}" presName="accent_1" presStyleCnt="0"/>
      <dgm:spPr/>
      <dgm:t>
        <a:bodyPr/>
        <a:lstStyle/>
        <a:p>
          <a:endParaRPr lang="es-ES"/>
        </a:p>
      </dgm:t>
    </dgm:pt>
    <dgm:pt modelId="{F6BC8E17-BC8C-4CF6-91A0-D3EA24127E2B}" type="pres">
      <dgm:prSet presAssocID="{4D999B6C-CD07-4C8C-8AA5-BAF90C17E31E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AD233-F0C6-46B8-8400-4A759802AE1B}" type="pres">
      <dgm:prSet presAssocID="{017A365A-2CF4-4EB5-821B-2FB911214557}" presName="accent_2" presStyleCnt="0"/>
      <dgm:spPr/>
      <dgm:t>
        <a:bodyPr/>
        <a:lstStyle/>
        <a:p>
          <a:endParaRPr lang="es-ES"/>
        </a:p>
      </dgm:t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C88B3-DE6A-4D12-8372-EF35C879AF71}" type="pres">
      <dgm:prSet presAssocID="{7741DEDC-5E14-49EC-9FE3-43F7DE6D6B0D}" presName="accent_3" presStyleCnt="0"/>
      <dgm:spPr/>
      <dgm:t>
        <a:bodyPr/>
        <a:lstStyle/>
        <a:p>
          <a:endParaRPr lang="es-ES"/>
        </a:p>
      </dgm:t>
    </dgm:pt>
    <dgm:pt modelId="{A303B0EE-B352-439C-A2AC-64A896626594}" type="pres">
      <dgm:prSet presAssocID="{7741DEDC-5E14-49EC-9FE3-43F7DE6D6B0D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615B5-A36E-4B14-85BF-1363D8420391}" type="pres">
      <dgm:prSet presAssocID="{55F5B553-B3E3-4B39-8EF9-EBEEDEAAAB79}" presName="accent_4" presStyleCnt="0"/>
      <dgm:spPr/>
      <dgm:t>
        <a:bodyPr/>
        <a:lstStyle/>
        <a:p>
          <a:endParaRPr lang="es-ES"/>
        </a:p>
      </dgm:t>
    </dgm:pt>
    <dgm:pt modelId="{DC28EFFE-55B5-4C81-A9B3-707E2227B72C}" type="pres">
      <dgm:prSet presAssocID="{55F5B553-B3E3-4B39-8EF9-EBEEDEAAAB79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5F8C03E-802E-446D-9D7D-C1B4BB88A384}" type="pres">
      <dgm:prSet presAssocID="{F93B4B8D-6A03-4D87-8A4F-B97A4A873C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804C2-6150-4C5E-B1A4-5F449C963A74}" type="pres">
      <dgm:prSet presAssocID="{F93B4B8D-6A03-4D87-8A4F-B97A4A873CE5}" presName="accent_5" presStyleCnt="0"/>
      <dgm:spPr/>
      <dgm:t>
        <a:bodyPr/>
        <a:lstStyle/>
        <a:p>
          <a:endParaRPr lang="es-ES"/>
        </a:p>
      </dgm:t>
    </dgm:pt>
    <dgm:pt modelId="{D386C0DD-90D2-4E94-A8A2-09DE7ECFBEB8}" type="pres">
      <dgm:prSet presAssocID="{F93B4B8D-6A03-4D87-8A4F-B97A4A873CE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F419C31-A0BA-43C6-B79A-62CFC24BA664}" type="pres">
      <dgm:prSet presAssocID="{16D7C839-0220-4FC4-895D-61A9FFCC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EBFA5-FDA0-4AC4-9EE5-DFFEDFA2B9B5}" type="pres">
      <dgm:prSet presAssocID="{16D7C839-0220-4FC4-895D-61A9FFCC8813}" presName="accent_6" presStyleCnt="0"/>
      <dgm:spPr/>
      <dgm:t>
        <a:bodyPr/>
        <a:lstStyle/>
        <a:p>
          <a:endParaRPr lang="es-ES"/>
        </a:p>
      </dgm:t>
    </dgm:pt>
    <dgm:pt modelId="{3044BD95-6DCA-4FE3-8894-F875347F086D}" type="pres">
      <dgm:prSet presAssocID="{16D7C839-0220-4FC4-895D-61A9FFCC8813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CDDD24E3-12F6-475E-99AC-9E25AE243468}" type="presOf" srcId="{7741DEDC-5E14-49EC-9FE3-43F7DE6D6B0D}" destId="{B815CAAC-2E7E-4CA7-99B5-385DC5490FD6}" srcOrd="0" destOrd="0" presId="urn:microsoft.com/office/officeart/2008/layout/VerticalCurvedList"/>
    <dgm:cxn modelId="{7438DFCE-1F7E-49DB-B8A0-5566B8FC1F5F}" type="presOf" srcId="{55F5B553-B3E3-4B39-8EF9-EBEEDEAAAB79}" destId="{FF36CAF5-1507-49CA-801F-D9EDDAF59D49}" srcOrd="0" destOrd="0" presId="urn:microsoft.com/office/officeart/2008/layout/VerticalCurvedList"/>
    <dgm:cxn modelId="{DC3D00BB-2573-4716-8695-942287E94B80}" type="presOf" srcId="{FA1653F2-CBAE-4CA9-A8AA-AEB6CA8FE7F7}" destId="{258D374D-609A-458F-8C72-09136C35DF88}" srcOrd="0" destOrd="0" presId="urn:microsoft.com/office/officeart/2008/layout/VerticalCurvedList"/>
    <dgm:cxn modelId="{1549E4A8-0FFC-42F5-8957-FD785FAC3EF1}" type="presOf" srcId="{F93B4B8D-6A03-4D87-8A4F-B97A4A873CE5}" destId="{A5F8C03E-802E-446D-9D7D-C1B4BB88A384}" srcOrd="0" destOrd="0" presId="urn:microsoft.com/office/officeart/2008/layout/VerticalCurvedList"/>
    <dgm:cxn modelId="{BDB11277-D09A-4113-98B8-D4AFDF5B4782}" srcId="{CEF8FF1A-6B38-4F55-A0E9-EFD3789197B5}" destId="{F93B4B8D-6A03-4D87-8A4F-B97A4A873CE5}" srcOrd="4" destOrd="0" parTransId="{62F8F5D7-AD32-4F94-84D4-AD8D176250F8}" sibTransId="{B1562E9D-534B-44C4-B747-0F29A50FE415}"/>
    <dgm:cxn modelId="{0283120C-912C-4DAC-892D-A70C18B5B306}" type="presOf" srcId="{16D7C839-0220-4FC4-895D-61A9FFCC8813}" destId="{4F419C31-A0BA-43C6-B79A-62CFC24BA664}" srcOrd="0" destOrd="0" presId="urn:microsoft.com/office/officeart/2008/layout/VerticalCurvedList"/>
    <dgm:cxn modelId="{502701C7-F48C-4BA0-AE13-0B695103212A}" type="presOf" srcId="{4D999B6C-CD07-4C8C-8AA5-BAF90C17E31E}" destId="{98D71192-0708-49CD-8110-EEE6BDFD7B4A}" srcOrd="0" destOrd="0" presId="urn:microsoft.com/office/officeart/2008/layout/VerticalCurvedList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EA6181B-2DC6-48BD-821B-76117B8D005F}" srcId="{CEF8FF1A-6B38-4F55-A0E9-EFD3789197B5}" destId="{16D7C839-0220-4FC4-895D-61A9FFCC8813}" srcOrd="5" destOrd="0" parTransId="{2E8AB3E8-B515-4CC1-8D5A-26EA58799997}" sibTransId="{9371D26F-A298-49FE-8B4B-F132F6767C21}"/>
    <dgm:cxn modelId="{70565E28-AE44-40C6-9C9F-7BF3315A083D}" type="presOf" srcId="{CEF8FF1A-6B38-4F55-A0E9-EFD3789197B5}" destId="{E37880A5-C6F9-499A-A0A7-8FD342A92DA0}" srcOrd="0" destOrd="0" presId="urn:microsoft.com/office/officeart/2008/layout/VerticalCurvedList"/>
    <dgm:cxn modelId="{5EC8979F-7112-492E-9165-ABBDFD766496}" type="presOf" srcId="{017A365A-2CF4-4EB5-821B-2FB911214557}" destId="{30726A87-2F0A-46B1-93F4-5C46E6960F78}" srcOrd="0" destOrd="0" presId="urn:microsoft.com/office/officeart/2008/layout/VerticalCurvedList"/>
    <dgm:cxn modelId="{2B272DF3-DA23-44B2-B5F6-96231D7B54EA}" type="presParOf" srcId="{E37880A5-C6F9-499A-A0A7-8FD342A92DA0}" destId="{B5CDEFDB-8B4F-4EE8-A9AB-3E386B39B87C}" srcOrd="0" destOrd="0" presId="urn:microsoft.com/office/officeart/2008/layout/VerticalCurvedList"/>
    <dgm:cxn modelId="{0C9ECBD1-644A-47A0-97CB-B15CE3DDA0F1}" type="presParOf" srcId="{B5CDEFDB-8B4F-4EE8-A9AB-3E386B39B87C}" destId="{E49CEA72-9488-4000-B5F3-36A8F0733F5D}" srcOrd="0" destOrd="0" presId="urn:microsoft.com/office/officeart/2008/layout/VerticalCurvedList"/>
    <dgm:cxn modelId="{5389A3FC-D801-4931-AD79-956D8A24D588}" type="presParOf" srcId="{E49CEA72-9488-4000-B5F3-36A8F0733F5D}" destId="{5BDE8690-676C-4631-8ED4-50D23CB32D68}" srcOrd="0" destOrd="0" presId="urn:microsoft.com/office/officeart/2008/layout/VerticalCurvedList"/>
    <dgm:cxn modelId="{A729E389-E1AA-4B2F-B87B-83CC7CA90BEC}" type="presParOf" srcId="{E49CEA72-9488-4000-B5F3-36A8F0733F5D}" destId="{258D374D-609A-458F-8C72-09136C35DF88}" srcOrd="1" destOrd="0" presId="urn:microsoft.com/office/officeart/2008/layout/VerticalCurvedList"/>
    <dgm:cxn modelId="{C168BF68-8D08-42B6-95F2-A47DA3AE202D}" type="presParOf" srcId="{E49CEA72-9488-4000-B5F3-36A8F0733F5D}" destId="{DE03EAC7-BA96-42EB-8747-1B7257F6DD8D}" srcOrd="2" destOrd="0" presId="urn:microsoft.com/office/officeart/2008/layout/VerticalCurvedList"/>
    <dgm:cxn modelId="{ED433D8C-DD00-400B-A2D2-844EBC0B3013}" type="presParOf" srcId="{E49CEA72-9488-4000-B5F3-36A8F0733F5D}" destId="{2F3BCE9C-DEB6-45A7-A41C-2B091BF54B1D}" srcOrd="3" destOrd="0" presId="urn:microsoft.com/office/officeart/2008/layout/VerticalCurvedList"/>
    <dgm:cxn modelId="{2B693A5E-D0C2-4E2B-AC30-273F8F3BCEE1}" type="presParOf" srcId="{B5CDEFDB-8B4F-4EE8-A9AB-3E386B39B87C}" destId="{98D71192-0708-49CD-8110-EEE6BDFD7B4A}" srcOrd="1" destOrd="0" presId="urn:microsoft.com/office/officeart/2008/layout/VerticalCurvedList"/>
    <dgm:cxn modelId="{41AF7A61-4BD2-4757-8B69-E27BC2995E1B}" type="presParOf" srcId="{B5CDEFDB-8B4F-4EE8-A9AB-3E386B39B87C}" destId="{A8D104B3-5CA8-46D1-9CC8-E6BB557C8FEE}" srcOrd="2" destOrd="0" presId="urn:microsoft.com/office/officeart/2008/layout/VerticalCurvedList"/>
    <dgm:cxn modelId="{67E73B65-7F8E-40B7-B6D1-B608EF145CD4}" type="presParOf" srcId="{A8D104B3-5CA8-46D1-9CC8-E6BB557C8FEE}" destId="{F6BC8E17-BC8C-4CF6-91A0-D3EA24127E2B}" srcOrd="0" destOrd="0" presId="urn:microsoft.com/office/officeart/2008/layout/VerticalCurvedList"/>
    <dgm:cxn modelId="{B40DBE4F-87FD-47FE-8F8C-CDA683A59C15}" type="presParOf" srcId="{B5CDEFDB-8B4F-4EE8-A9AB-3E386B39B87C}" destId="{30726A87-2F0A-46B1-93F4-5C46E6960F78}" srcOrd="3" destOrd="0" presId="urn:microsoft.com/office/officeart/2008/layout/VerticalCurvedList"/>
    <dgm:cxn modelId="{3F424900-C816-4305-9564-1D3FB70E0438}" type="presParOf" srcId="{B5CDEFDB-8B4F-4EE8-A9AB-3E386B39B87C}" destId="{1A2AD233-F0C6-46B8-8400-4A759802AE1B}" srcOrd="4" destOrd="0" presId="urn:microsoft.com/office/officeart/2008/layout/VerticalCurvedList"/>
    <dgm:cxn modelId="{B5D3D317-DB7B-4316-A352-B6F62E65BFF4}" type="presParOf" srcId="{1A2AD233-F0C6-46B8-8400-4A759802AE1B}" destId="{A71DC178-7DBA-404A-A8EF-1B331FFEB4E4}" srcOrd="0" destOrd="0" presId="urn:microsoft.com/office/officeart/2008/layout/VerticalCurvedList"/>
    <dgm:cxn modelId="{F4C28C79-60F2-4BF8-BC45-C00BA728B27C}" type="presParOf" srcId="{B5CDEFDB-8B4F-4EE8-A9AB-3E386B39B87C}" destId="{B815CAAC-2E7E-4CA7-99B5-385DC5490FD6}" srcOrd="5" destOrd="0" presId="urn:microsoft.com/office/officeart/2008/layout/VerticalCurvedList"/>
    <dgm:cxn modelId="{CF1CCA6D-ACD1-4FA1-9962-131F8BAFF321}" type="presParOf" srcId="{B5CDEFDB-8B4F-4EE8-A9AB-3E386B39B87C}" destId="{A17C88B3-DE6A-4D12-8372-EF35C879AF71}" srcOrd="6" destOrd="0" presId="urn:microsoft.com/office/officeart/2008/layout/VerticalCurvedList"/>
    <dgm:cxn modelId="{624FA00A-725C-4949-AD68-8D7B98955FBA}" type="presParOf" srcId="{A17C88B3-DE6A-4D12-8372-EF35C879AF71}" destId="{A303B0EE-B352-439C-A2AC-64A896626594}" srcOrd="0" destOrd="0" presId="urn:microsoft.com/office/officeart/2008/layout/VerticalCurvedList"/>
    <dgm:cxn modelId="{FB0F0A60-176E-4D59-B45D-B771E1FE6BDE}" type="presParOf" srcId="{B5CDEFDB-8B4F-4EE8-A9AB-3E386B39B87C}" destId="{FF36CAF5-1507-49CA-801F-D9EDDAF59D49}" srcOrd="7" destOrd="0" presId="urn:microsoft.com/office/officeart/2008/layout/VerticalCurvedList"/>
    <dgm:cxn modelId="{EF90F921-5146-44B6-81AE-521C7451D3B1}" type="presParOf" srcId="{B5CDEFDB-8B4F-4EE8-A9AB-3E386B39B87C}" destId="{797615B5-A36E-4B14-85BF-1363D8420391}" srcOrd="8" destOrd="0" presId="urn:microsoft.com/office/officeart/2008/layout/VerticalCurvedList"/>
    <dgm:cxn modelId="{AB0E7C89-1B24-4305-B918-1959FE9F055F}" type="presParOf" srcId="{797615B5-A36E-4B14-85BF-1363D8420391}" destId="{DC28EFFE-55B5-4C81-A9B3-707E2227B72C}" srcOrd="0" destOrd="0" presId="urn:microsoft.com/office/officeart/2008/layout/VerticalCurvedList"/>
    <dgm:cxn modelId="{507B434E-988E-4D47-A4C1-5B28E884E144}" type="presParOf" srcId="{B5CDEFDB-8B4F-4EE8-A9AB-3E386B39B87C}" destId="{A5F8C03E-802E-446D-9D7D-C1B4BB88A384}" srcOrd="9" destOrd="0" presId="urn:microsoft.com/office/officeart/2008/layout/VerticalCurvedList"/>
    <dgm:cxn modelId="{1C9898B3-EFC3-4E8B-847E-2D88D43BF33A}" type="presParOf" srcId="{B5CDEFDB-8B4F-4EE8-A9AB-3E386B39B87C}" destId="{368804C2-6150-4C5E-B1A4-5F449C963A74}" srcOrd="10" destOrd="0" presId="urn:microsoft.com/office/officeart/2008/layout/VerticalCurvedList"/>
    <dgm:cxn modelId="{ABBA94C2-5BE4-4922-AB8D-8DDEDAF08EAF}" type="presParOf" srcId="{368804C2-6150-4C5E-B1A4-5F449C963A74}" destId="{D386C0DD-90D2-4E94-A8A2-09DE7ECFBEB8}" srcOrd="0" destOrd="0" presId="urn:microsoft.com/office/officeart/2008/layout/VerticalCurvedList"/>
    <dgm:cxn modelId="{9B81B854-8A0F-4091-9B20-9E47F572B048}" type="presParOf" srcId="{B5CDEFDB-8B4F-4EE8-A9AB-3E386B39B87C}" destId="{4F419C31-A0BA-43C6-B79A-62CFC24BA664}" srcOrd="11" destOrd="0" presId="urn:microsoft.com/office/officeart/2008/layout/VerticalCurvedList"/>
    <dgm:cxn modelId="{502AD535-F9F2-45E9-8AC1-7E501CD20954}" type="presParOf" srcId="{B5CDEFDB-8B4F-4EE8-A9AB-3E386B39B87C}" destId="{590EBFA5-FDA0-4AC4-9EE5-DFFEDFA2B9B5}" srcOrd="12" destOrd="0" presId="urn:microsoft.com/office/officeart/2008/layout/VerticalCurvedList"/>
    <dgm:cxn modelId="{34C4F4B2-F455-4628-89D1-24391ACB6154}" type="presParOf" srcId="{590EBFA5-FDA0-4AC4-9EE5-DFFEDFA2B9B5}" destId="{3044BD95-6DCA-4FE3-8894-F875347F08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34165-8974-4EAF-A667-83EAEDA6C48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6E741-0B68-47F1-BDBB-2865A69EFC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73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62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10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426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90501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24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46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45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37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07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4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EF54-BD2D-4126-B08A-7CE6BA8FA4AF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15FE-3DDD-44A9-BAAF-2929DAF42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82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5" descr="Descripción: C:\Users\HP\Pictures\Fiam¡s\EShPE\424864_433616274989_106916624989_1628075_199294416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563" b="3589"/>
          <a:stretch>
            <a:fillRect/>
          </a:stretch>
        </p:blipFill>
        <p:spPr bwMode="auto">
          <a:xfrm>
            <a:off x="9683136" y="63448"/>
            <a:ext cx="1295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332392" y="63448"/>
            <a:ext cx="3453997" cy="9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6389" y="63448"/>
            <a:ext cx="798490" cy="979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63202" y="2659516"/>
            <a:ext cx="10363200" cy="1117228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 a escala de laboratorio de una solución química de unión de ADN a matrices de sílica para purificación directa de bandas de PCR o plásmidos con diferentes aplicaciones docentes, industriales y biomédicas.</a:t>
            </a:r>
            <a:endParaRPr lang="es-ES" sz="2000" i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8500" y="104303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DEPARTAMENTO DE CIENCIAS DE LA VIDA Y DE LA AGRICULTURA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endParaRPr lang="es-EC" sz="2000" b="1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INGENIERÍA EN BIOTECNOLOGÍA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338541" y="3992510"/>
            <a:ext cx="5514918" cy="2064196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 Alexander Guamán Paredes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Luis E. Trujillo,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</a:p>
          <a:p>
            <a:pPr marL="0" indent="0" algn="ctr">
              <a:buNone/>
            </a:pP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Quito, Septiembre 2020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237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67935448"/>
              </p:ext>
            </p:extLst>
          </p:nvPr>
        </p:nvGraphicFramePr>
        <p:xfrm>
          <a:off x="2975020" y="811369"/>
          <a:ext cx="7790288" cy="50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36407" y="334315"/>
            <a:ext cx="2086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51221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4" y="1503997"/>
            <a:ext cx="3499753" cy="33194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69180" y="480060"/>
            <a:ext cx="2994660" cy="772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REACTIVOS A USAR </a:t>
            </a:r>
            <a:r>
              <a:rPr lang="es-EC" b="1" dirty="0" smtClean="0">
                <a:sym typeface="Wingdings" panose="05000000000000000000" pitchFamily="2" charset="2"/>
              </a:rPr>
              <a:t> 2 SALES</a:t>
            </a:r>
            <a:r>
              <a:rPr lang="es-EC" b="1" dirty="0" smtClean="0"/>
              <a:t> </a:t>
            </a:r>
            <a:endParaRPr lang="es-ES" b="1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70" y="832008"/>
            <a:ext cx="3749040" cy="486918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932437" y="1657350"/>
            <a:ext cx="1874253" cy="12573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Generación soluciones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8793480" y="93821"/>
            <a:ext cx="2994660" cy="7724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ESTANDARIZACIÓN</a:t>
            </a:r>
            <a:endParaRPr lang="es-ES" b="1" dirty="0"/>
          </a:p>
        </p:txBody>
      </p:sp>
      <p:sp>
        <p:nvSpPr>
          <p:cNvPr id="8" name="Elipse 7"/>
          <p:cNvSpPr/>
          <p:nvPr/>
        </p:nvSpPr>
        <p:spPr>
          <a:xfrm>
            <a:off x="5961012" y="3319463"/>
            <a:ext cx="1874253" cy="12573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Lavado -&gt; </a:t>
            </a:r>
            <a:r>
              <a:rPr lang="es-EC" dirty="0" err="1" smtClean="0">
                <a:solidFill>
                  <a:srgbClr val="FF0000"/>
                </a:solidFill>
              </a:rPr>
              <a:t>kac</a:t>
            </a:r>
            <a:r>
              <a:rPr lang="es-EC" dirty="0" smtClean="0">
                <a:solidFill>
                  <a:srgbClr val="FF0000"/>
                </a:solidFill>
              </a:rPr>
              <a:t> y oh</a:t>
            </a:r>
          </a:p>
          <a:p>
            <a:pPr algn="ctr"/>
            <a:r>
              <a:rPr lang="es-EC" dirty="0" smtClean="0"/>
              <a:t>Binding-&gt; </a:t>
            </a:r>
            <a:r>
              <a:rPr lang="es-EC" dirty="0" err="1" smtClean="0"/>
              <a:t>hidro</a:t>
            </a:r>
            <a:r>
              <a:rPr lang="es-EC" dirty="0" smtClean="0"/>
              <a:t>, </a:t>
            </a:r>
            <a:r>
              <a:rPr lang="es-EC" dirty="0" err="1" smtClean="0"/>
              <a:t>tio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9318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7340" y="1257300"/>
            <a:ext cx="4274820" cy="7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PURIFICACIÓN POR CENTRIFUGADO</a:t>
            </a:r>
            <a:endParaRPr lang="es-ES" b="1" dirty="0"/>
          </a:p>
        </p:txBody>
      </p:sp>
      <p:pic>
        <p:nvPicPr>
          <p:cNvPr id="3074" name="Picture 2" descr="Centrífuga de Labora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194560"/>
            <a:ext cx="240030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45820" y="4931510"/>
            <a:ext cx="370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Obtenido de: Laboratorioquimico.com</a:t>
            </a: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45918390"/>
              </p:ext>
            </p:extLst>
          </p:nvPr>
        </p:nvGraphicFramePr>
        <p:xfrm>
          <a:off x="6217918" y="251460"/>
          <a:ext cx="5692141" cy="514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0671346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07990710"/>
              </p:ext>
            </p:extLst>
          </p:nvPr>
        </p:nvGraphicFramePr>
        <p:xfrm>
          <a:off x="4285050" y="810491"/>
          <a:ext cx="8786714" cy="448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221970" y="2969414"/>
            <a:ext cx="4663440" cy="5825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ANÁLISIS DE PUREZA Y CONCENTRACIÓN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70115926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246" y="2959825"/>
            <a:ext cx="16202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Diagnóstico TMV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026103" y="2903406"/>
            <a:ext cx="19083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Banda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026103" y="2056474"/>
            <a:ext cx="19083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Electroforesis 1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026104" y="932543"/>
            <a:ext cx="19083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muestra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026103" y="4576611"/>
            <a:ext cx="19083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secuenciación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026104" y="3601509"/>
            <a:ext cx="19083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purificación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57891" y="932543"/>
            <a:ext cx="23330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ARN viral, </a:t>
            </a:r>
            <a:r>
              <a:rPr lang="es-EC" dirty="0" err="1" smtClean="0"/>
              <a:t>cDNA</a:t>
            </a:r>
            <a:r>
              <a:rPr lang="es-EC" dirty="0" smtClean="0"/>
              <a:t>, PCR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5857891" y="2059397"/>
            <a:ext cx="2333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Gel 2%, 45 min, 90v, 300mAmp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857891" y="2916779"/>
            <a:ext cx="2333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Varias, corte, y protocolo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57891" y="3752787"/>
            <a:ext cx="234456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Gel 2, mismos parámetros, una sola banda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830376" y="4727108"/>
            <a:ext cx="2333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Electroferograma, BLAST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539554" y="2862764"/>
            <a:ext cx="13945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Resultado de diagnóstico</a:t>
            </a:r>
            <a:endParaRPr lang="en-US" dirty="0"/>
          </a:p>
        </p:txBody>
      </p:sp>
      <p:cxnSp>
        <p:nvCxnSpPr>
          <p:cNvPr id="14" name="Conector recto de flecha 13"/>
          <p:cNvCxnSpPr>
            <a:stCxn id="2" idx="3"/>
          </p:cNvCxnSpPr>
          <p:nvPr/>
        </p:nvCxnSpPr>
        <p:spPr>
          <a:xfrm flipV="1">
            <a:off x="2303499" y="1255709"/>
            <a:ext cx="722604" cy="2027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2" idx="3"/>
            <a:endCxn id="4" idx="1"/>
          </p:cNvCxnSpPr>
          <p:nvPr/>
        </p:nvCxnSpPr>
        <p:spPr>
          <a:xfrm flipV="1">
            <a:off x="2303499" y="2241140"/>
            <a:ext cx="722604" cy="1041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2" idx="3"/>
            <a:endCxn id="3" idx="1"/>
          </p:cNvCxnSpPr>
          <p:nvPr/>
        </p:nvCxnSpPr>
        <p:spPr>
          <a:xfrm flipV="1">
            <a:off x="2303499" y="3088072"/>
            <a:ext cx="722604" cy="194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2" idx="3"/>
            <a:endCxn id="7" idx="1"/>
          </p:cNvCxnSpPr>
          <p:nvPr/>
        </p:nvCxnSpPr>
        <p:spPr>
          <a:xfrm>
            <a:off x="2303499" y="3282991"/>
            <a:ext cx="722605" cy="50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2" idx="3"/>
            <a:endCxn id="6" idx="1"/>
          </p:cNvCxnSpPr>
          <p:nvPr/>
        </p:nvCxnSpPr>
        <p:spPr>
          <a:xfrm>
            <a:off x="2303499" y="3282991"/>
            <a:ext cx="722604" cy="1478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5" idx="3"/>
            <a:endCxn id="8" idx="1"/>
          </p:cNvCxnSpPr>
          <p:nvPr/>
        </p:nvCxnSpPr>
        <p:spPr>
          <a:xfrm>
            <a:off x="4934405" y="1117209"/>
            <a:ext cx="9234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4" idx="3"/>
            <a:endCxn id="9" idx="1"/>
          </p:cNvCxnSpPr>
          <p:nvPr/>
        </p:nvCxnSpPr>
        <p:spPr>
          <a:xfrm>
            <a:off x="4934405" y="2241140"/>
            <a:ext cx="923486" cy="14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3" idx="3"/>
            <a:endCxn id="10" idx="1"/>
          </p:cNvCxnSpPr>
          <p:nvPr/>
        </p:nvCxnSpPr>
        <p:spPr>
          <a:xfrm>
            <a:off x="4934405" y="3088072"/>
            <a:ext cx="923486" cy="151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7" idx="3"/>
            <a:endCxn id="11" idx="1"/>
          </p:cNvCxnSpPr>
          <p:nvPr/>
        </p:nvCxnSpPr>
        <p:spPr>
          <a:xfrm>
            <a:off x="4934405" y="3786175"/>
            <a:ext cx="923486" cy="428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6" idx="3"/>
            <a:endCxn id="12" idx="1"/>
          </p:cNvCxnSpPr>
          <p:nvPr/>
        </p:nvCxnSpPr>
        <p:spPr>
          <a:xfrm>
            <a:off x="4934405" y="4761277"/>
            <a:ext cx="895971" cy="28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9" idx="3"/>
            <a:endCxn id="13" idx="1"/>
          </p:cNvCxnSpPr>
          <p:nvPr/>
        </p:nvCxnSpPr>
        <p:spPr>
          <a:xfrm>
            <a:off x="8190952" y="2382563"/>
            <a:ext cx="1348602" cy="80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0" idx="3"/>
            <a:endCxn id="13" idx="1"/>
          </p:cNvCxnSpPr>
          <p:nvPr/>
        </p:nvCxnSpPr>
        <p:spPr>
          <a:xfrm flipV="1">
            <a:off x="8190952" y="3185930"/>
            <a:ext cx="1348602" cy="54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1" idx="3"/>
            <a:endCxn id="13" idx="1"/>
          </p:cNvCxnSpPr>
          <p:nvPr/>
        </p:nvCxnSpPr>
        <p:spPr>
          <a:xfrm flipV="1">
            <a:off x="8202452" y="3185930"/>
            <a:ext cx="1337102" cy="102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2" idx="3"/>
            <a:endCxn id="13" idx="1"/>
          </p:cNvCxnSpPr>
          <p:nvPr/>
        </p:nvCxnSpPr>
        <p:spPr>
          <a:xfrm flipV="1">
            <a:off x="8163437" y="3185930"/>
            <a:ext cx="1376117" cy="1864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61276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2064619"/>
              </p:ext>
            </p:extLst>
          </p:nvPr>
        </p:nvGraphicFramePr>
        <p:xfrm>
          <a:off x="637647" y="1543668"/>
          <a:ext cx="5795779" cy="435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65062" y="984565"/>
            <a:ext cx="599684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ELABORACIÓN PROTOTIPO KIT PURIFICACIÓN ADN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961909" y="834936"/>
            <a:ext cx="53852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COMPARACIÓN KIT, INVITROGEN, PROMEGA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020871" y="1863594"/>
            <a:ext cx="45753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Comparación con mismo amplicón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020871" y="2420768"/>
            <a:ext cx="457538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 smtClean="0"/>
              <a:t>Nanodrop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Concentración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Relación de absorbancia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020871" y="3388033"/>
            <a:ext cx="438834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No geles por tiempo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310139" y="3916358"/>
            <a:ext cx="599684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SECUENCIACIÓN</a:t>
            </a:r>
            <a:endParaRPr lang="es-E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927352" y="4475461"/>
            <a:ext cx="457538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Amplicones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Electroferogramas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1337094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37600720"/>
              </p:ext>
            </p:extLst>
          </p:nvPr>
        </p:nvGraphicFramePr>
        <p:xfrm>
          <a:off x="2975020" y="811369"/>
          <a:ext cx="7790288" cy="50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36407" y="334315"/>
            <a:ext cx="2086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58000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11219" y="738270"/>
            <a:ext cx="1881809" cy="707886"/>
          </a:xfrm>
          <a:prstGeom prst="rect">
            <a:avLst/>
          </a:prstGeom>
          <a:solidFill>
            <a:srgbClr val="619428"/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9549173" y="738270"/>
            <a:ext cx="662046" cy="66204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60323"/>
              </p:ext>
            </p:extLst>
          </p:nvPr>
        </p:nvGraphicFramePr>
        <p:xfrm>
          <a:off x="2098964" y="1870365"/>
          <a:ext cx="4586229" cy="2639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842"/>
                <a:gridCol w="727650"/>
                <a:gridCol w="1184178"/>
                <a:gridCol w="636853"/>
                <a:gridCol w="636853"/>
                <a:gridCol w="636853"/>
              </a:tblGrid>
              <a:tr h="800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N° medición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Muestra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Concentración [</a:t>
                      </a:r>
                      <a:r>
                        <a:rPr lang="es-EC" sz="1100" cap="all" dirty="0" err="1">
                          <a:effectLst/>
                        </a:rPr>
                        <a:t>ug</a:t>
                      </a:r>
                      <a:r>
                        <a:rPr lang="es-EC" sz="1100" cap="all" dirty="0">
                          <a:effectLst/>
                        </a:rPr>
                        <a:t>/ml]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Blanco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1,98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Muestra final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1,77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Binding solution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26,2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0,237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1,75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40276"/>
              </p:ext>
            </p:extLst>
          </p:nvPr>
        </p:nvGraphicFramePr>
        <p:xfrm>
          <a:off x="7439891" y="1870361"/>
          <a:ext cx="4653137" cy="2639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161"/>
                <a:gridCol w="857525"/>
                <a:gridCol w="1228759"/>
                <a:gridCol w="854346"/>
                <a:gridCol w="854346"/>
              </a:tblGrid>
              <a:tr h="62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N° medición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Muestra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Concentración [ug/ml]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Blanco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8,24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2,06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Muestra final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2,37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Binding 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solution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389909" y="4717473"/>
            <a:ext cx="4295284" cy="5818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HIDROCLORURO DE GUANIDINA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732554" y="4717473"/>
            <a:ext cx="4295284" cy="5818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TIOCIANATO DE GUANIDINA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04009" y="5299363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ZOU,2017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905990" y="5322514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>
                <a:solidFill>
                  <a:srgbClr val="FF0000"/>
                </a:solidFill>
              </a:rPr>
              <a:t>Guamán,Trujillo</a:t>
            </a:r>
            <a:r>
              <a:rPr lang="es-EC" dirty="0" smtClean="0">
                <a:solidFill>
                  <a:srgbClr val="FF0000"/>
                </a:solidFill>
              </a:rPr>
              <a:t>, 2020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05990" y="1092213"/>
            <a:ext cx="5385955" cy="54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ANOVA, diferencia de medias  alta concentración molar, distinto comportamiento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6803349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3555" y="5112326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Ying Zhou,2018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00845" y="5112326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Guamán, Trujillo 2020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10" y="811395"/>
            <a:ext cx="3754582" cy="25146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05" y="878111"/>
            <a:ext cx="3685512" cy="2276042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8818417" y="730639"/>
            <a:ext cx="3373583" cy="267611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98806"/>
              </p:ext>
            </p:extLst>
          </p:nvPr>
        </p:nvGraphicFramePr>
        <p:xfrm>
          <a:off x="6823248" y="3842549"/>
          <a:ext cx="3688771" cy="161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298"/>
                <a:gridCol w="727864"/>
                <a:gridCol w="782085"/>
                <a:gridCol w="725262"/>
                <a:gridCol w="72526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N° medición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Muestra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Concentración [</a:t>
                      </a:r>
                      <a:r>
                        <a:rPr lang="es-EC" sz="1100" cap="all" dirty="0" err="1">
                          <a:effectLst/>
                        </a:rPr>
                        <a:t>ug</a:t>
                      </a:r>
                      <a:r>
                        <a:rPr lang="es-EC" sz="1100" cap="all" dirty="0">
                          <a:effectLst/>
                        </a:rPr>
                        <a:t>/ml]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Radio 260/280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blanco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Control+ B-actina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2,68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B-actina purificada y eluida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2,15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424554" y="3406751"/>
            <a:ext cx="26046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Se duplica al concentrar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856017" y="416446"/>
            <a:ext cx="26046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Análisis Pureza</a:t>
            </a:r>
            <a:endParaRPr lang="es-ES" sz="2400" b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25241"/>
              </p:ext>
            </p:extLst>
          </p:nvPr>
        </p:nvGraphicFramePr>
        <p:xfrm>
          <a:off x="1021426" y="3366092"/>
          <a:ext cx="5400040" cy="1574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165"/>
                <a:gridCol w="1065530"/>
                <a:gridCol w="1144905"/>
                <a:gridCol w="1061720"/>
                <a:gridCol w="1061720"/>
              </a:tblGrid>
              <a:tr h="45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N° medición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Muestra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Concentración [ug/ml]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Radio 260/280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blanco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C1201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GFP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19,2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GUS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1,510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ITS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12,8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0,147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2,20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871377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19799" y="478791"/>
            <a:ext cx="387234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DIAGNÓSTICO VIRUS</a:t>
            </a:r>
            <a:endParaRPr lang="es-ES" sz="2400" b="1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55" y="940455"/>
            <a:ext cx="3823855" cy="204410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10376"/>
              </p:ext>
            </p:extLst>
          </p:nvPr>
        </p:nvGraphicFramePr>
        <p:xfrm>
          <a:off x="5133110" y="1057130"/>
          <a:ext cx="5400040" cy="1973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165"/>
                <a:gridCol w="1065530"/>
                <a:gridCol w="1144905"/>
                <a:gridCol w="1061720"/>
                <a:gridCol w="106172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N° medición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Muestra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Concentración [ug/ml]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19,40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0,90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1.03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V1_8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1.03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1,19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3"/>
          <a:stretch/>
        </p:blipFill>
        <p:spPr bwMode="auto">
          <a:xfrm>
            <a:off x="1529196" y="2984565"/>
            <a:ext cx="4226502" cy="2368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98" y="3072439"/>
            <a:ext cx="54864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51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89641242"/>
              </p:ext>
            </p:extLst>
          </p:nvPr>
        </p:nvGraphicFramePr>
        <p:xfrm>
          <a:off x="2975020" y="811369"/>
          <a:ext cx="7790288" cy="50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001556" y="334315"/>
            <a:ext cx="2086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66008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46" y="1152122"/>
            <a:ext cx="4939145" cy="1715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46" y="3067482"/>
            <a:ext cx="5562600" cy="1762125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6" y="207818"/>
            <a:ext cx="4786744" cy="40814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49662" y="4289280"/>
            <a:ext cx="4173415" cy="103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Secuencia artefacto,  ruido producido por proceso no biológico o alineación de </a:t>
            </a:r>
            <a:r>
              <a:rPr lang="es-EC" dirty="0" err="1" smtClean="0"/>
              <a:t>primers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343092" y="5137611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Norio</a:t>
            </a:r>
            <a:r>
              <a:rPr lang="es-EC" dirty="0" smtClean="0"/>
              <a:t> </a:t>
            </a:r>
            <a:r>
              <a:rPr lang="es-EC" dirty="0" err="1" smtClean="0"/>
              <a:t>Tanaka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055918" y="5137611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Guamán 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4775426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40299" y="377191"/>
            <a:ext cx="387234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FORMULACIÓN DE KITS</a:t>
            </a:r>
            <a:endParaRPr lang="es-ES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98308"/>
              </p:ext>
            </p:extLst>
          </p:nvPr>
        </p:nvGraphicFramePr>
        <p:xfrm>
          <a:off x="1561107" y="1042056"/>
          <a:ext cx="10312434" cy="4529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816"/>
                <a:gridCol w="1349136"/>
                <a:gridCol w="955123"/>
                <a:gridCol w="1380079"/>
                <a:gridCol w="1871051"/>
                <a:gridCol w="1759653"/>
                <a:gridCol w="1363576"/>
              </a:tblGrid>
              <a:tr h="19117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Para 50 reacciones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17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Binding Solution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 unitario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Producto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Concentración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Cantidad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disponibilidad en país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Volumen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agente caotrópico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4,5 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26,6 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$20 x 100g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poca o nula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 ml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$5,32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acetato de potasio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0,5 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170 ul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$17,26 x500g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$0,08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Wash solution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Producto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Concentración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Cantidad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disponibilidad en país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Volumen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etanol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96-100%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40 ml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$ 20 x 500 ml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 ml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$1,60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EDTA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16,7 uM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835 ul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$ 24 x 1,5 kg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$0,01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Acetato de potasio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 mM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170 ul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$17,26 x500g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$0,04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agua destilada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 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 ml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$20,50 x 4l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$0,18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Elution</a:t>
                      </a:r>
                      <a:r>
                        <a:rPr lang="es-ES" sz="1100" dirty="0">
                          <a:effectLst/>
                        </a:rPr>
                        <a:t> Buffer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Producto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Concentración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Cantidad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disponibilidad en país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Volumen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agua DEPC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 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 ml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$124 x 1000 ml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 ml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$6,20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$13,43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$320,76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Columnas </a:t>
                      </a:r>
                      <a:r>
                        <a:rPr lang="es-ES" sz="1100" dirty="0" smtClean="0">
                          <a:effectLst/>
                        </a:rPr>
                        <a:t>centrifuga (50)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ENVIO EEUU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 Producción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$28,43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52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Ganancia calculada al  60% del costo de adquisición de materiales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PVP x kit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$75,00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</a:tr>
              <a:tr h="19117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Nota: Lo que significa que se necesita realizar 4 ventas para recuperar el monto inicial de inversión, tomando en cuenta que se debe comprar al menos 250 columnas para purificación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1" marR="4359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144000" y="571124"/>
            <a:ext cx="2870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PROMEGA </a:t>
            </a:r>
            <a:r>
              <a:rPr lang="es-EC" b="1" dirty="0" smtClean="0">
                <a:sym typeface="Wingdings" panose="05000000000000000000" pitchFamily="2" charset="2"/>
              </a:rPr>
              <a:t> $136,20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18485404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29543" y="1066800"/>
            <a:ext cx="4049487" cy="4288971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7014482" y="171087"/>
            <a:ext cx="4676775" cy="51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48620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22585" y="246562"/>
            <a:ext cx="675095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COMPARACIÓN KITS PROMEGA  E INVITROGEN EN RELACIÓN AL NUESTRO</a:t>
            </a:r>
            <a:endParaRPr lang="es-ES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01646"/>
              </p:ext>
            </p:extLst>
          </p:nvPr>
        </p:nvGraphicFramePr>
        <p:xfrm>
          <a:off x="1304675" y="1809925"/>
          <a:ext cx="5244129" cy="3145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165"/>
                <a:gridCol w="258996"/>
                <a:gridCol w="697314"/>
                <a:gridCol w="258996"/>
                <a:gridCol w="1123950"/>
                <a:gridCol w="258996"/>
                <a:gridCol w="258996"/>
                <a:gridCol w="258996"/>
                <a:gridCol w="1061720"/>
              </a:tblGrid>
              <a:tr h="78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N° medición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Muestra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Concentración [ug/ml]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blanco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control+ lyt 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4,97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2,09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 + BAB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10,1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2,78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 + 16s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17,7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612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NUESTRO KIT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lYt  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6,27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5,88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612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kit </a:t>
                      </a:r>
                      <a:r>
                        <a:rPr lang="es-EC" sz="1100" cap="all" dirty="0" err="1">
                          <a:effectLst/>
                        </a:rPr>
                        <a:t>invitrogen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661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LYT  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3,63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0,48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1,48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661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BAB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2,25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0,42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3,83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661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16S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3,73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0,20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1,73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07439"/>
              </p:ext>
            </p:extLst>
          </p:nvPr>
        </p:nvGraphicFramePr>
        <p:xfrm>
          <a:off x="7081389" y="1812923"/>
          <a:ext cx="4805811" cy="3142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165"/>
                <a:gridCol w="517992"/>
                <a:gridCol w="258996"/>
                <a:gridCol w="335368"/>
                <a:gridCol w="788582"/>
                <a:gridCol w="258996"/>
                <a:gridCol w="258996"/>
                <a:gridCol w="258996"/>
                <a:gridCol w="1061720"/>
              </a:tblGrid>
              <a:tr h="918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N° medición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Muestra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Concentración [</a:t>
                      </a:r>
                      <a:r>
                        <a:rPr lang="es-EC" sz="1100" cap="all" dirty="0" err="1">
                          <a:effectLst/>
                        </a:rPr>
                        <a:t>ug</a:t>
                      </a:r>
                      <a:r>
                        <a:rPr lang="es-EC" sz="1100" cap="all" dirty="0">
                          <a:effectLst/>
                        </a:rPr>
                        <a:t>/ml]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blanco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control+ B-act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2,68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 + EF1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2,78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NUESTRO KIT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B-ACT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EF1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kit Promega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 dirty="0">
                          <a:effectLst/>
                        </a:rPr>
                        <a:t>b-</a:t>
                      </a:r>
                      <a:r>
                        <a:rPr lang="es-EC" sz="1100" cap="all" dirty="0" err="1">
                          <a:effectLst/>
                        </a:rPr>
                        <a:t>act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2,55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0,35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2,90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EF1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12,5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1,46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1,90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92083" y="1260575"/>
            <a:ext cx="433251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INVITROGEN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554685" y="1268902"/>
            <a:ext cx="433251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PROMEGA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657600" y="5130400"/>
            <a:ext cx="6568225" cy="412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CALIDAD KIT = CALIDAD COMERCIALES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380218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22585" y="246562"/>
            <a:ext cx="675095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SECUENCIACIÓN DE MUESTRA ITS</a:t>
            </a:r>
            <a:endParaRPr lang="es-ES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9820"/>
              </p:ext>
            </p:extLst>
          </p:nvPr>
        </p:nvGraphicFramePr>
        <p:xfrm>
          <a:off x="1501865" y="1278162"/>
          <a:ext cx="5400040" cy="1614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165"/>
                <a:gridCol w="1065530"/>
                <a:gridCol w="1144905"/>
                <a:gridCol w="1061720"/>
                <a:gridCol w="10617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N° medición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Muestra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Concentración [ug/ml]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Radio 260/280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blanco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EF1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EF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Girasa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rpoB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41,9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1,91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22,4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1,83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cap="all">
                          <a:effectLst/>
                        </a:rPr>
                        <a:t>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ITS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1,70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65" y="3112179"/>
            <a:ext cx="4898571" cy="211296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48779" y="3164360"/>
            <a:ext cx="4985657" cy="20607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11829" y="5225143"/>
            <a:ext cx="283028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FORWARD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768735" y="5225143"/>
            <a:ext cx="283028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REVERSE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905" y="1558905"/>
            <a:ext cx="5234444" cy="155327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488678" y="1139728"/>
            <a:ext cx="283028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SECUENCIA CONSENSO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7686138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20" y="1212396"/>
            <a:ext cx="4138023" cy="357731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424057" y="1632857"/>
            <a:ext cx="3614057" cy="2111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* Determinación que muestra pertenece a hongo </a:t>
            </a:r>
            <a:r>
              <a:rPr lang="es-EC" i="1" dirty="0" smtClean="0"/>
              <a:t>Fusarium. </a:t>
            </a:r>
            <a:r>
              <a:rPr lang="es-EC" dirty="0" err="1" smtClean="0"/>
              <a:t>Sp</a:t>
            </a:r>
            <a:r>
              <a:rPr lang="es-EC" dirty="0" smtClean="0"/>
              <a:t>.</a:t>
            </a:r>
          </a:p>
          <a:p>
            <a:pPr algn="ctr"/>
            <a:r>
              <a:rPr lang="es-EC" dirty="0" smtClean="0"/>
              <a:t>* Origen </a:t>
            </a:r>
            <a:r>
              <a:rPr lang="es-EC" dirty="0" smtClean="0">
                <a:sym typeface="Wingdings" panose="05000000000000000000" pitchFamily="2" charset="2"/>
              </a:rPr>
              <a:t> papaya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0594820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08656394"/>
              </p:ext>
            </p:extLst>
          </p:nvPr>
        </p:nvGraphicFramePr>
        <p:xfrm>
          <a:off x="2975020" y="811369"/>
          <a:ext cx="7790288" cy="50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36407" y="334315"/>
            <a:ext cx="2086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9605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90006" y="410051"/>
            <a:ext cx="1881809" cy="400110"/>
          </a:xfrm>
          <a:prstGeom prst="rect">
            <a:avLst/>
          </a:prstGeom>
          <a:solidFill>
            <a:srgbClr val="61942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9527960" y="279083"/>
            <a:ext cx="662046" cy="66204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ángulo 3"/>
          <p:cNvSpPr/>
          <p:nvPr/>
        </p:nvSpPr>
        <p:spPr>
          <a:xfrm>
            <a:off x="1276569" y="831182"/>
            <a:ext cx="107952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El uso de Tiocianato de Guanidina como agente caotrópico para la formulación de la solución </a:t>
            </a:r>
            <a:r>
              <a:rPr lang="es-ES" dirty="0" smtClean="0"/>
              <a:t>“</a:t>
            </a:r>
            <a:r>
              <a:rPr lang="es-ES" dirty="0"/>
              <a:t>binding”, permitió el </a:t>
            </a:r>
            <a:r>
              <a:rPr lang="es-ES" b="1" dirty="0"/>
              <a:t>anclaje del 73% </a:t>
            </a:r>
            <a:r>
              <a:rPr lang="es-ES" dirty="0"/>
              <a:t>o más de la muestra de ADN a la columna con matriz de sílica, a diferencia del Hidrocloruro de guanidina la cual permitía el </a:t>
            </a:r>
            <a:r>
              <a:rPr lang="es-ES" b="1" dirty="0"/>
              <a:t>anclaje del 21% </a:t>
            </a:r>
            <a:r>
              <a:rPr lang="es-ES" dirty="0"/>
              <a:t>de ADN a la matriz al usarlos en una concentración </a:t>
            </a:r>
            <a:r>
              <a:rPr lang="es-ES" b="1" dirty="0"/>
              <a:t>igual de 4,5M </a:t>
            </a:r>
            <a:r>
              <a:rPr lang="es-ES" dirty="0"/>
              <a:t>cada una</a:t>
            </a:r>
            <a:endParaRPr lang="es-E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La elución de las muestras en agua DEPC cumple un papel fundamental en la purificación de amplicones de ADN, ya que al </a:t>
            </a:r>
            <a:r>
              <a:rPr lang="es-ES" b="1" dirty="0"/>
              <a:t>utilizar 100 µl </a:t>
            </a:r>
            <a:r>
              <a:rPr lang="es-ES" dirty="0"/>
              <a:t>de esta, la muestra </a:t>
            </a:r>
            <a:r>
              <a:rPr lang="es-ES" b="1" dirty="0"/>
              <a:t>pierde un 50% </a:t>
            </a:r>
            <a:r>
              <a:rPr lang="es-ES" dirty="0"/>
              <a:t>de concentración. Si por el contrario </a:t>
            </a:r>
            <a:r>
              <a:rPr lang="es-ES" dirty="0" err="1"/>
              <a:t>eluimos</a:t>
            </a:r>
            <a:r>
              <a:rPr lang="es-ES" dirty="0"/>
              <a:t> </a:t>
            </a:r>
            <a:r>
              <a:rPr lang="es-ES" b="1" dirty="0"/>
              <a:t>en 40-50 µl </a:t>
            </a:r>
            <a:r>
              <a:rPr lang="es-ES" dirty="0"/>
              <a:t>de agua el resultado es de una concentración </a:t>
            </a:r>
            <a:r>
              <a:rPr lang="es-ES" dirty="0" smtClean="0"/>
              <a:t>final del </a:t>
            </a:r>
            <a:r>
              <a:rPr lang="es-ES" b="1" dirty="0" smtClean="0"/>
              <a:t>70% de la </a:t>
            </a:r>
            <a:r>
              <a:rPr lang="es-ES" b="1" dirty="0"/>
              <a:t>concentración </a:t>
            </a:r>
            <a:r>
              <a:rPr lang="es-ES" b="1" dirty="0" smtClean="0"/>
              <a:t>inicial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calidad de pureza de las muestras es óptima en la relación </a:t>
            </a:r>
            <a:r>
              <a:rPr lang="es-ES" b="1" dirty="0"/>
              <a:t>de absorbancia 260/280 </a:t>
            </a:r>
            <a:r>
              <a:rPr lang="es-ES" dirty="0"/>
              <a:t>que es la relación que mide la pureza real de la muestra, en todas las purificaciones </a:t>
            </a:r>
            <a:r>
              <a:rPr lang="es-ES" b="1" dirty="0"/>
              <a:t>superamos el 1,7 </a:t>
            </a:r>
            <a:r>
              <a:rPr lang="es-ES" dirty="0"/>
              <a:t>por lo que se concluye que tenemos una pureza óptima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la relación de </a:t>
            </a:r>
            <a:r>
              <a:rPr lang="es-ES" b="1" dirty="0"/>
              <a:t>absorbancia 260/230 </a:t>
            </a:r>
            <a:r>
              <a:rPr lang="es-ES" dirty="0"/>
              <a:t>que mide la contaminación por sales se obtuvieron valores pequeños, indicativo que en efecto hay contaminación. Sin embargo este parámetro </a:t>
            </a:r>
            <a:r>
              <a:rPr lang="es-ES" b="1" dirty="0"/>
              <a:t>no es de mayor importancia</a:t>
            </a:r>
            <a:r>
              <a:rPr lang="es-ES" dirty="0"/>
              <a:t>, ya que las sales utilizadas </a:t>
            </a:r>
            <a:r>
              <a:rPr lang="es-ES" b="1" dirty="0"/>
              <a:t>no interfieren en las reacciones posteriores a realizarse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E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54320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55318848"/>
              </p:ext>
            </p:extLst>
          </p:nvPr>
        </p:nvGraphicFramePr>
        <p:xfrm>
          <a:off x="2975020" y="811369"/>
          <a:ext cx="7790288" cy="50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36407" y="334315"/>
            <a:ext cx="2086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67026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32932" y="410051"/>
            <a:ext cx="2238883" cy="400110"/>
          </a:xfrm>
          <a:prstGeom prst="rect">
            <a:avLst/>
          </a:prstGeom>
          <a:solidFill>
            <a:srgbClr val="61942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9170886" y="279083"/>
            <a:ext cx="662046" cy="66204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ángulo 3"/>
          <p:cNvSpPr/>
          <p:nvPr/>
        </p:nvSpPr>
        <p:spPr>
          <a:xfrm>
            <a:off x="1151326" y="1302566"/>
            <a:ext cx="110406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recomienda realizar una nueva </a:t>
            </a:r>
            <a:r>
              <a:rPr lang="es-ES" b="1" dirty="0"/>
              <a:t>comparación</a:t>
            </a:r>
            <a:r>
              <a:rPr lang="es-ES" dirty="0"/>
              <a:t> entre las </a:t>
            </a:r>
            <a:r>
              <a:rPr lang="es-ES" b="1" dirty="0"/>
              <a:t>dos sales caotrópicas</a:t>
            </a:r>
            <a:r>
              <a:rPr lang="es-ES" dirty="0"/>
              <a:t>, pero aumentando la concentración del </a:t>
            </a:r>
            <a:r>
              <a:rPr lang="es-ES" b="1" dirty="0"/>
              <a:t>Hidrocloruro de guanidina hasta 6,5 M</a:t>
            </a:r>
            <a:r>
              <a:rPr lang="es-ES" dirty="0"/>
              <a:t> para determinar si en este caso su comportamiento es o no similar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recomienda realizar nuevamente el </a:t>
            </a:r>
            <a:r>
              <a:rPr lang="es-ES" b="1" dirty="0"/>
              <a:t>ensayo final para secuenciar las muestras</a:t>
            </a:r>
            <a:r>
              <a:rPr lang="es-ES" dirty="0"/>
              <a:t>, ya que en nuestro caso las muestras finales se regaron en el camino por un </a:t>
            </a:r>
            <a:r>
              <a:rPr lang="es-ES" b="1" dirty="0"/>
              <a:t>empacado deficiente</a:t>
            </a:r>
            <a:r>
              <a:rPr lang="es-ES" dirty="0"/>
              <a:t> y de esta manera tener </a:t>
            </a:r>
            <a:r>
              <a:rPr lang="es-ES" b="1" dirty="0"/>
              <a:t>más secuencias bien logradas</a:t>
            </a:r>
            <a:r>
              <a:rPr lang="es-ES" dirty="0"/>
              <a:t> para robustecer el estudio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recomienda </a:t>
            </a:r>
            <a:r>
              <a:rPr lang="es-ES" b="1" dirty="0"/>
              <a:t>un nuevo proyecto de investigación </a:t>
            </a:r>
            <a:r>
              <a:rPr lang="es-ES" dirty="0"/>
              <a:t>como </a:t>
            </a:r>
            <a:r>
              <a:rPr lang="es-ES" b="1" dirty="0"/>
              <a:t>generar columnas de purificación </a:t>
            </a:r>
            <a:r>
              <a:rPr lang="es-ES" dirty="0"/>
              <a:t>con matrices de sílica o utilizando nanopartículas o elaborar un </a:t>
            </a:r>
            <a:r>
              <a:rPr lang="es-ES" b="1" dirty="0"/>
              <a:t>proyecto de escalado de producción</a:t>
            </a:r>
            <a:r>
              <a:rPr lang="es-ES" dirty="0"/>
              <a:t> de este tipo de productos biotecnológicos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Se recomienda patentar la marca del kit.</a:t>
            </a:r>
            <a:endParaRPr lang="es-E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62435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11219" y="738270"/>
            <a:ext cx="1881809" cy="400110"/>
          </a:xfrm>
          <a:prstGeom prst="rect">
            <a:avLst/>
          </a:prstGeom>
          <a:solidFill>
            <a:srgbClr val="619428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9605680" y="607302"/>
            <a:ext cx="662046" cy="66204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3837412"/>
              </p:ext>
            </p:extLst>
          </p:nvPr>
        </p:nvGraphicFramePr>
        <p:xfrm>
          <a:off x="637647" y="1543668"/>
          <a:ext cx="5795779" cy="435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48189" y="938325"/>
            <a:ext cx="53852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CARACTERÍSTICAS FÍSICO QUÍMICAS ADN</a:t>
            </a:r>
            <a:endParaRPr lang="es-ES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433426" y="1384675"/>
            <a:ext cx="53852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PURIFICACIÓN DE ADN</a:t>
            </a:r>
            <a:endParaRPr lang="es-ES" sz="2400" b="1" dirty="0"/>
          </a:p>
        </p:txBody>
      </p:sp>
      <p:pic>
        <p:nvPicPr>
          <p:cNvPr id="2050" name="Picture 2" descr="Kit de extracción de ADN de insectos NucleoSpin DNA Insect, formato  columnas, 10 prep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1066" r="17229" b="2932"/>
          <a:stretch/>
        </p:blipFill>
        <p:spPr bwMode="auto">
          <a:xfrm>
            <a:off x="6433426" y="2132996"/>
            <a:ext cx="2153320" cy="31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808107" y="1984593"/>
            <a:ext cx="26926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Columnas MAK Y HAP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808107" y="2380090"/>
            <a:ext cx="2692619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Albumina metilada </a:t>
            </a:r>
            <a:r>
              <a:rPr lang="es-EC" dirty="0" err="1" smtClean="0"/>
              <a:t>Kieselguhr</a:t>
            </a:r>
            <a:r>
              <a:rPr lang="es-EC" dirty="0" smtClean="0"/>
              <a:t> (MAK) -&gt; fraccionar ADN y 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Hidroxiapatita (HAP) -&gt; purificar ADN, eluir gradiente tampón fosfato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808107" y="4394600"/>
            <a:ext cx="269261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Nueva aproximación con matrices de sílica 2 formas -&gt; membrana, </a:t>
            </a:r>
            <a:r>
              <a:rPr lang="es-EC" dirty="0" err="1" smtClean="0"/>
              <a:t>part</a:t>
            </a:r>
            <a:r>
              <a:rPr lang="es-EC" dirty="0" smtClean="0"/>
              <a:t>. Magnéticas.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7821341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994232" y="410051"/>
            <a:ext cx="2197768" cy="400110"/>
          </a:xfrm>
          <a:prstGeom prst="rect">
            <a:avLst/>
          </a:prstGeom>
          <a:solidFill>
            <a:srgbClr val="61942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96" t="6864" r="3990" b="5060"/>
          <a:stretch/>
        </p:blipFill>
        <p:spPr>
          <a:xfrm>
            <a:off x="1823483" y="1310460"/>
            <a:ext cx="3570514" cy="1538514"/>
          </a:xfrm>
          <a:prstGeom prst="rect">
            <a:avLst/>
          </a:prstGeom>
          <a:ln w="12700"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651" y="1310460"/>
            <a:ext cx="1905000" cy="1746802"/>
          </a:xfrm>
          <a:prstGeom prst="rect">
            <a:avLst/>
          </a:prstGeom>
          <a:ln w="12700"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9219156" y="1895051"/>
            <a:ext cx="254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Dr. Luis E. Trujillo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093934" y="3228122"/>
            <a:ext cx="254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Dr. Francisco Flores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918651" y="3228122"/>
            <a:ext cx="254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Dra. Patricia Jiménez</a:t>
            </a:r>
          </a:p>
          <a:p>
            <a:r>
              <a:rPr lang="es-EC" b="1" dirty="0" smtClean="0">
                <a:solidFill>
                  <a:srgbClr val="FF0000"/>
                </a:solidFill>
              </a:rPr>
              <a:t>Pon a las muchachitas por fa..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219156" y="2951123"/>
            <a:ext cx="25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Laboratorios multidisciplinarios ESPE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9683455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10" y="1470660"/>
            <a:ext cx="3543300" cy="35052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95850" y="594360"/>
            <a:ext cx="420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SALES CAOTRÓPICAS</a:t>
            </a:r>
            <a:endParaRPr lang="es-ES" sz="2800" b="1" dirty="0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4895850" y="2204702"/>
            <a:ext cx="2785110" cy="12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526155" y="3657585"/>
            <a:ext cx="4154805" cy="388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863840" y="1760220"/>
            <a:ext cx="404622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* Función -&gt; desnaturalizar proteínas celulares, ruptura puentes </a:t>
            </a:r>
            <a:r>
              <a:rPr lang="es-EC" dirty="0" smtClean="0">
                <a:solidFill>
                  <a:srgbClr val="FF0000"/>
                </a:solidFill>
              </a:rPr>
              <a:t>H2</a:t>
            </a:r>
          </a:p>
          <a:p>
            <a:r>
              <a:rPr lang="es-EC" dirty="0" smtClean="0"/>
              <a:t>* Solubilidad </a:t>
            </a:r>
            <a:r>
              <a:rPr lang="es-EC" dirty="0" err="1" smtClean="0"/>
              <a:t>sust</a:t>
            </a:r>
            <a:r>
              <a:rPr lang="es-EC" dirty="0" smtClean="0"/>
              <a:t>. No polares </a:t>
            </a:r>
            <a:r>
              <a:rPr lang="es-EC" dirty="0" smtClean="0">
                <a:solidFill>
                  <a:srgbClr val="FF0000"/>
                </a:solidFill>
              </a:rPr>
              <a:t>en H2O</a:t>
            </a:r>
          </a:p>
          <a:p>
            <a:r>
              <a:rPr lang="es-EC" dirty="0" smtClean="0"/>
              <a:t>* Facilidad de unión de NA a columna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865745" y="3584555"/>
            <a:ext cx="404622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Hidrocloruro y tiocianato de guanidina -&gt; ADN</a:t>
            </a:r>
          </a:p>
          <a:p>
            <a:r>
              <a:rPr lang="es-EC" dirty="0" smtClean="0"/>
              <a:t>Urea e </a:t>
            </a:r>
            <a:r>
              <a:rPr lang="es-EC" dirty="0" err="1" smtClean="0"/>
              <a:t>hidro</a:t>
            </a:r>
            <a:r>
              <a:rPr lang="es-EC" dirty="0" smtClean="0"/>
              <a:t> -&gt; obtención proteínas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7670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52095"/>
              </p:ext>
            </p:extLst>
          </p:nvPr>
        </p:nvGraphicFramePr>
        <p:xfrm>
          <a:off x="2214879" y="2072161"/>
          <a:ext cx="4653281" cy="2408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519"/>
                <a:gridCol w="2051881"/>
                <a:gridCol w="2051881"/>
              </a:tblGrid>
              <a:tr h="297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Radio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valor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Pureza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760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A260/280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1.8-2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ADN de pureza óptima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76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1.6-1.8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ADN de pureza aceptable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089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&lt;1.6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Presencia de compuestos aromáticos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76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&gt;</a:t>
                      </a:r>
                      <a:r>
                        <a:rPr lang="es-ES" sz="1100" dirty="0" smtClean="0">
                          <a:effectLst/>
                        </a:rPr>
                        <a:t>2.3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contaminación con ARN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08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A260/230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&lt;1.5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contaminación con sales, carbohidratos, fenoles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41519" y="1144065"/>
            <a:ext cx="53852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Concentración y pureza ácidos nucleicos</a:t>
            </a:r>
            <a:endParaRPr lang="es-E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214879" y="4480560"/>
            <a:ext cx="465328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Recuperado: bancoadn.org</a:t>
            </a:r>
            <a:endParaRPr lang="es-ES" sz="2400" b="1" dirty="0"/>
          </a:p>
        </p:txBody>
      </p:sp>
      <p:pic>
        <p:nvPicPr>
          <p:cNvPr id="5" name="Picture 6" descr="Resultado de imagen para ecuador silueta ver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9"/>
          <a:stretch/>
        </p:blipFill>
        <p:spPr bwMode="auto">
          <a:xfrm>
            <a:off x="8082486" y="2072161"/>
            <a:ext cx="2936034" cy="331793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414034" y="2737751"/>
            <a:ext cx="2604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Biotecnología</a:t>
            </a:r>
            <a:r>
              <a:rPr lang="en-US" sz="3200" b="1" dirty="0" smtClean="0"/>
              <a:t> y </a:t>
            </a:r>
            <a:r>
              <a:rPr lang="en-US" sz="3200" b="1" dirty="0" err="1" smtClean="0"/>
              <a:t>agricultura</a:t>
            </a:r>
            <a:endParaRPr lang="en-US" sz="3200" b="1" dirty="0"/>
          </a:p>
        </p:txBody>
      </p:sp>
      <p:sp>
        <p:nvSpPr>
          <p:cNvPr id="7" name="Rectángulo 6"/>
          <p:cNvSpPr/>
          <p:nvPr/>
        </p:nvSpPr>
        <p:spPr>
          <a:xfrm>
            <a:off x="7234137" y="4942225"/>
            <a:ext cx="4447323" cy="44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Producción industrial biotecnología?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4702106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50365"/>
            <a:ext cx="5334000" cy="31457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78679" y="910808"/>
            <a:ext cx="60426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KITS DE PURIFICACIÓN DE ÁCIDOS NUCLEICOS</a:t>
            </a:r>
            <a:endParaRPr lang="es-E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317516" y="5190628"/>
            <a:ext cx="2279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 Guamán, 2020</a:t>
            </a:r>
            <a:endParaRPr lang="es-E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06879" y="1369695"/>
            <a:ext cx="3584258" cy="37071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91137" y="1582282"/>
            <a:ext cx="156686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Sensibilidad de detección y secuenciación depende de tipo de kit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291136" y="3348868"/>
            <a:ext cx="1566863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Distintos kits de acuerdo a uso y material genético de trabajo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079603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57149571"/>
              </p:ext>
            </p:extLst>
          </p:nvPr>
        </p:nvGraphicFramePr>
        <p:xfrm>
          <a:off x="2975020" y="811369"/>
          <a:ext cx="7790288" cy="50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36407" y="334315"/>
            <a:ext cx="2086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76035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11219" y="738270"/>
            <a:ext cx="1881809" cy="400110"/>
          </a:xfrm>
          <a:prstGeom prst="rect">
            <a:avLst/>
          </a:prstGeom>
          <a:solidFill>
            <a:srgbClr val="619428"/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9549173" y="607302"/>
            <a:ext cx="662046" cy="66204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/>
          <p:cNvSpPr txBox="1"/>
          <p:nvPr/>
        </p:nvSpPr>
        <p:spPr>
          <a:xfrm>
            <a:off x="843346" y="1400316"/>
            <a:ext cx="10760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endParaRPr lang="es-EC" b="1" dirty="0" smtClean="0"/>
          </a:p>
          <a:p>
            <a:pPr lvl="2" algn="just"/>
            <a:endParaRPr lang="en-US" b="1" dirty="0"/>
          </a:p>
          <a:p>
            <a:pPr lvl="0"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 smtClean="0"/>
          </a:p>
          <a:p>
            <a:pPr algn="just"/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559499" y="3100944"/>
            <a:ext cx="10533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a escala de laboratorio una solución química que permite la unión de ADN a matrices de sílica para purificación directa de bandas de PCR o plásmidos con diferentes aplicaciones docentes, industriales y biomédicas.</a:t>
            </a:r>
          </a:p>
        </p:txBody>
      </p:sp>
    </p:spTree>
    <p:extLst>
      <p:ext uri="{BB962C8B-B14F-4D97-AF65-F5344CB8AC3E}">
        <p14:creationId xmlns:p14="http://schemas.microsoft.com/office/powerpoint/2010/main" val="2118846316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5789" y="1269348"/>
            <a:ext cx="107607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una solución de unión de bandas basada en la técnica de cromatografía de adsorción con el uso de sales caotrópicas. </a:t>
            </a: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Obtener bandas de PCR de diferentes tallas y utilizar purificación directa o extracción de gel de agarosa. </a:t>
            </a: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Comparar la solución de unión desarrollada en nuestro laboratorio con una solución comercial obtenida de la firma </a:t>
            </a:r>
            <a:r>
              <a:rPr lang="es-E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Promega</a:t>
            </a: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Quiagen</a:t>
            </a: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E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Thermofisher</a:t>
            </a: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 calidad de la purificación de bandas o plásmidos por análisis moleculares o secuenciación de ADN y por relación de absorbancia DO260/DO280</a:t>
            </a: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 la eficiencia de la solución a realizar y comparar.</a:t>
            </a:r>
            <a:endParaRPr lang="es-E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76982" y="929335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211219" y="738270"/>
            <a:ext cx="1881809" cy="400110"/>
          </a:xfrm>
          <a:prstGeom prst="rect">
            <a:avLst/>
          </a:prstGeom>
          <a:solidFill>
            <a:srgbClr val="619428"/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9549173" y="607302"/>
            <a:ext cx="662046" cy="66204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1864102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1678</Words>
  <Application>Microsoft Office PowerPoint</Application>
  <PresentationFormat>Panorámica</PresentationFormat>
  <Paragraphs>580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Guamán Paredes</dc:creator>
  <cp:lastModifiedBy>David Calderón</cp:lastModifiedBy>
  <cp:revision>55</cp:revision>
  <dcterms:created xsi:type="dcterms:W3CDTF">2020-09-16T05:56:15Z</dcterms:created>
  <dcterms:modified xsi:type="dcterms:W3CDTF">2020-11-19T23:25:07Z</dcterms:modified>
</cp:coreProperties>
</file>