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1"/>
  </p:notesMasterIdLst>
  <p:sldIdLst>
    <p:sldId id="257" r:id="rId3"/>
    <p:sldId id="302" r:id="rId4"/>
    <p:sldId id="303" r:id="rId5"/>
    <p:sldId id="320" r:id="rId6"/>
    <p:sldId id="341" r:id="rId7"/>
    <p:sldId id="278" r:id="rId8"/>
    <p:sldId id="317" r:id="rId9"/>
    <p:sldId id="342" r:id="rId10"/>
    <p:sldId id="322" r:id="rId11"/>
    <p:sldId id="343" r:id="rId12"/>
    <p:sldId id="344" r:id="rId13"/>
    <p:sldId id="345" r:id="rId14"/>
    <p:sldId id="308" r:id="rId15"/>
    <p:sldId id="313" r:id="rId16"/>
    <p:sldId id="346" r:id="rId17"/>
    <p:sldId id="309" r:id="rId18"/>
    <p:sldId id="267" r:id="rId19"/>
    <p:sldId id="328" r:id="rId20"/>
    <p:sldId id="323" r:id="rId21"/>
    <p:sldId id="347" r:id="rId22"/>
    <p:sldId id="325" r:id="rId23"/>
    <p:sldId id="326" r:id="rId24"/>
    <p:sldId id="348" r:id="rId25"/>
    <p:sldId id="310" r:id="rId26"/>
    <p:sldId id="327" r:id="rId27"/>
    <p:sldId id="351" r:id="rId28"/>
    <p:sldId id="333" r:id="rId29"/>
    <p:sldId id="350" r:id="rId30"/>
    <p:sldId id="332" r:id="rId31"/>
    <p:sldId id="334" r:id="rId32"/>
    <p:sldId id="335" r:id="rId33"/>
    <p:sldId id="336" r:id="rId34"/>
    <p:sldId id="349" r:id="rId35"/>
    <p:sldId id="314" r:id="rId36"/>
    <p:sldId id="337" r:id="rId37"/>
    <p:sldId id="315" r:id="rId38"/>
    <p:sldId id="339" r:id="rId39"/>
    <p:sldId id="338" r:id="rId4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D2"/>
    <a:srgbClr val="F3D6D1"/>
    <a:srgbClr val="FFEDCD"/>
    <a:srgbClr val="FACB6D"/>
    <a:srgbClr val="FDD996"/>
    <a:srgbClr val="D6C560"/>
    <a:srgbClr val="FFBFB1"/>
    <a:srgbClr val="FDC8A7"/>
    <a:srgbClr val="EEA5A2"/>
    <a:srgbClr val="D0F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57"/>
    <p:restoredTop sz="95073"/>
  </p:normalViewPr>
  <p:slideViewPr>
    <p:cSldViewPr snapToGrid="0" snapToObjects="1">
      <p:cViewPr varScale="1">
        <p:scale>
          <a:sx n="94" d="100"/>
          <a:sy n="94" d="100"/>
        </p:scale>
        <p:origin x="7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FABE7-D5C7-4F43-A247-C2DCFAC858CE}" type="datetimeFigureOut">
              <a:rPr lang="es-EC" smtClean="0"/>
              <a:t>26/11/20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DA262-8270-8041-A176-5302C738FAA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7685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39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96889ec63a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6" name="Google Shape;1136;g96889ec63a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pérdida financiera: pérdida de producción más el costo de control, según la FAO (2008), este valor total promedio es de USD $ 7.3 por animal por año.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Aves: </a:t>
            </a:r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Bubulcus ibis, garcilla bueyera</a:t>
            </a: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Nemátodos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C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Heterorhabditis</a:t>
            </a:r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spp. y </a:t>
            </a:r>
            <a:r>
              <a:rPr lang="es-EC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Steinernema</a:t>
            </a:r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Hormigas: </a:t>
            </a:r>
            <a:r>
              <a:rPr lang="es-EC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Solenopsis germinata</a:t>
            </a:r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, </a:t>
            </a:r>
            <a:r>
              <a:rPr lang="es-EC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 saevissima</a:t>
            </a:r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 </a:t>
            </a:r>
            <a:r>
              <a:rPr lang="es-EC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Ectatomma cuadridens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3266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823cbaad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823cbaad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58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C72ADE-4078-E749-9AC4-4190E6495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8C2586-F6AE-614A-BC04-0AE59F144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441B46-B332-6B4C-BB2C-60F62D47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DE27-C006-B741-AA5E-AA62D71EE7C2}" type="datetimeFigureOut">
              <a:rPr lang="es-EC" smtClean="0"/>
              <a:t>26/11/20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346FDE-4E72-444D-99BC-6520A68C0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661FFC-A2F3-5749-B5DF-22BDBC3E9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313D-E915-A847-B4A8-8D378207221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948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DFD28A-BF71-6E43-9382-60F520B9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1CC15B-F2B0-5940-BC6E-AFC6EC2BC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77810B-7ED5-4941-94A6-1CEE23BE4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DE27-C006-B741-AA5E-AA62D71EE7C2}" type="datetimeFigureOut">
              <a:rPr lang="es-EC" smtClean="0"/>
              <a:t>26/11/20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67B817-3796-084C-A8EE-48DCA577D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A4E88D-9428-5B4F-A32C-55EA7F224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313D-E915-A847-B4A8-8D378207221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965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03518D-DD8C-8A42-87DB-20A25E3CB3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DE1FEC-A445-454A-9A8A-B0732B82C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537BDC-A060-3044-8BD4-4400B43A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DE27-C006-B741-AA5E-AA62D71EE7C2}" type="datetimeFigureOut">
              <a:rPr lang="es-EC" smtClean="0"/>
              <a:t>26/11/20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B2D6F6-CDFE-464C-8117-20871B23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3757A3-64C9-A144-AC25-635B79E33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313D-E915-A847-B4A8-8D378207221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6324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38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6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8529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22916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421319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200052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29352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56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C4722-02E9-D045-8343-42D3AFFA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34E9E8-769E-964C-9411-87D3FACF4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D54EF7-C2AA-5642-BD8C-EB0D5B87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DE27-C006-B741-AA5E-AA62D71EE7C2}" type="datetimeFigureOut">
              <a:rPr lang="es-EC" smtClean="0"/>
              <a:t>26/11/20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B9ED44-2B24-7946-8B48-C903851B9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11B2DD-D878-3843-8F59-E058D188E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313D-E915-A847-B4A8-8D378207221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369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25033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42753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44426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8923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4711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524AF-7E1A-7741-91D5-276EDEDB5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4D44F3-D582-E34D-A2F3-C783BDCF9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5FC66-4282-E648-B646-2AAA6D88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DE27-C006-B741-AA5E-AA62D71EE7C2}" type="datetimeFigureOut">
              <a:rPr lang="es-EC" smtClean="0"/>
              <a:t>26/11/20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28FC20-A5F1-8148-B330-9F44CBC55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368D33-2D0F-1E46-B3B5-AF4B7B8B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313D-E915-A847-B4A8-8D378207221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982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9898D-6B28-A541-A560-C5393733D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8465A-33F8-7347-A752-31FB82EC5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5062DA9-266B-9C48-8F99-BA7B7A4CB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CBBEE5-B865-E24A-8EF3-12A384E8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DE27-C006-B741-AA5E-AA62D71EE7C2}" type="datetimeFigureOut">
              <a:rPr lang="es-EC" smtClean="0"/>
              <a:t>26/11/20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385FCF-A7E7-4D44-858D-50842966C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6BBF62-73E5-884A-8AAE-6C6DD4A8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313D-E915-A847-B4A8-8D378207221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848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EBC2D-AA55-2E49-985B-C45D8B41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EEA820-E6FA-2F43-B9D4-5B7B992A9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89D0A1-33EB-604E-894F-8D994861C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FAF40B-AD4E-2C4B-86D7-8B3F48502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C090A68-2F7A-064A-B9B6-101203F9AC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C9A0D1-BF8E-E547-8CBA-C866CDAE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DE27-C006-B741-AA5E-AA62D71EE7C2}" type="datetimeFigureOut">
              <a:rPr lang="es-EC" smtClean="0"/>
              <a:t>26/11/20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0317880-EDFB-194F-BBD9-FA6053BA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F13CBA9-B10D-8544-B119-932DA7E0C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313D-E915-A847-B4A8-8D378207221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3764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20DF1F-DD4F-B74B-A549-8174217D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A5A19C4-AA23-8A43-B957-55E816E9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DE27-C006-B741-AA5E-AA62D71EE7C2}" type="datetimeFigureOut">
              <a:rPr lang="es-EC" smtClean="0"/>
              <a:t>26/11/20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1965F2-BCCD-254E-BE5C-C71B8EF12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37A50D9-238F-0948-985A-4C7EF1AB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313D-E915-A847-B4A8-8D378207221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25209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5CE291B-D00A-AC45-A488-13751EE57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DE27-C006-B741-AA5E-AA62D71EE7C2}" type="datetimeFigureOut">
              <a:rPr lang="es-EC" smtClean="0"/>
              <a:t>26/11/20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DAA1868-5E96-3249-A028-B8DFF6653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68A038-FDBB-3E41-B0D3-1F5912607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313D-E915-A847-B4A8-8D378207221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047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84E71-7CA2-0042-B586-1F0FD6FE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96F009-3990-D946-B550-486627585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3DD1A9-4EF1-E540-9749-178DDFA1F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91935B-7580-3546-B4FF-A823FD3A7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DE27-C006-B741-AA5E-AA62D71EE7C2}" type="datetimeFigureOut">
              <a:rPr lang="es-EC" smtClean="0"/>
              <a:t>26/11/20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FF108A-A248-AB4E-B642-A776A0304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8F53F6-2A40-914E-B4FB-FAB2BFCE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313D-E915-A847-B4A8-8D378207221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2353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3E07E3-B17F-1949-ACD2-BCFF9DCA5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9EADB69-20CA-6245-B4C8-35BC82616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5DAFDD-2FB5-654F-95A0-6CE603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DB028D-BE9A-5E45-BC85-3A59A607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DE27-C006-B741-AA5E-AA62D71EE7C2}" type="datetimeFigureOut">
              <a:rPr lang="es-EC" smtClean="0"/>
              <a:t>26/11/20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C95AED-3A57-C34C-85EC-7105FD4F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D1C64D-F356-EF49-83A3-346D1A3A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313D-E915-A847-B4A8-8D378207221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3407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463DDE-5A5D-F944-AF72-C26DC9C24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CC26B0-4AAD-A14E-90EA-D409FEE7F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35DEDA-B11B-A445-ABE1-C60D1A88D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4DE27-C006-B741-AA5E-AA62D71EE7C2}" type="datetimeFigureOut">
              <a:rPr lang="es-EC" smtClean="0"/>
              <a:t>26/11/20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038ADA-A52F-C54C-A919-D5B01BCFB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129CA1-F446-4C4E-A5CF-592EA83B1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3313D-E915-A847-B4A8-8D378207221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416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6656871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6658074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6658074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19" y="5981170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3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7.png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3.pn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3.pn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C" b="1">
                <a:latin typeface="Calibri" panose="020F0502020204030204" pitchFamily="34" charset="0"/>
                <a:cs typeface="Calibri" panose="020F0502020204030204" pitchFamily="34" charset="0"/>
              </a:rPr>
              <a:t>VERSIÓN: </a:t>
            </a:r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1.0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011" y="0"/>
            <a:ext cx="978938" cy="10126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11306" y="1012694"/>
            <a:ext cx="8554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DEPARTAMENTO DE CIENCIAS DE LA VIDA Y DE LA AGRICULTURA</a:t>
            </a:r>
          </a:p>
          <a:p>
            <a:pPr algn="ctr"/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CARRERA DE INGENIERÍA EN BIOTECNOLOGÍA</a:t>
            </a:r>
          </a:p>
          <a:p>
            <a:pPr algn="ctr"/>
            <a:endParaRPr lang="es-EC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C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TRABAJO DE TITULACIÓN, PREVIO A LA OBTENCIÓN DEL TÍTULO DE INGENIERA EN BIOTECNOLOGÍA</a:t>
            </a:r>
          </a:p>
          <a:p>
            <a:pPr algn="ctr"/>
            <a:endParaRPr lang="es-EC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ES_tradnl" b="1" dirty="0">
                <a:latin typeface="Calibri" panose="020F0502020204030204" pitchFamily="34" charset="0"/>
                <a:cs typeface="Calibri" panose="020F0502020204030204" pitchFamily="34" charset="0"/>
              </a:rPr>
              <a:t>Evaluación del efecto acaricida de </a:t>
            </a:r>
            <a:r>
              <a:rPr lang="es-ES_tradnl" b="1" i="1" dirty="0">
                <a:latin typeface="Calibri" panose="020F0502020204030204" pitchFamily="34" charset="0"/>
                <a:cs typeface="Calibri" panose="020F0502020204030204" pitchFamily="34" charset="0"/>
              </a:rPr>
              <a:t>Beauveria bassiana</a:t>
            </a:r>
            <a:r>
              <a:rPr lang="es-ES_tradnl" b="1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s-ES_tradnl" b="1" i="1" dirty="0">
                <a:latin typeface="Calibri" panose="020F0502020204030204" pitchFamily="34" charset="0"/>
                <a:cs typeface="Calibri" panose="020F0502020204030204" pitchFamily="34" charset="0"/>
              </a:rPr>
              <a:t>Metarhizium anisopliae</a:t>
            </a:r>
            <a:r>
              <a:rPr lang="es-ES_tradnl" b="1" dirty="0">
                <a:latin typeface="Calibri" panose="020F0502020204030204" pitchFamily="34" charset="0"/>
                <a:cs typeface="Calibri" panose="020F0502020204030204" pitchFamily="34" charset="0"/>
              </a:rPr>
              <a:t> en el control de la garrapata </a:t>
            </a:r>
            <a:r>
              <a:rPr lang="es-ES_tradnl" b="1" i="1" dirty="0">
                <a:latin typeface="Calibri" panose="020F0502020204030204" pitchFamily="34" charset="0"/>
                <a:cs typeface="Calibri" panose="020F0502020204030204" pitchFamily="34" charset="0"/>
              </a:rPr>
              <a:t>Rhipicephalus microplus</a:t>
            </a:r>
            <a:r>
              <a:rPr lang="es-EC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580860" y="3726543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>
                <a:latin typeface="Calibri" panose="020F0502020204030204" pitchFamily="34" charset="0"/>
                <a:cs typeface="Calibri" panose="020F0502020204030204" pitchFamily="34" charset="0"/>
              </a:rPr>
              <a:t>Tipás Viteri, Jemmy Daniela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108606" y="4294387"/>
            <a:ext cx="3153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Directora</a:t>
            </a:r>
          </a:p>
          <a:p>
            <a:pPr algn="ctr"/>
            <a:r>
              <a:rPr lang="es-ES_trad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Chávez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 Larrea, María Augusta, </a:t>
            </a:r>
            <a:r>
              <a:rPr lang="es-ES_tradn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MSc</a:t>
            </a:r>
            <a:r>
              <a:rPr lang="es-ES_tradn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C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3564A50-3688-7843-9B0F-F953A5319B2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49" y="106745"/>
            <a:ext cx="123190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5C48BEE1-18A1-9C46-B920-6F86505141B3}"/>
              </a:ext>
            </a:extLst>
          </p:cNvPr>
          <p:cNvSpPr/>
          <p:nvPr/>
        </p:nvSpPr>
        <p:spPr>
          <a:xfrm>
            <a:off x="5913309" y="5077674"/>
            <a:ext cx="1544012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74222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847"/>
              </a:spcAft>
            </a:pPr>
            <a:r>
              <a:rPr lang="es-EC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Sangolquí,  2020</a:t>
            </a:r>
          </a:p>
        </p:txBody>
      </p:sp>
    </p:spTree>
    <p:extLst>
      <p:ext uri="{BB962C8B-B14F-4D97-AF65-F5344CB8AC3E}">
        <p14:creationId xmlns:p14="http://schemas.microsoft.com/office/powerpoint/2010/main" val="1213175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393;p42">
            <a:extLst>
              <a:ext uri="{FF2B5EF4-FFF2-40B4-BE49-F238E27FC236}">
                <a16:creationId xmlns:a16="http://schemas.microsoft.com/office/drawing/2014/main" id="{93DCA7DA-8155-8D4D-873A-FDB2A818EF6E}"/>
              </a:ext>
            </a:extLst>
          </p:cNvPr>
          <p:cNvSpPr/>
          <p:nvPr/>
        </p:nvSpPr>
        <p:spPr>
          <a:xfrm>
            <a:off x="3079340" y="4952024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1393;p42">
            <a:extLst>
              <a:ext uri="{FF2B5EF4-FFF2-40B4-BE49-F238E27FC236}">
                <a16:creationId xmlns:a16="http://schemas.microsoft.com/office/drawing/2014/main" id="{6C064C9A-ED03-F04C-AFAF-48B224985B6A}"/>
              </a:ext>
            </a:extLst>
          </p:cNvPr>
          <p:cNvSpPr/>
          <p:nvPr/>
        </p:nvSpPr>
        <p:spPr>
          <a:xfrm>
            <a:off x="3053940" y="411032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1393;p42">
            <a:extLst>
              <a:ext uri="{FF2B5EF4-FFF2-40B4-BE49-F238E27FC236}">
                <a16:creationId xmlns:a16="http://schemas.microsoft.com/office/drawing/2014/main" id="{E6F2FC50-5C2C-FA43-BE3C-FAE697D483EB}"/>
              </a:ext>
            </a:extLst>
          </p:cNvPr>
          <p:cNvSpPr/>
          <p:nvPr/>
        </p:nvSpPr>
        <p:spPr>
          <a:xfrm>
            <a:off x="3053940" y="3268628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1393;p42">
            <a:extLst>
              <a:ext uri="{FF2B5EF4-FFF2-40B4-BE49-F238E27FC236}">
                <a16:creationId xmlns:a16="http://schemas.microsoft.com/office/drawing/2014/main" id="{BB3D4036-BA85-2547-9482-0FC9F7A04093}"/>
              </a:ext>
            </a:extLst>
          </p:cNvPr>
          <p:cNvSpPr/>
          <p:nvPr/>
        </p:nvSpPr>
        <p:spPr>
          <a:xfrm>
            <a:off x="3053940" y="2428472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393;p42">
            <a:extLst>
              <a:ext uri="{FF2B5EF4-FFF2-40B4-BE49-F238E27FC236}">
                <a16:creationId xmlns:a16="http://schemas.microsoft.com/office/drawing/2014/main" id="{63D96A23-50AA-FB4D-801D-7F945460CC25}"/>
              </a:ext>
            </a:extLst>
          </p:cNvPr>
          <p:cNvSpPr/>
          <p:nvPr/>
        </p:nvSpPr>
        <p:spPr>
          <a:xfrm>
            <a:off x="3041570" y="76586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394;p42">
            <a:extLst>
              <a:ext uri="{FF2B5EF4-FFF2-40B4-BE49-F238E27FC236}">
                <a16:creationId xmlns:a16="http://schemas.microsoft.com/office/drawing/2014/main" id="{C4CD7B66-2359-B54F-9E0C-42DD369F68F3}"/>
              </a:ext>
            </a:extLst>
          </p:cNvPr>
          <p:cNvSpPr/>
          <p:nvPr/>
        </p:nvSpPr>
        <p:spPr>
          <a:xfrm>
            <a:off x="3709190" y="2602977"/>
            <a:ext cx="123" cy="12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0096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1398;p42">
            <a:extLst>
              <a:ext uri="{FF2B5EF4-FFF2-40B4-BE49-F238E27FC236}">
                <a16:creationId xmlns:a16="http://schemas.microsoft.com/office/drawing/2014/main" id="{DC91AB11-A2AB-6C4C-9BB0-943C9F5060EB}"/>
              </a:ext>
            </a:extLst>
          </p:cNvPr>
          <p:cNvSpPr/>
          <p:nvPr/>
        </p:nvSpPr>
        <p:spPr>
          <a:xfrm>
            <a:off x="3968153" y="864191"/>
            <a:ext cx="1656496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Introducción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" name="Google Shape;1399;p42">
            <a:extLst>
              <a:ext uri="{FF2B5EF4-FFF2-40B4-BE49-F238E27FC236}">
                <a16:creationId xmlns:a16="http://schemas.microsoft.com/office/drawing/2014/main" id="{9B68FDC9-AD74-D84E-BEB4-90CF5F7FE758}"/>
              </a:ext>
            </a:extLst>
          </p:cNvPr>
          <p:cNvSpPr/>
          <p:nvPr/>
        </p:nvSpPr>
        <p:spPr>
          <a:xfrm>
            <a:off x="3968153" y="2451065"/>
            <a:ext cx="1321725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Objetivos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3" name="Google Shape;1401;p42">
            <a:extLst>
              <a:ext uri="{FF2B5EF4-FFF2-40B4-BE49-F238E27FC236}">
                <a16:creationId xmlns:a16="http://schemas.microsoft.com/office/drawing/2014/main" id="{230C9507-3E80-BE48-B98E-25F3D0EAB2F5}"/>
              </a:ext>
            </a:extLst>
          </p:cNvPr>
          <p:cNvSpPr/>
          <p:nvPr/>
        </p:nvSpPr>
        <p:spPr>
          <a:xfrm>
            <a:off x="2272851" y="897656"/>
            <a:ext cx="449830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3"/>
                </a:moveTo>
                <a:cubicBezTo>
                  <a:pt x="3679" y="4763"/>
                  <a:pt x="4763" y="3679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679"/>
                  <a:pt x="1048" y="4763"/>
                  <a:pt x="2381" y="4763"/>
                </a:cubicBezTo>
                <a:close/>
              </a:path>
            </a:pathLst>
          </a:custGeom>
          <a:solidFill>
            <a:srgbClr val="6FC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01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4" name="Google Shape;1402;p42">
            <a:extLst>
              <a:ext uri="{FF2B5EF4-FFF2-40B4-BE49-F238E27FC236}">
                <a16:creationId xmlns:a16="http://schemas.microsoft.com/office/drawing/2014/main" id="{D8F72158-DE43-4A45-85ED-F1A076F54C2E}"/>
              </a:ext>
            </a:extLst>
          </p:cNvPr>
          <p:cNvSpPr/>
          <p:nvPr/>
        </p:nvSpPr>
        <p:spPr>
          <a:xfrm>
            <a:off x="2272851" y="1739833"/>
            <a:ext cx="449830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2"/>
                </a:moveTo>
                <a:cubicBezTo>
                  <a:pt x="3679" y="4762"/>
                  <a:pt x="4763" y="3727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727"/>
                  <a:pt x="1048" y="4762"/>
                  <a:pt x="2381" y="4762"/>
                </a:cubicBezTo>
                <a:close/>
              </a:path>
            </a:pathLst>
          </a:custGeom>
          <a:solidFill>
            <a:srgbClr val="FFC7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02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BCDF88F-E20A-174A-819A-451633DA3426}"/>
              </a:ext>
            </a:extLst>
          </p:cNvPr>
          <p:cNvSpPr txBox="1"/>
          <p:nvPr/>
        </p:nvSpPr>
        <p:spPr>
          <a:xfrm>
            <a:off x="1216912" y="107539"/>
            <a:ext cx="2458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s-EC" dirty="0">
                <a:solidFill>
                  <a:srgbClr val="31859B">
                    <a:lumMod val="75000"/>
                  </a:srgbClr>
                </a:solidFill>
                <a:latin typeface="Arial"/>
              </a:rPr>
              <a:t>CONTENIDO</a:t>
            </a:r>
          </a:p>
        </p:txBody>
      </p:sp>
      <p:sp>
        <p:nvSpPr>
          <p:cNvPr id="27" name="Google Shape;1403;p42">
            <a:extLst>
              <a:ext uri="{FF2B5EF4-FFF2-40B4-BE49-F238E27FC236}">
                <a16:creationId xmlns:a16="http://schemas.microsoft.com/office/drawing/2014/main" id="{C7E9B6F4-D28C-4141-B2E2-855403855FE6}"/>
              </a:ext>
            </a:extLst>
          </p:cNvPr>
          <p:cNvSpPr/>
          <p:nvPr/>
        </p:nvSpPr>
        <p:spPr>
          <a:xfrm>
            <a:off x="2272851" y="2582010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03</a:t>
            </a:r>
            <a:endParaRPr dirty="0"/>
          </a:p>
        </p:txBody>
      </p:sp>
      <p:sp>
        <p:nvSpPr>
          <p:cNvPr id="29" name="Google Shape;1399;p42">
            <a:extLst>
              <a:ext uri="{FF2B5EF4-FFF2-40B4-BE49-F238E27FC236}">
                <a16:creationId xmlns:a16="http://schemas.microsoft.com/office/drawing/2014/main" id="{6192E47B-294B-2F4C-B495-D4E87AF5F4DE}"/>
              </a:ext>
            </a:extLst>
          </p:cNvPr>
          <p:cNvSpPr/>
          <p:nvPr/>
        </p:nvSpPr>
        <p:spPr>
          <a:xfrm>
            <a:off x="3962131" y="3339929"/>
            <a:ext cx="1760391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Materiales y metodología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2" name="Google Shape;1403;p42">
            <a:extLst>
              <a:ext uri="{FF2B5EF4-FFF2-40B4-BE49-F238E27FC236}">
                <a16:creationId xmlns:a16="http://schemas.microsoft.com/office/drawing/2014/main" id="{9A9A16C5-D06A-9F47-B8BC-6E60A16A9395}"/>
              </a:ext>
            </a:extLst>
          </p:cNvPr>
          <p:cNvSpPr/>
          <p:nvPr/>
        </p:nvSpPr>
        <p:spPr>
          <a:xfrm>
            <a:off x="2277732" y="3418615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04</a:t>
            </a:r>
            <a:endParaRPr dirty="0"/>
          </a:p>
        </p:txBody>
      </p:sp>
      <p:sp>
        <p:nvSpPr>
          <p:cNvPr id="34" name="Google Shape;1399;p42">
            <a:extLst>
              <a:ext uri="{FF2B5EF4-FFF2-40B4-BE49-F238E27FC236}">
                <a16:creationId xmlns:a16="http://schemas.microsoft.com/office/drawing/2014/main" id="{7B4B6B7B-BA96-9846-A4EF-88E221D49E6B}"/>
              </a:ext>
            </a:extLst>
          </p:cNvPr>
          <p:cNvSpPr/>
          <p:nvPr/>
        </p:nvSpPr>
        <p:spPr>
          <a:xfrm>
            <a:off x="3962131" y="4225663"/>
            <a:ext cx="1760391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Resultados y discusión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0" name="Google Shape;1399;p42">
            <a:extLst>
              <a:ext uri="{FF2B5EF4-FFF2-40B4-BE49-F238E27FC236}">
                <a16:creationId xmlns:a16="http://schemas.microsoft.com/office/drawing/2014/main" id="{C094073F-1753-D14C-BCF5-86B5BFEEF5C8}"/>
              </a:ext>
            </a:extLst>
          </p:cNvPr>
          <p:cNvSpPr/>
          <p:nvPr/>
        </p:nvSpPr>
        <p:spPr>
          <a:xfrm>
            <a:off x="3962131" y="5050349"/>
            <a:ext cx="2039612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Conclusiones y recomendaciones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3" name="Google Shape;706;p26">
            <a:extLst>
              <a:ext uri="{FF2B5EF4-FFF2-40B4-BE49-F238E27FC236}">
                <a16:creationId xmlns:a16="http://schemas.microsoft.com/office/drawing/2014/main" id="{BC65BE4C-8DE6-A847-A958-241EA91E85C7}"/>
              </a:ext>
            </a:extLst>
          </p:cNvPr>
          <p:cNvSpPr/>
          <p:nvPr/>
        </p:nvSpPr>
        <p:spPr>
          <a:xfrm>
            <a:off x="2314381" y="4255220"/>
            <a:ext cx="408300" cy="408300"/>
          </a:xfrm>
          <a:prstGeom prst="ellipse">
            <a:avLst/>
          </a:prstGeom>
          <a:solidFill>
            <a:srgbClr val="E3C7A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05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9" name="Google Shape;1393;p42">
            <a:extLst>
              <a:ext uri="{FF2B5EF4-FFF2-40B4-BE49-F238E27FC236}">
                <a16:creationId xmlns:a16="http://schemas.microsoft.com/office/drawing/2014/main" id="{C5DC38F1-CF77-5542-8A60-834D4FF97DFD}"/>
              </a:ext>
            </a:extLst>
          </p:cNvPr>
          <p:cNvSpPr/>
          <p:nvPr/>
        </p:nvSpPr>
        <p:spPr>
          <a:xfrm>
            <a:off x="3041570" y="1597169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1398;p42">
            <a:extLst>
              <a:ext uri="{FF2B5EF4-FFF2-40B4-BE49-F238E27FC236}">
                <a16:creationId xmlns:a16="http://schemas.microsoft.com/office/drawing/2014/main" id="{44B963EF-670D-3B43-95B1-A4F9D0BD269E}"/>
              </a:ext>
            </a:extLst>
          </p:cNvPr>
          <p:cNvSpPr/>
          <p:nvPr/>
        </p:nvSpPr>
        <p:spPr>
          <a:xfrm>
            <a:off x="3968153" y="1739833"/>
            <a:ext cx="1656496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Hipótesis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5" name="Google Shape;1403;p42">
            <a:extLst>
              <a:ext uri="{FF2B5EF4-FFF2-40B4-BE49-F238E27FC236}">
                <a16:creationId xmlns:a16="http://schemas.microsoft.com/office/drawing/2014/main" id="{42A9305D-87C3-DF4D-B93B-4D7948173020}"/>
              </a:ext>
            </a:extLst>
          </p:cNvPr>
          <p:cNvSpPr/>
          <p:nvPr/>
        </p:nvSpPr>
        <p:spPr>
          <a:xfrm>
            <a:off x="2298701" y="5050349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931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9;p16">
            <a:extLst>
              <a:ext uri="{FF2B5EF4-FFF2-40B4-BE49-F238E27FC236}">
                <a16:creationId xmlns:a16="http://schemas.microsoft.com/office/drawing/2014/main" id="{E536FD7F-A6B6-1349-8364-C2A674B0882C}"/>
              </a:ext>
            </a:extLst>
          </p:cNvPr>
          <p:cNvSpPr/>
          <p:nvPr/>
        </p:nvSpPr>
        <p:spPr>
          <a:xfrm rot="10800000">
            <a:off x="9889786" y="148829"/>
            <a:ext cx="2302214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0672BE-E775-8C47-A0E8-6B04D5EB774D}"/>
              </a:ext>
            </a:extLst>
          </p:cNvPr>
          <p:cNvSpPr txBox="1"/>
          <p:nvPr/>
        </p:nvSpPr>
        <p:spPr>
          <a:xfrm>
            <a:off x="10517432" y="128432"/>
            <a:ext cx="149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54" name="Google Shape;2302;p37">
            <a:extLst>
              <a:ext uri="{FF2B5EF4-FFF2-40B4-BE49-F238E27FC236}">
                <a16:creationId xmlns:a16="http://schemas.microsoft.com/office/drawing/2014/main" id="{421FFF96-0529-004F-A5FE-E9CB4A1F22AF}"/>
              </a:ext>
            </a:extLst>
          </p:cNvPr>
          <p:cNvSpPr/>
          <p:nvPr/>
        </p:nvSpPr>
        <p:spPr>
          <a:xfrm>
            <a:off x="2910389" y="741981"/>
            <a:ext cx="660917" cy="514288"/>
          </a:xfrm>
          <a:custGeom>
            <a:avLst/>
            <a:gdLst/>
            <a:ahLst/>
            <a:cxnLst/>
            <a:rect l="l" t="t" r="r" b="b"/>
            <a:pathLst>
              <a:path w="17933" h="17912" extrusionOk="0">
                <a:moveTo>
                  <a:pt x="8956" y="1"/>
                </a:moveTo>
                <a:cubicBezTo>
                  <a:pt x="4018" y="1"/>
                  <a:pt x="1" y="3997"/>
                  <a:pt x="1" y="8956"/>
                </a:cubicBezTo>
                <a:cubicBezTo>
                  <a:pt x="1" y="13915"/>
                  <a:pt x="4018" y="17911"/>
                  <a:pt x="8956" y="17911"/>
                </a:cubicBezTo>
                <a:cubicBezTo>
                  <a:pt x="13915" y="17911"/>
                  <a:pt x="17932" y="13915"/>
                  <a:pt x="17932" y="8956"/>
                </a:cubicBezTo>
                <a:cubicBezTo>
                  <a:pt x="17932" y="3997"/>
                  <a:pt x="13915" y="1"/>
                  <a:pt x="8956" y="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65" name="Google Shape;2055;p34">
            <a:extLst>
              <a:ext uri="{FF2B5EF4-FFF2-40B4-BE49-F238E27FC236}">
                <a16:creationId xmlns:a16="http://schemas.microsoft.com/office/drawing/2014/main" id="{670F839F-BF77-B24A-9F47-C189C52EE6CE}"/>
              </a:ext>
            </a:extLst>
          </p:cNvPr>
          <p:cNvCxnSpPr/>
          <p:nvPr/>
        </p:nvCxnSpPr>
        <p:spPr>
          <a:xfrm rot="10800000">
            <a:off x="152348" y="1174180"/>
            <a:ext cx="3088500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2F980B1-8AE2-AB4D-ABAC-D724F3DA2E0D}"/>
              </a:ext>
            </a:extLst>
          </p:cNvPr>
          <p:cNvSpPr txBox="1"/>
          <p:nvPr/>
        </p:nvSpPr>
        <p:spPr>
          <a:xfrm>
            <a:off x="530111" y="74198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Hipótesis</a:t>
            </a:r>
          </a:p>
        </p:txBody>
      </p:sp>
      <p:grpSp>
        <p:nvGrpSpPr>
          <p:cNvPr id="76" name="Google Shape;1265;p26">
            <a:extLst>
              <a:ext uri="{FF2B5EF4-FFF2-40B4-BE49-F238E27FC236}">
                <a16:creationId xmlns:a16="http://schemas.microsoft.com/office/drawing/2014/main" id="{20DB6525-2FD2-B041-AFD2-C92C6E2EBB73}"/>
              </a:ext>
            </a:extLst>
          </p:cNvPr>
          <p:cNvGrpSpPr/>
          <p:nvPr/>
        </p:nvGrpSpPr>
        <p:grpSpPr>
          <a:xfrm>
            <a:off x="3097075" y="879573"/>
            <a:ext cx="287543" cy="212519"/>
            <a:chOff x="-40378075" y="3267450"/>
            <a:chExt cx="317425" cy="289075"/>
          </a:xfrm>
        </p:grpSpPr>
        <p:sp>
          <p:nvSpPr>
            <p:cNvPr id="77" name="Google Shape;1266;p26">
              <a:extLst>
                <a:ext uri="{FF2B5EF4-FFF2-40B4-BE49-F238E27FC236}">
                  <a16:creationId xmlns:a16="http://schemas.microsoft.com/office/drawing/2014/main" id="{1D0117A4-C2DE-C441-927E-6867425389CC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1267;p26">
              <a:extLst>
                <a:ext uri="{FF2B5EF4-FFF2-40B4-BE49-F238E27FC236}">
                  <a16:creationId xmlns:a16="http://schemas.microsoft.com/office/drawing/2014/main" id="{E8BF47A7-9C84-E944-BCD7-3292F6E55402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1268;p26">
              <a:extLst>
                <a:ext uri="{FF2B5EF4-FFF2-40B4-BE49-F238E27FC236}">
                  <a16:creationId xmlns:a16="http://schemas.microsoft.com/office/drawing/2014/main" id="{2B1AD888-09D8-E44C-85FB-5152F707A4EB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1269;p26">
              <a:extLst>
                <a:ext uri="{FF2B5EF4-FFF2-40B4-BE49-F238E27FC236}">
                  <a16:creationId xmlns:a16="http://schemas.microsoft.com/office/drawing/2014/main" id="{809FB782-30BD-2547-A288-82AEBF1F06E7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82" name="Rectángulo 81">
            <a:extLst>
              <a:ext uri="{FF2B5EF4-FFF2-40B4-BE49-F238E27FC236}">
                <a16:creationId xmlns:a16="http://schemas.microsoft.com/office/drawing/2014/main" id="{F759577D-0AC4-174E-BE17-3597337DDDB2}"/>
              </a:ext>
            </a:extLst>
          </p:cNvPr>
          <p:cNvSpPr/>
          <p:nvPr/>
        </p:nvSpPr>
        <p:spPr>
          <a:xfrm>
            <a:off x="2910389" y="2060782"/>
            <a:ext cx="6096000" cy="22224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_tradnl" dirty="0"/>
              <a:t>Los hongos entomopatógenos </a:t>
            </a:r>
            <a:r>
              <a:rPr lang="es-ES_tradnl" i="1" dirty="0"/>
              <a:t>Beauveria bassiana y Metarhizium anisopliae </a:t>
            </a:r>
            <a:r>
              <a:rPr lang="es-ES_tradnl" dirty="0"/>
              <a:t>tienen capacidad acaricida significativa frente al estadío adulto de la garrapata </a:t>
            </a:r>
            <a:r>
              <a:rPr lang="es-ES_tradnl" i="1" dirty="0"/>
              <a:t>Rhipicephalus microplus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24092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393;p42">
            <a:extLst>
              <a:ext uri="{FF2B5EF4-FFF2-40B4-BE49-F238E27FC236}">
                <a16:creationId xmlns:a16="http://schemas.microsoft.com/office/drawing/2014/main" id="{93DCA7DA-8155-8D4D-873A-FDB2A818EF6E}"/>
              </a:ext>
            </a:extLst>
          </p:cNvPr>
          <p:cNvSpPr/>
          <p:nvPr/>
        </p:nvSpPr>
        <p:spPr>
          <a:xfrm>
            <a:off x="3079340" y="4952024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1393;p42">
            <a:extLst>
              <a:ext uri="{FF2B5EF4-FFF2-40B4-BE49-F238E27FC236}">
                <a16:creationId xmlns:a16="http://schemas.microsoft.com/office/drawing/2014/main" id="{6C064C9A-ED03-F04C-AFAF-48B224985B6A}"/>
              </a:ext>
            </a:extLst>
          </p:cNvPr>
          <p:cNvSpPr/>
          <p:nvPr/>
        </p:nvSpPr>
        <p:spPr>
          <a:xfrm>
            <a:off x="3053940" y="411032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1393;p42">
            <a:extLst>
              <a:ext uri="{FF2B5EF4-FFF2-40B4-BE49-F238E27FC236}">
                <a16:creationId xmlns:a16="http://schemas.microsoft.com/office/drawing/2014/main" id="{E6F2FC50-5C2C-FA43-BE3C-FAE697D483EB}"/>
              </a:ext>
            </a:extLst>
          </p:cNvPr>
          <p:cNvSpPr/>
          <p:nvPr/>
        </p:nvSpPr>
        <p:spPr>
          <a:xfrm>
            <a:off x="3053940" y="3268628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1393;p42">
            <a:extLst>
              <a:ext uri="{FF2B5EF4-FFF2-40B4-BE49-F238E27FC236}">
                <a16:creationId xmlns:a16="http://schemas.microsoft.com/office/drawing/2014/main" id="{BB3D4036-BA85-2547-9482-0FC9F7A04093}"/>
              </a:ext>
            </a:extLst>
          </p:cNvPr>
          <p:cNvSpPr/>
          <p:nvPr/>
        </p:nvSpPr>
        <p:spPr>
          <a:xfrm>
            <a:off x="3053940" y="2428472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393;p42">
            <a:extLst>
              <a:ext uri="{FF2B5EF4-FFF2-40B4-BE49-F238E27FC236}">
                <a16:creationId xmlns:a16="http://schemas.microsoft.com/office/drawing/2014/main" id="{63D96A23-50AA-FB4D-801D-7F945460CC25}"/>
              </a:ext>
            </a:extLst>
          </p:cNvPr>
          <p:cNvSpPr/>
          <p:nvPr/>
        </p:nvSpPr>
        <p:spPr>
          <a:xfrm>
            <a:off x="3041570" y="76586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394;p42">
            <a:extLst>
              <a:ext uri="{FF2B5EF4-FFF2-40B4-BE49-F238E27FC236}">
                <a16:creationId xmlns:a16="http://schemas.microsoft.com/office/drawing/2014/main" id="{C4CD7B66-2359-B54F-9E0C-42DD369F68F3}"/>
              </a:ext>
            </a:extLst>
          </p:cNvPr>
          <p:cNvSpPr/>
          <p:nvPr/>
        </p:nvSpPr>
        <p:spPr>
          <a:xfrm>
            <a:off x="3709190" y="2602977"/>
            <a:ext cx="123" cy="12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0096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1398;p42">
            <a:extLst>
              <a:ext uri="{FF2B5EF4-FFF2-40B4-BE49-F238E27FC236}">
                <a16:creationId xmlns:a16="http://schemas.microsoft.com/office/drawing/2014/main" id="{DC91AB11-A2AB-6C4C-9BB0-943C9F5060EB}"/>
              </a:ext>
            </a:extLst>
          </p:cNvPr>
          <p:cNvSpPr/>
          <p:nvPr/>
        </p:nvSpPr>
        <p:spPr>
          <a:xfrm>
            <a:off x="3968153" y="864191"/>
            <a:ext cx="1656496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Introducción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" name="Google Shape;1399;p42">
            <a:extLst>
              <a:ext uri="{FF2B5EF4-FFF2-40B4-BE49-F238E27FC236}">
                <a16:creationId xmlns:a16="http://schemas.microsoft.com/office/drawing/2014/main" id="{9B68FDC9-AD74-D84E-BEB4-90CF5F7FE758}"/>
              </a:ext>
            </a:extLst>
          </p:cNvPr>
          <p:cNvSpPr/>
          <p:nvPr/>
        </p:nvSpPr>
        <p:spPr>
          <a:xfrm>
            <a:off x="3968153" y="2451065"/>
            <a:ext cx="1321725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Objetivos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3" name="Google Shape;1401;p42">
            <a:extLst>
              <a:ext uri="{FF2B5EF4-FFF2-40B4-BE49-F238E27FC236}">
                <a16:creationId xmlns:a16="http://schemas.microsoft.com/office/drawing/2014/main" id="{230C9507-3E80-BE48-B98E-25F3D0EAB2F5}"/>
              </a:ext>
            </a:extLst>
          </p:cNvPr>
          <p:cNvSpPr/>
          <p:nvPr/>
        </p:nvSpPr>
        <p:spPr>
          <a:xfrm>
            <a:off x="2272851" y="897656"/>
            <a:ext cx="449830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3"/>
                </a:moveTo>
                <a:cubicBezTo>
                  <a:pt x="3679" y="4763"/>
                  <a:pt x="4763" y="3679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679"/>
                  <a:pt x="1048" y="4763"/>
                  <a:pt x="2381" y="4763"/>
                </a:cubicBezTo>
                <a:close/>
              </a:path>
            </a:pathLst>
          </a:custGeom>
          <a:solidFill>
            <a:srgbClr val="6FC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01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4" name="Google Shape;1402;p42">
            <a:extLst>
              <a:ext uri="{FF2B5EF4-FFF2-40B4-BE49-F238E27FC236}">
                <a16:creationId xmlns:a16="http://schemas.microsoft.com/office/drawing/2014/main" id="{D8F72158-DE43-4A45-85ED-F1A076F54C2E}"/>
              </a:ext>
            </a:extLst>
          </p:cNvPr>
          <p:cNvSpPr/>
          <p:nvPr/>
        </p:nvSpPr>
        <p:spPr>
          <a:xfrm>
            <a:off x="2272851" y="1739833"/>
            <a:ext cx="449830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2"/>
                </a:moveTo>
                <a:cubicBezTo>
                  <a:pt x="3679" y="4762"/>
                  <a:pt x="4763" y="3727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727"/>
                  <a:pt x="1048" y="4762"/>
                  <a:pt x="2381" y="4762"/>
                </a:cubicBezTo>
                <a:close/>
              </a:path>
            </a:pathLst>
          </a:custGeom>
          <a:solidFill>
            <a:srgbClr val="FFC7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02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BCDF88F-E20A-174A-819A-451633DA3426}"/>
              </a:ext>
            </a:extLst>
          </p:cNvPr>
          <p:cNvSpPr txBox="1"/>
          <p:nvPr/>
        </p:nvSpPr>
        <p:spPr>
          <a:xfrm>
            <a:off x="1216912" y="107539"/>
            <a:ext cx="2458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s-EC" dirty="0">
                <a:solidFill>
                  <a:srgbClr val="31859B">
                    <a:lumMod val="75000"/>
                  </a:srgbClr>
                </a:solidFill>
                <a:latin typeface="Arial"/>
              </a:rPr>
              <a:t>CONTENIDO</a:t>
            </a:r>
          </a:p>
        </p:txBody>
      </p:sp>
      <p:sp>
        <p:nvSpPr>
          <p:cNvPr id="27" name="Google Shape;1403;p42">
            <a:extLst>
              <a:ext uri="{FF2B5EF4-FFF2-40B4-BE49-F238E27FC236}">
                <a16:creationId xmlns:a16="http://schemas.microsoft.com/office/drawing/2014/main" id="{C7E9B6F4-D28C-4141-B2E2-855403855FE6}"/>
              </a:ext>
            </a:extLst>
          </p:cNvPr>
          <p:cNvSpPr/>
          <p:nvPr/>
        </p:nvSpPr>
        <p:spPr>
          <a:xfrm>
            <a:off x="2272851" y="2582010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03</a:t>
            </a:r>
            <a:endParaRPr dirty="0"/>
          </a:p>
        </p:txBody>
      </p:sp>
      <p:sp>
        <p:nvSpPr>
          <p:cNvPr id="29" name="Google Shape;1399;p42">
            <a:extLst>
              <a:ext uri="{FF2B5EF4-FFF2-40B4-BE49-F238E27FC236}">
                <a16:creationId xmlns:a16="http://schemas.microsoft.com/office/drawing/2014/main" id="{6192E47B-294B-2F4C-B495-D4E87AF5F4DE}"/>
              </a:ext>
            </a:extLst>
          </p:cNvPr>
          <p:cNvSpPr/>
          <p:nvPr/>
        </p:nvSpPr>
        <p:spPr>
          <a:xfrm>
            <a:off x="3962131" y="3339929"/>
            <a:ext cx="1760391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Materiales y metodología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2" name="Google Shape;1403;p42">
            <a:extLst>
              <a:ext uri="{FF2B5EF4-FFF2-40B4-BE49-F238E27FC236}">
                <a16:creationId xmlns:a16="http://schemas.microsoft.com/office/drawing/2014/main" id="{9A9A16C5-D06A-9F47-B8BC-6E60A16A9395}"/>
              </a:ext>
            </a:extLst>
          </p:cNvPr>
          <p:cNvSpPr/>
          <p:nvPr/>
        </p:nvSpPr>
        <p:spPr>
          <a:xfrm>
            <a:off x="2277732" y="3418615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04</a:t>
            </a:r>
            <a:endParaRPr dirty="0"/>
          </a:p>
        </p:txBody>
      </p:sp>
      <p:sp>
        <p:nvSpPr>
          <p:cNvPr id="34" name="Google Shape;1399;p42">
            <a:extLst>
              <a:ext uri="{FF2B5EF4-FFF2-40B4-BE49-F238E27FC236}">
                <a16:creationId xmlns:a16="http://schemas.microsoft.com/office/drawing/2014/main" id="{7B4B6B7B-BA96-9846-A4EF-88E221D49E6B}"/>
              </a:ext>
            </a:extLst>
          </p:cNvPr>
          <p:cNvSpPr/>
          <p:nvPr/>
        </p:nvSpPr>
        <p:spPr>
          <a:xfrm>
            <a:off x="3962131" y="4225663"/>
            <a:ext cx="1760391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Resultados y discusión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0" name="Google Shape;1399;p42">
            <a:extLst>
              <a:ext uri="{FF2B5EF4-FFF2-40B4-BE49-F238E27FC236}">
                <a16:creationId xmlns:a16="http://schemas.microsoft.com/office/drawing/2014/main" id="{C094073F-1753-D14C-BCF5-86B5BFEEF5C8}"/>
              </a:ext>
            </a:extLst>
          </p:cNvPr>
          <p:cNvSpPr/>
          <p:nvPr/>
        </p:nvSpPr>
        <p:spPr>
          <a:xfrm>
            <a:off x="3962131" y="5050349"/>
            <a:ext cx="2039612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Conclusiones y recomendaciones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3" name="Google Shape;706;p26">
            <a:extLst>
              <a:ext uri="{FF2B5EF4-FFF2-40B4-BE49-F238E27FC236}">
                <a16:creationId xmlns:a16="http://schemas.microsoft.com/office/drawing/2014/main" id="{BC65BE4C-8DE6-A847-A958-241EA91E85C7}"/>
              </a:ext>
            </a:extLst>
          </p:cNvPr>
          <p:cNvSpPr/>
          <p:nvPr/>
        </p:nvSpPr>
        <p:spPr>
          <a:xfrm>
            <a:off x="2314381" y="4255220"/>
            <a:ext cx="408300" cy="408300"/>
          </a:xfrm>
          <a:prstGeom prst="ellipse">
            <a:avLst/>
          </a:prstGeom>
          <a:solidFill>
            <a:srgbClr val="E3C7A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05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9" name="Google Shape;1393;p42">
            <a:extLst>
              <a:ext uri="{FF2B5EF4-FFF2-40B4-BE49-F238E27FC236}">
                <a16:creationId xmlns:a16="http://schemas.microsoft.com/office/drawing/2014/main" id="{C5DC38F1-CF77-5542-8A60-834D4FF97DFD}"/>
              </a:ext>
            </a:extLst>
          </p:cNvPr>
          <p:cNvSpPr/>
          <p:nvPr/>
        </p:nvSpPr>
        <p:spPr>
          <a:xfrm>
            <a:off x="3041570" y="1597169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1398;p42">
            <a:extLst>
              <a:ext uri="{FF2B5EF4-FFF2-40B4-BE49-F238E27FC236}">
                <a16:creationId xmlns:a16="http://schemas.microsoft.com/office/drawing/2014/main" id="{44B963EF-670D-3B43-95B1-A4F9D0BD269E}"/>
              </a:ext>
            </a:extLst>
          </p:cNvPr>
          <p:cNvSpPr/>
          <p:nvPr/>
        </p:nvSpPr>
        <p:spPr>
          <a:xfrm>
            <a:off x="3968153" y="1739833"/>
            <a:ext cx="1656496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Hipótesis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5" name="Google Shape;1403;p42">
            <a:extLst>
              <a:ext uri="{FF2B5EF4-FFF2-40B4-BE49-F238E27FC236}">
                <a16:creationId xmlns:a16="http://schemas.microsoft.com/office/drawing/2014/main" id="{42A9305D-87C3-DF4D-B93B-4D7948173020}"/>
              </a:ext>
            </a:extLst>
          </p:cNvPr>
          <p:cNvSpPr/>
          <p:nvPr/>
        </p:nvSpPr>
        <p:spPr>
          <a:xfrm>
            <a:off x="2298701" y="5050349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2331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9;p16">
            <a:extLst>
              <a:ext uri="{FF2B5EF4-FFF2-40B4-BE49-F238E27FC236}">
                <a16:creationId xmlns:a16="http://schemas.microsoft.com/office/drawing/2014/main" id="{E536FD7F-A6B6-1349-8364-C2A674B0882C}"/>
              </a:ext>
            </a:extLst>
          </p:cNvPr>
          <p:cNvSpPr/>
          <p:nvPr/>
        </p:nvSpPr>
        <p:spPr>
          <a:xfrm rot="10800000">
            <a:off x="9889786" y="148829"/>
            <a:ext cx="2302214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0672BE-E775-8C47-A0E8-6B04D5EB774D}"/>
              </a:ext>
            </a:extLst>
          </p:cNvPr>
          <p:cNvSpPr txBox="1"/>
          <p:nvPr/>
        </p:nvSpPr>
        <p:spPr>
          <a:xfrm>
            <a:off x="10517432" y="128432"/>
            <a:ext cx="149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54" name="Google Shape;2302;p37">
            <a:extLst>
              <a:ext uri="{FF2B5EF4-FFF2-40B4-BE49-F238E27FC236}">
                <a16:creationId xmlns:a16="http://schemas.microsoft.com/office/drawing/2014/main" id="{421FFF96-0529-004F-A5FE-E9CB4A1F22AF}"/>
              </a:ext>
            </a:extLst>
          </p:cNvPr>
          <p:cNvSpPr/>
          <p:nvPr/>
        </p:nvSpPr>
        <p:spPr>
          <a:xfrm>
            <a:off x="2910389" y="741981"/>
            <a:ext cx="660917" cy="514288"/>
          </a:xfrm>
          <a:custGeom>
            <a:avLst/>
            <a:gdLst/>
            <a:ahLst/>
            <a:cxnLst/>
            <a:rect l="l" t="t" r="r" b="b"/>
            <a:pathLst>
              <a:path w="17933" h="17912" extrusionOk="0">
                <a:moveTo>
                  <a:pt x="8956" y="1"/>
                </a:moveTo>
                <a:cubicBezTo>
                  <a:pt x="4018" y="1"/>
                  <a:pt x="1" y="3997"/>
                  <a:pt x="1" y="8956"/>
                </a:cubicBezTo>
                <a:cubicBezTo>
                  <a:pt x="1" y="13915"/>
                  <a:pt x="4018" y="17911"/>
                  <a:pt x="8956" y="17911"/>
                </a:cubicBezTo>
                <a:cubicBezTo>
                  <a:pt x="13915" y="17911"/>
                  <a:pt x="17932" y="13915"/>
                  <a:pt x="17932" y="8956"/>
                </a:cubicBezTo>
                <a:cubicBezTo>
                  <a:pt x="17932" y="3997"/>
                  <a:pt x="13915" y="1"/>
                  <a:pt x="8956" y="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65" name="Google Shape;2055;p34">
            <a:extLst>
              <a:ext uri="{FF2B5EF4-FFF2-40B4-BE49-F238E27FC236}">
                <a16:creationId xmlns:a16="http://schemas.microsoft.com/office/drawing/2014/main" id="{670F839F-BF77-B24A-9F47-C189C52EE6CE}"/>
              </a:ext>
            </a:extLst>
          </p:cNvPr>
          <p:cNvCxnSpPr/>
          <p:nvPr/>
        </p:nvCxnSpPr>
        <p:spPr>
          <a:xfrm rot="10800000">
            <a:off x="152348" y="1174180"/>
            <a:ext cx="3088500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2F980B1-8AE2-AB4D-ABAC-D724F3DA2E0D}"/>
              </a:ext>
            </a:extLst>
          </p:cNvPr>
          <p:cNvSpPr txBox="1"/>
          <p:nvPr/>
        </p:nvSpPr>
        <p:spPr>
          <a:xfrm>
            <a:off x="530111" y="741981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Objetivo general</a:t>
            </a:r>
          </a:p>
        </p:txBody>
      </p:sp>
      <p:grpSp>
        <p:nvGrpSpPr>
          <p:cNvPr id="76" name="Google Shape;1265;p26">
            <a:extLst>
              <a:ext uri="{FF2B5EF4-FFF2-40B4-BE49-F238E27FC236}">
                <a16:creationId xmlns:a16="http://schemas.microsoft.com/office/drawing/2014/main" id="{20DB6525-2FD2-B041-AFD2-C92C6E2EBB73}"/>
              </a:ext>
            </a:extLst>
          </p:cNvPr>
          <p:cNvGrpSpPr/>
          <p:nvPr/>
        </p:nvGrpSpPr>
        <p:grpSpPr>
          <a:xfrm>
            <a:off x="3097075" y="879573"/>
            <a:ext cx="287543" cy="212519"/>
            <a:chOff x="-40378075" y="3267450"/>
            <a:chExt cx="317425" cy="289075"/>
          </a:xfrm>
        </p:grpSpPr>
        <p:sp>
          <p:nvSpPr>
            <p:cNvPr id="77" name="Google Shape;1266;p26">
              <a:extLst>
                <a:ext uri="{FF2B5EF4-FFF2-40B4-BE49-F238E27FC236}">
                  <a16:creationId xmlns:a16="http://schemas.microsoft.com/office/drawing/2014/main" id="{1D0117A4-C2DE-C441-927E-6867425389CC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1267;p26">
              <a:extLst>
                <a:ext uri="{FF2B5EF4-FFF2-40B4-BE49-F238E27FC236}">
                  <a16:creationId xmlns:a16="http://schemas.microsoft.com/office/drawing/2014/main" id="{E8BF47A7-9C84-E944-BCD7-3292F6E55402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1268;p26">
              <a:extLst>
                <a:ext uri="{FF2B5EF4-FFF2-40B4-BE49-F238E27FC236}">
                  <a16:creationId xmlns:a16="http://schemas.microsoft.com/office/drawing/2014/main" id="{2B1AD888-09D8-E44C-85FB-5152F707A4EB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1269;p26">
              <a:extLst>
                <a:ext uri="{FF2B5EF4-FFF2-40B4-BE49-F238E27FC236}">
                  <a16:creationId xmlns:a16="http://schemas.microsoft.com/office/drawing/2014/main" id="{809FB782-30BD-2547-A288-82AEBF1F06E7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82" name="Rectángulo 81">
            <a:extLst>
              <a:ext uri="{FF2B5EF4-FFF2-40B4-BE49-F238E27FC236}">
                <a16:creationId xmlns:a16="http://schemas.microsoft.com/office/drawing/2014/main" id="{F759577D-0AC4-174E-BE17-3597337DDDB2}"/>
              </a:ext>
            </a:extLst>
          </p:cNvPr>
          <p:cNvSpPr/>
          <p:nvPr/>
        </p:nvSpPr>
        <p:spPr>
          <a:xfrm>
            <a:off x="2910389" y="2060782"/>
            <a:ext cx="6096000" cy="294163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ctr">
              <a:lnSpc>
                <a:spcPct val="200000"/>
              </a:lnSpc>
            </a:pPr>
            <a:r>
              <a:rPr lang="es-ES_tradn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Evaluar el efecto acaricida de los hongos </a:t>
            </a:r>
            <a:r>
              <a:rPr lang="es-ES_tradnl" sz="2400" i="1" dirty="0">
                <a:latin typeface="Calibri" panose="020F0502020204030204" pitchFamily="34" charset="0"/>
                <a:ea typeface="Times New Roman" panose="02020603050405020304" pitchFamily="18" charset="0"/>
              </a:rPr>
              <a:t>Beauveria bassiana y Metarhizium anisopliae</a:t>
            </a:r>
            <a:r>
              <a:rPr lang="es-ES_tradn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, en el control de la garrapata </a:t>
            </a:r>
            <a:r>
              <a:rPr lang="es-ES_tradnl" sz="2400" i="1" dirty="0">
                <a:latin typeface="Calibri" panose="020F0502020204030204" pitchFamily="34" charset="0"/>
                <a:ea typeface="Times New Roman" panose="02020603050405020304" pitchFamily="18" charset="0"/>
              </a:rPr>
              <a:t>Rhipicephalus microplus</a:t>
            </a:r>
            <a:r>
              <a:rPr lang="es-ES_tradnl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s-EC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39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9;p16">
            <a:extLst>
              <a:ext uri="{FF2B5EF4-FFF2-40B4-BE49-F238E27FC236}">
                <a16:creationId xmlns:a16="http://schemas.microsoft.com/office/drawing/2014/main" id="{E536FD7F-A6B6-1349-8364-C2A674B0882C}"/>
              </a:ext>
            </a:extLst>
          </p:cNvPr>
          <p:cNvSpPr/>
          <p:nvPr/>
        </p:nvSpPr>
        <p:spPr>
          <a:xfrm rot="10800000">
            <a:off x="9889786" y="148829"/>
            <a:ext cx="2302214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0672BE-E775-8C47-A0E8-6B04D5EB774D}"/>
              </a:ext>
            </a:extLst>
          </p:cNvPr>
          <p:cNvSpPr txBox="1"/>
          <p:nvPr/>
        </p:nvSpPr>
        <p:spPr>
          <a:xfrm>
            <a:off x="10517432" y="128432"/>
            <a:ext cx="149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54" name="Google Shape;2302;p37">
            <a:extLst>
              <a:ext uri="{FF2B5EF4-FFF2-40B4-BE49-F238E27FC236}">
                <a16:creationId xmlns:a16="http://schemas.microsoft.com/office/drawing/2014/main" id="{421FFF96-0529-004F-A5FE-E9CB4A1F22AF}"/>
              </a:ext>
            </a:extLst>
          </p:cNvPr>
          <p:cNvSpPr/>
          <p:nvPr/>
        </p:nvSpPr>
        <p:spPr>
          <a:xfrm>
            <a:off x="2910389" y="741981"/>
            <a:ext cx="660917" cy="514288"/>
          </a:xfrm>
          <a:custGeom>
            <a:avLst/>
            <a:gdLst/>
            <a:ahLst/>
            <a:cxnLst/>
            <a:rect l="l" t="t" r="r" b="b"/>
            <a:pathLst>
              <a:path w="17933" h="17912" extrusionOk="0">
                <a:moveTo>
                  <a:pt x="8956" y="1"/>
                </a:moveTo>
                <a:cubicBezTo>
                  <a:pt x="4018" y="1"/>
                  <a:pt x="1" y="3997"/>
                  <a:pt x="1" y="8956"/>
                </a:cubicBezTo>
                <a:cubicBezTo>
                  <a:pt x="1" y="13915"/>
                  <a:pt x="4018" y="17911"/>
                  <a:pt x="8956" y="17911"/>
                </a:cubicBezTo>
                <a:cubicBezTo>
                  <a:pt x="13915" y="17911"/>
                  <a:pt x="17932" y="13915"/>
                  <a:pt x="17932" y="8956"/>
                </a:cubicBezTo>
                <a:cubicBezTo>
                  <a:pt x="17932" y="3997"/>
                  <a:pt x="13915" y="1"/>
                  <a:pt x="8956" y="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65" name="Google Shape;2055;p34">
            <a:extLst>
              <a:ext uri="{FF2B5EF4-FFF2-40B4-BE49-F238E27FC236}">
                <a16:creationId xmlns:a16="http://schemas.microsoft.com/office/drawing/2014/main" id="{670F839F-BF77-B24A-9F47-C189C52EE6CE}"/>
              </a:ext>
            </a:extLst>
          </p:cNvPr>
          <p:cNvCxnSpPr/>
          <p:nvPr/>
        </p:nvCxnSpPr>
        <p:spPr>
          <a:xfrm rot="10800000">
            <a:off x="152348" y="1174180"/>
            <a:ext cx="3088500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2F980B1-8AE2-AB4D-ABAC-D724F3DA2E0D}"/>
              </a:ext>
            </a:extLst>
          </p:cNvPr>
          <p:cNvSpPr txBox="1"/>
          <p:nvPr/>
        </p:nvSpPr>
        <p:spPr>
          <a:xfrm>
            <a:off x="360355" y="76380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Objetivos  </a:t>
            </a:r>
            <a:r>
              <a:rPr lang="es-ES_tradnl" sz="1600" dirty="0"/>
              <a:t>específicos</a:t>
            </a:r>
          </a:p>
        </p:txBody>
      </p:sp>
      <p:grpSp>
        <p:nvGrpSpPr>
          <p:cNvPr id="76" name="Google Shape;1265;p26">
            <a:extLst>
              <a:ext uri="{FF2B5EF4-FFF2-40B4-BE49-F238E27FC236}">
                <a16:creationId xmlns:a16="http://schemas.microsoft.com/office/drawing/2014/main" id="{20DB6525-2FD2-B041-AFD2-C92C6E2EBB73}"/>
              </a:ext>
            </a:extLst>
          </p:cNvPr>
          <p:cNvGrpSpPr/>
          <p:nvPr/>
        </p:nvGrpSpPr>
        <p:grpSpPr>
          <a:xfrm>
            <a:off x="3097075" y="879573"/>
            <a:ext cx="287543" cy="212519"/>
            <a:chOff x="-40378075" y="3267450"/>
            <a:chExt cx="317425" cy="289075"/>
          </a:xfrm>
        </p:grpSpPr>
        <p:sp>
          <p:nvSpPr>
            <p:cNvPr id="77" name="Google Shape;1266;p26">
              <a:extLst>
                <a:ext uri="{FF2B5EF4-FFF2-40B4-BE49-F238E27FC236}">
                  <a16:creationId xmlns:a16="http://schemas.microsoft.com/office/drawing/2014/main" id="{1D0117A4-C2DE-C441-927E-6867425389CC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1267;p26">
              <a:extLst>
                <a:ext uri="{FF2B5EF4-FFF2-40B4-BE49-F238E27FC236}">
                  <a16:creationId xmlns:a16="http://schemas.microsoft.com/office/drawing/2014/main" id="{E8BF47A7-9C84-E944-BCD7-3292F6E55402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1268;p26">
              <a:extLst>
                <a:ext uri="{FF2B5EF4-FFF2-40B4-BE49-F238E27FC236}">
                  <a16:creationId xmlns:a16="http://schemas.microsoft.com/office/drawing/2014/main" id="{2B1AD888-09D8-E44C-85FB-5152F707A4EB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1269;p26">
              <a:extLst>
                <a:ext uri="{FF2B5EF4-FFF2-40B4-BE49-F238E27FC236}">
                  <a16:creationId xmlns:a16="http://schemas.microsoft.com/office/drawing/2014/main" id="{809FB782-30BD-2547-A288-82AEBF1F06E7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3" name="Google Shape;376;p22">
            <a:extLst>
              <a:ext uri="{FF2B5EF4-FFF2-40B4-BE49-F238E27FC236}">
                <a16:creationId xmlns:a16="http://schemas.microsoft.com/office/drawing/2014/main" id="{D012D2DC-5FB8-9A4F-A7E9-E45FF6602F13}"/>
              </a:ext>
            </a:extLst>
          </p:cNvPr>
          <p:cNvGrpSpPr/>
          <p:nvPr/>
        </p:nvGrpSpPr>
        <p:grpSpPr>
          <a:xfrm>
            <a:off x="2951849" y="4039315"/>
            <a:ext cx="2504229" cy="683661"/>
            <a:chOff x="5631625" y="3483064"/>
            <a:chExt cx="2460875" cy="683661"/>
          </a:xfrm>
        </p:grpSpPr>
        <p:sp>
          <p:nvSpPr>
            <p:cNvPr id="14" name="Google Shape;377;p22">
              <a:extLst>
                <a:ext uri="{FF2B5EF4-FFF2-40B4-BE49-F238E27FC236}">
                  <a16:creationId xmlns:a16="http://schemas.microsoft.com/office/drawing/2014/main" id="{0C32F140-9E0C-DC4B-9593-6E22FD30BA30}"/>
                </a:ext>
              </a:extLst>
            </p:cNvPr>
            <p:cNvSpPr/>
            <p:nvPr/>
          </p:nvSpPr>
          <p:spPr>
            <a:xfrm>
              <a:off x="6304450" y="3783638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632"/>
                  </a:moveTo>
                  <a:cubicBezTo>
                    <a:pt x="11324" y="632"/>
                    <a:pt x="11776" y="1084"/>
                    <a:pt x="11776" y="1644"/>
                  </a:cubicBezTo>
                  <a:cubicBezTo>
                    <a:pt x="11776" y="2215"/>
                    <a:pt x="11324" y="2668"/>
                    <a:pt x="10752" y="2668"/>
                  </a:cubicBezTo>
                  <a:cubicBezTo>
                    <a:pt x="10193" y="2668"/>
                    <a:pt x="9740" y="2215"/>
                    <a:pt x="9740" y="1644"/>
                  </a:cubicBezTo>
                  <a:cubicBezTo>
                    <a:pt x="9740" y="1084"/>
                    <a:pt x="10193" y="632"/>
                    <a:pt x="10752" y="632"/>
                  </a:cubicBezTo>
                  <a:close/>
                  <a:moveTo>
                    <a:pt x="10752" y="1"/>
                  </a:moveTo>
                  <a:cubicBezTo>
                    <a:pt x="10086" y="1"/>
                    <a:pt x="9502" y="537"/>
                    <a:pt x="9264" y="977"/>
                  </a:cubicBezTo>
                  <a:lnTo>
                    <a:pt x="1" y="977"/>
                  </a:lnTo>
                  <a:lnTo>
                    <a:pt x="1" y="2025"/>
                  </a:lnTo>
                  <a:lnTo>
                    <a:pt x="9216" y="2025"/>
                  </a:lnTo>
                  <a:cubicBezTo>
                    <a:pt x="9407" y="2763"/>
                    <a:pt x="10026" y="3215"/>
                    <a:pt x="10752" y="3215"/>
                  </a:cubicBezTo>
                  <a:cubicBezTo>
                    <a:pt x="11645" y="3215"/>
                    <a:pt x="12360" y="2501"/>
                    <a:pt x="12360" y="1608"/>
                  </a:cubicBezTo>
                  <a:cubicBezTo>
                    <a:pt x="12360" y="727"/>
                    <a:pt x="11645" y="1"/>
                    <a:pt x="10752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Google Shape;378;p22">
              <a:extLst>
                <a:ext uri="{FF2B5EF4-FFF2-40B4-BE49-F238E27FC236}">
                  <a16:creationId xmlns:a16="http://schemas.microsoft.com/office/drawing/2014/main" id="{D96F5EB7-341B-9B43-8CDF-B0254930A415}"/>
                </a:ext>
              </a:extLst>
            </p:cNvPr>
            <p:cNvSpPr/>
            <p:nvPr/>
          </p:nvSpPr>
          <p:spPr>
            <a:xfrm>
              <a:off x="5631625" y="3483064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66" y="1084"/>
                  </a:moveTo>
                  <a:cubicBezTo>
                    <a:pt x="17979" y="1084"/>
                    <a:pt x="22861" y="5965"/>
                    <a:pt x="22861" y="11966"/>
                  </a:cubicBezTo>
                  <a:cubicBezTo>
                    <a:pt x="22861" y="17978"/>
                    <a:pt x="17979" y="22860"/>
                    <a:pt x="11966" y="22860"/>
                  </a:cubicBezTo>
                  <a:cubicBezTo>
                    <a:pt x="5966" y="22860"/>
                    <a:pt x="1084" y="17978"/>
                    <a:pt x="1084" y="11966"/>
                  </a:cubicBezTo>
                  <a:cubicBezTo>
                    <a:pt x="1084" y="5965"/>
                    <a:pt x="5966" y="1084"/>
                    <a:pt x="11966" y="1084"/>
                  </a:cubicBezTo>
                  <a:close/>
                  <a:moveTo>
                    <a:pt x="11966" y="0"/>
                  </a:moveTo>
                  <a:cubicBezTo>
                    <a:pt x="5370" y="0"/>
                    <a:pt x="1" y="5370"/>
                    <a:pt x="1" y="11966"/>
                  </a:cubicBezTo>
                  <a:cubicBezTo>
                    <a:pt x="1" y="18574"/>
                    <a:pt x="5370" y="23943"/>
                    <a:pt x="11966" y="23943"/>
                  </a:cubicBezTo>
                  <a:cubicBezTo>
                    <a:pt x="18574" y="23943"/>
                    <a:pt x="23944" y="18574"/>
                    <a:pt x="23944" y="11966"/>
                  </a:cubicBezTo>
                  <a:cubicBezTo>
                    <a:pt x="23944" y="5370"/>
                    <a:pt x="18574" y="0"/>
                    <a:pt x="11966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Google Shape;382;p22">
              <a:extLst>
                <a:ext uri="{FF2B5EF4-FFF2-40B4-BE49-F238E27FC236}">
                  <a16:creationId xmlns:a16="http://schemas.microsoft.com/office/drawing/2014/main" id="{77EFBDAD-0B2D-624E-9A66-077C99CCBC39}"/>
                </a:ext>
              </a:extLst>
            </p:cNvPr>
            <p:cNvSpPr/>
            <p:nvPr/>
          </p:nvSpPr>
          <p:spPr>
            <a:xfrm>
              <a:off x="7987700" y="3550888"/>
              <a:ext cx="104800" cy="48825"/>
            </a:xfrm>
            <a:custGeom>
              <a:avLst/>
              <a:gdLst/>
              <a:ahLst/>
              <a:cxnLst/>
              <a:rect l="l" t="t" r="r" b="b"/>
              <a:pathLst>
                <a:path w="4192" h="1953" extrusionOk="0">
                  <a:moveTo>
                    <a:pt x="2096" y="0"/>
                  </a:moveTo>
                  <a:cubicBezTo>
                    <a:pt x="989" y="0"/>
                    <a:pt x="72" y="857"/>
                    <a:pt x="1" y="1953"/>
                  </a:cubicBezTo>
                  <a:lnTo>
                    <a:pt x="4192" y="1953"/>
                  </a:lnTo>
                  <a:cubicBezTo>
                    <a:pt x="4120" y="857"/>
                    <a:pt x="3215" y="0"/>
                    <a:pt x="20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" name="Google Shape;383;p22">
              <a:extLst>
                <a:ext uri="{FF2B5EF4-FFF2-40B4-BE49-F238E27FC236}">
                  <a16:creationId xmlns:a16="http://schemas.microsoft.com/office/drawing/2014/main" id="{F4E78094-1D01-5B43-8361-FF5E39C12E57}"/>
                </a:ext>
              </a:extLst>
            </p:cNvPr>
            <p:cNvSpPr txBox="1"/>
            <p:nvPr/>
          </p:nvSpPr>
          <p:spPr>
            <a:xfrm>
              <a:off x="5631625" y="367413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3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</p:grpSp>
      <p:grpSp>
        <p:nvGrpSpPr>
          <p:cNvPr id="18" name="Google Shape;386;p22">
            <a:extLst>
              <a:ext uri="{FF2B5EF4-FFF2-40B4-BE49-F238E27FC236}">
                <a16:creationId xmlns:a16="http://schemas.microsoft.com/office/drawing/2014/main" id="{3A5A039C-F506-994E-BC3F-8F5AA1390E9C}"/>
              </a:ext>
            </a:extLst>
          </p:cNvPr>
          <p:cNvGrpSpPr/>
          <p:nvPr/>
        </p:nvGrpSpPr>
        <p:grpSpPr>
          <a:xfrm>
            <a:off x="2915278" y="1909396"/>
            <a:ext cx="2597850" cy="829837"/>
            <a:chOff x="4086475" y="1037163"/>
            <a:chExt cx="2542750" cy="829837"/>
          </a:xfrm>
        </p:grpSpPr>
        <p:sp>
          <p:nvSpPr>
            <p:cNvPr id="19" name="Google Shape;387;p22">
              <a:extLst>
                <a:ext uri="{FF2B5EF4-FFF2-40B4-BE49-F238E27FC236}">
                  <a16:creationId xmlns:a16="http://schemas.microsoft.com/office/drawing/2014/main" id="{8ECED380-F3DA-E04E-8F1D-78E742EEA7E7}"/>
                </a:ext>
              </a:extLst>
            </p:cNvPr>
            <p:cNvSpPr/>
            <p:nvPr/>
          </p:nvSpPr>
          <p:spPr>
            <a:xfrm>
              <a:off x="4758125" y="1392288"/>
              <a:ext cx="237275" cy="14600"/>
            </a:xfrm>
            <a:custGeom>
              <a:avLst/>
              <a:gdLst/>
              <a:ahLst/>
              <a:cxnLst/>
              <a:rect l="l" t="t" r="r" b="b"/>
              <a:pathLst>
                <a:path w="9491" h="584" extrusionOk="0">
                  <a:moveTo>
                    <a:pt x="1" y="0"/>
                  </a:moveTo>
                  <a:lnTo>
                    <a:pt x="1" y="584"/>
                  </a:lnTo>
                  <a:lnTo>
                    <a:pt x="9490" y="584"/>
                  </a:lnTo>
                  <a:lnTo>
                    <a:pt x="9490" y="0"/>
                  </a:lnTo>
                  <a:close/>
                </a:path>
              </a:pathLst>
            </a:custGeom>
            <a:solidFill>
              <a:srgbClr val="FCD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Google Shape;388;p22">
              <a:extLst>
                <a:ext uri="{FF2B5EF4-FFF2-40B4-BE49-F238E27FC236}">
                  <a16:creationId xmlns:a16="http://schemas.microsoft.com/office/drawing/2014/main" id="{C598A131-3492-2248-AC57-41A973BC41BA}"/>
                </a:ext>
              </a:extLst>
            </p:cNvPr>
            <p:cNvSpPr/>
            <p:nvPr/>
          </p:nvSpPr>
          <p:spPr>
            <a:xfrm>
              <a:off x="4757825" y="1361013"/>
              <a:ext cx="310800" cy="80400"/>
            </a:xfrm>
            <a:custGeom>
              <a:avLst/>
              <a:gdLst/>
              <a:ahLst/>
              <a:cxnLst/>
              <a:rect l="l" t="t" r="r" b="b"/>
              <a:pathLst>
                <a:path w="12432" h="3216" extrusionOk="0">
                  <a:moveTo>
                    <a:pt x="10824" y="596"/>
                  </a:moveTo>
                  <a:cubicBezTo>
                    <a:pt x="11383" y="596"/>
                    <a:pt x="11848" y="1049"/>
                    <a:pt x="11848" y="1620"/>
                  </a:cubicBezTo>
                  <a:cubicBezTo>
                    <a:pt x="11848" y="2180"/>
                    <a:pt x="11383" y="2632"/>
                    <a:pt x="10824" y="2632"/>
                  </a:cubicBezTo>
                  <a:cubicBezTo>
                    <a:pt x="10252" y="2632"/>
                    <a:pt x="9800" y="2180"/>
                    <a:pt x="9800" y="1620"/>
                  </a:cubicBezTo>
                  <a:cubicBezTo>
                    <a:pt x="9800" y="1049"/>
                    <a:pt x="10252" y="596"/>
                    <a:pt x="10824" y="596"/>
                  </a:cubicBezTo>
                  <a:close/>
                  <a:moveTo>
                    <a:pt x="10824" y="1"/>
                  </a:moveTo>
                  <a:cubicBezTo>
                    <a:pt x="10145" y="1"/>
                    <a:pt x="9562" y="406"/>
                    <a:pt x="9335" y="1001"/>
                  </a:cubicBezTo>
                  <a:lnTo>
                    <a:pt x="1" y="1001"/>
                  </a:lnTo>
                  <a:lnTo>
                    <a:pt x="1" y="2037"/>
                  </a:lnTo>
                  <a:lnTo>
                    <a:pt x="9276" y="2037"/>
                  </a:lnTo>
                  <a:cubicBezTo>
                    <a:pt x="9478" y="2787"/>
                    <a:pt x="10086" y="3216"/>
                    <a:pt x="10824" y="3216"/>
                  </a:cubicBezTo>
                  <a:cubicBezTo>
                    <a:pt x="11705" y="3216"/>
                    <a:pt x="12431" y="2489"/>
                    <a:pt x="12431" y="1608"/>
                  </a:cubicBezTo>
                  <a:cubicBezTo>
                    <a:pt x="12431" y="715"/>
                    <a:pt x="11705" y="1"/>
                    <a:pt x="10824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Google Shape;392;p22">
              <a:extLst>
                <a:ext uri="{FF2B5EF4-FFF2-40B4-BE49-F238E27FC236}">
                  <a16:creationId xmlns:a16="http://schemas.microsoft.com/office/drawing/2014/main" id="{8135E402-23FC-D34A-92E6-BB34BB8C106C}"/>
                </a:ext>
              </a:extLst>
            </p:cNvPr>
            <p:cNvSpPr/>
            <p:nvPr/>
          </p:nvSpPr>
          <p:spPr>
            <a:xfrm>
              <a:off x="6572350" y="1037163"/>
              <a:ext cx="56875" cy="56900"/>
            </a:xfrm>
            <a:custGeom>
              <a:avLst/>
              <a:gdLst/>
              <a:ahLst/>
              <a:cxnLst/>
              <a:rect l="l" t="t" r="r" b="b"/>
              <a:pathLst>
                <a:path w="2275" h="2276" extrusionOk="0">
                  <a:moveTo>
                    <a:pt x="0" y="1"/>
                  </a:moveTo>
                  <a:lnTo>
                    <a:pt x="0" y="2275"/>
                  </a:lnTo>
                  <a:lnTo>
                    <a:pt x="2275" y="2275"/>
                  </a:lnTo>
                  <a:cubicBezTo>
                    <a:pt x="2275" y="1013"/>
                    <a:pt x="1263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" name="Google Shape;393;p22">
              <a:extLst>
                <a:ext uri="{FF2B5EF4-FFF2-40B4-BE49-F238E27FC236}">
                  <a16:creationId xmlns:a16="http://schemas.microsoft.com/office/drawing/2014/main" id="{9E87E41B-41A4-CC4B-8C8A-28EEEFF58142}"/>
                </a:ext>
              </a:extLst>
            </p:cNvPr>
            <p:cNvSpPr/>
            <p:nvPr/>
          </p:nvSpPr>
          <p:spPr>
            <a:xfrm>
              <a:off x="4086475" y="1059513"/>
              <a:ext cx="683721" cy="683721"/>
            </a:xfrm>
            <a:custGeom>
              <a:avLst/>
              <a:gdLst/>
              <a:ahLst/>
              <a:cxnLst/>
              <a:rect l="l" t="t" r="r" b="b"/>
              <a:pathLst>
                <a:path w="23944" h="23944" extrusionOk="0">
                  <a:moveTo>
                    <a:pt x="11978" y="1"/>
                  </a:moveTo>
                  <a:cubicBezTo>
                    <a:pt x="5370" y="1"/>
                    <a:pt x="0" y="5370"/>
                    <a:pt x="0" y="11978"/>
                  </a:cubicBezTo>
                  <a:cubicBezTo>
                    <a:pt x="0" y="18574"/>
                    <a:pt x="5370" y="23944"/>
                    <a:pt x="11978" y="23944"/>
                  </a:cubicBezTo>
                  <a:cubicBezTo>
                    <a:pt x="18574" y="23944"/>
                    <a:pt x="23944" y="18574"/>
                    <a:pt x="23944" y="11978"/>
                  </a:cubicBezTo>
                  <a:lnTo>
                    <a:pt x="22860" y="11978"/>
                  </a:lnTo>
                  <a:cubicBezTo>
                    <a:pt x="22860" y="17979"/>
                    <a:pt x="17979" y="22861"/>
                    <a:pt x="11978" y="22861"/>
                  </a:cubicBezTo>
                  <a:cubicBezTo>
                    <a:pt x="5977" y="22861"/>
                    <a:pt x="1084" y="17979"/>
                    <a:pt x="1084" y="11978"/>
                  </a:cubicBezTo>
                  <a:cubicBezTo>
                    <a:pt x="1084" y="5966"/>
                    <a:pt x="5977" y="1084"/>
                    <a:pt x="11978" y="1084"/>
                  </a:cubicBezTo>
                  <a:lnTo>
                    <a:pt x="11978" y="1"/>
                  </a:lnTo>
                  <a:close/>
                </a:path>
              </a:pathLst>
            </a:custGeom>
            <a:solidFill>
              <a:srgbClr val="EEEEEE"/>
            </a:solidFill>
            <a:ln w="19050" cap="flat" cmpd="sng">
              <a:solidFill>
                <a:srgbClr val="EEEE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Google Shape;394;p22">
              <a:extLst>
                <a:ext uri="{FF2B5EF4-FFF2-40B4-BE49-F238E27FC236}">
                  <a16:creationId xmlns:a16="http://schemas.microsoft.com/office/drawing/2014/main" id="{77B7B19C-B8C6-3445-8F05-6BB442B56033}"/>
                </a:ext>
              </a:extLst>
            </p:cNvPr>
            <p:cNvSpPr/>
            <p:nvPr/>
          </p:nvSpPr>
          <p:spPr>
            <a:xfrm>
              <a:off x="4428468" y="1059513"/>
              <a:ext cx="341718" cy="342060"/>
            </a:xfrm>
            <a:custGeom>
              <a:avLst/>
              <a:gdLst/>
              <a:ahLst/>
              <a:cxnLst/>
              <a:rect l="l" t="t" r="r" b="b"/>
              <a:pathLst>
                <a:path w="11967" h="11979" extrusionOk="0">
                  <a:moveTo>
                    <a:pt x="1" y="1"/>
                  </a:moveTo>
                  <a:lnTo>
                    <a:pt x="1" y="1084"/>
                  </a:lnTo>
                  <a:cubicBezTo>
                    <a:pt x="6002" y="1084"/>
                    <a:pt x="10883" y="5966"/>
                    <a:pt x="10883" y="11978"/>
                  </a:cubicBezTo>
                  <a:lnTo>
                    <a:pt x="11967" y="11978"/>
                  </a:lnTo>
                  <a:cubicBezTo>
                    <a:pt x="11967" y="5370"/>
                    <a:pt x="6597" y="1"/>
                    <a:pt x="1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9050" cap="flat" cmpd="sng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Google Shape;395;p22">
              <a:extLst>
                <a:ext uri="{FF2B5EF4-FFF2-40B4-BE49-F238E27FC236}">
                  <a16:creationId xmlns:a16="http://schemas.microsoft.com/office/drawing/2014/main" id="{BDE9D8CB-D39D-0848-8B2A-27A0F69A5A4E}"/>
                </a:ext>
              </a:extLst>
            </p:cNvPr>
            <p:cNvSpPr txBox="1"/>
            <p:nvPr/>
          </p:nvSpPr>
          <p:spPr>
            <a:xfrm>
              <a:off x="4086488" y="1251650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1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25" name="Google Shape;396;p22">
              <a:extLst>
                <a:ext uri="{FF2B5EF4-FFF2-40B4-BE49-F238E27FC236}">
                  <a16:creationId xmlns:a16="http://schemas.microsoft.com/office/drawing/2014/main" id="{26215BBB-13A7-A540-B119-EA3C728B0821}"/>
                </a:ext>
              </a:extLst>
            </p:cNvPr>
            <p:cNvSpPr/>
            <p:nvPr/>
          </p:nvSpPr>
          <p:spPr>
            <a:xfrm rot="5400000">
              <a:off x="4356290" y="17267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6" name="Google Shape;397;p22">
            <a:extLst>
              <a:ext uri="{FF2B5EF4-FFF2-40B4-BE49-F238E27FC236}">
                <a16:creationId xmlns:a16="http://schemas.microsoft.com/office/drawing/2014/main" id="{0C82FCF5-437E-7D48-9264-B849239B67FF}"/>
              </a:ext>
            </a:extLst>
          </p:cNvPr>
          <p:cNvGrpSpPr/>
          <p:nvPr/>
        </p:nvGrpSpPr>
        <p:grpSpPr>
          <a:xfrm>
            <a:off x="2910389" y="3000919"/>
            <a:ext cx="981837" cy="814200"/>
            <a:chOff x="4634313" y="1870025"/>
            <a:chExt cx="981837" cy="814200"/>
          </a:xfrm>
        </p:grpSpPr>
        <p:sp>
          <p:nvSpPr>
            <p:cNvPr id="27" name="Google Shape;398;p22">
              <a:extLst>
                <a:ext uri="{FF2B5EF4-FFF2-40B4-BE49-F238E27FC236}">
                  <a16:creationId xmlns:a16="http://schemas.microsoft.com/office/drawing/2014/main" id="{E298F5B5-2C6B-504C-8DBF-9150D9113740}"/>
                </a:ext>
              </a:extLst>
            </p:cNvPr>
            <p:cNvSpPr/>
            <p:nvPr/>
          </p:nvSpPr>
          <p:spPr>
            <a:xfrm>
              <a:off x="5305375" y="2171838"/>
              <a:ext cx="310775" cy="80400"/>
            </a:xfrm>
            <a:custGeom>
              <a:avLst/>
              <a:gdLst/>
              <a:ahLst/>
              <a:cxnLst/>
              <a:rect l="l" t="t" r="r" b="b"/>
              <a:pathLst>
                <a:path w="12431" h="3216" extrusionOk="0">
                  <a:moveTo>
                    <a:pt x="10836" y="584"/>
                  </a:moveTo>
                  <a:cubicBezTo>
                    <a:pt x="11395" y="584"/>
                    <a:pt x="11848" y="1036"/>
                    <a:pt x="11848" y="1596"/>
                  </a:cubicBezTo>
                  <a:cubicBezTo>
                    <a:pt x="11848" y="2167"/>
                    <a:pt x="11395" y="2620"/>
                    <a:pt x="10836" y="2620"/>
                  </a:cubicBezTo>
                  <a:cubicBezTo>
                    <a:pt x="10264" y="2620"/>
                    <a:pt x="9812" y="2167"/>
                    <a:pt x="9812" y="1596"/>
                  </a:cubicBezTo>
                  <a:cubicBezTo>
                    <a:pt x="9812" y="1036"/>
                    <a:pt x="10264" y="584"/>
                    <a:pt x="10836" y="584"/>
                  </a:cubicBezTo>
                  <a:close/>
                  <a:moveTo>
                    <a:pt x="10836" y="1"/>
                  </a:moveTo>
                  <a:cubicBezTo>
                    <a:pt x="10157" y="1"/>
                    <a:pt x="9574" y="417"/>
                    <a:pt x="9335" y="1013"/>
                  </a:cubicBezTo>
                  <a:lnTo>
                    <a:pt x="1" y="1013"/>
                  </a:lnTo>
                  <a:lnTo>
                    <a:pt x="1" y="2048"/>
                  </a:lnTo>
                  <a:lnTo>
                    <a:pt x="9288" y="2048"/>
                  </a:lnTo>
                  <a:cubicBezTo>
                    <a:pt x="9478" y="2644"/>
                    <a:pt x="10097" y="3215"/>
                    <a:pt x="10836" y="3215"/>
                  </a:cubicBezTo>
                  <a:cubicBezTo>
                    <a:pt x="11717" y="3215"/>
                    <a:pt x="12431" y="2489"/>
                    <a:pt x="12431" y="1608"/>
                  </a:cubicBezTo>
                  <a:cubicBezTo>
                    <a:pt x="12431" y="715"/>
                    <a:pt x="11717" y="1"/>
                    <a:pt x="10836" y="1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" name="Google Shape;399;p22">
              <a:extLst>
                <a:ext uri="{FF2B5EF4-FFF2-40B4-BE49-F238E27FC236}">
                  <a16:creationId xmlns:a16="http://schemas.microsoft.com/office/drawing/2014/main" id="{1ECB579D-D1BB-F746-A7A1-71094B58DE29}"/>
                </a:ext>
              </a:extLst>
            </p:cNvPr>
            <p:cNvSpPr/>
            <p:nvPr/>
          </p:nvSpPr>
          <p:spPr>
            <a:xfrm>
              <a:off x="4634313" y="1870025"/>
              <a:ext cx="341689" cy="683721"/>
            </a:xfrm>
            <a:custGeom>
              <a:avLst/>
              <a:gdLst/>
              <a:ahLst/>
              <a:cxnLst/>
              <a:rect l="l" t="t" r="r" b="b"/>
              <a:pathLst>
                <a:path w="11966" h="23944" extrusionOk="0">
                  <a:moveTo>
                    <a:pt x="11966" y="0"/>
                  </a:moveTo>
                  <a:cubicBezTo>
                    <a:pt x="5370" y="0"/>
                    <a:pt x="0" y="5370"/>
                    <a:pt x="0" y="11966"/>
                  </a:cubicBezTo>
                  <a:cubicBezTo>
                    <a:pt x="0" y="18574"/>
                    <a:pt x="5370" y="23944"/>
                    <a:pt x="11966" y="23944"/>
                  </a:cubicBezTo>
                  <a:lnTo>
                    <a:pt x="11966" y="22860"/>
                  </a:lnTo>
                  <a:cubicBezTo>
                    <a:pt x="5965" y="22860"/>
                    <a:pt x="1084" y="17979"/>
                    <a:pt x="1084" y="11966"/>
                  </a:cubicBezTo>
                  <a:cubicBezTo>
                    <a:pt x="1084" y="5965"/>
                    <a:pt x="5965" y="1084"/>
                    <a:pt x="11966" y="1084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rgbClr val="EEEEEE"/>
            </a:solidFill>
            <a:ln w="19050" cap="flat" cmpd="sng">
              <a:solidFill>
                <a:srgbClr val="EEEE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" name="Google Shape;400;p22">
              <a:extLst>
                <a:ext uri="{FF2B5EF4-FFF2-40B4-BE49-F238E27FC236}">
                  <a16:creationId xmlns:a16="http://schemas.microsoft.com/office/drawing/2014/main" id="{654089EC-A764-FB45-B6B5-CF697F089469}"/>
                </a:ext>
              </a:extLst>
            </p:cNvPr>
            <p:cNvSpPr/>
            <p:nvPr/>
          </p:nvSpPr>
          <p:spPr>
            <a:xfrm>
              <a:off x="4958047" y="1873135"/>
              <a:ext cx="342060" cy="683721"/>
            </a:xfrm>
            <a:custGeom>
              <a:avLst/>
              <a:gdLst/>
              <a:ahLst/>
              <a:cxnLst/>
              <a:rect l="l" t="t" r="r" b="b"/>
              <a:pathLst>
                <a:path w="11979" h="23944" extrusionOk="0">
                  <a:moveTo>
                    <a:pt x="1" y="0"/>
                  </a:moveTo>
                  <a:lnTo>
                    <a:pt x="1" y="1084"/>
                  </a:lnTo>
                  <a:cubicBezTo>
                    <a:pt x="6014" y="1084"/>
                    <a:pt x="10895" y="5965"/>
                    <a:pt x="10895" y="11966"/>
                  </a:cubicBezTo>
                  <a:cubicBezTo>
                    <a:pt x="10895" y="17979"/>
                    <a:pt x="6014" y="22860"/>
                    <a:pt x="1" y="22860"/>
                  </a:cubicBezTo>
                  <a:lnTo>
                    <a:pt x="1" y="23944"/>
                  </a:lnTo>
                  <a:cubicBezTo>
                    <a:pt x="6609" y="23944"/>
                    <a:pt x="11979" y="18574"/>
                    <a:pt x="11979" y="11966"/>
                  </a:cubicBezTo>
                  <a:cubicBezTo>
                    <a:pt x="11979" y="5370"/>
                    <a:pt x="6609" y="0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 cap="flat" cmpd="sng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Google Shape;404;p22">
              <a:extLst>
                <a:ext uri="{FF2B5EF4-FFF2-40B4-BE49-F238E27FC236}">
                  <a16:creationId xmlns:a16="http://schemas.microsoft.com/office/drawing/2014/main" id="{4C1A7F68-25BD-D246-B1EB-741C2751850E}"/>
                </a:ext>
              </a:extLst>
            </p:cNvPr>
            <p:cNvSpPr txBox="1"/>
            <p:nvPr/>
          </p:nvSpPr>
          <p:spPr>
            <a:xfrm>
              <a:off x="4634313" y="2058175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2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31" name="Google Shape;405;p22">
              <a:extLst>
                <a:ext uri="{FF2B5EF4-FFF2-40B4-BE49-F238E27FC236}">
                  <a16:creationId xmlns:a16="http://schemas.microsoft.com/office/drawing/2014/main" id="{88EA869F-9C57-FA40-9FA1-8452F12B6CB9}"/>
                </a:ext>
              </a:extLst>
            </p:cNvPr>
            <p:cNvSpPr/>
            <p:nvPr/>
          </p:nvSpPr>
          <p:spPr>
            <a:xfrm rot="5400000">
              <a:off x="4904127" y="2543984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2" name="Google Shape;828;p29">
            <a:extLst>
              <a:ext uri="{FF2B5EF4-FFF2-40B4-BE49-F238E27FC236}">
                <a16:creationId xmlns:a16="http://schemas.microsoft.com/office/drawing/2014/main" id="{53111B4B-48FD-6346-B721-23A8B206E225}"/>
              </a:ext>
            </a:extLst>
          </p:cNvPr>
          <p:cNvSpPr/>
          <p:nvPr/>
        </p:nvSpPr>
        <p:spPr>
          <a:xfrm>
            <a:off x="4220509" y="1792417"/>
            <a:ext cx="6095999" cy="975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4C2E15B7-8B7E-614E-A02E-4F0534E01D4B}"/>
              </a:ext>
            </a:extLst>
          </p:cNvPr>
          <p:cNvSpPr/>
          <p:nvPr/>
        </p:nvSpPr>
        <p:spPr>
          <a:xfrm>
            <a:off x="4284869" y="196408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Recolectar e identificar la especie de garrapata presente en el sitio de investigación</a:t>
            </a:r>
            <a:endParaRPr lang="es-ES_trad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827;p29">
            <a:extLst>
              <a:ext uri="{FF2B5EF4-FFF2-40B4-BE49-F238E27FC236}">
                <a16:creationId xmlns:a16="http://schemas.microsoft.com/office/drawing/2014/main" id="{28407C81-D72C-6A45-A5CC-B2ACC9B24F70}"/>
              </a:ext>
            </a:extLst>
          </p:cNvPr>
          <p:cNvSpPr/>
          <p:nvPr/>
        </p:nvSpPr>
        <p:spPr>
          <a:xfrm>
            <a:off x="4220509" y="2902755"/>
            <a:ext cx="6095998" cy="975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A1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Determinar la mortalidad </a:t>
            </a:r>
            <a:r>
              <a:rPr lang="es-EC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vitro 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las garrapatas en estado adulto producida por una dilución de conidias puras de </a:t>
            </a:r>
            <a:r>
              <a:rPr lang="es-EC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bassiana y M. anisopliae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Google Shape;829;p29">
            <a:extLst>
              <a:ext uri="{FF2B5EF4-FFF2-40B4-BE49-F238E27FC236}">
                <a16:creationId xmlns:a16="http://schemas.microsoft.com/office/drawing/2014/main" id="{DD3BED13-9015-D143-8EA3-91BBFB975C10}"/>
              </a:ext>
            </a:extLst>
          </p:cNvPr>
          <p:cNvSpPr/>
          <p:nvPr/>
        </p:nvSpPr>
        <p:spPr>
          <a:xfrm>
            <a:off x="4220509" y="4008896"/>
            <a:ext cx="6095998" cy="975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3B4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Estimar la concentración letal media (CL50) y tiempo letal medio (TL50) de </a:t>
            </a:r>
            <a:r>
              <a:rPr lang="es-EC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bassiana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EC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anisopliae</a:t>
            </a:r>
            <a:r>
              <a:rPr lang="es-EC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el control microbiano de la garrapata </a:t>
            </a:r>
            <a:r>
              <a:rPr lang="es-EC" sz="14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Rhipicephalus microplus.</a:t>
            </a:r>
            <a:endParaRPr lang="es-EC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511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393;p42">
            <a:extLst>
              <a:ext uri="{FF2B5EF4-FFF2-40B4-BE49-F238E27FC236}">
                <a16:creationId xmlns:a16="http://schemas.microsoft.com/office/drawing/2014/main" id="{93DCA7DA-8155-8D4D-873A-FDB2A818EF6E}"/>
              </a:ext>
            </a:extLst>
          </p:cNvPr>
          <p:cNvSpPr/>
          <p:nvPr/>
        </p:nvSpPr>
        <p:spPr>
          <a:xfrm>
            <a:off x="3079340" y="4952024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1393;p42">
            <a:extLst>
              <a:ext uri="{FF2B5EF4-FFF2-40B4-BE49-F238E27FC236}">
                <a16:creationId xmlns:a16="http://schemas.microsoft.com/office/drawing/2014/main" id="{6C064C9A-ED03-F04C-AFAF-48B224985B6A}"/>
              </a:ext>
            </a:extLst>
          </p:cNvPr>
          <p:cNvSpPr/>
          <p:nvPr/>
        </p:nvSpPr>
        <p:spPr>
          <a:xfrm>
            <a:off x="3053940" y="411032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1393;p42">
            <a:extLst>
              <a:ext uri="{FF2B5EF4-FFF2-40B4-BE49-F238E27FC236}">
                <a16:creationId xmlns:a16="http://schemas.microsoft.com/office/drawing/2014/main" id="{E6F2FC50-5C2C-FA43-BE3C-FAE697D483EB}"/>
              </a:ext>
            </a:extLst>
          </p:cNvPr>
          <p:cNvSpPr/>
          <p:nvPr/>
        </p:nvSpPr>
        <p:spPr>
          <a:xfrm>
            <a:off x="3053940" y="3268628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1393;p42">
            <a:extLst>
              <a:ext uri="{FF2B5EF4-FFF2-40B4-BE49-F238E27FC236}">
                <a16:creationId xmlns:a16="http://schemas.microsoft.com/office/drawing/2014/main" id="{BB3D4036-BA85-2547-9482-0FC9F7A04093}"/>
              </a:ext>
            </a:extLst>
          </p:cNvPr>
          <p:cNvSpPr/>
          <p:nvPr/>
        </p:nvSpPr>
        <p:spPr>
          <a:xfrm>
            <a:off x="3002409" y="241105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393;p42">
            <a:extLst>
              <a:ext uri="{FF2B5EF4-FFF2-40B4-BE49-F238E27FC236}">
                <a16:creationId xmlns:a16="http://schemas.microsoft.com/office/drawing/2014/main" id="{63D96A23-50AA-FB4D-801D-7F945460CC25}"/>
              </a:ext>
            </a:extLst>
          </p:cNvPr>
          <p:cNvSpPr/>
          <p:nvPr/>
        </p:nvSpPr>
        <p:spPr>
          <a:xfrm>
            <a:off x="3041570" y="76586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394;p42">
            <a:extLst>
              <a:ext uri="{FF2B5EF4-FFF2-40B4-BE49-F238E27FC236}">
                <a16:creationId xmlns:a16="http://schemas.microsoft.com/office/drawing/2014/main" id="{C4CD7B66-2359-B54F-9E0C-42DD369F68F3}"/>
              </a:ext>
            </a:extLst>
          </p:cNvPr>
          <p:cNvSpPr/>
          <p:nvPr/>
        </p:nvSpPr>
        <p:spPr>
          <a:xfrm>
            <a:off x="3709190" y="2602977"/>
            <a:ext cx="123" cy="12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0096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1398;p42">
            <a:extLst>
              <a:ext uri="{FF2B5EF4-FFF2-40B4-BE49-F238E27FC236}">
                <a16:creationId xmlns:a16="http://schemas.microsoft.com/office/drawing/2014/main" id="{DC91AB11-A2AB-6C4C-9BB0-943C9F5060EB}"/>
              </a:ext>
            </a:extLst>
          </p:cNvPr>
          <p:cNvSpPr/>
          <p:nvPr/>
        </p:nvSpPr>
        <p:spPr>
          <a:xfrm>
            <a:off x="3968153" y="864191"/>
            <a:ext cx="1656496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Introducción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" name="Google Shape;1399;p42">
            <a:extLst>
              <a:ext uri="{FF2B5EF4-FFF2-40B4-BE49-F238E27FC236}">
                <a16:creationId xmlns:a16="http://schemas.microsoft.com/office/drawing/2014/main" id="{9B68FDC9-AD74-D84E-BEB4-90CF5F7FE758}"/>
              </a:ext>
            </a:extLst>
          </p:cNvPr>
          <p:cNvSpPr/>
          <p:nvPr/>
        </p:nvSpPr>
        <p:spPr>
          <a:xfrm>
            <a:off x="3968153" y="2451065"/>
            <a:ext cx="1321725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Objetivos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3" name="Google Shape;1401;p42">
            <a:extLst>
              <a:ext uri="{FF2B5EF4-FFF2-40B4-BE49-F238E27FC236}">
                <a16:creationId xmlns:a16="http://schemas.microsoft.com/office/drawing/2014/main" id="{230C9507-3E80-BE48-B98E-25F3D0EAB2F5}"/>
              </a:ext>
            </a:extLst>
          </p:cNvPr>
          <p:cNvSpPr/>
          <p:nvPr/>
        </p:nvSpPr>
        <p:spPr>
          <a:xfrm>
            <a:off x="2272851" y="897656"/>
            <a:ext cx="449830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3"/>
                </a:moveTo>
                <a:cubicBezTo>
                  <a:pt x="3679" y="4763"/>
                  <a:pt x="4763" y="3679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679"/>
                  <a:pt x="1048" y="4763"/>
                  <a:pt x="2381" y="4763"/>
                </a:cubicBezTo>
                <a:close/>
              </a:path>
            </a:pathLst>
          </a:custGeom>
          <a:solidFill>
            <a:srgbClr val="6FC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01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4" name="Google Shape;1402;p42">
            <a:extLst>
              <a:ext uri="{FF2B5EF4-FFF2-40B4-BE49-F238E27FC236}">
                <a16:creationId xmlns:a16="http://schemas.microsoft.com/office/drawing/2014/main" id="{D8F72158-DE43-4A45-85ED-F1A076F54C2E}"/>
              </a:ext>
            </a:extLst>
          </p:cNvPr>
          <p:cNvSpPr/>
          <p:nvPr/>
        </p:nvSpPr>
        <p:spPr>
          <a:xfrm>
            <a:off x="2272851" y="1739833"/>
            <a:ext cx="449830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2"/>
                </a:moveTo>
                <a:cubicBezTo>
                  <a:pt x="3679" y="4762"/>
                  <a:pt x="4763" y="3727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727"/>
                  <a:pt x="1048" y="4762"/>
                  <a:pt x="2381" y="4762"/>
                </a:cubicBezTo>
                <a:close/>
              </a:path>
            </a:pathLst>
          </a:custGeom>
          <a:solidFill>
            <a:srgbClr val="FFC7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02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BCDF88F-E20A-174A-819A-451633DA3426}"/>
              </a:ext>
            </a:extLst>
          </p:cNvPr>
          <p:cNvSpPr txBox="1"/>
          <p:nvPr/>
        </p:nvSpPr>
        <p:spPr>
          <a:xfrm>
            <a:off x="1216912" y="107539"/>
            <a:ext cx="2458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s-EC" dirty="0">
                <a:solidFill>
                  <a:srgbClr val="31859B">
                    <a:lumMod val="75000"/>
                  </a:srgbClr>
                </a:solidFill>
                <a:latin typeface="Arial"/>
              </a:rPr>
              <a:t>CONTENIDO</a:t>
            </a:r>
          </a:p>
        </p:txBody>
      </p:sp>
      <p:sp>
        <p:nvSpPr>
          <p:cNvPr id="27" name="Google Shape;1403;p42">
            <a:extLst>
              <a:ext uri="{FF2B5EF4-FFF2-40B4-BE49-F238E27FC236}">
                <a16:creationId xmlns:a16="http://schemas.microsoft.com/office/drawing/2014/main" id="{C7E9B6F4-D28C-4141-B2E2-855403855FE6}"/>
              </a:ext>
            </a:extLst>
          </p:cNvPr>
          <p:cNvSpPr/>
          <p:nvPr/>
        </p:nvSpPr>
        <p:spPr>
          <a:xfrm>
            <a:off x="2272851" y="2582010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03</a:t>
            </a:r>
            <a:endParaRPr dirty="0"/>
          </a:p>
        </p:txBody>
      </p:sp>
      <p:sp>
        <p:nvSpPr>
          <p:cNvPr id="29" name="Google Shape;1399;p42">
            <a:extLst>
              <a:ext uri="{FF2B5EF4-FFF2-40B4-BE49-F238E27FC236}">
                <a16:creationId xmlns:a16="http://schemas.microsoft.com/office/drawing/2014/main" id="{6192E47B-294B-2F4C-B495-D4E87AF5F4DE}"/>
              </a:ext>
            </a:extLst>
          </p:cNvPr>
          <p:cNvSpPr/>
          <p:nvPr/>
        </p:nvSpPr>
        <p:spPr>
          <a:xfrm>
            <a:off x="3962131" y="3339929"/>
            <a:ext cx="1760391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Materiales y metodología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2" name="Google Shape;1403;p42">
            <a:extLst>
              <a:ext uri="{FF2B5EF4-FFF2-40B4-BE49-F238E27FC236}">
                <a16:creationId xmlns:a16="http://schemas.microsoft.com/office/drawing/2014/main" id="{9A9A16C5-D06A-9F47-B8BC-6E60A16A9395}"/>
              </a:ext>
            </a:extLst>
          </p:cNvPr>
          <p:cNvSpPr/>
          <p:nvPr/>
        </p:nvSpPr>
        <p:spPr>
          <a:xfrm>
            <a:off x="2277732" y="3418615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04</a:t>
            </a:r>
            <a:endParaRPr dirty="0"/>
          </a:p>
        </p:txBody>
      </p:sp>
      <p:sp>
        <p:nvSpPr>
          <p:cNvPr id="34" name="Google Shape;1399;p42">
            <a:extLst>
              <a:ext uri="{FF2B5EF4-FFF2-40B4-BE49-F238E27FC236}">
                <a16:creationId xmlns:a16="http://schemas.microsoft.com/office/drawing/2014/main" id="{7B4B6B7B-BA96-9846-A4EF-88E221D49E6B}"/>
              </a:ext>
            </a:extLst>
          </p:cNvPr>
          <p:cNvSpPr/>
          <p:nvPr/>
        </p:nvSpPr>
        <p:spPr>
          <a:xfrm>
            <a:off x="3962131" y="4225663"/>
            <a:ext cx="1760391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Resultados y discusión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0" name="Google Shape;1399;p42">
            <a:extLst>
              <a:ext uri="{FF2B5EF4-FFF2-40B4-BE49-F238E27FC236}">
                <a16:creationId xmlns:a16="http://schemas.microsoft.com/office/drawing/2014/main" id="{C094073F-1753-D14C-BCF5-86B5BFEEF5C8}"/>
              </a:ext>
            </a:extLst>
          </p:cNvPr>
          <p:cNvSpPr/>
          <p:nvPr/>
        </p:nvSpPr>
        <p:spPr>
          <a:xfrm>
            <a:off x="3962131" y="5050349"/>
            <a:ext cx="2039612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Conclusiones y recomendaciones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3" name="Google Shape;706;p26">
            <a:extLst>
              <a:ext uri="{FF2B5EF4-FFF2-40B4-BE49-F238E27FC236}">
                <a16:creationId xmlns:a16="http://schemas.microsoft.com/office/drawing/2014/main" id="{BC65BE4C-8DE6-A847-A958-241EA91E85C7}"/>
              </a:ext>
            </a:extLst>
          </p:cNvPr>
          <p:cNvSpPr/>
          <p:nvPr/>
        </p:nvSpPr>
        <p:spPr>
          <a:xfrm>
            <a:off x="2314381" y="4255220"/>
            <a:ext cx="408300" cy="408300"/>
          </a:xfrm>
          <a:prstGeom prst="ellipse">
            <a:avLst/>
          </a:prstGeom>
          <a:solidFill>
            <a:srgbClr val="E3C7A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05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9" name="Google Shape;1393;p42">
            <a:extLst>
              <a:ext uri="{FF2B5EF4-FFF2-40B4-BE49-F238E27FC236}">
                <a16:creationId xmlns:a16="http://schemas.microsoft.com/office/drawing/2014/main" id="{C5DC38F1-CF77-5542-8A60-834D4FF97DFD}"/>
              </a:ext>
            </a:extLst>
          </p:cNvPr>
          <p:cNvSpPr/>
          <p:nvPr/>
        </p:nvSpPr>
        <p:spPr>
          <a:xfrm>
            <a:off x="3041570" y="1597169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1398;p42">
            <a:extLst>
              <a:ext uri="{FF2B5EF4-FFF2-40B4-BE49-F238E27FC236}">
                <a16:creationId xmlns:a16="http://schemas.microsoft.com/office/drawing/2014/main" id="{44B963EF-670D-3B43-95B1-A4F9D0BD269E}"/>
              </a:ext>
            </a:extLst>
          </p:cNvPr>
          <p:cNvSpPr/>
          <p:nvPr/>
        </p:nvSpPr>
        <p:spPr>
          <a:xfrm>
            <a:off x="3968153" y="1739833"/>
            <a:ext cx="1656496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Hipótesis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5" name="Google Shape;1403;p42">
            <a:extLst>
              <a:ext uri="{FF2B5EF4-FFF2-40B4-BE49-F238E27FC236}">
                <a16:creationId xmlns:a16="http://schemas.microsoft.com/office/drawing/2014/main" id="{42A9305D-87C3-DF4D-B93B-4D7948173020}"/>
              </a:ext>
            </a:extLst>
          </p:cNvPr>
          <p:cNvSpPr/>
          <p:nvPr/>
        </p:nvSpPr>
        <p:spPr>
          <a:xfrm>
            <a:off x="2298701" y="5050349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6641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9;p16">
            <a:extLst>
              <a:ext uri="{FF2B5EF4-FFF2-40B4-BE49-F238E27FC236}">
                <a16:creationId xmlns:a16="http://schemas.microsoft.com/office/drawing/2014/main" id="{E536FD7F-A6B6-1349-8364-C2A674B0882C}"/>
              </a:ext>
            </a:extLst>
          </p:cNvPr>
          <p:cNvSpPr/>
          <p:nvPr/>
        </p:nvSpPr>
        <p:spPr>
          <a:xfrm rot="10800000">
            <a:off x="8494642" y="148829"/>
            <a:ext cx="3697357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0672BE-E775-8C47-A0E8-6B04D5EB774D}"/>
              </a:ext>
            </a:extLst>
          </p:cNvPr>
          <p:cNvSpPr txBox="1"/>
          <p:nvPr/>
        </p:nvSpPr>
        <p:spPr>
          <a:xfrm>
            <a:off x="9082534" y="108036"/>
            <a:ext cx="3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Materiales y metodología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196F28D-EF0D-C542-8F5F-8394066155BD}"/>
              </a:ext>
            </a:extLst>
          </p:cNvPr>
          <p:cNvSpPr txBox="1"/>
          <p:nvPr/>
        </p:nvSpPr>
        <p:spPr>
          <a:xfrm>
            <a:off x="0" y="640767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Recolección de garrapatas</a:t>
            </a:r>
          </a:p>
        </p:txBody>
      </p:sp>
      <p:grpSp>
        <p:nvGrpSpPr>
          <p:cNvPr id="6" name="Google Shape;541;p26">
            <a:extLst>
              <a:ext uri="{FF2B5EF4-FFF2-40B4-BE49-F238E27FC236}">
                <a16:creationId xmlns:a16="http://schemas.microsoft.com/office/drawing/2014/main" id="{6D16FF0E-1DBE-5446-9EC0-01D7993792A0}"/>
              </a:ext>
            </a:extLst>
          </p:cNvPr>
          <p:cNvGrpSpPr/>
          <p:nvPr/>
        </p:nvGrpSpPr>
        <p:grpSpPr>
          <a:xfrm>
            <a:off x="7894031" y="1660271"/>
            <a:ext cx="2079801" cy="3596933"/>
            <a:chOff x="3072574" y="1415363"/>
            <a:chExt cx="1559851" cy="2697700"/>
          </a:xfrm>
        </p:grpSpPr>
        <p:sp>
          <p:nvSpPr>
            <p:cNvPr id="7" name="Google Shape;542;p26">
              <a:extLst>
                <a:ext uri="{FF2B5EF4-FFF2-40B4-BE49-F238E27FC236}">
                  <a16:creationId xmlns:a16="http://schemas.microsoft.com/office/drawing/2014/main" id="{1342FCB7-F021-3F4F-B552-FF12B5F250F1}"/>
                </a:ext>
              </a:extLst>
            </p:cNvPr>
            <p:cNvSpPr/>
            <p:nvPr/>
          </p:nvSpPr>
          <p:spPr>
            <a:xfrm>
              <a:off x="3098059" y="1848613"/>
              <a:ext cx="1456750" cy="2190091"/>
            </a:xfrm>
            <a:custGeom>
              <a:avLst/>
              <a:gdLst/>
              <a:ahLst/>
              <a:cxnLst/>
              <a:rect l="l" t="t" r="r" b="b"/>
              <a:pathLst>
                <a:path w="58270" h="94953" extrusionOk="0">
                  <a:moveTo>
                    <a:pt x="1" y="0"/>
                  </a:moveTo>
                  <a:lnTo>
                    <a:pt x="1" y="94952"/>
                  </a:lnTo>
                  <a:lnTo>
                    <a:pt x="58270" y="94952"/>
                  </a:lnTo>
                  <a:lnTo>
                    <a:pt x="5827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543;p26">
              <a:extLst>
                <a:ext uri="{FF2B5EF4-FFF2-40B4-BE49-F238E27FC236}">
                  <a16:creationId xmlns:a16="http://schemas.microsoft.com/office/drawing/2014/main" id="{E037F157-0414-C745-AD3A-E19B0300CB9F}"/>
                </a:ext>
              </a:extLst>
            </p:cNvPr>
            <p:cNvSpPr/>
            <p:nvPr/>
          </p:nvSpPr>
          <p:spPr>
            <a:xfrm>
              <a:off x="3458038" y="1415363"/>
              <a:ext cx="725400" cy="802225"/>
            </a:xfrm>
            <a:custGeom>
              <a:avLst/>
              <a:gdLst/>
              <a:ahLst/>
              <a:cxnLst/>
              <a:rect l="l" t="t" r="r" b="b"/>
              <a:pathLst>
                <a:path w="29016" h="32089" extrusionOk="0">
                  <a:moveTo>
                    <a:pt x="14508" y="1"/>
                  </a:moveTo>
                  <a:cubicBezTo>
                    <a:pt x="13708" y="1"/>
                    <a:pt x="12907" y="209"/>
                    <a:pt x="12192" y="626"/>
                  </a:cubicBezTo>
                  <a:lnTo>
                    <a:pt x="2310" y="6329"/>
                  </a:lnTo>
                  <a:cubicBezTo>
                    <a:pt x="882" y="7151"/>
                    <a:pt x="0" y="8686"/>
                    <a:pt x="0" y="10341"/>
                  </a:cubicBezTo>
                  <a:lnTo>
                    <a:pt x="0" y="21748"/>
                  </a:lnTo>
                  <a:cubicBezTo>
                    <a:pt x="0" y="23403"/>
                    <a:pt x="882" y="24938"/>
                    <a:pt x="2310" y="25760"/>
                  </a:cubicBezTo>
                  <a:lnTo>
                    <a:pt x="12192" y="31463"/>
                  </a:lnTo>
                  <a:cubicBezTo>
                    <a:pt x="12907" y="31880"/>
                    <a:pt x="13708" y="32088"/>
                    <a:pt x="14508" y="32088"/>
                  </a:cubicBezTo>
                  <a:cubicBezTo>
                    <a:pt x="15309" y="32088"/>
                    <a:pt x="16110" y="31880"/>
                    <a:pt x="16824" y="31463"/>
                  </a:cubicBezTo>
                  <a:lnTo>
                    <a:pt x="26706" y="25760"/>
                  </a:lnTo>
                  <a:cubicBezTo>
                    <a:pt x="28135" y="24938"/>
                    <a:pt x="29016" y="23403"/>
                    <a:pt x="29016" y="21748"/>
                  </a:cubicBezTo>
                  <a:lnTo>
                    <a:pt x="29016" y="10341"/>
                  </a:lnTo>
                  <a:cubicBezTo>
                    <a:pt x="29016" y="8686"/>
                    <a:pt x="28135" y="7151"/>
                    <a:pt x="26706" y="6329"/>
                  </a:cubicBezTo>
                  <a:lnTo>
                    <a:pt x="16824" y="626"/>
                  </a:lnTo>
                  <a:cubicBezTo>
                    <a:pt x="16110" y="209"/>
                    <a:pt x="15309" y="1"/>
                    <a:pt x="14508" y="1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" name="Google Shape;544;p26">
              <a:extLst>
                <a:ext uri="{FF2B5EF4-FFF2-40B4-BE49-F238E27FC236}">
                  <a16:creationId xmlns:a16="http://schemas.microsoft.com/office/drawing/2014/main" id="{FBE43E21-83A2-B240-B084-8FE24CBD900B}"/>
                </a:ext>
              </a:extLst>
            </p:cNvPr>
            <p:cNvGrpSpPr/>
            <p:nvPr/>
          </p:nvGrpSpPr>
          <p:grpSpPr>
            <a:xfrm>
              <a:off x="3659100" y="1646857"/>
              <a:ext cx="340573" cy="339271"/>
              <a:chOff x="2085450" y="842250"/>
              <a:chExt cx="483700" cy="481850"/>
            </a:xfrm>
          </p:grpSpPr>
          <p:sp>
            <p:nvSpPr>
              <p:cNvPr id="13" name="Google Shape;545;p26">
                <a:extLst>
                  <a:ext uri="{FF2B5EF4-FFF2-40B4-BE49-F238E27FC236}">
                    <a16:creationId xmlns:a16="http://schemas.microsoft.com/office/drawing/2014/main" id="{E3CDFF5E-F9C4-E94B-BB44-349FF0912D59}"/>
                  </a:ext>
                </a:extLst>
              </p:cNvPr>
              <p:cNvSpPr/>
              <p:nvPr/>
            </p:nvSpPr>
            <p:spPr>
              <a:xfrm>
                <a:off x="2085525" y="926925"/>
                <a:ext cx="483625" cy="397175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15887" extrusionOk="0">
                    <a:moveTo>
                      <a:pt x="1693" y="1"/>
                    </a:moveTo>
                    <a:cubicBezTo>
                      <a:pt x="756" y="1"/>
                      <a:pt x="0" y="760"/>
                      <a:pt x="0" y="1696"/>
                    </a:cubicBezTo>
                    <a:cubicBezTo>
                      <a:pt x="0" y="2630"/>
                      <a:pt x="756" y="3389"/>
                      <a:pt x="1693" y="3389"/>
                    </a:cubicBezTo>
                    <a:lnTo>
                      <a:pt x="3990" y="3389"/>
                    </a:lnTo>
                    <a:cubicBezTo>
                      <a:pt x="4924" y="3389"/>
                      <a:pt x="5683" y="4147"/>
                      <a:pt x="5683" y="5084"/>
                    </a:cubicBezTo>
                    <a:lnTo>
                      <a:pt x="5683" y="8547"/>
                    </a:lnTo>
                    <a:cubicBezTo>
                      <a:pt x="5683" y="11347"/>
                      <a:pt x="7962" y="13627"/>
                      <a:pt x="10766" y="13627"/>
                    </a:cubicBezTo>
                    <a:lnTo>
                      <a:pt x="13626" y="13627"/>
                    </a:lnTo>
                    <a:lnTo>
                      <a:pt x="13626" y="15322"/>
                    </a:lnTo>
                    <a:cubicBezTo>
                      <a:pt x="13626" y="15656"/>
                      <a:pt x="13901" y="15887"/>
                      <a:pt x="14194" y="15887"/>
                    </a:cubicBezTo>
                    <a:cubicBezTo>
                      <a:pt x="14308" y="15887"/>
                      <a:pt x="14425" y="15852"/>
                      <a:pt x="14530" y="15774"/>
                    </a:cubicBezTo>
                    <a:lnTo>
                      <a:pt x="19046" y="12386"/>
                    </a:lnTo>
                    <a:cubicBezTo>
                      <a:pt x="19345" y="12160"/>
                      <a:pt x="19345" y="11706"/>
                      <a:pt x="19046" y="11483"/>
                    </a:cubicBezTo>
                    <a:lnTo>
                      <a:pt x="14530" y="8095"/>
                    </a:lnTo>
                    <a:cubicBezTo>
                      <a:pt x="14424" y="8016"/>
                      <a:pt x="14307" y="7981"/>
                      <a:pt x="14192" y="7981"/>
                    </a:cubicBezTo>
                    <a:cubicBezTo>
                      <a:pt x="13899" y="7981"/>
                      <a:pt x="13626" y="8212"/>
                      <a:pt x="13626" y="8547"/>
                    </a:cubicBezTo>
                    <a:lnTo>
                      <a:pt x="13626" y="10239"/>
                    </a:lnTo>
                    <a:lnTo>
                      <a:pt x="10766" y="10239"/>
                    </a:lnTo>
                    <a:cubicBezTo>
                      <a:pt x="9829" y="10239"/>
                      <a:pt x="9070" y="9480"/>
                      <a:pt x="9070" y="8547"/>
                    </a:cubicBezTo>
                    <a:lnTo>
                      <a:pt x="9070" y="5084"/>
                    </a:lnTo>
                    <a:cubicBezTo>
                      <a:pt x="9070" y="2280"/>
                      <a:pt x="6791" y="1"/>
                      <a:pt x="39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</a:endParaRPr>
              </a:p>
            </p:txBody>
          </p:sp>
          <p:sp>
            <p:nvSpPr>
              <p:cNvPr id="14" name="Google Shape;546;p26">
                <a:extLst>
                  <a:ext uri="{FF2B5EF4-FFF2-40B4-BE49-F238E27FC236}">
                    <a16:creationId xmlns:a16="http://schemas.microsoft.com/office/drawing/2014/main" id="{44231BCB-E30C-B045-BA04-0155EFB6604F}"/>
                  </a:ext>
                </a:extLst>
              </p:cNvPr>
              <p:cNvSpPr/>
              <p:nvPr/>
            </p:nvSpPr>
            <p:spPr>
              <a:xfrm>
                <a:off x="2085450" y="1151875"/>
                <a:ext cx="143650" cy="8757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3503" extrusionOk="0">
                    <a:moveTo>
                      <a:pt x="4577" y="1"/>
                    </a:moveTo>
                    <a:cubicBezTo>
                      <a:pt x="4391" y="73"/>
                      <a:pt x="4192" y="112"/>
                      <a:pt x="3990" y="115"/>
                    </a:cubicBezTo>
                    <a:lnTo>
                      <a:pt x="1693" y="115"/>
                    </a:lnTo>
                    <a:cubicBezTo>
                      <a:pt x="759" y="115"/>
                      <a:pt x="0" y="871"/>
                      <a:pt x="0" y="1807"/>
                    </a:cubicBezTo>
                    <a:cubicBezTo>
                      <a:pt x="0" y="2744"/>
                      <a:pt x="759" y="3503"/>
                      <a:pt x="1693" y="3503"/>
                    </a:cubicBezTo>
                    <a:lnTo>
                      <a:pt x="1696" y="3500"/>
                    </a:lnTo>
                    <a:lnTo>
                      <a:pt x="3993" y="3500"/>
                    </a:lnTo>
                    <a:cubicBezTo>
                      <a:pt x="4589" y="3500"/>
                      <a:pt x="5183" y="3391"/>
                      <a:pt x="5746" y="3186"/>
                    </a:cubicBezTo>
                    <a:cubicBezTo>
                      <a:pt x="5065" y="2253"/>
                      <a:pt x="4662" y="1151"/>
                      <a:pt x="4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</a:endParaRPr>
              </a:p>
            </p:txBody>
          </p:sp>
          <p:sp>
            <p:nvSpPr>
              <p:cNvPr id="15" name="Google Shape;547;p26">
                <a:extLst>
                  <a:ext uri="{FF2B5EF4-FFF2-40B4-BE49-F238E27FC236}">
                    <a16:creationId xmlns:a16="http://schemas.microsoft.com/office/drawing/2014/main" id="{0C678F3A-057B-D442-AC47-9CC8E3863477}"/>
                  </a:ext>
                </a:extLst>
              </p:cNvPr>
              <p:cNvSpPr/>
              <p:nvPr/>
            </p:nvSpPr>
            <p:spPr>
              <a:xfrm>
                <a:off x="2274775" y="842250"/>
                <a:ext cx="294375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775" h="7906" extrusionOk="0">
                    <a:moveTo>
                      <a:pt x="6622" y="0"/>
                    </a:moveTo>
                    <a:cubicBezTo>
                      <a:pt x="6329" y="0"/>
                      <a:pt x="6056" y="231"/>
                      <a:pt x="6056" y="566"/>
                    </a:cubicBezTo>
                    <a:lnTo>
                      <a:pt x="6056" y="2259"/>
                    </a:lnTo>
                    <a:lnTo>
                      <a:pt x="3196" y="2259"/>
                    </a:lnTo>
                    <a:cubicBezTo>
                      <a:pt x="2030" y="2265"/>
                      <a:pt x="904" y="2668"/>
                      <a:pt x="1" y="3406"/>
                    </a:cubicBezTo>
                    <a:cubicBezTo>
                      <a:pt x="940" y="4068"/>
                      <a:pt x="1675" y="4978"/>
                      <a:pt x="2130" y="6032"/>
                    </a:cubicBezTo>
                    <a:cubicBezTo>
                      <a:pt x="2431" y="5785"/>
                      <a:pt x="2804" y="5649"/>
                      <a:pt x="3196" y="5646"/>
                    </a:cubicBezTo>
                    <a:lnTo>
                      <a:pt x="6056" y="5646"/>
                    </a:lnTo>
                    <a:lnTo>
                      <a:pt x="6056" y="7342"/>
                    </a:lnTo>
                    <a:cubicBezTo>
                      <a:pt x="6056" y="7679"/>
                      <a:pt x="6334" y="7906"/>
                      <a:pt x="6625" y="7906"/>
                    </a:cubicBezTo>
                    <a:cubicBezTo>
                      <a:pt x="6740" y="7906"/>
                      <a:pt x="6857" y="7871"/>
                      <a:pt x="6960" y="7793"/>
                    </a:cubicBezTo>
                    <a:lnTo>
                      <a:pt x="11476" y="4406"/>
                    </a:lnTo>
                    <a:cubicBezTo>
                      <a:pt x="11775" y="4180"/>
                      <a:pt x="11775" y="3725"/>
                      <a:pt x="11476" y="3502"/>
                    </a:cubicBezTo>
                    <a:lnTo>
                      <a:pt x="6960" y="115"/>
                    </a:lnTo>
                    <a:cubicBezTo>
                      <a:pt x="6854" y="36"/>
                      <a:pt x="6737" y="0"/>
                      <a:pt x="66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</a:endParaRPr>
              </a:p>
            </p:txBody>
          </p:sp>
        </p:grpSp>
        <p:sp>
          <p:nvSpPr>
            <p:cNvPr id="10" name="Google Shape;548;p26">
              <a:extLst>
                <a:ext uri="{FF2B5EF4-FFF2-40B4-BE49-F238E27FC236}">
                  <a16:creationId xmlns:a16="http://schemas.microsoft.com/office/drawing/2014/main" id="{AE7B7AFC-2441-564A-A3A1-CC1B906BF12C}"/>
                </a:ext>
              </a:extLst>
            </p:cNvPr>
            <p:cNvSpPr txBox="1"/>
            <p:nvPr/>
          </p:nvSpPr>
          <p:spPr>
            <a:xfrm>
              <a:off x="3175625" y="3019617"/>
              <a:ext cx="14568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6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</a:t>
              </a:r>
              <a:r>
                <a:rPr lang="en" sz="16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Etanol</a:t>
              </a:r>
              <a:r>
                <a:rPr lang="en" sz="16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 70%</a:t>
              </a:r>
            </a:p>
            <a:p>
              <a:r>
                <a:rPr lang="en" sz="16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-10 </a:t>
              </a:r>
              <a:r>
                <a:rPr lang="en" sz="16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garrapatas</a:t>
              </a:r>
              <a:r>
                <a:rPr lang="en" sz="16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 por </a:t>
              </a:r>
              <a:r>
                <a:rPr lang="en" sz="16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tubo</a:t>
              </a:r>
              <a:r>
                <a:rPr lang="en" sz="16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 Falcon</a:t>
              </a:r>
              <a:endParaRPr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1" name="Google Shape;549;p26">
              <a:extLst>
                <a:ext uri="{FF2B5EF4-FFF2-40B4-BE49-F238E27FC236}">
                  <a16:creationId xmlns:a16="http://schemas.microsoft.com/office/drawing/2014/main" id="{492FF0C1-8D35-2346-B63A-2D72BEC2E490}"/>
                </a:ext>
              </a:extLst>
            </p:cNvPr>
            <p:cNvSpPr txBox="1"/>
            <p:nvPr/>
          </p:nvSpPr>
          <p:spPr>
            <a:xfrm>
              <a:off x="3072574" y="2320297"/>
              <a:ext cx="1456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Medio </a:t>
              </a:r>
              <a:endParaRPr sz="1600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12" name="Google Shape;550;p26">
              <a:extLst>
                <a:ext uri="{FF2B5EF4-FFF2-40B4-BE49-F238E27FC236}">
                  <a16:creationId xmlns:a16="http://schemas.microsoft.com/office/drawing/2014/main" id="{E72D4F70-32BE-8A45-BAC9-BB433D3ED5C2}"/>
                </a:ext>
              </a:extLst>
            </p:cNvPr>
            <p:cNvSpPr/>
            <p:nvPr/>
          </p:nvSpPr>
          <p:spPr>
            <a:xfrm>
              <a:off x="3751625" y="3960663"/>
              <a:ext cx="152400" cy="15240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16" name="Google Shape;561;p26">
            <a:extLst>
              <a:ext uri="{FF2B5EF4-FFF2-40B4-BE49-F238E27FC236}">
                <a16:creationId xmlns:a16="http://schemas.microsoft.com/office/drawing/2014/main" id="{8C5314D6-CF85-A941-914F-09D4EC309B7D}"/>
              </a:ext>
            </a:extLst>
          </p:cNvPr>
          <p:cNvGrpSpPr/>
          <p:nvPr/>
        </p:nvGrpSpPr>
        <p:grpSpPr>
          <a:xfrm>
            <a:off x="5815248" y="1660271"/>
            <a:ext cx="2071155" cy="3596933"/>
            <a:chOff x="1528288" y="1415363"/>
            <a:chExt cx="1553366" cy="2697700"/>
          </a:xfrm>
        </p:grpSpPr>
        <p:sp>
          <p:nvSpPr>
            <p:cNvPr id="17" name="Google Shape;562;p26">
              <a:extLst>
                <a:ext uri="{FF2B5EF4-FFF2-40B4-BE49-F238E27FC236}">
                  <a16:creationId xmlns:a16="http://schemas.microsoft.com/office/drawing/2014/main" id="{1E5A1871-027C-494E-803D-94DC3E0EDABE}"/>
                </a:ext>
              </a:extLst>
            </p:cNvPr>
            <p:cNvSpPr/>
            <p:nvPr/>
          </p:nvSpPr>
          <p:spPr>
            <a:xfrm>
              <a:off x="1616279" y="1846772"/>
              <a:ext cx="1465375" cy="2190091"/>
            </a:xfrm>
            <a:custGeom>
              <a:avLst/>
              <a:gdLst/>
              <a:ahLst/>
              <a:cxnLst/>
              <a:rect l="l" t="t" r="r" b="b"/>
              <a:pathLst>
                <a:path w="58615" h="94953" extrusionOk="0">
                  <a:moveTo>
                    <a:pt x="0" y="0"/>
                  </a:moveTo>
                  <a:lnTo>
                    <a:pt x="0" y="94952"/>
                  </a:lnTo>
                  <a:lnTo>
                    <a:pt x="58615" y="94952"/>
                  </a:lnTo>
                  <a:lnTo>
                    <a:pt x="58615" y="0"/>
                  </a:lnTo>
                  <a:close/>
                </a:path>
              </a:pathLst>
            </a:custGeom>
            <a:solidFill>
              <a:srgbClr val="FDC8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563;p26">
              <a:extLst>
                <a:ext uri="{FF2B5EF4-FFF2-40B4-BE49-F238E27FC236}">
                  <a16:creationId xmlns:a16="http://schemas.microsoft.com/office/drawing/2014/main" id="{C4AE6661-B8C5-284A-8200-5F9D426DB6F6}"/>
                </a:ext>
              </a:extLst>
            </p:cNvPr>
            <p:cNvSpPr/>
            <p:nvPr/>
          </p:nvSpPr>
          <p:spPr>
            <a:xfrm>
              <a:off x="1960238" y="1415363"/>
              <a:ext cx="725700" cy="802225"/>
            </a:xfrm>
            <a:custGeom>
              <a:avLst/>
              <a:gdLst/>
              <a:ahLst/>
              <a:cxnLst/>
              <a:rect l="l" t="t" r="r" b="b"/>
              <a:pathLst>
                <a:path w="29028" h="32089" extrusionOk="0">
                  <a:moveTo>
                    <a:pt x="14514" y="1"/>
                  </a:moveTo>
                  <a:cubicBezTo>
                    <a:pt x="13713" y="1"/>
                    <a:pt x="12913" y="209"/>
                    <a:pt x="12192" y="626"/>
                  </a:cubicBezTo>
                  <a:lnTo>
                    <a:pt x="2322" y="6329"/>
                  </a:lnTo>
                  <a:cubicBezTo>
                    <a:pt x="881" y="7151"/>
                    <a:pt x="0" y="8686"/>
                    <a:pt x="0" y="10341"/>
                  </a:cubicBezTo>
                  <a:lnTo>
                    <a:pt x="0" y="21748"/>
                  </a:lnTo>
                  <a:cubicBezTo>
                    <a:pt x="0" y="23403"/>
                    <a:pt x="881" y="24938"/>
                    <a:pt x="2322" y="25760"/>
                  </a:cubicBezTo>
                  <a:lnTo>
                    <a:pt x="12192" y="31463"/>
                  </a:lnTo>
                  <a:cubicBezTo>
                    <a:pt x="12913" y="31880"/>
                    <a:pt x="13713" y="32088"/>
                    <a:pt x="14514" y="32088"/>
                  </a:cubicBezTo>
                  <a:cubicBezTo>
                    <a:pt x="15315" y="32088"/>
                    <a:pt x="16115" y="31880"/>
                    <a:pt x="16836" y="31463"/>
                  </a:cubicBezTo>
                  <a:lnTo>
                    <a:pt x="26706" y="25760"/>
                  </a:lnTo>
                  <a:cubicBezTo>
                    <a:pt x="28147" y="24938"/>
                    <a:pt x="29028" y="23403"/>
                    <a:pt x="29028" y="21748"/>
                  </a:cubicBezTo>
                  <a:lnTo>
                    <a:pt x="29028" y="10341"/>
                  </a:lnTo>
                  <a:cubicBezTo>
                    <a:pt x="29028" y="8686"/>
                    <a:pt x="28147" y="7151"/>
                    <a:pt x="26706" y="6329"/>
                  </a:cubicBezTo>
                  <a:lnTo>
                    <a:pt x="16836" y="626"/>
                  </a:lnTo>
                  <a:cubicBezTo>
                    <a:pt x="16115" y="209"/>
                    <a:pt x="15315" y="1"/>
                    <a:pt x="14514" y="1"/>
                  </a:cubicBezTo>
                  <a:close/>
                </a:path>
              </a:pathLst>
            </a:custGeom>
            <a:solidFill>
              <a:srgbClr val="FDC8A7"/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9" name="Google Shape;564;p26">
              <a:extLst>
                <a:ext uri="{FF2B5EF4-FFF2-40B4-BE49-F238E27FC236}">
                  <a16:creationId xmlns:a16="http://schemas.microsoft.com/office/drawing/2014/main" id="{B427E985-4B84-624E-A52E-E1C1D3258934}"/>
                </a:ext>
              </a:extLst>
            </p:cNvPr>
            <p:cNvGrpSpPr/>
            <p:nvPr/>
          </p:nvGrpSpPr>
          <p:grpSpPr>
            <a:xfrm>
              <a:off x="2174016" y="1646853"/>
              <a:ext cx="298169" cy="339253"/>
              <a:chOff x="1529350" y="258825"/>
              <a:chExt cx="423475" cy="481825"/>
            </a:xfrm>
          </p:grpSpPr>
          <p:sp>
            <p:nvSpPr>
              <p:cNvPr id="23" name="Google Shape;565;p26">
                <a:extLst>
                  <a:ext uri="{FF2B5EF4-FFF2-40B4-BE49-F238E27FC236}">
                    <a16:creationId xmlns:a16="http://schemas.microsoft.com/office/drawing/2014/main" id="{6C0AD0BC-3C74-9C47-B7F7-10F81431A62D}"/>
                  </a:ext>
                </a:extLst>
              </p:cNvPr>
              <p:cNvSpPr/>
              <p:nvPr/>
            </p:nvSpPr>
            <p:spPr>
              <a:xfrm>
                <a:off x="1585800" y="258825"/>
                <a:ext cx="310650" cy="430550"/>
              </a:xfrm>
              <a:custGeom>
                <a:avLst/>
                <a:gdLst/>
                <a:ahLst/>
                <a:cxnLst/>
                <a:rect l="l" t="t" r="r" b="b"/>
                <a:pathLst>
                  <a:path w="12426" h="17222" extrusionOk="0">
                    <a:moveTo>
                      <a:pt x="6213" y="3388"/>
                    </a:moveTo>
                    <a:cubicBezTo>
                      <a:pt x="7354" y="3388"/>
                      <a:pt x="8384" y="4074"/>
                      <a:pt x="8821" y="5131"/>
                    </a:cubicBezTo>
                    <a:cubicBezTo>
                      <a:pt x="9257" y="6185"/>
                      <a:pt x="9016" y="7399"/>
                      <a:pt x="8206" y="8206"/>
                    </a:cubicBezTo>
                    <a:cubicBezTo>
                      <a:pt x="7666" y="8748"/>
                      <a:pt x="6945" y="9035"/>
                      <a:pt x="6210" y="9035"/>
                    </a:cubicBezTo>
                    <a:cubicBezTo>
                      <a:pt x="5847" y="9035"/>
                      <a:pt x="5481" y="8965"/>
                      <a:pt x="5132" y="8820"/>
                    </a:cubicBezTo>
                    <a:cubicBezTo>
                      <a:pt x="4075" y="8383"/>
                      <a:pt x="3388" y="7354"/>
                      <a:pt x="3388" y="6212"/>
                    </a:cubicBezTo>
                    <a:cubicBezTo>
                      <a:pt x="3391" y="4652"/>
                      <a:pt x="4653" y="3391"/>
                      <a:pt x="6213" y="3388"/>
                    </a:cubicBezTo>
                    <a:close/>
                    <a:moveTo>
                      <a:pt x="6213" y="0"/>
                    </a:moveTo>
                    <a:cubicBezTo>
                      <a:pt x="2825" y="0"/>
                      <a:pt x="1" y="2728"/>
                      <a:pt x="1" y="6212"/>
                    </a:cubicBezTo>
                    <a:cubicBezTo>
                      <a:pt x="1" y="7537"/>
                      <a:pt x="398" y="8718"/>
                      <a:pt x="1163" y="9826"/>
                    </a:cubicBezTo>
                    <a:lnTo>
                      <a:pt x="5737" y="16959"/>
                    </a:lnTo>
                    <a:cubicBezTo>
                      <a:pt x="5847" y="17134"/>
                      <a:pt x="6029" y="17221"/>
                      <a:pt x="6211" y="17221"/>
                    </a:cubicBezTo>
                    <a:cubicBezTo>
                      <a:pt x="6394" y="17221"/>
                      <a:pt x="6576" y="17134"/>
                      <a:pt x="6686" y="16959"/>
                    </a:cubicBezTo>
                    <a:lnTo>
                      <a:pt x="11278" y="9802"/>
                    </a:lnTo>
                    <a:cubicBezTo>
                      <a:pt x="12025" y="8751"/>
                      <a:pt x="12425" y="7498"/>
                      <a:pt x="12422" y="6212"/>
                    </a:cubicBezTo>
                    <a:cubicBezTo>
                      <a:pt x="12422" y="2786"/>
                      <a:pt x="9637" y="0"/>
                      <a:pt x="62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</a:endParaRPr>
              </a:p>
            </p:txBody>
          </p:sp>
          <p:sp>
            <p:nvSpPr>
              <p:cNvPr id="24" name="Google Shape;566;p26">
                <a:extLst>
                  <a:ext uri="{FF2B5EF4-FFF2-40B4-BE49-F238E27FC236}">
                    <a16:creationId xmlns:a16="http://schemas.microsoft.com/office/drawing/2014/main" id="{8BC75DA5-534B-D140-B8EB-D93123F14EB4}"/>
                  </a:ext>
                </a:extLst>
              </p:cNvPr>
              <p:cNvSpPr/>
              <p:nvPr/>
            </p:nvSpPr>
            <p:spPr>
              <a:xfrm>
                <a:off x="1529350" y="583200"/>
                <a:ext cx="423475" cy="157450"/>
              </a:xfrm>
              <a:custGeom>
                <a:avLst/>
                <a:gdLst/>
                <a:ahLst/>
                <a:cxnLst/>
                <a:rect l="l" t="t" r="r" b="b"/>
                <a:pathLst>
                  <a:path w="16939" h="6298" extrusionOk="0">
                    <a:moveTo>
                      <a:pt x="4050" y="1"/>
                    </a:moveTo>
                    <a:cubicBezTo>
                      <a:pt x="1545" y="582"/>
                      <a:pt x="0" y="1642"/>
                      <a:pt x="0" y="2909"/>
                    </a:cubicBezTo>
                    <a:cubicBezTo>
                      <a:pt x="0" y="5111"/>
                      <a:pt x="4364" y="6297"/>
                      <a:pt x="8471" y="6297"/>
                    </a:cubicBezTo>
                    <a:cubicBezTo>
                      <a:pt x="12575" y="6297"/>
                      <a:pt x="16938" y="5111"/>
                      <a:pt x="16938" y="2909"/>
                    </a:cubicBezTo>
                    <a:cubicBezTo>
                      <a:pt x="16938" y="1642"/>
                      <a:pt x="15391" y="579"/>
                      <a:pt x="12882" y="1"/>
                    </a:cubicBezTo>
                    <a:lnTo>
                      <a:pt x="10040" y="4445"/>
                    </a:lnTo>
                    <a:cubicBezTo>
                      <a:pt x="9673" y="5018"/>
                      <a:pt x="9071" y="5305"/>
                      <a:pt x="8469" y="5305"/>
                    </a:cubicBezTo>
                    <a:cubicBezTo>
                      <a:pt x="7867" y="5305"/>
                      <a:pt x="7265" y="5018"/>
                      <a:pt x="6899" y="4445"/>
                    </a:cubicBezTo>
                    <a:lnTo>
                      <a:pt x="405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</a:endParaRPr>
              </a:p>
            </p:txBody>
          </p:sp>
        </p:grpSp>
        <p:sp>
          <p:nvSpPr>
            <p:cNvPr id="20" name="Google Shape;567;p26">
              <a:extLst>
                <a:ext uri="{FF2B5EF4-FFF2-40B4-BE49-F238E27FC236}">
                  <a16:creationId xmlns:a16="http://schemas.microsoft.com/office/drawing/2014/main" id="{8B1B73C0-E66B-1D4F-BA85-0063CDDA9062}"/>
                </a:ext>
              </a:extLst>
            </p:cNvPr>
            <p:cNvSpPr txBox="1"/>
            <p:nvPr/>
          </p:nvSpPr>
          <p:spPr>
            <a:xfrm>
              <a:off x="1604487" y="2917502"/>
              <a:ext cx="1465500" cy="715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40 </a:t>
              </a:r>
              <a:r>
                <a:rPr lang="en" sz="16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ejemplares</a:t>
              </a:r>
              <a:r>
                <a:rPr lang="en" sz="16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:</a:t>
              </a:r>
            </a:p>
            <a:p>
              <a:r>
                <a:rPr lang="en" sz="16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-machos</a:t>
              </a:r>
            </a:p>
            <a:p>
              <a:r>
                <a:rPr lang="en" sz="16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-hembras no </a:t>
              </a:r>
              <a:r>
                <a:rPr lang="en" sz="16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ingurgitadas</a:t>
              </a:r>
              <a:endParaRPr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21" name="Google Shape;568;p26">
              <a:extLst>
                <a:ext uri="{FF2B5EF4-FFF2-40B4-BE49-F238E27FC236}">
                  <a16:creationId xmlns:a16="http://schemas.microsoft.com/office/drawing/2014/main" id="{7FB5083C-BBCD-284C-A3D2-39819538C759}"/>
                </a:ext>
              </a:extLst>
            </p:cNvPr>
            <p:cNvSpPr txBox="1"/>
            <p:nvPr/>
          </p:nvSpPr>
          <p:spPr>
            <a:xfrm>
              <a:off x="1528288" y="2287983"/>
              <a:ext cx="14655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Recolección</a:t>
              </a:r>
              <a:r>
                <a:rPr lang="en" sz="1600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 </a:t>
              </a:r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garrapatas</a:t>
              </a:r>
              <a:endParaRPr sz="1600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22" name="Google Shape;569;p26">
              <a:extLst>
                <a:ext uri="{FF2B5EF4-FFF2-40B4-BE49-F238E27FC236}">
                  <a16:creationId xmlns:a16="http://schemas.microsoft.com/office/drawing/2014/main" id="{351F9F87-C9AC-E94F-ABE2-C86518FE7106}"/>
                </a:ext>
              </a:extLst>
            </p:cNvPr>
            <p:cNvSpPr/>
            <p:nvPr/>
          </p:nvSpPr>
          <p:spPr>
            <a:xfrm>
              <a:off x="2261038" y="3960663"/>
              <a:ext cx="152400" cy="152400"/>
            </a:xfrm>
            <a:prstGeom prst="ellipse">
              <a:avLst/>
            </a:prstGeom>
            <a:solidFill>
              <a:srgbClr val="FDC8A7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5" name="Google Shape;570;p26">
            <a:extLst>
              <a:ext uri="{FF2B5EF4-FFF2-40B4-BE49-F238E27FC236}">
                <a16:creationId xmlns:a16="http://schemas.microsoft.com/office/drawing/2014/main" id="{2C0745D0-5156-FF41-9F58-F51C2D657D09}"/>
              </a:ext>
            </a:extLst>
          </p:cNvPr>
          <p:cNvGrpSpPr/>
          <p:nvPr/>
        </p:nvGrpSpPr>
        <p:grpSpPr>
          <a:xfrm>
            <a:off x="9831706" y="1660271"/>
            <a:ext cx="2066818" cy="3596933"/>
            <a:chOff x="4525831" y="1415363"/>
            <a:chExt cx="1550114" cy="2697700"/>
          </a:xfrm>
        </p:grpSpPr>
        <p:sp>
          <p:nvSpPr>
            <p:cNvPr id="26" name="Google Shape;571;p26">
              <a:extLst>
                <a:ext uri="{FF2B5EF4-FFF2-40B4-BE49-F238E27FC236}">
                  <a16:creationId xmlns:a16="http://schemas.microsoft.com/office/drawing/2014/main" id="{628230B6-A88E-D44B-ABAB-3BB13BFE71A2}"/>
                </a:ext>
              </a:extLst>
            </p:cNvPr>
            <p:cNvSpPr/>
            <p:nvPr/>
          </p:nvSpPr>
          <p:spPr>
            <a:xfrm>
              <a:off x="4605914" y="1847634"/>
              <a:ext cx="1456750" cy="2190091"/>
            </a:xfrm>
            <a:custGeom>
              <a:avLst/>
              <a:gdLst/>
              <a:ahLst/>
              <a:cxnLst/>
              <a:rect l="l" t="t" r="r" b="b"/>
              <a:pathLst>
                <a:path w="58270" h="94953" extrusionOk="0">
                  <a:moveTo>
                    <a:pt x="0" y="0"/>
                  </a:moveTo>
                  <a:lnTo>
                    <a:pt x="0" y="94952"/>
                  </a:lnTo>
                  <a:lnTo>
                    <a:pt x="58270" y="94952"/>
                  </a:lnTo>
                  <a:lnTo>
                    <a:pt x="58270" y="0"/>
                  </a:lnTo>
                  <a:close/>
                </a:path>
              </a:pathLst>
            </a:custGeom>
            <a:solidFill>
              <a:srgbClr val="FFD5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572;p26">
              <a:extLst>
                <a:ext uri="{FF2B5EF4-FFF2-40B4-BE49-F238E27FC236}">
                  <a16:creationId xmlns:a16="http://schemas.microsoft.com/office/drawing/2014/main" id="{7DDEE36B-5D1A-5E46-A5A0-1DC61BBA43C5}"/>
                </a:ext>
              </a:extLst>
            </p:cNvPr>
            <p:cNvSpPr/>
            <p:nvPr/>
          </p:nvSpPr>
          <p:spPr>
            <a:xfrm>
              <a:off x="4955538" y="1415363"/>
              <a:ext cx="725725" cy="802225"/>
            </a:xfrm>
            <a:custGeom>
              <a:avLst/>
              <a:gdLst/>
              <a:ahLst/>
              <a:cxnLst/>
              <a:rect l="l" t="t" r="r" b="b"/>
              <a:pathLst>
                <a:path w="29029" h="32089" extrusionOk="0">
                  <a:moveTo>
                    <a:pt x="14515" y="1"/>
                  </a:moveTo>
                  <a:cubicBezTo>
                    <a:pt x="13714" y="1"/>
                    <a:pt x="12913" y="209"/>
                    <a:pt x="12193" y="626"/>
                  </a:cubicBezTo>
                  <a:lnTo>
                    <a:pt x="2323" y="6329"/>
                  </a:lnTo>
                  <a:cubicBezTo>
                    <a:pt x="882" y="7151"/>
                    <a:pt x="1" y="8686"/>
                    <a:pt x="1" y="10341"/>
                  </a:cubicBezTo>
                  <a:lnTo>
                    <a:pt x="1" y="21748"/>
                  </a:lnTo>
                  <a:cubicBezTo>
                    <a:pt x="1" y="23403"/>
                    <a:pt x="882" y="24938"/>
                    <a:pt x="2323" y="25760"/>
                  </a:cubicBezTo>
                  <a:lnTo>
                    <a:pt x="12193" y="31463"/>
                  </a:lnTo>
                  <a:cubicBezTo>
                    <a:pt x="12913" y="31880"/>
                    <a:pt x="13714" y="32088"/>
                    <a:pt x="14515" y="32088"/>
                  </a:cubicBezTo>
                  <a:cubicBezTo>
                    <a:pt x="15315" y="32088"/>
                    <a:pt x="16116" y="31880"/>
                    <a:pt x="16836" y="31463"/>
                  </a:cubicBezTo>
                  <a:lnTo>
                    <a:pt x="26707" y="25760"/>
                  </a:lnTo>
                  <a:cubicBezTo>
                    <a:pt x="28147" y="24938"/>
                    <a:pt x="29028" y="23403"/>
                    <a:pt x="29028" y="21748"/>
                  </a:cubicBezTo>
                  <a:lnTo>
                    <a:pt x="29028" y="10341"/>
                  </a:lnTo>
                  <a:cubicBezTo>
                    <a:pt x="29028" y="8686"/>
                    <a:pt x="28147" y="7151"/>
                    <a:pt x="26707" y="6329"/>
                  </a:cubicBezTo>
                  <a:lnTo>
                    <a:pt x="16836" y="626"/>
                  </a:lnTo>
                  <a:cubicBezTo>
                    <a:pt x="16116" y="209"/>
                    <a:pt x="15315" y="1"/>
                    <a:pt x="14515" y="1"/>
                  </a:cubicBezTo>
                  <a:close/>
                </a:path>
              </a:pathLst>
            </a:custGeom>
            <a:solidFill>
              <a:srgbClr val="FFD5D2"/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8" name="Google Shape;573;p26">
              <a:extLst>
                <a:ext uri="{FF2B5EF4-FFF2-40B4-BE49-F238E27FC236}">
                  <a16:creationId xmlns:a16="http://schemas.microsoft.com/office/drawing/2014/main" id="{B2868EC8-9276-1044-BEA5-22DB7DA1DAC4}"/>
                </a:ext>
              </a:extLst>
            </p:cNvPr>
            <p:cNvGrpSpPr/>
            <p:nvPr/>
          </p:nvGrpSpPr>
          <p:grpSpPr>
            <a:xfrm>
              <a:off x="5148615" y="1646852"/>
              <a:ext cx="343442" cy="339288"/>
              <a:chOff x="3858100" y="1435075"/>
              <a:chExt cx="487775" cy="481875"/>
            </a:xfrm>
          </p:grpSpPr>
          <p:sp>
            <p:nvSpPr>
              <p:cNvPr id="32" name="Google Shape;574;p26">
                <a:extLst>
                  <a:ext uri="{FF2B5EF4-FFF2-40B4-BE49-F238E27FC236}">
                    <a16:creationId xmlns:a16="http://schemas.microsoft.com/office/drawing/2014/main" id="{167E39C4-35FE-E944-9ED1-7598B8EAA821}"/>
                  </a:ext>
                </a:extLst>
              </p:cNvPr>
              <p:cNvSpPr/>
              <p:nvPr/>
            </p:nvSpPr>
            <p:spPr>
              <a:xfrm>
                <a:off x="3858100" y="1868750"/>
                <a:ext cx="555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1928" extrusionOk="0">
                    <a:moveTo>
                      <a:pt x="1600" y="0"/>
                    </a:moveTo>
                    <a:cubicBezTo>
                      <a:pt x="1460" y="0"/>
                      <a:pt x="1319" y="53"/>
                      <a:pt x="1211" y="158"/>
                    </a:cubicBezTo>
                    <a:lnTo>
                      <a:pt x="413" y="959"/>
                    </a:lnTo>
                    <a:cubicBezTo>
                      <a:pt x="0" y="1369"/>
                      <a:pt x="388" y="1927"/>
                      <a:pt x="825" y="1927"/>
                    </a:cubicBezTo>
                    <a:cubicBezTo>
                      <a:pt x="956" y="1927"/>
                      <a:pt x="1091" y="1877"/>
                      <a:pt x="1211" y="1757"/>
                    </a:cubicBezTo>
                    <a:lnTo>
                      <a:pt x="2009" y="959"/>
                    </a:lnTo>
                    <a:cubicBezTo>
                      <a:pt x="2222" y="736"/>
                      <a:pt x="2219" y="384"/>
                      <a:pt x="2000" y="167"/>
                    </a:cubicBezTo>
                    <a:cubicBezTo>
                      <a:pt x="1890" y="56"/>
                      <a:pt x="1745" y="0"/>
                      <a:pt x="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</a:endParaRPr>
              </a:p>
            </p:txBody>
          </p:sp>
          <p:sp>
            <p:nvSpPr>
              <p:cNvPr id="33" name="Google Shape;575;p26">
                <a:extLst>
                  <a:ext uri="{FF2B5EF4-FFF2-40B4-BE49-F238E27FC236}">
                    <a16:creationId xmlns:a16="http://schemas.microsoft.com/office/drawing/2014/main" id="{D3A6C311-22F0-6845-81BC-4CC39E755C0A}"/>
                  </a:ext>
                </a:extLst>
              </p:cNvPr>
              <p:cNvSpPr/>
              <p:nvPr/>
            </p:nvSpPr>
            <p:spPr>
              <a:xfrm>
                <a:off x="3917950" y="1808500"/>
                <a:ext cx="60350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941" extrusionOk="0">
                    <a:moveTo>
                      <a:pt x="1601" y="1"/>
                    </a:moveTo>
                    <a:cubicBezTo>
                      <a:pt x="1470" y="1"/>
                      <a:pt x="1333" y="52"/>
                      <a:pt x="1211" y="174"/>
                    </a:cubicBezTo>
                    <a:lnTo>
                      <a:pt x="413" y="972"/>
                    </a:lnTo>
                    <a:cubicBezTo>
                      <a:pt x="1" y="1384"/>
                      <a:pt x="388" y="1941"/>
                      <a:pt x="824" y="1941"/>
                    </a:cubicBezTo>
                    <a:cubicBezTo>
                      <a:pt x="955" y="1941"/>
                      <a:pt x="1091" y="1890"/>
                      <a:pt x="1211" y="1770"/>
                    </a:cubicBezTo>
                    <a:lnTo>
                      <a:pt x="2009" y="972"/>
                    </a:lnTo>
                    <a:cubicBezTo>
                      <a:pt x="2414" y="569"/>
                      <a:pt x="2037" y="1"/>
                      <a:pt x="16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</a:endParaRPr>
              </a:p>
            </p:txBody>
          </p:sp>
          <p:sp>
            <p:nvSpPr>
              <p:cNvPr id="34" name="Google Shape;576;p26">
                <a:extLst>
                  <a:ext uri="{FF2B5EF4-FFF2-40B4-BE49-F238E27FC236}">
                    <a16:creationId xmlns:a16="http://schemas.microsoft.com/office/drawing/2014/main" id="{046428FC-6216-5447-99D3-F4FC75B00867}"/>
                  </a:ext>
                </a:extLst>
              </p:cNvPr>
              <p:cNvSpPr/>
              <p:nvPr/>
            </p:nvSpPr>
            <p:spPr>
              <a:xfrm>
                <a:off x="3876450" y="1435075"/>
                <a:ext cx="450375" cy="251250"/>
              </a:xfrm>
              <a:custGeom>
                <a:avLst/>
                <a:gdLst/>
                <a:ahLst/>
                <a:cxnLst/>
                <a:rect l="l" t="t" r="r" b="b"/>
                <a:pathLst>
                  <a:path w="18015" h="10050" extrusionOk="0">
                    <a:moveTo>
                      <a:pt x="18014" y="1"/>
                    </a:moveTo>
                    <a:lnTo>
                      <a:pt x="561" y="4762"/>
                    </a:lnTo>
                    <a:cubicBezTo>
                      <a:pt x="121" y="4882"/>
                      <a:pt x="1" y="5448"/>
                      <a:pt x="350" y="5740"/>
                    </a:cubicBezTo>
                    <a:lnTo>
                      <a:pt x="5584" y="10049"/>
                    </a:lnTo>
                    <a:lnTo>
                      <a:pt x="1801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</a:endParaRPr>
              </a:p>
            </p:txBody>
          </p:sp>
          <p:sp>
            <p:nvSpPr>
              <p:cNvPr id="35" name="Google Shape;577;p26">
                <a:extLst>
                  <a:ext uri="{FF2B5EF4-FFF2-40B4-BE49-F238E27FC236}">
                    <a16:creationId xmlns:a16="http://schemas.microsoft.com/office/drawing/2014/main" id="{E08AF781-DC57-DB45-AC13-9667655CFCE3}"/>
                  </a:ext>
                </a:extLst>
              </p:cNvPr>
              <p:cNvSpPr/>
              <p:nvPr/>
            </p:nvSpPr>
            <p:spPr>
              <a:xfrm>
                <a:off x="4094925" y="1456025"/>
                <a:ext cx="250950" cy="445250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17810" extrusionOk="0">
                    <a:moveTo>
                      <a:pt x="10037" y="0"/>
                    </a:moveTo>
                    <a:cubicBezTo>
                      <a:pt x="9890" y="120"/>
                      <a:pt x="118" y="12226"/>
                      <a:pt x="1" y="12370"/>
                    </a:cubicBezTo>
                    <a:lnTo>
                      <a:pt x="4313" y="17604"/>
                    </a:lnTo>
                    <a:cubicBezTo>
                      <a:pt x="4428" y="17744"/>
                      <a:pt x="4587" y="17809"/>
                      <a:pt x="4745" y="17809"/>
                    </a:cubicBezTo>
                    <a:cubicBezTo>
                      <a:pt x="4985" y="17809"/>
                      <a:pt x="5222" y="17659"/>
                      <a:pt x="5294" y="17390"/>
                    </a:cubicBezTo>
                    <a:lnTo>
                      <a:pt x="100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</a:endParaRPr>
              </a:p>
            </p:txBody>
          </p:sp>
          <p:sp>
            <p:nvSpPr>
              <p:cNvPr id="36" name="Google Shape;578;p26">
                <a:extLst>
                  <a:ext uri="{FF2B5EF4-FFF2-40B4-BE49-F238E27FC236}">
                    <a16:creationId xmlns:a16="http://schemas.microsoft.com/office/drawing/2014/main" id="{317738C4-22FC-5141-8DD9-41056A39ECCF}"/>
                  </a:ext>
                </a:extLst>
              </p:cNvPr>
              <p:cNvSpPr/>
              <p:nvPr/>
            </p:nvSpPr>
            <p:spPr>
              <a:xfrm>
                <a:off x="3993575" y="1542825"/>
                <a:ext cx="245025" cy="24252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9701" extrusionOk="0">
                    <a:moveTo>
                      <a:pt x="9800" y="0"/>
                    </a:moveTo>
                    <a:lnTo>
                      <a:pt x="646" y="7399"/>
                    </a:lnTo>
                    <a:lnTo>
                      <a:pt x="125" y="8955"/>
                    </a:lnTo>
                    <a:cubicBezTo>
                      <a:pt x="1" y="9338"/>
                      <a:pt x="298" y="9700"/>
                      <a:pt x="659" y="9700"/>
                    </a:cubicBezTo>
                    <a:cubicBezTo>
                      <a:pt x="719" y="9700"/>
                      <a:pt x="780" y="9690"/>
                      <a:pt x="842" y="9669"/>
                    </a:cubicBezTo>
                    <a:lnTo>
                      <a:pt x="2398" y="9151"/>
                    </a:lnTo>
                    <a:lnTo>
                      <a:pt x="98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</a:endParaRPr>
              </a:p>
            </p:txBody>
          </p:sp>
        </p:grpSp>
        <p:sp>
          <p:nvSpPr>
            <p:cNvPr id="29" name="Google Shape;579;p26">
              <a:extLst>
                <a:ext uri="{FF2B5EF4-FFF2-40B4-BE49-F238E27FC236}">
                  <a16:creationId xmlns:a16="http://schemas.microsoft.com/office/drawing/2014/main" id="{F5E1440F-5952-EB44-A6EC-FFE0325318B8}"/>
                </a:ext>
              </a:extLst>
            </p:cNvPr>
            <p:cNvSpPr txBox="1"/>
            <p:nvPr/>
          </p:nvSpPr>
          <p:spPr>
            <a:xfrm>
              <a:off x="4619145" y="3036010"/>
              <a:ext cx="14568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6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</a:t>
              </a:r>
              <a:r>
                <a:rPr lang="en" sz="16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Estereoscopio</a:t>
              </a:r>
              <a:endParaRPr lang="en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  <a:p>
              <a:r>
                <a:rPr lang="es-ES_tradnl" sz="1600" dirty="0">
                  <a:latin typeface="Arial" panose="020B0604020202020204" pitchFamily="34" charset="0"/>
                  <a:cs typeface="Arial" panose="020B0604020202020204" pitchFamily="34" charset="0"/>
                </a:rPr>
                <a:t>Nikon SMZ 745T</a:t>
              </a:r>
            </a:p>
            <a:p>
              <a:r>
                <a:rPr lang="es-ES_tradnl" sz="16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-Clave dicotómica</a:t>
              </a:r>
              <a:endParaRPr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30" name="Google Shape;580;p26">
              <a:extLst>
                <a:ext uri="{FF2B5EF4-FFF2-40B4-BE49-F238E27FC236}">
                  <a16:creationId xmlns:a16="http://schemas.microsoft.com/office/drawing/2014/main" id="{89E8C357-59DC-8B44-A14E-0AE5DD68AAF6}"/>
                </a:ext>
              </a:extLst>
            </p:cNvPr>
            <p:cNvSpPr txBox="1"/>
            <p:nvPr/>
          </p:nvSpPr>
          <p:spPr>
            <a:xfrm>
              <a:off x="4525831" y="2318810"/>
              <a:ext cx="1456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-ES_tradnl" sz="1600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Observación</a:t>
              </a:r>
            </a:p>
          </p:txBody>
        </p:sp>
        <p:sp>
          <p:nvSpPr>
            <p:cNvPr id="31" name="Google Shape;581;p26">
              <a:extLst>
                <a:ext uri="{FF2B5EF4-FFF2-40B4-BE49-F238E27FC236}">
                  <a16:creationId xmlns:a16="http://schemas.microsoft.com/office/drawing/2014/main" id="{1D7BEA0D-D8B8-7A49-BD5B-D7E605F55B91}"/>
                </a:ext>
              </a:extLst>
            </p:cNvPr>
            <p:cNvSpPr/>
            <p:nvPr/>
          </p:nvSpPr>
          <p:spPr>
            <a:xfrm>
              <a:off x="5241038" y="3960663"/>
              <a:ext cx="152400" cy="152400"/>
            </a:xfrm>
            <a:prstGeom prst="ellipse">
              <a:avLst/>
            </a:prstGeom>
            <a:solidFill>
              <a:srgbClr val="FFD5D2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cxnSp>
        <p:nvCxnSpPr>
          <p:cNvPr id="37" name="Google Shape;582;p26">
            <a:extLst>
              <a:ext uri="{FF2B5EF4-FFF2-40B4-BE49-F238E27FC236}">
                <a16:creationId xmlns:a16="http://schemas.microsoft.com/office/drawing/2014/main" id="{39EE88D2-B000-184C-88C5-6F044079F8EE}"/>
              </a:ext>
            </a:extLst>
          </p:cNvPr>
          <p:cNvCxnSpPr>
            <a:stCxn id="22" idx="4"/>
            <a:endCxn id="12" idx="4"/>
          </p:cNvCxnSpPr>
          <p:nvPr/>
        </p:nvCxnSpPr>
        <p:spPr>
          <a:xfrm rot="-5400000" flipH="1">
            <a:off x="7897046" y="4254004"/>
            <a:ext cx="800" cy="20072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8" name="Google Shape;583;p26">
            <a:extLst>
              <a:ext uri="{FF2B5EF4-FFF2-40B4-BE49-F238E27FC236}">
                <a16:creationId xmlns:a16="http://schemas.microsoft.com/office/drawing/2014/main" id="{899DCC68-9416-FD4A-A69F-2A45E651BB1C}"/>
              </a:ext>
            </a:extLst>
          </p:cNvPr>
          <p:cNvCxnSpPr/>
          <p:nvPr/>
        </p:nvCxnSpPr>
        <p:spPr>
          <a:xfrm rot="-5400000">
            <a:off x="9896697" y="666071"/>
            <a:ext cx="800" cy="19876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9" name="Imagen 38">
            <a:extLst>
              <a:ext uri="{FF2B5EF4-FFF2-40B4-BE49-F238E27FC236}">
                <a16:creationId xmlns:a16="http://schemas.microsoft.com/office/drawing/2014/main" id="{8F842473-399E-1C4D-8DFE-397866676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3" t="19380" r="11592" b="18805"/>
          <a:stretch/>
        </p:blipFill>
        <p:spPr>
          <a:xfrm>
            <a:off x="1239367" y="4105046"/>
            <a:ext cx="3122921" cy="1924524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40570369-C065-FF43-9EBF-B31045D3C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29920" y="1965093"/>
            <a:ext cx="738512" cy="522235"/>
          </a:xfrm>
          <a:prstGeom prst="rect">
            <a:avLst/>
          </a:prstGeom>
        </p:spPr>
      </p:pic>
      <p:pic>
        <p:nvPicPr>
          <p:cNvPr id="4098" name="Picture 2" descr="Nikon | Healthcare Products &amp; Solutions (Microscope Solutions) | SMZ745/ SMZ745T - Key Features">
            <a:extLst>
              <a:ext uri="{FF2B5EF4-FFF2-40B4-BE49-F238E27FC236}">
                <a16:creationId xmlns:a16="http://schemas.microsoft.com/office/drawing/2014/main" id="{21532F09-7ED5-C443-896B-DA96917CF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2"/>
          <a:stretch/>
        </p:blipFill>
        <p:spPr bwMode="auto">
          <a:xfrm>
            <a:off x="10595844" y="1803516"/>
            <a:ext cx="607930" cy="83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Google Shape;2055;p34">
            <a:extLst>
              <a:ext uri="{FF2B5EF4-FFF2-40B4-BE49-F238E27FC236}">
                <a16:creationId xmlns:a16="http://schemas.microsoft.com/office/drawing/2014/main" id="{63337AFD-D434-4843-8602-55B77888F0FB}"/>
              </a:ext>
            </a:extLst>
          </p:cNvPr>
          <p:cNvCxnSpPr>
            <a:cxnSpLocks/>
          </p:cNvCxnSpPr>
          <p:nvPr/>
        </p:nvCxnSpPr>
        <p:spPr>
          <a:xfrm flipH="1">
            <a:off x="1" y="995693"/>
            <a:ext cx="4448916" cy="976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Rectángulo 48">
            <a:extLst>
              <a:ext uri="{FF2B5EF4-FFF2-40B4-BE49-F238E27FC236}">
                <a16:creationId xmlns:a16="http://schemas.microsoft.com/office/drawing/2014/main" id="{6360364E-5438-974E-96CC-D668576E0EBE}"/>
              </a:ext>
            </a:extLst>
          </p:cNvPr>
          <p:cNvSpPr/>
          <p:nvPr/>
        </p:nvSpPr>
        <p:spPr>
          <a:xfrm>
            <a:off x="4448917" y="634115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4" name="Google Shape;1457;p44">
            <a:extLst>
              <a:ext uri="{FF2B5EF4-FFF2-40B4-BE49-F238E27FC236}">
                <a16:creationId xmlns:a16="http://schemas.microsoft.com/office/drawing/2014/main" id="{6D0280E0-DC41-FE43-850B-90361C2CE366}"/>
              </a:ext>
            </a:extLst>
          </p:cNvPr>
          <p:cNvSpPr/>
          <p:nvPr/>
        </p:nvSpPr>
        <p:spPr>
          <a:xfrm>
            <a:off x="735979" y="1584090"/>
            <a:ext cx="597259" cy="502200"/>
          </a:xfrm>
          <a:prstGeom prst="rect">
            <a:avLst/>
          </a:pr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1</a:t>
            </a:r>
            <a:endParaRPr sz="14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Google Shape;1458;p44">
            <a:extLst>
              <a:ext uri="{FF2B5EF4-FFF2-40B4-BE49-F238E27FC236}">
                <a16:creationId xmlns:a16="http://schemas.microsoft.com/office/drawing/2014/main" id="{DA508B92-C2A3-5649-81F7-66CE361478DF}"/>
              </a:ext>
            </a:extLst>
          </p:cNvPr>
          <p:cNvSpPr/>
          <p:nvPr/>
        </p:nvSpPr>
        <p:spPr>
          <a:xfrm>
            <a:off x="735966" y="2477365"/>
            <a:ext cx="581999" cy="502200"/>
          </a:xfrm>
          <a:prstGeom prst="rect">
            <a:avLst/>
          </a:prstGeom>
          <a:solidFill>
            <a:srgbClr val="FFC7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2</a:t>
            </a:r>
            <a:endParaRPr sz="14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Google Shape;1460;p44">
            <a:extLst>
              <a:ext uri="{FF2B5EF4-FFF2-40B4-BE49-F238E27FC236}">
                <a16:creationId xmlns:a16="http://schemas.microsoft.com/office/drawing/2014/main" id="{4F1B4CAC-64F8-794D-93EF-F6A26C34C044}"/>
              </a:ext>
            </a:extLst>
          </p:cNvPr>
          <p:cNvSpPr/>
          <p:nvPr/>
        </p:nvSpPr>
        <p:spPr>
          <a:xfrm>
            <a:off x="735967" y="3370640"/>
            <a:ext cx="581998" cy="502200"/>
          </a:xfrm>
          <a:prstGeom prst="rect">
            <a:avLst/>
          </a:prstGeom>
          <a:solidFill>
            <a:srgbClr val="6FC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Google Shape;1462;p44">
            <a:extLst>
              <a:ext uri="{FF2B5EF4-FFF2-40B4-BE49-F238E27FC236}">
                <a16:creationId xmlns:a16="http://schemas.microsoft.com/office/drawing/2014/main" id="{F257A089-74C9-8C4F-89C6-6CCA95E416AF}"/>
              </a:ext>
            </a:extLst>
          </p:cNvPr>
          <p:cNvSpPr txBox="1"/>
          <p:nvPr/>
        </p:nvSpPr>
        <p:spPr>
          <a:xfrm>
            <a:off x="1820267" y="3354283"/>
            <a:ext cx="27624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400 garrapatas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0" name="Google Shape;1463;p44">
            <a:extLst>
              <a:ext uri="{FF2B5EF4-FFF2-40B4-BE49-F238E27FC236}">
                <a16:creationId xmlns:a16="http://schemas.microsoft.com/office/drawing/2014/main" id="{1314F0AD-B57E-C544-80DE-2B88F2C9B6BD}"/>
              </a:ext>
            </a:extLst>
          </p:cNvPr>
          <p:cNvSpPr txBox="1"/>
          <p:nvPr/>
        </p:nvSpPr>
        <p:spPr>
          <a:xfrm>
            <a:off x="1820267" y="1567733"/>
            <a:ext cx="27624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40 </a:t>
            </a: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ejemplares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1" name="Google Shape;1464;p44">
            <a:extLst>
              <a:ext uri="{FF2B5EF4-FFF2-40B4-BE49-F238E27FC236}">
                <a16:creationId xmlns:a16="http://schemas.microsoft.com/office/drawing/2014/main" id="{23444730-6EB6-E242-93D6-6D86AE199022}"/>
              </a:ext>
            </a:extLst>
          </p:cNvPr>
          <p:cNvSpPr txBox="1"/>
          <p:nvPr/>
        </p:nvSpPr>
        <p:spPr>
          <a:xfrm>
            <a:off x="1835426" y="2477365"/>
            <a:ext cx="27624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10 </a:t>
            </a: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ejemplares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cxnSp>
        <p:nvCxnSpPr>
          <p:cNvPr id="52" name="Google Shape;1465;p44">
            <a:extLst>
              <a:ext uri="{FF2B5EF4-FFF2-40B4-BE49-F238E27FC236}">
                <a16:creationId xmlns:a16="http://schemas.microsoft.com/office/drawing/2014/main" id="{242A5EEE-EB88-E941-BE78-19428A0E390D}"/>
              </a:ext>
            </a:extLst>
          </p:cNvPr>
          <p:cNvCxnSpPr>
            <a:cxnSpLocks/>
            <a:stCxn id="44" idx="3"/>
            <a:endCxn id="50" idx="1"/>
          </p:cNvCxnSpPr>
          <p:nvPr/>
        </p:nvCxnSpPr>
        <p:spPr>
          <a:xfrm flipV="1">
            <a:off x="1333238" y="1835183"/>
            <a:ext cx="487029" cy="7"/>
          </a:xfrm>
          <a:prstGeom prst="straightConnector1">
            <a:avLst/>
          </a:prstGeom>
          <a:noFill/>
          <a:ln w="19050" cap="flat" cmpd="sng">
            <a:solidFill>
              <a:srgbClr val="F3B4A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1466;p44">
            <a:extLst>
              <a:ext uri="{FF2B5EF4-FFF2-40B4-BE49-F238E27FC236}">
                <a16:creationId xmlns:a16="http://schemas.microsoft.com/office/drawing/2014/main" id="{C9C3FD47-74DB-E941-AB52-9A33565EB510}"/>
              </a:ext>
            </a:extLst>
          </p:cNvPr>
          <p:cNvCxnSpPr>
            <a:cxnSpLocks/>
            <a:stCxn id="45" idx="3"/>
            <a:endCxn id="51" idx="1"/>
          </p:cNvCxnSpPr>
          <p:nvPr/>
        </p:nvCxnSpPr>
        <p:spPr>
          <a:xfrm>
            <a:off x="1317965" y="2728465"/>
            <a:ext cx="517461" cy="16350"/>
          </a:xfrm>
          <a:prstGeom prst="straightConnector1">
            <a:avLst/>
          </a:prstGeom>
          <a:noFill/>
          <a:ln w="19050" cap="flat" cmpd="sng">
            <a:solidFill>
              <a:srgbClr val="FFC76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1467;p44">
            <a:extLst>
              <a:ext uri="{FF2B5EF4-FFF2-40B4-BE49-F238E27FC236}">
                <a16:creationId xmlns:a16="http://schemas.microsoft.com/office/drawing/2014/main" id="{AA041EE8-F8B9-9743-B4B4-30E522F661DA}"/>
              </a:ext>
            </a:extLst>
          </p:cNvPr>
          <p:cNvCxnSpPr>
            <a:cxnSpLocks/>
            <a:stCxn id="47" idx="3"/>
            <a:endCxn id="48" idx="1"/>
          </p:cNvCxnSpPr>
          <p:nvPr/>
        </p:nvCxnSpPr>
        <p:spPr>
          <a:xfrm flipV="1">
            <a:off x="1317965" y="3621733"/>
            <a:ext cx="502302" cy="7"/>
          </a:xfrm>
          <a:prstGeom prst="straightConnector1">
            <a:avLst/>
          </a:prstGeom>
          <a:noFill/>
          <a:ln w="19050" cap="flat" cmpd="sng">
            <a:solidFill>
              <a:srgbClr val="6FC1B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1469;p44">
            <a:extLst>
              <a:ext uri="{FF2B5EF4-FFF2-40B4-BE49-F238E27FC236}">
                <a16:creationId xmlns:a16="http://schemas.microsoft.com/office/drawing/2014/main" id="{32D13F17-EBD9-7D41-9702-58B85EC781D2}"/>
              </a:ext>
            </a:extLst>
          </p:cNvPr>
          <p:cNvSpPr txBox="1"/>
          <p:nvPr/>
        </p:nvSpPr>
        <p:spPr>
          <a:xfrm>
            <a:off x="1867542" y="1299726"/>
            <a:ext cx="2667061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kern="0" dirty="0" err="1">
                <a:solidFill>
                  <a:srgbClr val="F3B4A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Identificación</a:t>
            </a:r>
            <a:r>
              <a:rPr lang="en" sz="1400" kern="0" dirty="0">
                <a:solidFill>
                  <a:srgbClr val="F3B4A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de </a:t>
            </a:r>
            <a:r>
              <a:rPr lang="en" sz="1400" kern="0" dirty="0" err="1">
                <a:solidFill>
                  <a:srgbClr val="F3B4A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garrapatas</a:t>
            </a:r>
            <a:endParaRPr sz="1400" kern="0" dirty="0">
              <a:solidFill>
                <a:srgbClr val="F3B4A8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56" name="Google Shape;1470;p44">
            <a:extLst>
              <a:ext uri="{FF2B5EF4-FFF2-40B4-BE49-F238E27FC236}">
                <a16:creationId xmlns:a16="http://schemas.microsoft.com/office/drawing/2014/main" id="{CD80DF8F-0CE9-4E43-9FE6-83E28C468A33}"/>
              </a:ext>
            </a:extLst>
          </p:cNvPr>
          <p:cNvSpPr txBox="1"/>
          <p:nvPr/>
        </p:nvSpPr>
        <p:spPr>
          <a:xfrm>
            <a:off x="2321656" y="2136794"/>
            <a:ext cx="2261128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kern="0" dirty="0" err="1">
                <a:solidFill>
                  <a:srgbClr val="FFC76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Reactivación</a:t>
            </a:r>
            <a:r>
              <a:rPr lang="en" sz="1400" kern="0" dirty="0">
                <a:solidFill>
                  <a:srgbClr val="FFC76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de </a:t>
            </a:r>
            <a:r>
              <a:rPr lang="en" sz="1400" kern="0" dirty="0" err="1">
                <a:solidFill>
                  <a:srgbClr val="FFC76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hongos</a:t>
            </a:r>
            <a:endParaRPr sz="1400" kern="0" dirty="0">
              <a:solidFill>
                <a:srgbClr val="FFC768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57" name="Google Shape;1471;p44">
            <a:extLst>
              <a:ext uri="{FF2B5EF4-FFF2-40B4-BE49-F238E27FC236}">
                <a16:creationId xmlns:a16="http://schemas.microsoft.com/office/drawing/2014/main" id="{97A17CA7-D849-A14D-8014-5BB52E3BA4B5}"/>
              </a:ext>
            </a:extLst>
          </p:cNvPr>
          <p:cNvSpPr txBox="1"/>
          <p:nvPr/>
        </p:nvSpPr>
        <p:spPr>
          <a:xfrm>
            <a:off x="2054087" y="3042917"/>
            <a:ext cx="2528697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kern="0" dirty="0" err="1">
                <a:solidFill>
                  <a:srgbClr val="6FC1BC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Evaluación</a:t>
            </a:r>
            <a:r>
              <a:rPr lang="en" sz="1400" kern="0" dirty="0">
                <a:solidFill>
                  <a:srgbClr val="6FC1BC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</a:t>
            </a:r>
            <a:r>
              <a:rPr lang="en" sz="1400" kern="0" dirty="0" err="1">
                <a:solidFill>
                  <a:srgbClr val="6FC1BC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efecto</a:t>
            </a:r>
            <a:r>
              <a:rPr lang="en" sz="1400" kern="0" dirty="0">
                <a:solidFill>
                  <a:srgbClr val="6FC1BC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</a:t>
            </a:r>
            <a:r>
              <a:rPr lang="en" sz="1400" kern="0" dirty="0" err="1">
                <a:solidFill>
                  <a:srgbClr val="6FC1BC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acaricida</a:t>
            </a:r>
            <a:endParaRPr sz="1400" kern="0" dirty="0">
              <a:solidFill>
                <a:srgbClr val="6FC1BC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261FDB2-CECA-CC49-A3E4-A408C99F0652}"/>
              </a:ext>
            </a:extLst>
          </p:cNvPr>
          <p:cNvSpPr txBox="1"/>
          <p:nvPr/>
        </p:nvSpPr>
        <p:spPr>
          <a:xfrm>
            <a:off x="1026965" y="5984777"/>
            <a:ext cx="39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/>
              <a:t>Figura 6</a:t>
            </a:r>
            <a:r>
              <a:rPr lang="es-ES_tradnl" sz="1200" dirty="0"/>
              <a:t>. Recolección de garrapatas del ganado vacuno</a:t>
            </a:r>
          </a:p>
        </p:txBody>
      </p:sp>
      <p:cxnSp>
        <p:nvCxnSpPr>
          <p:cNvPr id="59" name="Google Shape;2055;p34">
            <a:extLst>
              <a:ext uri="{FF2B5EF4-FFF2-40B4-BE49-F238E27FC236}">
                <a16:creationId xmlns:a16="http://schemas.microsoft.com/office/drawing/2014/main" id="{00D57611-97B0-B141-8800-CBD836A6338A}"/>
              </a:ext>
            </a:extLst>
          </p:cNvPr>
          <p:cNvCxnSpPr>
            <a:cxnSpLocks/>
          </p:cNvCxnSpPr>
          <p:nvPr/>
        </p:nvCxnSpPr>
        <p:spPr>
          <a:xfrm flipH="1">
            <a:off x="5916847" y="1013888"/>
            <a:ext cx="4448916" cy="976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Rectángulo 59">
            <a:extLst>
              <a:ext uri="{FF2B5EF4-FFF2-40B4-BE49-F238E27FC236}">
                <a16:creationId xmlns:a16="http://schemas.microsoft.com/office/drawing/2014/main" id="{D16DDAEB-CBCE-F746-BE4B-6851C1A6B531}"/>
              </a:ext>
            </a:extLst>
          </p:cNvPr>
          <p:cNvSpPr/>
          <p:nvPr/>
        </p:nvSpPr>
        <p:spPr>
          <a:xfrm>
            <a:off x="10288136" y="658851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5CA242A0-4E06-8741-BDBF-CE9425193E44}"/>
              </a:ext>
            </a:extLst>
          </p:cNvPr>
          <p:cNvSpPr txBox="1"/>
          <p:nvPr/>
        </p:nvSpPr>
        <p:spPr>
          <a:xfrm>
            <a:off x="5916847" y="640767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Identificación de garrapatas</a:t>
            </a:r>
          </a:p>
        </p:txBody>
      </p:sp>
    </p:spTree>
    <p:extLst>
      <p:ext uri="{BB962C8B-B14F-4D97-AF65-F5344CB8AC3E}">
        <p14:creationId xmlns:p14="http://schemas.microsoft.com/office/powerpoint/2010/main" val="2793516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79;p16">
            <a:extLst>
              <a:ext uri="{FF2B5EF4-FFF2-40B4-BE49-F238E27FC236}">
                <a16:creationId xmlns:a16="http://schemas.microsoft.com/office/drawing/2014/main" id="{E273E20E-357C-5C4D-ACB6-079DD67A1B80}"/>
              </a:ext>
            </a:extLst>
          </p:cNvPr>
          <p:cNvSpPr/>
          <p:nvPr/>
        </p:nvSpPr>
        <p:spPr>
          <a:xfrm rot="10800000">
            <a:off x="8494643" y="148830"/>
            <a:ext cx="3697357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F306D0C6-8456-C942-A95C-E607BC0A61FC}"/>
              </a:ext>
            </a:extLst>
          </p:cNvPr>
          <p:cNvSpPr txBox="1"/>
          <p:nvPr/>
        </p:nvSpPr>
        <p:spPr>
          <a:xfrm>
            <a:off x="16830" y="244312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Reactivación de hongos entomopatógenos</a:t>
            </a:r>
          </a:p>
        </p:txBody>
      </p:sp>
      <p:cxnSp>
        <p:nvCxnSpPr>
          <p:cNvPr id="50" name="Google Shape;2055;p34">
            <a:extLst>
              <a:ext uri="{FF2B5EF4-FFF2-40B4-BE49-F238E27FC236}">
                <a16:creationId xmlns:a16="http://schemas.microsoft.com/office/drawing/2014/main" id="{D8D3D783-4DB4-284C-8640-594128D7DC71}"/>
              </a:ext>
            </a:extLst>
          </p:cNvPr>
          <p:cNvCxnSpPr>
            <a:cxnSpLocks/>
          </p:cNvCxnSpPr>
          <p:nvPr/>
        </p:nvCxnSpPr>
        <p:spPr>
          <a:xfrm flipH="1">
            <a:off x="26478" y="603006"/>
            <a:ext cx="4550264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Rectángulo 50">
            <a:extLst>
              <a:ext uri="{FF2B5EF4-FFF2-40B4-BE49-F238E27FC236}">
                <a16:creationId xmlns:a16="http://schemas.microsoft.com/office/drawing/2014/main" id="{87037513-D1F6-0748-827B-CF66557578E0}"/>
              </a:ext>
            </a:extLst>
          </p:cNvPr>
          <p:cNvSpPr/>
          <p:nvPr/>
        </p:nvSpPr>
        <p:spPr>
          <a:xfrm>
            <a:off x="4578345" y="241428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2F71EFC-3F65-E449-9F8D-C87DACBCF1CF}"/>
              </a:ext>
            </a:extLst>
          </p:cNvPr>
          <p:cNvSpPr txBox="1"/>
          <p:nvPr/>
        </p:nvSpPr>
        <p:spPr>
          <a:xfrm>
            <a:off x="9082534" y="108036"/>
            <a:ext cx="3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Materiales y metodología</a:t>
            </a:r>
          </a:p>
        </p:txBody>
      </p:sp>
      <p:grpSp>
        <p:nvGrpSpPr>
          <p:cNvPr id="56" name="Google Shape;541;p26">
            <a:extLst>
              <a:ext uri="{FF2B5EF4-FFF2-40B4-BE49-F238E27FC236}">
                <a16:creationId xmlns:a16="http://schemas.microsoft.com/office/drawing/2014/main" id="{E10AFD03-96FC-8F49-BC26-8997D5C05DCC}"/>
              </a:ext>
            </a:extLst>
          </p:cNvPr>
          <p:cNvGrpSpPr/>
          <p:nvPr/>
        </p:nvGrpSpPr>
        <p:grpSpPr>
          <a:xfrm>
            <a:off x="2456909" y="1481992"/>
            <a:ext cx="1462765" cy="2697700"/>
            <a:chOff x="3098059" y="1415363"/>
            <a:chExt cx="1462765" cy="2697700"/>
          </a:xfrm>
        </p:grpSpPr>
        <p:sp>
          <p:nvSpPr>
            <p:cNvPr id="57" name="Google Shape;542;p26">
              <a:extLst>
                <a:ext uri="{FF2B5EF4-FFF2-40B4-BE49-F238E27FC236}">
                  <a16:creationId xmlns:a16="http://schemas.microsoft.com/office/drawing/2014/main" id="{63D2019E-8255-974F-BC52-362D2E117539}"/>
                </a:ext>
              </a:extLst>
            </p:cNvPr>
            <p:cNvSpPr/>
            <p:nvPr/>
          </p:nvSpPr>
          <p:spPr>
            <a:xfrm>
              <a:off x="3098059" y="1848613"/>
              <a:ext cx="1456750" cy="2190091"/>
            </a:xfrm>
            <a:custGeom>
              <a:avLst/>
              <a:gdLst/>
              <a:ahLst/>
              <a:cxnLst/>
              <a:rect l="l" t="t" r="r" b="b"/>
              <a:pathLst>
                <a:path w="58270" h="94953" extrusionOk="0">
                  <a:moveTo>
                    <a:pt x="1" y="0"/>
                  </a:moveTo>
                  <a:lnTo>
                    <a:pt x="1" y="94952"/>
                  </a:lnTo>
                  <a:lnTo>
                    <a:pt x="58270" y="94952"/>
                  </a:lnTo>
                  <a:lnTo>
                    <a:pt x="58270" y="0"/>
                  </a:lnTo>
                  <a:close/>
                </a:path>
              </a:pathLst>
            </a:custGeom>
            <a:solidFill>
              <a:srgbClr val="FDD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43;p26">
              <a:extLst>
                <a:ext uri="{FF2B5EF4-FFF2-40B4-BE49-F238E27FC236}">
                  <a16:creationId xmlns:a16="http://schemas.microsoft.com/office/drawing/2014/main" id="{1150DD1B-1351-C44A-B7D0-283CE8A6BDD1}"/>
                </a:ext>
              </a:extLst>
            </p:cNvPr>
            <p:cNvSpPr/>
            <p:nvPr/>
          </p:nvSpPr>
          <p:spPr>
            <a:xfrm>
              <a:off x="3458038" y="1415363"/>
              <a:ext cx="725400" cy="802225"/>
            </a:xfrm>
            <a:custGeom>
              <a:avLst/>
              <a:gdLst/>
              <a:ahLst/>
              <a:cxnLst/>
              <a:rect l="l" t="t" r="r" b="b"/>
              <a:pathLst>
                <a:path w="29016" h="32089" extrusionOk="0">
                  <a:moveTo>
                    <a:pt x="14508" y="1"/>
                  </a:moveTo>
                  <a:cubicBezTo>
                    <a:pt x="13708" y="1"/>
                    <a:pt x="12907" y="209"/>
                    <a:pt x="12192" y="626"/>
                  </a:cubicBezTo>
                  <a:lnTo>
                    <a:pt x="2310" y="6329"/>
                  </a:lnTo>
                  <a:cubicBezTo>
                    <a:pt x="882" y="7151"/>
                    <a:pt x="0" y="8686"/>
                    <a:pt x="0" y="10341"/>
                  </a:cubicBezTo>
                  <a:lnTo>
                    <a:pt x="0" y="21748"/>
                  </a:lnTo>
                  <a:cubicBezTo>
                    <a:pt x="0" y="23403"/>
                    <a:pt x="882" y="24938"/>
                    <a:pt x="2310" y="25760"/>
                  </a:cubicBezTo>
                  <a:lnTo>
                    <a:pt x="12192" y="31463"/>
                  </a:lnTo>
                  <a:cubicBezTo>
                    <a:pt x="12907" y="31880"/>
                    <a:pt x="13708" y="32088"/>
                    <a:pt x="14508" y="32088"/>
                  </a:cubicBezTo>
                  <a:cubicBezTo>
                    <a:pt x="15309" y="32088"/>
                    <a:pt x="16110" y="31880"/>
                    <a:pt x="16824" y="31463"/>
                  </a:cubicBezTo>
                  <a:lnTo>
                    <a:pt x="26706" y="25760"/>
                  </a:lnTo>
                  <a:cubicBezTo>
                    <a:pt x="28135" y="24938"/>
                    <a:pt x="29016" y="23403"/>
                    <a:pt x="29016" y="21748"/>
                  </a:cubicBezTo>
                  <a:lnTo>
                    <a:pt x="29016" y="10341"/>
                  </a:lnTo>
                  <a:cubicBezTo>
                    <a:pt x="29016" y="8686"/>
                    <a:pt x="28135" y="7151"/>
                    <a:pt x="26706" y="6329"/>
                  </a:cubicBezTo>
                  <a:lnTo>
                    <a:pt x="16824" y="626"/>
                  </a:lnTo>
                  <a:cubicBezTo>
                    <a:pt x="16110" y="209"/>
                    <a:pt x="15309" y="1"/>
                    <a:pt x="14508" y="1"/>
                  </a:cubicBezTo>
                  <a:close/>
                </a:path>
              </a:pathLst>
            </a:custGeom>
            <a:solidFill>
              <a:srgbClr val="FDD996"/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544;p26">
              <a:extLst>
                <a:ext uri="{FF2B5EF4-FFF2-40B4-BE49-F238E27FC236}">
                  <a16:creationId xmlns:a16="http://schemas.microsoft.com/office/drawing/2014/main" id="{D8E5712A-B597-504E-A4CD-31DDF09D4F0F}"/>
                </a:ext>
              </a:extLst>
            </p:cNvPr>
            <p:cNvGrpSpPr/>
            <p:nvPr/>
          </p:nvGrpSpPr>
          <p:grpSpPr>
            <a:xfrm>
              <a:off x="3659100" y="1646857"/>
              <a:ext cx="340573" cy="339271"/>
              <a:chOff x="2085450" y="842250"/>
              <a:chExt cx="483700" cy="481850"/>
            </a:xfrm>
          </p:grpSpPr>
          <p:sp>
            <p:nvSpPr>
              <p:cNvPr id="63" name="Google Shape;545;p26">
                <a:extLst>
                  <a:ext uri="{FF2B5EF4-FFF2-40B4-BE49-F238E27FC236}">
                    <a16:creationId xmlns:a16="http://schemas.microsoft.com/office/drawing/2014/main" id="{4D963CB3-65CD-9045-A993-8A9EB888084A}"/>
                  </a:ext>
                </a:extLst>
              </p:cNvPr>
              <p:cNvSpPr/>
              <p:nvPr/>
            </p:nvSpPr>
            <p:spPr>
              <a:xfrm>
                <a:off x="2085525" y="926925"/>
                <a:ext cx="483625" cy="397175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15887" extrusionOk="0">
                    <a:moveTo>
                      <a:pt x="1693" y="1"/>
                    </a:moveTo>
                    <a:cubicBezTo>
                      <a:pt x="756" y="1"/>
                      <a:pt x="0" y="760"/>
                      <a:pt x="0" y="1696"/>
                    </a:cubicBezTo>
                    <a:cubicBezTo>
                      <a:pt x="0" y="2630"/>
                      <a:pt x="756" y="3389"/>
                      <a:pt x="1693" y="3389"/>
                    </a:cubicBezTo>
                    <a:lnTo>
                      <a:pt x="3990" y="3389"/>
                    </a:lnTo>
                    <a:cubicBezTo>
                      <a:pt x="4924" y="3389"/>
                      <a:pt x="5683" y="4147"/>
                      <a:pt x="5683" y="5084"/>
                    </a:cubicBezTo>
                    <a:lnTo>
                      <a:pt x="5683" y="8547"/>
                    </a:lnTo>
                    <a:cubicBezTo>
                      <a:pt x="5683" y="11347"/>
                      <a:pt x="7962" y="13627"/>
                      <a:pt x="10766" y="13627"/>
                    </a:cubicBezTo>
                    <a:lnTo>
                      <a:pt x="13626" y="13627"/>
                    </a:lnTo>
                    <a:lnTo>
                      <a:pt x="13626" y="15322"/>
                    </a:lnTo>
                    <a:cubicBezTo>
                      <a:pt x="13626" y="15656"/>
                      <a:pt x="13901" y="15887"/>
                      <a:pt x="14194" y="15887"/>
                    </a:cubicBezTo>
                    <a:cubicBezTo>
                      <a:pt x="14308" y="15887"/>
                      <a:pt x="14425" y="15852"/>
                      <a:pt x="14530" y="15774"/>
                    </a:cubicBezTo>
                    <a:lnTo>
                      <a:pt x="19046" y="12386"/>
                    </a:lnTo>
                    <a:cubicBezTo>
                      <a:pt x="19345" y="12160"/>
                      <a:pt x="19345" y="11706"/>
                      <a:pt x="19046" y="11483"/>
                    </a:cubicBezTo>
                    <a:lnTo>
                      <a:pt x="14530" y="8095"/>
                    </a:lnTo>
                    <a:cubicBezTo>
                      <a:pt x="14424" y="8016"/>
                      <a:pt x="14307" y="7981"/>
                      <a:pt x="14192" y="7981"/>
                    </a:cubicBezTo>
                    <a:cubicBezTo>
                      <a:pt x="13899" y="7981"/>
                      <a:pt x="13626" y="8212"/>
                      <a:pt x="13626" y="8547"/>
                    </a:cubicBezTo>
                    <a:lnTo>
                      <a:pt x="13626" y="10239"/>
                    </a:lnTo>
                    <a:lnTo>
                      <a:pt x="10766" y="10239"/>
                    </a:lnTo>
                    <a:cubicBezTo>
                      <a:pt x="9829" y="10239"/>
                      <a:pt x="9070" y="9480"/>
                      <a:pt x="9070" y="8547"/>
                    </a:cubicBezTo>
                    <a:lnTo>
                      <a:pt x="9070" y="5084"/>
                    </a:lnTo>
                    <a:cubicBezTo>
                      <a:pt x="9070" y="2280"/>
                      <a:pt x="6791" y="1"/>
                      <a:pt x="39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46;p26">
                <a:extLst>
                  <a:ext uri="{FF2B5EF4-FFF2-40B4-BE49-F238E27FC236}">
                    <a16:creationId xmlns:a16="http://schemas.microsoft.com/office/drawing/2014/main" id="{0903EC2D-BFC3-7740-9302-40CEE85BEAA6}"/>
                  </a:ext>
                </a:extLst>
              </p:cNvPr>
              <p:cNvSpPr/>
              <p:nvPr/>
            </p:nvSpPr>
            <p:spPr>
              <a:xfrm>
                <a:off x="2085450" y="1151875"/>
                <a:ext cx="143650" cy="8757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3503" extrusionOk="0">
                    <a:moveTo>
                      <a:pt x="4577" y="1"/>
                    </a:moveTo>
                    <a:cubicBezTo>
                      <a:pt x="4391" y="73"/>
                      <a:pt x="4192" y="112"/>
                      <a:pt x="3990" y="115"/>
                    </a:cubicBezTo>
                    <a:lnTo>
                      <a:pt x="1693" y="115"/>
                    </a:lnTo>
                    <a:cubicBezTo>
                      <a:pt x="759" y="115"/>
                      <a:pt x="0" y="871"/>
                      <a:pt x="0" y="1807"/>
                    </a:cubicBezTo>
                    <a:cubicBezTo>
                      <a:pt x="0" y="2744"/>
                      <a:pt x="759" y="3503"/>
                      <a:pt x="1693" y="3503"/>
                    </a:cubicBezTo>
                    <a:lnTo>
                      <a:pt x="1696" y="3500"/>
                    </a:lnTo>
                    <a:lnTo>
                      <a:pt x="3993" y="3500"/>
                    </a:lnTo>
                    <a:cubicBezTo>
                      <a:pt x="4589" y="3500"/>
                      <a:pt x="5183" y="3391"/>
                      <a:pt x="5746" y="3186"/>
                    </a:cubicBezTo>
                    <a:cubicBezTo>
                      <a:pt x="5065" y="2253"/>
                      <a:pt x="4662" y="1151"/>
                      <a:pt x="4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47;p26">
                <a:extLst>
                  <a:ext uri="{FF2B5EF4-FFF2-40B4-BE49-F238E27FC236}">
                    <a16:creationId xmlns:a16="http://schemas.microsoft.com/office/drawing/2014/main" id="{2C557E32-4DD0-344E-A163-2759C171094B}"/>
                  </a:ext>
                </a:extLst>
              </p:cNvPr>
              <p:cNvSpPr/>
              <p:nvPr/>
            </p:nvSpPr>
            <p:spPr>
              <a:xfrm>
                <a:off x="2274775" y="842250"/>
                <a:ext cx="294375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775" h="7906" extrusionOk="0">
                    <a:moveTo>
                      <a:pt x="6622" y="0"/>
                    </a:moveTo>
                    <a:cubicBezTo>
                      <a:pt x="6329" y="0"/>
                      <a:pt x="6056" y="231"/>
                      <a:pt x="6056" y="566"/>
                    </a:cubicBezTo>
                    <a:lnTo>
                      <a:pt x="6056" y="2259"/>
                    </a:lnTo>
                    <a:lnTo>
                      <a:pt x="3196" y="2259"/>
                    </a:lnTo>
                    <a:cubicBezTo>
                      <a:pt x="2030" y="2265"/>
                      <a:pt x="904" y="2668"/>
                      <a:pt x="1" y="3406"/>
                    </a:cubicBezTo>
                    <a:cubicBezTo>
                      <a:pt x="940" y="4068"/>
                      <a:pt x="1675" y="4978"/>
                      <a:pt x="2130" y="6032"/>
                    </a:cubicBezTo>
                    <a:cubicBezTo>
                      <a:pt x="2431" y="5785"/>
                      <a:pt x="2804" y="5649"/>
                      <a:pt x="3196" y="5646"/>
                    </a:cubicBezTo>
                    <a:lnTo>
                      <a:pt x="6056" y="5646"/>
                    </a:lnTo>
                    <a:lnTo>
                      <a:pt x="6056" y="7342"/>
                    </a:lnTo>
                    <a:cubicBezTo>
                      <a:pt x="6056" y="7679"/>
                      <a:pt x="6334" y="7906"/>
                      <a:pt x="6625" y="7906"/>
                    </a:cubicBezTo>
                    <a:cubicBezTo>
                      <a:pt x="6740" y="7906"/>
                      <a:pt x="6857" y="7871"/>
                      <a:pt x="6960" y="7793"/>
                    </a:cubicBezTo>
                    <a:lnTo>
                      <a:pt x="11476" y="4406"/>
                    </a:lnTo>
                    <a:cubicBezTo>
                      <a:pt x="11775" y="4180"/>
                      <a:pt x="11775" y="3725"/>
                      <a:pt x="11476" y="3502"/>
                    </a:cubicBezTo>
                    <a:lnTo>
                      <a:pt x="6960" y="115"/>
                    </a:lnTo>
                    <a:cubicBezTo>
                      <a:pt x="6854" y="36"/>
                      <a:pt x="6737" y="0"/>
                      <a:pt x="66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" name="Google Shape;549;p26">
              <a:extLst>
                <a:ext uri="{FF2B5EF4-FFF2-40B4-BE49-F238E27FC236}">
                  <a16:creationId xmlns:a16="http://schemas.microsoft.com/office/drawing/2014/main" id="{22575F64-4A36-8148-8E1D-51243C42C817}"/>
                </a:ext>
              </a:extLst>
            </p:cNvPr>
            <p:cNvSpPr txBox="1"/>
            <p:nvPr/>
          </p:nvSpPr>
          <p:spPr>
            <a:xfrm>
              <a:off x="3104024" y="2502783"/>
              <a:ext cx="1456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dirty="0" err="1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Cámaras</a:t>
              </a:r>
              <a:r>
                <a:rPr lang="en" sz="1700" dirty="0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700" dirty="0" err="1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húmedas</a:t>
              </a:r>
              <a:endParaRPr sz="17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2" name="Google Shape;550;p26">
              <a:extLst>
                <a:ext uri="{FF2B5EF4-FFF2-40B4-BE49-F238E27FC236}">
                  <a16:creationId xmlns:a16="http://schemas.microsoft.com/office/drawing/2014/main" id="{761CF82D-BDBE-CF48-B51A-1B79F755AFD6}"/>
                </a:ext>
              </a:extLst>
            </p:cNvPr>
            <p:cNvSpPr/>
            <p:nvPr/>
          </p:nvSpPr>
          <p:spPr>
            <a:xfrm>
              <a:off x="3751625" y="3960663"/>
              <a:ext cx="152400" cy="152400"/>
            </a:xfrm>
            <a:prstGeom prst="ellipse">
              <a:avLst/>
            </a:prstGeom>
            <a:solidFill>
              <a:srgbClr val="69E781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551;p26">
            <a:extLst>
              <a:ext uri="{FF2B5EF4-FFF2-40B4-BE49-F238E27FC236}">
                <a16:creationId xmlns:a16="http://schemas.microsoft.com/office/drawing/2014/main" id="{154F7BA2-59BE-C14A-A29C-BC13A02A8EB1}"/>
              </a:ext>
            </a:extLst>
          </p:cNvPr>
          <p:cNvGrpSpPr/>
          <p:nvPr/>
        </p:nvGrpSpPr>
        <p:grpSpPr>
          <a:xfrm>
            <a:off x="5414154" y="1481992"/>
            <a:ext cx="1484271" cy="2697700"/>
            <a:chOff x="6055304" y="1415363"/>
            <a:chExt cx="1484271" cy="2697700"/>
          </a:xfrm>
        </p:grpSpPr>
        <p:sp>
          <p:nvSpPr>
            <p:cNvPr id="67" name="Google Shape;552;p26">
              <a:extLst>
                <a:ext uri="{FF2B5EF4-FFF2-40B4-BE49-F238E27FC236}">
                  <a16:creationId xmlns:a16="http://schemas.microsoft.com/office/drawing/2014/main" id="{EBF4F750-643E-604D-8EAF-20076CA4B3A4}"/>
                </a:ext>
              </a:extLst>
            </p:cNvPr>
            <p:cNvSpPr/>
            <p:nvPr/>
          </p:nvSpPr>
          <p:spPr>
            <a:xfrm>
              <a:off x="6079678" y="1848613"/>
              <a:ext cx="1456750" cy="2190091"/>
            </a:xfrm>
            <a:custGeom>
              <a:avLst/>
              <a:gdLst/>
              <a:ahLst/>
              <a:cxnLst/>
              <a:rect l="l" t="t" r="r" b="b"/>
              <a:pathLst>
                <a:path w="58270" h="94953" extrusionOk="0">
                  <a:moveTo>
                    <a:pt x="1" y="0"/>
                  </a:moveTo>
                  <a:lnTo>
                    <a:pt x="1" y="94952"/>
                  </a:lnTo>
                  <a:lnTo>
                    <a:pt x="58270" y="94952"/>
                  </a:lnTo>
                  <a:lnTo>
                    <a:pt x="58270" y="0"/>
                  </a:lnTo>
                  <a:close/>
                </a:path>
              </a:pathLst>
            </a:custGeom>
            <a:solidFill>
              <a:srgbClr val="D6C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53;p26">
              <a:extLst>
                <a:ext uri="{FF2B5EF4-FFF2-40B4-BE49-F238E27FC236}">
                  <a16:creationId xmlns:a16="http://schemas.microsoft.com/office/drawing/2014/main" id="{C69AA326-A98A-D64F-87D0-F96A601ACB9A}"/>
                </a:ext>
              </a:extLst>
            </p:cNvPr>
            <p:cNvSpPr/>
            <p:nvPr/>
          </p:nvSpPr>
          <p:spPr>
            <a:xfrm>
              <a:off x="6449488" y="1415363"/>
              <a:ext cx="725700" cy="802225"/>
            </a:xfrm>
            <a:custGeom>
              <a:avLst/>
              <a:gdLst/>
              <a:ahLst/>
              <a:cxnLst/>
              <a:rect l="l" t="t" r="r" b="b"/>
              <a:pathLst>
                <a:path w="29028" h="32089" extrusionOk="0">
                  <a:moveTo>
                    <a:pt x="14514" y="1"/>
                  </a:moveTo>
                  <a:cubicBezTo>
                    <a:pt x="13713" y="1"/>
                    <a:pt x="12913" y="209"/>
                    <a:pt x="12192" y="626"/>
                  </a:cubicBezTo>
                  <a:lnTo>
                    <a:pt x="2322" y="6329"/>
                  </a:lnTo>
                  <a:cubicBezTo>
                    <a:pt x="881" y="7151"/>
                    <a:pt x="0" y="8686"/>
                    <a:pt x="0" y="10341"/>
                  </a:cubicBezTo>
                  <a:lnTo>
                    <a:pt x="0" y="21748"/>
                  </a:lnTo>
                  <a:cubicBezTo>
                    <a:pt x="0" y="23403"/>
                    <a:pt x="881" y="24938"/>
                    <a:pt x="2322" y="25760"/>
                  </a:cubicBezTo>
                  <a:lnTo>
                    <a:pt x="12192" y="31463"/>
                  </a:lnTo>
                  <a:cubicBezTo>
                    <a:pt x="12913" y="31880"/>
                    <a:pt x="13713" y="32088"/>
                    <a:pt x="14514" y="32088"/>
                  </a:cubicBezTo>
                  <a:cubicBezTo>
                    <a:pt x="15315" y="32088"/>
                    <a:pt x="16115" y="31880"/>
                    <a:pt x="16836" y="31463"/>
                  </a:cubicBezTo>
                  <a:lnTo>
                    <a:pt x="26706" y="25760"/>
                  </a:lnTo>
                  <a:cubicBezTo>
                    <a:pt x="28147" y="24938"/>
                    <a:pt x="29028" y="23403"/>
                    <a:pt x="29028" y="21748"/>
                  </a:cubicBezTo>
                  <a:lnTo>
                    <a:pt x="29028" y="10341"/>
                  </a:lnTo>
                  <a:cubicBezTo>
                    <a:pt x="29028" y="8686"/>
                    <a:pt x="28147" y="7151"/>
                    <a:pt x="26706" y="6329"/>
                  </a:cubicBezTo>
                  <a:lnTo>
                    <a:pt x="16836" y="626"/>
                  </a:lnTo>
                  <a:cubicBezTo>
                    <a:pt x="16115" y="209"/>
                    <a:pt x="15315" y="1"/>
                    <a:pt x="14514" y="1"/>
                  </a:cubicBezTo>
                  <a:close/>
                </a:path>
              </a:pathLst>
            </a:custGeom>
            <a:solidFill>
              <a:srgbClr val="D6C560"/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554;p26">
              <a:extLst>
                <a:ext uri="{FF2B5EF4-FFF2-40B4-BE49-F238E27FC236}">
                  <a16:creationId xmlns:a16="http://schemas.microsoft.com/office/drawing/2014/main" id="{20C797DE-5F7E-B441-AFEF-611AF69D3D24}"/>
                </a:ext>
              </a:extLst>
            </p:cNvPr>
            <p:cNvGrpSpPr/>
            <p:nvPr/>
          </p:nvGrpSpPr>
          <p:grpSpPr>
            <a:xfrm>
              <a:off x="6642696" y="1667410"/>
              <a:ext cx="339306" cy="298186"/>
              <a:chOff x="2085450" y="2057100"/>
              <a:chExt cx="481900" cy="423500"/>
            </a:xfrm>
          </p:grpSpPr>
          <p:sp>
            <p:nvSpPr>
              <p:cNvPr id="73" name="Google Shape;555;p26">
                <a:extLst>
                  <a:ext uri="{FF2B5EF4-FFF2-40B4-BE49-F238E27FC236}">
                    <a16:creationId xmlns:a16="http://schemas.microsoft.com/office/drawing/2014/main" id="{3DADF63E-E5A4-654E-B20C-05F54DACF565}"/>
                  </a:ext>
                </a:extLst>
              </p:cNvPr>
              <p:cNvSpPr/>
              <p:nvPr/>
            </p:nvSpPr>
            <p:spPr>
              <a:xfrm>
                <a:off x="2085450" y="2061650"/>
                <a:ext cx="141250" cy="418950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16758" extrusionOk="0">
                    <a:moveTo>
                      <a:pt x="4305" y="6452"/>
                    </a:moveTo>
                    <a:cubicBezTo>
                      <a:pt x="4736" y="6452"/>
                      <a:pt x="5115" y="6999"/>
                      <a:pt x="4728" y="7411"/>
                    </a:cubicBezTo>
                    <a:cubicBezTo>
                      <a:pt x="4520" y="7631"/>
                      <a:pt x="4352" y="7887"/>
                      <a:pt x="4228" y="8164"/>
                    </a:cubicBezTo>
                    <a:cubicBezTo>
                      <a:pt x="4120" y="8402"/>
                      <a:pt x="3927" y="8502"/>
                      <a:pt x="3732" y="8502"/>
                    </a:cubicBezTo>
                    <a:cubicBezTo>
                      <a:pt x="3367" y="8502"/>
                      <a:pt x="2999" y="8150"/>
                      <a:pt x="3195" y="7703"/>
                    </a:cubicBezTo>
                    <a:cubicBezTo>
                      <a:pt x="3373" y="7312"/>
                      <a:pt x="3611" y="6951"/>
                      <a:pt x="3903" y="6637"/>
                    </a:cubicBezTo>
                    <a:cubicBezTo>
                      <a:pt x="4027" y="6506"/>
                      <a:pt x="4169" y="6452"/>
                      <a:pt x="4305" y="6452"/>
                    </a:cubicBezTo>
                    <a:close/>
                    <a:moveTo>
                      <a:pt x="2983" y="9449"/>
                    </a:moveTo>
                    <a:cubicBezTo>
                      <a:pt x="3331" y="9449"/>
                      <a:pt x="3684" y="9752"/>
                      <a:pt x="3539" y="10191"/>
                    </a:cubicBezTo>
                    <a:lnTo>
                      <a:pt x="3361" y="10727"/>
                    </a:lnTo>
                    <a:cubicBezTo>
                      <a:pt x="3270" y="10997"/>
                      <a:pt x="3059" y="11113"/>
                      <a:pt x="2845" y="11113"/>
                    </a:cubicBezTo>
                    <a:cubicBezTo>
                      <a:pt x="2498" y="11113"/>
                      <a:pt x="2143" y="10808"/>
                      <a:pt x="2289" y="10368"/>
                    </a:cubicBezTo>
                    <a:lnTo>
                      <a:pt x="2467" y="9832"/>
                    </a:lnTo>
                    <a:cubicBezTo>
                      <a:pt x="2558" y="9564"/>
                      <a:pt x="2770" y="9449"/>
                      <a:pt x="2983" y="9449"/>
                    </a:cubicBezTo>
                    <a:close/>
                    <a:moveTo>
                      <a:pt x="5649" y="1"/>
                    </a:moveTo>
                    <a:lnTo>
                      <a:pt x="356" y="2117"/>
                    </a:lnTo>
                    <a:cubicBezTo>
                      <a:pt x="142" y="2202"/>
                      <a:pt x="3" y="2410"/>
                      <a:pt x="3" y="2641"/>
                    </a:cubicBezTo>
                    <a:lnTo>
                      <a:pt x="3" y="16192"/>
                    </a:lnTo>
                    <a:cubicBezTo>
                      <a:pt x="1" y="16516"/>
                      <a:pt x="265" y="16758"/>
                      <a:pt x="564" y="16758"/>
                    </a:cubicBezTo>
                    <a:cubicBezTo>
                      <a:pt x="634" y="16758"/>
                      <a:pt x="706" y="16745"/>
                      <a:pt x="777" y="16716"/>
                    </a:cubicBezTo>
                    <a:lnTo>
                      <a:pt x="5649" y="14768"/>
                    </a:lnTo>
                    <a:lnTo>
                      <a:pt x="564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56;p26">
                <a:extLst>
                  <a:ext uri="{FF2B5EF4-FFF2-40B4-BE49-F238E27FC236}">
                    <a16:creationId xmlns:a16="http://schemas.microsoft.com/office/drawing/2014/main" id="{76E4515F-FFE9-D643-829D-918910DAF89B}"/>
                  </a:ext>
                </a:extLst>
              </p:cNvPr>
              <p:cNvSpPr/>
              <p:nvPr/>
            </p:nvSpPr>
            <p:spPr>
              <a:xfrm>
                <a:off x="2254900" y="2061050"/>
                <a:ext cx="143050" cy="415650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16626" extrusionOk="0">
                    <a:moveTo>
                      <a:pt x="2504" y="6585"/>
                    </a:moveTo>
                    <a:cubicBezTo>
                      <a:pt x="2647" y="6585"/>
                      <a:pt x="2794" y="6645"/>
                      <a:pt x="2916" y="6788"/>
                    </a:cubicBezTo>
                    <a:cubicBezTo>
                      <a:pt x="3153" y="7068"/>
                      <a:pt x="3349" y="7378"/>
                      <a:pt x="3500" y="7709"/>
                    </a:cubicBezTo>
                    <a:cubicBezTo>
                      <a:pt x="3766" y="8258"/>
                      <a:pt x="3464" y="8654"/>
                      <a:pt x="3096" y="8654"/>
                    </a:cubicBezTo>
                    <a:cubicBezTo>
                      <a:pt x="2878" y="8654"/>
                      <a:pt x="2636" y="8515"/>
                      <a:pt x="2476" y="8185"/>
                    </a:cubicBezTo>
                    <a:cubicBezTo>
                      <a:pt x="2367" y="7947"/>
                      <a:pt x="2226" y="7724"/>
                      <a:pt x="2057" y="7523"/>
                    </a:cubicBezTo>
                    <a:cubicBezTo>
                      <a:pt x="1694" y="7098"/>
                      <a:pt x="2083" y="6585"/>
                      <a:pt x="2504" y="6585"/>
                    </a:cubicBezTo>
                    <a:close/>
                    <a:moveTo>
                      <a:pt x="1" y="0"/>
                    </a:moveTo>
                    <a:lnTo>
                      <a:pt x="1" y="5475"/>
                    </a:lnTo>
                    <a:cubicBezTo>
                      <a:pt x="217" y="5475"/>
                      <a:pt x="434" y="5496"/>
                      <a:pt x="648" y="5532"/>
                    </a:cubicBezTo>
                    <a:cubicBezTo>
                      <a:pt x="1334" y="5657"/>
                      <a:pt x="1201" y="6655"/>
                      <a:pt x="564" y="6655"/>
                    </a:cubicBezTo>
                    <a:cubicBezTo>
                      <a:pt x="525" y="6655"/>
                      <a:pt x="483" y="6651"/>
                      <a:pt x="440" y="6643"/>
                    </a:cubicBezTo>
                    <a:cubicBezTo>
                      <a:pt x="296" y="6622"/>
                      <a:pt x="148" y="6610"/>
                      <a:pt x="1" y="6604"/>
                    </a:cubicBezTo>
                    <a:lnTo>
                      <a:pt x="1" y="14744"/>
                    </a:lnTo>
                    <a:lnTo>
                      <a:pt x="5722" y="16626"/>
                    </a:lnTo>
                    <a:lnTo>
                      <a:pt x="5722" y="10395"/>
                    </a:lnTo>
                    <a:cubicBezTo>
                      <a:pt x="5704" y="10397"/>
                      <a:pt x="5684" y="10397"/>
                      <a:pt x="5661" y="10397"/>
                    </a:cubicBezTo>
                    <a:cubicBezTo>
                      <a:pt x="5400" y="10397"/>
                      <a:pt x="4871" y="10299"/>
                      <a:pt x="4388" y="10085"/>
                    </a:cubicBezTo>
                    <a:cubicBezTo>
                      <a:pt x="3793" y="9819"/>
                      <a:pt x="4068" y="8997"/>
                      <a:pt x="4603" y="8997"/>
                    </a:cubicBezTo>
                    <a:cubicBezTo>
                      <a:pt x="4680" y="8997"/>
                      <a:pt x="4763" y="9014"/>
                      <a:pt x="4849" y="9052"/>
                    </a:cubicBezTo>
                    <a:cubicBezTo>
                      <a:pt x="5123" y="9176"/>
                      <a:pt x="5418" y="9251"/>
                      <a:pt x="5722" y="9275"/>
                    </a:cubicBezTo>
                    <a:lnTo>
                      <a:pt x="5722" y="188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57;p26">
                <a:extLst>
                  <a:ext uri="{FF2B5EF4-FFF2-40B4-BE49-F238E27FC236}">
                    <a16:creationId xmlns:a16="http://schemas.microsoft.com/office/drawing/2014/main" id="{23246D96-0487-9D4D-97BE-812E6C16C406}"/>
                  </a:ext>
                </a:extLst>
              </p:cNvPr>
              <p:cNvSpPr/>
              <p:nvPr/>
            </p:nvSpPr>
            <p:spPr>
              <a:xfrm>
                <a:off x="2426175" y="2057100"/>
                <a:ext cx="141175" cy="4189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6757" extrusionOk="0">
                    <a:moveTo>
                      <a:pt x="2800" y="5647"/>
                    </a:moveTo>
                    <a:cubicBezTo>
                      <a:pt x="3154" y="5647"/>
                      <a:pt x="3516" y="5968"/>
                      <a:pt x="3349" y="6410"/>
                    </a:cubicBezTo>
                    <a:lnTo>
                      <a:pt x="3153" y="6937"/>
                    </a:lnTo>
                    <a:cubicBezTo>
                      <a:pt x="3055" y="7196"/>
                      <a:pt x="2850" y="7305"/>
                      <a:pt x="2643" y="7305"/>
                    </a:cubicBezTo>
                    <a:cubicBezTo>
                      <a:pt x="2288" y="7305"/>
                      <a:pt x="1929" y="6984"/>
                      <a:pt x="2096" y="6539"/>
                    </a:cubicBezTo>
                    <a:lnTo>
                      <a:pt x="2295" y="6012"/>
                    </a:lnTo>
                    <a:cubicBezTo>
                      <a:pt x="2390" y="5755"/>
                      <a:pt x="2594" y="5647"/>
                      <a:pt x="2800" y="5647"/>
                    </a:cubicBezTo>
                    <a:close/>
                    <a:moveTo>
                      <a:pt x="1700" y="8178"/>
                    </a:moveTo>
                    <a:cubicBezTo>
                      <a:pt x="2108" y="8178"/>
                      <a:pt x="2500" y="8655"/>
                      <a:pt x="2168" y="9090"/>
                    </a:cubicBezTo>
                    <a:cubicBezTo>
                      <a:pt x="1906" y="9433"/>
                      <a:pt x="1587" y="9725"/>
                      <a:pt x="1226" y="9960"/>
                    </a:cubicBezTo>
                    <a:cubicBezTo>
                      <a:pt x="1118" y="10030"/>
                      <a:pt x="1011" y="10060"/>
                      <a:pt x="911" y="10060"/>
                    </a:cubicBezTo>
                    <a:cubicBezTo>
                      <a:pt x="424" y="10060"/>
                      <a:pt x="97" y="9344"/>
                      <a:pt x="612" y="9012"/>
                    </a:cubicBezTo>
                    <a:cubicBezTo>
                      <a:pt x="867" y="8849"/>
                      <a:pt x="1090" y="8641"/>
                      <a:pt x="1274" y="8403"/>
                    </a:cubicBezTo>
                    <a:cubicBezTo>
                      <a:pt x="1394" y="8244"/>
                      <a:pt x="1548" y="8178"/>
                      <a:pt x="1700" y="8178"/>
                    </a:cubicBezTo>
                    <a:close/>
                    <a:moveTo>
                      <a:pt x="5080" y="0"/>
                    </a:moveTo>
                    <a:cubicBezTo>
                      <a:pt x="5010" y="0"/>
                      <a:pt x="4939" y="13"/>
                      <a:pt x="4869" y="41"/>
                    </a:cubicBezTo>
                    <a:lnTo>
                      <a:pt x="0" y="1989"/>
                    </a:lnTo>
                    <a:lnTo>
                      <a:pt x="0" y="16756"/>
                    </a:lnTo>
                    <a:lnTo>
                      <a:pt x="5291" y="14640"/>
                    </a:lnTo>
                    <a:cubicBezTo>
                      <a:pt x="5505" y="14555"/>
                      <a:pt x="5646" y="14347"/>
                      <a:pt x="5646" y="14116"/>
                    </a:cubicBezTo>
                    <a:lnTo>
                      <a:pt x="5646" y="565"/>
                    </a:lnTo>
                    <a:cubicBezTo>
                      <a:pt x="5644" y="240"/>
                      <a:pt x="5378" y="0"/>
                      <a:pt x="5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558;p26">
              <a:extLst>
                <a:ext uri="{FF2B5EF4-FFF2-40B4-BE49-F238E27FC236}">
                  <a16:creationId xmlns:a16="http://schemas.microsoft.com/office/drawing/2014/main" id="{C075A00B-20A4-AE46-A5DF-DEA42B9E85B3}"/>
                </a:ext>
              </a:extLst>
            </p:cNvPr>
            <p:cNvSpPr txBox="1"/>
            <p:nvPr/>
          </p:nvSpPr>
          <p:spPr>
            <a:xfrm>
              <a:off x="6055304" y="3179073"/>
              <a:ext cx="14568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latin typeface="Roboto"/>
                  <a:ea typeface="Roboto"/>
                  <a:cs typeface="Roboto"/>
                  <a:sym typeface="Roboto"/>
                </a:rPr>
                <a:t>-</a:t>
              </a: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10 ml 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producto</a:t>
              </a:r>
              <a:endParaRPr lang="en"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-2 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minutos</a:t>
              </a:r>
              <a:endParaRPr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71" name="Google Shape;559;p26">
              <a:extLst>
                <a:ext uri="{FF2B5EF4-FFF2-40B4-BE49-F238E27FC236}">
                  <a16:creationId xmlns:a16="http://schemas.microsoft.com/office/drawing/2014/main" id="{68F783DC-24EF-9848-BC18-48B293F38CCC}"/>
                </a:ext>
              </a:extLst>
            </p:cNvPr>
            <p:cNvSpPr txBox="1"/>
            <p:nvPr/>
          </p:nvSpPr>
          <p:spPr>
            <a:xfrm>
              <a:off x="6082775" y="2502783"/>
              <a:ext cx="1456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-</a:t>
              </a:r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Inmersión</a:t>
              </a:r>
              <a:r>
                <a:rPr lang="en" sz="1600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 en </a:t>
              </a:r>
              <a:r>
                <a:rPr lang="en" sz="1600" i="1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B. bassiana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i="1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-</a:t>
              </a:r>
              <a:r>
                <a:rPr lang="en" sz="1600" i="1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Inmersión</a:t>
              </a:r>
              <a:r>
                <a:rPr lang="en" sz="1600" i="1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 </a:t>
              </a:r>
              <a:r>
                <a:rPr lang="en" sz="1600" i="1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en</a:t>
              </a:r>
              <a:r>
                <a:rPr lang="en" sz="1600" i="1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 </a:t>
              </a:r>
              <a:r>
                <a:rPr lang="en" sz="1600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 </a:t>
              </a:r>
              <a:r>
                <a:rPr lang="en" sz="1600" i="1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M. anisopliae</a:t>
              </a:r>
              <a:endParaRPr sz="1600" i="1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72" name="Google Shape;560;p26">
              <a:extLst>
                <a:ext uri="{FF2B5EF4-FFF2-40B4-BE49-F238E27FC236}">
                  <a16:creationId xmlns:a16="http://schemas.microsoft.com/office/drawing/2014/main" id="{0BF1DB48-EAEC-0945-8A65-EF3C893F520E}"/>
                </a:ext>
              </a:extLst>
            </p:cNvPr>
            <p:cNvSpPr/>
            <p:nvPr/>
          </p:nvSpPr>
          <p:spPr>
            <a:xfrm>
              <a:off x="6736138" y="3960663"/>
              <a:ext cx="152400" cy="152400"/>
            </a:xfrm>
            <a:prstGeom prst="ellipse">
              <a:avLst/>
            </a:prstGeom>
            <a:solidFill>
              <a:srgbClr val="D6C560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561;p26">
            <a:extLst>
              <a:ext uri="{FF2B5EF4-FFF2-40B4-BE49-F238E27FC236}">
                <a16:creationId xmlns:a16="http://schemas.microsoft.com/office/drawing/2014/main" id="{626AEEE2-52AD-9347-89CC-7F5914B4BC9F}"/>
              </a:ext>
            </a:extLst>
          </p:cNvPr>
          <p:cNvGrpSpPr/>
          <p:nvPr/>
        </p:nvGrpSpPr>
        <p:grpSpPr>
          <a:xfrm>
            <a:off x="905664" y="1481992"/>
            <a:ext cx="1508435" cy="2697700"/>
            <a:chOff x="1561615" y="1415363"/>
            <a:chExt cx="1508435" cy="2697700"/>
          </a:xfrm>
        </p:grpSpPr>
        <p:sp>
          <p:nvSpPr>
            <p:cNvPr id="77" name="Google Shape;562;p26">
              <a:extLst>
                <a:ext uri="{FF2B5EF4-FFF2-40B4-BE49-F238E27FC236}">
                  <a16:creationId xmlns:a16="http://schemas.microsoft.com/office/drawing/2014/main" id="{06571879-1D44-F54F-910F-93AF1F04C73E}"/>
                </a:ext>
              </a:extLst>
            </p:cNvPr>
            <p:cNvSpPr/>
            <p:nvPr/>
          </p:nvSpPr>
          <p:spPr>
            <a:xfrm>
              <a:off x="1604550" y="1848613"/>
              <a:ext cx="1465375" cy="2190091"/>
            </a:xfrm>
            <a:custGeom>
              <a:avLst/>
              <a:gdLst/>
              <a:ahLst/>
              <a:cxnLst/>
              <a:rect l="l" t="t" r="r" b="b"/>
              <a:pathLst>
                <a:path w="58615" h="94953" extrusionOk="0">
                  <a:moveTo>
                    <a:pt x="0" y="0"/>
                  </a:moveTo>
                  <a:lnTo>
                    <a:pt x="0" y="94952"/>
                  </a:lnTo>
                  <a:lnTo>
                    <a:pt x="58615" y="94952"/>
                  </a:lnTo>
                  <a:lnTo>
                    <a:pt x="58615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63;p26">
              <a:extLst>
                <a:ext uri="{FF2B5EF4-FFF2-40B4-BE49-F238E27FC236}">
                  <a16:creationId xmlns:a16="http://schemas.microsoft.com/office/drawing/2014/main" id="{9870E6FB-D4C9-AA4A-952D-9DC33D873465}"/>
                </a:ext>
              </a:extLst>
            </p:cNvPr>
            <p:cNvSpPr/>
            <p:nvPr/>
          </p:nvSpPr>
          <p:spPr>
            <a:xfrm>
              <a:off x="1960238" y="1415363"/>
              <a:ext cx="725700" cy="802225"/>
            </a:xfrm>
            <a:custGeom>
              <a:avLst/>
              <a:gdLst/>
              <a:ahLst/>
              <a:cxnLst/>
              <a:rect l="l" t="t" r="r" b="b"/>
              <a:pathLst>
                <a:path w="29028" h="32089" extrusionOk="0">
                  <a:moveTo>
                    <a:pt x="14514" y="1"/>
                  </a:moveTo>
                  <a:cubicBezTo>
                    <a:pt x="13713" y="1"/>
                    <a:pt x="12913" y="209"/>
                    <a:pt x="12192" y="626"/>
                  </a:cubicBezTo>
                  <a:lnTo>
                    <a:pt x="2322" y="6329"/>
                  </a:lnTo>
                  <a:cubicBezTo>
                    <a:pt x="881" y="7151"/>
                    <a:pt x="0" y="8686"/>
                    <a:pt x="0" y="10341"/>
                  </a:cubicBezTo>
                  <a:lnTo>
                    <a:pt x="0" y="21748"/>
                  </a:lnTo>
                  <a:cubicBezTo>
                    <a:pt x="0" y="23403"/>
                    <a:pt x="881" y="24938"/>
                    <a:pt x="2322" y="25760"/>
                  </a:cubicBezTo>
                  <a:lnTo>
                    <a:pt x="12192" y="31463"/>
                  </a:lnTo>
                  <a:cubicBezTo>
                    <a:pt x="12913" y="31880"/>
                    <a:pt x="13713" y="32088"/>
                    <a:pt x="14514" y="32088"/>
                  </a:cubicBezTo>
                  <a:cubicBezTo>
                    <a:pt x="15315" y="32088"/>
                    <a:pt x="16115" y="31880"/>
                    <a:pt x="16836" y="31463"/>
                  </a:cubicBezTo>
                  <a:lnTo>
                    <a:pt x="26706" y="25760"/>
                  </a:lnTo>
                  <a:cubicBezTo>
                    <a:pt x="28147" y="24938"/>
                    <a:pt x="29028" y="23403"/>
                    <a:pt x="29028" y="21748"/>
                  </a:cubicBezTo>
                  <a:lnTo>
                    <a:pt x="29028" y="10341"/>
                  </a:lnTo>
                  <a:cubicBezTo>
                    <a:pt x="29028" y="8686"/>
                    <a:pt x="28147" y="7151"/>
                    <a:pt x="26706" y="6329"/>
                  </a:cubicBezTo>
                  <a:lnTo>
                    <a:pt x="16836" y="626"/>
                  </a:lnTo>
                  <a:cubicBezTo>
                    <a:pt x="16115" y="209"/>
                    <a:pt x="15315" y="1"/>
                    <a:pt x="14514" y="1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564;p26">
              <a:extLst>
                <a:ext uri="{FF2B5EF4-FFF2-40B4-BE49-F238E27FC236}">
                  <a16:creationId xmlns:a16="http://schemas.microsoft.com/office/drawing/2014/main" id="{54F1928A-1E98-4E46-B67C-05497DD91420}"/>
                </a:ext>
              </a:extLst>
            </p:cNvPr>
            <p:cNvGrpSpPr/>
            <p:nvPr/>
          </p:nvGrpSpPr>
          <p:grpSpPr>
            <a:xfrm>
              <a:off x="2174016" y="1646853"/>
              <a:ext cx="298169" cy="339253"/>
              <a:chOff x="1529350" y="258825"/>
              <a:chExt cx="423475" cy="481825"/>
            </a:xfrm>
          </p:grpSpPr>
          <p:sp>
            <p:nvSpPr>
              <p:cNvPr id="83" name="Google Shape;565;p26">
                <a:extLst>
                  <a:ext uri="{FF2B5EF4-FFF2-40B4-BE49-F238E27FC236}">
                    <a16:creationId xmlns:a16="http://schemas.microsoft.com/office/drawing/2014/main" id="{57BC1725-81C4-4A44-94F6-A54BDD5E0C55}"/>
                  </a:ext>
                </a:extLst>
              </p:cNvPr>
              <p:cNvSpPr/>
              <p:nvPr/>
            </p:nvSpPr>
            <p:spPr>
              <a:xfrm>
                <a:off x="1585800" y="258825"/>
                <a:ext cx="310650" cy="430550"/>
              </a:xfrm>
              <a:custGeom>
                <a:avLst/>
                <a:gdLst/>
                <a:ahLst/>
                <a:cxnLst/>
                <a:rect l="l" t="t" r="r" b="b"/>
                <a:pathLst>
                  <a:path w="12426" h="17222" extrusionOk="0">
                    <a:moveTo>
                      <a:pt x="6213" y="3388"/>
                    </a:moveTo>
                    <a:cubicBezTo>
                      <a:pt x="7354" y="3388"/>
                      <a:pt x="8384" y="4074"/>
                      <a:pt x="8821" y="5131"/>
                    </a:cubicBezTo>
                    <a:cubicBezTo>
                      <a:pt x="9257" y="6185"/>
                      <a:pt x="9016" y="7399"/>
                      <a:pt x="8206" y="8206"/>
                    </a:cubicBezTo>
                    <a:cubicBezTo>
                      <a:pt x="7666" y="8748"/>
                      <a:pt x="6945" y="9035"/>
                      <a:pt x="6210" y="9035"/>
                    </a:cubicBezTo>
                    <a:cubicBezTo>
                      <a:pt x="5847" y="9035"/>
                      <a:pt x="5481" y="8965"/>
                      <a:pt x="5132" y="8820"/>
                    </a:cubicBezTo>
                    <a:cubicBezTo>
                      <a:pt x="4075" y="8383"/>
                      <a:pt x="3388" y="7354"/>
                      <a:pt x="3388" y="6212"/>
                    </a:cubicBezTo>
                    <a:cubicBezTo>
                      <a:pt x="3391" y="4652"/>
                      <a:pt x="4653" y="3391"/>
                      <a:pt x="6213" y="3388"/>
                    </a:cubicBezTo>
                    <a:close/>
                    <a:moveTo>
                      <a:pt x="6213" y="0"/>
                    </a:moveTo>
                    <a:cubicBezTo>
                      <a:pt x="2825" y="0"/>
                      <a:pt x="1" y="2728"/>
                      <a:pt x="1" y="6212"/>
                    </a:cubicBezTo>
                    <a:cubicBezTo>
                      <a:pt x="1" y="7537"/>
                      <a:pt x="398" y="8718"/>
                      <a:pt x="1163" y="9826"/>
                    </a:cubicBezTo>
                    <a:lnTo>
                      <a:pt x="5737" y="16959"/>
                    </a:lnTo>
                    <a:cubicBezTo>
                      <a:pt x="5847" y="17134"/>
                      <a:pt x="6029" y="17221"/>
                      <a:pt x="6211" y="17221"/>
                    </a:cubicBezTo>
                    <a:cubicBezTo>
                      <a:pt x="6394" y="17221"/>
                      <a:pt x="6576" y="17134"/>
                      <a:pt x="6686" y="16959"/>
                    </a:cubicBezTo>
                    <a:lnTo>
                      <a:pt x="11278" y="9802"/>
                    </a:lnTo>
                    <a:cubicBezTo>
                      <a:pt x="12025" y="8751"/>
                      <a:pt x="12425" y="7498"/>
                      <a:pt x="12422" y="6212"/>
                    </a:cubicBezTo>
                    <a:cubicBezTo>
                      <a:pt x="12422" y="2786"/>
                      <a:pt x="9637" y="0"/>
                      <a:pt x="62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66;p26">
                <a:extLst>
                  <a:ext uri="{FF2B5EF4-FFF2-40B4-BE49-F238E27FC236}">
                    <a16:creationId xmlns:a16="http://schemas.microsoft.com/office/drawing/2014/main" id="{D19115A6-07E6-4F42-A4BF-64EC5E8DEDB0}"/>
                  </a:ext>
                </a:extLst>
              </p:cNvPr>
              <p:cNvSpPr/>
              <p:nvPr/>
            </p:nvSpPr>
            <p:spPr>
              <a:xfrm>
                <a:off x="1529350" y="583200"/>
                <a:ext cx="423475" cy="157450"/>
              </a:xfrm>
              <a:custGeom>
                <a:avLst/>
                <a:gdLst/>
                <a:ahLst/>
                <a:cxnLst/>
                <a:rect l="l" t="t" r="r" b="b"/>
                <a:pathLst>
                  <a:path w="16939" h="6298" extrusionOk="0">
                    <a:moveTo>
                      <a:pt x="4050" y="1"/>
                    </a:moveTo>
                    <a:cubicBezTo>
                      <a:pt x="1545" y="582"/>
                      <a:pt x="0" y="1642"/>
                      <a:pt x="0" y="2909"/>
                    </a:cubicBezTo>
                    <a:cubicBezTo>
                      <a:pt x="0" y="5111"/>
                      <a:pt x="4364" y="6297"/>
                      <a:pt x="8471" y="6297"/>
                    </a:cubicBezTo>
                    <a:cubicBezTo>
                      <a:pt x="12575" y="6297"/>
                      <a:pt x="16938" y="5111"/>
                      <a:pt x="16938" y="2909"/>
                    </a:cubicBezTo>
                    <a:cubicBezTo>
                      <a:pt x="16938" y="1642"/>
                      <a:pt x="15391" y="579"/>
                      <a:pt x="12882" y="1"/>
                    </a:cubicBezTo>
                    <a:lnTo>
                      <a:pt x="10040" y="4445"/>
                    </a:lnTo>
                    <a:cubicBezTo>
                      <a:pt x="9673" y="5018"/>
                      <a:pt x="9071" y="5305"/>
                      <a:pt x="8469" y="5305"/>
                    </a:cubicBezTo>
                    <a:cubicBezTo>
                      <a:pt x="7867" y="5305"/>
                      <a:pt x="7265" y="5018"/>
                      <a:pt x="6899" y="4445"/>
                    </a:cubicBezTo>
                    <a:lnTo>
                      <a:pt x="405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" name="Google Shape;567;p26">
              <a:extLst>
                <a:ext uri="{FF2B5EF4-FFF2-40B4-BE49-F238E27FC236}">
                  <a16:creationId xmlns:a16="http://schemas.microsoft.com/office/drawing/2014/main" id="{D4FEA1B3-4442-6B4E-86F6-9D3458905A75}"/>
                </a:ext>
              </a:extLst>
            </p:cNvPr>
            <p:cNvSpPr txBox="1"/>
            <p:nvPr/>
          </p:nvSpPr>
          <p:spPr>
            <a:xfrm>
              <a:off x="1561615" y="3061498"/>
              <a:ext cx="14655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10 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adultos</a:t>
              </a:r>
              <a:endParaRPr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81" name="Google Shape;568;p26">
              <a:extLst>
                <a:ext uri="{FF2B5EF4-FFF2-40B4-BE49-F238E27FC236}">
                  <a16:creationId xmlns:a16="http://schemas.microsoft.com/office/drawing/2014/main" id="{DC48C8AF-373C-B849-ACB0-6E20360EDB20}"/>
                </a:ext>
              </a:extLst>
            </p:cNvPr>
            <p:cNvSpPr txBox="1"/>
            <p:nvPr/>
          </p:nvSpPr>
          <p:spPr>
            <a:xfrm>
              <a:off x="1604550" y="2502783"/>
              <a:ext cx="14655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Recolección</a:t>
              </a:r>
              <a:r>
                <a:rPr lang="en" sz="1600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 </a:t>
              </a:r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garrapatas</a:t>
              </a:r>
              <a:endParaRPr sz="1600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82" name="Google Shape;569;p26">
              <a:extLst>
                <a:ext uri="{FF2B5EF4-FFF2-40B4-BE49-F238E27FC236}">
                  <a16:creationId xmlns:a16="http://schemas.microsoft.com/office/drawing/2014/main" id="{BE811749-929E-0F44-B16C-04C6724FF572}"/>
                </a:ext>
              </a:extLst>
            </p:cNvPr>
            <p:cNvSpPr/>
            <p:nvPr/>
          </p:nvSpPr>
          <p:spPr>
            <a:xfrm>
              <a:off x="2261038" y="3960663"/>
              <a:ext cx="152400" cy="152400"/>
            </a:xfrm>
            <a:prstGeom prst="ellipse">
              <a:avLst/>
            </a:prstGeom>
            <a:solidFill>
              <a:srgbClr val="5EB2FC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570;p26">
            <a:extLst>
              <a:ext uri="{FF2B5EF4-FFF2-40B4-BE49-F238E27FC236}">
                <a16:creationId xmlns:a16="http://schemas.microsoft.com/office/drawing/2014/main" id="{F0F065AF-E7B1-9447-BCF0-A985DB7187A3}"/>
              </a:ext>
            </a:extLst>
          </p:cNvPr>
          <p:cNvGrpSpPr/>
          <p:nvPr/>
        </p:nvGrpSpPr>
        <p:grpSpPr>
          <a:xfrm>
            <a:off x="3944606" y="1481992"/>
            <a:ext cx="1472908" cy="2697700"/>
            <a:chOff x="4585756" y="1415363"/>
            <a:chExt cx="1472908" cy="2697700"/>
          </a:xfrm>
          <a:solidFill>
            <a:srgbClr val="FFBFB1"/>
          </a:solidFill>
        </p:grpSpPr>
        <p:sp>
          <p:nvSpPr>
            <p:cNvPr id="86" name="Google Shape;571;p26">
              <a:extLst>
                <a:ext uri="{FF2B5EF4-FFF2-40B4-BE49-F238E27FC236}">
                  <a16:creationId xmlns:a16="http://schemas.microsoft.com/office/drawing/2014/main" id="{3DB889A9-4A79-B244-BD65-9D6110A4BAFF}"/>
                </a:ext>
              </a:extLst>
            </p:cNvPr>
            <p:cNvSpPr/>
            <p:nvPr/>
          </p:nvSpPr>
          <p:spPr>
            <a:xfrm>
              <a:off x="4585756" y="1848613"/>
              <a:ext cx="1456750" cy="2190091"/>
            </a:xfrm>
            <a:custGeom>
              <a:avLst/>
              <a:gdLst/>
              <a:ahLst/>
              <a:cxnLst/>
              <a:rect l="l" t="t" r="r" b="b"/>
              <a:pathLst>
                <a:path w="58270" h="94953" extrusionOk="0">
                  <a:moveTo>
                    <a:pt x="0" y="0"/>
                  </a:moveTo>
                  <a:lnTo>
                    <a:pt x="0" y="94952"/>
                  </a:lnTo>
                  <a:lnTo>
                    <a:pt x="58270" y="94952"/>
                  </a:lnTo>
                  <a:lnTo>
                    <a:pt x="58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72;p26">
              <a:extLst>
                <a:ext uri="{FF2B5EF4-FFF2-40B4-BE49-F238E27FC236}">
                  <a16:creationId xmlns:a16="http://schemas.microsoft.com/office/drawing/2014/main" id="{365FB408-E80C-9E49-8FBC-A74EE57C95C2}"/>
                </a:ext>
              </a:extLst>
            </p:cNvPr>
            <p:cNvSpPr/>
            <p:nvPr/>
          </p:nvSpPr>
          <p:spPr>
            <a:xfrm>
              <a:off x="4955538" y="1415363"/>
              <a:ext cx="725725" cy="802225"/>
            </a:xfrm>
            <a:custGeom>
              <a:avLst/>
              <a:gdLst/>
              <a:ahLst/>
              <a:cxnLst/>
              <a:rect l="l" t="t" r="r" b="b"/>
              <a:pathLst>
                <a:path w="29029" h="32089" extrusionOk="0">
                  <a:moveTo>
                    <a:pt x="14515" y="1"/>
                  </a:moveTo>
                  <a:cubicBezTo>
                    <a:pt x="13714" y="1"/>
                    <a:pt x="12913" y="209"/>
                    <a:pt x="12193" y="626"/>
                  </a:cubicBezTo>
                  <a:lnTo>
                    <a:pt x="2323" y="6329"/>
                  </a:lnTo>
                  <a:cubicBezTo>
                    <a:pt x="882" y="7151"/>
                    <a:pt x="1" y="8686"/>
                    <a:pt x="1" y="10341"/>
                  </a:cubicBezTo>
                  <a:lnTo>
                    <a:pt x="1" y="21748"/>
                  </a:lnTo>
                  <a:cubicBezTo>
                    <a:pt x="1" y="23403"/>
                    <a:pt x="882" y="24938"/>
                    <a:pt x="2323" y="25760"/>
                  </a:cubicBezTo>
                  <a:lnTo>
                    <a:pt x="12193" y="31463"/>
                  </a:lnTo>
                  <a:cubicBezTo>
                    <a:pt x="12913" y="31880"/>
                    <a:pt x="13714" y="32088"/>
                    <a:pt x="14515" y="32088"/>
                  </a:cubicBezTo>
                  <a:cubicBezTo>
                    <a:pt x="15315" y="32088"/>
                    <a:pt x="16116" y="31880"/>
                    <a:pt x="16836" y="31463"/>
                  </a:cubicBezTo>
                  <a:lnTo>
                    <a:pt x="26707" y="25760"/>
                  </a:lnTo>
                  <a:cubicBezTo>
                    <a:pt x="28147" y="24938"/>
                    <a:pt x="29028" y="23403"/>
                    <a:pt x="29028" y="21748"/>
                  </a:cubicBezTo>
                  <a:lnTo>
                    <a:pt x="29028" y="10341"/>
                  </a:lnTo>
                  <a:cubicBezTo>
                    <a:pt x="29028" y="8686"/>
                    <a:pt x="28147" y="7151"/>
                    <a:pt x="26707" y="6329"/>
                  </a:cubicBezTo>
                  <a:lnTo>
                    <a:pt x="16836" y="626"/>
                  </a:lnTo>
                  <a:cubicBezTo>
                    <a:pt x="16116" y="209"/>
                    <a:pt x="15315" y="1"/>
                    <a:pt x="14515" y="1"/>
                  </a:cubicBezTo>
                  <a:close/>
                </a:path>
              </a:pathLst>
            </a:custGeom>
            <a:grpFill/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74;p26">
              <a:extLst>
                <a:ext uri="{FF2B5EF4-FFF2-40B4-BE49-F238E27FC236}">
                  <a16:creationId xmlns:a16="http://schemas.microsoft.com/office/drawing/2014/main" id="{1B2197D9-78A3-8D47-813C-8251D7589F54}"/>
                </a:ext>
              </a:extLst>
            </p:cNvPr>
            <p:cNvSpPr/>
            <p:nvPr/>
          </p:nvSpPr>
          <p:spPr>
            <a:xfrm>
              <a:off x="5148625" y="1952211"/>
              <a:ext cx="39130" cy="33938"/>
            </a:xfrm>
            <a:custGeom>
              <a:avLst/>
              <a:gdLst/>
              <a:ahLst/>
              <a:cxnLst/>
              <a:rect l="l" t="t" r="r" b="b"/>
              <a:pathLst>
                <a:path w="2223" h="1928" extrusionOk="0">
                  <a:moveTo>
                    <a:pt x="1600" y="0"/>
                  </a:moveTo>
                  <a:cubicBezTo>
                    <a:pt x="1460" y="0"/>
                    <a:pt x="1319" y="53"/>
                    <a:pt x="1211" y="158"/>
                  </a:cubicBezTo>
                  <a:lnTo>
                    <a:pt x="413" y="959"/>
                  </a:lnTo>
                  <a:cubicBezTo>
                    <a:pt x="0" y="1369"/>
                    <a:pt x="388" y="1927"/>
                    <a:pt x="825" y="1927"/>
                  </a:cubicBezTo>
                  <a:cubicBezTo>
                    <a:pt x="956" y="1927"/>
                    <a:pt x="1091" y="1877"/>
                    <a:pt x="1211" y="1757"/>
                  </a:cubicBezTo>
                  <a:lnTo>
                    <a:pt x="2009" y="959"/>
                  </a:lnTo>
                  <a:cubicBezTo>
                    <a:pt x="2222" y="736"/>
                    <a:pt x="2219" y="384"/>
                    <a:pt x="2000" y="167"/>
                  </a:cubicBezTo>
                  <a:cubicBezTo>
                    <a:pt x="1890" y="56"/>
                    <a:pt x="1745" y="0"/>
                    <a:pt x="16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79;p26">
              <a:extLst>
                <a:ext uri="{FF2B5EF4-FFF2-40B4-BE49-F238E27FC236}">
                  <a16:creationId xmlns:a16="http://schemas.microsoft.com/office/drawing/2014/main" id="{6BF09AD9-24B7-0349-9E74-CAA9ACE253F1}"/>
                </a:ext>
              </a:extLst>
            </p:cNvPr>
            <p:cNvSpPr txBox="1"/>
            <p:nvPr/>
          </p:nvSpPr>
          <p:spPr>
            <a:xfrm>
              <a:off x="4600549" y="3197229"/>
              <a:ext cx="1456800" cy="534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 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Hipoclorito</a:t>
              </a: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 de sodio 0,05% por 10 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minutos</a:t>
              </a:r>
              <a:endParaRPr lang="en"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-Agua 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destilada</a:t>
              </a: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 (3)</a:t>
              </a:r>
              <a:endParaRPr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90" name="Google Shape;580;p26">
              <a:extLst>
                <a:ext uri="{FF2B5EF4-FFF2-40B4-BE49-F238E27FC236}">
                  <a16:creationId xmlns:a16="http://schemas.microsoft.com/office/drawing/2014/main" id="{2E7D5CB1-FFD8-3C4C-9431-09FF150994A4}"/>
                </a:ext>
              </a:extLst>
            </p:cNvPr>
            <p:cNvSpPr txBox="1"/>
            <p:nvPr/>
          </p:nvSpPr>
          <p:spPr>
            <a:xfrm>
              <a:off x="4601864" y="2364511"/>
              <a:ext cx="1456800" cy="429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Desinfección</a:t>
              </a:r>
              <a:endParaRPr sz="1600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91" name="Google Shape;581;p26">
              <a:extLst>
                <a:ext uri="{FF2B5EF4-FFF2-40B4-BE49-F238E27FC236}">
                  <a16:creationId xmlns:a16="http://schemas.microsoft.com/office/drawing/2014/main" id="{8FE636C1-8DAD-2C44-AFC6-674C1DD0F9C6}"/>
                </a:ext>
              </a:extLst>
            </p:cNvPr>
            <p:cNvSpPr/>
            <p:nvPr/>
          </p:nvSpPr>
          <p:spPr>
            <a:xfrm>
              <a:off x="5241038" y="3960663"/>
              <a:ext cx="152400" cy="152400"/>
            </a:xfrm>
            <a:prstGeom prst="ellipse">
              <a:avLst/>
            </a:prstGeom>
            <a:grp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7" name="Google Shape;582;p26">
            <a:extLst>
              <a:ext uri="{FF2B5EF4-FFF2-40B4-BE49-F238E27FC236}">
                <a16:creationId xmlns:a16="http://schemas.microsoft.com/office/drawing/2014/main" id="{18F2A172-DCB2-3F46-8AA1-07D87363D6FA}"/>
              </a:ext>
            </a:extLst>
          </p:cNvPr>
          <p:cNvCxnSpPr>
            <a:stCxn id="82" idx="4"/>
            <a:endCxn id="62" idx="4"/>
          </p:cNvCxnSpPr>
          <p:nvPr/>
        </p:nvCxnSpPr>
        <p:spPr>
          <a:xfrm rot="-5400000" flipH="1">
            <a:off x="2433686" y="3427292"/>
            <a:ext cx="600" cy="15054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8" name="Google Shape;583;p26">
            <a:extLst>
              <a:ext uri="{FF2B5EF4-FFF2-40B4-BE49-F238E27FC236}">
                <a16:creationId xmlns:a16="http://schemas.microsoft.com/office/drawing/2014/main" id="{AEB0DACF-D9CB-B142-BE64-67E49D330DE3}"/>
              </a:ext>
            </a:extLst>
          </p:cNvPr>
          <p:cNvCxnSpPr>
            <a:cxnSpLocks/>
          </p:cNvCxnSpPr>
          <p:nvPr/>
        </p:nvCxnSpPr>
        <p:spPr>
          <a:xfrm rot="-5400000">
            <a:off x="3933424" y="736342"/>
            <a:ext cx="600" cy="14907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9" name="Google Shape;584;p26">
            <a:extLst>
              <a:ext uri="{FF2B5EF4-FFF2-40B4-BE49-F238E27FC236}">
                <a16:creationId xmlns:a16="http://schemas.microsoft.com/office/drawing/2014/main" id="{B4CD2CB7-F59F-B340-A51E-B20D5F8206E4}"/>
              </a:ext>
            </a:extLst>
          </p:cNvPr>
          <p:cNvCxnSpPr>
            <a:cxnSpLocks/>
          </p:cNvCxnSpPr>
          <p:nvPr/>
        </p:nvCxnSpPr>
        <p:spPr>
          <a:xfrm rot="-5400000" flipH="1">
            <a:off x="5424113" y="3434642"/>
            <a:ext cx="600" cy="14907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02" name="Google Shape;561;p26">
            <a:extLst>
              <a:ext uri="{FF2B5EF4-FFF2-40B4-BE49-F238E27FC236}">
                <a16:creationId xmlns:a16="http://schemas.microsoft.com/office/drawing/2014/main" id="{DA16C23C-EF99-8749-A834-2DC72366A7DC}"/>
              </a:ext>
            </a:extLst>
          </p:cNvPr>
          <p:cNvGrpSpPr/>
          <p:nvPr/>
        </p:nvGrpSpPr>
        <p:grpSpPr>
          <a:xfrm>
            <a:off x="6850425" y="1458234"/>
            <a:ext cx="1541637" cy="2697700"/>
            <a:chOff x="1528288" y="1415363"/>
            <a:chExt cx="1541637" cy="2697700"/>
          </a:xfrm>
        </p:grpSpPr>
        <p:sp>
          <p:nvSpPr>
            <p:cNvPr id="103" name="Google Shape;562;p26">
              <a:extLst>
                <a:ext uri="{FF2B5EF4-FFF2-40B4-BE49-F238E27FC236}">
                  <a16:creationId xmlns:a16="http://schemas.microsoft.com/office/drawing/2014/main" id="{FBEB4C0C-CC1C-CB48-AE69-9BB9A17F4D9F}"/>
                </a:ext>
              </a:extLst>
            </p:cNvPr>
            <p:cNvSpPr/>
            <p:nvPr/>
          </p:nvSpPr>
          <p:spPr>
            <a:xfrm>
              <a:off x="1604550" y="1848613"/>
              <a:ext cx="1465375" cy="2190091"/>
            </a:xfrm>
            <a:custGeom>
              <a:avLst/>
              <a:gdLst/>
              <a:ahLst/>
              <a:cxnLst/>
              <a:rect l="l" t="t" r="r" b="b"/>
              <a:pathLst>
                <a:path w="58615" h="94953" extrusionOk="0">
                  <a:moveTo>
                    <a:pt x="0" y="0"/>
                  </a:moveTo>
                  <a:lnTo>
                    <a:pt x="0" y="94952"/>
                  </a:lnTo>
                  <a:lnTo>
                    <a:pt x="58615" y="94952"/>
                  </a:lnTo>
                  <a:lnTo>
                    <a:pt x="58615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" name="Google Shape;563;p26">
              <a:extLst>
                <a:ext uri="{FF2B5EF4-FFF2-40B4-BE49-F238E27FC236}">
                  <a16:creationId xmlns:a16="http://schemas.microsoft.com/office/drawing/2014/main" id="{582B13B9-DBA0-A143-8C86-B35F5C7BCF7B}"/>
                </a:ext>
              </a:extLst>
            </p:cNvPr>
            <p:cNvSpPr/>
            <p:nvPr/>
          </p:nvSpPr>
          <p:spPr>
            <a:xfrm>
              <a:off x="1960238" y="1415363"/>
              <a:ext cx="725700" cy="802225"/>
            </a:xfrm>
            <a:custGeom>
              <a:avLst/>
              <a:gdLst/>
              <a:ahLst/>
              <a:cxnLst/>
              <a:rect l="l" t="t" r="r" b="b"/>
              <a:pathLst>
                <a:path w="29028" h="32089" extrusionOk="0">
                  <a:moveTo>
                    <a:pt x="14514" y="1"/>
                  </a:moveTo>
                  <a:cubicBezTo>
                    <a:pt x="13713" y="1"/>
                    <a:pt x="12913" y="209"/>
                    <a:pt x="12192" y="626"/>
                  </a:cubicBezTo>
                  <a:lnTo>
                    <a:pt x="2322" y="6329"/>
                  </a:lnTo>
                  <a:cubicBezTo>
                    <a:pt x="881" y="7151"/>
                    <a:pt x="0" y="8686"/>
                    <a:pt x="0" y="10341"/>
                  </a:cubicBezTo>
                  <a:lnTo>
                    <a:pt x="0" y="21748"/>
                  </a:lnTo>
                  <a:cubicBezTo>
                    <a:pt x="0" y="23403"/>
                    <a:pt x="881" y="24938"/>
                    <a:pt x="2322" y="25760"/>
                  </a:cubicBezTo>
                  <a:lnTo>
                    <a:pt x="12192" y="31463"/>
                  </a:lnTo>
                  <a:cubicBezTo>
                    <a:pt x="12913" y="31880"/>
                    <a:pt x="13713" y="32088"/>
                    <a:pt x="14514" y="32088"/>
                  </a:cubicBezTo>
                  <a:cubicBezTo>
                    <a:pt x="15315" y="32088"/>
                    <a:pt x="16115" y="31880"/>
                    <a:pt x="16836" y="31463"/>
                  </a:cubicBezTo>
                  <a:lnTo>
                    <a:pt x="26706" y="25760"/>
                  </a:lnTo>
                  <a:cubicBezTo>
                    <a:pt x="28147" y="24938"/>
                    <a:pt x="29028" y="23403"/>
                    <a:pt x="29028" y="21748"/>
                  </a:cubicBezTo>
                  <a:lnTo>
                    <a:pt x="29028" y="10341"/>
                  </a:lnTo>
                  <a:cubicBezTo>
                    <a:pt x="29028" y="8686"/>
                    <a:pt x="28147" y="7151"/>
                    <a:pt x="26706" y="6329"/>
                  </a:cubicBezTo>
                  <a:lnTo>
                    <a:pt x="16836" y="626"/>
                  </a:lnTo>
                  <a:cubicBezTo>
                    <a:pt x="16115" y="209"/>
                    <a:pt x="15315" y="1"/>
                    <a:pt x="14514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7;p26">
              <a:extLst>
                <a:ext uri="{FF2B5EF4-FFF2-40B4-BE49-F238E27FC236}">
                  <a16:creationId xmlns:a16="http://schemas.microsoft.com/office/drawing/2014/main" id="{92AD38E1-7098-D24A-BC35-7F317EE31D3A}"/>
                </a:ext>
              </a:extLst>
            </p:cNvPr>
            <p:cNvSpPr txBox="1"/>
            <p:nvPr/>
          </p:nvSpPr>
          <p:spPr>
            <a:xfrm>
              <a:off x="1561615" y="3061498"/>
              <a:ext cx="14655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-10 días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Cámara</a:t>
              </a: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 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humeda</a:t>
              </a:r>
              <a:endParaRPr lang="en"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-24ºC </a:t>
              </a:r>
              <a:endParaRPr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07" name="Google Shape;568;p26">
              <a:extLst>
                <a:ext uri="{FF2B5EF4-FFF2-40B4-BE49-F238E27FC236}">
                  <a16:creationId xmlns:a16="http://schemas.microsoft.com/office/drawing/2014/main" id="{ABBFB8A7-C1ED-3341-B114-E574AEA2D2F7}"/>
                </a:ext>
              </a:extLst>
            </p:cNvPr>
            <p:cNvSpPr txBox="1"/>
            <p:nvPr/>
          </p:nvSpPr>
          <p:spPr>
            <a:xfrm>
              <a:off x="1528288" y="2387750"/>
              <a:ext cx="14655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Incubación</a:t>
              </a:r>
              <a:endParaRPr sz="1600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108" name="Google Shape;569;p26">
              <a:extLst>
                <a:ext uri="{FF2B5EF4-FFF2-40B4-BE49-F238E27FC236}">
                  <a16:creationId xmlns:a16="http://schemas.microsoft.com/office/drawing/2014/main" id="{85DC5ACD-E15D-E842-A11A-7E5BCC7C279B}"/>
                </a:ext>
              </a:extLst>
            </p:cNvPr>
            <p:cNvSpPr/>
            <p:nvPr/>
          </p:nvSpPr>
          <p:spPr>
            <a:xfrm>
              <a:off x="2261038" y="3960663"/>
              <a:ext cx="152400" cy="1524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1" name="Google Shape;583;p26">
            <a:extLst>
              <a:ext uri="{FF2B5EF4-FFF2-40B4-BE49-F238E27FC236}">
                <a16:creationId xmlns:a16="http://schemas.microsoft.com/office/drawing/2014/main" id="{1A3B238A-E562-A547-A760-2A1A87070FE2}"/>
              </a:ext>
            </a:extLst>
          </p:cNvPr>
          <p:cNvCxnSpPr>
            <a:cxnSpLocks/>
          </p:cNvCxnSpPr>
          <p:nvPr/>
        </p:nvCxnSpPr>
        <p:spPr>
          <a:xfrm rot="-5400000">
            <a:off x="6913724" y="760288"/>
            <a:ext cx="600" cy="14907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12" name="Google Shape;541;p26">
            <a:extLst>
              <a:ext uri="{FF2B5EF4-FFF2-40B4-BE49-F238E27FC236}">
                <a16:creationId xmlns:a16="http://schemas.microsoft.com/office/drawing/2014/main" id="{D264A9A3-5CBA-6346-9ACA-34A26C7219F0}"/>
              </a:ext>
            </a:extLst>
          </p:cNvPr>
          <p:cNvGrpSpPr/>
          <p:nvPr/>
        </p:nvGrpSpPr>
        <p:grpSpPr>
          <a:xfrm>
            <a:off x="8431808" y="1458234"/>
            <a:ext cx="1456750" cy="2697700"/>
            <a:chOff x="3098059" y="1415363"/>
            <a:chExt cx="1456750" cy="2697700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113" name="Google Shape;542;p26">
              <a:extLst>
                <a:ext uri="{FF2B5EF4-FFF2-40B4-BE49-F238E27FC236}">
                  <a16:creationId xmlns:a16="http://schemas.microsoft.com/office/drawing/2014/main" id="{8739DF52-5107-514E-8E5E-D8985AF12D99}"/>
                </a:ext>
              </a:extLst>
            </p:cNvPr>
            <p:cNvSpPr/>
            <p:nvPr/>
          </p:nvSpPr>
          <p:spPr>
            <a:xfrm>
              <a:off x="3098059" y="1848613"/>
              <a:ext cx="1456750" cy="2190091"/>
            </a:xfrm>
            <a:custGeom>
              <a:avLst/>
              <a:gdLst/>
              <a:ahLst/>
              <a:cxnLst/>
              <a:rect l="l" t="t" r="r" b="b"/>
              <a:pathLst>
                <a:path w="58270" h="94953" extrusionOk="0">
                  <a:moveTo>
                    <a:pt x="1" y="0"/>
                  </a:moveTo>
                  <a:lnTo>
                    <a:pt x="1" y="94952"/>
                  </a:lnTo>
                  <a:lnTo>
                    <a:pt x="58270" y="94952"/>
                  </a:lnTo>
                  <a:lnTo>
                    <a:pt x="58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43;p26">
              <a:extLst>
                <a:ext uri="{FF2B5EF4-FFF2-40B4-BE49-F238E27FC236}">
                  <a16:creationId xmlns:a16="http://schemas.microsoft.com/office/drawing/2014/main" id="{F24C48C8-1685-124F-9E39-A655632DC6D5}"/>
                </a:ext>
              </a:extLst>
            </p:cNvPr>
            <p:cNvSpPr/>
            <p:nvPr/>
          </p:nvSpPr>
          <p:spPr>
            <a:xfrm>
              <a:off x="3458038" y="1415363"/>
              <a:ext cx="725400" cy="802225"/>
            </a:xfrm>
            <a:custGeom>
              <a:avLst/>
              <a:gdLst/>
              <a:ahLst/>
              <a:cxnLst/>
              <a:rect l="l" t="t" r="r" b="b"/>
              <a:pathLst>
                <a:path w="29016" h="32089" extrusionOk="0">
                  <a:moveTo>
                    <a:pt x="14508" y="1"/>
                  </a:moveTo>
                  <a:cubicBezTo>
                    <a:pt x="13708" y="1"/>
                    <a:pt x="12907" y="209"/>
                    <a:pt x="12192" y="626"/>
                  </a:cubicBezTo>
                  <a:lnTo>
                    <a:pt x="2310" y="6329"/>
                  </a:lnTo>
                  <a:cubicBezTo>
                    <a:pt x="882" y="7151"/>
                    <a:pt x="0" y="8686"/>
                    <a:pt x="0" y="10341"/>
                  </a:cubicBezTo>
                  <a:lnTo>
                    <a:pt x="0" y="21748"/>
                  </a:lnTo>
                  <a:cubicBezTo>
                    <a:pt x="0" y="23403"/>
                    <a:pt x="882" y="24938"/>
                    <a:pt x="2310" y="25760"/>
                  </a:cubicBezTo>
                  <a:lnTo>
                    <a:pt x="12192" y="31463"/>
                  </a:lnTo>
                  <a:cubicBezTo>
                    <a:pt x="12907" y="31880"/>
                    <a:pt x="13708" y="32088"/>
                    <a:pt x="14508" y="32088"/>
                  </a:cubicBezTo>
                  <a:cubicBezTo>
                    <a:pt x="15309" y="32088"/>
                    <a:pt x="16110" y="31880"/>
                    <a:pt x="16824" y="31463"/>
                  </a:cubicBezTo>
                  <a:lnTo>
                    <a:pt x="26706" y="25760"/>
                  </a:lnTo>
                  <a:cubicBezTo>
                    <a:pt x="28135" y="24938"/>
                    <a:pt x="29016" y="23403"/>
                    <a:pt x="29016" y="21748"/>
                  </a:cubicBezTo>
                  <a:lnTo>
                    <a:pt x="29016" y="10341"/>
                  </a:lnTo>
                  <a:cubicBezTo>
                    <a:pt x="29016" y="8686"/>
                    <a:pt x="28135" y="7151"/>
                    <a:pt x="26706" y="6329"/>
                  </a:cubicBezTo>
                  <a:lnTo>
                    <a:pt x="16824" y="626"/>
                  </a:lnTo>
                  <a:cubicBezTo>
                    <a:pt x="16110" y="209"/>
                    <a:pt x="15309" y="1"/>
                    <a:pt x="14508" y="1"/>
                  </a:cubicBezTo>
                  <a:close/>
                </a:path>
              </a:pathLst>
            </a:custGeom>
            <a:grpFill/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549;p26">
              <a:extLst>
                <a:ext uri="{FF2B5EF4-FFF2-40B4-BE49-F238E27FC236}">
                  <a16:creationId xmlns:a16="http://schemas.microsoft.com/office/drawing/2014/main" id="{46702840-512B-0C41-8881-F00B6940F21C}"/>
                </a:ext>
              </a:extLst>
            </p:cNvPr>
            <p:cNvSpPr txBox="1"/>
            <p:nvPr/>
          </p:nvSpPr>
          <p:spPr>
            <a:xfrm>
              <a:off x="3114117" y="2385011"/>
              <a:ext cx="1362083" cy="429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dirty="0" err="1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Desinfección</a:t>
              </a:r>
              <a:endParaRPr sz="17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17" name="Google Shape;550;p26">
              <a:extLst>
                <a:ext uri="{FF2B5EF4-FFF2-40B4-BE49-F238E27FC236}">
                  <a16:creationId xmlns:a16="http://schemas.microsoft.com/office/drawing/2014/main" id="{5F614A3B-8867-C94F-A47A-E04B22D393FC}"/>
                </a:ext>
              </a:extLst>
            </p:cNvPr>
            <p:cNvSpPr/>
            <p:nvPr/>
          </p:nvSpPr>
          <p:spPr>
            <a:xfrm>
              <a:off x="3751625" y="3960663"/>
              <a:ext cx="152400" cy="152400"/>
            </a:xfrm>
            <a:prstGeom prst="ellipse">
              <a:avLst/>
            </a:prstGeom>
            <a:grp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406DB674-D6FC-7F49-9202-3617F59B77E2}"/>
              </a:ext>
            </a:extLst>
          </p:cNvPr>
          <p:cNvSpPr/>
          <p:nvPr/>
        </p:nvSpPr>
        <p:spPr>
          <a:xfrm>
            <a:off x="8432393" y="2931841"/>
            <a:ext cx="13620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4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Hipoclorito</a:t>
            </a:r>
            <a:r>
              <a:rPr lang="en"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de sodio 5% por 1 </a:t>
            </a:r>
            <a:r>
              <a:rPr lang="en" sz="14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minutos</a:t>
            </a:r>
            <a:endParaRPr lang="es-ES_tradnl" sz="1400" dirty="0"/>
          </a:p>
        </p:txBody>
      </p:sp>
      <p:grpSp>
        <p:nvGrpSpPr>
          <p:cNvPr id="122" name="Google Shape;570;p26">
            <a:extLst>
              <a:ext uri="{FF2B5EF4-FFF2-40B4-BE49-F238E27FC236}">
                <a16:creationId xmlns:a16="http://schemas.microsoft.com/office/drawing/2014/main" id="{4E6D28DF-87D4-9C44-935E-81CEA1F84FE1}"/>
              </a:ext>
            </a:extLst>
          </p:cNvPr>
          <p:cNvGrpSpPr/>
          <p:nvPr/>
        </p:nvGrpSpPr>
        <p:grpSpPr>
          <a:xfrm>
            <a:off x="9971142" y="1459981"/>
            <a:ext cx="1489066" cy="2697700"/>
            <a:chOff x="4569598" y="1415363"/>
            <a:chExt cx="1489066" cy="2697700"/>
          </a:xfrm>
        </p:grpSpPr>
        <p:sp>
          <p:nvSpPr>
            <p:cNvPr id="123" name="Google Shape;571;p26">
              <a:extLst>
                <a:ext uri="{FF2B5EF4-FFF2-40B4-BE49-F238E27FC236}">
                  <a16:creationId xmlns:a16="http://schemas.microsoft.com/office/drawing/2014/main" id="{92A00039-5250-374C-9D8F-A23BB155D096}"/>
                </a:ext>
              </a:extLst>
            </p:cNvPr>
            <p:cNvSpPr/>
            <p:nvPr/>
          </p:nvSpPr>
          <p:spPr>
            <a:xfrm>
              <a:off x="4585756" y="1848613"/>
              <a:ext cx="1456750" cy="2190091"/>
            </a:xfrm>
            <a:custGeom>
              <a:avLst/>
              <a:gdLst/>
              <a:ahLst/>
              <a:cxnLst/>
              <a:rect l="l" t="t" r="r" b="b"/>
              <a:pathLst>
                <a:path w="58270" h="94953" extrusionOk="0">
                  <a:moveTo>
                    <a:pt x="0" y="0"/>
                  </a:moveTo>
                  <a:lnTo>
                    <a:pt x="0" y="94952"/>
                  </a:lnTo>
                  <a:lnTo>
                    <a:pt x="58270" y="94952"/>
                  </a:lnTo>
                  <a:lnTo>
                    <a:pt x="58270" y="0"/>
                  </a:lnTo>
                  <a:close/>
                </a:path>
              </a:pathLst>
            </a:custGeom>
            <a:solidFill>
              <a:srgbClr val="FDD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72;p26">
              <a:extLst>
                <a:ext uri="{FF2B5EF4-FFF2-40B4-BE49-F238E27FC236}">
                  <a16:creationId xmlns:a16="http://schemas.microsoft.com/office/drawing/2014/main" id="{0A71D793-45CF-7B49-90C0-2622F69620EC}"/>
                </a:ext>
              </a:extLst>
            </p:cNvPr>
            <p:cNvSpPr/>
            <p:nvPr/>
          </p:nvSpPr>
          <p:spPr>
            <a:xfrm>
              <a:off x="4955538" y="1415363"/>
              <a:ext cx="725725" cy="802225"/>
            </a:xfrm>
            <a:custGeom>
              <a:avLst/>
              <a:gdLst/>
              <a:ahLst/>
              <a:cxnLst/>
              <a:rect l="l" t="t" r="r" b="b"/>
              <a:pathLst>
                <a:path w="29029" h="32089" extrusionOk="0">
                  <a:moveTo>
                    <a:pt x="14515" y="1"/>
                  </a:moveTo>
                  <a:cubicBezTo>
                    <a:pt x="13714" y="1"/>
                    <a:pt x="12913" y="209"/>
                    <a:pt x="12193" y="626"/>
                  </a:cubicBezTo>
                  <a:lnTo>
                    <a:pt x="2323" y="6329"/>
                  </a:lnTo>
                  <a:cubicBezTo>
                    <a:pt x="882" y="7151"/>
                    <a:pt x="1" y="8686"/>
                    <a:pt x="1" y="10341"/>
                  </a:cubicBezTo>
                  <a:lnTo>
                    <a:pt x="1" y="21748"/>
                  </a:lnTo>
                  <a:cubicBezTo>
                    <a:pt x="1" y="23403"/>
                    <a:pt x="882" y="24938"/>
                    <a:pt x="2323" y="25760"/>
                  </a:cubicBezTo>
                  <a:lnTo>
                    <a:pt x="12193" y="31463"/>
                  </a:lnTo>
                  <a:cubicBezTo>
                    <a:pt x="12913" y="31880"/>
                    <a:pt x="13714" y="32088"/>
                    <a:pt x="14515" y="32088"/>
                  </a:cubicBezTo>
                  <a:cubicBezTo>
                    <a:pt x="15315" y="32088"/>
                    <a:pt x="16116" y="31880"/>
                    <a:pt x="16836" y="31463"/>
                  </a:cubicBezTo>
                  <a:lnTo>
                    <a:pt x="26707" y="25760"/>
                  </a:lnTo>
                  <a:cubicBezTo>
                    <a:pt x="28147" y="24938"/>
                    <a:pt x="29028" y="23403"/>
                    <a:pt x="29028" y="21748"/>
                  </a:cubicBezTo>
                  <a:lnTo>
                    <a:pt x="29028" y="10341"/>
                  </a:lnTo>
                  <a:cubicBezTo>
                    <a:pt x="29028" y="8686"/>
                    <a:pt x="28147" y="7151"/>
                    <a:pt x="26707" y="6329"/>
                  </a:cubicBezTo>
                  <a:lnTo>
                    <a:pt x="16836" y="626"/>
                  </a:lnTo>
                  <a:cubicBezTo>
                    <a:pt x="16116" y="209"/>
                    <a:pt x="15315" y="1"/>
                    <a:pt x="14515" y="1"/>
                  </a:cubicBezTo>
                  <a:close/>
                </a:path>
              </a:pathLst>
            </a:custGeom>
            <a:solidFill>
              <a:srgbClr val="FDD996"/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" name="Google Shape;573;p26">
              <a:extLst>
                <a:ext uri="{FF2B5EF4-FFF2-40B4-BE49-F238E27FC236}">
                  <a16:creationId xmlns:a16="http://schemas.microsoft.com/office/drawing/2014/main" id="{A134B6A9-3888-B540-A71D-751C59A568DC}"/>
                </a:ext>
              </a:extLst>
            </p:cNvPr>
            <p:cNvGrpSpPr/>
            <p:nvPr/>
          </p:nvGrpSpPr>
          <p:grpSpPr>
            <a:xfrm>
              <a:off x="5148615" y="1646852"/>
              <a:ext cx="343442" cy="339288"/>
              <a:chOff x="3858100" y="1435075"/>
              <a:chExt cx="487775" cy="481875"/>
            </a:xfrm>
          </p:grpSpPr>
          <p:sp>
            <p:nvSpPr>
              <p:cNvPr id="129" name="Google Shape;574;p26">
                <a:extLst>
                  <a:ext uri="{FF2B5EF4-FFF2-40B4-BE49-F238E27FC236}">
                    <a16:creationId xmlns:a16="http://schemas.microsoft.com/office/drawing/2014/main" id="{AE9BEAC8-02B9-AE4D-A34B-4CE4015EBA20}"/>
                  </a:ext>
                </a:extLst>
              </p:cNvPr>
              <p:cNvSpPr/>
              <p:nvPr/>
            </p:nvSpPr>
            <p:spPr>
              <a:xfrm>
                <a:off x="3858100" y="1868750"/>
                <a:ext cx="555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1928" extrusionOk="0">
                    <a:moveTo>
                      <a:pt x="1600" y="0"/>
                    </a:moveTo>
                    <a:cubicBezTo>
                      <a:pt x="1460" y="0"/>
                      <a:pt x="1319" y="53"/>
                      <a:pt x="1211" y="158"/>
                    </a:cubicBezTo>
                    <a:lnTo>
                      <a:pt x="413" y="959"/>
                    </a:lnTo>
                    <a:cubicBezTo>
                      <a:pt x="0" y="1369"/>
                      <a:pt x="388" y="1927"/>
                      <a:pt x="825" y="1927"/>
                    </a:cubicBezTo>
                    <a:cubicBezTo>
                      <a:pt x="956" y="1927"/>
                      <a:pt x="1091" y="1877"/>
                      <a:pt x="1211" y="1757"/>
                    </a:cubicBezTo>
                    <a:lnTo>
                      <a:pt x="2009" y="959"/>
                    </a:lnTo>
                    <a:cubicBezTo>
                      <a:pt x="2222" y="736"/>
                      <a:pt x="2219" y="384"/>
                      <a:pt x="2000" y="167"/>
                    </a:cubicBezTo>
                    <a:cubicBezTo>
                      <a:pt x="1890" y="56"/>
                      <a:pt x="1745" y="0"/>
                      <a:pt x="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75;p26">
                <a:extLst>
                  <a:ext uri="{FF2B5EF4-FFF2-40B4-BE49-F238E27FC236}">
                    <a16:creationId xmlns:a16="http://schemas.microsoft.com/office/drawing/2014/main" id="{B5618463-A7A4-D840-AAE6-D26503EA127F}"/>
                  </a:ext>
                </a:extLst>
              </p:cNvPr>
              <p:cNvSpPr/>
              <p:nvPr/>
            </p:nvSpPr>
            <p:spPr>
              <a:xfrm>
                <a:off x="3917950" y="1808500"/>
                <a:ext cx="60350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941" extrusionOk="0">
                    <a:moveTo>
                      <a:pt x="1601" y="1"/>
                    </a:moveTo>
                    <a:cubicBezTo>
                      <a:pt x="1470" y="1"/>
                      <a:pt x="1333" y="52"/>
                      <a:pt x="1211" y="174"/>
                    </a:cubicBezTo>
                    <a:lnTo>
                      <a:pt x="413" y="972"/>
                    </a:lnTo>
                    <a:cubicBezTo>
                      <a:pt x="1" y="1384"/>
                      <a:pt x="388" y="1941"/>
                      <a:pt x="824" y="1941"/>
                    </a:cubicBezTo>
                    <a:cubicBezTo>
                      <a:pt x="955" y="1941"/>
                      <a:pt x="1091" y="1890"/>
                      <a:pt x="1211" y="1770"/>
                    </a:cubicBezTo>
                    <a:lnTo>
                      <a:pt x="2009" y="972"/>
                    </a:lnTo>
                    <a:cubicBezTo>
                      <a:pt x="2414" y="569"/>
                      <a:pt x="2037" y="1"/>
                      <a:pt x="16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76;p26">
                <a:extLst>
                  <a:ext uri="{FF2B5EF4-FFF2-40B4-BE49-F238E27FC236}">
                    <a16:creationId xmlns:a16="http://schemas.microsoft.com/office/drawing/2014/main" id="{878F62E6-292B-994F-A8A5-75C31C8D6C10}"/>
                  </a:ext>
                </a:extLst>
              </p:cNvPr>
              <p:cNvSpPr/>
              <p:nvPr/>
            </p:nvSpPr>
            <p:spPr>
              <a:xfrm>
                <a:off x="3876450" y="1435075"/>
                <a:ext cx="450375" cy="251250"/>
              </a:xfrm>
              <a:custGeom>
                <a:avLst/>
                <a:gdLst/>
                <a:ahLst/>
                <a:cxnLst/>
                <a:rect l="l" t="t" r="r" b="b"/>
                <a:pathLst>
                  <a:path w="18015" h="10050" extrusionOk="0">
                    <a:moveTo>
                      <a:pt x="18014" y="1"/>
                    </a:moveTo>
                    <a:lnTo>
                      <a:pt x="561" y="4762"/>
                    </a:lnTo>
                    <a:cubicBezTo>
                      <a:pt x="121" y="4882"/>
                      <a:pt x="1" y="5448"/>
                      <a:pt x="350" y="5740"/>
                    </a:cubicBezTo>
                    <a:lnTo>
                      <a:pt x="5584" y="10049"/>
                    </a:lnTo>
                    <a:lnTo>
                      <a:pt x="1801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77;p26">
                <a:extLst>
                  <a:ext uri="{FF2B5EF4-FFF2-40B4-BE49-F238E27FC236}">
                    <a16:creationId xmlns:a16="http://schemas.microsoft.com/office/drawing/2014/main" id="{D5B9EC43-D14F-AB44-AEBA-32F64706AB8C}"/>
                  </a:ext>
                </a:extLst>
              </p:cNvPr>
              <p:cNvSpPr/>
              <p:nvPr/>
            </p:nvSpPr>
            <p:spPr>
              <a:xfrm>
                <a:off x="4094925" y="1456025"/>
                <a:ext cx="250950" cy="445250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17810" extrusionOk="0">
                    <a:moveTo>
                      <a:pt x="10037" y="0"/>
                    </a:moveTo>
                    <a:cubicBezTo>
                      <a:pt x="9890" y="120"/>
                      <a:pt x="118" y="12226"/>
                      <a:pt x="1" y="12370"/>
                    </a:cubicBezTo>
                    <a:lnTo>
                      <a:pt x="4313" y="17604"/>
                    </a:lnTo>
                    <a:cubicBezTo>
                      <a:pt x="4428" y="17744"/>
                      <a:pt x="4587" y="17809"/>
                      <a:pt x="4745" y="17809"/>
                    </a:cubicBezTo>
                    <a:cubicBezTo>
                      <a:pt x="4985" y="17809"/>
                      <a:pt x="5222" y="17659"/>
                      <a:pt x="5294" y="17390"/>
                    </a:cubicBezTo>
                    <a:lnTo>
                      <a:pt x="100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78;p26">
                <a:extLst>
                  <a:ext uri="{FF2B5EF4-FFF2-40B4-BE49-F238E27FC236}">
                    <a16:creationId xmlns:a16="http://schemas.microsoft.com/office/drawing/2014/main" id="{26BE1580-D140-4A40-AB41-2C988D3A0467}"/>
                  </a:ext>
                </a:extLst>
              </p:cNvPr>
              <p:cNvSpPr/>
              <p:nvPr/>
            </p:nvSpPr>
            <p:spPr>
              <a:xfrm>
                <a:off x="3993575" y="1542825"/>
                <a:ext cx="245025" cy="24252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9701" extrusionOk="0">
                    <a:moveTo>
                      <a:pt x="9800" y="0"/>
                    </a:moveTo>
                    <a:lnTo>
                      <a:pt x="646" y="7399"/>
                    </a:lnTo>
                    <a:lnTo>
                      <a:pt x="125" y="8955"/>
                    </a:lnTo>
                    <a:cubicBezTo>
                      <a:pt x="1" y="9338"/>
                      <a:pt x="298" y="9700"/>
                      <a:pt x="659" y="9700"/>
                    </a:cubicBezTo>
                    <a:cubicBezTo>
                      <a:pt x="719" y="9700"/>
                      <a:pt x="780" y="9690"/>
                      <a:pt x="842" y="9669"/>
                    </a:cubicBezTo>
                    <a:lnTo>
                      <a:pt x="2398" y="9151"/>
                    </a:lnTo>
                    <a:lnTo>
                      <a:pt x="98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" name="Google Shape;579;p26">
              <a:extLst>
                <a:ext uri="{FF2B5EF4-FFF2-40B4-BE49-F238E27FC236}">
                  <a16:creationId xmlns:a16="http://schemas.microsoft.com/office/drawing/2014/main" id="{2BB1264C-431A-1C4F-8C66-DD8A4DAFAC03}"/>
                </a:ext>
              </a:extLst>
            </p:cNvPr>
            <p:cNvSpPr txBox="1"/>
            <p:nvPr/>
          </p:nvSpPr>
          <p:spPr>
            <a:xfrm>
              <a:off x="4569598" y="2954394"/>
              <a:ext cx="14568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PDA</a:t>
              </a:r>
              <a:endParaRPr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27" name="Google Shape;580;p26">
              <a:extLst>
                <a:ext uri="{FF2B5EF4-FFF2-40B4-BE49-F238E27FC236}">
                  <a16:creationId xmlns:a16="http://schemas.microsoft.com/office/drawing/2014/main" id="{71883846-2EF8-C647-B044-A5F90A58C9BF}"/>
                </a:ext>
              </a:extLst>
            </p:cNvPr>
            <p:cNvSpPr txBox="1"/>
            <p:nvPr/>
          </p:nvSpPr>
          <p:spPr>
            <a:xfrm>
              <a:off x="4601864" y="2364511"/>
              <a:ext cx="1456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Conservación</a:t>
              </a:r>
              <a:endParaRPr sz="1600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128" name="Google Shape;581;p26">
              <a:extLst>
                <a:ext uri="{FF2B5EF4-FFF2-40B4-BE49-F238E27FC236}">
                  <a16:creationId xmlns:a16="http://schemas.microsoft.com/office/drawing/2014/main" id="{091E6834-50E1-C24F-A34C-FCE006AF04AE}"/>
                </a:ext>
              </a:extLst>
            </p:cNvPr>
            <p:cNvSpPr/>
            <p:nvPr/>
          </p:nvSpPr>
          <p:spPr>
            <a:xfrm>
              <a:off x="5241038" y="3960663"/>
              <a:ext cx="152400" cy="152400"/>
            </a:xfrm>
            <a:prstGeom prst="ellipse">
              <a:avLst/>
            </a:prstGeom>
            <a:solidFill>
              <a:srgbClr val="FCBD24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34" name="Google Shape;584;p26">
            <a:extLst>
              <a:ext uri="{FF2B5EF4-FFF2-40B4-BE49-F238E27FC236}">
                <a16:creationId xmlns:a16="http://schemas.microsoft.com/office/drawing/2014/main" id="{AB7B8482-17AB-1145-9E7D-D8CE6347F0A9}"/>
              </a:ext>
            </a:extLst>
          </p:cNvPr>
          <p:cNvCxnSpPr>
            <a:cxnSpLocks/>
          </p:cNvCxnSpPr>
          <p:nvPr/>
        </p:nvCxnSpPr>
        <p:spPr>
          <a:xfrm rot="-5400000" flipH="1">
            <a:off x="8404424" y="3433722"/>
            <a:ext cx="600" cy="14907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5" name="Google Shape;583;p26">
            <a:extLst>
              <a:ext uri="{FF2B5EF4-FFF2-40B4-BE49-F238E27FC236}">
                <a16:creationId xmlns:a16="http://schemas.microsoft.com/office/drawing/2014/main" id="{0F9F2D3D-3DC4-8D4D-9B6F-EFC431357F0C}"/>
              </a:ext>
            </a:extLst>
          </p:cNvPr>
          <p:cNvCxnSpPr>
            <a:cxnSpLocks/>
          </p:cNvCxnSpPr>
          <p:nvPr/>
        </p:nvCxnSpPr>
        <p:spPr>
          <a:xfrm rot="-5400000">
            <a:off x="9876866" y="727753"/>
            <a:ext cx="600" cy="14907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36" name="Google Shape;1528;p28">
            <a:extLst>
              <a:ext uri="{FF2B5EF4-FFF2-40B4-BE49-F238E27FC236}">
                <a16:creationId xmlns:a16="http://schemas.microsoft.com/office/drawing/2014/main" id="{F3710284-AFAF-974B-B844-2135C41DEFA3}"/>
              </a:ext>
            </a:extLst>
          </p:cNvPr>
          <p:cNvGrpSpPr/>
          <p:nvPr/>
        </p:nvGrpSpPr>
        <p:grpSpPr>
          <a:xfrm>
            <a:off x="7550658" y="1676100"/>
            <a:ext cx="206176" cy="286499"/>
            <a:chOff x="-64001300" y="4093650"/>
            <a:chExt cx="228450" cy="317450"/>
          </a:xfrm>
        </p:grpSpPr>
        <p:sp>
          <p:nvSpPr>
            <p:cNvPr id="137" name="Google Shape;1529;p28">
              <a:extLst>
                <a:ext uri="{FF2B5EF4-FFF2-40B4-BE49-F238E27FC236}">
                  <a16:creationId xmlns:a16="http://schemas.microsoft.com/office/drawing/2014/main" id="{BA7D1C89-F285-D645-B9FB-A15DFE7FD32E}"/>
                </a:ext>
              </a:extLst>
            </p:cNvPr>
            <p:cNvSpPr/>
            <p:nvPr/>
          </p:nvSpPr>
          <p:spPr>
            <a:xfrm>
              <a:off x="-63933550" y="4328375"/>
              <a:ext cx="93750" cy="40975"/>
            </a:xfrm>
            <a:custGeom>
              <a:avLst/>
              <a:gdLst/>
              <a:ahLst/>
              <a:cxnLst/>
              <a:rect l="l" t="t" r="r" b="b"/>
              <a:pathLst>
                <a:path w="3750" h="1639" extrusionOk="0">
                  <a:moveTo>
                    <a:pt x="1859" y="0"/>
                  </a:moveTo>
                  <a:cubicBezTo>
                    <a:pt x="1009" y="0"/>
                    <a:pt x="315" y="662"/>
                    <a:pt x="0" y="1638"/>
                  </a:cubicBezTo>
                  <a:lnTo>
                    <a:pt x="3749" y="1638"/>
                  </a:lnTo>
                  <a:cubicBezTo>
                    <a:pt x="3434" y="662"/>
                    <a:pt x="2710" y="0"/>
                    <a:pt x="1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30;p28">
              <a:extLst>
                <a:ext uri="{FF2B5EF4-FFF2-40B4-BE49-F238E27FC236}">
                  <a16:creationId xmlns:a16="http://schemas.microsoft.com/office/drawing/2014/main" id="{01ACBE88-BFD6-A449-8939-B2D0F54E7E79}"/>
                </a:ext>
              </a:extLst>
            </p:cNvPr>
            <p:cNvSpPr/>
            <p:nvPr/>
          </p:nvSpPr>
          <p:spPr>
            <a:xfrm>
              <a:off x="-63980025" y="4135400"/>
              <a:ext cx="185900" cy="234725"/>
            </a:xfrm>
            <a:custGeom>
              <a:avLst/>
              <a:gdLst/>
              <a:ahLst/>
              <a:cxnLst/>
              <a:rect l="l" t="t" r="r" b="b"/>
              <a:pathLst>
                <a:path w="7436" h="9389" extrusionOk="0">
                  <a:moveTo>
                    <a:pt x="6617" y="1"/>
                  </a:moveTo>
                  <a:lnTo>
                    <a:pt x="6617" y="725"/>
                  </a:lnTo>
                  <a:cubicBezTo>
                    <a:pt x="6196" y="593"/>
                    <a:pt x="5771" y="530"/>
                    <a:pt x="5358" y="530"/>
                  </a:cubicBezTo>
                  <a:cubicBezTo>
                    <a:pt x="4686" y="530"/>
                    <a:pt x="4044" y="697"/>
                    <a:pt x="3498" y="1009"/>
                  </a:cubicBezTo>
                  <a:cubicBezTo>
                    <a:pt x="3103" y="1242"/>
                    <a:pt x="2617" y="1373"/>
                    <a:pt x="2085" y="1373"/>
                  </a:cubicBezTo>
                  <a:cubicBezTo>
                    <a:pt x="1683" y="1373"/>
                    <a:pt x="1254" y="1298"/>
                    <a:pt x="820" y="1135"/>
                  </a:cubicBezTo>
                  <a:lnTo>
                    <a:pt x="820" y="32"/>
                  </a:lnTo>
                  <a:lnTo>
                    <a:pt x="1" y="32"/>
                  </a:lnTo>
                  <a:lnTo>
                    <a:pt x="1" y="1418"/>
                  </a:lnTo>
                  <a:cubicBezTo>
                    <a:pt x="1" y="2867"/>
                    <a:pt x="820" y="4096"/>
                    <a:pt x="2017" y="4726"/>
                  </a:cubicBezTo>
                  <a:cubicBezTo>
                    <a:pt x="820" y="5356"/>
                    <a:pt x="1" y="6554"/>
                    <a:pt x="1" y="8034"/>
                  </a:cubicBezTo>
                  <a:lnTo>
                    <a:pt x="1" y="9389"/>
                  </a:lnTo>
                  <a:lnTo>
                    <a:pt x="820" y="9389"/>
                  </a:lnTo>
                  <a:lnTo>
                    <a:pt x="820" y="8034"/>
                  </a:lnTo>
                  <a:cubicBezTo>
                    <a:pt x="820" y="6396"/>
                    <a:pt x="2143" y="5104"/>
                    <a:pt x="3750" y="5104"/>
                  </a:cubicBezTo>
                  <a:cubicBezTo>
                    <a:pt x="5356" y="5104"/>
                    <a:pt x="6617" y="6396"/>
                    <a:pt x="6617" y="8034"/>
                  </a:cubicBezTo>
                  <a:lnTo>
                    <a:pt x="6617" y="9389"/>
                  </a:lnTo>
                  <a:lnTo>
                    <a:pt x="7436" y="9389"/>
                  </a:lnTo>
                  <a:lnTo>
                    <a:pt x="7436" y="9357"/>
                  </a:lnTo>
                  <a:lnTo>
                    <a:pt x="7436" y="7971"/>
                  </a:lnTo>
                  <a:cubicBezTo>
                    <a:pt x="7436" y="6522"/>
                    <a:pt x="6617" y="5293"/>
                    <a:pt x="5451" y="4663"/>
                  </a:cubicBezTo>
                  <a:cubicBezTo>
                    <a:pt x="6617" y="4033"/>
                    <a:pt x="7436" y="2836"/>
                    <a:pt x="7436" y="1355"/>
                  </a:cubicBezTo>
                  <a:lnTo>
                    <a:pt x="74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31;p28">
              <a:extLst>
                <a:ext uri="{FF2B5EF4-FFF2-40B4-BE49-F238E27FC236}">
                  <a16:creationId xmlns:a16="http://schemas.microsoft.com/office/drawing/2014/main" id="{251BCA07-7A58-E845-8464-85D1F17BA115}"/>
                </a:ext>
              </a:extLst>
            </p:cNvPr>
            <p:cNvSpPr/>
            <p:nvPr/>
          </p:nvSpPr>
          <p:spPr>
            <a:xfrm>
              <a:off x="-64001300" y="4389800"/>
              <a:ext cx="228450" cy="21300"/>
            </a:xfrm>
            <a:custGeom>
              <a:avLst/>
              <a:gdLst/>
              <a:ahLst/>
              <a:cxnLst/>
              <a:rect l="l" t="t" r="r" b="b"/>
              <a:pathLst>
                <a:path w="9138" h="852" extrusionOk="0">
                  <a:moveTo>
                    <a:pt x="411" y="1"/>
                  </a:moveTo>
                  <a:cubicBezTo>
                    <a:pt x="190" y="1"/>
                    <a:pt x="1" y="221"/>
                    <a:pt x="1" y="410"/>
                  </a:cubicBezTo>
                  <a:cubicBezTo>
                    <a:pt x="1" y="631"/>
                    <a:pt x="190" y="851"/>
                    <a:pt x="411" y="851"/>
                  </a:cubicBezTo>
                  <a:lnTo>
                    <a:pt x="8696" y="851"/>
                  </a:lnTo>
                  <a:cubicBezTo>
                    <a:pt x="8917" y="851"/>
                    <a:pt x="9074" y="631"/>
                    <a:pt x="9074" y="410"/>
                  </a:cubicBezTo>
                  <a:cubicBezTo>
                    <a:pt x="9137" y="221"/>
                    <a:pt x="8917" y="1"/>
                    <a:pt x="8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32;p28">
              <a:extLst>
                <a:ext uri="{FF2B5EF4-FFF2-40B4-BE49-F238E27FC236}">
                  <a16:creationId xmlns:a16="http://schemas.microsoft.com/office/drawing/2014/main" id="{303B6491-8D33-374E-BF8A-35FA36C8951D}"/>
                </a:ext>
              </a:extLst>
            </p:cNvPr>
            <p:cNvSpPr/>
            <p:nvPr/>
          </p:nvSpPr>
          <p:spPr>
            <a:xfrm>
              <a:off x="-64001300" y="4093650"/>
              <a:ext cx="226875" cy="20500"/>
            </a:xfrm>
            <a:custGeom>
              <a:avLst/>
              <a:gdLst/>
              <a:ahLst/>
              <a:cxnLst/>
              <a:rect l="l" t="t" r="r" b="b"/>
              <a:pathLst>
                <a:path w="9075" h="820" extrusionOk="0">
                  <a:moveTo>
                    <a:pt x="411" y="1"/>
                  </a:moveTo>
                  <a:cubicBezTo>
                    <a:pt x="190" y="1"/>
                    <a:pt x="1" y="190"/>
                    <a:pt x="1" y="410"/>
                  </a:cubicBezTo>
                  <a:cubicBezTo>
                    <a:pt x="32" y="631"/>
                    <a:pt x="190" y="820"/>
                    <a:pt x="411" y="820"/>
                  </a:cubicBezTo>
                  <a:lnTo>
                    <a:pt x="8696" y="820"/>
                  </a:lnTo>
                  <a:cubicBezTo>
                    <a:pt x="8917" y="820"/>
                    <a:pt x="9074" y="631"/>
                    <a:pt x="9074" y="410"/>
                  </a:cubicBez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3212;p43">
            <a:extLst>
              <a:ext uri="{FF2B5EF4-FFF2-40B4-BE49-F238E27FC236}">
                <a16:creationId xmlns:a16="http://schemas.microsoft.com/office/drawing/2014/main" id="{A45E8D89-0781-E24F-A25A-E0D66A0D9067}"/>
              </a:ext>
            </a:extLst>
          </p:cNvPr>
          <p:cNvSpPr/>
          <p:nvPr/>
        </p:nvSpPr>
        <p:spPr>
          <a:xfrm>
            <a:off x="4609596" y="1779987"/>
            <a:ext cx="160473" cy="202190"/>
          </a:xfrm>
          <a:custGeom>
            <a:avLst/>
            <a:gdLst/>
            <a:ahLst/>
            <a:cxnLst/>
            <a:rect l="l" t="t" r="r" b="b"/>
            <a:pathLst>
              <a:path w="7909" h="9965" extrusionOk="0">
                <a:moveTo>
                  <a:pt x="3927" y="1"/>
                </a:moveTo>
                <a:cubicBezTo>
                  <a:pt x="3797" y="1"/>
                  <a:pt x="3671" y="56"/>
                  <a:pt x="3624" y="166"/>
                </a:cubicBezTo>
                <a:lnTo>
                  <a:pt x="1103" y="5302"/>
                </a:lnTo>
                <a:cubicBezTo>
                  <a:pt x="1" y="7412"/>
                  <a:pt x="1607" y="9964"/>
                  <a:pt x="3970" y="9964"/>
                </a:cubicBezTo>
                <a:cubicBezTo>
                  <a:pt x="6333" y="9964"/>
                  <a:pt x="7908" y="7412"/>
                  <a:pt x="6837" y="5302"/>
                </a:cubicBezTo>
                <a:lnTo>
                  <a:pt x="4254" y="166"/>
                </a:lnTo>
                <a:cubicBezTo>
                  <a:pt x="4191" y="56"/>
                  <a:pt x="4057" y="1"/>
                  <a:pt x="39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212;p43">
            <a:extLst>
              <a:ext uri="{FF2B5EF4-FFF2-40B4-BE49-F238E27FC236}">
                <a16:creationId xmlns:a16="http://schemas.microsoft.com/office/drawing/2014/main" id="{3EEEB3F6-E151-F246-8BCF-81EFB214B492}"/>
              </a:ext>
            </a:extLst>
          </p:cNvPr>
          <p:cNvSpPr/>
          <p:nvPr/>
        </p:nvSpPr>
        <p:spPr>
          <a:xfrm>
            <a:off x="9060162" y="1750797"/>
            <a:ext cx="160473" cy="202190"/>
          </a:xfrm>
          <a:custGeom>
            <a:avLst/>
            <a:gdLst/>
            <a:ahLst/>
            <a:cxnLst/>
            <a:rect l="l" t="t" r="r" b="b"/>
            <a:pathLst>
              <a:path w="7909" h="9965" extrusionOk="0">
                <a:moveTo>
                  <a:pt x="3927" y="1"/>
                </a:moveTo>
                <a:cubicBezTo>
                  <a:pt x="3797" y="1"/>
                  <a:pt x="3671" y="56"/>
                  <a:pt x="3624" y="166"/>
                </a:cubicBezTo>
                <a:lnTo>
                  <a:pt x="1103" y="5302"/>
                </a:lnTo>
                <a:cubicBezTo>
                  <a:pt x="1" y="7412"/>
                  <a:pt x="1607" y="9964"/>
                  <a:pt x="3970" y="9964"/>
                </a:cubicBezTo>
                <a:cubicBezTo>
                  <a:pt x="6333" y="9964"/>
                  <a:pt x="7908" y="7412"/>
                  <a:pt x="6837" y="5302"/>
                </a:cubicBezTo>
                <a:lnTo>
                  <a:pt x="4254" y="166"/>
                </a:lnTo>
                <a:cubicBezTo>
                  <a:pt x="4191" y="56"/>
                  <a:pt x="4057" y="1"/>
                  <a:pt x="39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E700E1E-B332-BB4F-BC90-4B96EFDC0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4"/>
          <a:stretch/>
        </p:blipFill>
        <p:spPr bwMode="auto">
          <a:xfrm>
            <a:off x="2537850" y="4523032"/>
            <a:ext cx="2279407" cy="9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EBBF5F0-EAB0-5D46-A3C5-1497E02D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28" y="4506504"/>
            <a:ext cx="2498414" cy="99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F33F312F-9742-A14E-A7FF-4D970D005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74" y="4523753"/>
            <a:ext cx="2521647" cy="9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CuadroTexto 87">
            <a:extLst>
              <a:ext uri="{FF2B5EF4-FFF2-40B4-BE49-F238E27FC236}">
                <a16:creationId xmlns:a16="http://schemas.microsoft.com/office/drawing/2014/main" id="{162DBE09-B9F8-A84B-95C6-8214E27EA0BD}"/>
              </a:ext>
            </a:extLst>
          </p:cNvPr>
          <p:cNvSpPr txBox="1"/>
          <p:nvPr/>
        </p:nvSpPr>
        <p:spPr>
          <a:xfrm>
            <a:off x="2413974" y="5498637"/>
            <a:ext cx="2526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b="1" dirty="0"/>
              <a:t>Figura 7. </a:t>
            </a:r>
            <a:r>
              <a:rPr lang="es-ES_tradnl" sz="1100" dirty="0"/>
              <a:t>Desinfección de garrapatas</a:t>
            </a: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A34D23D1-721D-CE44-9AC3-412EB15705D5}"/>
              </a:ext>
            </a:extLst>
          </p:cNvPr>
          <p:cNvSpPr txBox="1"/>
          <p:nvPr/>
        </p:nvSpPr>
        <p:spPr>
          <a:xfrm>
            <a:off x="5642379" y="5503403"/>
            <a:ext cx="28777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b="1" dirty="0"/>
              <a:t>Figura 8. </a:t>
            </a:r>
            <a:r>
              <a:rPr lang="es-ES_tradnl" sz="1100" dirty="0"/>
              <a:t>Garrapatas conservadas en PDA</a:t>
            </a: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69F43F76-08AB-6143-9946-2BC305629039}"/>
              </a:ext>
            </a:extLst>
          </p:cNvPr>
          <p:cNvSpPr txBox="1"/>
          <p:nvPr/>
        </p:nvSpPr>
        <p:spPr>
          <a:xfrm>
            <a:off x="8938179" y="5495648"/>
            <a:ext cx="32239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b="1" dirty="0"/>
              <a:t>Figura 9. </a:t>
            </a:r>
            <a:r>
              <a:rPr lang="es-ES_tradnl" sz="1100" dirty="0"/>
              <a:t>Hongos entomopatógenos reactivados</a:t>
            </a:r>
          </a:p>
        </p:txBody>
      </p:sp>
    </p:spTree>
    <p:extLst>
      <p:ext uri="{BB962C8B-B14F-4D97-AF65-F5344CB8AC3E}">
        <p14:creationId xmlns:p14="http://schemas.microsoft.com/office/powerpoint/2010/main" val="1684690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A18222B-C996-A747-B515-FCA017559B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cxnSp>
        <p:nvCxnSpPr>
          <p:cNvPr id="4" name="Google Shape;2055;p34">
            <a:extLst>
              <a:ext uri="{FF2B5EF4-FFF2-40B4-BE49-F238E27FC236}">
                <a16:creationId xmlns:a16="http://schemas.microsoft.com/office/drawing/2014/main" id="{7C3142D3-2948-CB41-8FFE-492E15099B04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" y="1110343"/>
            <a:ext cx="6917366" cy="4577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FDE76C00-BB51-A947-A8A3-8E675EDC3864}"/>
              </a:ext>
            </a:extLst>
          </p:cNvPr>
          <p:cNvSpPr/>
          <p:nvPr/>
        </p:nvSpPr>
        <p:spPr>
          <a:xfrm>
            <a:off x="6748660" y="748765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2DF6B4-9321-7A4A-8131-A658E701F79F}"/>
              </a:ext>
            </a:extLst>
          </p:cNvPr>
          <p:cNvSpPr txBox="1"/>
          <p:nvPr/>
        </p:nvSpPr>
        <p:spPr>
          <a:xfrm>
            <a:off x="0" y="699669"/>
            <a:ext cx="640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Cultivos puros </a:t>
            </a:r>
            <a:r>
              <a:rPr lang="es-ES_tradnl" i="1" dirty="0"/>
              <a:t>Beauveria bassiana y Metarhizium anisopliae </a:t>
            </a:r>
          </a:p>
        </p:txBody>
      </p:sp>
      <p:pic>
        <p:nvPicPr>
          <p:cNvPr id="7" name="Imagen 6" descr="Imagen que contiene comida, foto, tabla, diferente&#10;&#10;Descripción generada automáticamente">
            <a:extLst>
              <a:ext uri="{FF2B5EF4-FFF2-40B4-BE49-F238E27FC236}">
                <a16:creationId xmlns:a16="http://schemas.microsoft.com/office/drawing/2014/main" id="{8E197212-AC72-5C4E-8059-05958A112BE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4" b="5157"/>
          <a:stretch/>
        </p:blipFill>
        <p:spPr>
          <a:xfrm>
            <a:off x="211015" y="1311375"/>
            <a:ext cx="4437185" cy="2066400"/>
          </a:xfrm>
          <a:prstGeom prst="rect">
            <a:avLst/>
          </a:prstGeom>
        </p:spPr>
      </p:pic>
      <p:pic>
        <p:nvPicPr>
          <p:cNvPr id="9" name="Imagen 8" descr="Imagen que contiene texto, mapa, nieve&#10;&#10;Descripción generada automáticamente">
            <a:extLst>
              <a:ext uri="{FF2B5EF4-FFF2-40B4-BE49-F238E27FC236}">
                <a16:creationId xmlns:a16="http://schemas.microsoft.com/office/drawing/2014/main" id="{E73DFBA0-C4F2-3E49-A6FB-FF211291AEB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2" t="37510" b="33170"/>
          <a:stretch/>
        </p:blipFill>
        <p:spPr bwMode="auto">
          <a:xfrm>
            <a:off x="6288174" y="1311375"/>
            <a:ext cx="3724946" cy="206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Google Shape;79;p16">
            <a:extLst>
              <a:ext uri="{FF2B5EF4-FFF2-40B4-BE49-F238E27FC236}">
                <a16:creationId xmlns:a16="http://schemas.microsoft.com/office/drawing/2014/main" id="{2A56AED0-84B0-0E4E-BAE5-012E28D6CB5E}"/>
              </a:ext>
            </a:extLst>
          </p:cNvPr>
          <p:cNvSpPr/>
          <p:nvPr/>
        </p:nvSpPr>
        <p:spPr>
          <a:xfrm rot="10800000">
            <a:off x="8494642" y="148829"/>
            <a:ext cx="3697357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E69E391-1A3B-CF48-A4B6-A5F28F1E26B1}"/>
              </a:ext>
            </a:extLst>
          </p:cNvPr>
          <p:cNvSpPr txBox="1"/>
          <p:nvPr/>
        </p:nvSpPr>
        <p:spPr>
          <a:xfrm>
            <a:off x="9082534" y="108036"/>
            <a:ext cx="3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B7AF864-0E0A-D44F-B7CB-DC87519B3163}"/>
              </a:ext>
            </a:extLst>
          </p:cNvPr>
          <p:cNvSpPr/>
          <p:nvPr/>
        </p:nvSpPr>
        <p:spPr>
          <a:xfrm>
            <a:off x="363172" y="3328008"/>
            <a:ext cx="413286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10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Cultivos puros aislados de</a:t>
            </a:r>
            <a:r>
              <a:rPr lang="es-ES_tradnl" sz="1200" i="1" dirty="0">
                <a:latin typeface="Arial" panose="020B0604020202020204" pitchFamily="34" charset="0"/>
                <a:cs typeface="Arial" panose="020B0604020202020204" pitchFamily="34" charset="0"/>
              </a:rPr>
              <a:t> Beauveria bassiana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sz="14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2B8F457-B39E-7744-9E73-836F330386AE}"/>
              </a:ext>
            </a:extLst>
          </p:cNvPr>
          <p:cNvSpPr/>
          <p:nvPr/>
        </p:nvSpPr>
        <p:spPr>
          <a:xfrm>
            <a:off x="6166742" y="3348191"/>
            <a:ext cx="4655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11. </a:t>
            </a:r>
            <a:r>
              <a:rPr lang="es-ES_tradnl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Tinción con azul de lactofenol de </a:t>
            </a:r>
            <a:r>
              <a:rPr lang="es-ES_tradnl" sz="1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Beauveria bassiana</a:t>
            </a:r>
            <a:endParaRPr lang="es-EC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Imagen 13" descr="Imagen que contiene interior, foto, sostener, diferente&#10;&#10;Descripción generada automáticamente">
            <a:extLst>
              <a:ext uri="{FF2B5EF4-FFF2-40B4-BE49-F238E27FC236}">
                <a16:creationId xmlns:a16="http://schemas.microsoft.com/office/drawing/2014/main" id="{04B9E34B-8C37-3A45-9B57-30BF6E22684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0" y="3850447"/>
            <a:ext cx="4349429" cy="2052000"/>
          </a:xfrm>
          <a:prstGeom prst="rect">
            <a:avLst/>
          </a:prstGeom>
        </p:spPr>
      </p:pic>
      <p:pic>
        <p:nvPicPr>
          <p:cNvPr id="15" name="Imagen 14" descr="Imagen que contiene mapa, azul, agua, grande&#10;&#10;Descripción generada automáticamente">
            <a:extLst>
              <a:ext uri="{FF2B5EF4-FFF2-40B4-BE49-F238E27FC236}">
                <a16:creationId xmlns:a16="http://schemas.microsoft.com/office/drawing/2014/main" id="{328D724F-78A8-E142-AB27-1B06EB0C8C5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4" r="24197" b="14188"/>
          <a:stretch/>
        </p:blipFill>
        <p:spPr bwMode="auto">
          <a:xfrm>
            <a:off x="6288174" y="3850447"/>
            <a:ext cx="3724946" cy="201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6F987791-9462-F046-89E7-E1D2A52894C0}"/>
              </a:ext>
            </a:extLst>
          </p:cNvPr>
          <p:cNvSpPr/>
          <p:nvPr/>
        </p:nvSpPr>
        <p:spPr>
          <a:xfrm>
            <a:off x="294123" y="5866447"/>
            <a:ext cx="43540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12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Cultivos puros aislados de</a:t>
            </a:r>
            <a:r>
              <a:rPr lang="es-ES_tradnl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Metarhizium anisopliae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sz="14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6A4BA69-0E1E-4744-AF16-82DDECA9C1C7}"/>
              </a:ext>
            </a:extLst>
          </p:cNvPr>
          <p:cNvSpPr/>
          <p:nvPr/>
        </p:nvSpPr>
        <p:spPr>
          <a:xfrm>
            <a:off x="6166742" y="5763947"/>
            <a:ext cx="47943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13.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Tinción con azul de lactofenol de 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Metarhizium anisopliae</a:t>
            </a:r>
            <a:endParaRPr lang="es-EC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79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055;p34">
            <a:extLst>
              <a:ext uri="{FF2B5EF4-FFF2-40B4-BE49-F238E27FC236}">
                <a16:creationId xmlns:a16="http://schemas.microsoft.com/office/drawing/2014/main" id="{010D885C-0EC5-E14E-B799-6388ACB0D172}"/>
              </a:ext>
            </a:extLst>
          </p:cNvPr>
          <p:cNvCxnSpPr>
            <a:cxnSpLocks/>
          </p:cNvCxnSpPr>
          <p:nvPr/>
        </p:nvCxnSpPr>
        <p:spPr>
          <a:xfrm flipH="1">
            <a:off x="26478" y="603006"/>
            <a:ext cx="4550264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447F9FB2-E940-AA45-95AA-AC3F0A6B7F8C}"/>
              </a:ext>
            </a:extLst>
          </p:cNvPr>
          <p:cNvSpPr txBox="1"/>
          <p:nvPr/>
        </p:nvSpPr>
        <p:spPr>
          <a:xfrm>
            <a:off x="8638" y="171311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Control de calidad del inóculo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1CD5143-6743-0546-9D31-4C79DF59C1B5}"/>
              </a:ext>
            </a:extLst>
          </p:cNvPr>
          <p:cNvSpPr/>
          <p:nvPr/>
        </p:nvSpPr>
        <p:spPr>
          <a:xfrm>
            <a:off x="4605763" y="225995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6" name="Google Shape;541;p26">
            <a:extLst>
              <a:ext uri="{FF2B5EF4-FFF2-40B4-BE49-F238E27FC236}">
                <a16:creationId xmlns:a16="http://schemas.microsoft.com/office/drawing/2014/main" id="{C5842FFA-3C93-1E43-A9BB-8C55597EF914}"/>
              </a:ext>
            </a:extLst>
          </p:cNvPr>
          <p:cNvGrpSpPr/>
          <p:nvPr/>
        </p:nvGrpSpPr>
        <p:grpSpPr>
          <a:xfrm>
            <a:off x="2514765" y="1630533"/>
            <a:ext cx="2079801" cy="3596933"/>
            <a:chOff x="3072574" y="1415363"/>
            <a:chExt cx="1559851" cy="2697700"/>
          </a:xfrm>
        </p:grpSpPr>
        <p:sp>
          <p:nvSpPr>
            <p:cNvPr id="7" name="Google Shape;542;p26">
              <a:extLst>
                <a:ext uri="{FF2B5EF4-FFF2-40B4-BE49-F238E27FC236}">
                  <a16:creationId xmlns:a16="http://schemas.microsoft.com/office/drawing/2014/main" id="{F8491B69-763F-F243-90FE-DA0BE9D5ACFF}"/>
                </a:ext>
              </a:extLst>
            </p:cNvPr>
            <p:cNvSpPr/>
            <p:nvPr/>
          </p:nvSpPr>
          <p:spPr>
            <a:xfrm>
              <a:off x="3098059" y="1848613"/>
              <a:ext cx="1456750" cy="2190091"/>
            </a:xfrm>
            <a:custGeom>
              <a:avLst/>
              <a:gdLst/>
              <a:ahLst/>
              <a:cxnLst/>
              <a:rect l="l" t="t" r="r" b="b"/>
              <a:pathLst>
                <a:path w="58270" h="94953" extrusionOk="0">
                  <a:moveTo>
                    <a:pt x="1" y="0"/>
                  </a:moveTo>
                  <a:lnTo>
                    <a:pt x="1" y="94952"/>
                  </a:lnTo>
                  <a:lnTo>
                    <a:pt x="58270" y="94952"/>
                  </a:lnTo>
                  <a:lnTo>
                    <a:pt x="5827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543;p26">
              <a:extLst>
                <a:ext uri="{FF2B5EF4-FFF2-40B4-BE49-F238E27FC236}">
                  <a16:creationId xmlns:a16="http://schemas.microsoft.com/office/drawing/2014/main" id="{7718546F-990E-2740-81D0-64924419D302}"/>
                </a:ext>
              </a:extLst>
            </p:cNvPr>
            <p:cNvSpPr/>
            <p:nvPr/>
          </p:nvSpPr>
          <p:spPr>
            <a:xfrm>
              <a:off x="3458038" y="1415363"/>
              <a:ext cx="725400" cy="802225"/>
            </a:xfrm>
            <a:custGeom>
              <a:avLst/>
              <a:gdLst/>
              <a:ahLst/>
              <a:cxnLst/>
              <a:rect l="l" t="t" r="r" b="b"/>
              <a:pathLst>
                <a:path w="29016" h="32089" extrusionOk="0">
                  <a:moveTo>
                    <a:pt x="14508" y="1"/>
                  </a:moveTo>
                  <a:cubicBezTo>
                    <a:pt x="13708" y="1"/>
                    <a:pt x="12907" y="209"/>
                    <a:pt x="12192" y="626"/>
                  </a:cubicBezTo>
                  <a:lnTo>
                    <a:pt x="2310" y="6329"/>
                  </a:lnTo>
                  <a:cubicBezTo>
                    <a:pt x="882" y="7151"/>
                    <a:pt x="0" y="8686"/>
                    <a:pt x="0" y="10341"/>
                  </a:cubicBezTo>
                  <a:lnTo>
                    <a:pt x="0" y="21748"/>
                  </a:lnTo>
                  <a:cubicBezTo>
                    <a:pt x="0" y="23403"/>
                    <a:pt x="882" y="24938"/>
                    <a:pt x="2310" y="25760"/>
                  </a:cubicBezTo>
                  <a:lnTo>
                    <a:pt x="12192" y="31463"/>
                  </a:lnTo>
                  <a:cubicBezTo>
                    <a:pt x="12907" y="31880"/>
                    <a:pt x="13708" y="32088"/>
                    <a:pt x="14508" y="32088"/>
                  </a:cubicBezTo>
                  <a:cubicBezTo>
                    <a:pt x="15309" y="32088"/>
                    <a:pt x="16110" y="31880"/>
                    <a:pt x="16824" y="31463"/>
                  </a:cubicBezTo>
                  <a:lnTo>
                    <a:pt x="26706" y="25760"/>
                  </a:lnTo>
                  <a:cubicBezTo>
                    <a:pt x="28135" y="24938"/>
                    <a:pt x="29016" y="23403"/>
                    <a:pt x="29016" y="21748"/>
                  </a:cubicBezTo>
                  <a:lnTo>
                    <a:pt x="29016" y="10341"/>
                  </a:lnTo>
                  <a:cubicBezTo>
                    <a:pt x="29016" y="8686"/>
                    <a:pt x="28135" y="7151"/>
                    <a:pt x="26706" y="6329"/>
                  </a:cubicBezTo>
                  <a:lnTo>
                    <a:pt x="16824" y="626"/>
                  </a:lnTo>
                  <a:cubicBezTo>
                    <a:pt x="16110" y="209"/>
                    <a:pt x="15309" y="1"/>
                    <a:pt x="14508" y="1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548;p26">
              <a:extLst>
                <a:ext uri="{FF2B5EF4-FFF2-40B4-BE49-F238E27FC236}">
                  <a16:creationId xmlns:a16="http://schemas.microsoft.com/office/drawing/2014/main" id="{290C0EBC-AC93-094D-8F85-659CA4DD4558}"/>
                </a:ext>
              </a:extLst>
            </p:cNvPr>
            <p:cNvSpPr txBox="1"/>
            <p:nvPr/>
          </p:nvSpPr>
          <p:spPr>
            <a:xfrm>
              <a:off x="3175625" y="3019617"/>
              <a:ext cx="1456800" cy="6508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s-ES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-0,1 ml de </a:t>
              </a:r>
            </a:p>
            <a:p>
              <a:r>
                <a:rPr lang="es-ES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-Incubación AA </a:t>
              </a:r>
            </a:p>
            <a:p>
              <a:r>
                <a:rPr lang="es-ES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12,18,24 h (27ºC)</a:t>
              </a:r>
            </a:p>
            <a:p>
              <a:r>
                <a:rPr lang="es-ES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-Azul de lactofenol</a:t>
              </a:r>
              <a:endParaRPr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1" name="Google Shape;549;p26">
              <a:extLst>
                <a:ext uri="{FF2B5EF4-FFF2-40B4-BE49-F238E27FC236}">
                  <a16:creationId xmlns:a16="http://schemas.microsoft.com/office/drawing/2014/main" id="{ED9E4F18-CCC9-C04E-95BD-1B219FAC05BF}"/>
                </a:ext>
              </a:extLst>
            </p:cNvPr>
            <p:cNvSpPr txBox="1"/>
            <p:nvPr/>
          </p:nvSpPr>
          <p:spPr>
            <a:xfrm>
              <a:off x="3072574" y="2320297"/>
              <a:ext cx="1456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Porcentaje</a:t>
              </a:r>
              <a:r>
                <a:rPr lang="en" sz="1600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 de </a:t>
              </a:r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germinación</a:t>
              </a:r>
              <a:endParaRPr sz="1600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12" name="Google Shape;550;p26">
              <a:extLst>
                <a:ext uri="{FF2B5EF4-FFF2-40B4-BE49-F238E27FC236}">
                  <a16:creationId xmlns:a16="http://schemas.microsoft.com/office/drawing/2014/main" id="{95817C50-5F0B-9246-A582-CECE7375C0AA}"/>
                </a:ext>
              </a:extLst>
            </p:cNvPr>
            <p:cNvSpPr/>
            <p:nvPr/>
          </p:nvSpPr>
          <p:spPr>
            <a:xfrm>
              <a:off x="3751625" y="3960663"/>
              <a:ext cx="152400" cy="15240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25" name="Google Shape;570;p26">
            <a:extLst>
              <a:ext uri="{FF2B5EF4-FFF2-40B4-BE49-F238E27FC236}">
                <a16:creationId xmlns:a16="http://schemas.microsoft.com/office/drawing/2014/main" id="{C71A788F-8432-8C4C-A790-42F7EB0E80A2}"/>
              </a:ext>
            </a:extLst>
          </p:cNvPr>
          <p:cNvGrpSpPr/>
          <p:nvPr/>
        </p:nvGrpSpPr>
        <p:grpSpPr>
          <a:xfrm>
            <a:off x="4498774" y="1630533"/>
            <a:ext cx="2020485" cy="3596933"/>
            <a:chOff x="4560581" y="1415363"/>
            <a:chExt cx="1515364" cy="2697700"/>
          </a:xfrm>
        </p:grpSpPr>
        <p:sp>
          <p:nvSpPr>
            <p:cNvPr id="26" name="Google Shape;571;p26">
              <a:extLst>
                <a:ext uri="{FF2B5EF4-FFF2-40B4-BE49-F238E27FC236}">
                  <a16:creationId xmlns:a16="http://schemas.microsoft.com/office/drawing/2014/main" id="{7487480A-3B71-1944-AB2F-0B0C4E052AE9}"/>
                </a:ext>
              </a:extLst>
            </p:cNvPr>
            <p:cNvSpPr/>
            <p:nvPr/>
          </p:nvSpPr>
          <p:spPr>
            <a:xfrm>
              <a:off x="4605914" y="1847634"/>
              <a:ext cx="1456750" cy="2190091"/>
            </a:xfrm>
            <a:custGeom>
              <a:avLst/>
              <a:gdLst/>
              <a:ahLst/>
              <a:cxnLst/>
              <a:rect l="l" t="t" r="r" b="b"/>
              <a:pathLst>
                <a:path w="58270" h="94953" extrusionOk="0">
                  <a:moveTo>
                    <a:pt x="0" y="0"/>
                  </a:moveTo>
                  <a:lnTo>
                    <a:pt x="0" y="94952"/>
                  </a:lnTo>
                  <a:lnTo>
                    <a:pt x="58270" y="94952"/>
                  </a:lnTo>
                  <a:lnTo>
                    <a:pt x="58270" y="0"/>
                  </a:lnTo>
                  <a:close/>
                </a:path>
              </a:pathLst>
            </a:custGeom>
            <a:solidFill>
              <a:srgbClr val="FFD5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572;p26">
              <a:extLst>
                <a:ext uri="{FF2B5EF4-FFF2-40B4-BE49-F238E27FC236}">
                  <a16:creationId xmlns:a16="http://schemas.microsoft.com/office/drawing/2014/main" id="{648A668C-2BD6-6C42-A2CE-FCB7478C16F1}"/>
                </a:ext>
              </a:extLst>
            </p:cNvPr>
            <p:cNvSpPr/>
            <p:nvPr/>
          </p:nvSpPr>
          <p:spPr>
            <a:xfrm>
              <a:off x="4955538" y="1415363"/>
              <a:ext cx="725725" cy="802225"/>
            </a:xfrm>
            <a:custGeom>
              <a:avLst/>
              <a:gdLst/>
              <a:ahLst/>
              <a:cxnLst/>
              <a:rect l="l" t="t" r="r" b="b"/>
              <a:pathLst>
                <a:path w="29029" h="32089" extrusionOk="0">
                  <a:moveTo>
                    <a:pt x="14515" y="1"/>
                  </a:moveTo>
                  <a:cubicBezTo>
                    <a:pt x="13714" y="1"/>
                    <a:pt x="12913" y="209"/>
                    <a:pt x="12193" y="626"/>
                  </a:cubicBezTo>
                  <a:lnTo>
                    <a:pt x="2323" y="6329"/>
                  </a:lnTo>
                  <a:cubicBezTo>
                    <a:pt x="882" y="7151"/>
                    <a:pt x="1" y="8686"/>
                    <a:pt x="1" y="10341"/>
                  </a:cubicBezTo>
                  <a:lnTo>
                    <a:pt x="1" y="21748"/>
                  </a:lnTo>
                  <a:cubicBezTo>
                    <a:pt x="1" y="23403"/>
                    <a:pt x="882" y="24938"/>
                    <a:pt x="2323" y="25760"/>
                  </a:cubicBezTo>
                  <a:lnTo>
                    <a:pt x="12193" y="31463"/>
                  </a:lnTo>
                  <a:cubicBezTo>
                    <a:pt x="12913" y="31880"/>
                    <a:pt x="13714" y="32088"/>
                    <a:pt x="14515" y="32088"/>
                  </a:cubicBezTo>
                  <a:cubicBezTo>
                    <a:pt x="15315" y="32088"/>
                    <a:pt x="16116" y="31880"/>
                    <a:pt x="16836" y="31463"/>
                  </a:cubicBezTo>
                  <a:lnTo>
                    <a:pt x="26707" y="25760"/>
                  </a:lnTo>
                  <a:cubicBezTo>
                    <a:pt x="28147" y="24938"/>
                    <a:pt x="29028" y="23403"/>
                    <a:pt x="29028" y="21748"/>
                  </a:cubicBezTo>
                  <a:lnTo>
                    <a:pt x="29028" y="10341"/>
                  </a:lnTo>
                  <a:cubicBezTo>
                    <a:pt x="29028" y="8686"/>
                    <a:pt x="28147" y="7151"/>
                    <a:pt x="26707" y="6329"/>
                  </a:cubicBezTo>
                  <a:lnTo>
                    <a:pt x="16836" y="626"/>
                  </a:lnTo>
                  <a:cubicBezTo>
                    <a:pt x="16116" y="209"/>
                    <a:pt x="15315" y="1"/>
                    <a:pt x="14515" y="1"/>
                  </a:cubicBezTo>
                  <a:close/>
                </a:path>
              </a:pathLst>
            </a:custGeom>
            <a:solidFill>
              <a:srgbClr val="FFD5D2"/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8" name="Google Shape;573;p26">
              <a:extLst>
                <a:ext uri="{FF2B5EF4-FFF2-40B4-BE49-F238E27FC236}">
                  <a16:creationId xmlns:a16="http://schemas.microsoft.com/office/drawing/2014/main" id="{AC1FBF68-1686-E54C-89A2-597A804C909B}"/>
                </a:ext>
              </a:extLst>
            </p:cNvPr>
            <p:cNvGrpSpPr/>
            <p:nvPr/>
          </p:nvGrpSpPr>
          <p:grpSpPr>
            <a:xfrm>
              <a:off x="5148624" y="1909787"/>
              <a:ext cx="84633" cy="76360"/>
              <a:chOff x="3858100" y="1808500"/>
              <a:chExt cx="120200" cy="108450"/>
            </a:xfrm>
          </p:grpSpPr>
          <p:sp>
            <p:nvSpPr>
              <p:cNvPr id="32" name="Google Shape;574;p26">
                <a:extLst>
                  <a:ext uri="{FF2B5EF4-FFF2-40B4-BE49-F238E27FC236}">
                    <a16:creationId xmlns:a16="http://schemas.microsoft.com/office/drawing/2014/main" id="{7D76650F-487C-C843-A9E8-4B0D56F27A78}"/>
                  </a:ext>
                </a:extLst>
              </p:cNvPr>
              <p:cNvSpPr/>
              <p:nvPr/>
            </p:nvSpPr>
            <p:spPr>
              <a:xfrm>
                <a:off x="3858100" y="1868750"/>
                <a:ext cx="555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1928" extrusionOk="0">
                    <a:moveTo>
                      <a:pt x="1600" y="0"/>
                    </a:moveTo>
                    <a:cubicBezTo>
                      <a:pt x="1460" y="0"/>
                      <a:pt x="1319" y="53"/>
                      <a:pt x="1211" y="158"/>
                    </a:cubicBezTo>
                    <a:lnTo>
                      <a:pt x="413" y="959"/>
                    </a:lnTo>
                    <a:cubicBezTo>
                      <a:pt x="0" y="1369"/>
                      <a:pt x="388" y="1927"/>
                      <a:pt x="825" y="1927"/>
                    </a:cubicBezTo>
                    <a:cubicBezTo>
                      <a:pt x="956" y="1927"/>
                      <a:pt x="1091" y="1877"/>
                      <a:pt x="1211" y="1757"/>
                    </a:cubicBezTo>
                    <a:lnTo>
                      <a:pt x="2009" y="959"/>
                    </a:lnTo>
                    <a:cubicBezTo>
                      <a:pt x="2222" y="736"/>
                      <a:pt x="2219" y="384"/>
                      <a:pt x="2000" y="167"/>
                    </a:cubicBezTo>
                    <a:cubicBezTo>
                      <a:pt x="1890" y="56"/>
                      <a:pt x="1745" y="0"/>
                      <a:pt x="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</a:endParaRPr>
              </a:p>
            </p:txBody>
          </p:sp>
          <p:sp>
            <p:nvSpPr>
              <p:cNvPr id="33" name="Google Shape;575;p26">
                <a:extLst>
                  <a:ext uri="{FF2B5EF4-FFF2-40B4-BE49-F238E27FC236}">
                    <a16:creationId xmlns:a16="http://schemas.microsoft.com/office/drawing/2014/main" id="{BEF6CB5C-6AB6-7445-AA85-D8992FD3E82A}"/>
                  </a:ext>
                </a:extLst>
              </p:cNvPr>
              <p:cNvSpPr/>
              <p:nvPr/>
            </p:nvSpPr>
            <p:spPr>
              <a:xfrm>
                <a:off x="3917950" y="1808500"/>
                <a:ext cx="60350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941" extrusionOk="0">
                    <a:moveTo>
                      <a:pt x="1601" y="1"/>
                    </a:moveTo>
                    <a:cubicBezTo>
                      <a:pt x="1470" y="1"/>
                      <a:pt x="1333" y="52"/>
                      <a:pt x="1211" y="174"/>
                    </a:cubicBezTo>
                    <a:lnTo>
                      <a:pt x="413" y="972"/>
                    </a:lnTo>
                    <a:cubicBezTo>
                      <a:pt x="1" y="1384"/>
                      <a:pt x="388" y="1941"/>
                      <a:pt x="824" y="1941"/>
                    </a:cubicBezTo>
                    <a:cubicBezTo>
                      <a:pt x="955" y="1941"/>
                      <a:pt x="1091" y="1890"/>
                      <a:pt x="1211" y="1770"/>
                    </a:cubicBezTo>
                    <a:lnTo>
                      <a:pt x="2009" y="972"/>
                    </a:lnTo>
                    <a:cubicBezTo>
                      <a:pt x="2414" y="569"/>
                      <a:pt x="2037" y="1"/>
                      <a:pt x="16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rgbClr val="435D74"/>
                  </a:solidFill>
                </a:endParaRPr>
              </a:p>
            </p:txBody>
          </p:sp>
        </p:grpSp>
        <p:sp>
          <p:nvSpPr>
            <p:cNvPr id="29" name="Google Shape;579;p26">
              <a:extLst>
                <a:ext uri="{FF2B5EF4-FFF2-40B4-BE49-F238E27FC236}">
                  <a16:creationId xmlns:a16="http://schemas.microsoft.com/office/drawing/2014/main" id="{0177B170-1074-BC4B-BD5C-CDD9E63F938E}"/>
                </a:ext>
              </a:extLst>
            </p:cNvPr>
            <p:cNvSpPr txBox="1"/>
            <p:nvPr/>
          </p:nvSpPr>
          <p:spPr>
            <a:xfrm>
              <a:off x="4619145" y="3036010"/>
              <a:ext cx="14568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-PDA, SDA, AN</a:t>
              </a:r>
            </a:p>
            <a:p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Incubación</a:t>
              </a:r>
              <a:endParaRPr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30" name="Google Shape;580;p26">
              <a:extLst>
                <a:ext uri="{FF2B5EF4-FFF2-40B4-BE49-F238E27FC236}">
                  <a16:creationId xmlns:a16="http://schemas.microsoft.com/office/drawing/2014/main" id="{362C6C3E-A55D-084B-B56D-97DF9DA46E04}"/>
                </a:ext>
              </a:extLst>
            </p:cNvPr>
            <p:cNvSpPr txBox="1"/>
            <p:nvPr/>
          </p:nvSpPr>
          <p:spPr>
            <a:xfrm>
              <a:off x="4560581" y="2328886"/>
              <a:ext cx="1456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-ES_tradnl" sz="1600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Porcentaje de pureza</a:t>
              </a:r>
            </a:p>
          </p:txBody>
        </p:sp>
        <p:sp>
          <p:nvSpPr>
            <p:cNvPr id="31" name="Google Shape;581;p26">
              <a:extLst>
                <a:ext uri="{FF2B5EF4-FFF2-40B4-BE49-F238E27FC236}">
                  <a16:creationId xmlns:a16="http://schemas.microsoft.com/office/drawing/2014/main" id="{41B74AF3-DF37-C946-9637-F2BFFAFE3DBF}"/>
                </a:ext>
              </a:extLst>
            </p:cNvPr>
            <p:cNvSpPr/>
            <p:nvPr/>
          </p:nvSpPr>
          <p:spPr>
            <a:xfrm>
              <a:off x="5241038" y="3960663"/>
              <a:ext cx="152400" cy="152400"/>
            </a:xfrm>
            <a:prstGeom prst="ellipse">
              <a:avLst/>
            </a:prstGeom>
            <a:solidFill>
              <a:srgbClr val="FFD5D2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cxnSp>
        <p:nvCxnSpPr>
          <p:cNvPr id="38" name="Google Shape;583;p26">
            <a:extLst>
              <a:ext uri="{FF2B5EF4-FFF2-40B4-BE49-F238E27FC236}">
                <a16:creationId xmlns:a16="http://schemas.microsoft.com/office/drawing/2014/main" id="{8A1A0560-2ECB-BF46-AA66-E436321C7661}"/>
              </a:ext>
            </a:extLst>
          </p:cNvPr>
          <p:cNvCxnSpPr>
            <a:cxnSpLocks/>
          </p:cNvCxnSpPr>
          <p:nvPr/>
        </p:nvCxnSpPr>
        <p:spPr>
          <a:xfrm rot="-5400000">
            <a:off x="4517431" y="636333"/>
            <a:ext cx="800" cy="19876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DC3E460B-70CB-4445-8425-376321F7C0C0}"/>
                  </a:ext>
                </a:extLst>
              </p:cNvPr>
              <p:cNvSpPr/>
              <p:nvPr/>
            </p:nvSpPr>
            <p:spPr>
              <a:xfrm>
                <a:off x="3560504" y="3750908"/>
                <a:ext cx="669208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_tradnl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_tradnl" sz="140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s-ES_tradnl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_tradnl" sz="1400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s-ES_tradnl" sz="14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sz="1400" dirty="0"/>
              </a:p>
              <a:p>
                <a:endParaRPr lang="es-ES" dirty="0"/>
              </a:p>
              <a:p>
                <a:endParaRPr lang="es-ES_tradnl" dirty="0"/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DC3E460B-70CB-4445-8425-376321F7C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504" y="3750908"/>
                <a:ext cx="669208" cy="1138773"/>
              </a:xfrm>
              <a:prstGeom prst="rect">
                <a:avLst/>
              </a:prstGeom>
              <a:blipFill>
                <a:blip r:embed="rId2"/>
                <a:stretch>
                  <a:fillRect r="-3704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CuadroTexto 62">
            <a:extLst>
              <a:ext uri="{FF2B5EF4-FFF2-40B4-BE49-F238E27FC236}">
                <a16:creationId xmlns:a16="http://schemas.microsoft.com/office/drawing/2014/main" id="{E3DF1114-CFB9-674E-A06A-AFF41E3F471A}"/>
              </a:ext>
            </a:extLst>
          </p:cNvPr>
          <p:cNvSpPr txBox="1"/>
          <p:nvPr/>
        </p:nvSpPr>
        <p:spPr>
          <a:xfrm>
            <a:off x="819851" y="10383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PDA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0A4249F3-0199-0B4D-8420-AF3AA017CE95}"/>
              </a:ext>
            </a:extLst>
          </p:cNvPr>
          <p:cNvSpPr txBox="1"/>
          <p:nvPr/>
        </p:nvSpPr>
        <p:spPr>
          <a:xfrm>
            <a:off x="854182" y="247578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SDA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274A51E4-34BE-4943-A934-CF447D8378B3}"/>
              </a:ext>
            </a:extLst>
          </p:cNvPr>
          <p:cNvSpPr txBox="1"/>
          <p:nvPr/>
        </p:nvSpPr>
        <p:spPr>
          <a:xfrm>
            <a:off x="860899" y="397084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AN</a:t>
            </a:r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397A2BBA-D38B-504C-90F8-06009F018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18489">
            <a:off x="20607" y="1070465"/>
            <a:ext cx="1795571" cy="1344945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59FDD4DF-BA01-5044-954B-ABC548716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18489">
            <a:off x="-36886" y="2558869"/>
            <a:ext cx="1795571" cy="1344945"/>
          </a:xfrm>
          <a:prstGeom prst="rect">
            <a:avLst/>
          </a:prstGeom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813D026D-EA30-6941-A7DC-AEC44C5E9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18489">
            <a:off x="-40735" y="3987725"/>
            <a:ext cx="1795571" cy="1344945"/>
          </a:xfrm>
          <a:prstGeom prst="rect">
            <a:avLst/>
          </a:prstGeom>
        </p:spPr>
      </p:pic>
      <p:sp>
        <p:nvSpPr>
          <p:cNvPr id="85" name="Google Shape;647;p28">
            <a:extLst>
              <a:ext uri="{FF2B5EF4-FFF2-40B4-BE49-F238E27FC236}">
                <a16:creationId xmlns:a16="http://schemas.microsoft.com/office/drawing/2014/main" id="{2AEA9E00-60C0-E94C-8266-AA8D145A3904}"/>
              </a:ext>
            </a:extLst>
          </p:cNvPr>
          <p:cNvSpPr/>
          <p:nvPr/>
        </p:nvSpPr>
        <p:spPr>
          <a:xfrm>
            <a:off x="5358569" y="1949799"/>
            <a:ext cx="330125" cy="330125"/>
          </a:xfrm>
          <a:custGeom>
            <a:avLst/>
            <a:gdLst/>
            <a:ahLst/>
            <a:cxnLst/>
            <a:rect l="l" t="t" r="r" b="b"/>
            <a:pathLst>
              <a:path w="13205" h="13205" extrusionOk="0">
                <a:moveTo>
                  <a:pt x="6611" y="2399"/>
                </a:moveTo>
                <a:cubicBezTo>
                  <a:pt x="7277" y="2399"/>
                  <a:pt x="7954" y="2558"/>
                  <a:pt x="8585" y="2894"/>
                </a:cubicBezTo>
                <a:cubicBezTo>
                  <a:pt x="10633" y="3977"/>
                  <a:pt x="11407" y="6525"/>
                  <a:pt x="10324" y="8585"/>
                </a:cubicBezTo>
                <a:cubicBezTo>
                  <a:pt x="9564" y="10005"/>
                  <a:pt x="8105" y="10813"/>
                  <a:pt x="6599" y="10813"/>
                </a:cubicBezTo>
                <a:cubicBezTo>
                  <a:pt x="5934" y="10813"/>
                  <a:pt x="5260" y="10655"/>
                  <a:pt x="4632" y="10323"/>
                </a:cubicBezTo>
                <a:cubicBezTo>
                  <a:pt x="2584" y="9228"/>
                  <a:pt x="1799" y="6680"/>
                  <a:pt x="2894" y="4632"/>
                </a:cubicBezTo>
                <a:cubicBezTo>
                  <a:pt x="3654" y="3212"/>
                  <a:pt x="5106" y="2399"/>
                  <a:pt x="6611" y="2399"/>
                </a:cubicBezTo>
                <a:close/>
                <a:moveTo>
                  <a:pt x="5680" y="1"/>
                </a:moveTo>
                <a:lnTo>
                  <a:pt x="3692" y="608"/>
                </a:lnTo>
                <a:lnTo>
                  <a:pt x="3977" y="1548"/>
                </a:lnTo>
                <a:cubicBezTo>
                  <a:pt x="3287" y="1918"/>
                  <a:pt x="2656" y="2418"/>
                  <a:pt x="2156" y="3061"/>
                </a:cubicBezTo>
                <a:lnTo>
                  <a:pt x="1275" y="2596"/>
                </a:lnTo>
                <a:lnTo>
                  <a:pt x="298" y="4430"/>
                </a:lnTo>
                <a:lnTo>
                  <a:pt x="1180" y="4894"/>
                </a:lnTo>
                <a:cubicBezTo>
                  <a:pt x="929" y="5668"/>
                  <a:pt x="858" y="6466"/>
                  <a:pt x="941" y="7252"/>
                </a:cubicBezTo>
                <a:lnTo>
                  <a:pt x="1" y="7537"/>
                </a:lnTo>
                <a:lnTo>
                  <a:pt x="608" y="9526"/>
                </a:lnTo>
                <a:lnTo>
                  <a:pt x="1549" y="9240"/>
                </a:lnTo>
                <a:cubicBezTo>
                  <a:pt x="1918" y="9930"/>
                  <a:pt x="2418" y="10561"/>
                  <a:pt x="3061" y="11062"/>
                </a:cubicBezTo>
                <a:lnTo>
                  <a:pt x="2596" y="11931"/>
                </a:lnTo>
                <a:lnTo>
                  <a:pt x="4430" y="12907"/>
                </a:lnTo>
                <a:lnTo>
                  <a:pt x="4894" y="12038"/>
                </a:lnTo>
                <a:cubicBezTo>
                  <a:pt x="5449" y="12217"/>
                  <a:pt x="6016" y="12305"/>
                  <a:pt x="6583" y="12305"/>
                </a:cubicBezTo>
                <a:cubicBezTo>
                  <a:pt x="6806" y="12305"/>
                  <a:pt x="7029" y="12291"/>
                  <a:pt x="7252" y="12264"/>
                </a:cubicBezTo>
                <a:lnTo>
                  <a:pt x="7537" y="13205"/>
                </a:lnTo>
                <a:lnTo>
                  <a:pt x="9526" y="12597"/>
                </a:lnTo>
                <a:lnTo>
                  <a:pt x="9240" y="11657"/>
                </a:lnTo>
                <a:cubicBezTo>
                  <a:pt x="9931" y="11300"/>
                  <a:pt x="10562" y="10788"/>
                  <a:pt x="11062" y="10157"/>
                </a:cubicBezTo>
                <a:lnTo>
                  <a:pt x="11931" y="10621"/>
                </a:lnTo>
                <a:lnTo>
                  <a:pt x="12907" y="8776"/>
                </a:lnTo>
                <a:lnTo>
                  <a:pt x="12038" y="8323"/>
                </a:lnTo>
                <a:cubicBezTo>
                  <a:pt x="12288" y="7537"/>
                  <a:pt x="12359" y="6740"/>
                  <a:pt x="12264" y="5966"/>
                </a:cubicBezTo>
                <a:lnTo>
                  <a:pt x="13205" y="5668"/>
                </a:lnTo>
                <a:lnTo>
                  <a:pt x="12598" y="3680"/>
                </a:lnTo>
                <a:lnTo>
                  <a:pt x="11657" y="3977"/>
                </a:lnTo>
                <a:cubicBezTo>
                  <a:pt x="11300" y="3275"/>
                  <a:pt x="10788" y="2656"/>
                  <a:pt x="10157" y="2144"/>
                </a:cubicBezTo>
                <a:lnTo>
                  <a:pt x="10621" y="1275"/>
                </a:lnTo>
                <a:lnTo>
                  <a:pt x="8776" y="298"/>
                </a:lnTo>
                <a:lnTo>
                  <a:pt x="8323" y="1179"/>
                </a:lnTo>
                <a:cubicBezTo>
                  <a:pt x="7745" y="995"/>
                  <a:pt x="7160" y="908"/>
                  <a:pt x="6583" y="908"/>
                </a:cubicBezTo>
                <a:cubicBezTo>
                  <a:pt x="6376" y="908"/>
                  <a:pt x="6170" y="919"/>
                  <a:pt x="5966" y="941"/>
                </a:cubicBezTo>
                <a:lnTo>
                  <a:pt x="568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313;p20">
            <a:extLst>
              <a:ext uri="{FF2B5EF4-FFF2-40B4-BE49-F238E27FC236}">
                <a16:creationId xmlns:a16="http://schemas.microsoft.com/office/drawing/2014/main" id="{FA869556-A95C-BD45-A3C5-4430506082FB}"/>
              </a:ext>
            </a:extLst>
          </p:cNvPr>
          <p:cNvSpPr/>
          <p:nvPr/>
        </p:nvSpPr>
        <p:spPr>
          <a:xfrm>
            <a:off x="3246099" y="1937886"/>
            <a:ext cx="547624" cy="280738"/>
          </a:xfrm>
          <a:custGeom>
            <a:avLst/>
            <a:gdLst/>
            <a:ahLst/>
            <a:cxnLst/>
            <a:rect l="l" t="t" r="r" b="b"/>
            <a:pathLst>
              <a:path w="14431" h="8526" extrusionOk="0">
                <a:moveTo>
                  <a:pt x="13121" y="655"/>
                </a:moveTo>
                <a:cubicBezTo>
                  <a:pt x="13478" y="655"/>
                  <a:pt x="13776" y="953"/>
                  <a:pt x="13776" y="1310"/>
                </a:cubicBezTo>
                <a:cubicBezTo>
                  <a:pt x="13776" y="1667"/>
                  <a:pt x="13478" y="1965"/>
                  <a:pt x="13121" y="1965"/>
                </a:cubicBezTo>
                <a:cubicBezTo>
                  <a:pt x="12942" y="1965"/>
                  <a:pt x="12776" y="1893"/>
                  <a:pt x="12656" y="1774"/>
                </a:cubicBezTo>
                <a:cubicBezTo>
                  <a:pt x="12537" y="1655"/>
                  <a:pt x="12466" y="1489"/>
                  <a:pt x="12466" y="1310"/>
                </a:cubicBezTo>
                <a:cubicBezTo>
                  <a:pt x="12466" y="953"/>
                  <a:pt x="12764" y="655"/>
                  <a:pt x="13121" y="655"/>
                </a:cubicBezTo>
                <a:close/>
                <a:moveTo>
                  <a:pt x="5251" y="3275"/>
                </a:moveTo>
                <a:cubicBezTo>
                  <a:pt x="5608" y="3275"/>
                  <a:pt x="5906" y="3572"/>
                  <a:pt x="5906" y="3929"/>
                </a:cubicBezTo>
                <a:cubicBezTo>
                  <a:pt x="5906" y="4298"/>
                  <a:pt x="5620" y="4584"/>
                  <a:pt x="5251" y="4584"/>
                </a:cubicBezTo>
                <a:cubicBezTo>
                  <a:pt x="4894" y="4584"/>
                  <a:pt x="4596" y="4298"/>
                  <a:pt x="4596" y="3929"/>
                </a:cubicBezTo>
                <a:cubicBezTo>
                  <a:pt x="4596" y="3572"/>
                  <a:pt x="4894" y="3275"/>
                  <a:pt x="5251" y="3275"/>
                </a:cubicBezTo>
                <a:close/>
                <a:moveTo>
                  <a:pt x="9192" y="4584"/>
                </a:moveTo>
                <a:cubicBezTo>
                  <a:pt x="9549" y="4584"/>
                  <a:pt x="9847" y="4882"/>
                  <a:pt x="9847" y="5239"/>
                </a:cubicBezTo>
                <a:cubicBezTo>
                  <a:pt x="9847" y="5608"/>
                  <a:pt x="9549" y="5894"/>
                  <a:pt x="9192" y="5894"/>
                </a:cubicBezTo>
                <a:cubicBezTo>
                  <a:pt x="8823" y="5894"/>
                  <a:pt x="8525" y="5608"/>
                  <a:pt x="8525" y="5239"/>
                </a:cubicBezTo>
                <a:cubicBezTo>
                  <a:pt x="8525" y="4882"/>
                  <a:pt x="8823" y="4584"/>
                  <a:pt x="9192" y="4584"/>
                </a:cubicBezTo>
                <a:close/>
                <a:moveTo>
                  <a:pt x="1322" y="6561"/>
                </a:moveTo>
                <a:cubicBezTo>
                  <a:pt x="1679" y="6561"/>
                  <a:pt x="1977" y="6846"/>
                  <a:pt x="1977" y="7215"/>
                </a:cubicBezTo>
                <a:cubicBezTo>
                  <a:pt x="1977" y="7573"/>
                  <a:pt x="1679" y="7870"/>
                  <a:pt x="1322" y="7870"/>
                </a:cubicBezTo>
                <a:cubicBezTo>
                  <a:pt x="953" y="7870"/>
                  <a:pt x="667" y="7573"/>
                  <a:pt x="667" y="7215"/>
                </a:cubicBezTo>
                <a:cubicBezTo>
                  <a:pt x="667" y="6846"/>
                  <a:pt x="953" y="6561"/>
                  <a:pt x="1322" y="6561"/>
                </a:cubicBezTo>
                <a:close/>
                <a:moveTo>
                  <a:pt x="13121" y="0"/>
                </a:moveTo>
                <a:cubicBezTo>
                  <a:pt x="12395" y="0"/>
                  <a:pt x="11811" y="584"/>
                  <a:pt x="11811" y="1310"/>
                </a:cubicBezTo>
                <a:cubicBezTo>
                  <a:pt x="11811" y="1548"/>
                  <a:pt x="11883" y="1774"/>
                  <a:pt x="11990" y="1977"/>
                </a:cubicBezTo>
                <a:lnTo>
                  <a:pt x="9847" y="4120"/>
                </a:lnTo>
                <a:cubicBezTo>
                  <a:pt x="9656" y="4001"/>
                  <a:pt x="9430" y="3929"/>
                  <a:pt x="9192" y="3929"/>
                </a:cubicBezTo>
                <a:cubicBezTo>
                  <a:pt x="8775" y="3929"/>
                  <a:pt x="8406" y="4120"/>
                  <a:pt x="8168" y="4418"/>
                </a:cubicBezTo>
                <a:lnTo>
                  <a:pt x="6560" y="3965"/>
                </a:lnTo>
                <a:cubicBezTo>
                  <a:pt x="6560" y="3953"/>
                  <a:pt x="6560" y="3941"/>
                  <a:pt x="6560" y="3929"/>
                </a:cubicBezTo>
                <a:cubicBezTo>
                  <a:pt x="6560" y="3203"/>
                  <a:pt x="5977" y="2620"/>
                  <a:pt x="5251" y="2620"/>
                </a:cubicBezTo>
                <a:cubicBezTo>
                  <a:pt x="4524" y="2620"/>
                  <a:pt x="3941" y="3203"/>
                  <a:pt x="3941" y="3929"/>
                </a:cubicBezTo>
                <a:cubicBezTo>
                  <a:pt x="3941" y="4120"/>
                  <a:pt x="3977" y="4298"/>
                  <a:pt x="4060" y="4465"/>
                </a:cubicBezTo>
                <a:lnTo>
                  <a:pt x="2012" y="6096"/>
                </a:lnTo>
                <a:cubicBezTo>
                  <a:pt x="1810" y="5977"/>
                  <a:pt x="1572" y="5894"/>
                  <a:pt x="1322" y="5894"/>
                </a:cubicBezTo>
                <a:cubicBezTo>
                  <a:pt x="595" y="5894"/>
                  <a:pt x="0" y="6489"/>
                  <a:pt x="0" y="7215"/>
                </a:cubicBezTo>
                <a:cubicBezTo>
                  <a:pt x="0" y="7930"/>
                  <a:pt x="595" y="8525"/>
                  <a:pt x="1322" y="8525"/>
                </a:cubicBezTo>
                <a:cubicBezTo>
                  <a:pt x="2036" y="8525"/>
                  <a:pt x="2631" y="7930"/>
                  <a:pt x="2631" y="7215"/>
                </a:cubicBezTo>
                <a:cubicBezTo>
                  <a:pt x="2631" y="6977"/>
                  <a:pt x="2572" y="6763"/>
                  <a:pt x="2465" y="6573"/>
                </a:cubicBezTo>
                <a:lnTo>
                  <a:pt x="4465" y="4977"/>
                </a:lnTo>
                <a:cubicBezTo>
                  <a:pt x="4679" y="5144"/>
                  <a:pt x="4953" y="5239"/>
                  <a:pt x="5251" y="5239"/>
                </a:cubicBezTo>
                <a:cubicBezTo>
                  <a:pt x="5727" y="5239"/>
                  <a:pt x="6156" y="4977"/>
                  <a:pt x="6382" y="4596"/>
                </a:cubicBezTo>
                <a:lnTo>
                  <a:pt x="7894" y="5025"/>
                </a:lnTo>
                <a:cubicBezTo>
                  <a:pt x="7882" y="5096"/>
                  <a:pt x="7870" y="5168"/>
                  <a:pt x="7870" y="5239"/>
                </a:cubicBezTo>
                <a:cubicBezTo>
                  <a:pt x="7870" y="5965"/>
                  <a:pt x="8465" y="6561"/>
                  <a:pt x="9192" y="6561"/>
                </a:cubicBezTo>
                <a:cubicBezTo>
                  <a:pt x="9906" y="6561"/>
                  <a:pt x="10501" y="5965"/>
                  <a:pt x="10501" y="5239"/>
                </a:cubicBezTo>
                <a:cubicBezTo>
                  <a:pt x="10501" y="5001"/>
                  <a:pt x="10430" y="4775"/>
                  <a:pt x="10311" y="4584"/>
                </a:cubicBezTo>
                <a:lnTo>
                  <a:pt x="12454" y="2441"/>
                </a:lnTo>
                <a:cubicBezTo>
                  <a:pt x="12656" y="2548"/>
                  <a:pt x="12883" y="2620"/>
                  <a:pt x="13121" y="2620"/>
                </a:cubicBezTo>
                <a:cubicBezTo>
                  <a:pt x="13847" y="2620"/>
                  <a:pt x="14430" y="2036"/>
                  <a:pt x="14430" y="1310"/>
                </a:cubicBezTo>
                <a:cubicBezTo>
                  <a:pt x="14430" y="584"/>
                  <a:pt x="13847" y="0"/>
                  <a:pt x="13121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79;p16">
            <a:extLst>
              <a:ext uri="{FF2B5EF4-FFF2-40B4-BE49-F238E27FC236}">
                <a16:creationId xmlns:a16="http://schemas.microsoft.com/office/drawing/2014/main" id="{DBF76654-FBF7-AB4B-8136-6CFD18C712F8}"/>
              </a:ext>
            </a:extLst>
          </p:cNvPr>
          <p:cNvSpPr/>
          <p:nvPr/>
        </p:nvSpPr>
        <p:spPr>
          <a:xfrm rot="10800000">
            <a:off x="8494643" y="148830"/>
            <a:ext cx="3697357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DB5DA8CD-FD03-5745-8F96-7CC7B668BDCF}"/>
              </a:ext>
            </a:extLst>
          </p:cNvPr>
          <p:cNvSpPr txBox="1"/>
          <p:nvPr/>
        </p:nvSpPr>
        <p:spPr>
          <a:xfrm>
            <a:off x="9082534" y="108036"/>
            <a:ext cx="3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Materiales y metodología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94250C0-5554-E14E-84DA-633C4B3A6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956125"/>
              </p:ext>
            </p:extLst>
          </p:nvPr>
        </p:nvGraphicFramePr>
        <p:xfrm>
          <a:off x="7206154" y="1775764"/>
          <a:ext cx="4332695" cy="10058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32077">
                  <a:extLst>
                    <a:ext uri="{9D8B030D-6E8A-4147-A177-3AD203B41FA5}">
                      <a16:colId xmlns:a16="http://schemas.microsoft.com/office/drawing/2014/main" val="1165732379"/>
                    </a:ext>
                  </a:extLst>
                </a:gridCol>
                <a:gridCol w="1000206">
                  <a:extLst>
                    <a:ext uri="{9D8B030D-6E8A-4147-A177-3AD203B41FA5}">
                      <a16:colId xmlns:a16="http://schemas.microsoft.com/office/drawing/2014/main" val="564979505"/>
                    </a:ext>
                  </a:extLst>
                </a:gridCol>
                <a:gridCol w="1000206">
                  <a:extLst>
                    <a:ext uri="{9D8B030D-6E8A-4147-A177-3AD203B41FA5}">
                      <a16:colId xmlns:a16="http://schemas.microsoft.com/office/drawing/2014/main" val="2511538851"/>
                    </a:ext>
                  </a:extLst>
                </a:gridCol>
                <a:gridCol w="1000206">
                  <a:extLst>
                    <a:ext uri="{9D8B030D-6E8A-4147-A177-3AD203B41FA5}">
                      <a16:colId xmlns:a16="http://schemas.microsoft.com/office/drawing/2014/main" val="4157062026"/>
                    </a:ext>
                  </a:extLst>
                </a:gridCol>
              </a:tblGrid>
              <a:tr h="149860">
                <a:tc rowSpan="2"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 b="1">
                          <a:effectLst/>
                        </a:rPr>
                        <a:t>Hongo entomopatógeno</a:t>
                      </a:r>
                      <a:endParaRPr lang="es-EC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 b="1" dirty="0">
                          <a:effectLst/>
                        </a:rPr>
                        <a:t>% germinación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956380"/>
                  </a:ext>
                </a:extLst>
              </a:tr>
              <a:tr h="156845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 b="1">
                          <a:effectLst/>
                        </a:rPr>
                        <a:t>12 horas</a:t>
                      </a:r>
                      <a:endParaRPr lang="es-EC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 b="1">
                          <a:effectLst/>
                        </a:rPr>
                        <a:t>18 horas</a:t>
                      </a:r>
                      <a:endParaRPr lang="es-EC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 b="1" dirty="0">
                          <a:effectLst/>
                        </a:rPr>
                        <a:t>24 horas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6199812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>
                          <a:effectLst/>
                        </a:rPr>
                        <a:t>Beauveria bassiana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>
                          <a:effectLst/>
                        </a:rPr>
                        <a:t>58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 dirty="0">
                          <a:effectLst/>
                        </a:rPr>
                        <a:t>82,67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>
                          <a:effectLst/>
                        </a:rPr>
                        <a:t>91,33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3639374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>
                          <a:effectLst/>
                        </a:rPr>
                        <a:t>Metarhizium anisopliae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>
                          <a:effectLst/>
                        </a:rPr>
                        <a:t>68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 dirty="0">
                          <a:effectLst/>
                        </a:rPr>
                        <a:t>89,91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 dirty="0">
                          <a:effectLst/>
                        </a:rPr>
                        <a:t>97,83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1604541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D6A4936-2358-C240-9E04-C20B14AED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593150"/>
              </p:ext>
            </p:extLst>
          </p:nvPr>
        </p:nvGraphicFramePr>
        <p:xfrm>
          <a:off x="7203046" y="3791395"/>
          <a:ext cx="4335803" cy="9010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34162">
                  <a:extLst>
                    <a:ext uri="{9D8B030D-6E8A-4147-A177-3AD203B41FA5}">
                      <a16:colId xmlns:a16="http://schemas.microsoft.com/office/drawing/2014/main" val="3536883832"/>
                    </a:ext>
                  </a:extLst>
                </a:gridCol>
                <a:gridCol w="1901641">
                  <a:extLst>
                    <a:ext uri="{9D8B030D-6E8A-4147-A177-3AD203B41FA5}">
                      <a16:colId xmlns:a16="http://schemas.microsoft.com/office/drawing/2014/main" val="2560084928"/>
                    </a:ext>
                  </a:extLst>
                </a:gridCol>
              </a:tblGrid>
              <a:tr h="300355"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 b="1">
                          <a:effectLst/>
                        </a:rPr>
                        <a:t>Hongo entomopatógeno</a:t>
                      </a:r>
                      <a:endParaRPr lang="es-EC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 b="1" dirty="0">
                          <a:effectLst/>
                        </a:rPr>
                        <a:t>% Pureza</a:t>
                      </a:r>
                      <a:endParaRPr lang="es-EC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1710929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>
                          <a:effectLst/>
                        </a:rPr>
                        <a:t>Beauveria bassiana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>
                          <a:effectLst/>
                        </a:rPr>
                        <a:t>99, 967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1314215"/>
                  </a:ext>
                </a:extLst>
              </a:tr>
              <a:tr h="300355"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>
                          <a:effectLst/>
                        </a:rPr>
                        <a:t>Metarhizium anisopliae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351020" algn="l"/>
                        </a:tabLst>
                      </a:pPr>
                      <a:r>
                        <a:rPr lang="es-ES_tradnl" sz="1100" dirty="0">
                          <a:effectLst/>
                        </a:rPr>
                        <a:t>99, 842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2193592"/>
                  </a:ext>
                </a:extLst>
              </a:tr>
            </a:tbl>
          </a:graphicData>
        </a:graphic>
      </p:graphicFrame>
      <p:sp>
        <p:nvSpPr>
          <p:cNvPr id="73" name="CuadroTexto 72">
            <a:extLst>
              <a:ext uri="{FF2B5EF4-FFF2-40B4-BE49-F238E27FC236}">
                <a16:creationId xmlns:a16="http://schemas.microsoft.com/office/drawing/2014/main" id="{CFC0B52B-BC6E-874C-898C-C935E7644F04}"/>
              </a:ext>
            </a:extLst>
          </p:cNvPr>
          <p:cNvSpPr txBox="1"/>
          <p:nvPr/>
        </p:nvSpPr>
        <p:spPr>
          <a:xfrm>
            <a:off x="7203046" y="1514153"/>
            <a:ext cx="46634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b="1" dirty="0"/>
              <a:t>Tabla 2. </a:t>
            </a:r>
            <a:r>
              <a:rPr lang="es-ES_tradnl" sz="1100" dirty="0"/>
              <a:t>Porcentaje de germinación de los hongos entomopatógenos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E48E8C17-4CB4-E34E-B41B-745332365C3B}"/>
              </a:ext>
            </a:extLst>
          </p:cNvPr>
          <p:cNvSpPr txBox="1"/>
          <p:nvPr/>
        </p:nvSpPr>
        <p:spPr>
          <a:xfrm>
            <a:off x="7369920" y="3536149"/>
            <a:ext cx="41328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b="1" dirty="0"/>
              <a:t>Tabla 3. </a:t>
            </a:r>
            <a:r>
              <a:rPr lang="es-ES_tradnl" sz="1100" dirty="0"/>
              <a:t>Porcentaje de pureza de los hongos entomopatógenos</a:t>
            </a:r>
          </a:p>
        </p:txBody>
      </p:sp>
    </p:spTree>
    <p:extLst>
      <p:ext uri="{BB962C8B-B14F-4D97-AF65-F5344CB8AC3E}">
        <p14:creationId xmlns:p14="http://schemas.microsoft.com/office/powerpoint/2010/main" val="167773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393;p42">
            <a:extLst>
              <a:ext uri="{FF2B5EF4-FFF2-40B4-BE49-F238E27FC236}">
                <a16:creationId xmlns:a16="http://schemas.microsoft.com/office/drawing/2014/main" id="{93DCA7DA-8155-8D4D-873A-FDB2A818EF6E}"/>
              </a:ext>
            </a:extLst>
          </p:cNvPr>
          <p:cNvSpPr/>
          <p:nvPr/>
        </p:nvSpPr>
        <p:spPr>
          <a:xfrm>
            <a:off x="3079340" y="4952024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1393;p42">
            <a:extLst>
              <a:ext uri="{FF2B5EF4-FFF2-40B4-BE49-F238E27FC236}">
                <a16:creationId xmlns:a16="http://schemas.microsoft.com/office/drawing/2014/main" id="{6C064C9A-ED03-F04C-AFAF-48B224985B6A}"/>
              </a:ext>
            </a:extLst>
          </p:cNvPr>
          <p:cNvSpPr/>
          <p:nvPr/>
        </p:nvSpPr>
        <p:spPr>
          <a:xfrm>
            <a:off x="3053940" y="411032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1393;p42">
            <a:extLst>
              <a:ext uri="{FF2B5EF4-FFF2-40B4-BE49-F238E27FC236}">
                <a16:creationId xmlns:a16="http://schemas.microsoft.com/office/drawing/2014/main" id="{E6F2FC50-5C2C-FA43-BE3C-FAE697D483EB}"/>
              </a:ext>
            </a:extLst>
          </p:cNvPr>
          <p:cNvSpPr/>
          <p:nvPr/>
        </p:nvSpPr>
        <p:spPr>
          <a:xfrm>
            <a:off x="3053940" y="3268628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1393;p42">
            <a:extLst>
              <a:ext uri="{FF2B5EF4-FFF2-40B4-BE49-F238E27FC236}">
                <a16:creationId xmlns:a16="http://schemas.microsoft.com/office/drawing/2014/main" id="{BB3D4036-BA85-2547-9482-0FC9F7A04093}"/>
              </a:ext>
            </a:extLst>
          </p:cNvPr>
          <p:cNvSpPr/>
          <p:nvPr/>
        </p:nvSpPr>
        <p:spPr>
          <a:xfrm>
            <a:off x="3053940" y="2428472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393;p42">
            <a:extLst>
              <a:ext uri="{FF2B5EF4-FFF2-40B4-BE49-F238E27FC236}">
                <a16:creationId xmlns:a16="http://schemas.microsoft.com/office/drawing/2014/main" id="{63D96A23-50AA-FB4D-801D-7F945460CC25}"/>
              </a:ext>
            </a:extLst>
          </p:cNvPr>
          <p:cNvSpPr/>
          <p:nvPr/>
        </p:nvSpPr>
        <p:spPr>
          <a:xfrm>
            <a:off x="3041570" y="76586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394;p42">
            <a:extLst>
              <a:ext uri="{FF2B5EF4-FFF2-40B4-BE49-F238E27FC236}">
                <a16:creationId xmlns:a16="http://schemas.microsoft.com/office/drawing/2014/main" id="{C4CD7B66-2359-B54F-9E0C-42DD369F68F3}"/>
              </a:ext>
            </a:extLst>
          </p:cNvPr>
          <p:cNvSpPr/>
          <p:nvPr/>
        </p:nvSpPr>
        <p:spPr>
          <a:xfrm>
            <a:off x="3709190" y="2602977"/>
            <a:ext cx="123" cy="12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0096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1398;p42">
            <a:extLst>
              <a:ext uri="{FF2B5EF4-FFF2-40B4-BE49-F238E27FC236}">
                <a16:creationId xmlns:a16="http://schemas.microsoft.com/office/drawing/2014/main" id="{DC91AB11-A2AB-6C4C-9BB0-943C9F5060EB}"/>
              </a:ext>
            </a:extLst>
          </p:cNvPr>
          <p:cNvSpPr/>
          <p:nvPr/>
        </p:nvSpPr>
        <p:spPr>
          <a:xfrm>
            <a:off x="3968153" y="864191"/>
            <a:ext cx="1656496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Introducción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" name="Google Shape;1399;p42">
            <a:extLst>
              <a:ext uri="{FF2B5EF4-FFF2-40B4-BE49-F238E27FC236}">
                <a16:creationId xmlns:a16="http://schemas.microsoft.com/office/drawing/2014/main" id="{9B68FDC9-AD74-D84E-BEB4-90CF5F7FE758}"/>
              </a:ext>
            </a:extLst>
          </p:cNvPr>
          <p:cNvSpPr/>
          <p:nvPr/>
        </p:nvSpPr>
        <p:spPr>
          <a:xfrm>
            <a:off x="3968153" y="2451065"/>
            <a:ext cx="1321725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Objetivos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3" name="Google Shape;1401;p42">
            <a:extLst>
              <a:ext uri="{FF2B5EF4-FFF2-40B4-BE49-F238E27FC236}">
                <a16:creationId xmlns:a16="http://schemas.microsoft.com/office/drawing/2014/main" id="{230C9507-3E80-BE48-B98E-25F3D0EAB2F5}"/>
              </a:ext>
            </a:extLst>
          </p:cNvPr>
          <p:cNvSpPr/>
          <p:nvPr/>
        </p:nvSpPr>
        <p:spPr>
          <a:xfrm>
            <a:off x="2272851" y="897656"/>
            <a:ext cx="449830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3"/>
                </a:moveTo>
                <a:cubicBezTo>
                  <a:pt x="3679" y="4763"/>
                  <a:pt x="4763" y="3679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679"/>
                  <a:pt x="1048" y="4763"/>
                  <a:pt x="2381" y="4763"/>
                </a:cubicBezTo>
                <a:close/>
              </a:path>
            </a:pathLst>
          </a:custGeom>
          <a:solidFill>
            <a:srgbClr val="6FC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01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4" name="Google Shape;1402;p42">
            <a:extLst>
              <a:ext uri="{FF2B5EF4-FFF2-40B4-BE49-F238E27FC236}">
                <a16:creationId xmlns:a16="http://schemas.microsoft.com/office/drawing/2014/main" id="{D8F72158-DE43-4A45-85ED-F1A076F54C2E}"/>
              </a:ext>
            </a:extLst>
          </p:cNvPr>
          <p:cNvSpPr/>
          <p:nvPr/>
        </p:nvSpPr>
        <p:spPr>
          <a:xfrm>
            <a:off x="2272851" y="1739833"/>
            <a:ext cx="449830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2"/>
                </a:moveTo>
                <a:cubicBezTo>
                  <a:pt x="3679" y="4762"/>
                  <a:pt x="4763" y="3727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727"/>
                  <a:pt x="1048" y="4762"/>
                  <a:pt x="2381" y="4762"/>
                </a:cubicBezTo>
                <a:close/>
              </a:path>
            </a:pathLst>
          </a:custGeom>
          <a:solidFill>
            <a:srgbClr val="FFC7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02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BCDF88F-E20A-174A-819A-451633DA3426}"/>
              </a:ext>
            </a:extLst>
          </p:cNvPr>
          <p:cNvSpPr txBox="1"/>
          <p:nvPr/>
        </p:nvSpPr>
        <p:spPr>
          <a:xfrm>
            <a:off x="1216912" y="107539"/>
            <a:ext cx="2458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s-EC" dirty="0">
                <a:solidFill>
                  <a:srgbClr val="31859B">
                    <a:lumMod val="75000"/>
                  </a:srgbClr>
                </a:solidFill>
                <a:latin typeface="Arial"/>
              </a:rPr>
              <a:t>CONTENIDO</a:t>
            </a:r>
          </a:p>
        </p:txBody>
      </p:sp>
      <p:sp>
        <p:nvSpPr>
          <p:cNvPr id="27" name="Google Shape;1403;p42">
            <a:extLst>
              <a:ext uri="{FF2B5EF4-FFF2-40B4-BE49-F238E27FC236}">
                <a16:creationId xmlns:a16="http://schemas.microsoft.com/office/drawing/2014/main" id="{C7E9B6F4-D28C-4141-B2E2-855403855FE6}"/>
              </a:ext>
            </a:extLst>
          </p:cNvPr>
          <p:cNvSpPr/>
          <p:nvPr/>
        </p:nvSpPr>
        <p:spPr>
          <a:xfrm>
            <a:off x="2272851" y="2582010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03</a:t>
            </a:r>
            <a:endParaRPr dirty="0"/>
          </a:p>
        </p:txBody>
      </p:sp>
      <p:sp>
        <p:nvSpPr>
          <p:cNvPr id="29" name="Google Shape;1399;p42">
            <a:extLst>
              <a:ext uri="{FF2B5EF4-FFF2-40B4-BE49-F238E27FC236}">
                <a16:creationId xmlns:a16="http://schemas.microsoft.com/office/drawing/2014/main" id="{6192E47B-294B-2F4C-B495-D4E87AF5F4DE}"/>
              </a:ext>
            </a:extLst>
          </p:cNvPr>
          <p:cNvSpPr/>
          <p:nvPr/>
        </p:nvSpPr>
        <p:spPr>
          <a:xfrm>
            <a:off x="3962131" y="3339929"/>
            <a:ext cx="1760391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Materiales y metodología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2" name="Google Shape;1403;p42">
            <a:extLst>
              <a:ext uri="{FF2B5EF4-FFF2-40B4-BE49-F238E27FC236}">
                <a16:creationId xmlns:a16="http://schemas.microsoft.com/office/drawing/2014/main" id="{9A9A16C5-D06A-9F47-B8BC-6E60A16A9395}"/>
              </a:ext>
            </a:extLst>
          </p:cNvPr>
          <p:cNvSpPr/>
          <p:nvPr/>
        </p:nvSpPr>
        <p:spPr>
          <a:xfrm>
            <a:off x="2277732" y="3418615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04</a:t>
            </a:r>
            <a:endParaRPr dirty="0"/>
          </a:p>
        </p:txBody>
      </p:sp>
      <p:sp>
        <p:nvSpPr>
          <p:cNvPr id="34" name="Google Shape;1399;p42">
            <a:extLst>
              <a:ext uri="{FF2B5EF4-FFF2-40B4-BE49-F238E27FC236}">
                <a16:creationId xmlns:a16="http://schemas.microsoft.com/office/drawing/2014/main" id="{7B4B6B7B-BA96-9846-A4EF-88E221D49E6B}"/>
              </a:ext>
            </a:extLst>
          </p:cNvPr>
          <p:cNvSpPr/>
          <p:nvPr/>
        </p:nvSpPr>
        <p:spPr>
          <a:xfrm>
            <a:off x="3962131" y="4225663"/>
            <a:ext cx="1760391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Resultados y discusión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0" name="Google Shape;1399;p42">
            <a:extLst>
              <a:ext uri="{FF2B5EF4-FFF2-40B4-BE49-F238E27FC236}">
                <a16:creationId xmlns:a16="http://schemas.microsoft.com/office/drawing/2014/main" id="{C094073F-1753-D14C-BCF5-86B5BFEEF5C8}"/>
              </a:ext>
            </a:extLst>
          </p:cNvPr>
          <p:cNvSpPr/>
          <p:nvPr/>
        </p:nvSpPr>
        <p:spPr>
          <a:xfrm>
            <a:off x="3962131" y="5050349"/>
            <a:ext cx="2039612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Conclusiones y recomendaciones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3" name="Google Shape;706;p26">
            <a:extLst>
              <a:ext uri="{FF2B5EF4-FFF2-40B4-BE49-F238E27FC236}">
                <a16:creationId xmlns:a16="http://schemas.microsoft.com/office/drawing/2014/main" id="{BC65BE4C-8DE6-A847-A958-241EA91E85C7}"/>
              </a:ext>
            </a:extLst>
          </p:cNvPr>
          <p:cNvSpPr/>
          <p:nvPr/>
        </p:nvSpPr>
        <p:spPr>
          <a:xfrm>
            <a:off x="2314381" y="4255220"/>
            <a:ext cx="408300" cy="408300"/>
          </a:xfrm>
          <a:prstGeom prst="ellipse">
            <a:avLst/>
          </a:prstGeom>
          <a:solidFill>
            <a:srgbClr val="E3C7A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05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9" name="Google Shape;1393;p42">
            <a:extLst>
              <a:ext uri="{FF2B5EF4-FFF2-40B4-BE49-F238E27FC236}">
                <a16:creationId xmlns:a16="http://schemas.microsoft.com/office/drawing/2014/main" id="{C5DC38F1-CF77-5542-8A60-834D4FF97DFD}"/>
              </a:ext>
            </a:extLst>
          </p:cNvPr>
          <p:cNvSpPr/>
          <p:nvPr/>
        </p:nvSpPr>
        <p:spPr>
          <a:xfrm>
            <a:off x="3041570" y="1597169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1398;p42">
            <a:extLst>
              <a:ext uri="{FF2B5EF4-FFF2-40B4-BE49-F238E27FC236}">
                <a16:creationId xmlns:a16="http://schemas.microsoft.com/office/drawing/2014/main" id="{44B963EF-670D-3B43-95B1-A4F9D0BD269E}"/>
              </a:ext>
            </a:extLst>
          </p:cNvPr>
          <p:cNvSpPr/>
          <p:nvPr/>
        </p:nvSpPr>
        <p:spPr>
          <a:xfrm>
            <a:off x="3968153" y="1739833"/>
            <a:ext cx="1656496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Hipótesis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5" name="Google Shape;1403;p42">
            <a:extLst>
              <a:ext uri="{FF2B5EF4-FFF2-40B4-BE49-F238E27FC236}">
                <a16:creationId xmlns:a16="http://schemas.microsoft.com/office/drawing/2014/main" id="{42A9305D-87C3-DF4D-B93B-4D7948173020}"/>
              </a:ext>
            </a:extLst>
          </p:cNvPr>
          <p:cNvSpPr/>
          <p:nvPr/>
        </p:nvSpPr>
        <p:spPr>
          <a:xfrm>
            <a:off x="2298701" y="5050349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3484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055;p34">
            <a:extLst>
              <a:ext uri="{FF2B5EF4-FFF2-40B4-BE49-F238E27FC236}">
                <a16:creationId xmlns:a16="http://schemas.microsoft.com/office/drawing/2014/main" id="{010D885C-0EC5-E14E-B799-6388ACB0D172}"/>
              </a:ext>
            </a:extLst>
          </p:cNvPr>
          <p:cNvCxnSpPr>
            <a:cxnSpLocks/>
          </p:cNvCxnSpPr>
          <p:nvPr/>
        </p:nvCxnSpPr>
        <p:spPr>
          <a:xfrm flipH="1">
            <a:off x="26479" y="603006"/>
            <a:ext cx="5487581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447F9FB2-E940-AA45-95AA-AC3F0A6B7F8C}"/>
              </a:ext>
            </a:extLst>
          </p:cNvPr>
          <p:cNvSpPr txBox="1"/>
          <p:nvPr/>
        </p:nvSpPr>
        <p:spPr>
          <a:xfrm>
            <a:off x="8638" y="171311"/>
            <a:ext cx="555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Preparación de las concentraciones base de hongos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1CD5143-6743-0546-9D31-4C79DF59C1B5}"/>
              </a:ext>
            </a:extLst>
          </p:cNvPr>
          <p:cNvSpPr/>
          <p:nvPr/>
        </p:nvSpPr>
        <p:spPr>
          <a:xfrm>
            <a:off x="5514060" y="241428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2" name="Google Shape;796;p31">
            <a:extLst>
              <a:ext uri="{FF2B5EF4-FFF2-40B4-BE49-F238E27FC236}">
                <a16:creationId xmlns:a16="http://schemas.microsoft.com/office/drawing/2014/main" id="{E1CC74A5-7929-F44A-9C15-1A90AF0C5FCA}"/>
              </a:ext>
            </a:extLst>
          </p:cNvPr>
          <p:cNvSpPr/>
          <p:nvPr/>
        </p:nvSpPr>
        <p:spPr>
          <a:xfrm>
            <a:off x="1102608" y="5351278"/>
            <a:ext cx="238941" cy="203693"/>
          </a:xfrm>
          <a:custGeom>
            <a:avLst/>
            <a:gdLst/>
            <a:ahLst/>
            <a:cxnLst/>
            <a:rect l="l" t="t" r="r" b="b"/>
            <a:pathLst>
              <a:path w="6743" h="5829" extrusionOk="0">
                <a:moveTo>
                  <a:pt x="3797" y="2167"/>
                </a:moveTo>
                <a:cubicBezTo>
                  <a:pt x="3884" y="2167"/>
                  <a:pt x="3970" y="2190"/>
                  <a:pt x="4033" y="2237"/>
                </a:cubicBezTo>
                <a:cubicBezTo>
                  <a:pt x="4159" y="2363"/>
                  <a:pt x="4159" y="2616"/>
                  <a:pt x="4033" y="2710"/>
                </a:cubicBezTo>
                <a:cubicBezTo>
                  <a:pt x="3970" y="2773"/>
                  <a:pt x="3884" y="2805"/>
                  <a:pt x="3797" y="2805"/>
                </a:cubicBezTo>
                <a:cubicBezTo>
                  <a:pt x="3710" y="2805"/>
                  <a:pt x="3624" y="2773"/>
                  <a:pt x="3561" y="2710"/>
                </a:cubicBezTo>
                <a:cubicBezTo>
                  <a:pt x="3435" y="2616"/>
                  <a:pt x="3435" y="2363"/>
                  <a:pt x="3561" y="2237"/>
                </a:cubicBezTo>
                <a:cubicBezTo>
                  <a:pt x="3624" y="2190"/>
                  <a:pt x="3710" y="2167"/>
                  <a:pt x="3797" y="2167"/>
                </a:cubicBezTo>
                <a:close/>
                <a:moveTo>
                  <a:pt x="2336" y="2639"/>
                </a:moveTo>
                <a:cubicBezTo>
                  <a:pt x="2426" y="2639"/>
                  <a:pt x="2521" y="2663"/>
                  <a:pt x="2584" y="2710"/>
                </a:cubicBezTo>
                <a:cubicBezTo>
                  <a:pt x="2679" y="2836"/>
                  <a:pt x="2679" y="3057"/>
                  <a:pt x="2584" y="3183"/>
                </a:cubicBezTo>
                <a:cubicBezTo>
                  <a:pt x="2521" y="3246"/>
                  <a:pt x="2426" y="3277"/>
                  <a:pt x="2336" y="3277"/>
                </a:cubicBezTo>
                <a:cubicBezTo>
                  <a:pt x="2245" y="3277"/>
                  <a:pt x="2159" y="3246"/>
                  <a:pt x="2111" y="3183"/>
                </a:cubicBezTo>
                <a:cubicBezTo>
                  <a:pt x="1985" y="3057"/>
                  <a:pt x="1985" y="2868"/>
                  <a:pt x="2111" y="2710"/>
                </a:cubicBezTo>
                <a:cubicBezTo>
                  <a:pt x="2159" y="2663"/>
                  <a:pt x="2245" y="2639"/>
                  <a:pt x="2336" y="2639"/>
                </a:cubicBezTo>
                <a:close/>
                <a:moveTo>
                  <a:pt x="2931" y="1"/>
                </a:moveTo>
                <a:lnTo>
                  <a:pt x="599" y="2332"/>
                </a:lnTo>
                <a:cubicBezTo>
                  <a:pt x="221" y="2710"/>
                  <a:pt x="1" y="3214"/>
                  <a:pt x="1" y="3781"/>
                </a:cubicBezTo>
                <a:cubicBezTo>
                  <a:pt x="1" y="4317"/>
                  <a:pt x="221" y="4852"/>
                  <a:pt x="599" y="5230"/>
                </a:cubicBezTo>
                <a:cubicBezTo>
                  <a:pt x="1009" y="5608"/>
                  <a:pt x="1513" y="5829"/>
                  <a:pt x="2048" y="5829"/>
                </a:cubicBezTo>
                <a:cubicBezTo>
                  <a:pt x="2616" y="5829"/>
                  <a:pt x="3120" y="5640"/>
                  <a:pt x="3529" y="5230"/>
                </a:cubicBezTo>
                <a:lnTo>
                  <a:pt x="6743" y="2048"/>
                </a:lnTo>
                <a:cubicBezTo>
                  <a:pt x="6743" y="2017"/>
                  <a:pt x="6711" y="1954"/>
                  <a:pt x="6711" y="1922"/>
                </a:cubicBezTo>
                <a:cubicBezTo>
                  <a:pt x="6396" y="1418"/>
                  <a:pt x="5829" y="1103"/>
                  <a:pt x="5136" y="1103"/>
                </a:cubicBezTo>
                <a:lnTo>
                  <a:pt x="5104" y="1103"/>
                </a:lnTo>
                <a:cubicBezTo>
                  <a:pt x="5075" y="1104"/>
                  <a:pt x="5045" y="1105"/>
                  <a:pt x="5016" y="1105"/>
                </a:cubicBezTo>
                <a:cubicBezTo>
                  <a:pt x="4168" y="1105"/>
                  <a:pt x="3387" y="670"/>
                  <a:pt x="29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797;p31">
            <a:extLst>
              <a:ext uri="{FF2B5EF4-FFF2-40B4-BE49-F238E27FC236}">
                <a16:creationId xmlns:a16="http://schemas.microsoft.com/office/drawing/2014/main" id="{3A7317E9-9DEB-004A-ACE1-4A76DF787E38}"/>
              </a:ext>
            </a:extLst>
          </p:cNvPr>
          <p:cNvSpPr/>
          <p:nvPr/>
        </p:nvSpPr>
        <p:spPr>
          <a:xfrm>
            <a:off x="1089636" y="5209227"/>
            <a:ext cx="238941" cy="149180"/>
          </a:xfrm>
          <a:custGeom>
            <a:avLst/>
            <a:gdLst/>
            <a:ahLst/>
            <a:cxnLst/>
            <a:rect l="l" t="t" r="r" b="b"/>
            <a:pathLst>
              <a:path w="6365" h="5514" extrusionOk="0">
                <a:moveTo>
                  <a:pt x="3403" y="0"/>
                </a:moveTo>
                <a:lnTo>
                  <a:pt x="2678" y="693"/>
                </a:lnTo>
                <a:lnTo>
                  <a:pt x="2300" y="1103"/>
                </a:lnTo>
                <a:lnTo>
                  <a:pt x="3056" y="1859"/>
                </a:lnTo>
                <a:cubicBezTo>
                  <a:pt x="3151" y="1953"/>
                  <a:pt x="3151" y="2205"/>
                  <a:pt x="3056" y="2331"/>
                </a:cubicBezTo>
                <a:cubicBezTo>
                  <a:pt x="2962" y="2394"/>
                  <a:pt x="2899" y="2426"/>
                  <a:pt x="2804" y="2426"/>
                </a:cubicBezTo>
                <a:cubicBezTo>
                  <a:pt x="2741" y="2426"/>
                  <a:pt x="2615" y="2394"/>
                  <a:pt x="2584" y="2331"/>
                </a:cubicBezTo>
                <a:lnTo>
                  <a:pt x="1827" y="1575"/>
                </a:lnTo>
                <a:lnTo>
                  <a:pt x="1355" y="2048"/>
                </a:lnTo>
                <a:lnTo>
                  <a:pt x="2111" y="2804"/>
                </a:lnTo>
                <a:cubicBezTo>
                  <a:pt x="2205" y="2898"/>
                  <a:pt x="2205" y="3150"/>
                  <a:pt x="2111" y="3277"/>
                </a:cubicBezTo>
                <a:cubicBezTo>
                  <a:pt x="2016" y="3340"/>
                  <a:pt x="1953" y="3371"/>
                  <a:pt x="1859" y="3371"/>
                </a:cubicBezTo>
                <a:cubicBezTo>
                  <a:pt x="1796" y="3371"/>
                  <a:pt x="1670" y="3340"/>
                  <a:pt x="1638" y="3277"/>
                </a:cubicBezTo>
                <a:lnTo>
                  <a:pt x="882" y="2520"/>
                </a:lnTo>
                <a:lnTo>
                  <a:pt x="0" y="3371"/>
                </a:lnTo>
                <a:cubicBezTo>
                  <a:pt x="0" y="3403"/>
                  <a:pt x="63" y="3466"/>
                  <a:pt x="63" y="3497"/>
                </a:cubicBezTo>
                <a:cubicBezTo>
                  <a:pt x="364" y="4068"/>
                  <a:pt x="894" y="4381"/>
                  <a:pt x="1490" y="4381"/>
                </a:cubicBezTo>
                <a:cubicBezTo>
                  <a:pt x="1518" y="4381"/>
                  <a:pt x="1547" y="4381"/>
                  <a:pt x="1575" y="4379"/>
                </a:cubicBezTo>
                <a:cubicBezTo>
                  <a:pt x="1890" y="4379"/>
                  <a:pt x="2174" y="4411"/>
                  <a:pt x="2458" y="4474"/>
                </a:cubicBezTo>
                <a:cubicBezTo>
                  <a:pt x="2993" y="4631"/>
                  <a:pt x="3529" y="5009"/>
                  <a:pt x="3781" y="5513"/>
                </a:cubicBezTo>
                <a:lnTo>
                  <a:pt x="6364" y="2961"/>
                </a:lnTo>
                <a:lnTo>
                  <a:pt x="34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795;p31">
            <a:extLst>
              <a:ext uri="{FF2B5EF4-FFF2-40B4-BE49-F238E27FC236}">
                <a16:creationId xmlns:a16="http://schemas.microsoft.com/office/drawing/2014/main" id="{4C9BA1BB-1171-624D-B403-83D36B2F9F9E}"/>
              </a:ext>
            </a:extLst>
          </p:cNvPr>
          <p:cNvSpPr/>
          <p:nvPr/>
        </p:nvSpPr>
        <p:spPr>
          <a:xfrm rot="20673218">
            <a:off x="1252129" y="5109343"/>
            <a:ext cx="131453" cy="188024"/>
          </a:xfrm>
          <a:custGeom>
            <a:avLst/>
            <a:gdLst/>
            <a:ahLst/>
            <a:cxnLst/>
            <a:rect l="l" t="t" r="r" b="b"/>
            <a:pathLst>
              <a:path w="4600" h="4561" extrusionOk="0">
                <a:moveTo>
                  <a:pt x="1115" y="0"/>
                </a:moveTo>
                <a:cubicBezTo>
                  <a:pt x="851" y="0"/>
                  <a:pt x="583" y="102"/>
                  <a:pt x="378" y="307"/>
                </a:cubicBezTo>
                <a:cubicBezTo>
                  <a:pt x="0" y="685"/>
                  <a:pt x="0" y="1378"/>
                  <a:pt x="378" y="1756"/>
                </a:cubicBezTo>
                <a:lnTo>
                  <a:pt x="2773" y="4245"/>
                </a:lnTo>
                <a:cubicBezTo>
                  <a:pt x="2962" y="4434"/>
                  <a:pt x="3245" y="4560"/>
                  <a:pt x="3529" y="4560"/>
                </a:cubicBezTo>
                <a:cubicBezTo>
                  <a:pt x="3812" y="4560"/>
                  <a:pt x="4064" y="4434"/>
                  <a:pt x="4285" y="4245"/>
                </a:cubicBezTo>
                <a:cubicBezTo>
                  <a:pt x="4474" y="4056"/>
                  <a:pt x="4600" y="3773"/>
                  <a:pt x="4600" y="3489"/>
                </a:cubicBezTo>
                <a:cubicBezTo>
                  <a:pt x="4600" y="3206"/>
                  <a:pt x="4474" y="2954"/>
                  <a:pt x="4285" y="2733"/>
                </a:cubicBezTo>
                <a:lnTo>
                  <a:pt x="1828" y="307"/>
                </a:lnTo>
                <a:cubicBezTo>
                  <a:pt x="1639" y="102"/>
                  <a:pt x="1379" y="0"/>
                  <a:pt x="11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647;p28">
            <a:extLst>
              <a:ext uri="{FF2B5EF4-FFF2-40B4-BE49-F238E27FC236}">
                <a16:creationId xmlns:a16="http://schemas.microsoft.com/office/drawing/2014/main" id="{2AEA9E00-60C0-E94C-8266-AA8D145A3904}"/>
              </a:ext>
            </a:extLst>
          </p:cNvPr>
          <p:cNvSpPr/>
          <p:nvPr/>
        </p:nvSpPr>
        <p:spPr>
          <a:xfrm>
            <a:off x="7765196" y="713721"/>
            <a:ext cx="330125" cy="330125"/>
          </a:xfrm>
          <a:custGeom>
            <a:avLst/>
            <a:gdLst/>
            <a:ahLst/>
            <a:cxnLst/>
            <a:rect l="l" t="t" r="r" b="b"/>
            <a:pathLst>
              <a:path w="13205" h="13205" extrusionOk="0">
                <a:moveTo>
                  <a:pt x="6611" y="2399"/>
                </a:moveTo>
                <a:cubicBezTo>
                  <a:pt x="7277" y="2399"/>
                  <a:pt x="7954" y="2558"/>
                  <a:pt x="8585" y="2894"/>
                </a:cubicBezTo>
                <a:cubicBezTo>
                  <a:pt x="10633" y="3977"/>
                  <a:pt x="11407" y="6525"/>
                  <a:pt x="10324" y="8585"/>
                </a:cubicBezTo>
                <a:cubicBezTo>
                  <a:pt x="9564" y="10005"/>
                  <a:pt x="8105" y="10813"/>
                  <a:pt x="6599" y="10813"/>
                </a:cubicBezTo>
                <a:cubicBezTo>
                  <a:pt x="5934" y="10813"/>
                  <a:pt x="5260" y="10655"/>
                  <a:pt x="4632" y="10323"/>
                </a:cubicBezTo>
                <a:cubicBezTo>
                  <a:pt x="2584" y="9228"/>
                  <a:pt x="1799" y="6680"/>
                  <a:pt x="2894" y="4632"/>
                </a:cubicBezTo>
                <a:cubicBezTo>
                  <a:pt x="3654" y="3212"/>
                  <a:pt x="5106" y="2399"/>
                  <a:pt x="6611" y="2399"/>
                </a:cubicBezTo>
                <a:close/>
                <a:moveTo>
                  <a:pt x="5680" y="1"/>
                </a:moveTo>
                <a:lnTo>
                  <a:pt x="3692" y="608"/>
                </a:lnTo>
                <a:lnTo>
                  <a:pt x="3977" y="1548"/>
                </a:lnTo>
                <a:cubicBezTo>
                  <a:pt x="3287" y="1918"/>
                  <a:pt x="2656" y="2418"/>
                  <a:pt x="2156" y="3061"/>
                </a:cubicBezTo>
                <a:lnTo>
                  <a:pt x="1275" y="2596"/>
                </a:lnTo>
                <a:lnTo>
                  <a:pt x="298" y="4430"/>
                </a:lnTo>
                <a:lnTo>
                  <a:pt x="1180" y="4894"/>
                </a:lnTo>
                <a:cubicBezTo>
                  <a:pt x="929" y="5668"/>
                  <a:pt x="858" y="6466"/>
                  <a:pt x="941" y="7252"/>
                </a:cubicBezTo>
                <a:lnTo>
                  <a:pt x="1" y="7537"/>
                </a:lnTo>
                <a:lnTo>
                  <a:pt x="608" y="9526"/>
                </a:lnTo>
                <a:lnTo>
                  <a:pt x="1549" y="9240"/>
                </a:lnTo>
                <a:cubicBezTo>
                  <a:pt x="1918" y="9930"/>
                  <a:pt x="2418" y="10561"/>
                  <a:pt x="3061" y="11062"/>
                </a:cubicBezTo>
                <a:lnTo>
                  <a:pt x="2596" y="11931"/>
                </a:lnTo>
                <a:lnTo>
                  <a:pt x="4430" y="12907"/>
                </a:lnTo>
                <a:lnTo>
                  <a:pt x="4894" y="12038"/>
                </a:lnTo>
                <a:cubicBezTo>
                  <a:pt x="5449" y="12217"/>
                  <a:pt x="6016" y="12305"/>
                  <a:pt x="6583" y="12305"/>
                </a:cubicBezTo>
                <a:cubicBezTo>
                  <a:pt x="6806" y="12305"/>
                  <a:pt x="7029" y="12291"/>
                  <a:pt x="7252" y="12264"/>
                </a:cubicBezTo>
                <a:lnTo>
                  <a:pt x="7537" y="13205"/>
                </a:lnTo>
                <a:lnTo>
                  <a:pt x="9526" y="12597"/>
                </a:lnTo>
                <a:lnTo>
                  <a:pt x="9240" y="11657"/>
                </a:lnTo>
                <a:cubicBezTo>
                  <a:pt x="9931" y="11300"/>
                  <a:pt x="10562" y="10788"/>
                  <a:pt x="11062" y="10157"/>
                </a:cubicBezTo>
                <a:lnTo>
                  <a:pt x="11931" y="10621"/>
                </a:lnTo>
                <a:lnTo>
                  <a:pt x="12907" y="8776"/>
                </a:lnTo>
                <a:lnTo>
                  <a:pt x="12038" y="8323"/>
                </a:lnTo>
                <a:cubicBezTo>
                  <a:pt x="12288" y="7537"/>
                  <a:pt x="12359" y="6740"/>
                  <a:pt x="12264" y="5966"/>
                </a:cubicBezTo>
                <a:lnTo>
                  <a:pt x="13205" y="5668"/>
                </a:lnTo>
                <a:lnTo>
                  <a:pt x="12598" y="3680"/>
                </a:lnTo>
                <a:lnTo>
                  <a:pt x="11657" y="3977"/>
                </a:lnTo>
                <a:cubicBezTo>
                  <a:pt x="11300" y="3275"/>
                  <a:pt x="10788" y="2656"/>
                  <a:pt x="10157" y="2144"/>
                </a:cubicBezTo>
                <a:lnTo>
                  <a:pt x="10621" y="1275"/>
                </a:lnTo>
                <a:lnTo>
                  <a:pt x="8776" y="298"/>
                </a:lnTo>
                <a:lnTo>
                  <a:pt x="8323" y="1179"/>
                </a:lnTo>
                <a:cubicBezTo>
                  <a:pt x="7745" y="995"/>
                  <a:pt x="7160" y="908"/>
                  <a:pt x="6583" y="908"/>
                </a:cubicBezTo>
                <a:cubicBezTo>
                  <a:pt x="6376" y="908"/>
                  <a:pt x="6170" y="919"/>
                  <a:pt x="5966" y="941"/>
                </a:cubicBezTo>
                <a:lnTo>
                  <a:pt x="568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79;p16">
            <a:extLst>
              <a:ext uri="{FF2B5EF4-FFF2-40B4-BE49-F238E27FC236}">
                <a16:creationId xmlns:a16="http://schemas.microsoft.com/office/drawing/2014/main" id="{DBF76654-FBF7-AB4B-8136-6CFD18C712F8}"/>
              </a:ext>
            </a:extLst>
          </p:cNvPr>
          <p:cNvSpPr/>
          <p:nvPr/>
        </p:nvSpPr>
        <p:spPr>
          <a:xfrm rot="10800000">
            <a:off x="8494643" y="148830"/>
            <a:ext cx="3697357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DB5DA8CD-FD03-5745-8F96-7CC7B668BDCF}"/>
              </a:ext>
            </a:extLst>
          </p:cNvPr>
          <p:cNvSpPr txBox="1"/>
          <p:nvPr/>
        </p:nvSpPr>
        <p:spPr>
          <a:xfrm>
            <a:off x="9082534" y="108036"/>
            <a:ext cx="3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Materiales y metodología</a:t>
            </a: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EA4F458C-5301-5A45-9E4E-49CA653B96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66"/>
          <a:stretch/>
        </p:blipFill>
        <p:spPr>
          <a:xfrm>
            <a:off x="5934646" y="797585"/>
            <a:ext cx="368267" cy="1048525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886F948B-B319-3C45-8EE4-34B989A21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466"/>
          <a:stretch/>
        </p:blipFill>
        <p:spPr>
          <a:xfrm>
            <a:off x="6841389" y="797585"/>
            <a:ext cx="366971" cy="1044837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68ED4435-190F-A641-90CB-D07186DE51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466"/>
          <a:stretch/>
        </p:blipFill>
        <p:spPr>
          <a:xfrm>
            <a:off x="7766824" y="797586"/>
            <a:ext cx="366971" cy="1044836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E4493BE2-0294-EB4F-9587-12412497C3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466"/>
          <a:stretch/>
        </p:blipFill>
        <p:spPr>
          <a:xfrm>
            <a:off x="8593049" y="797585"/>
            <a:ext cx="366971" cy="10448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ángulo 59">
                <a:extLst>
                  <a:ext uri="{FF2B5EF4-FFF2-40B4-BE49-F238E27FC236}">
                    <a16:creationId xmlns:a16="http://schemas.microsoft.com/office/drawing/2014/main" id="{BF0460A5-3A62-3D4E-B701-8AD2D68F0266}"/>
                  </a:ext>
                </a:extLst>
              </p:cNvPr>
              <p:cNvSpPr/>
              <p:nvPr/>
            </p:nvSpPr>
            <p:spPr>
              <a:xfrm>
                <a:off x="5682768" y="1817388"/>
                <a:ext cx="10374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_tradnl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_tradnl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s-ES_tradnl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_tradnl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ES_tradnl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60" name="Rectángulo 59">
                <a:extLst>
                  <a:ext uri="{FF2B5EF4-FFF2-40B4-BE49-F238E27FC236}">
                    <a16:creationId xmlns:a16="http://schemas.microsoft.com/office/drawing/2014/main" id="{BF0460A5-3A62-3D4E-B701-8AD2D68F02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768" y="1817388"/>
                <a:ext cx="1037400" cy="369332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ángulo 60">
                <a:extLst>
                  <a:ext uri="{FF2B5EF4-FFF2-40B4-BE49-F238E27FC236}">
                    <a16:creationId xmlns:a16="http://schemas.microsoft.com/office/drawing/2014/main" id="{DF1C56A7-9219-D043-A51D-8BED5159C4CD}"/>
                  </a:ext>
                </a:extLst>
              </p:cNvPr>
              <p:cNvSpPr/>
              <p:nvPr/>
            </p:nvSpPr>
            <p:spPr>
              <a:xfrm>
                <a:off x="6516207" y="1816599"/>
                <a:ext cx="10374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_tradnl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_tradnl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s-ES_tradnl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_tradnl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_tradnl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61" name="Rectángulo 60">
                <a:extLst>
                  <a:ext uri="{FF2B5EF4-FFF2-40B4-BE49-F238E27FC236}">
                    <a16:creationId xmlns:a16="http://schemas.microsoft.com/office/drawing/2014/main" id="{DF1C56A7-9219-D043-A51D-8BED5159C4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07" y="1816599"/>
                <a:ext cx="1037400" cy="369332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ángulo 63">
                <a:extLst>
                  <a:ext uri="{FF2B5EF4-FFF2-40B4-BE49-F238E27FC236}">
                    <a16:creationId xmlns:a16="http://schemas.microsoft.com/office/drawing/2014/main" id="{C279122D-9BA4-454A-A261-5B064B44539A}"/>
                  </a:ext>
                </a:extLst>
              </p:cNvPr>
              <p:cNvSpPr/>
              <p:nvPr/>
            </p:nvSpPr>
            <p:spPr>
              <a:xfrm>
                <a:off x="7465591" y="1798656"/>
                <a:ext cx="10374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_tradnl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_tradnl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s-ES_tradnl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_tradnl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ES_tradnl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64" name="Rectángulo 63">
                <a:extLst>
                  <a:ext uri="{FF2B5EF4-FFF2-40B4-BE49-F238E27FC236}">
                    <a16:creationId xmlns:a16="http://schemas.microsoft.com/office/drawing/2014/main" id="{C279122D-9BA4-454A-A261-5B064B4453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591" y="1798656"/>
                <a:ext cx="1037400" cy="369332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56CDEDC0-6966-5C48-9526-16BF2EA83853}"/>
                  </a:ext>
                </a:extLst>
              </p:cNvPr>
              <p:cNvSpPr/>
              <p:nvPr/>
            </p:nvSpPr>
            <p:spPr>
              <a:xfrm>
                <a:off x="8299030" y="1798656"/>
                <a:ext cx="10374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_tradnl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_tradnl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s-ES_tradnl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_tradnl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s-ES_tradnl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_tradnl" dirty="0"/>
              </a:p>
            </p:txBody>
          </p:sp>
        </mc:Choice>
        <mc:Fallback xmlns=""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56CDEDC0-6966-5C48-9526-16BF2EA838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030" y="1798656"/>
                <a:ext cx="1037400" cy="369332"/>
              </a:xfrm>
              <a:prstGeom prst="rect">
                <a:avLst/>
              </a:prstGeom>
              <a:blipFill>
                <a:blip r:embed="rId1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6" name="Tabla 65">
                <a:extLst>
                  <a:ext uri="{FF2B5EF4-FFF2-40B4-BE49-F238E27FC236}">
                    <a16:creationId xmlns:a16="http://schemas.microsoft.com/office/drawing/2014/main" id="{21528514-BBB8-A547-B986-FDDE325D15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6839027"/>
                  </p:ext>
                </p:extLst>
              </p:nvPr>
            </p:nvGraphicFramePr>
            <p:xfrm>
              <a:off x="5891022" y="4591002"/>
              <a:ext cx="3748348" cy="1107377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874174">
                      <a:extLst>
                        <a:ext uri="{9D8B030D-6E8A-4147-A177-3AD203B41FA5}">
                          <a16:colId xmlns:a16="http://schemas.microsoft.com/office/drawing/2014/main" val="3071753372"/>
                        </a:ext>
                      </a:extLst>
                    </a:gridCol>
                    <a:gridCol w="1874174">
                      <a:extLst>
                        <a:ext uri="{9D8B030D-6E8A-4147-A177-3AD203B41FA5}">
                          <a16:colId xmlns:a16="http://schemas.microsoft.com/office/drawing/2014/main" val="193091823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b="1" dirty="0">
                              <a:effectLst/>
                            </a:rPr>
                            <a:t>Código</a:t>
                          </a:r>
                          <a:endParaRPr lang="es-EC" sz="12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b="1" dirty="0">
                              <a:effectLst/>
                            </a:rPr>
                            <a:t>Concentración del hongo</a:t>
                          </a:r>
                          <a:endParaRPr lang="es-EC" sz="12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4955075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s-ES_tradnl" sz="1100">
                                        <a:effectLst/>
                                      </a:rPr>
                                      <m:t>1,6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s-ES_tradnl" sz="1100">
                                        <a:effectLst/>
                                      </a:rPr>
                                      <m:t>x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s-ES_tradnl" sz="11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s-ES_tradnl" sz="1100">
                                        <a:effectLst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esporas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ml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2200092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1,01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x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s-ES_tradnl" sz="11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s-ES_tradnl" sz="1100">
                                        <a:effectLst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esporas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ml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0304061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1,003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x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s-ES_tradnl" sz="11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s-ES_tradnl" sz="1100">
                                        <a:effectLst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esporas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ml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7547409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1,003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x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s-ES_tradnl" sz="1100">
                                        <a:effectLst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es-ES_tradnl" sz="1100">
                                        <a:effectLst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esporas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/</m:t>
                                </m:r>
                                <m:r>
                                  <m:rPr>
                                    <m:nor/>
                                  </m:rPr>
                                  <a:rPr lang="es-ES_tradnl" sz="1100">
                                    <a:effectLst/>
                                  </a:rPr>
                                  <m:t>ml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284361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6" name="Tabla 65">
                <a:extLst>
                  <a:ext uri="{FF2B5EF4-FFF2-40B4-BE49-F238E27FC236}">
                    <a16:creationId xmlns:a16="http://schemas.microsoft.com/office/drawing/2014/main" id="{21528514-BBB8-A547-B986-FDDE325D152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6839027"/>
                  </p:ext>
                </p:extLst>
              </p:nvPr>
            </p:nvGraphicFramePr>
            <p:xfrm>
              <a:off x="5891022" y="4591002"/>
              <a:ext cx="3748348" cy="110731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874174">
                      <a:extLst>
                        <a:ext uri="{9D8B030D-6E8A-4147-A177-3AD203B41FA5}">
                          <a16:colId xmlns:a16="http://schemas.microsoft.com/office/drawing/2014/main" val="3071753372"/>
                        </a:ext>
                      </a:extLst>
                    </a:gridCol>
                    <a:gridCol w="1874174">
                      <a:extLst>
                        <a:ext uri="{9D8B030D-6E8A-4147-A177-3AD203B41FA5}">
                          <a16:colId xmlns:a16="http://schemas.microsoft.com/office/drawing/2014/main" val="1930918235"/>
                        </a:ext>
                      </a:extLst>
                    </a:gridCol>
                  </a:tblGrid>
                  <a:tr h="17710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b="1" dirty="0">
                              <a:effectLst/>
                            </a:rPr>
                            <a:t>Código</a:t>
                          </a:r>
                          <a:endParaRPr lang="es-EC" sz="12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b="1" dirty="0">
                              <a:effectLst/>
                            </a:rPr>
                            <a:t>Concentración del hongo</a:t>
                          </a:r>
                          <a:endParaRPr lang="es-EC" sz="1200" b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49550753"/>
                      </a:ext>
                    </a:extLst>
                  </a:tr>
                  <a:tr h="2315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13"/>
                          <a:stretch>
                            <a:fillRect l="-100676" t="-94444" r="-676" b="-3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2000927"/>
                      </a:ext>
                    </a:extLst>
                  </a:tr>
                  <a:tr h="2335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13"/>
                          <a:stretch>
                            <a:fillRect l="-100676" t="-184211" r="-676" b="-21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3040614"/>
                      </a:ext>
                    </a:extLst>
                  </a:tr>
                  <a:tr h="2315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13"/>
                          <a:stretch>
                            <a:fillRect l="-100676" t="-300000" r="-676" b="-1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5474099"/>
                      </a:ext>
                    </a:extLst>
                  </a:tr>
                  <a:tr h="2335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13"/>
                          <a:stretch>
                            <a:fillRect l="-100676" t="-378947" r="-676" b="-210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843611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8" name="CuadroTexto 67">
            <a:extLst>
              <a:ext uri="{FF2B5EF4-FFF2-40B4-BE49-F238E27FC236}">
                <a16:creationId xmlns:a16="http://schemas.microsoft.com/office/drawing/2014/main" id="{06096993-F12B-C244-B90D-C2A8F0367C4F}"/>
              </a:ext>
            </a:extLst>
          </p:cNvPr>
          <p:cNvSpPr txBox="1"/>
          <p:nvPr/>
        </p:nvSpPr>
        <p:spPr>
          <a:xfrm>
            <a:off x="5944826" y="4332229"/>
            <a:ext cx="36407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b="1" dirty="0"/>
              <a:t>Tabla 1</a:t>
            </a:r>
            <a:r>
              <a:rPr lang="es-ES_tradnl" sz="1100" dirty="0"/>
              <a:t>. Concentraciones de hongos entomopatógenos</a:t>
            </a:r>
          </a:p>
        </p:txBody>
      </p:sp>
      <p:sp>
        <p:nvSpPr>
          <p:cNvPr id="69" name="Google Shape;3212;p43">
            <a:extLst>
              <a:ext uri="{FF2B5EF4-FFF2-40B4-BE49-F238E27FC236}">
                <a16:creationId xmlns:a16="http://schemas.microsoft.com/office/drawing/2014/main" id="{B86B611B-3452-D44D-B058-DE47EA173961}"/>
              </a:ext>
            </a:extLst>
          </p:cNvPr>
          <p:cNvSpPr/>
          <p:nvPr/>
        </p:nvSpPr>
        <p:spPr>
          <a:xfrm>
            <a:off x="758031" y="1407521"/>
            <a:ext cx="160473" cy="202190"/>
          </a:xfrm>
          <a:custGeom>
            <a:avLst/>
            <a:gdLst/>
            <a:ahLst/>
            <a:cxnLst/>
            <a:rect l="l" t="t" r="r" b="b"/>
            <a:pathLst>
              <a:path w="7909" h="9965" extrusionOk="0">
                <a:moveTo>
                  <a:pt x="3927" y="1"/>
                </a:moveTo>
                <a:cubicBezTo>
                  <a:pt x="3797" y="1"/>
                  <a:pt x="3671" y="56"/>
                  <a:pt x="3624" y="166"/>
                </a:cubicBezTo>
                <a:lnTo>
                  <a:pt x="1103" y="5302"/>
                </a:lnTo>
                <a:cubicBezTo>
                  <a:pt x="1" y="7412"/>
                  <a:pt x="1607" y="9964"/>
                  <a:pt x="3970" y="9964"/>
                </a:cubicBezTo>
                <a:cubicBezTo>
                  <a:pt x="6333" y="9964"/>
                  <a:pt x="7908" y="7412"/>
                  <a:pt x="6837" y="5302"/>
                </a:cubicBezTo>
                <a:lnTo>
                  <a:pt x="4254" y="166"/>
                </a:lnTo>
                <a:cubicBezTo>
                  <a:pt x="4191" y="56"/>
                  <a:pt x="4057" y="1"/>
                  <a:pt x="39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Imagen 85" descr="Imagen que contiene competencia de atletismo&#10;&#10;Descripción generada automáticamente">
            <a:extLst>
              <a:ext uri="{FF2B5EF4-FFF2-40B4-BE49-F238E27FC236}">
                <a16:creationId xmlns:a16="http://schemas.microsoft.com/office/drawing/2014/main" id="{5868FB24-C9EA-504F-9632-6DC13CFBD150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13" y="2276636"/>
            <a:ext cx="6561893" cy="2058429"/>
          </a:xfrm>
          <a:prstGeom prst="rect">
            <a:avLst/>
          </a:prstGeom>
        </p:spPr>
      </p:pic>
      <p:pic>
        <p:nvPicPr>
          <p:cNvPr id="75" name="Imagen 74" descr="Imagen que contiene guitarra, tabla, cerca, competencia de atletismo&#10;&#10;Descripción generada automáticamente">
            <a:extLst>
              <a:ext uri="{FF2B5EF4-FFF2-40B4-BE49-F238E27FC236}">
                <a16:creationId xmlns:a16="http://schemas.microsoft.com/office/drawing/2014/main" id="{0A58EA32-D6D4-7C4D-9D49-0EA98EBDD9C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1794" t="8277" r="31346" b="3892"/>
          <a:stretch/>
        </p:blipFill>
        <p:spPr>
          <a:xfrm>
            <a:off x="6693748" y="2344698"/>
            <a:ext cx="1658810" cy="1511417"/>
          </a:xfrm>
          <a:prstGeom prst="rect">
            <a:avLst/>
          </a:prstGeom>
        </p:spPr>
      </p:pic>
      <p:pic>
        <p:nvPicPr>
          <p:cNvPr id="76" name="Imagen 75" descr="Imagen que contiene ventana, interior, competencia de atletismo, viendo&#10;&#10;Descripción generada automáticamente">
            <a:extLst>
              <a:ext uri="{FF2B5EF4-FFF2-40B4-BE49-F238E27FC236}">
                <a16:creationId xmlns:a16="http://schemas.microsoft.com/office/drawing/2014/main" id="{FDA35540-89A0-B14A-B31A-5F27BE99A3B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1466" t="11132" r="36654" b="19455"/>
          <a:stretch/>
        </p:blipFill>
        <p:spPr>
          <a:xfrm>
            <a:off x="8994371" y="2370301"/>
            <a:ext cx="1401689" cy="1460209"/>
          </a:xfrm>
          <a:prstGeom prst="rect">
            <a:avLst/>
          </a:prstGeom>
        </p:spPr>
      </p:pic>
      <p:sp>
        <p:nvSpPr>
          <p:cNvPr id="90" name="Google Shape;1457;p44">
            <a:extLst>
              <a:ext uri="{FF2B5EF4-FFF2-40B4-BE49-F238E27FC236}">
                <a16:creationId xmlns:a16="http://schemas.microsoft.com/office/drawing/2014/main" id="{8D5857A3-9671-204E-BB41-339C49CC9057}"/>
              </a:ext>
            </a:extLst>
          </p:cNvPr>
          <p:cNvSpPr/>
          <p:nvPr/>
        </p:nvSpPr>
        <p:spPr>
          <a:xfrm>
            <a:off x="292577" y="1173279"/>
            <a:ext cx="597259" cy="502200"/>
          </a:xfrm>
          <a:prstGeom prst="rect">
            <a:avLst/>
          </a:pr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1</a:t>
            </a:r>
            <a:endParaRPr sz="14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1" name="Google Shape;1458;p44">
            <a:extLst>
              <a:ext uri="{FF2B5EF4-FFF2-40B4-BE49-F238E27FC236}">
                <a16:creationId xmlns:a16="http://schemas.microsoft.com/office/drawing/2014/main" id="{8ABA56FC-F6F2-9B41-858C-A3534E70B2A4}"/>
              </a:ext>
            </a:extLst>
          </p:cNvPr>
          <p:cNvSpPr/>
          <p:nvPr/>
        </p:nvSpPr>
        <p:spPr>
          <a:xfrm>
            <a:off x="292577" y="2899094"/>
            <a:ext cx="581999" cy="502200"/>
          </a:xfrm>
          <a:prstGeom prst="rect">
            <a:avLst/>
          </a:prstGeom>
          <a:solidFill>
            <a:srgbClr val="FFC7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2</a:t>
            </a:r>
            <a:endParaRPr sz="14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2" name="Google Shape;1460;p44">
            <a:extLst>
              <a:ext uri="{FF2B5EF4-FFF2-40B4-BE49-F238E27FC236}">
                <a16:creationId xmlns:a16="http://schemas.microsoft.com/office/drawing/2014/main" id="{DF18B579-E23B-5C4E-8611-62C35CA93C66}"/>
              </a:ext>
            </a:extLst>
          </p:cNvPr>
          <p:cNvSpPr/>
          <p:nvPr/>
        </p:nvSpPr>
        <p:spPr>
          <a:xfrm>
            <a:off x="292578" y="4707027"/>
            <a:ext cx="581998" cy="502200"/>
          </a:xfrm>
          <a:prstGeom prst="rect">
            <a:avLst/>
          </a:prstGeom>
          <a:solidFill>
            <a:srgbClr val="6FC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96" name="Google Shape;1465;p44">
            <a:extLst>
              <a:ext uri="{FF2B5EF4-FFF2-40B4-BE49-F238E27FC236}">
                <a16:creationId xmlns:a16="http://schemas.microsoft.com/office/drawing/2014/main" id="{46F758B7-EC4E-9E4B-9D34-DA3333E846FE}"/>
              </a:ext>
            </a:extLst>
          </p:cNvPr>
          <p:cNvCxnSpPr>
            <a:cxnSpLocks/>
            <a:stCxn id="90" idx="3"/>
          </p:cNvCxnSpPr>
          <p:nvPr/>
        </p:nvCxnSpPr>
        <p:spPr>
          <a:xfrm flipV="1">
            <a:off x="889836" y="1424372"/>
            <a:ext cx="487029" cy="7"/>
          </a:xfrm>
          <a:prstGeom prst="straightConnector1">
            <a:avLst/>
          </a:prstGeom>
          <a:noFill/>
          <a:ln w="19050" cap="flat" cmpd="sng">
            <a:solidFill>
              <a:srgbClr val="F3B4A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1466;p44">
            <a:extLst>
              <a:ext uri="{FF2B5EF4-FFF2-40B4-BE49-F238E27FC236}">
                <a16:creationId xmlns:a16="http://schemas.microsoft.com/office/drawing/2014/main" id="{C761D358-E69A-5642-AC55-AD9B0A504DA3}"/>
              </a:ext>
            </a:extLst>
          </p:cNvPr>
          <p:cNvCxnSpPr>
            <a:cxnSpLocks/>
            <a:stCxn id="91" idx="3"/>
          </p:cNvCxnSpPr>
          <p:nvPr/>
        </p:nvCxnSpPr>
        <p:spPr>
          <a:xfrm>
            <a:off x="874576" y="3150194"/>
            <a:ext cx="517461" cy="0"/>
          </a:xfrm>
          <a:prstGeom prst="straightConnector1">
            <a:avLst/>
          </a:prstGeom>
          <a:noFill/>
          <a:ln w="19050" cap="flat" cmpd="sng">
            <a:solidFill>
              <a:srgbClr val="FFC76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1467;p44">
            <a:extLst>
              <a:ext uri="{FF2B5EF4-FFF2-40B4-BE49-F238E27FC236}">
                <a16:creationId xmlns:a16="http://schemas.microsoft.com/office/drawing/2014/main" id="{2C81343C-93E7-A542-9245-09DA542BB87F}"/>
              </a:ext>
            </a:extLst>
          </p:cNvPr>
          <p:cNvCxnSpPr>
            <a:cxnSpLocks/>
            <a:stCxn id="92" idx="3"/>
          </p:cNvCxnSpPr>
          <p:nvPr/>
        </p:nvCxnSpPr>
        <p:spPr>
          <a:xfrm flipV="1">
            <a:off x="874576" y="4958120"/>
            <a:ext cx="502302" cy="7"/>
          </a:xfrm>
          <a:prstGeom prst="straightConnector1">
            <a:avLst/>
          </a:prstGeom>
          <a:noFill/>
          <a:ln w="19050" cap="flat" cmpd="sng">
            <a:solidFill>
              <a:srgbClr val="6FC1B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1469;p44">
            <a:extLst>
              <a:ext uri="{FF2B5EF4-FFF2-40B4-BE49-F238E27FC236}">
                <a16:creationId xmlns:a16="http://schemas.microsoft.com/office/drawing/2014/main" id="{2D3044A8-E26F-3A46-8E04-B8B52A7D1DC4}"/>
              </a:ext>
            </a:extLst>
          </p:cNvPr>
          <p:cNvSpPr txBox="1"/>
          <p:nvPr/>
        </p:nvSpPr>
        <p:spPr>
          <a:xfrm>
            <a:off x="575010" y="1079016"/>
            <a:ext cx="2667061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kern="0" dirty="0" err="1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Diluciones</a:t>
            </a:r>
            <a:r>
              <a:rPr lang="en" sz="1400" kern="0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</a:t>
            </a:r>
            <a:r>
              <a:rPr lang="en" sz="1400" kern="0" dirty="0" err="1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seriadas</a:t>
            </a:r>
            <a:endParaRPr sz="1400" kern="0" dirty="0"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100" name="Google Shape;1470;p44">
            <a:extLst>
              <a:ext uri="{FF2B5EF4-FFF2-40B4-BE49-F238E27FC236}">
                <a16:creationId xmlns:a16="http://schemas.microsoft.com/office/drawing/2014/main" id="{DA6A0F37-ECD6-244D-A9B1-A45F058B269F}"/>
              </a:ext>
            </a:extLst>
          </p:cNvPr>
          <p:cNvSpPr txBox="1"/>
          <p:nvPr/>
        </p:nvSpPr>
        <p:spPr>
          <a:xfrm>
            <a:off x="1089636" y="2829813"/>
            <a:ext cx="2261128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kern="0" dirty="0" err="1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Cámara</a:t>
            </a:r>
            <a:r>
              <a:rPr lang="en" sz="1400" kern="0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de </a:t>
            </a:r>
            <a:r>
              <a:rPr lang="en" sz="1400" kern="0" dirty="0" err="1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neubauer</a:t>
            </a:r>
            <a:endParaRPr sz="1400" kern="0" dirty="0"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101" name="Google Shape;1471;p44">
            <a:extLst>
              <a:ext uri="{FF2B5EF4-FFF2-40B4-BE49-F238E27FC236}">
                <a16:creationId xmlns:a16="http://schemas.microsoft.com/office/drawing/2014/main" id="{D98403AC-67A3-074A-BDEA-E2F246419A7A}"/>
              </a:ext>
            </a:extLst>
          </p:cNvPr>
          <p:cNvSpPr txBox="1"/>
          <p:nvPr/>
        </p:nvSpPr>
        <p:spPr>
          <a:xfrm>
            <a:off x="1392037" y="4702541"/>
            <a:ext cx="2528697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kern="0" dirty="0" err="1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Concentración</a:t>
            </a:r>
            <a:r>
              <a:rPr lang="en" sz="1400" kern="0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de </a:t>
            </a:r>
            <a:r>
              <a:rPr lang="en" sz="1400" kern="0" dirty="0" err="1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esporas</a:t>
            </a:r>
            <a:r>
              <a:rPr lang="en" sz="1400" kern="0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/ml</a:t>
            </a:r>
            <a:endParaRPr sz="1400" kern="0" dirty="0"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45212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541;p26">
            <a:extLst>
              <a:ext uri="{FF2B5EF4-FFF2-40B4-BE49-F238E27FC236}">
                <a16:creationId xmlns:a16="http://schemas.microsoft.com/office/drawing/2014/main" id="{80D22114-99C3-974F-8BAD-8E7E3806ADB8}"/>
              </a:ext>
            </a:extLst>
          </p:cNvPr>
          <p:cNvGrpSpPr/>
          <p:nvPr/>
        </p:nvGrpSpPr>
        <p:grpSpPr>
          <a:xfrm>
            <a:off x="1545482" y="796917"/>
            <a:ext cx="1462513" cy="2697700"/>
            <a:chOff x="3092296" y="1415363"/>
            <a:chExt cx="1462513" cy="2697700"/>
          </a:xfrm>
        </p:grpSpPr>
        <p:sp>
          <p:nvSpPr>
            <p:cNvPr id="4" name="Google Shape;542;p26">
              <a:extLst>
                <a:ext uri="{FF2B5EF4-FFF2-40B4-BE49-F238E27FC236}">
                  <a16:creationId xmlns:a16="http://schemas.microsoft.com/office/drawing/2014/main" id="{698E7036-499A-6A48-80B5-0EB40C8CE501}"/>
                </a:ext>
              </a:extLst>
            </p:cNvPr>
            <p:cNvSpPr/>
            <p:nvPr/>
          </p:nvSpPr>
          <p:spPr>
            <a:xfrm>
              <a:off x="3098059" y="1848613"/>
              <a:ext cx="1456750" cy="2190091"/>
            </a:xfrm>
            <a:custGeom>
              <a:avLst/>
              <a:gdLst/>
              <a:ahLst/>
              <a:cxnLst/>
              <a:rect l="l" t="t" r="r" b="b"/>
              <a:pathLst>
                <a:path w="58270" h="94953" extrusionOk="0">
                  <a:moveTo>
                    <a:pt x="1" y="0"/>
                  </a:moveTo>
                  <a:lnTo>
                    <a:pt x="1" y="94952"/>
                  </a:lnTo>
                  <a:lnTo>
                    <a:pt x="58270" y="94952"/>
                  </a:lnTo>
                  <a:lnTo>
                    <a:pt x="58270" y="0"/>
                  </a:lnTo>
                  <a:close/>
                </a:path>
              </a:pathLst>
            </a:custGeom>
            <a:solidFill>
              <a:srgbClr val="FDD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43;p26">
              <a:extLst>
                <a:ext uri="{FF2B5EF4-FFF2-40B4-BE49-F238E27FC236}">
                  <a16:creationId xmlns:a16="http://schemas.microsoft.com/office/drawing/2014/main" id="{48D1E862-32CF-1645-96EF-FD6255B1868B}"/>
                </a:ext>
              </a:extLst>
            </p:cNvPr>
            <p:cNvSpPr/>
            <p:nvPr/>
          </p:nvSpPr>
          <p:spPr>
            <a:xfrm>
              <a:off x="3458038" y="1415363"/>
              <a:ext cx="725400" cy="802225"/>
            </a:xfrm>
            <a:custGeom>
              <a:avLst/>
              <a:gdLst/>
              <a:ahLst/>
              <a:cxnLst/>
              <a:rect l="l" t="t" r="r" b="b"/>
              <a:pathLst>
                <a:path w="29016" h="32089" extrusionOk="0">
                  <a:moveTo>
                    <a:pt x="14508" y="1"/>
                  </a:moveTo>
                  <a:cubicBezTo>
                    <a:pt x="13708" y="1"/>
                    <a:pt x="12907" y="209"/>
                    <a:pt x="12192" y="626"/>
                  </a:cubicBezTo>
                  <a:lnTo>
                    <a:pt x="2310" y="6329"/>
                  </a:lnTo>
                  <a:cubicBezTo>
                    <a:pt x="882" y="7151"/>
                    <a:pt x="0" y="8686"/>
                    <a:pt x="0" y="10341"/>
                  </a:cubicBezTo>
                  <a:lnTo>
                    <a:pt x="0" y="21748"/>
                  </a:lnTo>
                  <a:cubicBezTo>
                    <a:pt x="0" y="23403"/>
                    <a:pt x="882" y="24938"/>
                    <a:pt x="2310" y="25760"/>
                  </a:cubicBezTo>
                  <a:lnTo>
                    <a:pt x="12192" y="31463"/>
                  </a:lnTo>
                  <a:cubicBezTo>
                    <a:pt x="12907" y="31880"/>
                    <a:pt x="13708" y="32088"/>
                    <a:pt x="14508" y="32088"/>
                  </a:cubicBezTo>
                  <a:cubicBezTo>
                    <a:pt x="15309" y="32088"/>
                    <a:pt x="16110" y="31880"/>
                    <a:pt x="16824" y="31463"/>
                  </a:cubicBezTo>
                  <a:lnTo>
                    <a:pt x="26706" y="25760"/>
                  </a:lnTo>
                  <a:cubicBezTo>
                    <a:pt x="28135" y="24938"/>
                    <a:pt x="29016" y="23403"/>
                    <a:pt x="29016" y="21748"/>
                  </a:cubicBezTo>
                  <a:lnTo>
                    <a:pt x="29016" y="10341"/>
                  </a:lnTo>
                  <a:cubicBezTo>
                    <a:pt x="29016" y="8686"/>
                    <a:pt x="28135" y="7151"/>
                    <a:pt x="26706" y="6329"/>
                  </a:cubicBezTo>
                  <a:lnTo>
                    <a:pt x="16824" y="626"/>
                  </a:lnTo>
                  <a:cubicBezTo>
                    <a:pt x="16110" y="209"/>
                    <a:pt x="15309" y="1"/>
                    <a:pt x="14508" y="1"/>
                  </a:cubicBezTo>
                  <a:close/>
                </a:path>
              </a:pathLst>
            </a:custGeom>
            <a:solidFill>
              <a:srgbClr val="FDD996"/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544;p26">
              <a:extLst>
                <a:ext uri="{FF2B5EF4-FFF2-40B4-BE49-F238E27FC236}">
                  <a16:creationId xmlns:a16="http://schemas.microsoft.com/office/drawing/2014/main" id="{434E4066-BD6C-8F4F-ADF4-300D0C3166E8}"/>
                </a:ext>
              </a:extLst>
            </p:cNvPr>
            <p:cNvGrpSpPr/>
            <p:nvPr/>
          </p:nvGrpSpPr>
          <p:grpSpPr>
            <a:xfrm>
              <a:off x="3659100" y="1646857"/>
              <a:ext cx="340573" cy="339271"/>
              <a:chOff x="2085450" y="842250"/>
              <a:chExt cx="483700" cy="481850"/>
            </a:xfrm>
          </p:grpSpPr>
          <p:sp>
            <p:nvSpPr>
              <p:cNvPr id="9" name="Google Shape;545;p26">
                <a:extLst>
                  <a:ext uri="{FF2B5EF4-FFF2-40B4-BE49-F238E27FC236}">
                    <a16:creationId xmlns:a16="http://schemas.microsoft.com/office/drawing/2014/main" id="{4198AA6A-6128-E04E-859F-9A143C03C4AC}"/>
                  </a:ext>
                </a:extLst>
              </p:cNvPr>
              <p:cNvSpPr/>
              <p:nvPr/>
            </p:nvSpPr>
            <p:spPr>
              <a:xfrm>
                <a:off x="2085525" y="926925"/>
                <a:ext cx="483625" cy="397175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15887" extrusionOk="0">
                    <a:moveTo>
                      <a:pt x="1693" y="1"/>
                    </a:moveTo>
                    <a:cubicBezTo>
                      <a:pt x="756" y="1"/>
                      <a:pt x="0" y="760"/>
                      <a:pt x="0" y="1696"/>
                    </a:cubicBezTo>
                    <a:cubicBezTo>
                      <a:pt x="0" y="2630"/>
                      <a:pt x="756" y="3389"/>
                      <a:pt x="1693" y="3389"/>
                    </a:cubicBezTo>
                    <a:lnTo>
                      <a:pt x="3990" y="3389"/>
                    </a:lnTo>
                    <a:cubicBezTo>
                      <a:pt x="4924" y="3389"/>
                      <a:pt x="5683" y="4147"/>
                      <a:pt x="5683" y="5084"/>
                    </a:cubicBezTo>
                    <a:lnTo>
                      <a:pt x="5683" y="8547"/>
                    </a:lnTo>
                    <a:cubicBezTo>
                      <a:pt x="5683" y="11347"/>
                      <a:pt x="7962" y="13627"/>
                      <a:pt x="10766" y="13627"/>
                    </a:cubicBezTo>
                    <a:lnTo>
                      <a:pt x="13626" y="13627"/>
                    </a:lnTo>
                    <a:lnTo>
                      <a:pt x="13626" y="15322"/>
                    </a:lnTo>
                    <a:cubicBezTo>
                      <a:pt x="13626" y="15656"/>
                      <a:pt x="13901" y="15887"/>
                      <a:pt x="14194" y="15887"/>
                    </a:cubicBezTo>
                    <a:cubicBezTo>
                      <a:pt x="14308" y="15887"/>
                      <a:pt x="14425" y="15852"/>
                      <a:pt x="14530" y="15774"/>
                    </a:cubicBezTo>
                    <a:lnTo>
                      <a:pt x="19046" y="12386"/>
                    </a:lnTo>
                    <a:cubicBezTo>
                      <a:pt x="19345" y="12160"/>
                      <a:pt x="19345" y="11706"/>
                      <a:pt x="19046" y="11483"/>
                    </a:cubicBezTo>
                    <a:lnTo>
                      <a:pt x="14530" y="8095"/>
                    </a:lnTo>
                    <a:cubicBezTo>
                      <a:pt x="14424" y="8016"/>
                      <a:pt x="14307" y="7981"/>
                      <a:pt x="14192" y="7981"/>
                    </a:cubicBezTo>
                    <a:cubicBezTo>
                      <a:pt x="13899" y="7981"/>
                      <a:pt x="13626" y="8212"/>
                      <a:pt x="13626" y="8547"/>
                    </a:cubicBezTo>
                    <a:lnTo>
                      <a:pt x="13626" y="10239"/>
                    </a:lnTo>
                    <a:lnTo>
                      <a:pt x="10766" y="10239"/>
                    </a:lnTo>
                    <a:cubicBezTo>
                      <a:pt x="9829" y="10239"/>
                      <a:pt x="9070" y="9480"/>
                      <a:pt x="9070" y="8547"/>
                    </a:cubicBezTo>
                    <a:lnTo>
                      <a:pt x="9070" y="5084"/>
                    </a:lnTo>
                    <a:cubicBezTo>
                      <a:pt x="9070" y="2280"/>
                      <a:pt x="6791" y="1"/>
                      <a:pt x="39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46;p26">
                <a:extLst>
                  <a:ext uri="{FF2B5EF4-FFF2-40B4-BE49-F238E27FC236}">
                    <a16:creationId xmlns:a16="http://schemas.microsoft.com/office/drawing/2014/main" id="{D97C1217-FBEC-4B4F-B14F-D1598D272AD4}"/>
                  </a:ext>
                </a:extLst>
              </p:cNvPr>
              <p:cNvSpPr/>
              <p:nvPr/>
            </p:nvSpPr>
            <p:spPr>
              <a:xfrm>
                <a:off x="2085450" y="1151875"/>
                <a:ext cx="143650" cy="8757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3503" extrusionOk="0">
                    <a:moveTo>
                      <a:pt x="4577" y="1"/>
                    </a:moveTo>
                    <a:cubicBezTo>
                      <a:pt x="4391" y="73"/>
                      <a:pt x="4192" y="112"/>
                      <a:pt x="3990" y="115"/>
                    </a:cubicBezTo>
                    <a:lnTo>
                      <a:pt x="1693" y="115"/>
                    </a:lnTo>
                    <a:cubicBezTo>
                      <a:pt x="759" y="115"/>
                      <a:pt x="0" y="871"/>
                      <a:pt x="0" y="1807"/>
                    </a:cubicBezTo>
                    <a:cubicBezTo>
                      <a:pt x="0" y="2744"/>
                      <a:pt x="759" y="3503"/>
                      <a:pt x="1693" y="3503"/>
                    </a:cubicBezTo>
                    <a:lnTo>
                      <a:pt x="1696" y="3500"/>
                    </a:lnTo>
                    <a:lnTo>
                      <a:pt x="3993" y="3500"/>
                    </a:lnTo>
                    <a:cubicBezTo>
                      <a:pt x="4589" y="3500"/>
                      <a:pt x="5183" y="3391"/>
                      <a:pt x="5746" y="3186"/>
                    </a:cubicBezTo>
                    <a:cubicBezTo>
                      <a:pt x="5065" y="2253"/>
                      <a:pt x="4662" y="1151"/>
                      <a:pt x="4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47;p26">
                <a:extLst>
                  <a:ext uri="{FF2B5EF4-FFF2-40B4-BE49-F238E27FC236}">
                    <a16:creationId xmlns:a16="http://schemas.microsoft.com/office/drawing/2014/main" id="{0FB58D0E-1525-094A-B1DC-010AE3B7FDBA}"/>
                  </a:ext>
                </a:extLst>
              </p:cNvPr>
              <p:cNvSpPr/>
              <p:nvPr/>
            </p:nvSpPr>
            <p:spPr>
              <a:xfrm>
                <a:off x="2274775" y="842250"/>
                <a:ext cx="294375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775" h="7906" extrusionOk="0">
                    <a:moveTo>
                      <a:pt x="6622" y="0"/>
                    </a:moveTo>
                    <a:cubicBezTo>
                      <a:pt x="6329" y="0"/>
                      <a:pt x="6056" y="231"/>
                      <a:pt x="6056" y="566"/>
                    </a:cubicBezTo>
                    <a:lnTo>
                      <a:pt x="6056" y="2259"/>
                    </a:lnTo>
                    <a:lnTo>
                      <a:pt x="3196" y="2259"/>
                    </a:lnTo>
                    <a:cubicBezTo>
                      <a:pt x="2030" y="2265"/>
                      <a:pt x="904" y="2668"/>
                      <a:pt x="1" y="3406"/>
                    </a:cubicBezTo>
                    <a:cubicBezTo>
                      <a:pt x="940" y="4068"/>
                      <a:pt x="1675" y="4978"/>
                      <a:pt x="2130" y="6032"/>
                    </a:cubicBezTo>
                    <a:cubicBezTo>
                      <a:pt x="2431" y="5785"/>
                      <a:pt x="2804" y="5649"/>
                      <a:pt x="3196" y="5646"/>
                    </a:cubicBezTo>
                    <a:lnTo>
                      <a:pt x="6056" y="5646"/>
                    </a:lnTo>
                    <a:lnTo>
                      <a:pt x="6056" y="7342"/>
                    </a:lnTo>
                    <a:cubicBezTo>
                      <a:pt x="6056" y="7679"/>
                      <a:pt x="6334" y="7906"/>
                      <a:pt x="6625" y="7906"/>
                    </a:cubicBezTo>
                    <a:cubicBezTo>
                      <a:pt x="6740" y="7906"/>
                      <a:pt x="6857" y="7871"/>
                      <a:pt x="6960" y="7793"/>
                    </a:cubicBezTo>
                    <a:lnTo>
                      <a:pt x="11476" y="4406"/>
                    </a:lnTo>
                    <a:cubicBezTo>
                      <a:pt x="11775" y="4180"/>
                      <a:pt x="11775" y="3725"/>
                      <a:pt x="11476" y="3502"/>
                    </a:cubicBezTo>
                    <a:lnTo>
                      <a:pt x="6960" y="115"/>
                    </a:lnTo>
                    <a:cubicBezTo>
                      <a:pt x="6854" y="36"/>
                      <a:pt x="6737" y="0"/>
                      <a:pt x="66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Google Shape;549;p26">
              <a:extLst>
                <a:ext uri="{FF2B5EF4-FFF2-40B4-BE49-F238E27FC236}">
                  <a16:creationId xmlns:a16="http://schemas.microsoft.com/office/drawing/2014/main" id="{B69E078F-5929-1842-B836-2305D80E0FA6}"/>
                </a:ext>
              </a:extLst>
            </p:cNvPr>
            <p:cNvSpPr txBox="1"/>
            <p:nvPr/>
          </p:nvSpPr>
          <p:spPr>
            <a:xfrm>
              <a:off x="3092296" y="2277900"/>
              <a:ext cx="1456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dirty="0" err="1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Desinfección</a:t>
              </a:r>
              <a:endParaRPr sz="17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8" name="Google Shape;550;p26">
              <a:extLst>
                <a:ext uri="{FF2B5EF4-FFF2-40B4-BE49-F238E27FC236}">
                  <a16:creationId xmlns:a16="http://schemas.microsoft.com/office/drawing/2014/main" id="{A89A6B25-9F30-BD4C-B8B6-E751F7ECCB97}"/>
                </a:ext>
              </a:extLst>
            </p:cNvPr>
            <p:cNvSpPr/>
            <p:nvPr/>
          </p:nvSpPr>
          <p:spPr>
            <a:xfrm>
              <a:off x="3751625" y="3960663"/>
              <a:ext cx="152400" cy="152400"/>
            </a:xfrm>
            <a:prstGeom prst="ellipse">
              <a:avLst/>
            </a:prstGeom>
            <a:solidFill>
              <a:srgbClr val="69E781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551;p26">
            <a:extLst>
              <a:ext uri="{FF2B5EF4-FFF2-40B4-BE49-F238E27FC236}">
                <a16:creationId xmlns:a16="http://schemas.microsoft.com/office/drawing/2014/main" id="{5D610587-4030-CC4E-9EA8-C5981738AC38}"/>
              </a:ext>
            </a:extLst>
          </p:cNvPr>
          <p:cNvGrpSpPr/>
          <p:nvPr/>
        </p:nvGrpSpPr>
        <p:grpSpPr>
          <a:xfrm>
            <a:off x="4508490" y="796917"/>
            <a:ext cx="1484271" cy="2697700"/>
            <a:chOff x="6055304" y="1415363"/>
            <a:chExt cx="1484271" cy="2697700"/>
          </a:xfrm>
        </p:grpSpPr>
        <p:sp>
          <p:nvSpPr>
            <p:cNvPr id="13" name="Google Shape;552;p26">
              <a:extLst>
                <a:ext uri="{FF2B5EF4-FFF2-40B4-BE49-F238E27FC236}">
                  <a16:creationId xmlns:a16="http://schemas.microsoft.com/office/drawing/2014/main" id="{780ED56A-60DF-A44C-B778-6AA158146A5F}"/>
                </a:ext>
              </a:extLst>
            </p:cNvPr>
            <p:cNvSpPr/>
            <p:nvPr/>
          </p:nvSpPr>
          <p:spPr>
            <a:xfrm>
              <a:off x="6079678" y="1848613"/>
              <a:ext cx="1456750" cy="2190091"/>
            </a:xfrm>
            <a:custGeom>
              <a:avLst/>
              <a:gdLst/>
              <a:ahLst/>
              <a:cxnLst/>
              <a:rect l="l" t="t" r="r" b="b"/>
              <a:pathLst>
                <a:path w="58270" h="94953" extrusionOk="0">
                  <a:moveTo>
                    <a:pt x="1" y="0"/>
                  </a:moveTo>
                  <a:lnTo>
                    <a:pt x="1" y="94952"/>
                  </a:lnTo>
                  <a:lnTo>
                    <a:pt x="58270" y="94952"/>
                  </a:lnTo>
                  <a:lnTo>
                    <a:pt x="58270" y="0"/>
                  </a:lnTo>
                  <a:close/>
                </a:path>
              </a:pathLst>
            </a:custGeom>
            <a:solidFill>
              <a:srgbClr val="D6C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3;p26">
              <a:extLst>
                <a:ext uri="{FF2B5EF4-FFF2-40B4-BE49-F238E27FC236}">
                  <a16:creationId xmlns:a16="http://schemas.microsoft.com/office/drawing/2014/main" id="{C77C6917-59C9-7449-83D2-5F4CE86E2CDA}"/>
                </a:ext>
              </a:extLst>
            </p:cNvPr>
            <p:cNvSpPr/>
            <p:nvPr/>
          </p:nvSpPr>
          <p:spPr>
            <a:xfrm>
              <a:off x="6449488" y="1415363"/>
              <a:ext cx="725700" cy="802225"/>
            </a:xfrm>
            <a:custGeom>
              <a:avLst/>
              <a:gdLst/>
              <a:ahLst/>
              <a:cxnLst/>
              <a:rect l="l" t="t" r="r" b="b"/>
              <a:pathLst>
                <a:path w="29028" h="32089" extrusionOk="0">
                  <a:moveTo>
                    <a:pt x="14514" y="1"/>
                  </a:moveTo>
                  <a:cubicBezTo>
                    <a:pt x="13713" y="1"/>
                    <a:pt x="12913" y="209"/>
                    <a:pt x="12192" y="626"/>
                  </a:cubicBezTo>
                  <a:lnTo>
                    <a:pt x="2322" y="6329"/>
                  </a:lnTo>
                  <a:cubicBezTo>
                    <a:pt x="881" y="7151"/>
                    <a:pt x="0" y="8686"/>
                    <a:pt x="0" y="10341"/>
                  </a:cubicBezTo>
                  <a:lnTo>
                    <a:pt x="0" y="21748"/>
                  </a:lnTo>
                  <a:cubicBezTo>
                    <a:pt x="0" y="23403"/>
                    <a:pt x="881" y="24938"/>
                    <a:pt x="2322" y="25760"/>
                  </a:cubicBezTo>
                  <a:lnTo>
                    <a:pt x="12192" y="31463"/>
                  </a:lnTo>
                  <a:cubicBezTo>
                    <a:pt x="12913" y="31880"/>
                    <a:pt x="13713" y="32088"/>
                    <a:pt x="14514" y="32088"/>
                  </a:cubicBezTo>
                  <a:cubicBezTo>
                    <a:pt x="15315" y="32088"/>
                    <a:pt x="16115" y="31880"/>
                    <a:pt x="16836" y="31463"/>
                  </a:cubicBezTo>
                  <a:lnTo>
                    <a:pt x="26706" y="25760"/>
                  </a:lnTo>
                  <a:cubicBezTo>
                    <a:pt x="28147" y="24938"/>
                    <a:pt x="29028" y="23403"/>
                    <a:pt x="29028" y="21748"/>
                  </a:cubicBezTo>
                  <a:lnTo>
                    <a:pt x="29028" y="10341"/>
                  </a:lnTo>
                  <a:cubicBezTo>
                    <a:pt x="29028" y="8686"/>
                    <a:pt x="28147" y="7151"/>
                    <a:pt x="26706" y="6329"/>
                  </a:cubicBezTo>
                  <a:lnTo>
                    <a:pt x="16836" y="626"/>
                  </a:lnTo>
                  <a:cubicBezTo>
                    <a:pt x="16115" y="209"/>
                    <a:pt x="15315" y="1"/>
                    <a:pt x="14514" y="1"/>
                  </a:cubicBezTo>
                  <a:close/>
                </a:path>
              </a:pathLst>
            </a:custGeom>
            <a:solidFill>
              <a:srgbClr val="D6C560"/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554;p26">
              <a:extLst>
                <a:ext uri="{FF2B5EF4-FFF2-40B4-BE49-F238E27FC236}">
                  <a16:creationId xmlns:a16="http://schemas.microsoft.com/office/drawing/2014/main" id="{FA04A8BD-F8C6-F647-908F-E1B4B54E6AC8}"/>
                </a:ext>
              </a:extLst>
            </p:cNvPr>
            <p:cNvGrpSpPr/>
            <p:nvPr/>
          </p:nvGrpSpPr>
          <p:grpSpPr>
            <a:xfrm>
              <a:off x="6642696" y="1667410"/>
              <a:ext cx="339306" cy="298186"/>
              <a:chOff x="2085450" y="2057100"/>
              <a:chExt cx="481900" cy="423500"/>
            </a:xfrm>
          </p:grpSpPr>
          <p:sp>
            <p:nvSpPr>
              <p:cNvPr id="19" name="Google Shape;555;p26">
                <a:extLst>
                  <a:ext uri="{FF2B5EF4-FFF2-40B4-BE49-F238E27FC236}">
                    <a16:creationId xmlns:a16="http://schemas.microsoft.com/office/drawing/2014/main" id="{4968A76A-C7AC-B343-9CC0-A82790DC908E}"/>
                  </a:ext>
                </a:extLst>
              </p:cNvPr>
              <p:cNvSpPr/>
              <p:nvPr/>
            </p:nvSpPr>
            <p:spPr>
              <a:xfrm>
                <a:off x="2085450" y="2061650"/>
                <a:ext cx="141250" cy="418950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16758" extrusionOk="0">
                    <a:moveTo>
                      <a:pt x="4305" y="6452"/>
                    </a:moveTo>
                    <a:cubicBezTo>
                      <a:pt x="4736" y="6452"/>
                      <a:pt x="5115" y="6999"/>
                      <a:pt x="4728" y="7411"/>
                    </a:cubicBezTo>
                    <a:cubicBezTo>
                      <a:pt x="4520" y="7631"/>
                      <a:pt x="4352" y="7887"/>
                      <a:pt x="4228" y="8164"/>
                    </a:cubicBezTo>
                    <a:cubicBezTo>
                      <a:pt x="4120" y="8402"/>
                      <a:pt x="3927" y="8502"/>
                      <a:pt x="3732" y="8502"/>
                    </a:cubicBezTo>
                    <a:cubicBezTo>
                      <a:pt x="3367" y="8502"/>
                      <a:pt x="2999" y="8150"/>
                      <a:pt x="3195" y="7703"/>
                    </a:cubicBezTo>
                    <a:cubicBezTo>
                      <a:pt x="3373" y="7312"/>
                      <a:pt x="3611" y="6951"/>
                      <a:pt x="3903" y="6637"/>
                    </a:cubicBezTo>
                    <a:cubicBezTo>
                      <a:pt x="4027" y="6506"/>
                      <a:pt x="4169" y="6452"/>
                      <a:pt x="4305" y="6452"/>
                    </a:cubicBezTo>
                    <a:close/>
                    <a:moveTo>
                      <a:pt x="2983" y="9449"/>
                    </a:moveTo>
                    <a:cubicBezTo>
                      <a:pt x="3331" y="9449"/>
                      <a:pt x="3684" y="9752"/>
                      <a:pt x="3539" y="10191"/>
                    </a:cubicBezTo>
                    <a:lnTo>
                      <a:pt x="3361" y="10727"/>
                    </a:lnTo>
                    <a:cubicBezTo>
                      <a:pt x="3270" y="10997"/>
                      <a:pt x="3059" y="11113"/>
                      <a:pt x="2845" y="11113"/>
                    </a:cubicBezTo>
                    <a:cubicBezTo>
                      <a:pt x="2498" y="11113"/>
                      <a:pt x="2143" y="10808"/>
                      <a:pt x="2289" y="10368"/>
                    </a:cubicBezTo>
                    <a:lnTo>
                      <a:pt x="2467" y="9832"/>
                    </a:lnTo>
                    <a:cubicBezTo>
                      <a:pt x="2558" y="9564"/>
                      <a:pt x="2770" y="9449"/>
                      <a:pt x="2983" y="9449"/>
                    </a:cubicBezTo>
                    <a:close/>
                    <a:moveTo>
                      <a:pt x="5649" y="1"/>
                    </a:moveTo>
                    <a:lnTo>
                      <a:pt x="356" y="2117"/>
                    </a:lnTo>
                    <a:cubicBezTo>
                      <a:pt x="142" y="2202"/>
                      <a:pt x="3" y="2410"/>
                      <a:pt x="3" y="2641"/>
                    </a:cubicBezTo>
                    <a:lnTo>
                      <a:pt x="3" y="16192"/>
                    </a:lnTo>
                    <a:cubicBezTo>
                      <a:pt x="1" y="16516"/>
                      <a:pt x="265" y="16758"/>
                      <a:pt x="564" y="16758"/>
                    </a:cubicBezTo>
                    <a:cubicBezTo>
                      <a:pt x="634" y="16758"/>
                      <a:pt x="706" y="16745"/>
                      <a:pt x="777" y="16716"/>
                    </a:cubicBezTo>
                    <a:lnTo>
                      <a:pt x="5649" y="14768"/>
                    </a:lnTo>
                    <a:lnTo>
                      <a:pt x="564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56;p26">
                <a:extLst>
                  <a:ext uri="{FF2B5EF4-FFF2-40B4-BE49-F238E27FC236}">
                    <a16:creationId xmlns:a16="http://schemas.microsoft.com/office/drawing/2014/main" id="{E70F3728-FBEE-B44E-A3B5-DFC8BE048E02}"/>
                  </a:ext>
                </a:extLst>
              </p:cNvPr>
              <p:cNvSpPr/>
              <p:nvPr/>
            </p:nvSpPr>
            <p:spPr>
              <a:xfrm>
                <a:off x="2254900" y="2061050"/>
                <a:ext cx="143050" cy="415650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16626" extrusionOk="0">
                    <a:moveTo>
                      <a:pt x="2504" y="6585"/>
                    </a:moveTo>
                    <a:cubicBezTo>
                      <a:pt x="2647" y="6585"/>
                      <a:pt x="2794" y="6645"/>
                      <a:pt x="2916" y="6788"/>
                    </a:cubicBezTo>
                    <a:cubicBezTo>
                      <a:pt x="3153" y="7068"/>
                      <a:pt x="3349" y="7378"/>
                      <a:pt x="3500" y="7709"/>
                    </a:cubicBezTo>
                    <a:cubicBezTo>
                      <a:pt x="3766" y="8258"/>
                      <a:pt x="3464" y="8654"/>
                      <a:pt x="3096" y="8654"/>
                    </a:cubicBezTo>
                    <a:cubicBezTo>
                      <a:pt x="2878" y="8654"/>
                      <a:pt x="2636" y="8515"/>
                      <a:pt x="2476" y="8185"/>
                    </a:cubicBezTo>
                    <a:cubicBezTo>
                      <a:pt x="2367" y="7947"/>
                      <a:pt x="2226" y="7724"/>
                      <a:pt x="2057" y="7523"/>
                    </a:cubicBezTo>
                    <a:cubicBezTo>
                      <a:pt x="1694" y="7098"/>
                      <a:pt x="2083" y="6585"/>
                      <a:pt x="2504" y="6585"/>
                    </a:cubicBezTo>
                    <a:close/>
                    <a:moveTo>
                      <a:pt x="1" y="0"/>
                    </a:moveTo>
                    <a:lnTo>
                      <a:pt x="1" y="5475"/>
                    </a:lnTo>
                    <a:cubicBezTo>
                      <a:pt x="217" y="5475"/>
                      <a:pt x="434" y="5496"/>
                      <a:pt x="648" y="5532"/>
                    </a:cubicBezTo>
                    <a:cubicBezTo>
                      <a:pt x="1334" y="5657"/>
                      <a:pt x="1201" y="6655"/>
                      <a:pt x="564" y="6655"/>
                    </a:cubicBezTo>
                    <a:cubicBezTo>
                      <a:pt x="525" y="6655"/>
                      <a:pt x="483" y="6651"/>
                      <a:pt x="440" y="6643"/>
                    </a:cubicBezTo>
                    <a:cubicBezTo>
                      <a:pt x="296" y="6622"/>
                      <a:pt x="148" y="6610"/>
                      <a:pt x="1" y="6604"/>
                    </a:cubicBezTo>
                    <a:lnTo>
                      <a:pt x="1" y="14744"/>
                    </a:lnTo>
                    <a:lnTo>
                      <a:pt x="5722" y="16626"/>
                    </a:lnTo>
                    <a:lnTo>
                      <a:pt x="5722" y="10395"/>
                    </a:lnTo>
                    <a:cubicBezTo>
                      <a:pt x="5704" y="10397"/>
                      <a:pt x="5684" y="10397"/>
                      <a:pt x="5661" y="10397"/>
                    </a:cubicBezTo>
                    <a:cubicBezTo>
                      <a:pt x="5400" y="10397"/>
                      <a:pt x="4871" y="10299"/>
                      <a:pt x="4388" y="10085"/>
                    </a:cubicBezTo>
                    <a:cubicBezTo>
                      <a:pt x="3793" y="9819"/>
                      <a:pt x="4068" y="8997"/>
                      <a:pt x="4603" y="8997"/>
                    </a:cubicBezTo>
                    <a:cubicBezTo>
                      <a:pt x="4680" y="8997"/>
                      <a:pt x="4763" y="9014"/>
                      <a:pt x="4849" y="9052"/>
                    </a:cubicBezTo>
                    <a:cubicBezTo>
                      <a:pt x="5123" y="9176"/>
                      <a:pt x="5418" y="9251"/>
                      <a:pt x="5722" y="9275"/>
                    </a:cubicBezTo>
                    <a:lnTo>
                      <a:pt x="5722" y="188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57;p26">
                <a:extLst>
                  <a:ext uri="{FF2B5EF4-FFF2-40B4-BE49-F238E27FC236}">
                    <a16:creationId xmlns:a16="http://schemas.microsoft.com/office/drawing/2014/main" id="{CA30B74D-CF7C-B04B-A194-E2585FFD565F}"/>
                  </a:ext>
                </a:extLst>
              </p:cNvPr>
              <p:cNvSpPr/>
              <p:nvPr/>
            </p:nvSpPr>
            <p:spPr>
              <a:xfrm>
                <a:off x="2426175" y="2057100"/>
                <a:ext cx="141175" cy="4189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16757" extrusionOk="0">
                    <a:moveTo>
                      <a:pt x="2800" y="5647"/>
                    </a:moveTo>
                    <a:cubicBezTo>
                      <a:pt x="3154" y="5647"/>
                      <a:pt x="3516" y="5968"/>
                      <a:pt x="3349" y="6410"/>
                    </a:cubicBezTo>
                    <a:lnTo>
                      <a:pt x="3153" y="6937"/>
                    </a:lnTo>
                    <a:cubicBezTo>
                      <a:pt x="3055" y="7196"/>
                      <a:pt x="2850" y="7305"/>
                      <a:pt x="2643" y="7305"/>
                    </a:cubicBezTo>
                    <a:cubicBezTo>
                      <a:pt x="2288" y="7305"/>
                      <a:pt x="1929" y="6984"/>
                      <a:pt x="2096" y="6539"/>
                    </a:cubicBezTo>
                    <a:lnTo>
                      <a:pt x="2295" y="6012"/>
                    </a:lnTo>
                    <a:cubicBezTo>
                      <a:pt x="2390" y="5755"/>
                      <a:pt x="2594" y="5647"/>
                      <a:pt x="2800" y="5647"/>
                    </a:cubicBezTo>
                    <a:close/>
                    <a:moveTo>
                      <a:pt x="1700" y="8178"/>
                    </a:moveTo>
                    <a:cubicBezTo>
                      <a:pt x="2108" y="8178"/>
                      <a:pt x="2500" y="8655"/>
                      <a:pt x="2168" y="9090"/>
                    </a:cubicBezTo>
                    <a:cubicBezTo>
                      <a:pt x="1906" y="9433"/>
                      <a:pt x="1587" y="9725"/>
                      <a:pt x="1226" y="9960"/>
                    </a:cubicBezTo>
                    <a:cubicBezTo>
                      <a:pt x="1118" y="10030"/>
                      <a:pt x="1011" y="10060"/>
                      <a:pt x="911" y="10060"/>
                    </a:cubicBezTo>
                    <a:cubicBezTo>
                      <a:pt x="424" y="10060"/>
                      <a:pt x="97" y="9344"/>
                      <a:pt x="612" y="9012"/>
                    </a:cubicBezTo>
                    <a:cubicBezTo>
                      <a:pt x="867" y="8849"/>
                      <a:pt x="1090" y="8641"/>
                      <a:pt x="1274" y="8403"/>
                    </a:cubicBezTo>
                    <a:cubicBezTo>
                      <a:pt x="1394" y="8244"/>
                      <a:pt x="1548" y="8178"/>
                      <a:pt x="1700" y="8178"/>
                    </a:cubicBezTo>
                    <a:close/>
                    <a:moveTo>
                      <a:pt x="5080" y="0"/>
                    </a:moveTo>
                    <a:cubicBezTo>
                      <a:pt x="5010" y="0"/>
                      <a:pt x="4939" y="13"/>
                      <a:pt x="4869" y="41"/>
                    </a:cubicBezTo>
                    <a:lnTo>
                      <a:pt x="0" y="1989"/>
                    </a:lnTo>
                    <a:lnTo>
                      <a:pt x="0" y="16756"/>
                    </a:lnTo>
                    <a:lnTo>
                      <a:pt x="5291" y="14640"/>
                    </a:lnTo>
                    <a:cubicBezTo>
                      <a:pt x="5505" y="14555"/>
                      <a:pt x="5646" y="14347"/>
                      <a:pt x="5646" y="14116"/>
                    </a:cubicBezTo>
                    <a:lnTo>
                      <a:pt x="5646" y="565"/>
                    </a:lnTo>
                    <a:cubicBezTo>
                      <a:pt x="5644" y="240"/>
                      <a:pt x="5378" y="0"/>
                      <a:pt x="5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558;p26">
              <a:extLst>
                <a:ext uri="{FF2B5EF4-FFF2-40B4-BE49-F238E27FC236}">
                  <a16:creationId xmlns:a16="http://schemas.microsoft.com/office/drawing/2014/main" id="{013161C5-C25C-A041-A690-5A2A9C310325}"/>
                </a:ext>
              </a:extLst>
            </p:cNvPr>
            <p:cNvSpPr txBox="1"/>
            <p:nvPr/>
          </p:nvSpPr>
          <p:spPr>
            <a:xfrm>
              <a:off x="6055304" y="3179073"/>
              <a:ext cx="14568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latin typeface="Roboto"/>
                  <a:ea typeface="Roboto"/>
                  <a:cs typeface="Roboto"/>
                  <a:sym typeface="Roboto"/>
                </a:rPr>
                <a:t>-</a:t>
              </a: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10 ml 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producto</a:t>
              </a:r>
              <a:endParaRPr lang="en"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-10 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minutos</a:t>
              </a:r>
              <a:endParaRPr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7" name="Google Shape;559;p26">
              <a:extLst>
                <a:ext uri="{FF2B5EF4-FFF2-40B4-BE49-F238E27FC236}">
                  <a16:creationId xmlns:a16="http://schemas.microsoft.com/office/drawing/2014/main" id="{3E7FDAC6-4AEF-794D-8AED-B87FC783AE59}"/>
                </a:ext>
              </a:extLst>
            </p:cNvPr>
            <p:cNvSpPr txBox="1"/>
            <p:nvPr/>
          </p:nvSpPr>
          <p:spPr>
            <a:xfrm>
              <a:off x="6082775" y="2502783"/>
              <a:ext cx="1456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Inmersión</a:t>
              </a:r>
              <a:r>
                <a:rPr lang="en" sz="1600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 </a:t>
              </a:r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en</a:t>
              </a:r>
              <a:r>
                <a:rPr lang="en" sz="1600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 </a:t>
              </a:r>
              <a:r>
                <a:rPr lang="en" sz="1600" i="1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M. anisopliae</a:t>
              </a:r>
              <a:endParaRPr sz="1600" i="1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18" name="Google Shape;560;p26">
              <a:extLst>
                <a:ext uri="{FF2B5EF4-FFF2-40B4-BE49-F238E27FC236}">
                  <a16:creationId xmlns:a16="http://schemas.microsoft.com/office/drawing/2014/main" id="{D4655BE2-BF94-2B48-83DD-A1EBAB136A2D}"/>
                </a:ext>
              </a:extLst>
            </p:cNvPr>
            <p:cNvSpPr/>
            <p:nvPr/>
          </p:nvSpPr>
          <p:spPr>
            <a:xfrm>
              <a:off x="6736138" y="3960663"/>
              <a:ext cx="152400" cy="152400"/>
            </a:xfrm>
            <a:prstGeom prst="ellipse">
              <a:avLst/>
            </a:prstGeom>
            <a:solidFill>
              <a:srgbClr val="D6C560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561;p26">
            <a:extLst>
              <a:ext uri="{FF2B5EF4-FFF2-40B4-BE49-F238E27FC236}">
                <a16:creationId xmlns:a16="http://schemas.microsoft.com/office/drawing/2014/main" id="{4C7CD493-1165-F846-91CA-EC9F5522D08D}"/>
              </a:ext>
            </a:extLst>
          </p:cNvPr>
          <p:cNvGrpSpPr/>
          <p:nvPr/>
        </p:nvGrpSpPr>
        <p:grpSpPr>
          <a:xfrm>
            <a:off x="0" y="796917"/>
            <a:ext cx="1508310" cy="2697700"/>
            <a:chOff x="1561615" y="1415363"/>
            <a:chExt cx="1508310" cy="2697700"/>
          </a:xfrm>
        </p:grpSpPr>
        <p:sp>
          <p:nvSpPr>
            <p:cNvPr id="23" name="Google Shape;562;p26">
              <a:extLst>
                <a:ext uri="{FF2B5EF4-FFF2-40B4-BE49-F238E27FC236}">
                  <a16:creationId xmlns:a16="http://schemas.microsoft.com/office/drawing/2014/main" id="{2B4E3A79-F691-CF46-8ECA-A4AADFD7F52F}"/>
                </a:ext>
              </a:extLst>
            </p:cNvPr>
            <p:cNvSpPr/>
            <p:nvPr/>
          </p:nvSpPr>
          <p:spPr>
            <a:xfrm>
              <a:off x="1604550" y="1848613"/>
              <a:ext cx="1465375" cy="2190091"/>
            </a:xfrm>
            <a:custGeom>
              <a:avLst/>
              <a:gdLst/>
              <a:ahLst/>
              <a:cxnLst/>
              <a:rect l="l" t="t" r="r" b="b"/>
              <a:pathLst>
                <a:path w="58615" h="94953" extrusionOk="0">
                  <a:moveTo>
                    <a:pt x="0" y="0"/>
                  </a:moveTo>
                  <a:lnTo>
                    <a:pt x="0" y="94952"/>
                  </a:lnTo>
                  <a:lnTo>
                    <a:pt x="58615" y="94952"/>
                  </a:lnTo>
                  <a:lnTo>
                    <a:pt x="58615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63;p26">
              <a:extLst>
                <a:ext uri="{FF2B5EF4-FFF2-40B4-BE49-F238E27FC236}">
                  <a16:creationId xmlns:a16="http://schemas.microsoft.com/office/drawing/2014/main" id="{079658E2-C22E-994A-B2E9-2E412035DBE5}"/>
                </a:ext>
              </a:extLst>
            </p:cNvPr>
            <p:cNvSpPr/>
            <p:nvPr/>
          </p:nvSpPr>
          <p:spPr>
            <a:xfrm>
              <a:off x="1960238" y="1415363"/>
              <a:ext cx="725700" cy="802225"/>
            </a:xfrm>
            <a:custGeom>
              <a:avLst/>
              <a:gdLst/>
              <a:ahLst/>
              <a:cxnLst/>
              <a:rect l="l" t="t" r="r" b="b"/>
              <a:pathLst>
                <a:path w="29028" h="32089" extrusionOk="0">
                  <a:moveTo>
                    <a:pt x="14514" y="1"/>
                  </a:moveTo>
                  <a:cubicBezTo>
                    <a:pt x="13713" y="1"/>
                    <a:pt x="12913" y="209"/>
                    <a:pt x="12192" y="626"/>
                  </a:cubicBezTo>
                  <a:lnTo>
                    <a:pt x="2322" y="6329"/>
                  </a:lnTo>
                  <a:cubicBezTo>
                    <a:pt x="881" y="7151"/>
                    <a:pt x="0" y="8686"/>
                    <a:pt x="0" y="10341"/>
                  </a:cubicBezTo>
                  <a:lnTo>
                    <a:pt x="0" y="21748"/>
                  </a:lnTo>
                  <a:cubicBezTo>
                    <a:pt x="0" y="23403"/>
                    <a:pt x="881" y="24938"/>
                    <a:pt x="2322" y="25760"/>
                  </a:cubicBezTo>
                  <a:lnTo>
                    <a:pt x="12192" y="31463"/>
                  </a:lnTo>
                  <a:cubicBezTo>
                    <a:pt x="12913" y="31880"/>
                    <a:pt x="13713" y="32088"/>
                    <a:pt x="14514" y="32088"/>
                  </a:cubicBezTo>
                  <a:cubicBezTo>
                    <a:pt x="15315" y="32088"/>
                    <a:pt x="16115" y="31880"/>
                    <a:pt x="16836" y="31463"/>
                  </a:cubicBezTo>
                  <a:lnTo>
                    <a:pt x="26706" y="25760"/>
                  </a:lnTo>
                  <a:cubicBezTo>
                    <a:pt x="28147" y="24938"/>
                    <a:pt x="29028" y="23403"/>
                    <a:pt x="29028" y="21748"/>
                  </a:cubicBezTo>
                  <a:lnTo>
                    <a:pt x="29028" y="10341"/>
                  </a:lnTo>
                  <a:cubicBezTo>
                    <a:pt x="29028" y="8686"/>
                    <a:pt x="28147" y="7151"/>
                    <a:pt x="26706" y="6329"/>
                  </a:cubicBezTo>
                  <a:lnTo>
                    <a:pt x="16836" y="626"/>
                  </a:lnTo>
                  <a:cubicBezTo>
                    <a:pt x="16115" y="209"/>
                    <a:pt x="15315" y="1"/>
                    <a:pt x="14514" y="1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564;p26">
              <a:extLst>
                <a:ext uri="{FF2B5EF4-FFF2-40B4-BE49-F238E27FC236}">
                  <a16:creationId xmlns:a16="http://schemas.microsoft.com/office/drawing/2014/main" id="{10EEF3B3-0801-BA47-A8F3-4E7E551F4945}"/>
                </a:ext>
              </a:extLst>
            </p:cNvPr>
            <p:cNvGrpSpPr/>
            <p:nvPr/>
          </p:nvGrpSpPr>
          <p:grpSpPr>
            <a:xfrm>
              <a:off x="2174016" y="1646853"/>
              <a:ext cx="298169" cy="339253"/>
              <a:chOff x="1529350" y="258825"/>
              <a:chExt cx="423475" cy="481825"/>
            </a:xfrm>
          </p:grpSpPr>
          <p:sp>
            <p:nvSpPr>
              <p:cNvPr id="29" name="Google Shape;565;p26">
                <a:extLst>
                  <a:ext uri="{FF2B5EF4-FFF2-40B4-BE49-F238E27FC236}">
                    <a16:creationId xmlns:a16="http://schemas.microsoft.com/office/drawing/2014/main" id="{36AAC6CE-7D4F-B44E-B547-66789AC61A95}"/>
                  </a:ext>
                </a:extLst>
              </p:cNvPr>
              <p:cNvSpPr/>
              <p:nvPr/>
            </p:nvSpPr>
            <p:spPr>
              <a:xfrm>
                <a:off x="1585800" y="258825"/>
                <a:ext cx="310650" cy="430550"/>
              </a:xfrm>
              <a:custGeom>
                <a:avLst/>
                <a:gdLst/>
                <a:ahLst/>
                <a:cxnLst/>
                <a:rect l="l" t="t" r="r" b="b"/>
                <a:pathLst>
                  <a:path w="12426" h="17222" extrusionOk="0">
                    <a:moveTo>
                      <a:pt x="6213" y="3388"/>
                    </a:moveTo>
                    <a:cubicBezTo>
                      <a:pt x="7354" y="3388"/>
                      <a:pt x="8384" y="4074"/>
                      <a:pt x="8821" y="5131"/>
                    </a:cubicBezTo>
                    <a:cubicBezTo>
                      <a:pt x="9257" y="6185"/>
                      <a:pt x="9016" y="7399"/>
                      <a:pt x="8206" y="8206"/>
                    </a:cubicBezTo>
                    <a:cubicBezTo>
                      <a:pt x="7666" y="8748"/>
                      <a:pt x="6945" y="9035"/>
                      <a:pt x="6210" y="9035"/>
                    </a:cubicBezTo>
                    <a:cubicBezTo>
                      <a:pt x="5847" y="9035"/>
                      <a:pt x="5481" y="8965"/>
                      <a:pt x="5132" y="8820"/>
                    </a:cubicBezTo>
                    <a:cubicBezTo>
                      <a:pt x="4075" y="8383"/>
                      <a:pt x="3388" y="7354"/>
                      <a:pt x="3388" y="6212"/>
                    </a:cubicBezTo>
                    <a:cubicBezTo>
                      <a:pt x="3391" y="4652"/>
                      <a:pt x="4653" y="3391"/>
                      <a:pt x="6213" y="3388"/>
                    </a:cubicBezTo>
                    <a:close/>
                    <a:moveTo>
                      <a:pt x="6213" y="0"/>
                    </a:moveTo>
                    <a:cubicBezTo>
                      <a:pt x="2825" y="0"/>
                      <a:pt x="1" y="2728"/>
                      <a:pt x="1" y="6212"/>
                    </a:cubicBezTo>
                    <a:cubicBezTo>
                      <a:pt x="1" y="7537"/>
                      <a:pt x="398" y="8718"/>
                      <a:pt x="1163" y="9826"/>
                    </a:cubicBezTo>
                    <a:lnTo>
                      <a:pt x="5737" y="16959"/>
                    </a:lnTo>
                    <a:cubicBezTo>
                      <a:pt x="5847" y="17134"/>
                      <a:pt x="6029" y="17221"/>
                      <a:pt x="6211" y="17221"/>
                    </a:cubicBezTo>
                    <a:cubicBezTo>
                      <a:pt x="6394" y="17221"/>
                      <a:pt x="6576" y="17134"/>
                      <a:pt x="6686" y="16959"/>
                    </a:cubicBezTo>
                    <a:lnTo>
                      <a:pt x="11278" y="9802"/>
                    </a:lnTo>
                    <a:cubicBezTo>
                      <a:pt x="12025" y="8751"/>
                      <a:pt x="12425" y="7498"/>
                      <a:pt x="12422" y="6212"/>
                    </a:cubicBezTo>
                    <a:cubicBezTo>
                      <a:pt x="12422" y="2786"/>
                      <a:pt x="9637" y="0"/>
                      <a:pt x="62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66;p26">
                <a:extLst>
                  <a:ext uri="{FF2B5EF4-FFF2-40B4-BE49-F238E27FC236}">
                    <a16:creationId xmlns:a16="http://schemas.microsoft.com/office/drawing/2014/main" id="{D0C57306-354C-7D47-A178-632F127B25FF}"/>
                  </a:ext>
                </a:extLst>
              </p:cNvPr>
              <p:cNvSpPr/>
              <p:nvPr/>
            </p:nvSpPr>
            <p:spPr>
              <a:xfrm>
                <a:off x="1529350" y="583200"/>
                <a:ext cx="423475" cy="157450"/>
              </a:xfrm>
              <a:custGeom>
                <a:avLst/>
                <a:gdLst/>
                <a:ahLst/>
                <a:cxnLst/>
                <a:rect l="l" t="t" r="r" b="b"/>
                <a:pathLst>
                  <a:path w="16939" h="6298" extrusionOk="0">
                    <a:moveTo>
                      <a:pt x="4050" y="1"/>
                    </a:moveTo>
                    <a:cubicBezTo>
                      <a:pt x="1545" y="582"/>
                      <a:pt x="0" y="1642"/>
                      <a:pt x="0" y="2909"/>
                    </a:cubicBezTo>
                    <a:cubicBezTo>
                      <a:pt x="0" y="5111"/>
                      <a:pt x="4364" y="6297"/>
                      <a:pt x="8471" y="6297"/>
                    </a:cubicBezTo>
                    <a:cubicBezTo>
                      <a:pt x="12575" y="6297"/>
                      <a:pt x="16938" y="5111"/>
                      <a:pt x="16938" y="2909"/>
                    </a:cubicBezTo>
                    <a:cubicBezTo>
                      <a:pt x="16938" y="1642"/>
                      <a:pt x="15391" y="579"/>
                      <a:pt x="12882" y="1"/>
                    </a:cubicBezTo>
                    <a:lnTo>
                      <a:pt x="10040" y="4445"/>
                    </a:lnTo>
                    <a:cubicBezTo>
                      <a:pt x="9673" y="5018"/>
                      <a:pt x="9071" y="5305"/>
                      <a:pt x="8469" y="5305"/>
                    </a:cubicBezTo>
                    <a:cubicBezTo>
                      <a:pt x="7867" y="5305"/>
                      <a:pt x="7265" y="5018"/>
                      <a:pt x="6899" y="4445"/>
                    </a:cubicBezTo>
                    <a:lnTo>
                      <a:pt x="405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567;p26">
              <a:extLst>
                <a:ext uri="{FF2B5EF4-FFF2-40B4-BE49-F238E27FC236}">
                  <a16:creationId xmlns:a16="http://schemas.microsoft.com/office/drawing/2014/main" id="{4B3909D7-D995-7E48-A488-4126BE6A8696}"/>
                </a:ext>
              </a:extLst>
            </p:cNvPr>
            <p:cNvSpPr txBox="1"/>
            <p:nvPr/>
          </p:nvSpPr>
          <p:spPr>
            <a:xfrm>
              <a:off x="1561615" y="3061498"/>
              <a:ext cx="14655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s-EC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-200 garrapatas M. anisopliae</a:t>
              </a:r>
            </a:p>
            <a:p>
              <a:r>
                <a:rPr lang="es-EC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-200 garrapatas B. basiana</a:t>
              </a:r>
            </a:p>
          </p:txBody>
        </p:sp>
        <p:sp>
          <p:nvSpPr>
            <p:cNvPr id="27" name="Google Shape;568;p26">
              <a:extLst>
                <a:ext uri="{FF2B5EF4-FFF2-40B4-BE49-F238E27FC236}">
                  <a16:creationId xmlns:a16="http://schemas.microsoft.com/office/drawing/2014/main" id="{F71FBCA5-843B-184D-A7DE-95A3F9F14566}"/>
                </a:ext>
              </a:extLst>
            </p:cNvPr>
            <p:cNvSpPr txBox="1"/>
            <p:nvPr/>
          </p:nvSpPr>
          <p:spPr>
            <a:xfrm>
              <a:off x="1561615" y="2350371"/>
              <a:ext cx="14655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Recolección</a:t>
              </a:r>
              <a:r>
                <a:rPr lang="en" sz="1600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 </a:t>
              </a:r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garrapatas</a:t>
              </a:r>
              <a:endParaRPr sz="1600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28" name="Google Shape;569;p26">
              <a:extLst>
                <a:ext uri="{FF2B5EF4-FFF2-40B4-BE49-F238E27FC236}">
                  <a16:creationId xmlns:a16="http://schemas.microsoft.com/office/drawing/2014/main" id="{5D881FA8-D9AA-904C-93FA-DB456CC41902}"/>
                </a:ext>
              </a:extLst>
            </p:cNvPr>
            <p:cNvSpPr/>
            <p:nvPr/>
          </p:nvSpPr>
          <p:spPr>
            <a:xfrm>
              <a:off x="2261038" y="3960663"/>
              <a:ext cx="152400" cy="152400"/>
            </a:xfrm>
            <a:prstGeom prst="ellipse">
              <a:avLst/>
            </a:prstGeom>
            <a:solidFill>
              <a:srgbClr val="5EB2FC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70;p26">
            <a:extLst>
              <a:ext uri="{FF2B5EF4-FFF2-40B4-BE49-F238E27FC236}">
                <a16:creationId xmlns:a16="http://schemas.microsoft.com/office/drawing/2014/main" id="{C421008F-9D50-BA4E-9D5C-38D38D343C7E}"/>
              </a:ext>
            </a:extLst>
          </p:cNvPr>
          <p:cNvGrpSpPr/>
          <p:nvPr/>
        </p:nvGrpSpPr>
        <p:grpSpPr>
          <a:xfrm>
            <a:off x="3038942" y="796917"/>
            <a:ext cx="1471593" cy="2697700"/>
            <a:chOff x="4585756" y="1415363"/>
            <a:chExt cx="1471593" cy="2697700"/>
          </a:xfrm>
          <a:solidFill>
            <a:srgbClr val="FFBFB1"/>
          </a:solidFill>
        </p:grpSpPr>
        <p:sp>
          <p:nvSpPr>
            <p:cNvPr id="32" name="Google Shape;571;p26">
              <a:extLst>
                <a:ext uri="{FF2B5EF4-FFF2-40B4-BE49-F238E27FC236}">
                  <a16:creationId xmlns:a16="http://schemas.microsoft.com/office/drawing/2014/main" id="{619DB422-E850-924E-8CF9-26B6F03A0206}"/>
                </a:ext>
              </a:extLst>
            </p:cNvPr>
            <p:cNvSpPr/>
            <p:nvPr/>
          </p:nvSpPr>
          <p:spPr>
            <a:xfrm>
              <a:off x="4585756" y="1848613"/>
              <a:ext cx="1456750" cy="2190091"/>
            </a:xfrm>
            <a:custGeom>
              <a:avLst/>
              <a:gdLst/>
              <a:ahLst/>
              <a:cxnLst/>
              <a:rect l="l" t="t" r="r" b="b"/>
              <a:pathLst>
                <a:path w="58270" h="94953" extrusionOk="0">
                  <a:moveTo>
                    <a:pt x="0" y="0"/>
                  </a:moveTo>
                  <a:lnTo>
                    <a:pt x="0" y="94952"/>
                  </a:lnTo>
                  <a:lnTo>
                    <a:pt x="58270" y="94952"/>
                  </a:lnTo>
                  <a:lnTo>
                    <a:pt x="582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2;p26">
              <a:extLst>
                <a:ext uri="{FF2B5EF4-FFF2-40B4-BE49-F238E27FC236}">
                  <a16:creationId xmlns:a16="http://schemas.microsoft.com/office/drawing/2014/main" id="{C68BD492-9C8E-B442-80AD-D6BBBE81F02D}"/>
                </a:ext>
              </a:extLst>
            </p:cNvPr>
            <p:cNvSpPr/>
            <p:nvPr/>
          </p:nvSpPr>
          <p:spPr>
            <a:xfrm>
              <a:off x="4955538" y="1415363"/>
              <a:ext cx="725725" cy="802225"/>
            </a:xfrm>
            <a:custGeom>
              <a:avLst/>
              <a:gdLst/>
              <a:ahLst/>
              <a:cxnLst/>
              <a:rect l="l" t="t" r="r" b="b"/>
              <a:pathLst>
                <a:path w="29029" h="32089" extrusionOk="0">
                  <a:moveTo>
                    <a:pt x="14515" y="1"/>
                  </a:moveTo>
                  <a:cubicBezTo>
                    <a:pt x="13714" y="1"/>
                    <a:pt x="12913" y="209"/>
                    <a:pt x="12193" y="626"/>
                  </a:cubicBezTo>
                  <a:lnTo>
                    <a:pt x="2323" y="6329"/>
                  </a:lnTo>
                  <a:cubicBezTo>
                    <a:pt x="882" y="7151"/>
                    <a:pt x="1" y="8686"/>
                    <a:pt x="1" y="10341"/>
                  </a:cubicBezTo>
                  <a:lnTo>
                    <a:pt x="1" y="21748"/>
                  </a:lnTo>
                  <a:cubicBezTo>
                    <a:pt x="1" y="23403"/>
                    <a:pt x="882" y="24938"/>
                    <a:pt x="2323" y="25760"/>
                  </a:cubicBezTo>
                  <a:lnTo>
                    <a:pt x="12193" y="31463"/>
                  </a:lnTo>
                  <a:cubicBezTo>
                    <a:pt x="12913" y="31880"/>
                    <a:pt x="13714" y="32088"/>
                    <a:pt x="14515" y="32088"/>
                  </a:cubicBezTo>
                  <a:cubicBezTo>
                    <a:pt x="15315" y="32088"/>
                    <a:pt x="16116" y="31880"/>
                    <a:pt x="16836" y="31463"/>
                  </a:cubicBezTo>
                  <a:lnTo>
                    <a:pt x="26707" y="25760"/>
                  </a:lnTo>
                  <a:cubicBezTo>
                    <a:pt x="28147" y="24938"/>
                    <a:pt x="29028" y="23403"/>
                    <a:pt x="29028" y="21748"/>
                  </a:cubicBezTo>
                  <a:lnTo>
                    <a:pt x="29028" y="10341"/>
                  </a:lnTo>
                  <a:cubicBezTo>
                    <a:pt x="29028" y="8686"/>
                    <a:pt x="28147" y="7151"/>
                    <a:pt x="26707" y="6329"/>
                  </a:cubicBezTo>
                  <a:lnTo>
                    <a:pt x="16836" y="626"/>
                  </a:lnTo>
                  <a:cubicBezTo>
                    <a:pt x="16116" y="209"/>
                    <a:pt x="15315" y="1"/>
                    <a:pt x="14515" y="1"/>
                  </a:cubicBezTo>
                  <a:close/>
                </a:path>
              </a:pathLst>
            </a:custGeom>
            <a:grpFill/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4;p26">
              <a:extLst>
                <a:ext uri="{FF2B5EF4-FFF2-40B4-BE49-F238E27FC236}">
                  <a16:creationId xmlns:a16="http://schemas.microsoft.com/office/drawing/2014/main" id="{9005E64D-8DA9-8A49-A830-DE84B6106385}"/>
                </a:ext>
              </a:extLst>
            </p:cNvPr>
            <p:cNvSpPr/>
            <p:nvPr/>
          </p:nvSpPr>
          <p:spPr>
            <a:xfrm>
              <a:off x="5148625" y="1952211"/>
              <a:ext cx="39130" cy="33938"/>
            </a:xfrm>
            <a:custGeom>
              <a:avLst/>
              <a:gdLst/>
              <a:ahLst/>
              <a:cxnLst/>
              <a:rect l="l" t="t" r="r" b="b"/>
              <a:pathLst>
                <a:path w="2223" h="1928" extrusionOk="0">
                  <a:moveTo>
                    <a:pt x="1600" y="0"/>
                  </a:moveTo>
                  <a:cubicBezTo>
                    <a:pt x="1460" y="0"/>
                    <a:pt x="1319" y="53"/>
                    <a:pt x="1211" y="158"/>
                  </a:cubicBezTo>
                  <a:lnTo>
                    <a:pt x="413" y="959"/>
                  </a:lnTo>
                  <a:cubicBezTo>
                    <a:pt x="0" y="1369"/>
                    <a:pt x="388" y="1927"/>
                    <a:pt x="825" y="1927"/>
                  </a:cubicBezTo>
                  <a:cubicBezTo>
                    <a:pt x="956" y="1927"/>
                    <a:pt x="1091" y="1877"/>
                    <a:pt x="1211" y="1757"/>
                  </a:cubicBezTo>
                  <a:lnTo>
                    <a:pt x="2009" y="959"/>
                  </a:lnTo>
                  <a:cubicBezTo>
                    <a:pt x="2222" y="736"/>
                    <a:pt x="2219" y="384"/>
                    <a:pt x="2000" y="167"/>
                  </a:cubicBezTo>
                  <a:cubicBezTo>
                    <a:pt x="1890" y="56"/>
                    <a:pt x="1745" y="0"/>
                    <a:pt x="16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9;p26">
              <a:extLst>
                <a:ext uri="{FF2B5EF4-FFF2-40B4-BE49-F238E27FC236}">
                  <a16:creationId xmlns:a16="http://schemas.microsoft.com/office/drawing/2014/main" id="{2346F6EF-2EAB-724D-A758-0E3340C87D8B}"/>
                </a:ext>
              </a:extLst>
            </p:cNvPr>
            <p:cNvSpPr txBox="1"/>
            <p:nvPr/>
          </p:nvSpPr>
          <p:spPr>
            <a:xfrm>
              <a:off x="4600549" y="3197229"/>
              <a:ext cx="1456800" cy="534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EC" sz="1200" dirty="0">
                  <a:latin typeface="Roboto"/>
                  <a:ea typeface="Roboto"/>
                  <a:cs typeface="Roboto"/>
                  <a:sym typeface="Roboto"/>
                </a:rPr>
                <a:t>-</a:t>
              </a:r>
              <a:r>
                <a:rPr lang="es-EC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10 ml producto</a:t>
              </a:r>
            </a:p>
            <a:p>
              <a:pPr lvl="0" algn="ctr"/>
              <a:r>
                <a:rPr lang="es-EC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-10 minutos</a:t>
              </a:r>
              <a:endParaRPr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36" name="Google Shape;580;p26">
              <a:extLst>
                <a:ext uri="{FF2B5EF4-FFF2-40B4-BE49-F238E27FC236}">
                  <a16:creationId xmlns:a16="http://schemas.microsoft.com/office/drawing/2014/main" id="{6F2B3CCB-1A4B-8245-8782-4BAD6ADADD7F}"/>
                </a:ext>
              </a:extLst>
            </p:cNvPr>
            <p:cNvSpPr txBox="1"/>
            <p:nvPr/>
          </p:nvSpPr>
          <p:spPr>
            <a:xfrm>
              <a:off x="4599837" y="2502783"/>
              <a:ext cx="1456800" cy="429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EC" sz="1600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Inmersión en </a:t>
              </a:r>
              <a:r>
                <a:rPr lang="es-EC" sz="1600" i="1" dirty="0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B. bassiana</a:t>
              </a:r>
            </a:p>
          </p:txBody>
        </p:sp>
        <p:sp>
          <p:nvSpPr>
            <p:cNvPr id="37" name="Google Shape;581;p26">
              <a:extLst>
                <a:ext uri="{FF2B5EF4-FFF2-40B4-BE49-F238E27FC236}">
                  <a16:creationId xmlns:a16="http://schemas.microsoft.com/office/drawing/2014/main" id="{9CC4B951-79C2-CE41-80C7-3BB3356F2F5A}"/>
                </a:ext>
              </a:extLst>
            </p:cNvPr>
            <p:cNvSpPr/>
            <p:nvPr/>
          </p:nvSpPr>
          <p:spPr>
            <a:xfrm>
              <a:off x="5241038" y="3960663"/>
              <a:ext cx="152400" cy="152400"/>
            </a:xfrm>
            <a:prstGeom prst="ellipse">
              <a:avLst/>
            </a:prstGeom>
            <a:grp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" name="Google Shape;582;p26">
            <a:extLst>
              <a:ext uri="{FF2B5EF4-FFF2-40B4-BE49-F238E27FC236}">
                <a16:creationId xmlns:a16="http://schemas.microsoft.com/office/drawing/2014/main" id="{46CBCE55-4097-E44F-8FD3-7A7A079AC4DF}"/>
              </a:ext>
            </a:extLst>
          </p:cNvPr>
          <p:cNvCxnSpPr>
            <a:cxnSpLocks/>
            <a:stCxn id="28" idx="4"/>
            <a:endCxn id="8" idx="4"/>
          </p:cNvCxnSpPr>
          <p:nvPr/>
        </p:nvCxnSpPr>
        <p:spPr>
          <a:xfrm rot="-5400000" flipH="1">
            <a:off x="1528022" y="2742217"/>
            <a:ext cx="600" cy="15054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9" name="Google Shape;583;p26">
            <a:extLst>
              <a:ext uri="{FF2B5EF4-FFF2-40B4-BE49-F238E27FC236}">
                <a16:creationId xmlns:a16="http://schemas.microsoft.com/office/drawing/2014/main" id="{86E3D206-F117-514F-968B-C402FF00DF19}"/>
              </a:ext>
            </a:extLst>
          </p:cNvPr>
          <p:cNvCxnSpPr>
            <a:cxnSpLocks/>
          </p:cNvCxnSpPr>
          <p:nvPr/>
        </p:nvCxnSpPr>
        <p:spPr>
          <a:xfrm rot="-5400000">
            <a:off x="3027760" y="51267"/>
            <a:ext cx="600" cy="14907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0" name="Google Shape;584;p26">
            <a:extLst>
              <a:ext uri="{FF2B5EF4-FFF2-40B4-BE49-F238E27FC236}">
                <a16:creationId xmlns:a16="http://schemas.microsoft.com/office/drawing/2014/main" id="{C6634D01-C51E-A14C-8A2C-4861208FEF62}"/>
              </a:ext>
            </a:extLst>
          </p:cNvPr>
          <p:cNvCxnSpPr>
            <a:cxnSpLocks/>
          </p:cNvCxnSpPr>
          <p:nvPr/>
        </p:nvCxnSpPr>
        <p:spPr>
          <a:xfrm rot="-5400000" flipH="1">
            <a:off x="4518449" y="2749567"/>
            <a:ext cx="600" cy="14907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41" name="Google Shape;561;p26">
            <a:extLst>
              <a:ext uri="{FF2B5EF4-FFF2-40B4-BE49-F238E27FC236}">
                <a16:creationId xmlns:a16="http://schemas.microsoft.com/office/drawing/2014/main" id="{9575F2DB-71A9-D043-99EF-5200C39569C1}"/>
              </a:ext>
            </a:extLst>
          </p:cNvPr>
          <p:cNvGrpSpPr/>
          <p:nvPr/>
        </p:nvGrpSpPr>
        <p:grpSpPr>
          <a:xfrm>
            <a:off x="5973388" y="773159"/>
            <a:ext cx="1571827" cy="2697700"/>
            <a:chOff x="1556915" y="1415363"/>
            <a:chExt cx="1571827" cy="2697700"/>
          </a:xfrm>
        </p:grpSpPr>
        <p:sp>
          <p:nvSpPr>
            <p:cNvPr id="42" name="Google Shape;562;p26">
              <a:extLst>
                <a:ext uri="{FF2B5EF4-FFF2-40B4-BE49-F238E27FC236}">
                  <a16:creationId xmlns:a16="http://schemas.microsoft.com/office/drawing/2014/main" id="{F2AF5707-4C1C-184A-A871-0E669824B543}"/>
                </a:ext>
              </a:extLst>
            </p:cNvPr>
            <p:cNvSpPr/>
            <p:nvPr/>
          </p:nvSpPr>
          <p:spPr>
            <a:xfrm>
              <a:off x="1604550" y="1848613"/>
              <a:ext cx="1465375" cy="2190091"/>
            </a:xfrm>
            <a:custGeom>
              <a:avLst/>
              <a:gdLst/>
              <a:ahLst/>
              <a:cxnLst/>
              <a:rect l="l" t="t" r="r" b="b"/>
              <a:pathLst>
                <a:path w="58615" h="94953" extrusionOk="0">
                  <a:moveTo>
                    <a:pt x="0" y="0"/>
                  </a:moveTo>
                  <a:lnTo>
                    <a:pt x="0" y="94952"/>
                  </a:lnTo>
                  <a:lnTo>
                    <a:pt x="58615" y="94952"/>
                  </a:lnTo>
                  <a:lnTo>
                    <a:pt x="58615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563;p26">
              <a:extLst>
                <a:ext uri="{FF2B5EF4-FFF2-40B4-BE49-F238E27FC236}">
                  <a16:creationId xmlns:a16="http://schemas.microsoft.com/office/drawing/2014/main" id="{C91E41BC-2148-C74A-AC78-F9D9FF4F8208}"/>
                </a:ext>
              </a:extLst>
            </p:cNvPr>
            <p:cNvSpPr/>
            <p:nvPr/>
          </p:nvSpPr>
          <p:spPr>
            <a:xfrm>
              <a:off x="1960238" y="1415363"/>
              <a:ext cx="725700" cy="802225"/>
            </a:xfrm>
            <a:custGeom>
              <a:avLst/>
              <a:gdLst/>
              <a:ahLst/>
              <a:cxnLst/>
              <a:rect l="l" t="t" r="r" b="b"/>
              <a:pathLst>
                <a:path w="29028" h="32089" extrusionOk="0">
                  <a:moveTo>
                    <a:pt x="14514" y="1"/>
                  </a:moveTo>
                  <a:cubicBezTo>
                    <a:pt x="13713" y="1"/>
                    <a:pt x="12913" y="209"/>
                    <a:pt x="12192" y="626"/>
                  </a:cubicBezTo>
                  <a:lnTo>
                    <a:pt x="2322" y="6329"/>
                  </a:lnTo>
                  <a:cubicBezTo>
                    <a:pt x="881" y="7151"/>
                    <a:pt x="0" y="8686"/>
                    <a:pt x="0" y="10341"/>
                  </a:cubicBezTo>
                  <a:lnTo>
                    <a:pt x="0" y="21748"/>
                  </a:lnTo>
                  <a:cubicBezTo>
                    <a:pt x="0" y="23403"/>
                    <a:pt x="881" y="24938"/>
                    <a:pt x="2322" y="25760"/>
                  </a:cubicBezTo>
                  <a:lnTo>
                    <a:pt x="12192" y="31463"/>
                  </a:lnTo>
                  <a:cubicBezTo>
                    <a:pt x="12913" y="31880"/>
                    <a:pt x="13713" y="32088"/>
                    <a:pt x="14514" y="32088"/>
                  </a:cubicBezTo>
                  <a:cubicBezTo>
                    <a:pt x="15315" y="32088"/>
                    <a:pt x="16115" y="31880"/>
                    <a:pt x="16836" y="31463"/>
                  </a:cubicBezTo>
                  <a:lnTo>
                    <a:pt x="26706" y="25760"/>
                  </a:lnTo>
                  <a:cubicBezTo>
                    <a:pt x="28147" y="24938"/>
                    <a:pt x="29028" y="23403"/>
                    <a:pt x="29028" y="21748"/>
                  </a:cubicBezTo>
                  <a:lnTo>
                    <a:pt x="29028" y="10341"/>
                  </a:lnTo>
                  <a:cubicBezTo>
                    <a:pt x="29028" y="8686"/>
                    <a:pt x="28147" y="7151"/>
                    <a:pt x="26706" y="6329"/>
                  </a:cubicBezTo>
                  <a:lnTo>
                    <a:pt x="16836" y="626"/>
                  </a:lnTo>
                  <a:cubicBezTo>
                    <a:pt x="16115" y="209"/>
                    <a:pt x="15315" y="1"/>
                    <a:pt x="14514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7200" cap="flat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67;p26">
              <a:extLst>
                <a:ext uri="{FF2B5EF4-FFF2-40B4-BE49-F238E27FC236}">
                  <a16:creationId xmlns:a16="http://schemas.microsoft.com/office/drawing/2014/main" id="{ED28A430-E2B4-894F-8767-A1FF9E0F38CB}"/>
                </a:ext>
              </a:extLst>
            </p:cNvPr>
            <p:cNvSpPr txBox="1"/>
            <p:nvPr/>
          </p:nvSpPr>
          <p:spPr>
            <a:xfrm>
              <a:off x="1663242" y="2823453"/>
              <a:ext cx="1465500" cy="801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Cámara</a:t>
              </a: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 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humeda</a:t>
              </a:r>
              <a:endParaRPr lang="en"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-27ºC y 80% </a:t>
              </a:r>
              <a:r>
                <a:rPr lang="en" sz="1400" dirty="0" err="1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humedad</a:t>
              </a:r>
              <a:r>
                <a:rPr lang="en" sz="1400" dirty="0"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 </a:t>
              </a:r>
              <a:endParaRPr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45" name="Google Shape;568;p26">
              <a:extLst>
                <a:ext uri="{FF2B5EF4-FFF2-40B4-BE49-F238E27FC236}">
                  <a16:creationId xmlns:a16="http://schemas.microsoft.com/office/drawing/2014/main" id="{4034CD77-497E-1B49-9398-9DE05A9CD0DE}"/>
                </a:ext>
              </a:extLst>
            </p:cNvPr>
            <p:cNvSpPr txBox="1"/>
            <p:nvPr/>
          </p:nvSpPr>
          <p:spPr>
            <a:xfrm>
              <a:off x="1556915" y="2304298"/>
              <a:ext cx="14655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 err="1"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Incubación</a:t>
              </a:r>
              <a:endParaRPr sz="1600" dirty="0"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46" name="Google Shape;569;p26">
              <a:extLst>
                <a:ext uri="{FF2B5EF4-FFF2-40B4-BE49-F238E27FC236}">
                  <a16:creationId xmlns:a16="http://schemas.microsoft.com/office/drawing/2014/main" id="{64E3CFC9-FC0F-2749-B8F2-EDF9755DE10F}"/>
                </a:ext>
              </a:extLst>
            </p:cNvPr>
            <p:cNvSpPr/>
            <p:nvPr/>
          </p:nvSpPr>
          <p:spPr>
            <a:xfrm>
              <a:off x="2261038" y="3960663"/>
              <a:ext cx="152400" cy="1524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7" name="Google Shape;583;p26">
            <a:extLst>
              <a:ext uri="{FF2B5EF4-FFF2-40B4-BE49-F238E27FC236}">
                <a16:creationId xmlns:a16="http://schemas.microsoft.com/office/drawing/2014/main" id="{032C7570-3CE7-DC4A-BED0-AD4D7A31F45B}"/>
              </a:ext>
            </a:extLst>
          </p:cNvPr>
          <p:cNvCxnSpPr>
            <a:cxnSpLocks/>
          </p:cNvCxnSpPr>
          <p:nvPr/>
        </p:nvCxnSpPr>
        <p:spPr>
          <a:xfrm rot="-5400000">
            <a:off x="6008060" y="75213"/>
            <a:ext cx="600" cy="1490700"/>
          </a:xfrm>
          <a:prstGeom prst="bentConnector3">
            <a:avLst>
              <a:gd name="adj1" fmla="val 39687500"/>
            </a:avLst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68" name="Google Shape;1528;p28">
            <a:extLst>
              <a:ext uri="{FF2B5EF4-FFF2-40B4-BE49-F238E27FC236}">
                <a16:creationId xmlns:a16="http://schemas.microsoft.com/office/drawing/2014/main" id="{5282B37B-9380-1D4F-BB79-EB9711F1D7B5}"/>
              </a:ext>
            </a:extLst>
          </p:cNvPr>
          <p:cNvGrpSpPr/>
          <p:nvPr/>
        </p:nvGrpSpPr>
        <p:grpSpPr>
          <a:xfrm>
            <a:off x="6644994" y="991025"/>
            <a:ext cx="206176" cy="286499"/>
            <a:chOff x="-64001300" y="4093650"/>
            <a:chExt cx="228450" cy="317450"/>
          </a:xfrm>
        </p:grpSpPr>
        <p:sp>
          <p:nvSpPr>
            <p:cNvPr id="69" name="Google Shape;1529;p28">
              <a:extLst>
                <a:ext uri="{FF2B5EF4-FFF2-40B4-BE49-F238E27FC236}">
                  <a16:creationId xmlns:a16="http://schemas.microsoft.com/office/drawing/2014/main" id="{EA73EEE9-4859-B045-869E-D28D8FD973CD}"/>
                </a:ext>
              </a:extLst>
            </p:cNvPr>
            <p:cNvSpPr/>
            <p:nvPr/>
          </p:nvSpPr>
          <p:spPr>
            <a:xfrm>
              <a:off x="-63933550" y="4328375"/>
              <a:ext cx="93750" cy="40975"/>
            </a:xfrm>
            <a:custGeom>
              <a:avLst/>
              <a:gdLst/>
              <a:ahLst/>
              <a:cxnLst/>
              <a:rect l="l" t="t" r="r" b="b"/>
              <a:pathLst>
                <a:path w="3750" h="1639" extrusionOk="0">
                  <a:moveTo>
                    <a:pt x="1859" y="0"/>
                  </a:moveTo>
                  <a:cubicBezTo>
                    <a:pt x="1009" y="0"/>
                    <a:pt x="315" y="662"/>
                    <a:pt x="0" y="1638"/>
                  </a:cubicBezTo>
                  <a:lnTo>
                    <a:pt x="3749" y="1638"/>
                  </a:lnTo>
                  <a:cubicBezTo>
                    <a:pt x="3434" y="662"/>
                    <a:pt x="2710" y="0"/>
                    <a:pt x="1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30;p28">
              <a:extLst>
                <a:ext uri="{FF2B5EF4-FFF2-40B4-BE49-F238E27FC236}">
                  <a16:creationId xmlns:a16="http://schemas.microsoft.com/office/drawing/2014/main" id="{1BBF5A59-94EE-E843-B5FE-2AFB7A52D558}"/>
                </a:ext>
              </a:extLst>
            </p:cNvPr>
            <p:cNvSpPr/>
            <p:nvPr/>
          </p:nvSpPr>
          <p:spPr>
            <a:xfrm>
              <a:off x="-63980025" y="4135400"/>
              <a:ext cx="185900" cy="234725"/>
            </a:xfrm>
            <a:custGeom>
              <a:avLst/>
              <a:gdLst/>
              <a:ahLst/>
              <a:cxnLst/>
              <a:rect l="l" t="t" r="r" b="b"/>
              <a:pathLst>
                <a:path w="7436" h="9389" extrusionOk="0">
                  <a:moveTo>
                    <a:pt x="6617" y="1"/>
                  </a:moveTo>
                  <a:lnTo>
                    <a:pt x="6617" y="725"/>
                  </a:lnTo>
                  <a:cubicBezTo>
                    <a:pt x="6196" y="593"/>
                    <a:pt x="5771" y="530"/>
                    <a:pt x="5358" y="530"/>
                  </a:cubicBezTo>
                  <a:cubicBezTo>
                    <a:pt x="4686" y="530"/>
                    <a:pt x="4044" y="697"/>
                    <a:pt x="3498" y="1009"/>
                  </a:cubicBezTo>
                  <a:cubicBezTo>
                    <a:pt x="3103" y="1242"/>
                    <a:pt x="2617" y="1373"/>
                    <a:pt x="2085" y="1373"/>
                  </a:cubicBezTo>
                  <a:cubicBezTo>
                    <a:pt x="1683" y="1373"/>
                    <a:pt x="1254" y="1298"/>
                    <a:pt x="820" y="1135"/>
                  </a:cubicBezTo>
                  <a:lnTo>
                    <a:pt x="820" y="32"/>
                  </a:lnTo>
                  <a:lnTo>
                    <a:pt x="1" y="32"/>
                  </a:lnTo>
                  <a:lnTo>
                    <a:pt x="1" y="1418"/>
                  </a:lnTo>
                  <a:cubicBezTo>
                    <a:pt x="1" y="2867"/>
                    <a:pt x="820" y="4096"/>
                    <a:pt x="2017" y="4726"/>
                  </a:cubicBezTo>
                  <a:cubicBezTo>
                    <a:pt x="820" y="5356"/>
                    <a:pt x="1" y="6554"/>
                    <a:pt x="1" y="8034"/>
                  </a:cubicBezTo>
                  <a:lnTo>
                    <a:pt x="1" y="9389"/>
                  </a:lnTo>
                  <a:lnTo>
                    <a:pt x="820" y="9389"/>
                  </a:lnTo>
                  <a:lnTo>
                    <a:pt x="820" y="8034"/>
                  </a:lnTo>
                  <a:cubicBezTo>
                    <a:pt x="820" y="6396"/>
                    <a:pt x="2143" y="5104"/>
                    <a:pt x="3750" y="5104"/>
                  </a:cubicBezTo>
                  <a:cubicBezTo>
                    <a:pt x="5356" y="5104"/>
                    <a:pt x="6617" y="6396"/>
                    <a:pt x="6617" y="8034"/>
                  </a:cubicBezTo>
                  <a:lnTo>
                    <a:pt x="6617" y="9389"/>
                  </a:lnTo>
                  <a:lnTo>
                    <a:pt x="7436" y="9389"/>
                  </a:lnTo>
                  <a:lnTo>
                    <a:pt x="7436" y="9357"/>
                  </a:lnTo>
                  <a:lnTo>
                    <a:pt x="7436" y="7971"/>
                  </a:lnTo>
                  <a:cubicBezTo>
                    <a:pt x="7436" y="6522"/>
                    <a:pt x="6617" y="5293"/>
                    <a:pt x="5451" y="4663"/>
                  </a:cubicBezTo>
                  <a:cubicBezTo>
                    <a:pt x="6617" y="4033"/>
                    <a:pt x="7436" y="2836"/>
                    <a:pt x="7436" y="1355"/>
                  </a:cubicBezTo>
                  <a:lnTo>
                    <a:pt x="74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31;p28">
              <a:extLst>
                <a:ext uri="{FF2B5EF4-FFF2-40B4-BE49-F238E27FC236}">
                  <a16:creationId xmlns:a16="http://schemas.microsoft.com/office/drawing/2014/main" id="{B249C1AF-48BF-2B4E-A06A-252CDBC14A4A}"/>
                </a:ext>
              </a:extLst>
            </p:cNvPr>
            <p:cNvSpPr/>
            <p:nvPr/>
          </p:nvSpPr>
          <p:spPr>
            <a:xfrm>
              <a:off x="-64001300" y="4389800"/>
              <a:ext cx="228450" cy="21300"/>
            </a:xfrm>
            <a:custGeom>
              <a:avLst/>
              <a:gdLst/>
              <a:ahLst/>
              <a:cxnLst/>
              <a:rect l="l" t="t" r="r" b="b"/>
              <a:pathLst>
                <a:path w="9138" h="852" extrusionOk="0">
                  <a:moveTo>
                    <a:pt x="411" y="1"/>
                  </a:moveTo>
                  <a:cubicBezTo>
                    <a:pt x="190" y="1"/>
                    <a:pt x="1" y="221"/>
                    <a:pt x="1" y="410"/>
                  </a:cubicBezTo>
                  <a:cubicBezTo>
                    <a:pt x="1" y="631"/>
                    <a:pt x="190" y="851"/>
                    <a:pt x="411" y="851"/>
                  </a:cubicBezTo>
                  <a:lnTo>
                    <a:pt x="8696" y="851"/>
                  </a:lnTo>
                  <a:cubicBezTo>
                    <a:pt x="8917" y="851"/>
                    <a:pt x="9074" y="631"/>
                    <a:pt x="9074" y="410"/>
                  </a:cubicBezTo>
                  <a:cubicBezTo>
                    <a:pt x="9137" y="221"/>
                    <a:pt x="8917" y="1"/>
                    <a:pt x="8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32;p28">
              <a:extLst>
                <a:ext uri="{FF2B5EF4-FFF2-40B4-BE49-F238E27FC236}">
                  <a16:creationId xmlns:a16="http://schemas.microsoft.com/office/drawing/2014/main" id="{E675DB07-E0A5-2144-9206-0A520E9AD6BC}"/>
                </a:ext>
              </a:extLst>
            </p:cNvPr>
            <p:cNvSpPr/>
            <p:nvPr/>
          </p:nvSpPr>
          <p:spPr>
            <a:xfrm>
              <a:off x="-64001300" y="4093650"/>
              <a:ext cx="226875" cy="20500"/>
            </a:xfrm>
            <a:custGeom>
              <a:avLst/>
              <a:gdLst/>
              <a:ahLst/>
              <a:cxnLst/>
              <a:rect l="l" t="t" r="r" b="b"/>
              <a:pathLst>
                <a:path w="9075" h="820" extrusionOk="0">
                  <a:moveTo>
                    <a:pt x="411" y="1"/>
                  </a:moveTo>
                  <a:cubicBezTo>
                    <a:pt x="190" y="1"/>
                    <a:pt x="1" y="190"/>
                    <a:pt x="1" y="410"/>
                  </a:cubicBezTo>
                  <a:cubicBezTo>
                    <a:pt x="32" y="631"/>
                    <a:pt x="190" y="820"/>
                    <a:pt x="411" y="820"/>
                  </a:cubicBezTo>
                  <a:lnTo>
                    <a:pt x="8696" y="820"/>
                  </a:lnTo>
                  <a:cubicBezTo>
                    <a:pt x="8917" y="820"/>
                    <a:pt x="9074" y="631"/>
                    <a:pt x="9074" y="410"/>
                  </a:cubicBez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3212;p43">
            <a:extLst>
              <a:ext uri="{FF2B5EF4-FFF2-40B4-BE49-F238E27FC236}">
                <a16:creationId xmlns:a16="http://schemas.microsoft.com/office/drawing/2014/main" id="{0551F515-416D-E140-AB13-FE06D242BA1B}"/>
              </a:ext>
            </a:extLst>
          </p:cNvPr>
          <p:cNvSpPr/>
          <p:nvPr/>
        </p:nvSpPr>
        <p:spPr>
          <a:xfrm>
            <a:off x="3703932" y="1094912"/>
            <a:ext cx="160473" cy="202190"/>
          </a:xfrm>
          <a:custGeom>
            <a:avLst/>
            <a:gdLst/>
            <a:ahLst/>
            <a:cxnLst/>
            <a:rect l="l" t="t" r="r" b="b"/>
            <a:pathLst>
              <a:path w="7909" h="9965" extrusionOk="0">
                <a:moveTo>
                  <a:pt x="3927" y="1"/>
                </a:moveTo>
                <a:cubicBezTo>
                  <a:pt x="3797" y="1"/>
                  <a:pt x="3671" y="56"/>
                  <a:pt x="3624" y="166"/>
                </a:cubicBezTo>
                <a:lnTo>
                  <a:pt x="1103" y="5302"/>
                </a:lnTo>
                <a:cubicBezTo>
                  <a:pt x="1" y="7412"/>
                  <a:pt x="1607" y="9964"/>
                  <a:pt x="3970" y="9964"/>
                </a:cubicBezTo>
                <a:cubicBezTo>
                  <a:pt x="6333" y="9964"/>
                  <a:pt x="7908" y="7412"/>
                  <a:pt x="6837" y="5302"/>
                </a:cubicBezTo>
                <a:lnTo>
                  <a:pt x="4254" y="166"/>
                </a:lnTo>
                <a:cubicBezTo>
                  <a:pt x="4191" y="56"/>
                  <a:pt x="4057" y="1"/>
                  <a:pt x="39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579;p26">
            <a:extLst>
              <a:ext uri="{FF2B5EF4-FFF2-40B4-BE49-F238E27FC236}">
                <a16:creationId xmlns:a16="http://schemas.microsoft.com/office/drawing/2014/main" id="{0F3579EB-F5C2-0048-BB1D-54E784286228}"/>
              </a:ext>
            </a:extLst>
          </p:cNvPr>
          <p:cNvSpPr txBox="1"/>
          <p:nvPr/>
        </p:nvSpPr>
        <p:spPr>
          <a:xfrm>
            <a:off x="1562269" y="2348648"/>
            <a:ext cx="1456800" cy="534900"/>
          </a:xfrm>
          <a:prstGeom prst="rect">
            <a:avLst/>
          </a:prstGeom>
          <a:solidFill>
            <a:srgbClr val="FDD9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- </a:t>
            </a:r>
            <a:r>
              <a:rPr lang="en" sz="14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Hipoclorito</a:t>
            </a:r>
            <a:r>
              <a:rPr lang="en" sz="1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de sodio 0,5% por 1 </a:t>
            </a:r>
            <a:r>
              <a:rPr lang="en" sz="14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minuto</a:t>
            </a:r>
            <a:endParaRPr lang="en" sz="14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7" name="Google Shape;79;p16">
            <a:extLst>
              <a:ext uri="{FF2B5EF4-FFF2-40B4-BE49-F238E27FC236}">
                <a16:creationId xmlns:a16="http://schemas.microsoft.com/office/drawing/2014/main" id="{74FD52C9-91F9-1E45-9AA5-250CC4DA27AF}"/>
              </a:ext>
            </a:extLst>
          </p:cNvPr>
          <p:cNvSpPr/>
          <p:nvPr/>
        </p:nvSpPr>
        <p:spPr>
          <a:xfrm rot="10800000">
            <a:off x="8494643" y="148830"/>
            <a:ext cx="3697357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71B55264-D73E-134D-8E2C-14F20459CA7D}"/>
              </a:ext>
            </a:extLst>
          </p:cNvPr>
          <p:cNvSpPr txBox="1"/>
          <p:nvPr/>
        </p:nvSpPr>
        <p:spPr>
          <a:xfrm>
            <a:off x="9082534" y="108036"/>
            <a:ext cx="3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Materiales y metodología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2110813-DC6C-3244-8F89-8FC21F6B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75" y="1196007"/>
            <a:ext cx="4384838" cy="45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Tabla 47">
                <a:extLst>
                  <a:ext uri="{FF2B5EF4-FFF2-40B4-BE49-F238E27FC236}">
                    <a16:creationId xmlns:a16="http://schemas.microsoft.com/office/drawing/2014/main" id="{2C3C70FC-1C21-A049-AE6D-24CD03355F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0166300"/>
                  </p:ext>
                </p:extLst>
              </p:nvPr>
            </p:nvGraphicFramePr>
            <p:xfrm>
              <a:off x="258407" y="3960896"/>
              <a:ext cx="7211995" cy="2231788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709047">
                      <a:extLst>
                        <a:ext uri="{9D8B030D-6E8A-4147-A177-3AD203B41FA5}">
                          <a16:colId xmlns:a16="http://schemas.microsoft.com/office/drawing/2014/main" val="1715641248"/>
                        </a:ext>
                      </a:extLst>
                    </a:gridCol>
                    <a:gridCol w="725645">
                      <a:extLst>
                        <a:ext uri="{9D8B030D-6E8A-4147-A177-3AD203B41FA5}">
                          <a16:colId xmlns:a16="http://schemas.microsoft.com/office/drawing/2014/main" val="214002116"/>
                        </a:ext>
                      </a:extLst>
                    </a:gridCol>
                    <a:gridCol w="726579">
                      <a:extLst>
                        <a:ext uri="{9D8B030D-6E8A-4147-A177-3AD203B41FA5}">
                          <a16:colId xmlns:a16="http://schemas.microsoft.com/office/drawing/2014/main" val="3285251213"/>
                        </a:ext>
                      </a:extLst>
                    </a:gridCol>
                    <a:gridCol w="730315">
                      <a:extLst>
                        <a:ext uri="{9D8B030D-6E8A-4147-A177-3AD203B41FA5}">
                          <a16:colId xmlns:a16="http://schemas.microsoft.com/office/drawing/2014/main" val="2843607155"/>
                        </a:ext>
                      </a:extLst>
                    </a:gridCol>
                    <a:gridCol w="730315">
                      <a:extLst>
                        <a:ext uri="{9D8B030D-6E8A-4147-A177-3AD203B41FA5}">
                          <a16:colId xmlns:a16="http://schemas.microsoft.com/office/drawing/2014/main" val="2859209216"/>
                        </a:ext>
                      </a:extLst>
                    </a:gridCol>
                    <a:gridCol w="726579">
                      <a:extLst>
                        <a:ext uri="{9D8B030D-6E8A-4147-A177-3AD203B41FA5}">
                          <a16:colId xmlns:a16="http://schemas.microsoft.com/office/drawing/2014/main" val="4042233061"/>
                        </a:ext>
                      </a:extLst>
                    </a:gridCol>
                    <a:gridCol w="726579">
                      <a:extLst>
                        <a:ext uri="{9D8B030D-6E8A-4147-A177-3AD203B41FA5}">
                          <a16:colId xmlns:a16="http://schemas.microsoft.com/office/drawing/2014/main" val="3547106586"/>
                        </a:ext>
                      </a:extLst>
                    </a:gridCol>
                    <a:gridCol w="726579">
                      <a:extLst>
                        <a:ext uri="{9D8B030D-6E8A-4147-A177-3AD203B41FA5}">
                          <a16:colId xmlns:a16="http://schemas.microsoft.com/office/drawing/2014/main" val="3270284558"/>
                        </a:ext>
                      </a:extLst>
                    </a:gridCol>
                    <a:gridCol w="410357">
                      <a:extLst>
                        <a:ext uri="{9D8B030D-6E8A-4147-A177-3AD203B41FA5}">
                          <a16:colId xmlns:a16="http://schemas.microsoft.com/office/drawing/2014/main" val="1860425430"/>
                        </a:ext>
                      </a:extLst>
                    </a:gridCol>
                  </a:tblGrid>
                  <a:tr h="716818"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es-EC" sz="1100" dirty="0">
                              <a:effectLst/>
                            </a:rPr>
                            <a:t> </a:t>
                          </a:r>
                          <a:endParaRPr lang="es-EC" sz="1200" dirty="0">
                            <a:effectLst/>
                          </a:endParaRPr>
                        </a:p>
                        <a:p>
                          <a:pPr algn="l"/>
                          <a:r>
                            <a:rPr lang="es-EC" sz="1100" dirty="0">
                              <a:effectLst/>
                            </a:rPr>
                            <a:t>Concentración (esporas/ml)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s-EC" sz="1100" i="1" dirty="0">
                              <a:effectLst/>
                            </a:rPr>
                            <a:t>B. bassiana</a:t>
                          </a:r>
                          <a:endParaRPr lang="es-EC" sz="12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s-EC" sz="1100" i="1" dirty="0">
                              <a:effectLst/>
                            </a:rPr>
                            <a:t>M. anisopliae</a:t>
                          </a:r>
                          <a:endParaRPr lang="es-EC" sz="12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262168"/>
                      </a:ext>
                    </a:extLst>
                  </a:tr>
                  <a:tr h="237739">
                    <a:tc v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Rep4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Rep4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32808988"/>
                      </a:ext>
                    </a:extLst>
                  </a:tr>
                  <a:tr h="23593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B1: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EC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s-ES_tradnl" sz="1100">
                                      <a:effectLst/>
                                    </a:rPr>
                                    <m:t>1,6</m:t>
                                  </m:r>
                                  <m:r>
                                    <m:rPr>
                                      <m:nor/>
                                    </m:rPr>
                                    <a:rPr lang="es-ES_tradnl" sz="1100">
                                      <a:effectLst/>
                                    </a:rPr>
                                    <m:t>x</m:t>
                                  </m:r>
                                  <m:r>
                                    <m:rPr>
                                      <m:nor/>
                                    </m:rPr>
                                    <a:rPr lang="es-ES_tradnl" sz="1100">
                                      <a:effectLst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s-ES_tradnl" sz="1100">
                                      <a:effectLst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 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84562682"/>
                      </a:ext>
                    </a:extLst>
                  </a:tr>
                  <a:tr h="23593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S_tradnl" sz="1100">
                              <a:effectLst/>
                            </a:rPr>
                            <a:t>B2: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s-ES_tradnl" sz="1100">
                                  <a:effectLst/>
                                </a:rPr>
                                <m:t>1,01</m:t>
                              </m:r>
                              <m:r>
                                <m:rPr>
                                  <m:nor/>
                                </m:rPr>
                                <a:rPr lang="es-ES_tradnl" sz="1100">
                                  <a:effectLst/>
                                </a:rPr>
                                <m:t>x</m:t>
                              </m:r>
                              <m:sSup>
                                <m:sSupPr>
                                  <m:ctrlPr>
                                    <a:rPr lang="es-EC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s-ES_tradnl" sz="1100">
                                      <a:effectLst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s-ES_tradnl" sz="1100">
                                      <a:effectLst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 dirty="0">
                              <a:effectLst/>
                            </a:rPr>
                            <a:t>10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74349158"/>
                      </a:ext>
                    </a:extLst>
                  </a:tr>
                  <a:tr h="23593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S_tradnl" sz="1100">
                              <a:effectLst/>
                            </a:rPr>
                            <a:t>B3: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s-ES_tradnl" sz="1100">
                                  <a:effectLst/>
                                </a:rPr>
                                <m:t>1,003</m:t>
                              </m:r>
                              <m:r>
                                <m:rPr>
                                  <m:nor/>
                                </m:rPr>
                                <a:rPr lang="es-ES_tradnl" sz="1100">
                                  <a:effectLst/>
                                </a:rPr>
                                <m:t>x</m:t>
                              </m:r>
                              <m:sSup>
                                <m:sSupPr>
                                  <m:ctrlPr>
                                    <a:rPr lang="es-EC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s-ES_tradnl" sz="1100">
                                      <a:effectLst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s-ES_tradnl" sz="1100">
                                      <a:effectLst/>
                                    </a:rPr>
                                    <m:t>7</m:t>
                                  </m:r>
                                </m:sup>
                              </m:sSup>
                            </m:oMath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75894776"/>
                      </a:ext>
                    </a:extLst>
                  </a:tr>
                  <a:tr h="23593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S_tradnl" sz="1100">
                              <a:effectLst/>
                            </a:rPr>
                            <a:t>B4: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s-ES_tradnl" sz="1100">
                                  <a:effectLst/>
                                </a:rPr>
                                <m:t>1,003</m:t>
                              </m:r>
                              <m:r>
                                <m:rPr>
                                  <m:nor/>
                                </m:rPr>
                                <a:rPr lang="es-ES_tradnl" sz="1100">
                                  <a:effectLst/>
                                </a:rPr>
                                <m:t>x</m:t>
                              </m:r>
                              <m:sSup>
                                <m:sSupPr>
                                  <m:ctrlPr>
                                    <a:rPr lang="es-EC" sz="1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s-ES_tradnl" sz="1100">
                                      <a:effectLst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es-ES_tradnl" sz="1100">
                                      <a:effectLst/>
                                    </a:rPr>
                                    <m:t>8</m:t>
                                  </m:r>
                                </m:sup>
                              </m:sSup>
                            </m:oMath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93265327"/>
                      </a:ext>
                    </a:extLst>
                  </a:tr>
                  <a:tr h="23593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T1: testigo 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 dirty="0">
                              <a:effectLst/>
                            </a:rPr>
                            <a:t>10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 dirty="0">
                              <a:effectLst/>
                            </a:rPr>
                            <a:t>10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737661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8" name="Tabla 47">
                <a:extLst>
                  <a:ext uri="{FF2B5EF4-FFF2-40B4-BE49-F238E27FC236}">
                    <a16:creationId xmlns:a16="http://schemas.microsoft.com/office/drawing/2014/main" id="{2C3C70FC-1C21-A049-AE6D-24CD03355F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0166300"/>
                  </p:ext>
                </p:extLst>
              </p:nvPr>
            </p:nvGraphicFramePr>
            <p:xfrm>
              <a:off x="258407" y="3960896"/>
              <a:ext cx="7211995" cy="2231788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709047">
                      <a:extLst>
                        <a:ext uri="{9D8B030D-6E8A-4147-A177-3AD203B41FA5}">
                          <a16:colId xmlns:a16="http://schemas.microsoft.com/office/drawing/2014/main" val="1715641248"/>
                        </a:ext>
                      </a:extLst>
                    </a:gridCol>
                    <a:gridCol w="725645">
                      <a:extLst>
                        <a:ext uri="{9D8B030D-6E8A-4147-A177-3AD203B41FA5}">
                          <a16:colId xmlns:a16="http://schemas.microsoft.com/office/drawing/2014/main" val="214002116"/>
                        </a:ext>
                      </a:extLst>
                    </a:gridCol>
                    <a:gridCol w="726579">
                      <a:extLst>
                        <a:ext uri="{9D8B030D-6E8A-4147-A177-3AD203B41FA5}">
                          <a16:colId xmlns:a16="http://schemas.microsoft.com/office/drawing/2014/main" val="3285251213"/>
                        </a:ext>
                      </a:extLst>
                    </a:gridCol>
                    <a:gridCol w="730315">
                      <a:extLst>
                        <a:ext uri="{9D8B030D-6E8A-4147-A177-3AD203B41FA5}">
                          <a16:colId xmlns:a16="http://schemas.microsoft.com/office/drawing/2014/main" val="2843607155"/>
                        </a:ext>
                      </a:extLst>
                    </a:gridCol>
                    <a:gridCol w="730315">
                      <a:extLst>
                        <a:ext uri="{9D8B030D-6E8A-4147-A177-3AD203B41FA5}">
                          <a16:colId xmlns:a16="http://schemas.microsoft.com/office/drawing/2014/main" val="2859209216"/>
                        </a:ext>
                      </a:extLst>
                    </a:gridCol>
                    <a:gridCol w="726579">
                      <a:extLst>
                        <a:ext uri="{9D8B030D-6E8A-4147-A177-3AD203B41FA5}">
                          <a16:colId xmlns:a16="http://schemas.microsoft.com/office/drawing/2014/main" val="4042233061"/>
                        </a:ext>
                      </a:extLst>
                    </a:gridCol>
                    <a:gridCol w="726579">
                      <a:extLst>
                        <a:ext uri="{9D8B030D-6E8A-4147-A177-3AD203B41FA5}">
                          <a16:colId xmlns:a16="http://schemas.microsoft.com/office/drawing/2014/main" val="3547106586"/>
                        </a:ext>
                      </a:extLst>
                    </a:gridCol>
                    <a:gridCol w="726579">
                      <a:extLst>
                        <a:ext uri="{9D8B030D-6E8A-4147-A177-3AD203B41FA5}">
                          <a16:colId xmlns:a16="http://schemas.microsoft.com/office/drawing/2014/main" val="3270284558"/>
                        </a:ext>
                      </a:extLst>
                    </a:gridCol>
                    <a:gridCol w="410357">
                      <a:extLst>
                        <a:ext uri="{9D8B030D-6E8A-4147-A177-3AD203B41FA5}">
                          <a16:colId xmlns:a16="http://schemas.microsoft.com/office/drawing/2014/main" val="1860425430"/>
                        </a:ext>
                      </a:extLst>
                    </a:gridCol>
                  </a:tblGrid>
                  <a:tr h="716818"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es-EC" sz="1100" dirty="0">
                              <a:effectLst/>
                            </a:rPr>
                            <a:t> </a:t>
                          </a:r>
                          <a:endParaRPr lang="es-EC" sz="1200" dirty="0">
                            <a:effectLst/>
                          </a:endParaRPr>
                        </a:p>
                        <a:p>
                          <a:pPr algn="l"/>
                          <a:r>
                            <a:rPr lang="es-EC" sz="1100" dirty="0">
                              <a:effectLst/>
                            </a:rPr>
                            <a:t>Concentración (esporas/ml)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s-EC" sz="1100" i="1" dirty="0">
                              <a:effectLst/>
                            </a:rPr>
                            <a:t>B. bassiana</a:t>
                          </a:r>
                          <a:endParaRPr lang="es-EC" sz="12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s-EC" sz="1100" i="1" dirty="0">
                              <a:effectLst/>
                            </a:rPr>
                            <a:t>M. anisopliae</a:t>
                          </a:r>
                          <a:endParaRPr lang="es-EC" sz="1200" i="1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262168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endParaRPr lang="es-ES_tradn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Rep4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Rep4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32808988"/>
                      </a:ext>
                    </a:extLst>
                  </a:tr>
                  <a:tr h="235938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741" t="-452632" r="-322222" b="-4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 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84562682"/>
                      </a:ext>
                    </a:extLst>
                  </a:tr>
                  <a:tr h="235938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741" t="-552632" r="-322222" b="-3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 dirty="0">
                              <a:effectLst/>
                            </a:rPr>
                            <a:t>10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574349158"/>
                      </a:ext>
                    </a:extLst>
                  </a:tr>
                  <a:tr h="235938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741" t="-652632" r="-322222" b="-2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75894776"/>
                      </a:ext>
                    </a:extLst>
                  </a:tr>
                  <a:tr h="235938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741" t="-794444" r="-322222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93265327"/>
                      </a:ext>
                    </a:extLst>
                  </a:tr>
                  <a:tr h="23593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T1: testigo 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>
                              <a:effectLst/>
                            </a:rPr>
                            <a:t>10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 dirty="0">
                              <a:effectLst/>
                            </a:rPr>
                            <a:t>10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s-EC" sz="1100" dirty="0">
                              <a:effectLst/>
                            </a:rPr>
                            <a:t>10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7376618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9" name="CuadroTexto 48">
            <a:extLst>
              <a:ext uri="{FF2B5EF4-FFF2-40B4-BE49-F238E27FC236}">
                <a16:creationId xmlns:a16="http://schemas.microsoft.com/office/drawing/2014/main" id="{9697CE0D-3435-0342-B7B9-1CAB7AC6DEBA}"/>
              </a:ext>
            </a:extLst>
          </p:cNvPr>
          <p:cNvSpPr txBox="1"/>
          <p:nvPr/>
        </p:nvSpPr>
        <p:spPr>
          <a:xfrm>
            <a:off x="314246" y="3718740"/>
            <a:ext cx="7064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b="1" dirty="0"/>
              <a:t>Tabla 4. </a:t>
            </a:r>
            <a:r>
              <a:rPr lang="es-ES_tradnl" sz="1100" i="1" dirty="0"/>
              <a:t>Ensayo de inoculación de formulaciones de B. bassiana y M. anisopliae a diferentes concentraciones</a:t>
            </a:r>
            <a:endParaRPr lang="es-ES_tradnl" sz="1100" dirty="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CAB34B9-F5F3-ED4C-9A38-A08486028E46}"/>
              </a:ext>
            </a:extLst>
          </p:cNvPr>
          <p:cNvSpPr txBox="1"/>
          <p:nvPr/>
        </p:nvSpPr>
        <p:spPr>
          <a:xfrm>
            <a:off x="7631975" y="5753100"/>
            <a:ext cx="4413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b="1" dirty="0"/>
              <a:t>Figura 15.</a:t>
            </a:r>
            <a:r>
              <a:rPr lang="es-ES_tradnl" sz="1100" dirty="0"/>
              <a:t> Inoculación de garrapatas en hongos entomopatógenos </a:t>
            </a:r>
          </a:p>
        </p:txBody>
      </p:sp>
    </p:spTree>
    <p:extLst>
      <p:ext uri="{BB962C8B-B14F-4D97-AF65-F5344CB8AC3E}">
        <p14:creationId xmlns:p14="http://schemas.microsoft.com/office/powerpoint/2010/main" val="2408813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3439A7-8B05-F344-9E65-93BB2AA900C4}"/>
              </a:ext>
            </a:extLst>
          </p:cNvPr>
          <p:cNvSpPr txBox="1"/>
          <p:nvPr/>
        </p:nvSpPr>
        <p:spPr>
          <a:xfrm>
            <a:off x="464235" y="211413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Control y toma de datos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D8C4AFD-FD56-5942-9AB2-7F3FD0F66B2B}"/>
              </a:ext>
            </a:extLst>
          </p:cNvPr>
          <p:cNvSpPr/>
          <p:nvPr/>
        </p:nvSpPr>
        <p:spPr>
          <a:xfrm>
            <a:off x="4239327" y="225083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5" name="Google Shape;2055;p34">
            <a:extLst>
              <a:ext uri="{FF2B5EF4-FFF2-40B4-BE49-F238E27FC236}">
                <a16:creationId xmlns:a16="http://schemas.microsoft.com/office/drawing/2014/main" id="{B2B4EA17-19A0-3942-BEA7-819B3A878C27}"/>
              </a:ext>
            </a:extLst>
          </p:cNvPr>
          <p:cNvCxnSpPr>
            <a:cxnSpLocks/>
          </p:cNvCxnSpPr>
          <p:nvPr/>
        </p:nvCxnSpPr>
        <p:spPr>
          <a:xfrm flipH="1">
            <a:off x="26478" y="603006"/>
            <a:ext cx="4550264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79;p16">
            <a:extLst>
              <a:ext uri="{FF2B5EF4-FFF2-40B4-BE49-F238E27FC236}">
                <a16:creationId xmlns:a16="http://schemas.microsoft.com/office/drawing/2014/main" id="{A4602A32-B519-D041-92FE-927AB0750A2B}"/>
              </a:ext>
            </a:extLst>
          </p:cNvPr>
          <p:cNvSpPr/>
          <p:nvPr/>
        </p:nvSpPr>
        <p:spPr>
          <a:xfrm rot="10800000">
            <a:off x="8494643" y="148830"/>
            <a:ext cx="3697357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B25F341-F690-3142-BD4C-896D51047230}"/>
              </a:ext>
            </a:extLst>
          </p:cNvPr>
          <p:cNvSpPr txBox="1"/>
          <p:nvPr/>
        </p:nvSpPr>
        <p:spPr>
          <a:xfrm>
            <a:off x="9082534" y="108036"/>
            <a:ext cx="3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Materiales y metodología</a:t>
            </a:r>
          </a:p>
        </p:txBody>
      </p:sp>
      <p:sp>
        <p:nvSpPr>
          <p:cNvPr id="52" name="Google Shape;1093;p28">
            <a:extLst>
              <a:ext uri="{FF2B5EF4-FFF2-40B4-BE49-F238E27FC236}">
                <a16:creationId xmlns:a16="http://schemas.microsoft.com/office/drawing/2014/main" id="{B974396D-62F3-BE43-AAD6-4B894410693A}"/>
              </a:ext>
            </a:extLst>
          </p:cNvPr>
          <p:cNvSpPr/>
          <p:nvPr/>
        </p:nvSpPr>
        <p:spPr>
          <a:xfrm>
            <a:off x="5153101" y="2076050"/>
            <a:ext cx="1810041" cy="1810014"/>
          </a:xfrm>
          <a:custGeom>
            <a:avLst/>
            <a:gdLst/>
            <a:ahLst/>
            <a:cxnLst/>
            <a:rect l="l" t="t" r="r" b="b"/>
            <a:pathLst>
              <a:path w="64950" h="64949" extrusionOk="0">
                <a:moveTo>
                  <a:pt x="32481" y="1"/>
                </a:moveTo>
                <a:cubicBezTo>
                  <a:pt x="14538" y="1"/>
                  <a:pt x="1" y="14538"/>
                  <a:pt x="1" y="32469"/>
                </a:cubicBezTo>
                <a:cubicBezTo>
                  <a:pt x="1" y="50412"/>
                  <a:pt x="14538" y="64949"/>
                  <a:pt x="32481" y="64949"/>
                </a:cubicBezTo>
                <a:cubicBezTo>
                  <a:pt x="50412" y="64949"/>
                  <a:pt x="64949" y="50412"/>
                  <a:pt x="64949" y="32469"/>
                </a:cubicBezTo>
                <a:cubicBezTo>
                  <a:pt x="64949" y="14538"/>
                  <a:pt x="50412" y="1"/>
                  <a:pt x="32481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78" name="Google Shape;1119;p28">
            <a:extLst>
              <a:ext uri="{FF2B5EF4-FFF2-40B4-BE49-F238E27FC236}">
                <a16:creationId xmlns:a16="http://schemas.microsoft.com/office/drawing/2014/main" id="{10BF4A72-6C72-8E48-A010-4AAE11859238}"/>
              </a:ext>
            </a:extLst>
          </p:cNvPr>
          <p:cNvGrpSpPr/>
          <p:nvPr/>
        </p:nvGrpSpPr>
        <p:grpSpPr>
          <a:xfrm>
            <a:off x="6327957" y="1141607"/>
            <a:ext cx="2166685" cy="2599060"/>
            <a:chOff x="4742856" y="536697"/>
            <a:chExt cx="2166685" cy="2599060"/>
          </a:xfrm>
        </p:grpSpPr>
        <p:sp>
          <p:nvSpPr>
            <p:cNvPr id="79" name="Google Shape;1120;p28">
              <a:extLst>
                <a:ext uri="{FF2B5EF4-FFF2-40B4-BE49-F238E27FC236}">
                  <a16:creationId xmlns:a16="http://schemas.microsoft.com/office/drawing/2014/main" id="{F51D0900-637E-3545-AADD-20CBA92CF6C8}"/>
                </a:ext>
              </a:extLst>
            </p:cNvPr>
            <p:cNvSpPr/>
            <p:nvPr/>
          </p:nvSpPr>
          <p:spPr>
            <a:xfrm>
              <a:off x="6302632" y="890720"/>
              <a:ext cx="5657" cy="2245037"/>
            </a:xfrm>
            <a:custGeom>
              <a:avLst/>
              <a:gdLst/>
              <a:ahLst/>
              <a:cxnLst/>
              <a:rect l="l" t="t" r="r" b="b"/>
              <a:pathLst>
                <a:path w="203" h="80559" extrusionOk="0">
                  <a:moveTo>
                    <a:pt x="0" y="1"/>
                  </a:moveTo>
                  <a:lnTo>
                    <a:pt x="0" y="1584"/>
                  </a:lnTo>
                  <a:lnTo>
                    <a:pt x="203" y="1584"/>
                  </a:lnTo>
                  <a:lnTo>
                    <a:pt x="203" y="1"/>
                  </a:lnTo>
                  <a:close/>
                  <a:moveTo>
                    <a:pt x="0" y="3168"/>
                  </a:moveTo>
                  <a:lnTo>
                    <a:pt x="0" y="4739"/>
                  </a:lnTo>
                  <a:lnTo>
                    <a:pt x="203" y="4739"/>
                  </a:lnTo>
                  <a:lnTo>
                    <a:pt x="203" y="3168"/>
                  </a:lnTo>
                  <a:close/>
                  <a:moveTo>
                    <a:pt x="0" y="6323"/>
                  </a:moveTo>
                  <a:lnTo>
                    <a:pt x="0" y="7907"/>
                  </a:lnTo>
                  <a:lnTo>
                    <a:pt x="203" y="7907"/>
                  </a:lnTo>
                  <a:lnTo>
                    <a:pt x="203" y="6323"/>
                  </a:lnTo>
                  <a:close/>
                  <a:moveTo>
                    <a:pt x="0" y="9478"/>
                  </a:moveTo>
                  <a:lnTo>
                    <a:pt x="0" y="11062"/>
                  </a:lnTo>
                  <a:lnTo>
                    <a:pt x="203" y="11062"/>
                  </a:lnTo>
                  <a:lnTo>
                    <a:pt x="203" y="9478"/>
                  </a:lnTo>
                  <a:close/>
                  <a:moveTo>
                    <a:pt x="0" y="12645"/>
                  </a:moveTo>
                  <a:lnTo>
                    <a:pt x="0" y="14217"/>
                  </a:lnTo>
                  <a:lnTo>
                    <a:pt x="203" y="14217"/>
                  </a:lnTo>
                  <a:lnTo>
                    <a:pt x="203" y="12645"/>
                  </a:lnTo>
                  <a:close/>
                  <a:moveTo>
                    <a:pt x="0" y="15800"/>
                  </a:moveTo>
                  <a:lnTo>
                    <a:pt x="0" y="17372"/>
                  </a:lnTo>
                  <a:lnTo>
                    <a:pt x="203" y="17372"/>
                  </a:lnTo>
                  <a:lnTo>
                    <a:pt x="203" y="15800"/>
                  </a:lnTo>
                  <a:close/>
                  <a:moveTo>
                    <a:pt x="0" y="18956"/>
                  </a:moveTo>
                  <a:lnTo>
                    <a:pt x="0" y="20539"/>
                  </a:lnTo>
                  <a:lnTo>
                    <a:pt x="203" y="20539"/>
                  </a:lnTo>
                  <a:lnTo>
                    <a:pt x="203" y="18956"/>
                  </a:lnTo>
                  <a:close/>
                  <a:moveTo>
                    <a:pt x="0" y="22111"/>
                  </a:moveTo>
                  <a:lnTo>
                    <a:pt x="0" y="23694"/>
                  </a:lnTo>
                  <a:lnTo>
                    <a:pt x="203" y="23694"/>
                  </a:lnTo>
                  <a:lnTo>
                    <a:pt x="203" y="22111"/>
                  </a:lnTo>
                  <a:close/>
                  <a:moveTo>
                    <a:pt x="0" y="25278"/>
                  </a:moveTo>
                  <a:lnTo>
                    <a:pt x="0" y="26849"/>
                  </a:lnTo>
                  <a:lnTo>
                    <a:pt x="203" y="26849"/>
                  </a:lnTo>
                  <a:lnTo>
                    <a:pt x="203" y="25278"/>
                  </a:lnTo>
                  <a:close/>
                  <a:moveTo>
                    <a:pt x="0" y="28433"/>
                  </a:moveTo>
                  <a:lnTo>
                    <a:pt x="0" y="30016"/>
                  </a:lnTo>
                  <a:lnTo>
                    <a:pt x="203" y="30016"/>
                  </a:lnTo>
                  <a:lnTo>
                    <a:pt x="203" y="28433"/>
                  </a:lnTo>
                  <a:close/>
                  <a:moveTo>
                    <a:pt x="0" y="31588"/>
                  </a:moveTo>
                  <a:lnTo>
                    <a:pt x="0" y="33172"/>
                  </a:lnTo>
                  <a:lnTo>
                    <a:pt x="203" y="33172"/>
                  </a:lnTo>
                  <a:lnTo>
                    <a:pt x="203" y="31588"/>
                  </a:lnTo>
                  <a:close/>
                  <a:moveTo>
                    <a:pt x="0" y="34755"/>
                  </a:moveTo>
                  <a:lnTo>
                    <a:pt x="0" y="36327"/>
                  </a:lnTo>
                  <a:lnTo>
                    <a:pt x="203" y="36327"/>
                  </a:lnTo>
                  <a:lnTo>
                    <a:pt x="203" y="34755"/>
                  </a:lnTo>
                  <a:close/>
                  <a:moveTo>
                    <a:pt x="0" y="37910"/>
                  </a:moveTo>
                  <a:lnTo>
                    <a:pt x="0" y="39494"/>
                  </a:lnTo>
                  <a:lnTo>
                    <a:pt x="203" y="39494"/>
                  </a:lnTo>
                  <a:lnTo>
                    <a:pt x="203" y="37910"/>
                  </a:lnTo>
                  <a:close/>
                  <a:moveTo>
                    <a:pt x="0" y="41065"/>
                  </a:moveTo>
                  <a:lnTo>
                    <a:pt x="0" y="42649"/>
                  </a:lnTo>
                  <a:lnTo>
                    <a:pt x="203" y="42649"/>
                  </a:lnTo>
                  <a:lnTo>
                    <a:pt x="203" y="41065"/>
                  </a:lnTo>
                  <a:close/>
                  <a:moveTo>
                    <a:pt x="0" y="44232"/>
                  </a:moveTo>
                  <a:lnTo>
                    <a:pt x="0" y="45804"/>
                  </a:lnTo>
                  <a:lnTo>
                    <a:pt x="203" y="45804"/>
                  </a:lnTo>
                  <a:lnTo>
                    <a:pt x="203" y="44232"/>
                  </a:lnTo>
                  <a:close/>
                  <a:moveTo>
                    <a:pt x="0" y="47388"/>
                  </a:moveTo>
                  <a:lnTo>
                    <a:pt x="0" y="48971"/>
                  </a:lnTo>
                  <a:lnTo>
                    <a:pt x="203" y="48971"/>
                  </a:lnTo>
                  <a:lnTo>
                    <a:pt x="203" y="47388"/>
                  </a:lnTo>
                  <a:close/>
                  <a:moveTo>
                    <a:pt x="0" y="50543"/>
                  </a:moveTo>
                  <a:lnTo>
                    <a:pt x="0" y="52126"/>
                  </a:lnTo>
                  <a:lnTo>
                    <a:pt x="203" y="52126"/>
                  </a:lnTo>
                  <a:lnTo>
                    <a:pt x="203" y="50543"/>
                  </a:lnTo>
                  <a:close/>
                  <a:moveTo>
                    <a:pt x="0" y="53710"/>
                  </a:moveTo>
                  <a:lnTo>
                    <a:pt x="0" y="55281"/>
                  </a:lnTo>
                  <a:lnTo>
                    <a:pt x="203" y="55281"/>
                  </a:lnTo>
                  <a:lnTo>
                    <a:pt x="203" y="53710"/>
                  </a:lnTo>
                  <a:close/>
                  <a:moveTo>
                    <a:pt x="0" y="56865"/>
                  </a:moveTo>
                  <a:lnTo>
                    <a:pt x="0" y="58448"/>
                  </a:lnTo>
                  <a:lnTo>
                    <a:pt x="203" y="58448"/>
                  </a:lnTo>
                  <a:lnTo>
                    <a:pt x="203" y="56865"/>
                  </a:lnTo>
                  <a:close/>
                  <a:moveTo>
                    <a:pt x="0" y="60020"/>
                  </a:moveTo>
                  <a:lnTo>
                    <a:pt x="0" y="61604"/>
                  </a:lnTo>
                  <a:lnTo>
                    <a:pt x="203" y="61604"/>
                  </a:lnTo>
                  <a:lnTo>
                    <a:pt x="203" y="60020"/>
                  </a:lnTo>
                  <a:close/>
                  <a:moveTo>
                    <a:pt x="0" y="63187"/>
                  </a:moveTo>
                  <a:lnTo>
                    <a:pt x="0" y="64759"/>
                  </a:lnTo>
                  <a:lnTo>
                    <a:pt x="203" y="64759"/>
                  </a:lnTo>
                  <a:lnTo>
                    <a:pt x="203" y="63187"/>
                  </a:lnTo>
                  <a:close/>
                  <a:moveTo>
                    <a:pt x="0" y="66342"/>
                  </a:moveTo>
                  <a:lnTo>
                    <a:pt x="0" y="67926"/>
                  </a:lnTo>
                  <a:lnTo>
                    <a:pt x="203" y="67926"/>
                  </a:lnTo>
                  <a:lnTo>
                    <a:pt x="203" y="66342"/>
                  </a:lnTo>
                  <a:close/>
                  <a:moveTo>
                    <a:pt x="0" y="69497"/>
                  </a:moveTo>
                  <a:lnTo>
                    <a:pt x="0" y="71081"/>
                  </a:lnTo>
                  <a:lnTo>
                    <a:pt x="203" y="71081"/>
                  </a:lnTo>
                  <a:lnTo>
                    <a:pt x="203" y="69497"/>
                  </a:lnTo>
                  <a:close/>
                  <a:moveTo>
                    <a:pt x="0" y="72664"/>
                  </a:moveTo>
                  <a:lnTo>
                    <a:pt x="0" y="74236"/>
                  </a:lnTo>
                  <a:lnTo>
                    <a:pt x="203" y="74236"/>
                  </a:lnTo>
                  <a:lnTo>
                    <a:pt x="203" y="72664"/>
                  </a:lnTo>
                  <a:close/>
                  <a:moveTo>
                    <a:pt x="0" y="75820"/>
                  </a:moveTo>
                  <a:lnTo>
                    <a:pt x="0" y="77391"/>
                  </a:lnTo>
                  <a:lnTo>
                    <a:pt x="203" y="77391"/>
                  </a:lnTo>
                  <a:lnTo>
                    <a:pt x="203" y="75820"/>
                  </a:lnTo>
                  <a:close/>
                  <a:moveTo>
                    <a:pt x="0" y="78975"/>
                  </a:moveTo>
                  <a:lnTo>
                    <a:pt x="0" y="80558"/>
                  </a:lnTo>
                  <a:lnTo>
                    <a:pt x="203" y="80558"/>
                  </a:lnTo>
                  <a:lnTo>
                    <a:pt x="203" y="78975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434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85" name="Google Shape;1126;p28">
              <a:extLst>
                <a:ext uri="{FF2B5EF4-FFF2-40B4-BE49-F238E27FC236}">
                  <a16:creationId xmlns:a16="http://schemas.microsoft.com/office/drawing/2014/main" id="{5E7449F4-8AAA-594A-9151-BC2A4309D483}"/>
                </a:ext>
              </a:extLst>
            </p:cNvPr>
            <p:cNvGrpSpPr/>
            <p:nvPr/>
          </p:nvGrpSpPr>
          <p:grpSpPr>
            <a:xfrm>
              <a:off x="4742856" y="698632"/>
              <a:ext cx="1057515" cy="1284702"/>
              <a:chOff x="4703568" y="1160562"/>
              <a:chExt cx="931978" cy="1132195"/>
            </a:xfrm>
          </p:grpSpPr>
          <p:sp>
            <p:nvSpPr>
              <p:cNvPr id="88" name="Google Shape;1127;p28">
                <a:extLst>
                  <a:ext uri="{FF2B5EF4-FFF2-40B4-BE49-F238E27FC236}">
                    <a16:creationId xmlns:a16="http://schemas.microsoft.com/office/drawing/2014/main" id="{33D9EA09-4A8B-0B47-ADAF-0047B2B35C02}"/>
                  </a:ext>
                </a:extLst>
              </p:cNvPr>
              <p:cNvSpPr/>
              <p:nvPr/>
            </p:nvSpPr>
            <p:spPr>
              <a:xfrm>
                <a:off x="4717616" y="1160562"/>
                <a:ext cx="917930" cy="1102130"/>
              </a:xfrm>
              <a:custGeom>
                <a:avLst/>
                <a:gdLst/>
                <a:ahLst/>
                <a:cxnLst/>
                <a:rect l="l" t="t" r="r" b="b"/>
                <a:pathLst>
                  <a:path w="37375" h="44875" extrusionOk="0">
                    <a:moveTo>
                      <a:pt x="17848" y="0"/>
                    </a:moveTo>
                    <a:cubicBezTo>
                      <a:pt x="8013" y="0"/>
                      <a:pt x="0" y="8013"/>
                      <a:pt x="0" y="17848"/>
                    </a:cubicBezTo>
                    <a:lnTo>
                      <a:pt x="0" y="44875"/>
                    </a:lnTo>
                    <a:lnTo>
                      <a:pt x="298" y="44875"/>
                    </a:lnTo>
                    <a:lnTo>
                      <a:pt x="298" y="17848"/>
                    </a:lnTo>
                    <a:cubicBezTo>
                      <a:pt x="298" y="8168"/>
                      <a:pt x="8180" y="298"/>
                      <a:pt x="17848" y="298"/>
                    </a:cubicBezTo>
                    <a:lnTo>
                      <a:pt x="37374" y="298"/>
                    </a:lnTo>
                    <a:lnTo>
                      <a:pt x="37374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89" name="Google Shape;1128;p28">
                <a:extLst>
                  <a:ext uri="{FF2B5EF4-FFF2-40B4-BE49-F238E27FC236}">
                    <a16:creationId xmlns:a16="http://schemas.microsoft.com/office/drawing/2014/main" id="{04D9D248-B33E-A54F-8FAE-E64FE15395B0}"/>
                  </a:ext>
                </a:extLst>
              </p:cNvPr>
              <p:cNvSpPr/>
              <p:nvPr/>
            </p:nvSpPr>
            <p:spPr>
              <a:xfrm>
                <a:off x="4703568" y="2257366"/>
                <a:ext cx="35710" cy="35391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1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20" y="1441"/>
                      <a:pt x="1453" y="1120"/>
                      <a:pt x="1453" y="727"/>
                    </a:cubicBezTo>
                    <a:cubicBezTo>
                      <a:pt x="1453" y="322"/>
                      <a:pt x="1120" y="0"/>
                      <a:pt x="7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86" name="Google Shape;1129;p28">
              <a:extLst>
                <a:ext uri="{FF2B5EF4-FFF2-40B4-BE49-F238E27FC236}">
                  <a16:creationId xmlns:a16="http://schemas.microsoft.com/office/drawing/2014/main" id="{552F362A-D06B-CF47-BF41-2E75F317131A}"/>
                </a:ext>
              </a:extLst>
            </p:cNvPr>
            <p:cNvSpPr/>
            <p:nvPr/>
          </p:nvSpPr>
          <p:spPr>
            <a:xfrm>
              <a:off x="5735592" y="536697"/>
              <a:ext cx="1173949" cy="354066"/>
            </a:xfrm>
            <a:custGeom>
              <a:avLst/>
              <a:gdLst/>
              <a:ahLst/>
              <a:cxnLst/>
              <a:rect l="l" t="t" r="r" b="b"/>
              <a:pathLst>
                <a:path w="42125" h="12705" extrusionOk="0">
                  <a:moveTo>
                    <a:pt x="0" y="1"/>
                  </a:moveTo>
                  <a:lnTo>
                    <a:pt x="0" y="12705"/>
                  </a:lnTo>
                  <a:lnTo>
                    <a:pt x="42125" y="12705"/>
                  </a:lnTo>
                  <a:lnTo>
                    <a:pt x="42125" y="1"/>
                  </a:lnTo>
                  <a:close/>
                </a:path>
              </a:pathLst>
            </a:custGeom>
            <a:solidFill>
              <a:srgbClr val="FAC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CL50</a:t>
              </a:r>
              <a:endParaRPr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90" name="Google Shape;1131;p28">
            <a:extLst>
              <a:ext uri="{FF2B5EF4-FFF2-40B4-BE49-F238E27FC236}">
                <a16:creationId xmlns:a16="http://schemas.microsoft.com/office/drawing/2014/main" id="{6C5CEC5C-DAFC-0945-A0C9-552EB31943C0}"/>
              </a:ext>
            </a:extLst>
          </p:cNvPr>
          <p:cNvGrpSpPr/>
          <p:nvPr/>
        </p:nvGrpSpPr>
        <p:grpSpPr>
          <a:xfrm>
            <a:off x="5575129" y="3835433"/>
            <a:ext cx="1173950" cy="666289"/>
            <a:chOff x="4064707" y="3391893"/>
            <a:chExt cx="1034590" cy="587194"/>
          </a:xfrm>
        </p:grpSpPr>
        <p:sp>
          <p:nvSpPr>
            <p:cNvPr id="92" name="Google Shape;1133;p28">
              <a:extLst>
                <a:ext uri="{FF2B5EF4-FFF2-40B4-BE49-F238E27FC236}">
                  <a16:creationId xmlns:a16="http://schemas.microsoft.com/office/drawing/2014/main" id="{85A7EEE9-F59C-3947-BF34-60EA9102A3B4}"/>
                </a:ext>
              </a:extLst>
            </p:cNvPr>
            <p:cNvSpPr/>
            <p:nvPr/>
          </p:nvSpPr>
          <p:spPr>
            <a:xfrm>
              <a:off x="4064707" y="3667052"/>
              <a:ext cx="1034590" cy="312035"/>
            </a:xfrm>
            <a:custGeom>
              <a:avLst/>
              <a:gdLst/>
              <a:ahLst/>
              <a:cxnLst/>
              <a:rect l="l" t="t" r="r" b="b"/>
              <a:pathLst>
                <a:path w="42125" h="12705" extrusionOk="0">
                  <a:moveTo>
                    <a:pt x="1" y="0"/>
                  </a:moveTo>
                  <a:lnTo>
                    <a:pt x="1" y="12704"/>
                  </a:lnTo>
                  <a:lnTo>
                    <a:pt x="42125" y="12704"/>
                  </a:lnTo>
                  <a:lnTo>
                    <a:pt x="42125" y="0"/>
                  </a:lnTo>
                  <a:close/>
                </a:path>
              </a:pathLst>
            </a:custGeom>
            <a:solidFill>
              <a:srgbClr val="FFE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TL50</a:t>
              </a:r>
              <a:endParaRPr b="1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97" name="Google Shape;1138;p28">
              <a:extLst>
                <a:ext uri="{FF2B5EF4-FFF2-40B4-BE49-F238E27FC236}">
                  <a16:creationId xmlns:a16="http://schemas.microsoft.com/office/drawing/2014/main" id="{9B810F17-E0F5-AF46-B4D1-2D2FA23622EE}"/>
                </a:ext>
              </a:extLst>
            </p:cNvPr>
            <p:cNvGrpSpPr/>
            <p:nvPr/>
          </p:nvGrpSpPr>
          <p:grpSpPr>
            <a:xfrm>
              <a:off x="4561511" y="3391893"/>
              <a:ext cx="35686" cy="275194"/>
              <a:chOff x="4536911" y="3391893"/>
              <a:chExt cx="35686" cy="275194"/>
            </a:xfrm>
          </p:grpSpPr>
          <p:sp>
            <p:nvSpPr>
              <p:cNvPr id="103" name="Google Shape;1139;p28">
                <a:extLst>
                  <a:ext uri="{FF2B5EF4-FFF2-40B4-BE49-F238E27FC236}">
                    <a16:creationId xmlns:a16="http://schemas.microsoft.com/office/drawing/2014/main" id="{D9597644-36AB-0A46-82ED-56C54B7FB92C}"/>
                  </a:ext>
                </a:extLst>
              </p:cNvPr>
              <p:cNvSpPr/>
              <p:nvPr/>
            </p:nvSpPr>
            <p:spPr>
              <a:xfrm>
                <a:off x="4550074" y="3403288"/>
                <a:ext cx="9652" cy="26379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0741" extrusionOk="0">
                    <a:moveTo>
                      <a:pt x="0" y="1"/>
                    </a:moveTo>
                    <a:lnTo>
                      <a:pt x="0" y="10740"/>
                    </a:lnTo>
                    <a:lnTo>
                      <a:pt x="393" y="10740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04" name="Google Shape;1140;p28">
                <a:extLst>
                  <a:ext uri="{FF2B5EF4-FFF2-40B4-BE49-F238E27FC236}">
                    <a16:creationId xmlns:a16="http://schemas.microsoft.com/office/drawing/2014/main" id="{7CF21D78-74EE-3644-B21A-9D6835E2C350}"/>
                  </a:ext>
                </a:extLst>
              </p:cNvPr>
              <p:cNvSpPr/>
              <p:nvPr/>
            </p:nvSpPr>
            <p:spPr>
              <a:xfrm>
                <a:off x="4536911" y="3391893"/>
                <a:ext cx="35686" cy="3571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34" y="0"/>
                      <a:pt x="0" y="322"/>
                      <a:pt x="0" y="727"/>
                    </a:cubicBezTo>
                    <a:cubicBezTo>
                      <a:pt x="0" y="1120"/>
                      <a:pt x="334" y="1453"/>
                      <a:pt x="727" y="1453"/>
                    </a:cubicBezTo>
                    <a:cubicBezTo>
                      <a:pt x="1131" y="1453"/>
                      <a:pt x="1453" y="1120"/>
                      <a:pt x="1453" y="727"/>
                    </a:cubicBezTo>
                    <a:cubicBezTo>
                      <a:pt x="1453" y="322"/>
                      <a:pt x="1131" y="0"/>
                      <a:pt x="7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</p:grpSp>
      <p:grpSp>
        <p:nvGrpSpPr>
          <p:cNvPr id="105" name="Google Shape;1146;p28">
            <a:extLst>
              <a:ext uri="{FF2B5EF4-FFF2-40B4-BE49-F238E27FC236}">
                <a16:creationId xmlns:a16="http://schemas.microsoft.com/office/drawing/2014/main" id="{FA08F2C9-7E37-674F-BEF6-4557E2747CA2}"/>
              </a:ext>
            </a:extLst>
          </p:cNvPr>
          <p:cNvGrpSpPr/>
          <p:nvPr/>
        </p:nvGrpSpPr>
        <p:grpSpPr>
          <a:xfrm>
            <a:off x="3742007" y="1141607"/>
            <a:ext cx="2004031" cy="1457923"/>
            <a:chOff x="2156906" y="536697"/>
            <a:chExt cx="2004031" cy="1457923"/>
          </a:xfrm>
        </p:grpSpPr>
        <p:grpSp>
          <p:nvGrpSpPr>
            <p:cNvPr id="106" name="Google Shape;1147;p28">
              <a:extLst>
                <a:ext uri="{FF2B5EF4-FFF2-40B4-BE49-F238E27FC236}">
                  <a16:creationId xmlns:a16="http://schemas.microsoft.com/office/drawing/2014/main" id="{9942E91D-4553-2D41-95D8-8B839E5544EA}"/>
                </a:ext>
              </a:extLst>
            </p:cNvPr>
            <p:cNvGrpSpPr/>
            <p:nvPr/>
          </p:nvGrpSpPr>
          <p:grpSpPr>
            <a:xfrm>
              <a:off x="3411395" y="698632"/>
              <a:ext cx="749542" cy="1295988"/>
              <a:chOff x="3530165" y="1160562"/>
              <a:chExt cx="660564" cy="1142141"/>
            </a:xfrm>
          </p:grpSpPr>
          <p:sp>
            <p:nvSpPr>
              <p:cNvPr id="115" name="Google Shape;1148;p28">
                <a:extLst>
                  <a:ext uri="{FF2B5EF4-FFF2-40B4-BE49-F238E27FC236}">
                    <a16:creationId xmlns:a16="http://schemas.microsoft.com/office/drawing/2014/main" id="{0B9193D6-36BD-7148-9386-6D2C97212F18}"/>
                  </a:ext>
                </a:extLst>
              </p:cNvPr>
              <p:cNvSpPr/>
              <p:nvPr/>
            </p:nvSpPr>
            <p:spPr>
              <a:xfrm>
                <a:off x="3530165" y="1160562"/>
                <a:ext cx="646542" cy="1121434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45661" extrusionOk="0">
                    <a:moveTo>
                      <a:pt x="0" y="0"/>
                    </a:moveTo>
                    <a:lnTo>
                      <a:pt x="0" y="298"/>
                    </a:lnTo>
                    <a:lnTo>
                      <a:pt x="8477" y="298"/>
                    </a:lnTo>
                    <a:cubicBezTo>
                      <a:pt x="18145" y="298"/>
                      <a:pt x="26027" y="8168"/>
                      <a:pt x="26027" y="17848"/>
                    </a:cubicBezTo>
                    <a:lnTo>
                      <a:pt x="26027" y="45660"/>
                    </a:lnTo>
                    <a:lnTo>
                      <a:pt x="26325" y="45660"/>
                    </a:lnTo>
                    <a:lnTo>
                      <a:pt x="26325" y="17848"/>
                    </a:lnTo>
                    <a:cubicBezTo>
                      <a:pt x="26325" y="8013"/>
                      <a:pt x="18312" y="0"/>
                      <a:pt x="8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16" name="Google Shape;1149;p28">
                <a:extLst>
                  <a:ext uri="{FF2B5EF4-FFF2-40B4-BE49-F238E27FC236}">
                    <a16:creationId xmlns:a16="http://schemas.microsoft.com/office/drawing/2014/main" id="{BA77F99B-C97D-ED41-9D67-4A0DDFB90F59}"/>
                  </a:ext>
                </a:extLst>
              </p:cNvPr>
              <p:cNvSpPr/>
              <p:nvPr/>
            </p:nvSpPr>
            <p:spPr>
              <a:xfrm>
                <a:off x="4155019" y="2267018"/>
                <a:ext cx="35710" cy="35686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7" y="0"/>
                    </a:moveTo>
                    <a:cubicBezTo>
                      <a:pt x="334" y="0"/>
                      <a:pt x="1" y="322"/>
                      <a:pt x="1" y="727"/>
                    </a:cubicBezTo>
                    <a:cubicBezTo>
                      <a:pt x="1" y="1119"/>
                      <a:pt x="334" y="1453"/>
                      <a:pt x="727" y="1453"/>
                    </a:cubicBezTo>
                    <a:cubicBezTo>
                      <a:pt x="1132" y="1453"/>
                      <a:pt x="1453" y="1119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107" name="Google Shape;1150;p28">
              <a:extLst>
                <a:ext uri="{FF2B5EF4-FFF2-40B4-BE49-F238E27FC236}">
                  <a16:creationId xmlns:a16="http://schemas.microsoft.com/office/drawing/2014/main" id="{972ED9A2-B7D6-6A44-A05D-3EF6067DE7B3}"/>
                </a:ext>
              </a:extLst>
            </p:cNvPr>
            <p:cNvSpPr/>
            <p:nvPr/>
          </p:nvSpPr>
          <p:spPr>
            <a:xfrm>
              <a:off x="2156906" y="536697"/>
              <a:ext cx="1315596" cy="354066"/>
            </a:xfrm>
            <a:custGeom>
              <a:avLst/>
              <a:gdLst/>
              <a:ahLst/>
              <a:cxnLst/>
              <a:rect l="l" t="t" r="r" b="b"/>
              <a:pathLst>
                <a:path w="42113" h="12705" extrusionOk="0">
                  <a:moveTo>
                    <a:pt x="0" y="1"/>
                  </a:moveTo>
                  <a:lnTo>
                    <a:pt x="0" y="12705"/>
                  </a:lnTo>
                  <a:lnTo>
                    <a:pt x="42113" y="12705"/>
                  </a:lnTo>
                  <a:lnTo>
                    <a:pt x="42113" y="1"/>
                  </a:lnTo>
                  <a:close/>
                </a:path>
              </a:pathLst>
            </a:custGeom>
            <a:solidFill>
              <a:srgbClr val="FFD5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 err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Mortalidad</a:t>
              </a:r>
              <a:endParaRPr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31" name="Google Shape;1120;p28">
            <a:extLst>
              <a:ext uri="{FF2B5EF4-FFF2-40B4-BE49-F238E27FC236}">
                <a16:creationId xmlns:a16="http://schemas.microsoft.com/office/drawing/2014/main" id="{D5AEDBDF-A335-7448-9926-783E12B31571}"/>
              </a:ext>
            </a:extLst>
          </p:cNvPr>
          <p:cNvSpPr/>
          <p:nvPr/>
        </p:nvSpPr>
        <p:spPr>
          <a:xfrm rot="5400000">
            <a:off x="7868769" y="3178525"/>
            <a:ext cx="5657" cy="2245037"/>
          </a:xfrm>
          <a:custGeom>
            <a:avLst/>
            <a:gdLst/>
            <a:ahLst/>
            <a:cxnLst/>
            <a:rect l="l" t="t" r="r" b="b"/>
            <a:pathLst>
              <a:path w="203" h="80559" extrusionOk="0">
                <a:moveTo>
                  <a:pt x="0" y="1"/>
                </a:moveTo>
                <a:lnTo>
                  <a:pt x="0" y="1584"/>
                </a:lnTo>
                <a:lnTo>
                  <a:pt x="203" y="1584"/>
                </a:lnTo>
                <a:lnTo>
                  <a:pt x="203" y="1"/>
                </a:lnTo>
                <a:close/>
                <a:moveTo>
                  <a:pt x="0" y="3168"/>
                </a:moveTo>
                <a:lnTo>
                  <a:pt x="0" y="4739"/>
                </a:lnTo>
                <a:lnTo>
                  <a:pt x="203" y="4739"/>
                </a:lnTo>
                <a:lnTo>
                  <a:pt x="203" y="3168"/>
                </a:lnTo>
                <a:close/>
                <a:moveTo>
                  <a:pt x="0" y="6323"/>
                </a:moveTo>
                <a:lnTo>
                  <a:pt x="0" y="7907"/>
                </a:lnTo>
                <a:lnTo>
                  <a:pt x="203" y="7907"/>
                </a:lnTo>
                <a:lnTo>
                  <a:pt x="203" y="6323"/>
                </a:lnTo>
                <a:close/>
                <a:moveTo>
                  <a:pt x="0" y="9478"/>
                </a:moveTo>
                <a:lnTo>
                  <a:pt x="0" y="11062"/>
                </a:lnTo>
                <a:lnTo>
                  <a:pt x="203" y="11062"/>
                </a:lnTo>
                <a:lnTo>
                  <a:pt x="203" y="9478"/>
                </a:lnTo>
                <a:close/>
                <a:moveTo>
                  <a:pt x="0" y="12645"/>
                </a:moveTo>
                <a:lnTo>
                  <a:pt x="0" y="14217"/>
                </a:lnTo>
                <a:lnTo>
                  <a:pt x="203" y="14217"/>
                </a:lnTo>
                <a:lnTo>
                  <a:pt x="203" y="12645"/>
                </a:lnTo>
                <a:close/>
                <a:moveTo>
                  <a:pt x="0" y="15800"/>
                </a:moveTo>
                <a:lnTo>
                  <a:pt x="0" y="17372"/>
                </a:lnTo>
                <a:lnTo>
                  <a:pt x="203" y="17372"/>
                </a:lnTo>
                <a:lnTo>
                  <a:pt x="203" y="15800"/>
                </a:lnTo>
                <a:close/>
                <a:moveTo>
                  <a:pt x="0" y="18956"/>
                </a:moveTo>
                <a:lnTo>
                  <a:pt x="0" y="20539"/>
                </a:lnTo>
                <a:lnTo>
                  <a:pt x="203" y="20539"/>
                </a:lnTo>
                <a:lnTo>
                  <a:pt x="203" y="18956"/>
                </a:lnTo>
                <a:close/>
                <a:moveTo>
                  <a:pt x="0" y="22111"/>
                </a:moveTo>
                <a:lnTo>
                  <a:pt x="0" y="23694"/>
                </a:lnTo>
                <a:lnTo>
                  <a:pt x="203" y="23694"/>
                </a:lnTo>
                <a:lnTo>
                  <a:pt x="203" y="22111"/>
                </a:lnTo>
                <a:close/>
                <a:moveTo>
                  <a:pt x="0" y="25278"/>
                </a:moveTo>
                <a:lnTo>
                  <a:pt x="0" y="26849"/>
                </a:lnTo>
                <a:lnTo>
                  <a:pt x="203" y="26849"/>
                </a:lnTo>
                <a:lnTo>
                  <a:pt x="203" y="25278"/>
                </a:lnTo>
                <a:close/>
                <a:moveTo>
                  <a:pt x="0" y="28433"/>
                </a:moveTo>
                <a:lnTo>
                  <a:pt x="0" y="30016"/>
                </a:lnTo>
                <a:lnTo>
                  <a:pt x="203" y="30016"/>
                </a:lnTo>
                <a:lnTo>
                  <a:pt x="203" y="28433"/>
                </a:lnTo>
                <a:close/>
                <a:moveTo>
                  <a:pt x="0" y="31588"/>
                </a:moveTo>
                <a:lnTo>
                  <a:pt x="0" y="33172"/>
                </a:lnTo>
                <a:lnTo>
                  <a:pt x="203" y="33172"/>
                </a:lnTo>
                <a:lnTo>
                  <a:pt x="203" y="31588"/>
                </a:lnTo>
                <a:close/>
                <a:moveTo>
                  <a:pt x="0" y="34755"/>
                </a:moveTo>
                <a:lnTo>
                  <a:pt x="0" y="36327"/>
                </a:lnTo>
                <a:lnTo>
                  <a:pt x="203" y="36327"/>
                </a:lnTo>
                <a:lnTo>
                  <a:pt x="203" y="34755"/>
                </a:lnTo>
                <a:close/>
                <a:moveTo>
                  <a:pt x="0" y="37910"/>
                </a:moveTo>
                <a:lnTo>
                  <a:pt x="0" y="39494"/>
                </a:lnTo>
                <a:lnTo>
                  <a:pt x="203" y="39494"/>
                </a:lnTo>
                <a:lnTo>
                  <a:pt x="203" y="37910"/>
                </a:lnTo>
                <a:close/>
                <a:moveTo>
                  <a:pt x="0" y="41065"/>
                </a:moveTo>
                <a:lnTo>
                  <a:pt x="0" y="42649"/>
                </a:lnTo>
                <a:lnTo>
                  <a:pt x="203" y="42649"/>
                </a:lnTo>
                <a:lnTo>
                  <a:pt x="203" y="41065"/>
                </a:lnTo>
                <a:close/>
                <a:moveTo>
                  <a:pt x="0" y="44232"/>
                </a:moveTo>
                <a:lnTo>
                  <a:pt x="0" y="45804"/>
                </a:lnTo>
                <a:lnTo>
                  <a:pt x="203" y="45804"/>
                </a:lnTo>
                <a:lnTo>
                  <a:pt x="203" y="44232"/>
                </a:lnTo>
                <a:close/>
                <a:moveTo>
                  <a:pt x="0" y="47388"/>
                </a:moveTo>
                <a:lnTo>
                  <a:pt x="0" y="48971"/>
                </a:lnTo>
                <a:lnTo>
                  <a:pt x="203" y="48971"/>
                </a:lnTo>
                <a:lnTo>
                  <a:pt x="203" y="47388"/>
                </a:lnTo>
                <a:close/>
                <a:moveTo>
                  <a:pt x="0" y="50543"/>
                </a:moveTo>
                <a:lnTo>
                  <a:pt x="0" y="52126"/>
                </a:lnTo>
                <a:lnTo>
                  <a:pt x="203" y="52126"/>
                </a:lnTo>
                <a:lnTo>
                  <a:pt x="203" y="50543"/>
                </a:lnTo>
                <a:close/>
                <a:moveTo>
                  <a:pt x="0" y="53710"/>
                </a:moveTo>
                <a:lnTo>
                  <a:pt x="0" y="55281"/>
                </a:lnTo>
                <a:lnTo>
                  <a:pt x="203" y="55281"/>
                </a:lnTo>
                <a:lnTo>
                  <a:pt x="203" y="53710"/>
                </a:lnTo>
                <a:close/>
                <a:moveTo>
                  <a:pt x="0" y="56865"/>
                </a:moveTo>
                <a:lnTo>
                  <a:pt x="0" y="58448"/>
                </a:lnTo>
                <a:lnTo>
                  <a:pt x="203" y="58448"/>
                </a:lnTo>
                <a:lnTo>
                  <a:pt x="203" y="56865"/>
                </a:lnTo>
                <a:close/>
                <a:moveTo>
                  <a:pt x="0" y="60020"/>
                </a:moveTo>
                <a:lnTo>
                  <a:pt x="0" y="61604"/>
                </a:lnTo>
                <a:lnTo>
                  <a:pt x="203" y="61604"/>
                </a:lnTo>
                <a:lnTo>
                  <a:pt x="203" y="60020"/>
                </a:lnTo>
                <a:close/>
                <a:moveTo>
                  <a:pt x="0" y="63187"/>
                </a:moveTo>
                <a:lnTo>
                  <a:pt x="0" y="64759"/>
                </a:lnTo>
                <a:lnTo>
                  <a:pt x="203" y="64759"/>
                </a:lnTo>
                <a:lnTo>
                  <a:pt x="203" y="63187"/>
                </a:lnTo>
                <a:close/>
                <a:moveTo>
                  <a:pt x="0" y="66342"/>
                </a:moveTo>
                <a:lnTo>
                  <a:pt x="0" y="67926"/>
                </a:lnTo>
                <a:lnTo>
                  <a:pt x="203" y="67926"/>
                </a:lnTo>
                <a:lnTo>
                  <a:pt x="203" y="66342"/>
                </a:lnTo>
                <a:close/>
                <a:moveTo>
                  <a:pt x="0" y="69497"/>
                </a:moveTo>
                <a:lnTo>
                  <a:pt x="0" y="71081"/>
                </a:lnTo>
                <a:lnTo>
                  <a:pt x="203" y="71081"/>
                </a:lnTo>
                <a:lnTo>
                  <a:pt x="203" y="69497"/>
                </a:lnTo>
                <a:close/>
                <a:moveTo>
                  <a:pt x="0" y="72664"/>
                </a:moveTo>
                <a:lnTo>
                  <a:pt x="0" y="74236"/>
                </a:lnTo>
                <a:lnTo>
                  <a:pt x="203" y="74236"/>
                </a:lnTo>
                <a:lnTo>
                  <a:pt x="203" y="72664"/>
                </a:lnTo>
                <a:close/>
                <a:moveTo>
                  <a:pt x="0" y="75820"/>
                </a:moveTo>
                <a:lnTo>
                  <a:pt x="0" y="77391"/>
                </a:lnTo>
                <a:lnTo>
                  <a:pt x="203" y="77391"/>
                </a:lnTo>
                <a:lnTo>
                  <a:pt x="203" y="75820"/>
                </a:lnTo>
                <a:close/>
                <a:moveTo>
                  <a:pt x="0" y="78975"/>
                </a:moveTo>
                <a:lnTo>
                  <a:pt x="0" y="80558"/>
                </a:lnTo>
                <a:lnTo>
                  <a:pt x="203" y="80558"/>
                </a:lnTo>
                <a:lnTo>
                  <a:pt x="203" y="78975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434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9218" name="Picture 2" descr="50% Off RStudio Coupon + 2 Verified Discount Codes (Oct '20)">
            <a:extLst>
              <a:ext uri="{FF2B5EF4-FFF2-40B4-BE49-F238E27FC236}">
                <a16:creationId xmlns:a16="http://schemas.microsoft.com/office/drawing/2014/main" id="{80116D09-530D-6A46-882D-ACDC99F68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30307" r="4307" b="32995"/>
          <a:stretch/>
        </p:blipFill>
        <p:spPr bwMode="auto">
          <a:xfrm>
            <a:off x="7092310" y="3580918"/>
            <a:ext cx="2023199" cy="83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Google Shape;1139;p37">
            <a:extLst>
              <a:ext uri="{FF2B5EF4-FFF2-40B4-BE49-F238E27FC236}">
                <a16:creationId xmlns:a16="http://schemas.microsoft.com/office/drawing/2014/main" id="{F1B994A8-1779-3C45-9730-C7158CB635E6}"/>
              </a:ext>
            </a:extLst>
          </p:cNvPr>
          <p:cNvSpPr/>
          <p:nvPr/>
        </p:nvSpPr>
        <p:spPr>
          <a:xfrm>
            <a:off x="10046452" y="3185612"/>
            <a:ext cx="302521" cy="558334"/>
          </a:xfrm>
          <a:custGeom>
            <a:avLst/>
            <a:gdLst/>
            <a:ahLst/>
            <a:cxnLst/>
            <a:rect l="l" t="t" r="r" b="b"/>
            <a:pathLst>
              <a:path w="1389" h="2249" extrusionOk="0">
                <a:moveTo>
                  <a:pt x="237" y="0"/>
                </a:moveTo>
                <a:cubicBezTo>
                  <a:pt x="190" y="0"/>
                  <a:pt x="143" y="21"/>
                  <a:pt x="108" y="62"/>
                </a:cubicBezTo>
                <a:lnTo>
                  <a:pt x="1" y="156"/>
                </a:lnTo>
                <a:lnTo>
                  <a:pt x="843" y="986"/>
                </a:lnTo>
                <a:cubicBezTo>
                  <a:pt x="912" y="1067"/>
                  <a:pt x="912" y="1192"/>
                  <a:pt x="843" y="1260"/>
                </a:cubicBezTo>
                <a:lnTo>
                  <a:pt x="1" y="2103"/>
                </a:lnTo>
                <a:lnTo>
                  <a:pt x="108" y="2197"/>
                </a:lnTo>
                <a:cubicBezTo>
                  <a:pt x="143" y="2232"/>
                  <a:pt x="190" y="2249"/>
                  <a:pt x="237" y="2249"/>
                </a:cubicBezTo>
                <a:cubicBezTo>
                  <a:pt x="285" y="2249"/>
                  <a:pt x="332" y="2232"/>
                  <a:pt x="366" y="2197"/>
                </a:cubicBezTo>
                <a:lnTo>
                  <a:pt x="1307" y="1260"/>
                </a:lnTo>
                <a:cubicBezTo>
                  <a:pt x="1389" y="1192"/>
                  <a:pt x="1389" y="1067"/>
                  <a:pt x="1307" y="986"/>
                </a:cubicBezTo>
                <a:lnTo>
                  <a:pt x="366" y="62"/>
                </a:lnTo>
                <a:cubicBezTo>
                  <a:pt x="332" y="21"/>
                  <a:pt x="285" y="0"/>
                  <a:pt x="2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4" name="Google Shape;1140;p37">
            <a:extLst>
              <a:ext uri="{FF2B5EF4-FFF2-40B4-BE49-F238E27FC236}">
                <a16:creationId xmlns:a16="http://schemas.microsoft.com/office/drawing/2014/main" id="{DB4BA90C-E954-5E40-9AF0-5D8277C23431}"/>
              </a:ext>
            </a:extLst>
          </p:cNvPr>
          <p:cNvSpPr/>
          <p:nvPr/>
        </p:nvSpPr>
        <p:spPr>
          <a:xfrm>
            <a:off x="9995743" y="3368354"/>
            <a:ext cx="92129" cy="181228"/>
          </a:xfrm>
          <a:custGeom>
            <a:avLst/>
            <a:gdLst/>
            <a:ahLst/>
            <a:cxnLst/>
            <a:rect l="l" t="t" r="r" b="b"/>
            <a:pathLst>
              <a:path w="423" h="730" extrusionOk="0">
                <a:moveTo>
                  <a:pt x="96" y="0"/>
                </a:moveTo>
                <a:cubicBezTo>
                  <a:pt x="46" y="0"/>
                  <a:pt x="1" y="38"/>
                  <a:pt x="1" y="94"/>
                </a:cubicBezTo>
                <a:lnTo>
                  <a:pt x="1" y="636"/>
                </a:lnTo>
                <a:cubicBezTo>
                  <a:pt x="1" y="692"/>
                  <a:pt x="46" y="730"/>
                  <a:pt x="96" y="730"/>
                </a:cubicBezTo>
                <a:cubicBezTo>
                  <a:pt x="119" y="730"/>
                  <a:pt x="143" y="722"/>
                  <a:pt x="164" y="705"/>
                </a:cubicBezTo>
                <a:lnTo>
                  <a:pt x="327" y="528"/>
                </a:lnTo>
                <a:cubicBezTo>
                  <a:pt x="422" y="447"/>
                  <a:pt x="422" y="296"/>
                  <a:pt x="327" y="202"/>
                </a:cubicBezTo>
                <a:lnTo>
                  <a:pt x="164" y="25"/>
                </a:lnTo>
                <a:cubicBezTo>
                  <a:pt x="143" y="8"/>
                  <a:pt x="119" y="0"/>
                  <a:pt x="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5" name="Google Shape;1141;p37">
            <a:extLst>
              <a:ext uri="{FF2B5EF4-FFF2-40B4-BE49-F238E27FC236}">
                <a16:creationId xmlns:a16="http://schemas.microsoft.com/office/drawing/2014/main" id="{EEB654A2-AD8D-A446-8F24-E16D92470A71}"/>
              </a:ext>
            </a:extLst>
          </p:cNvPr>
          <p:cNvSpPr/>
          <p:nvPr/>
        </p:nvSpPr>
        <p:spPr>
          <a:xfrm>
            <a:off x="10260903" y="3238857"/>
            <a:ext cx="1604506" cy="456050"/>
          </a:xfrm>
          <a:custGeom>
            <a:avLst/>
            <a:gdLst/>
            <a:ahLst/>
            <a:cxnLst/>
            <a:rect l="l" t="t" r="r" b="b"/>
            <a:pathLst>
              <a:path w="6967" h="1837" extrusionOk="0">
                <a:moveTo>
                  <a:pt x="1" y="1"/>
                </a:moveTo>
                <a:lnTo>
                  <a:pt x="791" y="775"/>
                </a:lnTo>
                <a:cubicBezTo>
                  <a:pt x="830" y="817"/>
                  <a:pt x="843" y="870"/>
                  <a:pt x="843" y="912"/>
                </a:cubicBezTo>
                <a:cubicBezTo>
                  <a:pt x="843" y="968"/>
                  <a:pt x="830" y="1007"/>
                  <a:pt x="791" y="1049"/>
                </a:cubicBezTo>
                <a:lnTo>
                  <a:pt x="1" y="1836"/>
                </a:lnTo>
                <a:lnTo>
                  <a:pt x="6069" y="1836"/>
                </a:lnTo>
                <a:lnTo>
                  <a:pt x="6967" y="912"/>
                </a:lnTo>
                <a:lnTo>
                  <a:pt x="6069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-ES_tradnl" sz="1400" dirty="0"/>
              <a:t>    log-logístico</a:t>
            </a:r>
            <a:endParaRPr sz="1400" dirty="0"/>
          </a:p>
        </p:txBody>
      </p:sp>
      <p:sp>
        <p:nvSpPr>
          <p:cNvPr id="136" name="Google Shape;1142;p37">
            <a:extLst>
              <a:ext uri="{FF2B5EF4-FFF2-40B4-BE49-F238E27FC236}">
                <a16:creationId xmlns:a16="http://schemas.microsoft.com/office/drawing/2014/main" id="{383837AB-166A-264A-B54B-E44843302AC9}"/>
              </a:ext>
            </a:extLst>
          </p:cNvPr>
          <p:cNvSpPr/>
          <p:nvPr/>
        </p:nvSpPr>
        <p:spPr>
          <a:xfrm flipH="1">
            <a:off x="10113944" y="3748769"/>
            <a:ext cx="302521" cy="559328"/>
          </a:xfrm>
          <a:custGeom>
            <a:avLst/>
            <a:gdLst/>
            <a:ahLst/>
            <a:cxnLst/>
            <a:rect l="l" t="t" r="r" b="b"/>
            <a:pathLst>
              <a:path w="1389" h="2253" extrusionOk="0">
                <a:moveTo>
                  <a:pt x="1149" y="1"/>
                </a:moveTo>
                <a:cubicBezTo>
                  <a:pt x="1102" y="1"/>
                  <a:pt x="1054" y="18"/>
                  <a:pt x="1019" y="52"/>
                </a:cubicBezTo>
                <a:lnTo>
                  <a:pt x="82" y="989"/>
                </a:lnTo>
                <a:cubicBezTo>
                  <a:pt x="0" y="1071"/>
                  <a:pt x="0" y="1195"/>
                  <a:pt x="82" y="1264"/>
                </a:cubicBezTo>
                <a:lnTo>
                  <a:pt x="1019" y="2201"/>
                </a:lnTo>
                <a:cubicBezTo>
                  <a:pt x="1054" y="2235"/>
                  <a:pt x="1102" y="2252"/>
                  <a:pt x="1149" y="2252"/>
                </a:cubicBezTo>
                <a:cubicBezTo>
                  <a:pt x="1197" y="2252"/>
                  <a:pt x="1245" y="2235"/>
                  <a:pt x="1277" y="2201"/>
                </a:cubicBezTo>
                <a:lnTo>
                  <a:pt x="1388" y="2106"/>
                </a:lnTo>
                <a:lnTo>
                  <a:pt x="542" y="1264"/>
                </a:lnTo>
                <a:cubicBezTo>
                  <a:pt x="477" y="1195"/>
                  <a:pt x="477" y="1071"/>
                  <a:pt x="542" y="989"/>
                </a:cubicBezTo>
                <a:lnTo>
                  <a:pt x="1388" y="160"/>
                </a:lnTo>
                <a:lnTo>
                  <a:pt x="1277" y="52"/>
                </a:lnTo>
                <a:cubicBezTo>
                  <a:pt x="1245" y="18"/>
                  <a:pt x="1197" y="1"/>
                  <a:pt x="1149" y="1"/>
                </a:cubicBezTo>
                <a:close/>
              </a:path>
            </a:pathLst>
          </a:custGeom>
          <a:solidFill>
            <a:srgbClr val="D3927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7" name="Google Shape;1143;p37">
            <a:extLst>
              <a:ext uri="{FF2B5EF4-FFF2-40B4-BE49-F238E27FC236}">
                <a16:creationId xmlns:a16="http://schemas.microsoft.com/office/drawing/2014/main" id="{28C7F8EA-3835-4648-8581-251DA76DA1B7}"/>
              </a:ext>
            </a:extLst>
          </p:cNvPr>
          <p:cNvSpPr/>
          <p:nvPr/>
        </p:nvSpPr>
        <p:spPr>
          <a:xfrm flipH="1">
            <a:off x="10101176" y="3894858"/>
            <a:ext cx="91910" cy="181477"/>
          </a:xfrm>
          <a:custGeom>
            <a:avLst/>
            <a:gdLst/>
            <a:ahLst/>
            <a:cxnLst/>
            <a:rect l="l" t="t" r="r" b="b"/>
            <a:pathLst>
              <a:path w="422" h="731" extrusionOk="0">
                <a:moveTo>
                  <a:pt x="327" y="1"/>
                </a:moveTo>
                <a:cubicBezTo>
                  <a:pt x="304" y="1"/>
                  <a:pt x="280" y="8"/>
                  <a:pt x="259" y="26"/>
                </a:cubicBezTo>
                <a:lnTo>
                  <a:pt x="95" y="202"/>
                </a:lnTo>
                <a:cubicBezTo>
                  <a:pt x="1" y="297"/>
                  <a:pt x="1" y="447"/>
                  <a:pt x="95" y="529"/>
                </a:cubicBezTo>
                <a:lnTo>
                  <a:pt x="259" y="705"/>
                </a:lnTo>
                <a:cubicBezTo>
                  <a:pt x="280" y="722"/>
                  <a:pt x="304" y="730"/>
                  <a:pt x="327" y="730"/>
                </a:cubicBezTo>
                <a:cubicBezTo>
                  <a:pt x="377" y="730"/>
                  <a:pt x="422" y="693"/>
                  <a:pt x="422" y="637"/>
                </a:cubicBezTo>
                <a:lnTo>
                  <a:pt x="422" y="94"/>
                </a:lnTo>
                <a:cubicBezTo>
                  <a:pt x="422" y="38"/>
                  <a:pt x="377" y="1"/>
                  <a:pt x="327" y="1"/>
                </a:cubicBezTo>
                <a:close/>
              </a:path>
            </a:pathLst>
          </a:custGeom>
          <a:solidFill>
            <a:srgbClr val="D3927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8" name="Google Shape;1144;p37">
            <a:extLst>
              <a:ext uri="{FF2B5EF4-FFF2-40B4-BE49-F238E27FC236}">
                <a16:creationId xmlns:a16="http://schemas.microsoft.com/office/drawing/2014/main" id="{69723D12-4E7B-344C-9A7A-7345381D6260}"/>
              </a:ext>
            </a:extLst>
          </p:cNvPr>
          <p:cNvSpPr/>
          <p:nvPr/>
        </p:nvSpPr>
        <p:spPr>
          <a:xfrm flipH="1">
            <a:off x="10284486" y="3798799"/>
            <a:ext cx="1604505" cy="455803"/>
          </a:xfrm>
          <a:custGeom>
            <a:avLst/>
            <a:gdLst/>
            <a:ahLst/>
            <a:cxnLst/>
            <a:rect l="l" t="t" r="r" b="b"/>
            <a:pathLst>
              <a:path w="6953" h="1836" extrusionOk="0">
                <a:moveTo>
                  <a:pt x="898" y="0"/>
                </a:moveTo>
                <a:lnTo>
                  <a:pt x="0" y="911"/>
                </a:lnTo>
                <a:lnTo>
                  <a:pt x="898" y="1836"/>
                </a:lnTo>
                <a:lnTo>
                  <a:pt x="6953" y="1836"/>
                </a:lnTo>
                <a:lnTo>
                  <a:pt x="6179" y="1049"/>
                </a:lnTo>
                <a:cubicBezTo>
                  <a:pt x="6136" y="1006"/>
                  <a:pt x="6123" y="967"/>
                  <a:pt x="6123" y="911"/>
                </a:cubicBezTo>
                <a:cubicBezTo>
                  <a:pt x="6123" y="869"/>
                  <a:pt x="6136" y="817"/>
                  <a:pt x="6179" y="774"/>
                </a:cubicBezTo>
                <a:lnTo>
                  <a:pt x="6953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9" name="CuadroTexto 138">
            <a:extLst>
              <a:ext uri="{FF2B5EF4-FFF2-40B4-BE49-F238E27FC236}">
                <a16:creationId xmlns:a16="http://schemas.microsoft.com/office/drawing/2014/main" id="{FA6A89E9-8CEC-FD47-A532-90C73A11BA40}"/>
              </a:ext>
            </a:extLst>
          </p:cNvPr>
          <p:cNvSpPr txBox="1"/>
          <p:nvPr/>
        </p:nvSpPr>
        <p:spPr>
          <a:xfrm>
            <a:off x="9187204" y="3270059"/>
            <a:ext cx="1257279" cy="31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Modelo</a:t>
            </a:r>
          </a:p>
        </p:txBody>
      </p:sp>
      <p:sp>
        <p:nvSpPr>
          <p:cNvPr id="140" name="CuadroTexto 139">
            <a:extLst>
              <a:ext uri="{FF2B5EF4-FFF2-40B4-BE49-F238E27FC236}">
                <a16:creationId xmlns:a16="http://schemas.microsoft.com/office/drawing/2014/main" id="{38FE33BA-5DD1-1D4B-A8AC-51223D9305D1}"/>
              </a:ext>
            </a:extLst>
          </p:cNvPr>
          <p:cNvSpPr txBox="1"/>
          <p:nvPr/>
        </p:nvSpPr>
        <p:spPr>
          <a:xfrm>
            <a:off x="8949461" y="3858038"/>
            <a:ext cx="1222399" cy="31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sz="1400" i="1" dirty="0"/>
              <a:t>Función</a:t>
            </a:r>
            <a:endParaRPr lang="es-ES_tradnl" sz="140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41" name="Rectángulo 140">
            <a:extLst>
              <a:ext uri="{FF2B5EF4-FFF2-40B4-BE49-F238E27FC236}">
                <a16:creationId xmlns:a16="http://schemas.microsoft.com/office/drawing/2014/main" id="{867E5795-DA59-8943-8D2A-30439AF8FB3E}"/>
              </a:ext>
            </a:extLst>
          </p:cNvPr>
          <p:cNvSpPr/>
          <p:nvPr/>
        </p:nvSpPr>
        <p:spPr>
          <a:xfrm>
            <a:off x="10444483" y="3850802"/>
            <a:ext cx="1894972" cy="317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_tradnl" sz="1400" dirty="0" err="1">
                <a:latin typeface="Arial" panose="020B0604020202020204" pitchFamily="34" charset="0"/>
                <a:cs typeface="Arial" panose="020B0604020202020204" pitchFamily="34" charset="0"/>
              </a:rPr>
              <a:t>drm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()”</a:t>
            </a:r>
          </a:p>
        </p:txBody>
      </p:sp>
      <p:sp>
        <p:nvSpPr>
          <p:cNvPr id="142" name="Google Shape;1139;p37">
            <a:extLst>
              <a:ext uri="{FF2B5EF4-FFF2-40B4-BE49-F238E27FC236}">
                <a16:creationId xmlns:a16="http://schemas.microsoft.com/office/drawing/2014/main" id="{331CC2BD-2E46-DA4A-B290-3A4AE1EAD184}"/>
              </a:ext>
            </a:extLst>
          </p:cNvPr>
          <p:cNvSpPr/>
          <p:nvPr/>
        </p:nvSpPr>
        <p:spPr>
          <a:xfrm>
            <a:off x="10076750" y="4328310"/>
            <a:ext cx="302521" cy="558334"/>
          </a:xfrm>
          <a:custGeom>
            <a:avLst/>
            <a:gdLst/>
            <a:ahLst/>
            <a:cxnLst/>
            <a:rect l="l" t="t" r="r" b="b"/>
            <a:pathLst>
              <a:path w="1389" h="2249" extrusionOk="0">
                <a:moveTo>
                  <a:pt x="237" y="0"/>
                </a:moveTo>
                <a:cubicBezTo>
                  <a:pt x="190" y="0"/>
                  <a:pt x="143" y="21"/>
                  <a:pt x="108" y="62"/>
                </a:cubicBezTo>
                <a:lnTo>
                  <a:pt x="1" y="156"/>
                </a:lnTo>
                <a:lnTo>
                  <a:pt x="843" y="986"/>
                </a:lnTo>
                <a:cubicBezTo>
                  <a:pt x="912" y="1067"/>
                  <a:pt x="912" y="1192"/>
                  <a:pt x="843" y="1260"/>
                </a:cubicBezTo>
                <a:lnTo>
                  <a:pt x="1" y="2103"/>
                </a:lnTo>
                <a:lnTo>
                  <a:pt x="108" y="2197"/>
                </a:lnTo>
                <a:cubicBezTo>
                  <a:pt x="143" y="2232"/>
                  <a:pt x="190" y="2249"/>
                  <a:pt x="237" y="2249"/>
                </a:cubicBezTo>
                <a:cubicBezTo>
                  <a:pt x="285" y="2249"/>
                  <a:pt x="332" y="2232"/>
                  <a:pt x="366" y="2197"/>
                </a:cubicBezTo>
                <a:lnTo>
                  <a:pt x="1307" y="1260"/>
                </a:lnTo>
                <a:cubicBezTo>
                  <a:pt x="1389" y="1192"/>
                  <a:pt x="1389" y="1067"/>
                  <a:pt x="1307" y="986"/>
                </a:cubicBezTo>
                <a:lnTo>
                  <a:pt x="366" y="62"/>
                </a:lnTo>
                <a:cubicBezTo>
                  <a:pt x="332" y="21"/>
                  <a:pt x="285" y="0"/>
                  <a:pt x="2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3" name="Google Shape;1140;p37">
            <a:extLst>
              <a:ext uri="{FF2B5EF4-FFF2-40B4-BE49-F238E27FC236}">
                <a16:creationId xmlns:a16="http://schemas.microsoft.com/office/drawing/2014/main" id="{C1AD6389-39DC-7841-8ECB-6DC1E6E276E5}"/>
              </a:ext>
            </a:extLst>
          </p:cNvPr>
          <p:cNvSpPr/>
          <p:nvPr/>
        </p:nvSpPr>
        <p:spPr>
          <a:xfrm>
            <a:off x="10067879" y="4494603"/>
            <a:ext cx="92129" cy="181228"/>
          </a:xfrm>
          <a:custGeom>
            <a:avLst/>
            <a:gdLst/>
            <a:ahLst/>
            <a:cxnLst/>
            <a:rect l="l" t="t" r="r" b="b"/>
            <a:pathLst>
              <a:path w="423" h="730" extrusionOk="0">
                <a:moveTo>
                  <a:pt x="96" y="0"/>
                </a:moveTo>
                <a:cubicBezTo>
                  <a:pt x="46" y="0"/>
                  <a:pt x="1" y="38"/>
                  <a:pt x="1" y="94"/>
                </a:cubicBezTo>
                <a:lnTo>
                  <a:pt x="1" y="636"/>
                </a:lnTo>
                <a:cubicBezTo>
                  <a:pt x="1" y="692"/>
                  <a:pt x="46" y="730"/>
                  <a:pt x="96" y="730"/>
                </a:cubicBezTo>
                <a:cubicBezTo>
                  <a:pt x="119" y="730"/>
                  <a:pt x="143" y="722"/>
                  <a:pt x="164" y="705"/>
                </a:cubicBezTo>
                <a:lnTo>
                  <a:pt x="327" y="528"/>
                </a:lnTo>
                <a:cubicBezTo>
                  <a:pt x="422" y="447"/>
                  <a:pt x="422" y="296"/>
                  <a:pt x="327" y="202"/>
                </a:cubicBezTo>
                <a:lnTo>
                  <a:pt x="164" y="25"/>
                </a:lnTo>
                <a:cubicBezTo>
                  <a:pt x="143" y="8"/>
                  <a:pt x="119" y="0"/>
                  <a:pt x="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4" name="Google Shape;1141;p37">
            <a:extLst>
              <a:ext uri="{FF2B5EF4-FFF2-40B4-BE49-F238E27FC236}">
                <a16:creationId xmlns:a16="http://schemas.microsoft.com/office/drawing/2014/main" id="{D62A9137-F579-714E-9E81-068273C1A60E}"/>
              </a:ext>
            </a:extLst>
          </p:cNvPr>
          <p:cNvSpPr/>
          <p:nvPr/>
        </p:nvSpPr>
        <p:spPr>
          <a:xfrm>
            <a:off x="10260904" y="4379452"/>
            <a:ext cx="1628088" cy="456050"/>
          </a:xfrm>
          <a:custGeom>
            <a:avLst/>
            <a:gdLst/>
            <a:ahLst/>
            <a:cxnLst/>
            <a:rect l="l" t="t" r="r" b="b"/>
            <a:pathLst>
              <a:path w="6967" h="1837" extrusionOk="0">
                <a:moveTo>
                  <a:pt x="1" y="1"/>
                </a:moveTo>
                <a:lnTo>
                  <a:pt x="791" y="775"/>
                </a:lnTo>
                <a:cubicBezTo>
                  <a:pt x="830" y="817"/>
                  <a:pt x="843" y="870"/>
                  <a:pt x="843" y="912"/>
                </a:cubicBezTo>
                <a:cubicBezTo>
                  <a:pt x="843" y="968"/>
                  <a:pt x="830" y="1007"/>
                  <a:pt x="791" y="1049"/>
                </a:cubicBezTo>
                <a:lnTo>
                  <a:pt x="1" y="1836"/>
                </a:lnTo>
                <a:lnTo>
                  <a:pt x="6069" y="1836"/>
                </a:lnTo>
                <a:lnTo>
                  <a:pt x="6967" y="912"/>
                </a:lnTo>
                <a:lnTo>
                  <a:pt x="6069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-ES_tradnl" sz="1400" dirty="0"/>
              <a:t>    “</a:t>
            </a:r>
            <a:r>
              <a:rPr lang="es-ES_tradnl" sz="1400" dirty="0" err="1"/>
              <a:t>drc</a:t>
            </a:r>
            <a:r>
              <a:rPr lang="es-ES_tradnl" sz="1400" dirty="0"/>
              <a:t>()”</a:t>
            </a:r>
            <a:endParaRPr sz="1400" dirty="0"/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id="{06F21619-E0F3-B049-8330-30447048528B}"/>
              </a:ext>
            </a:extLst>
          </p:cNvPr>
          <p:cNvSpPr txBox="1"/>
          <p:nvPr/>
        </p:nvSpPr>
        <p:spPr>
          <a:xfrm>
            <a:off x="9126245" y="4439709"/>
            <a:ext cx="1257279" cy="31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Paquete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ángulo 131">
                <a:extLst>
                  <a:ext uri="{FF2B5EF4-FFF2-40B4-BE49-F238E27FC236}">
                    <a16:creationId xmlns:a16="http://schemas.microsoft.com/office/drawing/2014/main" id="{EED012A5-66F4-2E41-8771-76EAACFE14D2}"/>
                  </a:ext>
                </a:extLst>
              </p:cNvPr>
              <p:cNvSpPr/>
              <p:nvPr/>
            </p:nvSpPr>
            <p:spPr>
              <a:xfrm>
                <a:off x="646728" y="2971675"/>
                <a:ext cx="4756621" cy="366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_tradnl" sz="12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s-ES_tradnl" sz="1200" i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s-ES_tradnl" sz="1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_tradnl" sz="1200" i="1">
                            <a:latin typeface="Cambria Math" panose="02040503050406030204" pitchFamily="18" charset="0"/>
                          </a:rPr>
                          <m:t>𝑀𝑜𝑟𝑡𝑎𝑙𝑖𝑑𝑎𝑑</m:t>
                        </m:r>
                        <m:r>
                          <a:rPr lang="es-ES_tradnl" sz="12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_tradnl" sz="1200" i="1">
                            <a:latin typeface="Cambria Math" panose="02040503050406030204" pitchFamily="18" charset="0"/>
                          </a:rPr>
                          <m:t>𝑒𝑛</m:t>
                        </m:r>
                        <m:r>
                          <a:rPr lang="es-ES_tradnl" sz="12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_tradnl" sz="1200" i="1">
                            <a:latin typeface="Cambria Math" panose="02040503050406030204" pitchFamily="18" charset="0"/>
                          </a:rPr>
                          <m:t>𝑒𝑙</m:t>
                        </m:r>
                        <m:r>
                          <a:rPr lang="es-ES_tradnl" sz="12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_tradnl" sz="1200" i="1">
                            <a:latin typeface="Cambria Math" panose="02040503050406030204" pitchFamily="18" charset="0"/>
                          </a:rPr>
                          <m:t>𝑡𝑟𝑎𝑡𝑎𝑚𝑖𝑒𝑛𝑡𝑜</m:t>
                        </m:r>
                        <m:r>
                          <a:rPr lang="es-ES_tradnl" sz="1200" i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_tradnl" sz="1200" i="1">
                            <a:latin typeface="Cambria Math" panose="02040503050406030204" pitchFamily="18" charset="0"/>
                          </a:rPr>
                          <m:t>𝑀𝑜𝑟𝑡𝑎𝑙𝑖𝑑𝑎𝑑</m:t>
                        </m:r>
                        <m:r>
                          <a:rPr lang="es-ES_tradnl" sz="12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_tradnl" sz="1200" i="1">
                            <a:latin typeface="Cambria Math" panose="02040503050406030204" pitchFamily="18" charset="0"/>
                          </a:rPr>
                          <m:t>𝑒𝑛</m:t>
                        </m:r>
                        <m:r>
                          <a:rPr lang="es-ES_tradnl" sz="12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_tradnl" sz="1200" i="1">
                            <a:latin typeface="Cambria Math" panose="02040503050406030204" pitchFamily="18" charset="0"/>
                          </a:rPr>
                          <m:t>𝑒𝑙</m:t>
                        </m:r>
                        <m:r>
                          <a:rPr lang="es-ES_tradnl" sz="12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_tradnl" sz="1200" i="1">
                            <a:latin typeface="Cambria Math" panose="02040503050406030204" pitchFamily="18" charset="0"/>
                          </a:rPr>
                          <m:t>𝑐𝑜𝑛𝑡𝑟𝑜𝑙</m:t>
                        </m:r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s-ES_tradnl" sz="1200" i="0">
                            <a:latin typeface="Cambria Math" panose="02040503050406030204" pitchFamily="18" charset="0"/>
                          </a:rPr>
                          <m:t>100− </m:t>
                        </m:r>
                        <m:r>
                          <a:rPr lang="es-ES_tradnl" sz="1200" i="1">
                            <a:latin typeface="Cambria Math" panose="02040503050406030204" pitchFamily="18" charset="0"/>
                          </a:rPr>
                          <m:t>𝑀𝑜𝑟𝑡𝑎𝑙𝑖𝑑𝑎𝑑</m:t>
                        </m:r>
                        <m:r>
                          <a:rPr lang="es-ES_tradnl" sz="12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_tradnl" sz="1200" i="1">
                            <a:latin typeface="Cambria Math" panose="02040503050406030204" pitchFamily="18" charset="0"/>
                          </a:rPr>
                          <m:t>𝑒𝑛</m:t>
                        </m:r>
                        <m:r>
                          <a:rPr lang="es-ES_tradnl" sz="12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_tradnl" sz="1200" i="1">
                            <a:latin typeface="Cambria Math" panose="02040503050406030204" pitchFamily="18" charset="0"/>
                          </a:rPr>
                          <m:t>𝑒𝑙</m:t>
                        </m:r>
                        <m:r>
                          <a:rPr lang="es-ES_tradnl" sz="12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_tradnl" sz="1200" i="1">
                            <a:latin typeface="Cambria Math" panose="02040503050406030204" pitchFamily="18" charset="0"/>
                          </a:rPr>
                          <m:t>𝑡𝑟𝑎𝑡𝑎𝑚𝑖𝑒𝑛𝑡𝑜</m:t>
                        </m:r>
                      </m:den>
                    </m:f>
                  </m:oMath>
                </a14:m>
                <a:r>
                  <a:rPr lang="es-ES_tradnl" sz="1200" dirty="0"/>
                  <a:t> </a:t>
                </a:r>
                <a14:m>
                  <m:oMath xmlns:m="http://schemas.openxmlformats.org/officeDocument/2006/math">
                    <m:r>
                      <a:rPr lang="es-ES_tradnl" sz="1200">
                        <a:latin typeface="Cambria Math" panose="02040503050406030204" pitchFamily="18" charset="0"/>
                      </a:rPr>
                      <m:t>∗100</m:t>
                    </m:r>
                  </m:oMath>
                </a14:m>
                <a:endParaRPr lang="es-ES_tradnl" sz="1200" dirty="0"/>
              </a:p>
            </p:txBody>
          </p:sp>
        </mc:Choice>
        <mc:Fallback xmlns="">
          <p:sp>
            <p:nvSpPr>
              <p:cNvPr id="132" name="Rectángulo 131">
                <a:extLst>
                  <a:ext uri="{FF2B5EF4-FFF2-40B4-BE49-F238E27FC236}">
                    <a16:creationId xmlns:a16="http://schemas.microsoft.com/office/drawing/2014/main" id="{EED012A5-66F4-2E41-8771-76EAACFE14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28" y="2971675"/>
                <a:ext cx="4756621" cy="366190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Google Shape;324;p21">
            <a:extLst>
              <a:ext uri="{FF2B5EF4-FFF2-40B4-BE49-F238E27FC236}">
                <a16:creationId xmlns:a16="http://schemas.microsoft.com/office/drawing/2014/main" id="{F8236202-2FFB-7344-8DE6-C16A7D6FB23A}"/>
              </a:ext>
            </a:extLst>
          </p:cNvPr>
          <p:cNvSpPr/>
          <p:nvPr/>
        </p:nvSpPr>
        <p:spPr>
          <a:xfrm>
            <a:off x="450124" y="3280535"/>
            <a:ext cx="1049" cy="8136"/>
          </a:xfrm>
          <a:custGeom>
            <a:avLst/>
            <a:gdLst/>
            <a:ahLst/>
            <a:cxnLst/>
            <a:rect l="l" t="t" r="r" b="b"/>
            <a:pathLst>
              <a:path w="37" h="287" extrusionOk="0">
                <a:moveTo>
                  <a:pt x="36" y="0"/>
                </a:moveTo>
                <a:cubicBezTo>
                  <a:pt x="24" y="84"/>
                  <a:pt x="24" y="155"/>
                  <a:pt x="1" y="274"/>
                </a:cubicBezTo>
                <a:cubicBezTo>
                  <a:pt x="12" y="274"/>
                  <a:pt x="12" y="274"/>
                  <a:pt x="12" y="286"/>
                </a:cubicBezTo>
                <a:cubicBezTo>
                  <a:pt x="24" y="191"/>
                  <a:pt x="36" y="96"/>
                  <a:pt x="36" y="0"/>
                </a:cubicBezTo>
                <a:close/>
              </a:path>
            </a:pathLst>
          </a:custGeom>
          <a:solidFill>
            <a:srgbClr val="5EB2FC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25;p21">
            <a:extLst>
              <a:ext uri="{FF2B5EF4-FFF2-40B4-BE49-F238E27FC236}">
                <a16:creationId xmlns:a16="http://schemas.microsoft.com/office/drawing/2014/main" id="{41F13101-5AD2-0A41-85DE-A4A6E4C9D56E}"/>
              </a:ext>
            </a:extLst>
          </p:cNvPr>
          <p:cNvSpPr/>
          <p:nvPr/>
        </p:nvSpPr>
        <p:spPr>
          <a:xfrm>
            <a:off x="450465" y="3288304"/>
            <a:ext cx="28" cy="2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5EB2FC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326;p21">
            <a:extLst>
              <a:ext uri="{FF2B5EF4-FFF2-40B4-BE49-F238E27FC236}">
                <a16:creationId xmlns:a16="http://schemas.microsoft.com/office/drawing/2014/main" id="{76FFC4B8-1967-CA48-B998-1BD925335D8C}"/>
              </a:ext>
            </a:extLst>
          </p:cNvPr>
          <p:cNvGrpSpPr/>
          <p:nvPr/>
        </p:nvGrpSpPr>
        <p:grpSpPr>
          <a:xfrm>
            <a:off x="886949" y="4131028"/>
            <a:ext cx="1142121" cy="1051866"/>
            <a:chOff x="4555771" y="3554221"/>
            <a:chExt cx="1142121" cy="1051866"/>
          </a:xfrm>
        </p:grpSpPr>
        <p:sp>
          <p:nvSpPr>
            <p:cNvPr id="150" name="Google Shape;327;p21">
              <a:extLst>
                <a:ext uri="{FF2B5EF4-FFF2-40B4-BE49-F238E27FC236}">
                  <a16:creationId xmlns:a16="http://schemas.microsoft.com/office/drawing/2014/main" id="{2AC61FA0-1FF7-0A45-BEB2-6DC6574EC974}"/>
                </a:ext>
              </a:extLst>
            </p:cNvPr>
            <p:cNvSpPr/>
            <p:nvPr/>
          </p:nvSpPr>
          <p:spPr>
            <a:xfrm>
              <a:off x="4555771" y="3554221"/>
              <a:ext cx="1142121" cy="1051866"/>
            </a:xfrm>
            <a:custGeom>
              <a:avLst/>
              <a:gdLst/>
              <a:ahLst/>
              <a:cxnLst/>
              <a:rect l="l" t="t" r="r" b="b"/>
              <a:pathLst>
                <a:path w="37672" h="34695" extrusionOk="0">
                  <a:moveTo>
                    <a:pt x="10621" y="0"/>
                  </a:moveTo>
                  <a:cubicBezTo>
                    <a:pt x="10621" y="0"/>
                    <a:pt x="10621" y="12"/>
                    <a:pt x="10621" y="12"/>
                  </a:cubicBezTo>
                  <a:cubicBezTo>
                    <a:pt x="10704" y="60"/>
                    <a:pt x="10740" y="83"/>
                    <a:pt x="10823" y="131"/>
                  </a:cubicBezTo>
                  <a:cubicBezTo>
                    <a:pt x="10716" y="5167"/>
                    <a:pt x="11193" y="10156"/>
                    <a:pt x="11871" y="15145"/>
                  </a:cubicBezTo>
                  <a:cubicBezTo>
                    <a:pt x="8275" y="18121"/>
                    <a:pt x="4227" y="20574"/>
                    <a:pt x="1" y="22538"/>
                  </a:cubicBezTo>
                  <a:cubicBezTo>
                    <a:pt x="8573" y="28896"/>
                    <a:pt x="17646" y="32718"/>
                    <a:pt x="28123" y="34695"/>
                  </a:cubicBezTo>
                  <a:cubicBezTo>
                    <a:pt x="31826" y="30051"/>
                    <a:pt x="34934" y="25265"/>
                    <a:pt x="37672" y="19991"/>
                  </a:cubicBezTo>
                  <a:cubicBezTo>
                    <a:pt x="34755" y="15228"/>
                    <a:pt x="32159" y="10370"/>
                    <a:pt x="30207" y="5132"/>
                  </a:cubicBezTo>
                  <a:cubicBezTo>
                    <a:pt x="22956" y="4941"/>
                    <a:pt x="17015" y="3417"/>
                    <a:pt x="10621" y="0"/>
                  </a:cubicBezTo>
                  <a:close/>
                </a:path>
              </a:pathLst>
            </a:custGeom>
            <a:solidFill>
              <a:srgbClr val="FCBD24"/>
            </a:solidFill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28;p21">
              <a:extLst>
                <a:ext uri="{FF2B5EF4-FFF2-40B4-BE49-F238E27FC236}">
                  <a16:creationId xmlns:a16="http://schemas.microsoft.com/office/drawing/2014/main" id="{A2E6A784-D405-5F4B-8252-A9835B41D8E1}"/>
                </a:ext>
              </a:extLst>
            </p:cNvPr>
            <p:cNvSpPr txBox="1"/>
            <p:nvPr/>
          </p:nvSpPr>
          <p:spPr>
            <a:xfrm>
              <a:off x="4880525" y="3884725"/>
              <a:ext cx="678900" cy="4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5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19</a:t>
              </a:r>
              <a:endParaRPr sz="3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52" name="Google Shape;329;p21">
            <a:extLst>
              <a:ext uri="{FF2B5EF4-FFF2-40B4-BE49-F238E27FC236}">
                <a16:creationId xmlns:a16="http://schemas.microsoft.com/office/drawing/2014/main" id="{0FF9AC62-05FC-7440-981A-9AE7F6B41EC4}"/>
              </a:ext>
            </a:extLst>
          </p:cNvPr>
          <p:cNvGrpSpPr/>
          <p:nvPr/>
        </p:nvGrpSpPr>
        <p:grpSpPr>
          <a:xfrm>
            <a:off x="360673" y="3735387"/>
            <a:ext cx="886211" cy="1078970"/>
            <a:chOff x="4029495" y="3158580"/>
            <a:chExt cx="886211" cy="1078970"/>
          </a:xfrm>
        </p:grpSpPr>
        <p:sp>
          <p:nvSpPr>
            <p:cNvPr id="153" name="Google Shape;330;p21">
              <a:extLst>
                <a:ext uri="{FF2B5EF4-FFF2-40B4-BE49-F238E27FC236}">
                  <a16:creationId xmlns:a16="http://schemas.microsoft.com/office/drawing/2014/main" id="{DA02089A-8B7C-F04A-B0D6-4C90C1CE9BF3}"/>
                </a:ext>
              </a:extLst>
            </p:cNvPr>
            <p:cNvSpPr/>
            <p:nvPr/>
          </p:nvSpPr>
          <p:spPr>
            <a:xfrm>
              <a:off x="4029495" y="3158580"/>
              <a:ext cx="886211" cy="1078970"/>
            </a:xfrm>
            <a:custGeom>
              <a:avLst/>
              <a:gdLst/>
              <a:ahLst/>
              <a:cxnLst/>
              <a:rect l="l" t="t" r="r" b="b"/>
              <a:pathLst>
                <a:path w="29231" h="35589" extrusionOk="0">
                  <a:moveTo>
                    <a:pt x="14550" y="1"/>
                  </a:moveTo>
                  <a:cubicBezTo>
                    <a:pt x="13097" y="4251"/>
                    <a:pt x="12026" y="8645"/>
                    <a:pt x="11192" y="13050"/>
                  </a:cubicBezTo>
                  <a:cubicBezTo>
                    <a:pt x="8585" y="13600"/>
                    <a:pt x="5917" y="13880"/>
                    <a:pt x="3250" y="13880"/>
                  </a:cubicBezTo>
                  <a:cubicBezTo>
                    <a:pt x="2165" y="13880"/>
                    <a:pt x="1081" y="13833"/>
                    <a:pt x="0" y="13741"/>
                  </a:cubicBezTo>
                  <a:lnTo>
                    <a:pt x="0" y="13741"/>
                  </a:lnTo>
                  <a:cubicBezTo>
                    <a:pt x="4370" y="22325"/>
                    <a:pt x="9954" y="29397"/>
                    <a:pt x="17360" y="35588"/>
                  </a:cubicBezTo>
                  <a:cubicBezTo>
                    <a:pt x="21586" y="33624"/>
                    <a:pt x="25634" y="31171"/>
                    <a:pt x="29230" y="28195"/>
                  </a:cubicBezTo>
                  <a:cubicBezTo>
                    <a:pt x="28552" y="23206"/>
                    <a:pt x="28075" y="18217"/>
                    <a:pt x="28194" y="13181"/>
                  </a:cubicBezTo>
                  <a:cubicBezTo>
                    <a:pt x="22586" y="9573"/>
                    <a:pt x="18395" y="5466"/>
                    <a:pt x="14550" y="1"/>
                  </a:cubicBezTo>
                  <a:close/>
                </a:path>
              </a:pathLst>
            </a:custGeom>
            <a:solidFill>
              <a:srgbClr val="F3D6D1"/>
            </a:solidFill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1;p21">
              <a:extLst>
                <a:ext uri="{FF2B5EF4-FFF2-40B4-BE49-F238E27FC236}">
                  <a16:creationId xmlns:a16="http://schemas.microsoft.com/office/drawing/2014/main" id="{8CEDC14C-DDCF-3148-912B-FC9FF2AF71A8}"/>
                </a:ext>
              </a:extLst>
            </p:cNvPr>
            <p:cNvSpPr txBox="1"/>
            <p:nvPr/>
          </p:nvSpPr>
          <p:spPr>
            <a:xfrm>
              <a:off x="4286148" y="3579391"/>
              <a:ext cx="422761" cy="395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…</a:t>
              </a:r>
              <a:endParaRPr sz="30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55" name="Google Shape;332;p21">
            <a:extLst>
              <a:ext uri="{FF2B5EF4-FFF2-40B4-BE49-F238E27FC236}">
                <a16:creationId xmlns:a16="http://schemas.microsoft.com/office/drawing/2014/main" id="{4FE12591-18CE-AA4D-B630-2F23C9A02873}"/>
              </a:ext>
            </a:extLst>
          </p:cNvPr>
          <p:cNvGrpSpPr/>
          <p:nvPr/>
        </p:nvGrpSpPr>
        <p:grpSpPr>
          <a:xfrm>
            <a:off x="162853" y="3048124"/>
            <a:ext cx="638941" cy="1108074"/>
            <a:chOff x="3831675" y="2471317"/>
            <a:chExt cx="638941" cy="110807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56" name="Google Shape;333;p21">
              <a:extLst>
                <a:ext uri="{FF2B5EF4-FFF2-40B4-BE49-F238E27FC236}">
                  <a16:creationId xmlns:a16="http://schemas.microsoft.com/office/drawing/2014/main" id="{FD29E384-9708-7B46-8917-A732000A4D08}"/>
                </a:ext>
              </a:extLst>
            </p:cNvPr>
            <p:cNvSpPr/>
            <p:nvPr/>
          </p:nvSpPr>
          <p:spPr>
            <a:xfrm>
              <a:off x="3831675" y="2471317"/>
              <a:ext cx="638941" cy="1108074"/>
            </a:xfrm>
            <a:custGeom>
              <a:avLst/>
              <a:gdLst/>
              <a:ahLst/>
              <a:cxnLst/>
              <a:rect l="l" t="t" r="r" b="b"/>
              <a:pathLst>
                <a:path w="21075" h="36549" extrusionOk="0">
                  <a:moveTo>
                    <a:pt x="14252" y="0"/>
                  </a:moveTo>
                  <a:cubicBezTo>
                    <a:pt x="11883" y="2917"/>
                    <a:pt x="9776" y="5989"/>
                    <a:pt x="7716" y="9132"/>
                  </a:cubicBezTo>
                  <a:cubicBezTo>
                    <a:pt x="5287" y="7811"/>
                    <a:pt x="2787" y="5739"/>
                    <a:pt x="1048" y="3572"/>
                  </a:cubicBezTo>
                  <a:lnTo>
                    <a:pt x="1048" y="3572"/>
                  </a:lnTo>
                  <a:cubicBezTo>
                    <a:pt x="1" y="15145"/>
                    <a:pt x="1846" y="25742"/>
                    <a:pt x="6525" y="36410"/>
                  </a:cubicBezTo>
                  <a:cubicBezTo>
                    <a:pt x="7606" y="36502"/>
                    <a:pt x="8690" y="36549"/>
                    <a:pt x="9775" y="36549"/>
                  </a:cubicBezTo>
                  <a:cubicBezTo>
                    <a:pt x="12442" y="36549"/>
                    <a:pt x="15110" y="36269"/>
                    <a:pt x="17717" y="35719"/>
                  </a:cubicBezTo>
                  <a:cubicBezTo>
                    <a:pt x="18527" y="31397"/>
                    <a:pt x="19575" y="27099"/>
                    <a:pt x="20991" y="22920"/>
                  </a:cubicBezTo>
                  <a:cubicBezTo>
                    <a:pt x="21027" y="22836"/>
                    <a:pt x="21051" y="22753"/>
                    <a:pt x="21075" y="22670"/>
                  </a:cubicBezTo>
                  <a:cubicBezTo>
                    <a:pt x="16848" y="15478"/>
                    <a:pt x="14705" y="8335"/>
                    <a:pt x="1425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34;p21">
              <a:extLst>
                <a:ext uri="{FF2B5EF4-FFF2-40B4-BE49-F238E27FC236}">
                  <a16:creationId xmlns:a16="http://schemas.microsoft.com/office/drawing/2014/main" id="{73706214-55FE-014D-A084-688E919B19D7}"/>
                </a:ext>
              </a:extLst>
            </p:cNvPr>
            <p:cNvSpPr txBox="1"/>
            <p:nvPr/>
          </p:nvSpPr>
          <p:spPr>
            <a:xfrm>
              <a:off x="3923119" y="2924167"/>
              <a:ext cx="307938" cy="33795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5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…</a:t>
              </a:r>
              <a:endParaRPr sz="25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58" name="Google Shape;335;p21">
            <a:extLst>
              <a:ext uri="{FF2B5EF4-FFF2-40B4-BE49-F238E27FC236}">
                <a16:creationId xmlns:a16="http://schemas.microsoft.com/office/drawing/2014/main" id="{6204763D-CCAB-5C45-A38F-A4B21BE36981}"/>
              </a:ext>
            </a:extLst>
          </p:cNvPr>
          <p:cNvGrpSpPr/>
          <p:nvPr/>
        </p:nvGrpSpPr>
        <p:grpSpPr>
          <a:xfrm>
            <a:off x="102678" y="2019732"/>
            <a:ext cx="852886" cy="1305290"/>
            <a:chOff x="3771500" y="1442925"/>
            <a:chExt cx="852886" cy="1305290"/>
          </a:xfrm>
        </p:grpSpPr>
        <p:sp>
          <p:nvSpPr>
            <p:cNvPr id="159" name="Google Shape;336;p21">
              <a:extLst>
                <a:ext uri="{FF2B5EF4-FFF2-40B4-BE49-F238E27FC236}">
                  <a16:creationId xmlns:a16="http://schemas.microsoft.com/office/drawing/2014/main" id="{11FC05BF-E7C0-7340-AA30-F50D4F374A63}"/>
                </a:ext>
              </a:extLst>
            </p:cNvPr>
            <p:cNvSpPr/>
            <p:nvPr/>
          </p:nvSpPr>
          <p:spPr>
            <a:xfrm>
              <a:off x="3863447" y="1442925"/>
              <a:ext cx="760939" cy="1305290"/>
            </a:xfrm>
            <a:custGeom>
              <a:avLst/>
              <a:gdLst/>
              <a:ahLst/>
              <a:cxnLst/>
              <a:rect l="l" t="t" r="r" b="b"/>
              <a:pathLst>
                <a:path w="25099" h="43054" extrusionOk="0">
                  <a:moveTo>
                    <a:pt x="21801" y="1"/>
                  </a:moveTo>
                  <a:cubicBezTo>
                    <a:pt x="9645" y="9871"/>
                    <a:pt x="2370" y="21991"/>
                    <a:pt x="0" y="37481"/>
                  </a:cubicBezTo>
                  <a:cubicBezTo>
                    <a:pt x="1727" y="39648"/>
                    <a:pt x="4227" y="41732"/>
                    <a:pt x="6668" y="43053"/>
                  </a:cubicBezTo>
                  <a:cubicBezTo>
                    <a:pt x="8728" y="39910"/>
                    <a:pt x="10835" y="36838"/>
                    <a:pt x="13204" y="33921"/>
                  </a:cubicBezTo>
                  <a:cubicBezTo>
                    <a:pt x="13490" y="22134"/>
                    <a:pt x="17550" y="12562"/>
                    <a:pt x="25099" y="3572"/>
                  </a:cubicBezTo>
                  <a:cubicBezTo>
                    <a:pt x="23777" y="2144"/>
                    <a:pt x="23122" y="1429"/>
                    <a:pt x="21801" y="1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9525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7;p21">
              <a:extLst>
                <a:ext uri="{FF2B5EF4-FFF2-40B4-BE49-F238E27FC236}">
                  <a16:creationId xmlns:a16="http://schemas.microsoft.com/office/drawing/2014/main" id="{21A739D9-4BA9-7F47-BD0E-59B12886CF10}"/>
                </a:ext>
              </a:extLst>
            </p:cNvPr>
            <p:cNvSpPr txBox="1"/>
            <p:nvPr/>
          </p:nvSpPr>
          <p:spPr>
            <a:xfrm>
              <a:off x="3771500" y="2010225"/>
              <a:ext cx="678900" cy="48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01</a:t>
              </a:r>
              <a:endParaRPr sz="20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9220" name="Picture 4">
            <a:extLst>
              <a:ext uri="{FF2B5EF4-FFF2-40B4-BE49-F238E27FC236}">
                <a16:creationId xmlns:a16="http://schemas.microsoft.com/office/drawing/2014/main" id="{713116A5-AB5E-CB4F-9186-BA5DD332B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" b="45223"/>
          <a:stretch/>
        </p:blipFill>
        <p:spPr bwMode="auto">
          <a:xfrm>
            <a:off x="2025754" y="3755591"/>
            <a:ext cx="2120871" cy="243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F587219-E157-194A-B576-92ACF0283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44" y="1353324"/>
            <a:ext cx="2516017" cy="122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00046415-E317-3B46-AEA0-FD328023A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964" y="1552307"/>
            <a:ext cx="2857500" cy="2857500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921D1CC4-FE54-DA43-841A-C08E01828C0D}"/>
              </a:ext>
            </a:extLst>
          </p:cNvPr>
          <p:cNvSpPr txBox="1"/>
          <p:nvPr/>
        </p:nvSpPr>
        <p:spPr>
          <a:xfrm>
            <a:off x="828706" y="2574153"/>
            <a:ext cx="31967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b="1" dirty="0"/>
              <a:t>Figura 16. </a:t>
            </a:r>
            <a:r>
              <a:rPr lang="es-ES_tradnl" sz="1100" dirty="0"/>
              <a:t>Garrapatas en el día 1 post-infección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8618198A-7417-3A4F-B085-18E267BDAF93}"/>
              </a:ext>
            </a:extLst>
          </p:cNvPr>
          <p:cNvSpPr txBox="1"/>
          <p:nvPr/>
        </p:nvSpPr>
        <p:spPr>
          <a:xfrm>
            <a:off x="1654206" y="6221879"/>
            <a:ext cx="32752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b="1" dirty="0"/>
              <a:t>Figura 17. </a:t>
            </a:r>
            <a:r>
              <a:rPr lang="es-ES_tradnl" sz="1100" dirty="0"/>
              <a:t>Garrapatas en el día 19 post-infección</a:t>
            </a:r>
          </a:p>
        </p:txBody>
      </p:sp>
    </p:spTree>
    <p:extLst>
      <p:ext uri="{BB962C8B-B14F-4D97-AF65-F5344CB8AC3E}">
        <p14:creationId xmlns:p14="http://schemas.microsoft.com/office/powerpoint/2010/main" val="3326850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393;p42">
            <a:extLst>
              <a:ext uri="{FF2B5EF4-FFF2-40B4-BE49-F238E27FC236}">
                <a16:creationId xmlns:a16="http://schemas.microsoft.com/office/drawing/2014/main" id="{93DCA7DA-8155-8D4D-873A-FDB2A818EF6E}"/>
              </a:ext>
            </a:extLst>
          </p:cNvPr>
          <p:cNvSpPr/>
          <p:nvPr/>
        </p:nvSpPr>
        <p:spPr>
          <a:xfrm>
            <a:off x="3079340" y="4952024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1393;p42">
            <a:extLst>
              <a:ext uri="{FF2B5EF4-FFF2-40B4-BE49-F238E27FC236}">
                <a16:creationId xmlns:a16="http://schemas.microsoft.com/office/drawing/2014/main" id="{6C064C9A-ED03-F04C-AFAF-48B224985B6A}"/>
              </a:ext>
            </a:extLst>
          </p:cNvPr>
          <p:cNvSpPr/>
          <p:nvPr/>
        </p:nvSpPr>
        <p:spPr>
          <a:xfrm>
            <a:off x="3053940" y="411032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1393;p42">
            <a:extLst>
              <a:ext uri="{FF2B5EF4-FFF2-40B4-BE49-F238E27FC236}">
                <a16:creationId xmlns:a16="http://schemas.microsoft.com/office/drawing/2014/main" id="{E6F2FC50-5C2C-FA43-BE3C-FAE697D483EB}"/>
              </a:ext>
            </a:extLst>
          </p:cNvPr>
          <p:cNvSpPr/>
          <p:nvPr/>
        </p:nvSpPr>
        <p:spPr>
          <a:xfrm>
            <a:off x="3053940" y="3268628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1393;p42">
            <a:extLst>
              <a:ext uri="{FF2B5EF4-FFF2-40B4-BE49-F238E27FC236}">
                <a16:creationId xmlns:a16="http://schemas.microsoft.com/office/drawing/2014/main" id="{BB3D4036-BA85-2547-9482-0FC9F7A04093}"/>
              </a:ext>
            </a:extLst>
          </p:cNvPr>
          <p:cNvSpPr/>
          <p:nvPr/>
        </p:nvSpPr>
        <p:spPr>
          <a:xfrm>
            <a:off x="3002409" y="241105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393;p42">
            <a:extLst>
              <a:ext uri="{FF2B5EF4-FFF2-40B4-BE49-F238E27FC236}">
                <a16:creationId xmlns:a16="http://schemas.microsoft.com/office/drawing/2014/main" id="{63D96A23-50AA-FB4D-801D-7F945460CC25}"/>
              </a:ext>
            </a:extLst>
          </p:cNvPr>
          <p:cNvSpPr/>
          <p:nvPr/>
        </p:nvSpPr>
        <p:spPr>
          <a:xfrm>
            <a:off x="3041570" y="76586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394;p42">
            <a:extLst>
              <a:ext uri="{FF2B5EF4-FFF2-40B4-BE49-F238E27FC236}">
                <a16:creationId xmlns:a16="http://schemas.microsoft.com/office/drawing/2014/main" id="{C4CD7B66-2359-B54F-9E0C-42DD369F68F3}"/>
              </a:ext>
            </a:extLst>
          </p:cNvPr>
          <p:cNvSpPr/>
          <p:nvPr/>
        </p:nvSpPr>
        <p:spPr>
          <a:xfrm>
            <a:off x="3709190" y="2602977"/>
            <a:ext cx="123" cy="12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0096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1398;p42">
            <a:extLst>
              <a:ext uri="{FF2B5EF4-FFF2-40B4-BE49-F238E27FC236}">
                <a16:creationId xmlns:a16="http://schemas.microsoft.com/office/drawing/2014/main" id="{DC91AB11-A2AB-6C4C-9BB0-943C9F5060EB}"/>
              </a:ext>
            </a:extLst>
          </p:cNvPr>
          <p:cNvSpPr/>
          <p:nvPr/>
        </p:nvSpPr>
        <p:spPr>
          <a:xfrm>
            <a:off x="3968153" y="864191"/>
            <a:ext cx="1656496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Introducción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" name="Google Shape;1399;p42">
            <a:extLst>
              <a:ext uri="{FF2B5EF4-FFF2-40B4-BE49-F238E27FC236}">
                <a16:creationId xmlns:a16="http://schemas.microsoft.com/office/drawing/2014/main" id="{9B68FDC9-AD74-D84E-BEB4-90CF5F7FE758}"/>
              </a:ext>
            </a:extLst>
          </p:cNvPr>
          <p:cNvSpPr/>
          <p:nvPr/>
        </p:nvSpPr>
        <p:spPr>
          <a:xfrm>
            <a:off x="3968153" y="2451065"/>
            <a:ext cx="1321725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Objetivos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3" name="Google Shape;1401;p42">
            <a:extLst>
              <a:ext uri="{FF2B5EF4-FFF2-40B4-BE49-F238E27FC236}">
                <a16:creationId xmlns:a16="http://schemas.microsoft.com/office/drawing/2014/main" id="{230C9507-3E80-BE48-B98E-25F3D0EAB2F5}"/>
              </a:ext>
            </a:extLst>
          </p:cNvPr>
          <p:cNvSpPr/>
          <p:nvPr/>
        </p:nvSpPr>
        <p:spPr>
          <a:xfrm>
            <a:off x="2272851" y="897656"/>
            <a:ext cx="449830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3"/>
                </a:moveTo>
                <a:cubicBezTo>
                  <a:pt x="3679" y="4763"/>
                  <a:pt x="4763" y="3679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679"/>
                  <a:pt x="1048" y="4763"/>
                  <a:pt x="2381" y="4763"/>
                </a:cubicBezTo>
                <a:close/>
              </a:path>
            </a:pathLst>
          </a:custGeom>
          <a:solidFill>
            <a:srgbClr val="6FC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01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4" name="Google Shape;1402;p42">
            <a:extLst>
              <a:ext uri="{FF2B5EF4-FFF2-40B4-BE49-F238E27FC236}">
                <a16:creationId xmlns:a16="http://schemas.microsoft.com/office/drawing/2014/main" id="{D8F72158-DE43-4A45-85ED-F1A076F54C2E}"/>
              </a:ext>
            </a:extLst>
          </p:cNvPr>
          <p:cNvSpPr/>
          <p:nvPr/>
        </p:nvSpPr>
        <p:spPr>
          <a:xfrm>
            <a:off x="2272851" y="1739833"/>
            <a:ext cx="449830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2"/>
                </a:moveTo>
                <a:cubicBezTo>
                  <a:pt x="3679" y="4762"/>
                  <a:pt x="4763" y="3727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727"/>
                  <a:pt x="1048" y="4762"/>
                  <a:pt x="2381" y="4762"/>
                </a:cubicBezTo>
                <a:close/>
              </a:path>
            </a:pathLst>
          </a:custGeom>
          <a:solidFill>
            <a:srgbClr val="FFC7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02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BCDF88F-E20A-174A-819A-451633DA3426}"/>
              </a:ext>
            </a:extLst>
          </p:cNvPr>
          <p:cNvSpPr txBox="1"/>
          <p:nvPr/>
        </p:nvSpPr>
        <p:spPr>
          <a:xfrm>
            <a:off x="1216912" y="107539"/>
            <a:ext cx="2458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s-EC" dirty="0">
                <a:solidFill>
                  <a:srgbClr val="31859B">
                    <a:lumMod val="75000"/>
                  </a:srgbClr>
                </a:solidFill>
                <a:latin typeface="Arial"/>
              </a:rPr>
              <a:t>CONTENIDO</a:t>
            </a:r>
          </a:p>
        </p:txBody>
      </p:sp>
      <p:sp>
        <p:nvSpPr>
          <p:cNvPr id="27" name="Google Shape;1403;p42">
            <a:extLst>
              <a:ext uri="{FF2B5EF4-FFF2-40B4-BE49-F238E27FC236}">
                <a16:creationId xmlns:a16="http://schemas.microsoft.com/office/drawing/2014/main" id="{C7E9B6F4-D28C-4141-B2E2-855403855FE6}"/>
              </a:ext>
            </a:extLst>
          </p:cNvPr>
          <p:cNvSpPr/>
          <p:nvPr/>
        </p:nvSpPr>
        <p:spPr>
          <a:xfrm>
            <a:off x="2272851" y="2582010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03</a:t>
            </a:r>
            <a:endParaRPr dirty="0"/>
          </a:p>
        </p:txBody>
      </p:sp>
      <p:sp>
        <p:nvSpPr>
          <p:cNvPr id="29" name="Google Shape;1399;p42">
            <a:extLst>
              <a:ext uri="{FF2B5EF4-FFF2-40B4-BE49-F238E27FC236}">
                <a16:creationId xmlns:a16="http://schemas.microsoft.com/office/drawing/2014/main" id="{6192E47B-294B-2F4C-B495-D4E87AF5F4DE}"/>
              </a:ext>
            </a:extLst>
          </p:cNvPr>
          <p:cNvSpPr/>
          <p:nvPr/>
        </p:nvSpPr>
        <p:spPr>
          <a:xfrm>
            <a:off x="3962131" y="3339929"/>
            <a:ext cx="1760391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Materiales y metodología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2" name="Google Shape;1403;p42">
            <a:extLst>
              <a:ext uri="{FF2B5EF4-FFF2-40B4-BE49-F238E27FC236}">
                <a16:creationId xmlns:a16="http://schemas.microsoft.com/office/drawing/2014/main" id="{9A9A16C5-D06A-9F47-B8BC-6E60A16A9395}"/>
              </a:ext>
            </a:extLst>
          </p:cNvPr>
          <p:cNvSpPr/>
          <p:nvPr/>
        </p:nvSpPr>
        <p:spPr>
          <a:xfrm>
            <a:off x="2277732" y="3418615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04</a:t>
            </a:r>
            <a:endParaRPr dirty="0"/>
          </a:p>
        </p:txBody>
      </p:sp>
      <p:sp>
        <p:nvSpPr>
          <p:cNvPr id="34" name="Google Shape;1399;p42">
            <a:extLst>
              <a:ext uri="{FF2B5EF4-FFF2-40B4-BE49-F238E27FC236}">
                <a16:creationId xmlns:a16="http://schemas.microsoft.com/office/drawing/2014/main" id="{7B4B6B7B-BA96-9846-A4EF-88E221D49E6B}"/>
              </a:ext>
            </a:extLst>
          </p:cNvPr>
          <p:cNvSpPr/>
          <p:nvPr/>
        </p:nvSpPr>
        <p:spPr>
          <a:xfrm>
            <a:off x="3962131" y="4225663"/>
            <a:ext cx="1760391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Resultados y discusión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0" name="Google Shape;1399;p42">
            <a:extLst>
              <a:ext uri="{FF2B5EF4-FFF2-40B4-BE49-F238E27FC236}">
                <a16:creationId xmlns:a16="http://schemas.microsoft.com/office/drawing/2014/main" id="{C094073F-1753-D14C-BCF5-86B5BFEEF5C8}"/>
              </a:ext>
            </a:extLst>
          </p:cNvPr>
          <p:cNvSpPr/>
          <p:nvPr/>
        </p:nvSpPr>
        <p:spPr>
          <a:xfrm>
            <a:off x="3962131" y="5050349"/>
            <a:ext cx="2039612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Conclusiones y recomendaciones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3" name="Google Shape;706;p26">
            <a:extLst>
              <a:ext uri="{FF2B5EF4-FFF2-40B4-BE49-F238E27FC236}">
                <a16:creationId xmlns:a16="http://schemas.microsoft.com/office/drawing/2014/main" id="{BC65BE4C-8DE6-A847-A958-241EA91E85C7}"/>
              </a:ext>
            </a:extLst>
          </p:cNvPr>
          <p:cNvSpPr/>
          <p:nvPr/>
        </p:nvSpPr>
        <p:spPr>
          <a:xfrm>
            <a:off x="2314381" y="4255220"/>
            <a:ext cx="408300" cy="408300"/>
          </a:xfrm>
          <a:prstGeom prst="ellipse">
            <a:avLst/>
          </a:prstGeom>
          <a:solidFill>
            <a:srgbClr val="E3C7A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05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9" name="Google Shape;1393;p42">
            <a:extLst>
              <a:ext uri="{FF2B5EF4-FFF2-40B4-BE49-F238E27FC236}">
                <a16:creationId xmlns:a16="http://schemas.microsoft.com/office/drawing/2014/main" id="{C5DC38F1-CF77-5542-8A60-834D4FF97DFD}"/>
              </a:ext>
            </a:extLst>
          </p:cNvPr>
          <p:cNvSpPr/>
          <p:nvPr/>
        </p:nvSpPr>
        <p:spPr>
          <a:xfrm>
            <a:off x="3041570" y="1597169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1398;p42">
            <a:extLst>
              <a:ext uri="{FF2B5EF4-FFF2-40B4-BE49-F238E27FC236}">
                <a16:creationId xmlns:a16="http://schemas.microsoft.com/office/drawing/2014/main" id="{44B963EF-670D-3B43-95B1-A4F9D0BD269E}"/>
              </a:ext>
            </a:extLst>
          </p:cNvPr>
          <p:cNvSpPr/>
          <p:nvPr/>
        </p:nvSpPr>
        <p:spPr>
          <a:xfrm>
            <a:off x="3968153" y="1739833"/>
            <a:ext cx="1656496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Hipótesis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5" name="Google Shape;1403;p42">
            <a:extLst>
              <a:ext uri="{FF2B5EF4-FFF2-40B4-BE49-F238E27FC236}">
                <a16:creationId xmlns:a16="http://schemas.microsoft.com/office/drawing/2014/main" id="{42A9305D-87C3-DF4D-B93B-4D7948173020}"/>
              </a:ext>
            </a:extLst>
          </p:cNvPr>
          <p:cNvSpPr/>
          <p:nvPr/>
        </p:nvSpPr>
        <p:spPr>
          <a:xfrm>
            <a:off x="2298701" y="5050349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5058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9;p16">
            <a:extLst>
              <a:ext uri="{FF2B5EF4-FFF2-40B4-BE49-F238E27FC236}">
                <a16:creationId xmlns:a16="http://schemas.microsoft.com/office/drawing/2014/main" id="{E536FD7F-A6B6-1349-8364-C2A674B0882C}"/>
              </a:ext>
            </a:extLst>
          </p:cNvPr>
          <p:cNvSpPr/>
          <p:nvPr/>
        </p:nvSpPr>
        <p:spPr>
          <a:xfrm rot="10800000">
            <a:off x="8494642" y="148829"/>
            <a:ext cx="3697357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0672BE-E775-8C47-A0E8-6B04D5EB774D}"/>
              </a:ext>
            </a:extLst>
          </p:cNvPr>
          <p:cNvSpPr txBox="1"/>
          <p:nvPr/>
        </p:nvSpPr>
        <p:spPr>
          <a:xfrm>
            <a:off x="9082534" y="108036"/>
            <a:ext cx="3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D7EB640-4ABF-CA4A-A84D-164559872A96}"/>
              </a:ext>
            </a:extLst>
          </p:cNvPr>
          <p:cNvSpPr txBox="1"/>
          <p:nvPr/>
        </p:nvSpPr>
        <p:spPr>
          <a:xfrm>
            <a:off x="407963" y="745588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Identificación morfológica de la garrapata</a:t>
            </a:r>
          </a:p>
        </p:txBody>
      </p:sp>
      <p:pic>
        <p:nvPicPr>
          <p:cNvPr id="6" name="Imagen 5" descr="Imagen que contiene animal, tabla, interior, pequeño&#10;&#10;Descripción generada automáticamente">
            <a:extLst>
              <a:ext uri="{FF2B5EF4-FFF2-40B4-BE49-F238E27FC236}">
                <a16:creationId xmlns:a16="http://schemas.microsoft.com/office/drawing/2014/main" id="{DBA35DC6-6015-DD43-B6CA-E6D032C2111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" y="1889624"/>
            <a:ext cx="5992837" cy="3798056"/>
          </a:xfrm>
          <a:prstGeom prst="rect">
            <a:avLst/>
          </a:prstGeom>
        </p:spPr>
      </p:pic>
      <p:pic>
        <p:nvPicPr>
          <p:cNvPr id="7" name="Imagen 6" descr="Imagen que contiene interior, viendo, foto, chocolate&#10;&#10;Descripción generada automáticamente">
            <a:extLst>
              <a:ext uri="{FF2B5EF4-FFF2-40B4-BE49-F238E27FC236}">
                <a16:creationId xmlns:a16="http://schemas.microsoft.com/office/drawing/2014/main" id="{40B1B5FD-1A95-2E4E-ACF4-20E2D1AD487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r="1246"/>
          <a:stretch/>
        </p:blipFill>
        <p:spPr bwMode="auto">
          <a:xfrm>
            <a:off x="6412871" y="1889624"/>
            <a:ext cx="5339325" cy="3798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Google Shape;2055;p34">
            <a:extLst>
              <a:ext uri="{FF2B5EF4-FFF2-40B4-BE49-F238E27FC236}">
                <a16:creationId xmlns:a16="http://schemas.microsoft.com/office/drawing/2014/main" id="{9F1B9F1A-6FDF-864B-9746-D4368F5AF900}"/>
              </a:ext>
            </a:extLst>
          </p:cNvPr>
          <p:cNvCxnSpPr>
            <a:cxnSpLocks/>
          </p:cNvCxnSpPr>
          <p:nvPr/>
        </p:nvCxnSpPr>
        <p:spPr>
          <a:xfrm flipH="1">
            <a:off x="0" y="1114920"/>
            <a:ext cx="4811733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FF4C99CE-BE9C-1741-B877-FFC9BBC12409}"/>
              </a:ext>
            </a:extLst>
          </p:cNvPr>
          <p:cNvSpPr/>
          <p:nvPr/>
        </p:nvSpPr>
        <p:spPr>
          <a:xfrm>
            <a:off x="4811733" y="745587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5FE09062-99BC-DE4D-A9E9-986680DE485F}"/>
              </a:ext>
            </a:extLst>
          </p:cNvPr>
          <p:cNvSpPr/>
          <p:nvPr/>
        </p:nvSpPr>
        <p:spPr>
          <a:xfrm>
            <a:off x="956604" y="2608836"/>
            <a:ext cx="365759" cy="2375681"/>
          </a:xfrm>
          <a:prstGeom prst="leftBrace">
            <a:avLst>
              <a:gd name="adj1" fmla="val 8333"/>
              <a:gd name="adj2" fmla="val 39182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EB3A8E-4373-D048-A4D0-ECA291B0BE7E}"/>
              </a:ext>
            </a:extLst>
          </p:cNvPr>
          <p:cNvSpPr txBox="1"/>
          <p:nvPr/>
        </p:nvSpPr>
        <p:spPr>
          <a:xfrm>
            <a:off x="4634932" y="1463151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i="1" dirty="0"/>
              <a:t>Rhipicephalus microplus</a:t>
            </a:r>
            <a:r>
              <a:rPr lang="es-ES_tradnl" dirty="0"/>
              <a:t> hembra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A365640-F254-6347-A930-E03FB4C178DD}"/>
              </a:ext>
            </a:extLst>
          </p:cNvPr>
          <p:cNvSpPr/>
          <p:nvPr/>
        </p:nvSpPr>
        <p:spPr>
          <a:xfrm>
            <a:off x="1139483" y="5687681"/>
            <a:ext cx="33831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Figura 17</a:t>
            </a:r>
            <a:r>
              <a:rPr lang="es-ES_tradnl" sz="1400" i="1" dirty="0">
                <a:latin typeface="Calibri" panose="020F0502020204030204" pitchFamily="34" charset="0"/>
                <a:ea typeface="Times New Roman" panose="02020603050405020304" pitchFamily="18" charset="0"/>
              </a:rPr>
              <a:t>. Rhipicephalus microplus hembra</a:t>
            </a:r>
            <a:r>
              <a:rPr lang="es-EC" sz="1400" dirty="0"/>
              <a:t> </a:t>
            </a:r>
            <a:endParaRPr lang="es-ES_tradnl" sz="14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8630580-8C9E-054A-9406-7AF006C2C689}"/>
              </a:ext>
            </a:extLst>
          </p:cNvPr>
          <p:cNvSpPr/>
          <p:nvPr/>
        </p:nvSpPr>
        <p:spPr>
          <a:xfrm>
            <a:off x="7132320" y="5687680"/>
            <a:ext cx="45992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Figura 18</a:t>
            </a:r>
            <a:r>
              <a:rPr lang="es-ES_tradnl" sz="1400" i="1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s-ES_tradnl" sz="14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Gnsatosoma</a:t>
            </a:r>
            <a:r>
              <a:rPr lang="es-ES_tradnl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 de  </a:t>
            </a:r>
            <a:r>
              <a:rPr lang="es-ES_tradnl" sz="1400" i="1" dirty="0">
                <a:latin typeface="Calibri" panose="020F0502020204030204" pitchFamily="34" charset="0"/>
                <a:ea typeface="Times New Roman" panose="02020603050405020304" pitchFamily="18" charset="0"/>
              </a:rPr>
              <a:t>Rhipicephalus microplus </a:t>
            </a:r>
            <a:r>
              <a:rPr lang="es-ES_tradnl" sz="1400" dirty="0">
                <a:latin typeface="Calibri" panose="020F0502020204030204" pitchFamily="34" charset="0"/>
                <a:ea typeface="Times New Roman" panose="02020603050405020304" pitchFamily="18" charset="0"/>
              </a:rPr>
              <a:t>hembra</a:t>
            </a:r>
            <a:r>
              <a:rPr lang="es-EC" sz="1400" dirty="0"/>
              <a:t> </a:t>
            </a:r>
            <a:endParaRPr lang="es-ES_tradnl" sz="1400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D666688-7A94-2741-B920-3BE700B3AB33}"/>
              </a:ext>
            </a:extLst>
          </p:cNvPr>
          <p:cNvSpPr/>
          <p:nvPr/>
        </p:nvSpPr>
        <p:spPr>
          <a:xfrm>
            <a:off x="1629704" y="2494536"/>
            <a:ext cx="685800" cy="5026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highlight>
                <a:srgbClr val="FF0000"/>
              </a:highlight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0D9F4AC-0C7B-A648-9BF4-064436D874E0}"/>
              </a:ext>
            </a:extLst>
          </p:cNvPr>
          <p:cNvSpPr/>
          <p:nvPr/>
        </p:nvSpPr>
        <p:spPr>
          <a:xfrm>
            <a:off x="4623796" y="4170936"/>
            <a:ext cx="685800" cy="5026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9DB9FEAD-BAD9-1F4B-83B5-550B858E50B4}"/>
              </a:ext>
            </a:extLst>
          </p:cNvPr>
          <p:cNvSpPr/>
          <p:nvPr/>
        </p:nvSpPr>
        <p:spPr>
          <a:xfrm>
            <a:off x="3937996" y="2494536"/>
            <a:ext cx="685800" cy="5026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Hexágono 15">
            <a:extLst>
              <a:ext uri="{FF2B5EF4-FFF2-40B4-BE49-F238E27FC236}">
                <a16:creationId xmlns:a16="http://schemas.microsoft.com/office/drawing/2014/main" id="{DD50B260-DDA8-3648-A2CD-7FDB85BFCEFC}"/>
              </a:ext>
            </a:extLst>
          </p:cNvPr>
          <p:cNvSpPr/>
          <p:nvPr/>
        </p:nvSpPr>
        <p:spPr>
          <a:xfrm>
            <a:off x="7132320" y="2882900"/>
            <a:ext cx="968228" cy="273956"/>
          </a:xfrm>
          <a:prstGeom prst="hexagon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47D57BF-A504-DA4A-9551-5659EC3C149A}"/>
              </a:ext>
            </a:extLst>
          </p:cNvPr>
          <p:cNvSpPr/>
          <p:nvPr/>
        </p:nvSpPr>
        <p:spPr>
          <a:xfrm>
            <a:off x="7437922" y="2429702"/>
            <a:ext cx="357023" cy="3582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FD6B235-F2F9-B84A-837D-1AAA0B252CE6}"/>
              </a:ext>
            </a:extLst>
          </p:cNvPr>
          <p:cNvSpPr/>
          <p:nvPr/>
        </p:nvSpPr>
        <p:spPr>
          <a:xfrm>
            <a:off x="10078182" y="2507236"/>
            <a:ext cx="968228" cy="99929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7637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C88D728-9042-4840-B493-8367AABF7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pic>
        <p:nvPicPr>
          <p:cNvPr id="4" name="Imagen 3" descr="Imagen que contiene animal, interior, tabla, pequeño&#10;&#10;Descripción generada automáticamente">
            <a:extLst>
              <a:ext uri="{FF2B5EF4-FFF2-40B4-BE49-F238E27FC236}">
                <a16:creationId xmlns:a16="http://schemas.microsoft.com/office/drawing/2014/main" id="{D29FBF3F-B53F-F044-B8E6-77FE2990FD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6" y="1532878"/>
            <a:ext cx="6471138" cy="4290426"/>
          </a:xfrm>
          <a:prstGeom prst="rect">
            <a:avLst/>
          </a:prstGeom>
        </p:spPr>
      </p:pic>
      <p:sp>
        <p:nvSpPr>
          <p:cNvPr id="5" name="Abrir llave 4">
            <a:extLst>
              <a:ext uri="{FF2B5EF4-FFF2-40B4-BE49-F238E27FC236}">
                <a16:creationId xmlns:a16="http://schemas.microsoft.com/office/drawing/2014/main" id="{93646508-D2D3-F843-AF5A-692A2079BE5E}"/>
              </a:ext>
            </a:extLst>
          </p:cNvPr>
          <p:cNvSpPr/>
          <p:nvPr/>
        </p:nvSpPr>
        <p:spPr>
          <a:xfrm>
            <a:off x="1083041" y="3034494"/>
            <a:ext cx="492369" cy="1674055"/>
          </a:xfrm>
          <a:prstGeom prst="leftBrace">
            <a:avLst>
              <a:gd name="adj1" fmla="val 8333"/>
              <a:gd name="adj2" fmla="val 38235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 descr="Imagen que contiene viendo, foto, frente, diferente&#10;&#10;Descripción generada automáticamente">
            <a:extLst>
              <a:ext uri="{FF2B5EF4-FFF2-40B4-BE49-F238E27FC236}">
                <a16:creationId xmlns:a16="http://schemas.microsoft.com/office/drawing/2014/main" id="{9A7F9FB5-2194-8E41-9CDA-5B54B532F7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98" y="1532878"/>
            <a:ext cx="4895556" cy="4276358"/>
          </a:xfrm>
          <a:prstGeom prst="rect">
            <a:avLst/>
          </a:prstGeom>
        </p:spPr>
      </p:pic>
      <p:cxnSp>
        <p:nvCxnSpPr>
          <p:cNvPr id="7" name="Google Shape;2055;p34">
            <a:extLst>
              <a:ext uri="{FF2B5EF4-FFF2-40B4-BE49-F238E27FC236}">
                <a16:creationId xmlns:a16="http://schemas.microsoft.com/office/drawing/2014/main" id="{D1320936-AE84-6B46-BD85-03A6C3CDF6F1}"/>
              </a:ext>
            </a:extLst>
          </p:cNvPr>
          <p:cNvCxnSpPr>
            <a:cxnSpLocks/>
          </p:cNvCxnSpPr>
          <p:nvPr/>
        </p:nvCxnSpPr>
        <p:spPr>
          <a:xfrm flipH="1">
            <a:off x="0" y="1114920"/>
            <a:ext cx="4811733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22E7A44B-BE4D-E64A-8F61-54AA0C9214AE}"/>
              </a:ext>
            </a:extLst>
          </p:cNvPr>
          <p:cNvSpPr txBox="1"/>
          <p:nvPr/>
        </p:nvSpPr>
        <p:spPr>
          <a:xfrm>
            <a:off x="407963" y="745588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Identificación morfológica de la garrapata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A03CC65-3DF6-A94A-97F9-6373208A34E7}"/>
              </a:ext>
            </a:extLst>
          </p:cNvPr>
          <p:cNvSpPr/>
          <p:nvPr/>
        </p:nvSpPr>
        <p:spPr>
          <a:xfrm>
            <a:off x="4811733" y="745587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Google Shape;79;p16">
            <a:extLst>
              <a:ext uri="{FF2B5EF4-FFF2-40B4-BE49-F238E27FC236}">
                <a16:creationId xmlns:a16="http://schemas.microsoft.com/office/drawing/2014/main" id="{29CA266F-EEC8-8F40-BA29-9E0FAB1ABEFD}"/>
              </a:ext>
            </a:extLst>
          </p:cNvPr>
          <p:cNvSpPr/>
          <p:nvPr/>
        </p:nvSpPr>
        <p:spPr>
          <a:xfrm rot="10800000">
            <a:off x="8494642" y="148829"/>
            <a:ext cx="3697357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14114A3-9C0D-B840-BAF0-4D990704D1BA}"/>
              </a:ext>
            </a:extLst>
          </p:cNvPr>
          <p:cNvSpPr txBox="1"/>
          <p:nvPr/>
        </p:nvSpPr>
        <p:spPr>
          <a:xfrm>
            <a:off x="9082534" y="108036"/>
            <a:ext cx="3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68DE01C-4D62-D24D-904D-DD32374781BC}"/>
              </a:ext>
            </a:extLst>
          </p:cNvPr>
          <p:cNvSpPr txBox="1"/>
          <p:nvPr/>
        </p:nvSpPr>
        <p:spPr>
          <a:xfrm>
            <a:off x="5172014" y="1149478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i="1" dirty="0"/>
              <a:t>Rhipicephalus microplus</a:t>
            </a:r>
            <a:r>
              <a:rPr lang="es-ES_tradnl" dirty="0"/>
              <a:t> macho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BD6FDAA-296C-3F4D-8DC4-787E4EE1E101}"/>
              </a:ext>
            </a:extLst>
          </p:cNvPr>
          <p:cNvSpPr/>
          <p:nvPr/>
        </p:nvSpPr>
        <p:spPr>
          <a:xfrm>
            <a:off x="2047853" y="5708522"/>
            <a:ext cx="3310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Figura 19</a:t>
            </a:r>
            <a:r>
              <a:rPr lang="es-ES_tradnl" sz="1400" i="1" dirty="0">
                <a:latin typeface="Calibri" panose="020F0502020204030204" pitchFamily="34" charset="0"/>
                <a:ea typeface="Times New Roman" panose="02020603050405020304" pitchFamily="18" charset="0"/>
              </a:rPr>
              <a:t>. Rhipicephalus microplus macho</a:t>
            </a:r>
            <a:r>
              <a:rPr lang="es-EC" sz="1400" dirty="0"/>
              <a:t> </a:t>
            </a:r>
            <a:endParaRPr lang="es-ES_tradnl" sz="140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6F80FA2-99C0-B547-9747-F768578D3549}"/>
              </a:ext>
            </a:extLst>
          </p:cNvPr>
          <p:cNvSpPr/>
          <p:nvPr/>
        </p:nvSpPr>
        <p:spPr>
          <a:xfrm>
            <a:off x="7416832" y="5723412"/>
            <a:ext cx="44164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b="1" i="1" dirty="0">
                <a:latin typeface="Calibri" panose="020F0502020204030204" pitchFamily="34" charset="0"/>
                <a:ea typeface="Times New Roman" panose="02020603050405020304" pitchFamily="18" charset="0"/>
              </a:rPr>
              <a:t>Figura 20</a:t>
            </a:r>
            <a:r>
              <a:rPr lang="es-ES_tradnl" sz="1400" i="1" dirty="0">
                <a:latin typeface="Calibri" panose="020F0502020204030204" pitchFamily="34" charset="0"/>
                <a:ea typeface="Times New Roman" panose="02020603050405020304" pitchFamily="18" charset="0"/>
              </a:rPr>
              <a:t>. Gnatosoma de Rhipicephalus microplus macho</a:t>
            </a:r>
            <a:r>
              <a:rPr lang="es-EC" sz="1400" dirty="0"/>
              <a:t> </a:t>
            </a:r>
            <a:endParaRPr lang="es-ES_tradnl" sz="1400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B55FED9-3535-CB4B-81A7-F8E9F99A7F88}"/>
              </a:ext>
            </a:extLst>
          </p:cNvPr>
          <p:cNvSpPr/>
          <p:nvPr/>
        </p:nvSpPr>
        <p:spPr>
          <a:xfrm>
            <a:off x="1295400" y="2921000"/>
            <a:ext cx="1582408" cy="2082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35F4009D-2626-6E4C-847B-BC8CD6A48DA8}"/>
              </a:ext>
            </a:extLst>
          </p:cNvPr>
          <p:cNvSpPr/>
          <p:nvPr/>
        </p:nvSpPr>
        <p:spPr>
          <a:xfrm>
            <a:off x="4622098" y="4073765"/>
            <a:ext cx="1054100" cy="10074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165DB874-4BB1-E84F-9B60-520E9F64291A}"/>
              </a:ext>
            </a:extLst>
          </p:cNvPr>
          <p:cNvSpPr/>
          <p:nvPr/>
        </p:nvSpPr>
        <p:spPr>
          <a:xfrm>
            <a:off x="7962900" y="2527300"/>
            <a:ext cx="383022" cy="50719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BDF226B5-C049-6B4F-89E9-BA199A906D47}"/>
              </a:ext>
            </a:extLst>
          </p:cNvPr>
          <p:cNvSpPr/>
          <p:nvPr/>
        </p:nvSpPr>
        <p:spPr>
          <a:xfrm>
            <a:off x="7696949" y="2996259"/>
            <a:ext cx="914923" cy="340054"/>
          </a:xfrm>
          <a:prstGeom prst="hexagon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18D8428B-422C-3A43-BE9D-03D12FBA6FC0}"/>
              </a:ext>
            </a:extLst>
          </p:cNvPr>
          <p:cNvSpPr/>
          <p:nvPr/>
        </p:nvSpPr>
        <p:spPr>
          <a:xfrm>
            <a:off x="9918700" y="2692400"/>
            <a:ext cx="1137899" cy="95249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50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0F8CE1F-049E-E241-8DAF-7496536439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3CE75AE-EFF2-EB43-98FD-9E760E7CF47A}"/>
              </a:ext>
            </a:extLst>
          </p:cNvPr>
          <p:cNvSpPr txBox="1"/>
          <p:nvPr/>
        </p:nvSpPr>
        <p:spPr>
          <a:xfrm>
            <a:off x="407963" y="745588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Identificación morfológica de la garrapata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FB2E7EB-8180-3943-9823-A197FD318B5B}"/>
              </a:ext>
            </a:extLst>
          </p:cNvPr>
          <p:cNvSpPr/>
          <p:nvPr/>
        </p:nvSpPr>
        <p:spPr>
          <a:xfrm>
            <a:off x="4811733" y="745587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" name="Google Shape;2055;p34">
            <a:extLst>
              <a:ext uri="{FF2B5EF4-FFF2-40B4-BE49-F238E27FC236}">
                <a16:creationId xmlns:a16="http://schemas.microsoft.com/office/drawing/2014/main" id="{D04728D9-7F1D-AA4F-AB6D-A19B20EC11E9}"/>
              </a:ext>
            </a:extLst>
          </p:cNvPr>
          <p:cNvCxnSpPr>
            <a:cxnSpLocks/>
          </p:cNvCxnSpPr>
          <p:nvPr/>
        </p:nvCxnSpPr>
        <p:spPr>
          <a:xfrm flipH="1">
            <a:off x="0" y="1114920"/>
            <a:ext cx="4811733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ABEA69F6-BCA0-3441-9C24-70D90C857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173799"/>
              </p:ext>
            </p:extLst>
          </p:nvPr>
        </p:nvGraphicFramePr>
        <p:xfrm>
          <a:off x="330201" y="2618331"/>
          <a:ext cx="5765799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1933">
                  <a:extLst>
                    <a:ext uri="{9D8B030D-6E8A-4147-A177-3AD203B41FA5}">
                      <a16:colId xmlns:a16="http://schemas.microsoft.com/office/drawing/2014/main" val="3568208113"/>
                    </a:ext>
                  </a:extLst>
                </a:gridCol>
                <a:gridCol w="1921933">
                  <a:extLst>
                    <a:ext uri="{9D8B030D-6E8A-4147-A177-3AD203B41FA5}">
                      <a16:colId xmlns:a16="http://schemas.microsoft.com/office/drawing/2014/main" val="3183213361"/>
                    </a:ext>
                  </a:extLst>
                </a:gridCol>
                <a:gridCol w="1921933">
                  <a:extLst>
                    <a:ext uri="{9D8B030D-6E8A-4147-A177-3AD203B41FA5}">
                      <a16:colId xmlns:a16="http://schemas.microsoft.com/office/drawing/2014/main" val="3379010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Finca ”La Maminita”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Condiciones propicias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9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Temperatura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22.6ºC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&gt;16ºC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037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Humedad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&gt;70%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761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Altitud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777 </a:t>
                      </a:r>
                      <a:r>
                        <a:rPr lang="es-ES_tradnl" sz="1600" dirty="0" err="1"/>
                        <a:t>m.s.n.m</a:t>
                      </a:r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600-2000 </a:t>
                      </a:r>
                      <a:r>
                        <a:rPr lang="es-ES_tradnl" sz="1600" dirty="0" err="1"/>
                        <a:t>m.s.n.m</a:t>
                      </a:r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636372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2C2B399E-D181-CB4E-8A41-C594B2C6A4F2}"/>
              </a:ext>
            </a:extLst>
          </p:cNvPr>
          <p:cNvSpPr/>
          <p:nvPr/>
        </p:nvSpPr>
        <p:spPr>
          <a:xfrm>
            <a:off x="854239" y="6487884"/>
            <a:ext cx="17556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200" dirty="0">
                <a:latin typeface="Calibri" panose="020F0502020204030204" pitchFamily="34" charset="0"/>
                <a:ea typeface="Cambria" panose="02040503050406030204" pitchFamily="18" charset="0"/>
              </a:rPr>
              <a:t>(Guillen &amp; Muñoz, 2013)</a:t>
            </a:r>
            <a:r>
              <a:rPr lang="es-EC" sz="1200" dirty="0"/>
              <a:t> </a:t>
            </a:r>
            <a:endParaRPr lang="es-ES_tradnl" sz="12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583D4B2-A97D-7847-A566-2BA5D451D534}"/>
              </a:ext>
            </a:extLst>
          </p:cNvPr>
          <p:cNvSpPr/>
          <p:nvPr/>
        </p:nvSpPr>
        <p:spPr>
          <a:xfrm>
            <a:off x="3258808" y="6308399"/>
            <a:ext cx="2674963" cy="4089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es-ES_tradnl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(R. Rodríguez &amp; Bustillos, 2014). </a:t>
            </a:r>
            <a:endParaRPr lang="es-EC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BF2D30-F042-7D48-9E05-BBC21DE7DDE9}"/>
              </a:ext>
            </a:extLst>
          </p:cNvPr>
          <p:cNvSpPr txBox="1"/>
          <p:nvPr/>
        </p:nvSpPr>
        <p:spPr>
          <a:xfrm>
            <a:off x="852395" y="2302798"/>
            <a:ext cx="4930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/>
              <a:t>Tabla. Condiciones ambientales propicias para </a:t>
            </a:r>
            <a:r>
              <a:rPr lang="es-ES_tradnl" sz="1400" i="1" dirty="0"/>
              <a:t>R. microplus</a:t>
            </a:r>
          </a:p>
        </p:txBody>
      </p:sp>
      <p:pic>
        <p:nvPicPr>
          <p:cNvPr id="11" name="Imagen 10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3C69CFBE-ACC0-9245-91BD-EB30CCA66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03" t="22386" r="22106" b="10185"/>
          <a:stretch/>
        </p:blipFill>
        <p:spPr>
          <a:xfrm>
            <a:off x="6429633" y="1109306"/>
            <a:ext cx="5013069" cy="4268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E0000F8-3DDB-D548-AF0F-CE6389B153CA}"/>
              </a:ext>
            </a:extLst>
          </p:cNvPr>
          <p:cNvSpPr txBox="1"/>
          <p:nvPr/>
        </p:nvSpPr>
        <p:spPr>
          <a:xfrm>
            <a:off x="6507457" y="5440917"/>
            <a:ext cx="5126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/>
              <a:t>Figura 21. </a:t>
            </a:r>
            <a:r>
              <a:rPr lang="es-ES" sz="1400" dirty="0"/>
              <a:t>Ciclo de vida de la garrapata de un solo hospedero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440744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5B432D-8664-5441-B103-99E3D3446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pic>
        <p:nvPicPr>
          <p:cNvPr id="4" name="Imagen 3" descr="Gráfico, Gráfico de líneas, Gráfico de dispersión&#10;&#10;Descripción generada automáticamente">
            <a:extLst>
              <a:ext uri="{FF2B5EF4-FFF2-40B4-BE49-F238E27FC236}">
                <a16:creationId xmlns:a16="http://schemas.microsoft.com/office/drawing/2014/main" id="{333389F7-CF96-264C-BC4D-81B86A9D83E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5" b="4063"/>
          <a:stretch/>
        </p:blipFill>
        <p:spPr bwMode="auto">
          <a:xfrm>
            <a:off x="97954" y="807798"/>
            <a:ext cx="7405332" cy="4853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30D4018-6177-A542-972B-CA10901A7632}"/>
              </a:ext>
            </a:extLst>
          </p:cNvPr>
          <p:cNvSpPr/>
          <p:nvPr/>
        </p:nvSpPr>
        <p:spPr>
          <a:xfrm>
            <a:off x="4600718" y="273997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D6D8FCE-ABF9-2444-BA8E-3D078FCBCB39}"/>
              </a:ext>
            </a:extLst>
          </p:cNvPr>
          <p:cNvSpPr txBox="1"/>
          <p:nvPr/>
        </p:nvSpPr>
        <p:spPr>
          <a:xfrm>
            <a:off x="0" y="273997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Mortalidad ocasionada por </a:t>
            </a:r>
            <a:r>
              <a:rPr lang="es-ES_tradnl" i="1" dirty="0" err="1"/>
              <a:t>B.bassiana</a:t>
            </a:r>
            <a:endParaRPr lang="es-ES_tradnl" i="1" dirty="0"/>
          </a:p>
        </p:txBody>
      </p:sp>
      <p:cxnSp>
        <p:nvCxnSpPr>
          <p:cNvPr id="7" name="Google Shape;2055;p34">
            <a:extLst>
              <a:ext uri="{FF2B5EF4-FFF2-40B4-BE49-F238E27FC236}">
                <a16:creationId xmlns:a16="http://schemas.microsoft.com/office/drawing/2014/main" id="{0F76AC23-A5CE-B145-8694-7759A2B77DF1}"/>
              </a:ext>
            </a:extLst>
          </p:cNvPr>
          <p:cNvCxnSpPr>
            <a:cxnSpLocks/>
          </p:cNvCxnSpPr>
          <p:nvPr/>
        </p:nvCxnSpPr>
        <p:spPr>
          <a:xfrm flipH="1">
            <a:off x="0" y="620610"/>
            <a:ext cx="4811733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a 7">
                <a:extLst>
                  <a:ext uri="{FF2B5EF4-FFF2-40B4-BE49-F238E27FC236}">
                    <a16:creationId xmlns:a16="http://schemas.microsoft.com/office/drawing/2014/main" id="{95C75DFF-8D4D-3C4C-A9E2-09689DC30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8967081"/>
                  </p:ext>
                </p:extLst>
              </p:nvPr>
            </p:nvGraphicFramePr>
            <p:xfrm>
              <a:off x="7405332" y="915502"/>
              <a:ext cx="4177068" cy="950532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088534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2088534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Código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Concentración del hongo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1,6</m:t>
                                    </m:r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1,01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1,003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1,003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a 7">
                <a:extLst>
                  <a:ext uri="{FF2B5EF4-FFF2-40B4-BE49-F238E27FC236}">
                    <a16:creationId xmlns:a16="http://schemas.microsoft.com/office/drawing/2014/main" id="{95C75DFF-8D4D-3C4C-A9E2-09689DC30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8967081"/>
                  </p:ext>
                </p:extLst>
              </p:nvPr>
            </p:nvGraphicFramePr>
            <p:xfrm>
              <a:off x="7405332" y="915502"/>
              <a:ext cx="4177068" cy="950469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088534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2088534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17710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Código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Concentración del hongo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1950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01220" t="-120000" r="-610" b="-34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01220" t="-206250" r="-610" b="-2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01220" t="-326667" r="-610" b="-1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01220" t="-426667" r="-610" b="-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Imagen 8" descr="Imagen que contiene verde, plato, pequeño, agua&#10;&#10;Descripción generada automáticamente">
            <a:extLst>
              <a:ext uri="{FF2B5EF4-FFF2-40B4-BE49-F238E27FC236}">
                <a16:creationId xmlns:a16="http://schemas.microsoft.com/office/drawing/2014/main" id="{8E501818-9D55-0B4C-B5F2-A75111A90F2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5" b="13754"/>
          <a:stretch/>
        </p:blipFill>
        <p:spPr>
          <a:xfrm>
            <a:off x="7405332" y="2375784"/>
            <a:ext cx="4177068" cy="1381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7018CDEE-6839-E54B-B880-EBFA80FD7E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4695716"/>
                  </p:ext>
                </p:extLst>
              </p:nvPr>
            </p:nvGraphicFramePr>
            <p:xfrm>
              <a:off x="7405332" y="4533452"/>
              <a:ext cx="4177068" cy="1018604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088534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2088534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Código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Días post-infección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18,75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17,25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15,5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14,5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7018CDEE-6839-E54B-B880-EBFA80FD7E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4695716"/>
                  </p:ext>
                </p:extLst>
              </p:nvPr>
            </p:nvGraphicFramePr>
            <p:xfrm>
              <a:off x="7405332" y="4533452"/>
              <a:ext cx="4177068" cy="101854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088534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2088534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1772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Código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Días post-infección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2103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01220" t="-100000" r="-610" b="-3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2103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01220" t="-200000" r="-610" b="-2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2103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01220" t="-300000" r="-610" b="-1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2103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01220" t="-400000" r="-610" b="-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ángulo 10">
            <a:extLst>
              <a:ext uri="{FF2B5EF4-FFF2-40B4-BE49-F238E27FC236}">
                <a16:creationId xmlns:a16="http://schemas.microsoft.com/office/drawing/2014/main" id="{2AEBCBB5-D941-4149-9519-5BF1D2B27947}"/>
              </a:ext>
            </a:extLst>
          </p:cNvPr>
          <p:cNvSpPr/>
          <p:nvPr/>
        </p:nvSpPr>
        <p:spPr>
          <a:xfrm>
            <a:off x="97954" y="5661299"/>
            <a:ext cx="7204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22.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Número de garrapatas </a:t>
            </a:r>
            <a:r>
              <a:rPr lang="es-ES_tradnl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R. microplus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estado adulto, muertos por acción de diferentes concentraciones de </a:t>
            </a:r>
            <a:r>
              <a:rPr lang="es-ES_tradnl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bassiana </a:t>
            </a:r>
            <a:endParaRPr lang="es-EC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AFE3534-5598-DD49-AFA0-3F17749BA0FB}"/>
              </a:ext>
            </a:extLst>
          </p:cNvPr>
          <p:cNvSpPr/>
          <p:nvPr/>
        </p:nvSpPr>
        <p:spPr>
          <a:xfrm>
            <a:off x="7302498" y="3756828"/>
            <a:ext cx="5049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23.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Garrapatas </a:t>
            </a:r>
            <a:r>
              <a:rPr lang="es-ES_tradnl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R. microplus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estado adulto, muertos por acción de de </a:t>
            </a:r>
            <a:r>
              <a:rPr lang="es-ES_tradnl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bassiana </a:t>
            </a:r>
            <a:endParaRPr lang="es-EC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8559F4A-6B8C-E642-A1B8-8893B63A72FB}"/>
              </a:ext>
            </a:extLst>
          </p:cNvPr>
          <p:cNvSpPr txBox="1"/>
          <p:nvPr/>
        </p:nvSpPr>
        <p:spPr>
          <a:xfrm>
            <a:off x="7503286" y="1835175"/>
            <a:ext cx="3985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/>
              <a:t>Tabla 1. </a:t>
            </a:r>
            <a:r>
              <a:rPr lang="es-ES_tradnl" sz="1200" dirty="0"/>
              <a:t>Concentraciones de hongos entomopatógenos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0FB1909-4600-424B-B7B7-43FDE58209F3}"/>
              </a:ext>
            </a:extLst>
          </p:cNvPr>
          <p:cNvSpPr txBox="1"/>
          <p:nvPr/>
        </p:nvSpPr>
        <p:spPr>
          <a:xfrm>
            <a:off x="7302498" y="5572663"/>
            <a:ext cx="466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/>
              <a:t>Tabla 5</a:t>
            </a:r>
            <a:r>
              <a:rPr lang="es-ES_tradnl" sz="1200" dirty="0"/>
              <a:t>.  Días post infección de diferentes concentraciones de </a:t>
            </a:r>
            <a:r>
              <a:rPr lang="es-ES_tradnl" sz="1200" i="1" dirty="0"/>
              <a:t>B. bassiana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32CE461-BE50-C540-B6F8-CCCA61F43AE8}"/>
              </a:ext>
            </a:extLst>
          </p:cNvPr>
          <p:cNvSpPr/>
          <p:nvPr/>
        </p:nvSpPr>
        <p:spPr>
          <a:xfrm>
            <a:off x="195290" y="6288742"/>
            <a:ext cx="31534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Frazzon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Vaz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Junior,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Masuda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Schrank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&amp;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Vainstein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(2000</a:t>
            </a:r>
            <a:r>
              <a:rPr lang="es-EC" sz="1000" dirty="0"/>
              <a:t> </a:t>
            </a:r>
            <a:endParaRPr lang="es-ES_tradnl" sz="10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AAB9DEA-C339-2E4F-B6A0-AE211C2E3169}"/>
              </a:ext>
            </a:extLst>
          </p:cNvPr>
          <p:cNvSpPr/>
          <p:nvPr/>
        </p:nvSpPr>
        <p:spPr>
          <a:xfrm>
            <a:off x="195290" y="6577630"/>
            <a:ext cx="30764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Gindin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Samish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Zangi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Mishoutchenko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&amp;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Glazer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(2002)</a:t>
            </a:r>
            <a:r>
              <a:rPr lang="es-EC" sz="1000" dirty="0"/>
              <a:t> </a:t>
            </a:r>
            <a:endParaRPr lang="es-ES_tradnl" sz="100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218DEA-2D82-A84E-847C-143A4ACB2208}"/>
              </a:ext>
            </a:extLst>
          </p:cNvPr>
          <p:cNvSpPr/>
          <p:nvPr/>
        </p:nvSpPr>
        <p:spPr>
          <a:xfrm>
            <a:off x="4507108" y="6227186"/>
            <a:ext cx="11128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Ming et al.(2011)</a:t>
            </a:r>
            <a:r>
              <a:rPr lang="es-EC" sz="1000" dirty="0"/>
              <a:t> </a:t>
            </a:r>
            <a:endParaRPr lang="es-ES_tradnl" sz="1000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62768BA-D46E-BE4D-81D6-DBFCAF1AD7C3}"/>
              </a:ext>
            </a:extLst>
          </p:cNvPr>
          <p:cNvSpPr/>
          <p:nvPr/>
        </p:nvSpPr>
        <p:spPr>
          <a:xfrm>
            <a:off x="4507108" y="6411853"/>
            <a:ext cx="12442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Broglio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et al. (2012)</a:t>
            </a:r>
            <a:r>
              <a:rPr lang="es-EC" sz="1000" dirty="0"/>
              <a:t> </a:t>
            </a:r>
            <a:endParaRPr lang="es-ES_tradnl" sz="1000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C205633A-8A34-5242-B1EB-C03D17B46BE2}"/>
              </a:ext>
            </a:extLst>
          </p:cNvPr>
          <p:cNvSpPr/>
          <p:nvPr/>
        </p:nvSpPr>
        <p:spPr>
          <a:xfrm>
            <a:off x="8280400" y="1650892"/>
            <a:ext cx="330200" cy="29727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AE7A4BB7-D5F7-D648-B9CF-08D05B343313}"/>
              </a:ext>
            </a:extLst>
          </p:cNvPr>
          <p:cNvSpPr/>
          <p:nvPr/>
        </p:nvSpPr>
        <p:spPr>
          <a:xfrm>
            <a:off x="8280400" y="5359400"/>
            <a:ext cx="330200" cy="1925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FDADC911-50D3-0D40-B273-38EDAC616A6E}"/>
              </a:ext>
            </a:extLst>
          </p:cNvPr>
          <p:cNvCxnSpPr/>
          <p:nvPr/>
        </p:nvCxnSpPr>
        <p:spPr>
          <a:xfrm>
            <a:off x="3348717" y="1511300"/>
            <a:ext cx="451903" cy="3546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77DE3BC-F99C-1746-AC96-C7C04E5810F6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914502"/>
            <a:ext cx="342900" cy="4612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Elipse 28">
            <a:extLst>
              <a:ext uri="{FF2B5EF4-FFF2-40B4-BE49-F238E27FC236}">
                <a16:creationId xmlns:a16="http://schemas.microsoft.com/office/drawing/2014/main" id="{4C75370F-D6D5-3941-84C3-AC1CA0D4B040}"/>
              </a:ext>
            </a:extLst>
          </p:cNvPr>
          <p:cNvSpPr/>
          <p:nvPr/>
        </p:nvSpPr>
        <p:spPr>
          <a:xfrm>
            <a:off x="8280400" y="1054100"/>
            <a:ext cx="330200" cy="2106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ED6E9F8-AC43-914B-AC59-AD6784CA74D5}"/>
              </a:ext>
            </a:extLst>
          </p:cNvPr>
          <p:cNvSpPr/>
          <p:nvPr/>
        </p:nvSpPr>
        <p:spPr>
          <a:xfrm>
            <a:off x="8280400" y="4686300"/>
            <a:ext cx="330200" cy="215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55FDEDC8-6464-4F4E-B290-9B31ACD7821F}"/>
              </a:ext>
            </a:extLst>
          </p:cNvPr>
          <p:cNvCxnSpPr>
            <a:cxnSpLocks/>
          </p:cNvCxnSpPr>
          <p:nvPr/>
        </p:nvCxnSpPr>
        <p:spPr>
          <a:xfrm flipH="1" flipV="1">
            <a:off x="6267450" y="3987661"/>
            <a:ext cx="257934" cy="39383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58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E5B432D-8664-5441-B103-99E3D3446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pic>
        <p:nvPicPr>
          <p:cNvPr id="4" name="Imagen 3" descr="Gráfico, Gráfico de líneas, Gráfico de dispersión&#10;&#10;Descripción generada automáticamente">
            <a:extLst>
              <a:ext uri="{FF2B5EF4-FFF2-40B4-BE49-F238E27FC236}">
                <a16:creationId xmlns:a16="http://schemas.microsoft.com/office/drawing/2014/main" id="{333389F7-CF96-264C-BC4D-81B86A9D83E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5" b="4063"/>
          <a:stretch/>
        </p:blipFill>
        <p:spPr bwMode="auto">
          <a:xfrm>
            <a:off x="97954" y="807798"/>
            <a:ext cx="7405332" cy="4853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30D4018-6177-A542-972B-CA10901A7632}"/>
              </a:ext>
            </a:extLst>
          </p:cNvPr>
          <p:cNvSpPr/>
          <p:nvPr/>
        </p:nvSpPr>
        <p:spPr>
          <a:xfrm>
            <a:off x="4600718" y="273997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D6D8FCE-ABF9-2444-BA8E-3D078FCBCB39}"/>
              </a:ext>
            </a:extLst>
          </p:cNvPr>
          <p:cNvSpPr txBox="1"/>
          <p:nvPr/>
        </p:nvSpPr>
        <p:spPr>
          <a:xfrm>
            <a:off x="0" y="273997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Mortalidad ocasionada por </a:t>
            </a:r>
            <a:r>
              <a:rPr lang="es-ES_tradnl" i="1" dirty="0" err="1"/>
              <a:t>B.bassiana</a:t>
            </a:r>
            <a:endParaRPr lang="es-ES_tradnl" i="1" dirty="0"/>
          </a:p>
        </p:txBody>
      </p:sp>
      <p:cxnSp>
        <p:nvCxnSpPr>
          <p:cNvPr id="7" name="Google Shape;2055;p34">
            <a:extLst>
              <a:ext uri="{FF2B5EF4-FFF2-40B4-BE49-F238E27FC236}">
                <a16:creationId xmlns:a16="http://schemas.microsoft.com/office/drawing/2014/main" id="{0F76AC23-A5CE-B145-8694-7759A2B77DF1}"/>
              </a:ext>
            </a:extLst>
          </p:cNvPr>
          <p:cNvCxnSpPr>
            <a:cxnSpLocks/>
          </p:cNvCxnSpPr>
          <p:nvPr/>
        </p:nvCxnSpPr>
        <p:spPr>
          <a:xfrm flipH="1">
            <a:off x="0" y="620610"/>
            <a:ext cx="4811733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a 7">
                <a:extLst>
                  <a:ext uri="{FF2B5EF4-FFF2-40B4-BE49-F238E27FC236}">
                    <a16:creationId xmlns:a16="http://schemas.microsoft.com/office/drawing/2014/main" id="{95C75DFF-8D4D-3C4C-A9E2-09689DC30D1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05332" y="915502"/>
              <a:ext cx="4177068" cy="950532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088534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2088534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Código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Concentración del hongo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1,6</m:t>
                                    </m:r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1,01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1,003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1,003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a 7">
                <a:extLst>
                  <a:ext uri="{FF2B5EF4-FFF2-40B4-BE49-F238E27FC236}">
                    <a16:creationId xmlns:a16="http://schemas.microsoft.com/office/drawing/2014/main" id="{95C75DFF-8D4D-3C4C-A9E2-09689DC30D1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05332" y="915502"/>
              <a:ext cx="4177068" cy="950469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088534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2088534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17710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Código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Concentración del hongo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1950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01220" t="-120000" r="-610" b="-34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01220" t="-206250" r="-610" b="-2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01220" t="-326667" r="-610" b="-1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01220" t="-426667" r="-610" b="-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Imagen 8" descr="Imagen que contiene verde, plato, pequeño, agua&#10;&#10;Descripción generada automáticamente">
            <a:extLst>
              <a:ext uri="{FF2B5EF4-FFF2-40B4-BE49-F238E27FC236}">
                <a16:creationId xmlns:a16="http://schemas.microsoft.com/office/drawing/2014/main" id="{8E501818-9D55-0B4C-B5F2-A75111A90F2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5" b="13754"/>
          <a:stretch/>
        </p:blipFill>
        <p:spPr>
          <a:xfrm>
            <a:off x="7389946" y="2047956"/>
            <a:ext cx="4177068" cy="1381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7018CDEE-6839-E54B-B880-EBFA80FD7E4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05332" y="4533452"/>
              <a:ext cx="4177068" cy="1018604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088534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2088534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Código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Días post-infección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18,75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17,25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15,5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14,5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7018CDEE-6839-E54B-B880-EBFA80FD7E4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405332" y="4533452"/>
              <a:ext cx="4177068" cy="101854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088534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2088534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1772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Código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Días post-infección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2103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B1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01220" t="-100000" r="-610" b="-3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2103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01220" t="-200000" r="-610" b="-2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2103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01220" t="-300000" r="-610" b="-1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2103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01220" t="-400000" r="-610" b="-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ángulo 10">
            <a:extLst>
              <a:ext uri="{FF2B5EF4-FFF2-40B4-BE49-F238E27FC236}">
                <a16:creationId xmlns:a16="http://schemas.microsoft.com/office/drawing/2014/main" id="{2AEBCBB5-D941-4149-9519-5BF1D2B27947}"/>
              </a:ext>
            </a:extLst>
          </p:cNvPr>
          <p:cNvSpPr/>
          <p:nvPr/>
        </p:nvSpPr>
        <p:spPr>
          <a:xfrm>
            <a:off x="97954" y="5661299"/>
            <a:ext cx="7204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24.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Número de garrapatas </a:t>
            </a:r>
            <a:r>
              <a:rPr lang="es-ES_tradnl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R. microplus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estado adulto, muertos por acción de diferentes concentraciones de </a:t>
            </a:r>
            <a:r>
              <a:rPr lang="es-ES_tradnl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bassiana </a:t>
            </a:r>
            <a:endParaRPr lang="es-EC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AFE3534-5598-DD49-AFA0-3F17749BA0FB}"/>
              </a:ext>
            </a:extLst>
          </p:cNvPr>
          <p:cNvSpPr/>
          <p:nvPr/>
        </p:nvSpPr>
        <p:spPr>
          <a:xfrm>
            <a:off x="7258664" y="3454278"/>
            <a:ext cx="5049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25.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Garrapatas </a:t>
            </a:r>
            <a:r>
              <a:rPr lang="es-ES_tradnl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R. microplus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estado adulto, muertos por acción de de </a:t>
            </a:r>
            <a:r>
              <a:rPr lang="es-ES_tradnl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bassiana </a:t>
            </a:r>
            <a:endParaRPr lang="es-EC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8559F4A-6B8C-E642-A1B8-8893B63A72FB}"/>
              </a:ext>
            </a:extLst>
          </p:cNvPr>
          <p:cNvSpPr txBox="1"/>
          <p:nvPr/>
        </p:nvSpPr>
        <p:spPr>
          <a:xfrm>
            <a:off x="7503286" y="643329"/>
            <a:ext cx="3985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/>
              <a:t>Tabla 1. </a:t>
            </a:r>
            <a:r>
              <a:rPr lang="es-ES_tradnl" sz="1200" dirty="0"/>
              <a:t>Concentraciones de hongos entomopatógenos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0FB1909-4600-424B-B7B7-43FDE58209F3}"/>
              </a:ext>
            </a:extLst>
          </p:cNvPr>
          <p:cNvSpPr txBox="1"/>
          <p:nvPr/>
        </p:nvSpPr>
        <p:spPr>
          <a:xfrm>
            <a:off x="7302498" y="4112763"/>
            <a:ext cx="466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/>
              <a:t>Tabla 5</a:t>
            </a:r>
            <a:r>
              <a:rPr lang="es-ES_tradnl" sz="1200" dirty="0"/>
              <a:t>.  Días post infección de diferentes concentraciones de </a:t>
            </a:r>
            <a:r>
              <a:rPr lang="es-ES_tradnl" sz="1200" i="1" dirty="0"/>
              <a:t>B. bassiana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32CE461-BE50-C540-B6F8-CCCA61F43AE8}"/>
              </a:ext>
            </a:extLst>
          </p:cNvPr>
          <p:cNvSpPr/>
          <p:nvPr/>
        </p:nvSpPr>
        <p:spPr>
          <a:xfrm>
            <a:off x="195290" y="6288742"/>
            <a:ext cx="31534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Frazzon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Vaz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Junior,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Masuda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Schrank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&amp;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Vainstein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(2000</a:t>
            </a:r>
            <a:r>
              <a:rPr lang="es-EC" sz="1000" dirty="0"/>
              <a:t> </a:t>
            </a:r>
            <a:endParaRPr lang="es-ES_tradnl" sz="10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AAB9DEA-C339-2E4F-B6A0-AE211C2E3169}"/>
              </a:ext>
            </a:extLst>
          </p:cNvPr>
          <p:cNvSpPr/>
          <p:nvPr/>
        </p:nvSpPr>
        <p:spPr>
          <a:xfrm>
            <a:off x="195290" y="6577630"/>
            <a:ext cx="30764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Gindin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Samish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Zangi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Mishoutchenko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&amp;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Glazer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(2002)</a:t>
            </a:r>
            <a:r>
              <a:rPr lang="es-EC" sz="1000" dirty="0"/>
              <a:t> </a:t>
            </a:r>
            <a:endParaRPr lang="es-ES_tradnl" sz="100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218DEA-2D82-A84E-847C-143A4ACB2208}"/>
              </a:ext>
            </a:extLst>
          </p:cNvPr>
          <p:cNvSpPr/>
          <p:nvPr/>
        </p:nvSpPr>
        <p:spPr>
          <a:xfrm>
            <a:off x="4507108" y="6227186"/>
            <a:ext cx="11128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Ming et al.(2011)</a:t>
            </a:r>
            <a:r>
              <a:rPr lang="es-EC" sz="1000" dirty="0"/>
              <a:t> </a:t>
            </a:r>
            <a:endParaRPr lang="es-ES_tradnl" sz="1000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62768BA-D46E-BE4D-81D6-DBFCAF1AD7C3}"/>
              </a:ext>
            </a:extLst>
          </p:cNvPr>
          <p:cNvSpPr/>
          <p:nvPr/>
        </p:nvSpPr>
        <p:spPr>
          <a:xfrm>
            <a:off x="4507108" y="6411853"/>
            <a:ext cx="12442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Broglio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et al. (2012)</a:t>
            </a:r>
            <a:r>
              <a:rPr lang="es-EC" sz="1000" dirty="0"/>
              <a:t> </a:t>
            </a:r>
            <a:endParaRPr lang="es-ES_tradnl" sz="1000" dirty="0"/>
          </a:p>
        </p:txBody>
      </p:sp>
    </p:spTree>
    <p:extLst>
      <p:ext uri="{BB962C8B-B14F-4D97-AF65-F5344CB8AC3E}">
        <p14:creationId xmlns:p14="http://schemas.microsoft.com/office/powerpoint/2010/main" val="283681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165C642-7115-5944-AC67-8A48BBC51D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pic>
        <p:nvPicPr>
          <p:cNvPr id="5" name="Imagen 4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F1E3AB5A-4E13-F440-B012-67A32210588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r="211"/>
          <a:stretch/>
        </p:blipFill>
        <p:spPr bwMode="auto">
          <a:xfrm>
            <a:off x="61698" y="643329"/>
            <a:ext cx="6692143" cy="4969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E8E77F2-EA1C-564A-A02C-2C815C4B164B}"/>
              </a:ext>
            </a:extLst>
          </p:cNvPr>
          <p:cNvSpPr/>
          <p:nvPr/>
        </p:nvSpPr>
        <p:spPr>
          <a:xfrm>
            <a:off x="4600718" y="273997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2056B7-C866-3944-BDD5-399919A963EA}"/>
              </a:ext>
            </a:extLst>
          </p:cNvPr>
          <p:cNvSpPr txBox="1"/>
          <p:nvPr/>
        </p:nvSpPr>
        <p:spPr>
          <a:xfrm>
            <a:off x="0" y="273997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Mortalidad ocasionada por </a:t>
            </a:r>
            <a:r>
              <a:rPr lang="es-ES_tradnl" i="1" dirty="0"/>
              <a:t>M. anisopliae</a:t>
            </a:r>
          </a:p>
        </p:txBody>
      </p:sp>
      <p:cxnSp>
        <p:nvCxnSpPr>
          <p:cNvPr id="8" name="Google Shape;2055;p34">
            <a:extLst>
              <a:ext uri="{FF2B5EF4-FFF2-40B4-BE49-F238E27FC236}">
                <a16:creationId xmlns:a16="http://schemas.microsoft.com/office/drawing/2014/main" id="{34D04A38-038E-544E-9FC8-5F184B93A287}"/>
              </a:ext>
            </a:extLst>
          </p:cNvPr>
          <p:cNvCxnSpPr>
            <a:cxnSpLocks/>
          </p:cNvCxnSpPr>
          <p:nvPr/>
        </p:nvCxnSpPr>
        <p:spPr>
          <a:xfrm flipH="1">
            <a:off x="0" y="620610"/>
            <a:ext cx="4811733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Imagen 9" descr="Imagen que contiene verde, azul, tabla, plato&#10;&#10;Descripción generada automáticamente">
            <a:extLst>
              <a:ext uri="{FF2B5EF4-FFF2-40B4-BE49-F238E27FC236}">
                <a16:creationId xmlns:a16="http://schemas.microsoft.com/office/drawing/2014/main" id="{E6FA642E-C773-D948-88AE-AFC490485A9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t="30246" r="3618" b="36335"/>
          <a:stretch/>
        </p:blipFill>
        <p:spPr bwMode="auto">
          <a:xfrm>
            <a:off x="6607800" y="2183935"/>
            <a:ext cx="5480049" cy="124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CC27AE48-4362-1C41-97A0-DDB1EFCF2B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1534027"/>
                  </p:ext>
                </p:extLst>
              </p:nvPr>
            </p:nvGraphicFramePr>
            <p:xfrm>
              <a:off x="6602393" y="909559"/>
              <a:ext cx="5438160" cy="1143318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812720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1812720">
                      <a:extLst>
                        <a:ext uri="{9D8B030D-6E8A-4147-A177-3AD203B41FA5}">
                          <a16:colId xmlns:a16="http://schemas.microsoft.com/office/drawing/2014/main" val="1629701345"/>
                        </a:ext>
                      </a:extLst>
                    </a:gridCol>
                    <a:gridCol w="1812720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Código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Concentración del hongo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Días post-infección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1,6</m:t>
                                    </m:r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1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18,5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1,01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s-ES" sz="11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7,25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B3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1,003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s-ES" sz="11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1,003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s-ES" sz="11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3,5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CC27AE48-4362-1C41-97A0-DDB1EFCF2B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1534027"/>
                  </p:ext>
                </p:extLst>
              </p:nvPr>
            </p:nvGraphicFramePr>
            <p:xfrm>
              <a:off x="6602393" y="909559"/>
              <a:ext cx="5438160" cy="1143255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1812720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1812720">
                      <a:extLst>
                        <a:ext uri="{9D8B030D-6E8A-4147-A177-3AD203B41FA5}">
                          <a16:colId xmlns:a16="http://schemas.microsoft.com/office/drawing/2014/main" val="1629701345"/>
                        </a:ext>
                      </a:extLst>
                    </a:gridCol>
                    <a:gridCol w="1812720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36988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Código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Concentración del hongo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Días post-infección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1950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99306" t="-200000" r="-99306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00699" t="-200000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99306" t="-320000" r="-99306" b="-2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00699" t="-320000" b="-24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B3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99306" t="-393750" r="-99306" b="-13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00699" t="-393750" b="-13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99306" t="-526667" r="-99306" b="-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200699" t="-526667" b="-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Rectángulo 12">
            <a:extLst>
              <a:ext uri="{FF2B5EF4-FFF2-40B4-BE49-F238E27FC236}">
                <a16:creationId xmlns:a16="http://schemas.microsoft.com/office/drawing/2014/main" id="{2F07B067-9746-A74E-AA7D-95C5332CA081}"/>
              </a:ext>
            </a:extLst>
          </p:cNvPr>
          <p:cNvSpPr/>
          <p:nvPr/>
        </p:nvSpPr>
        <p:spPr>
          <a:xfrm>
            <a:off x="177800" y="560251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26.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Número de garrapatas </a:t>
            </a:r>
            <a:r>
              <a:rPr lang="es-ES_tradnl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R. microplus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estado adulto, muertos por acción de diferentes concentraciones de </a:t>
            </a:r>
            <a:r>
              <a:rPr lang="es-ES_tradnl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 anisopliae</a:t>
            </a:r>
            <a:endParaRPr lang="es-EC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3131BF8-260C-BB4B-B29A-96C3719F97CE}"/>
              </a:ext>
            </a:extLst>
          </p:cNvPr>
          <p:cNvSpPr/>
          <p:nvPr/>
        </p:nvSpPr>
        <p:spPr>
          <a:xfrm>
            <a:off x="6518899" y="3425935"/>
            <a:ext cx="5480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27.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Garrapatas </a:t>
            </a:r>
            <a:r>
              <a:rPr lang="es-ES_tradnl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R. microplus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estado adulto, muertos por acción de de </a:t>
            </a:r>
            <a:r>
              <a:rPr lang="es-ES_tradnl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 anisopliae</a:t>
            </a:r>
            <a:endParaRPr lang="es-EC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9CF34A1-70F2-CF4F-AE9B-27A8A46D4223}"/>
              </a:ext>
            </a:extLst>
          </p:cNvPr>
          <p:cNvSpPr txBox="1"/>
          <p:nvPr/>
        </p:nvSpPr>
        <p:spPr>
          <a:xfrm>
            <a:off x="6602393" y="597091"/>
            <a:ext cx="5438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/>
              <a:t>Tabla 6</a:t>
            </a:r>
            <a:r>
              <a:rPr lang="es-ES_tradnl" sz="1200" dirty="0"/>
              <a:t>.  Días post infección de diferentes concentraciones de </a:t>
            </a:r>
            <a:r>
              <a:rPr lang="es-ES_tradnl" sz="1200" i="1" dirty="0"/>
              <a:t>M. anisopliae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F59E6BBC-CD0D-E141-B164-7D034EAC7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487766"/>
              </p:ext>
            </p:extLst>
          </p:nvPr>
        </p:nvGraphicFramePr>
        <p:xfrm>
          <a:off x="6628745" y="3965133"/>
          <a:ext cx="5260359" cy="1844040"/>
        </p:xfrm>
        <a:graphic>
          <a:graphicData uri="http://schemas.openxmlformats.org/drawingml/2006/table">
            <a:tbl>
              <a:tblPr firstRow="1" firstCol="1" bandRow="1"/>
              <a:tblGrid>
                <a:gridCol w="5260359">
                  <a:extLst>
                    <a:ext uri="{9D8B030D-6E8A-4147-A177-3AD203B41FA5}">
                      <a16:colId xmlns:a16="http://schemas.microsoft.com/office/drawing/2014/main" val="3346723733"/>
                    </a:ext>
                  </a:extLst>
                </a:gridCol>
              </a:tblGrid>
              <a:tr h="971683">
                <a:tc>
                  <a:txBody>
                    <a:bodyPr/>
                    <a:lstStyle/>
                    <a:p>
                      <a:pPr latinLnBrk="1">
                        <a:spcAft>
                          <a:spcPts val="100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##                           Df Sum Sq Mean Sq  F value Pr(&gt;F)    </a:t>
                      </a:r>
                      <a:b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## Días                      18   6729   373.8 1479.154 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&lt;2e-16 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b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## Concentración              3    847   282.5 1117.698 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&lt;2e-16 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b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## Hongo                      1      1     0.9    3.443 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0.0642 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 </a:t>
                      </a:r>
                      <a:b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## Días:Concentración        54    339     6.3   24.834 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&lt;2e-16 </a:t>
                      </a: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b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## Días:Hongo                18      1     0.0    0.159 1.0000    </a:t>
                      </a:r>
                      <a:b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## Concentración:Hongo        3      0     0.1    0.249 0.8617    </a:t>
                      </a:r>
                      <a:b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## Días:Concentración:Hongo  54      2     0.0    0.135 1.0000    </a:t>
                      </a:r>
                      <a:b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## Residuals                456    115     0.3                    </a:t>
                      </a:r>
                      <a:b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## ---</a:t>
                      </a:r>
                      <a:b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Consolas" panose="020B06090202040302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## Signif. codes:  0 '***' 0.001 '**' 0.01 '*' 0.05 '.' 0.1 ' ' 1</a:t>
                      </a:r>
                      <a:endParaRPr lang="es-EC" sz="1100" dirty="0">
                        <a:effectLst/>
                        <a:latin typeface="Consolas" panose="020B06090202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265476"/>
                  </a:ext>
                </a:extLst>
              </a:tr>
            </a:tbl>
          </a:graphicData>
        </a:graphic>
      </p:graphicFrame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4234287D-7812-D047-83A5-D94F8CFA822D}"/>
              </a:ext>
            </a:extLst>
          </p:cNvPr>
          <p:cNvCxnSpPr/>
          <p:nvPr/>
        </p:nvCxnSpPr>
        <p:spPr>
          <a:xfrm>
            <a:off x="2870200" y="1193800"/>
            <a:ext cx="406400" cy="469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10538F48-19C8-384E-B653-850B3CD43973}"/>
              </a:ext>
            </a:extLst>
          </p:cNvPr>
          <p:cNvSpPr/>
          <p:nvPr/>
        </p:nvSpPr>
        <p:spPr>
          <a:xfrm>
            <a:off x="7416800" y="1854405"/>
            <a:ext cx="266700" cy="1759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180E0581-23B2-394A-B482-A725DE45EEE3}"/>
              </a:ext>
            </a:extLst>
          </p:cNvPr>
          <p:cNvSpPr/>
          <p:nvPr/>
        </p:nvSpPr>
        <p:spPr>
          <a:xfrm>
            <a:off x="7346950" y="1230365"/>
            <a:ext cx="266700" cy="24527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2A2D125-0699-5147-A106-3B3E67C05133}"/>
              </a:ext>
            </a:extLst>
          </p:cNvPr>
          <p:cNvSpPr/>
          <p:nvPr/>
        </p:nvSpPr>
        <p:spPr>
          <a:xfrm>
            <a:off x="7346950" y="1455593"/>
            <a:ext cx="266700" cy="245277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94A126F7-F9D7-C747-8610-58F11C2CCAAC}"/>
              </a:ext>
            </a:extLst>
          </p:cNvPr>
          <p:cNvSpPr/>
          <p:nvPr/>
        </p:nvSpPr>
        <p:spPr>
          <a:xfrm>
            <a:off x="10999440" y="1842604"/>
            <a:ext cx="381655" cy="1920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882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9;p16">
            <a:extLst>
              <a:ext uri="{FF2B5EF4-FFF2-40B4-BE49-F238E27FC236}">
                <a16:creationId xmlns:a16="http://schemas.microsoft.com/office/drawing/2014/main" id="{E536FD7F-A6B6-1349-8364-C2A674B0882C}"/>
              </a:ext>
            </a:extLst>
          </p:cNvPr>
          <p:cNvSpPr/>
          <p:nvPr/>
        </p:nvSpPr>
        <p:spPr>
          <a:xfrm rot="10800000">
            <a:off x="9889786" y="148829"/>
            <a:ext cx="2302214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0672BE-E775-8C47-A0E8-6B04D5EB774D}"/>
              </a:ext>
            </a:extLst>
          </p:cNvPr>
          <p:cNvSpPr txBox="1"/>
          <p:nvPr/>
        </p:nvSpPr>
        <p:spPr>
          <a:xfrm>
            <a:off x="10384910" y="108036"/>
            <a:ext cx="149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grpSp>
        <p:nvGrpSpPr>
          <p:cNvPr id="6" name="Google Shape;411;p22">
            <a:extLst>
              <a:ext uri="{FF2B5EF4-FFF2-40B4-BE49-F238E27FC236}">
                <a16:creationId xmlns:a16="http://schemas.microsoft.com/office/drawing/2014/main" id="{F317356D-1F4D-D74B-A534-57CAA2DBC2BA}"/>
              </a:ext>
            </a:extLst>
          </p:cNvPr>
          <p:cNvGrpSpPr/>
          <p:nvPr/>
        </p:nvGrpSpPr>
        <p:grpSpPr>
          <a:xfrm>
            <a:off x="1624253" y="1110775"/>
            <a:ext cx="731723" cy="1604986"/>
            <a:chOff x="1024424" y="1506300"/>
            <a:chExt cx="795745" cy="1915469"/>
          </a:xfrm>
        </p:grpSpPr>
        <p:sp>
          <p:nvSpPr>
            <p:cNvPr id="7" name="Google Shape;412;p22">
              <a:extLst>
                <a:ext uri="{FF2B5EF4-FFF2-40B4-BE49-F238E27FC236}">
                  <a16:creationId xmlns:a16="http://schemas.microsoft.com/office/drawing/2014/main" id="{59DA0A5E-ACF6-CD43-9EF0-B159859450B1}"/>
                </a:ext>
              </a:extLst>
            </p:cNvPr>
            <p:cNvSpPr/>
            <p:nvPr/>
          </p:nvSpPr>
          <p:spPr>
            <a:xfrm>
              <a:off x="1024424" y="3228060"/>
              <a:ext cx="777114" cy="189858"/>
            </a:xfrm>
            <a:custGeom>
              <a:avLst/>
              <a:gdLst/>
              <a:ahLst/>
              <a:cxnLst/>
              <a:rect l="l" t="t" r="r" b="b"/>
              <a:pathLst>
                <a:path w="8878" h="2169" extrusionOk="0">
                  <a:moveTo>
                    <a:pt x="4427" y="586"/>
                  </a:moveTo>
                  <a:cubicBezTo>
                    <a:pt x="5087" y="586"/>
                    <a:pt x="5727" y="683"/>
                    <a:pt x="6033" y="868"/>
                  </a:cubicBezTo>
                  <a:cubicBezTo>
                    <a:pt x="6485" y="1124"/>
                    <a:pt x="6100" y="1402"/>
                    <a:pt x="5222" y="1530"/>
                  </a:cubicBezTo>
                  <a:cubicBezTo>
                    <a:pt x="4970" y="1567"/>
                    <a:pt x="4703" y="1584"/>
                    <a:pt x="4438" y="1584"/>
                  </a:cubicBezTo>
                  <a:cubicBezTo>
                    <a:pt x="3782" y="1584"/>
                    <a:pt x="3146" y="1477"/>
                    <a:pt x="2824" y="1294"/>
                  </a:cubicBezTo>
                  <a:cubicBezTo>
                    <a:pt x="2398" y="1058"/>
                    <a:pt x="2763" y="760"/>
                    <a:pt x="3661" y="632"/>
                  </a:cubicBezTo>
                  <a:cubicBezTo>
                    <a:pt x="3907" y="601"/>
                    <a:pt x="4169" y="586"/>
                    <a:pt x="4427" y="586"/>
                  </a:cubicBezTo>
                  <a:close/>
                  <a:moveTo>
                    <a:pt x="4446" y="0"/>
                  </a:moveTo>
                  <a:cubicBezTo>
                    <a:pt x="3864" y="0"/>
                    <a:pt x="3273" y="38"/>
                    <a:pt x="2716" y="118"/>
                  </a:cubicBezTo>
                  <a:cubicBezTo>
                    <a:pt x="791" y="375"/>
                    <a:pt x="0" y="1017"/>
                    <a:pt x="940" y="1551"/>
                  </a:cubicBezTo>
                  <a:cubicBezTo>
                    <a:pt x="1625" y="1937"/>
                    <a:pt x="3037" y="2168"/>
                    <a:pt x="4495" y="2168"/>
                  </a:cubicBezTo>
                  <a:cubicBezTo>
                    <a:pt x="5050" y="2168"/>
                    <a:pt x="5611" y="2135"/>
                    <a:pt x="6141" y="2064"/>
                  </a:cubicBezTo>
                  <a:cubicBezTo>
                    <a:pt x="8087" y="1787"/>
                    <a:pt x="8878" y="1145"/>
                    <a:pt x="7938" y="611"/>
                  </a:cubicBezTo>
                  <a:cubicBezTo>
                    <a:pt x="7252" y="228"/>
                    <a:pt x="5876" y="0"/>
                    <a:pt x="4446" y="0"/>
                  </a:cubicBezTo>
                  <a:close/>
                </a:path>
              </a:pathLst>
            </a:custGeom>
            <a:solidFill>
              <a:srgbClr val="F6D5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413;p22">
              <a:extLst>
                <a:ext uri="{FF2B5EF4-FFF2-40B4-BE49-F238E27FC236}">
                  <a16:creationId xmlns:a16="http://schemas.microsoft.com/office/drawing/2014/main" id="{70476F2A-1BB7-5141-A34C-6BC01C24FA09}"/>
                </a:ext>
              </a:extLst>
            </p:cNvPr>
            <p:cNvSpPr/>
            <p:nvPr/>
          </p:nvSpPr>
          <p:spPr>
            <a:xfrm>
              <a:off x="1075193" y="3114793"/>
              <a:ext cx="685467" cy="306976"/>
            </a:xfrm>
            <a:custGeom>
              <a:avLst/>
              <a:gdLst/>
              <a:ahLst/>
              <a:cxnLst/>
              <a:rect l="l" t="t" r="r" b="b"/>
              <a:pathLst>
                <a:path w="7831" h="3507" extrusionOk="0">
                  <a:moveTo>
                    <a:pt x="3852" y="641"/>
                  </a:moveTo>
                  <a:cubicBezTo>
                    <a:pt x="4501" y="641"/>
                    <a:pt x="5140" y="745"/>
                    <a:pt x="5453" y="919"/>
                  </a:cubicBezTo>
                  <a:cubicBezTo>
                    <a:pt x="5859" y="1155"/>
                    <a:pt x="5520" y="1433"/>
                    <a:pt x="4663" y="1540"/>
                  </a:cubicBezTo>
                  <a:cubicBezTo>
                    <a:pt x="4419" y="1578"/>
                    <a:pt x="4159" y="1595"/>
                    <a:pt x="3903" y="1595"/>
                  </a:cubicBezTo>
                  <a:cubicBezTo>
                    <a:pt x="3279" y="1595"/>
                    <a:pt x="2675" y="1492"/>
                    <a:pt x="2373" y="1325"/>
                  </a:cubicBezTo>
                  <a:cubicBezTo>
                    <a:pt x="1967" y="1089"/>
                    <a:pt x="2311" y="811"/>
                    <a:pt x="3163" y="683"/>
                  </a:cubicBezTo>
                  <a:cubicBezTo>
                    <a:pt x="3384" y="655"/>
                    <a:pt x="3619" y="641"/>
                    <a:pt x="3852" y="641"/>
                  </a:cubicBezTo>
                  <a:close/>
                  <a:moveTo>
                    <a:pt x="3400" y="0"/>
                  </a:moveTo>
                  <a:lnTo>
                    <a:pt x="3379" y="21"/>
                  </a:lnTo>
                  <a:lnTo>
                    <a:pt x="3035" y="21"/>
                  </a:lnTo>
                  <a:cubicBezTo>
                    <a:pt x="2994" y="21"/>
                    <a:pt x="2953" y="41"/>
                    <a:pt x="2907" y="41"/>
                  </a:cubicBezTo>
                  <a:lnTo>
                    <a:pt x="2824" y="41"/>
                  </a:lnTo>
                  <a:cubicBezTo>
                    <a:pt x="2778" y="41"/>
                    <a:pt x="2737" y="41"/>
                    <a:pt x="2696" y="62"/>
                  </a:cubicBezTo>
                  <a:lnTo>
                    <a:pt x="2609" y="62"/>
                  </a:lnTo>
                  <a:cubicBezTo>
                    <a:pt x="2568" y="62"/>
                    <a:pt x="2522" y="62"/>
                    <a:pt x="2480" y="82"/>
                  </a:cubicBezTo>
                  <a:lnTo>
                    <a:pt x="2414" y="82"/>
                  </a:lnTo>
                  <a:cubicBezTo>
                    <a:pt x="2352" y="82"/>
                    <a:pt x="2285" y="108"/>
                    <a:pt x="2203" y="108"/>
                  </a:cubicBezTo>
                  <a:cubicBezTo>
                    <a:pt x="2157" y="108"/>
                    <a:pt x="2116" y="128"/>
                    <a:pt x="2075" y="128"/>
                  </a:cubicBezTo>
                  <a:lnTo>
                    <a:pt x="2029" y="128"/>
                  </a:lnTo>
                  <a:cubicBezTo>
                    <a:pt x="1988" y="149"/>
                    <a:pt x="1967" y="149"/>
                    <a:pt x="1926" y="149"/>
                  </a:cubicBezTo>
                  <a:lnTo>
                    <a:pt x="1880" y="149"/>
                  </a:lnTo>
                  <a:cubicBezTo>
                    <a:pt x="1859" y="170"/>
                    <a:pt x="1818" y="170"/>
                    <a:pt x="1798" y="170"/>
                  </a:cubicBezTo>
                  <a:cubicBezTo>
                    <a:pt x="1772" y="170"/>
                    <a:pt x="1751" y="170"/>
                    <a:pt x="1751" y="190"/>
                  </a:cubicBezTo>
                  <a:lnTo>
                    <a:pt x="1644" y="190"/>
                  </a:lnTo>
                  <a:cubicBezTo>
                    <a:pt x="1644" y="211"/>
                    <a:pt x="1623" y="211"/>
                    <a:pt x="1623" y="211"/>
                  </a:cubicBezTo>
                  <a:lnTo>
                    <a:pt x="1582" y="211"/>
                  </a:lnTo>
                  <a:cubicBezTo>
                    <a:pt x="1561" y="211"/>
                    <a:pt x="1541" y="236"/>
                    <a:pt x="1515" y="236"/>
                  </a:cubicBezTo>
                  <a:lnTo>
                    <a:pt x="1474" y="236"/>
                  </a:lnTo>
                  <a:cubicBezTo>
                    <a:pt x="1454" y="236"/>
                    <a:pt x="1433" y="257"/>
                    <a:pt x="1413" y="257"/>
                  </a:cubicBezTo>
                  <a:lnTo>
                    <a:pt x="1366" y="257"/>
                  </a:lnTo>
                  <a:cubicBezTo>
                    <a:pt x="1346" y="277"/>
                    <a:pt x="1325" y="277"/>
                    <a:pt x="1305" y="277"/>
                  </a:cubicBezTo>
                  <a:lnTo>
                    <a:pt x="1259" y="277"/>
                  </a:lnTo>
                  <a:cubicBezTo>
                    <a:pt x="1259" y="298"/>
                    <a:pt x="1238" y="298"/>
                    <a:pt x="1238" y="298"/>
                  </a:cubicBezTo>
                  <a:lnTo>
                    <a:pt x="1217" y="298"/>
                  </a:lnTo>
                  <a:cubicBezTo>
                    <a:pt x="1197" y="298"/>
                    <a:pt x="1156" y="318"/>
                    <a:pt x="1110" y="318"/>
                  </a:cubicBezTo>
                  <a:lnTo>
                    <a:pt x="1110" y="339"/>
                  </a:lnTo>
                  <a:cubicBezTo>
                    <a:pt x="1069" y="339"/>
                    <a:pt x="1027" y="365"/>
                    <a:pt x="981" y="365"/>
                  </a:cubicBezTo>
                  <a:cubicBezTo>
                    <a:pt x="961" y="365"/>
                    <a:pt x="961" y="385"/>
                    <a:pt x="961" y="385"/>
                  </a:cubicBezTo>
                  <a:cubicBezTo>
                    <a:pt x="940" y="385"/>
                    <a:pt x="920" y="385"/>
                    <a:pt x="899" y="406"/>
                  </a:cubicBezTo>
                  <a:lnTo>
                    <a:pt x="853" y="406"/>
                  </a:lnTo>
                  <a:cubicBezTo>
                    <a:pt x="832" y="406"/>
                    <a:pt x="832" y="426"/>
                    <a:pt x="812" y="426"/>
                  </a:cubicBezTo>
                  <a:lnTo>
                    <a:pt x="791" y="426"/>
                  </a:lnTo>
                  <a:lnTo>
                    <a:pt x="771" y="447"/>
                  </a:lnTo>
                  <a:lnTo>
                    <a:pt x="725" y="447"/>
                  </a:lnTo>
                  <a:cubicBezTo>
                    <a:pt x="725" y="467"/>
                    <a:pt x="704" y="467"/>
                    <a:pt x="683" y="467"/>
                  </a:cubicBezTo>
                  <a:lnTo>
                    <a:pt x="663" y="493"/>
                  </a:lnTo>
                  <a:lnTo>
                    <a:pt x="642" y="493"/>
                  </a:lnTo>
                  <a:lnTo>
                    <a:pt x="617" y="514"/>
                  </a:lnTo>
                  <a:lnTo>
                    <a:pt x="596" y="514"/>
                  </a:lnTo>
                  <a:cubicBezTo>
                    <a:pt x="576" y="534"/>
                    <a:pt x="555" y="534"/>
                    <a:pt x="555" y="534"/>
                  </a:cubicBezTo>
                  <a:cubicBezTo>
                    <a:pt x="535" y="534"/>
                    <a:pt x="535" y="555"/>
                    <a:pt x="514" y="555"/>
                  </a:cubicBezTo>
                  <a:lnTo>
                    <a:pt x="488" y="575"/>
                  </a:lnTo>
                  <a:lnTo>
                    <a:pt x="468" y="575"/>
                  </a:lnTo>
                  <a:cubicBezTo>
                    <a:pt x="447" y="596"/>
                    <a:pt x="447" y="596"/>
                    <a:pt x="427" y="596"/>
                  </a:cubicBezTo>
                  <a:lnTo>
                    <a:pt x="406" y="621"/>
                  </a:lnTo>
                  <a:cubicBezTo>
                    <a:pt x="386" y="621"/>
                    <a:pt x="386" y="621"/>
                    <a:pt x="386" y="642"/>
                  </a:cubicBezTo>
                  <a:lnTo>
                    <a:pt x="360" y="642"/>
                  </a:lnTo>
                  <a:cubicBezTo>
                    <a:pt x="339" y="662"/>
                    <a:pt x="339" y="662"/>
                    <a:pt x="319" y="662"/>
                  </a:cubicBezTo>
                  <a:lnTo>
                    <a:pt x="298" y="683"/>
                  </a:lnTo>
                  <a:cubicBezTo>
                    <a:pt x="298" y="683"/>
                    <a:pt x="278" y="704"/>
                    <a:pt x="257" y="704"/>
                  </a:cubicBezTo>
                  <a:lnTo>
                    <a:pt x="257" y="724"/>
                  </a:lnTo>
                  <a:cubicBezTo>
                    <a:pt x="232" y="724"/>
                    <a:pt x="232" y="724"/>
                    <a:pt x="232" y="750"/>
                  </a:cubicBezTo>
                  <a:lnTo>
                    <a:pt x="211" y="750"/>
                  </a:lnTo>
                  <a:lnTo>
                    <a:pt x="191" y="770"/>
                  </a:lnTo>
                  <a:lnTo>
                    <a:pt x="170" y="791"/>
                  </a:lnTo>
                  <a:lnTo>
                    <a:pt x="149" y="811"/>
                  </a:lnTo>
                  <a:lnTo>
                    <a:pt x="149" y="832"/>
                  </a:lnTo>
                  <a:lnTo>
                    <a:pt x="129" y="852"/>
                  </a:lnTo>
                  <a:lnTo>
                    <a:pt x="103" y="852"/>
                  </a:lnTo>
                  <a:lnTo>
                    <a:pt x="103" y="878"/>
                  </a:lnTo>
                  <a:lnTo>
                    <a:pt x="83" y="899"/>
                  </a:lnTo>
                  <a:cubicBezTo>
                    <a:pt x="83" y="899"/>
                    <a:pt x="83" y="919"/>
                    <a:pt x="62" y="919"/>
                  </a:cubicBezTo>
                  <a:lnTo>
                    <a:pt x="62" y="960"/>
                  </a:lnTo>
                  <a:lnTo>
                    <a:pt x="42" y="981"/>
                  </a:lnTo>
                  <a:lnTo>
                    <a:pt x="42" y="1006"/>
                  </a:lnTo>
                  <a:lnTo>
                    <a:pt x="42" y="1027"/>
                  </a:lnTo>
                  <a:lnTo>
                    <a:pt x="42" y="1048"/>
                  </a:lnTo>
                  <a:lnTo>
                    <a:pt x="42" y="1068"/>
                  </a:lnTo>
                  <a:cubicBezTo>
                    <a:pt x="42" y="1068"/>
                    <a:pt x="36" y="935"/>
                    <a:pt x="30" y="935"/>
                  </a:cubicBezTo>
                  <a:cubicBezTo>
                    <a:pt x="25" y="935"/>
                    <a:pt x="21" y="1027"/>
                    <a:pt x="21" y="1366"/>
                  </a:cubicBezTo>
                  <a:lnTo>
                    <a:pt x="21" y="1412"/>
                  </a:lnTo>
                  <a:cubicBezTo>
                    <a:pt x="21" y="1412"/>
                    <a:pt x="1" y="1967"/>
                    <a:pt x="1" y="2439"/>
                  </a:cubicBezTo>
                  <a:cubicBezTo>
                    <a:pt x="1" y="2588"/>
                    <a:pt x="129" y="2757"/>
                    <a:pt x="406" y="2906"/>
                  </a:cubicBezTo>
                  <a:cubicBezTo>
                    <a:pt x="427" y="2932"/>
                    <a:pt x="447" y="2932"/>
                    <a:pt x="488" y="2952"/>
                  </a:cubicBezTo>
                  <a:lnTo>
                    <a:pt x="514" y="2952"/>
                  </a:lnTo>
                  <a:cubicBezTo>
                    <a:pt x="535" y="2973"/>
                    <a:pt x="555" y="2993"/>
                    <a:pt x="596" y="2993"/>
                  </a:cubicBezTo>
                  <a:cubicBezTo>
                    <a:pt x="642" y="3014"/>
                    <a:pt x="663" y="3035"/>
                    <a:pt x="704" y="3035"/>
                  </a:cubicBezTo>
                  <a:cubicBezTo>
                    <a:pt x="704" y="3060"/>
                    <a:pt x="704" y="3060"/>
                    <a:pt x="725" y="3060"/>
                  </a:cubicBezTo>
                  <a:cubicBezTo>
                    <a:pt x="745" y="3060"/>
                    <a:pt x="771" y="3081"/>
                    <a:pt x="812" y="3081"/>
                  </a:cubicBezTo>
                  <a:lnTo>
                    <a:pt x="832" y="3101"/>
                  </a:lnTo>
                  <a:cubicBezTo>
                    <a:pt x="853" y="3101"/>
                    <a:pt x="899" y="3122"/>
                    <a:pt x="940" y="3122"/>
                  </a:cubicBezTo>
                  <a:cubicBezTo>
                    <a:pt x="940" y="3142"/>
                    <a:pt x="961" y="3142"/>
                    <a:pt x="961" y="3142"/>
                  </a:cubicBezTo>
                  <a:cubicBezTo>
                    <a:pt x="981" y="3142"/>
                    <a:pt x="981" y="3142"/>
                    <a:pt x="1002" y="3163"/>
                  </a:cubicBezTo>
                  <a:lnTo>
                    <a:pt x="1048" y="3163"/>
                  </a:lnTo>
                  <a:cubicBezTo>
                    <a:pt x="1069" y="3163"/>
                    <a:pt x="1089" y="3189"/>
                    <a:pt x="1110" y="3189"/>
                  </a:cubicBezTo>
                  <a:cubicBezTo>
                    <a:pt x="1130" y="3189"/>
                    <a:pt x="1156" y="3209"/>
                    <a:pt x="1176" y="3209"/>
                  </a:cubicBezTo>
                  <a:cubicBezTo>
                    <a:pt x="1197" y="3209"/>
                    <a:pt x="1238" y="3209"/>
                    <a:pt x="1259" y="3230"/>
                  </a:cubicBezTo>
                  <a:lnTo>
                    <a:pt x="1305" y="3230"/>
                  </a:lnTo>
                  <a:lnTo>
                    <a:pt x="1325" y="3250"/>
                  </a:lnTo>
                  <a:lnTo>
                    <a:pt x="1366" y="3250"/>
                  </a:lnTo>
                  <a:cubicBezTo>
                    <a:pt x="1413" y="3271"/>
                    <a:pt x="1433" y="3271"/>
                    <a:pt x="1454" y="3271"/>
                  </a:cubicBezTo>
                  <a:cubicBezTo>
                    <a:pt x="1474" y="3271"/>
                    <a:pt x="1495" y="3271"/>
                    <a:pt x="1515" y="3291"/>
                  </a:cubicBezTo>
                  <a:lnTo>
                    <a:pt x="1541" y="3291"/>
                  </a:lnTo>
                  <a:cubicBezTo>
                    <a:pt x="1582" y="3291"/>
                    <a:pt x="1603" y="3291"/>
                    <a:pt x="1623" y="3317"/>
                  </a:cubicBezTo>
                  <a:lnTo>
                    <a:pt x="1644" y="3317"/>
                  </a:lnTo>
                  <a:cubicBezTo>
                    <a:pt x="1690" y="3317"/>
                    <a:pt x="1731" y="3337"/>
                    <a:pt x="1772" y="3337"/>
                  </a:cubicBezTo>
                  <a:lnTo>
                    <a:pt x="1798" y="3337"/>
                  </a:lnTo>
                  <a:cubicBezTo>
                    <a:pt x="1859" y="3358"/>
                    <a:pt x="1926" y="3358"/>
                    <a:pt x="1988" y="3379"/>
                  </a:cubicBezTo>
                  <a:lnTo>
                    <a:pt x="2029" y="3379"/>
                  </a:lnTo>
                  <a:cubicBezTo>
                    <a:pt x="2095" y="3379"/>
                    <a:pt x="2136" y="3399"/>
                    <a:pt x="2183" y="3399"/>
                  </a:cubicBezTo>
                  <a:lnTo>
                    <a:pt x="2224" y="3399"/>
                  </a:lnTo>
                  <a:cubicBezTo>
                    <a:pt x="2224" y="3399"/>
                    <a:pt x="2244" y="3399"/>
                    <a:pt x="2244" y="3420"/>
                  </a:cubicBezTo>
                  <a:lnTo>
                    <a:pt x="2393" y="3420"/>
                  </a:lnTo>
                  <a:cubicBezTo>
                    <a:pt x="2393" y="3420"/>
                    <a:pt x="2414" y="3445"/>
                    <a:pt x="2439" y="3445"/>
                  </a:cubicBezTo>
                  <a:cubicBezTo>
                    <a:pt x="2501" y="3445"/>
                    <a:pt x="2588" y="3445"/>
                    <a:pt x="2650" y="3466"/>
                  </a:cubicBezTo>
                  <a:lnTo>
                    <a:pt x="2845" y="3466"/>
                  </a:lnTo>
                  <a:lnTo>
                    <a:pt x="2866" y="3486"/>
                  </a:lnTo>
                  <a:lnTo>
                    <a:pt x="3122" y="3486"/>
                  </a:lnTo>
                  <a:cubicBezTo>
                    <a:pt x="3163" y="3486"/>
                    <a:pt x="3210" y="3507"/>
                    <a:pt x="3251" y="3507"/>
                  </a:cubicBezTo>
                  <a:lnTo>
                    <a:pt x="4447" y="3507"/>
                  </a:lnTo>
                  <a:cubicBezTo>
                    <a:pt x="4555" y="3507"/>
                    <a:pt x="4642" y="3507"/>
                    <a:pt x="4724" y="3486"/>
                  </a:cubicBezTo>
                  <a:lnTo>
                    <a:pt x="4919" y="3486"/>
                  </a:lnTo>
                  <a:cubicBezTo>
                    <a:pt x="4960" y="3486"/>
                    <a:pt x="4981" y="3486"/>
                    <a:pt x="5007" y="3466"/>
                  </a:cubicBezTo>
                  <a:lnTo>
                    <a:pt x="5217" y="3466"/>
                  </a:lnTo>
                  <a:cubicBezTo>
                    <a:pt x="5263" y="3445"/>
                    <a:pt x="5304" y="3445"/>
                    <a:pt x="5345" y="3445"/>
                  </a:cubicBezTo>
                  <a:lnTo>
                    <a:pt x="5412" y="3445"/>
                  </a:lnTo>
                  <a:cubicBezTo>
                    <a:pt x="5474" y="3420"/>
                    <a:pt x="5541" y="3420"/>
                    <a:pt x="5623" y="3399"/>
                  </a:cubicBezTo>
                  <a:cubicBezTo>
                    <a:pt x="5669" y="3399"/>
                    <a:pt x="5710" y="3399"/>
                    <a:pt x="5751" y="3379"/>
                  </a:cubicBezTo>
                  <a:lnTo>
                    <a:pt x="5797" y="3379"/>
                  </a:lnTo>
                  <a:cubicBezTo>
                    <a:pt x="5838" y="3379"/>
                    <a:pt x="5859" y="3379"/>
                    <a:pt x="5905" y="3358"/>
                  </a:cubicBezTo>
                  <a:lnTo>
                    <a:pt x="5946" y="3358"/>
                  </a:lnTo>
                  <a:cubicBezTo>
                    <a:pt x="5987" y="3358"/>
                    <a:pt x="6008" y="3358"/>
                    <a:pt x="6034" y="3337"/>
                  </a:cubicBezTo>
                  <a:lnTo>
                    <a:pt x="6075" y="3337"/>
                  </a:lnTo>
                  <a:cubicBezTo>
                    <a:pt x="6116" y="3337"/>
                    <a:pt x="6162" y="3317"/>
                    <a:pt x="6182" y="3317"/>
                  </a:cubicBezTo>
                  <a:lnTo>
                    <a:pt x="6203" y="3317"/>
                  </a:lnTo>
                  <a:cubicBezTo>
                    <a:pt x="6223" y="3317"/>
                    <a:pt x="6244" y="3317"/>
                    <a:pt x="6244" y="3291"/>
                  </a:cubicBezTo>
                  <a:lnTo>
                    <a:pt x="6311" y="3291"/>
                  </a:lnTo>
                  <a:cubicBezTo>
                    <a:pt x="6331" y="3291"/>
                    <a:pt x="6352" y="3271"/>
                    <a:pt x="6352" y="3271"/>
                  </a:cubicBezTo>
                  <a:lnTo>
                    <a:pt x="6419" y="3271"/>
                  </a:lnTo>
                  <a:cubicBezTo>
                    <a:pt x="6439" y="3250"/>
                    <a:pt x="6439" y="3250"/>
                    <a:pt x="6460" y="3250"/>
                  </a:cubicBezTo>
                  <a:lnTo>
                    <a:pt x="6521" y="3250"/>
                  </a:lnTo>
                  <a:cubicBezTo>
                    <a:pt x="6521" y="3230"/>
                    <a:pt x="6547" y="3230"/>
                    <a:pt x="6567" y="3230"/>
                  </a:cubicBezTo>
                  <a:lnTo>
                    <a:pt x="6588" y="3230"/>
                  </a:lnTo>
                  <a:lnTo>
                    <a:pt x="6609" y="3209"/>
                  </a:lnTo>
                  <a:cubicBezTo>
                    <a:pt x="6650" y="3209"/>
                    <a:pt x="6675" y="3209"/>
                    <a:pt x="6716" y="3189"/>
                  </a:cubicBezTo>
                  <a:cubicBezTo>
                    <a:pt x="6757" y="3163"/>
                    <a:pt x="6804" y="3163"/>
                    <a:pt x="6845" y="3142"/>
                  </a:cubicBezTo>
                  <a:lnTo>
                    <a:pt x="6865" y="3142"/>
                  </a:lnTo>
                  <a:cubicBezTo>
                    <a:pt x="6886" y="3122"/>
                    <a:pt x="6906" y="3122"/>
                    <a:pt x="6932" y="3122"/>
                  </a:cubicBezTo>
                  <a:cubicBezTo>
                    <a:pt x="6953" y="3122"/>
                    <a:pt x="6953" y="3122"/>
                    <a:pt x="6973" y="3101"/>
                  </a:cubicBezTo>
                  <a:cubicBezTo>
                    <a:pt x="6994" y="3101"/>
                    <a:pt x="6994" y="3101"/>
                    <a:pt x="7014" y="3081"/>
                  </a:cubicBezTo>
                  <a:lnTo>
                    <a:pt x="7060" y="3081"/>
                  </a:lnTo>
                  <a:cubicBezTo>
                    <a:pt x="7081" y="3081"/>
                    <a:pt x="7081" y="3060"/>
                    <a:pt x="7101" y="3060"/>
                  </a:cubicBezTo>
                  <a:cubicBezTo>
                    <a:pt x="7101" y="3060"/>
                    <a:pt x="7122" y="3060"/>
                    <a:pt x="7143" y="3035"/>
                  </a:cubicBezTo>
                  <a:lnTo>
                    <a:pt x="7163" y="3035"/>
                  </a:lnTo>
                  <a:lnTo>
                    <a:pt x="7189" y="3014"/>
                  </a:lnTo>
                  <a:lnTo>
                    <a:pt x="7209" y="3014"/>
                  </a:lnTo>
                  <a:cubicBezTo>
                    <a:pt x="7230" y="3014"/>
                    <a:pt x="7230" y="2993"/>
                    <a:pt x="7250" y="2993"/>
                  </a:cubicBezTo>
                  <a:cubicBezTo>
                    <a:pt x="7250" y="2993"/>
                    <a:pt x="7271" y="2993"/>
                    <a:pt x="7271" y="2973"/>
                  </a:cubicBezTo>
                  <a:lnTo>
                    <a:pt x="7317" y="2973"/>
                  </a:lnTo>
                  <a:lnTo>
                    <a:pt x="7317" y="2952"/>
                  </a:lnTo>
                  <a:lnTo>
                    <a:pt x="7338" y="2952"/>
                  </a:lnTo>
                  <a:cubicBezTo>
                    <a:pt x="7358" y="2952"/>
                    <a:pt x="7358" y="2932"/>
                    <a:pt x="7358" y="2932"/>
                  </a:cubicBezTo>
                  <a:cubicBezTo>
                    <a:pt x="7379" y="2932"/>
                    <a:pt x="7379" y="2932"/>
                    <a:pt x="7399" y="2906"/>
                  </a:cubicBezTo>
                  <a:lnTo>
                    <a:pt x="7420" y="2906"/>
                  </a:lnTo>
                  <a:lnTo>
                    <a:pt x="7420" y="2886"/>
                  </a:lnTo>
                  <a:lnTo>
                    <a:pt x="7466" y="2886"/>
                  </a:lnTo>
                  <a:lnTo>
                    <a:pt x="7466" y="2865"/>
                  </a:lnTo>
                  <a:cubicBezTo>
                    <a:pt x="7487" y="2865"/>
                    <a:pt x="7507" y="2865"/>
                    <a:pt x="7507" y="2845"/>
                  </a:cubicBezTo>
                  <a:lnTo>
                    <a:pt x="7528" y="2845"/>
                  </a:lnTo>
                  <a:cubicBezTo>
                    <a:pt x="7528" y="2824"/>
                    <a:pt x="7548" y="2824"/>
                    <a:pt x="7574" y="2803"/>
                  </a:cubicBezTo>
                  <a:cubicBezTo>
                    <a:pt x="7594" y="2803"/>
                    <a:pt x="7594" y="2778"/>
                    <a:pt x="7594" y="2778"/>
                  </a:cubicBezTo>
                  <a:lnTo>
                    <a:pt x="7615" y="2778"/>
                  </a:lnTo>
                  <a:lnTo>
                    <a:pt x="7615" y="2757"/>
                  </a:lnTo>
                  <a:cubicBezTo>
                    <a:pt x="7635" y="2757"/>
                    <a:pt x="7635" y="2757"/>
                    <a:pt x="7635" y="2737"/>
                  </a:cubicBezTo>
                  <a:lnTo>
                    <a:pt x="7656" y="2737"/>
                  </a:lnTo>
                  <a:lnTo>
                    <a:pt x="7656" y="2716"/>
                  </a:lnTo>
                  <a:lnTo>
                    <a:pt x="7677" y="2716"/>
                  </a:lnTo>
                  <a:lnTo>
                    <a:pt x="7677" y="2696"/>
                  </a:lnTo>
                  <a:lnTo>
                    <a:pt x="7702" y="2675"/>
                  </a:lnTo>
                  <a:lnTo>
                    <a:pt x="7723" y="2649"/>
                  </a:lnTo>
                  <a:lnTo>
                    <a:pt x="7723" y="2629"/>
                  </a:lnTo>
                  <a:lnTo>
                    <a:pt x="7743" y="2629"/>
                  </a:lnTo>
                  <a:cubicBezTo>
                    <a:pt x="7743" y="2608"/>
                    <a:pt x="7743" y="2608"/>
                    <a:pt x="7764" y="2588"/>
                  </a:cubicBezTo>
                  <a:lnTo>
                    <a:pt x="7764" y="2547"/>
                  </a:lnTo>
                  <a:lnTo>
                    <a:pt x="7784" y="2547"/>
                  </a:lnTo>
                  <a:lnTo>
                    <a:pt x="7784" y="2521"/>
                  </a:lnTo>
                  <a:lnTo>
                    <a:pt x="7784" y="2501"/>
                  </a:lnTo>
                  <a:lnTo>
                    <a:pt x="7784" y="2480"/>
                  </a:lnTo>
                  <a:lnTo>
                    <a:pt x="7784" y="2459"/>
                  </a:lnTo>
                  <a:lnTo>
                    <a:pt x="7784" y="2439"/>
                  </a:lnTo>
                  <a:cubicBezTo>
                    <a:pt x="7784" y="2439"/>
                    <a:pt x="7831" y="1561"/>
                    <a:pt x="7831" y="1089"/>
                  </a:cubicBezTo>
                  <a:cubicBezTo>
                    <a:pt x="7831" y="919"/>
                    <a:pt x="7702" y="770"/>
                    <a:pt x="7420" y="621"/>
                  </a:cubicBezTo>
                  <a:cubicBezTo>
                    <a:pt x="7399" y="596"/>
                    <a:pt x="7379" y="575"/>
                    <a:pt x="7338" y="575"/>
                  </a:cubicBezTo>
                  <a:cubicBezTo>
                    <a:pt x="7338" y="555"/>
                    <a:pt x="7338" y="555"/>
                    <a:pt x="7317" y="555"/>
                  </a:cubicBezTo>
                  <a:cubicBezTo>
                    <a:pt x="7291" y="534"/>
                    <a:pt x="7271" y="534"/>
                    <a:pt x="7230" y="514"/>
                  </a:cubicBezTo>
                  <a:cubicBezTo>
                    <a:pt x="7189" y="493"/>
                    <a:pt x="7163" y="493"/>
                    <a:pt x="7122" y="467"/>
                  </a:cubicBezTo>
                  <a:lnTo>
                    <a:pt x="7101" y="467"/>
                  </a:lnTo>
                  <a:cubicBezTo>
                    <a:pt x="7081" y="447"/>
                    <a:pt x="7060" y="447"/>
                    <a:pt x="7014" y="426"/>
                  </a:cubicBezTo>
                  <a:lnTo>
                    <a:pt x="6994" y="426"/>
                  </a:lnTo>
                  <a:cubicBezTo>
                    <a:pt x="6973" y="406"/>
                    <a:pt x="6932" y="406"/>
                    <a:pt x="6886" y="385"/>
                  </a:cubicBezTo>
                  <a:lnTo>
                    <a:pt x="6865" y="385"/>
                  </a:lnTo>
                  <a:cubicBezTo>
                    <a:pt x="6845" y="365"/>
                    <a:pt x="6845" y="365"/>
                    <a:pt x="6824" y="365"/>
                  </a:cubicBezTo>
                  <a:lnTo>
                    <a:pt x="6778" y="365"/>
                  </a:lnTo>
                  <a:cubicBezTo>
                    <a:pt x="6757" y="339"/>
                    <a:pt x="6737" y="339"/>
                    <a:pt x="6716" y="339"/>
                  </a:cubicBezTo>
                  <a:cubicBezTo>
                    <a:pt x="6696" y="318"/>
                    <a:pt x="6675" y="318"/>
                    <a:pt x="6650" y="318"/>
                  </a:cubicBezTo>
                  <a:cubicBezTo>
                    <a:pt x="6629" y="298"/>
                    <a:pt x="6588" y="298"/>
                    <a:pt x="6567" y="298"/>
                  </a:cubicBezTo>
                  <a:cubicBezTo>
                    <a:pt x="6567" y="298"/>
                    <a:pt x="6547" y="277"/>
                    <a:pt x="6521" y="277"/>
                  </a:cubicBezTo>
                  <a:lnTo>
                    <a:pt x="6501" y="277"/>
                  </a:lnTo>
                  <a:cubicBezTo>
                    <a:pt x="6480" y="277"/>
                    <a:pt x="6460" y="257"/>
                    <a:pt x="6460" y="257"/>
                  </a:cubicBezTo>
                  <a:cubicBezTo>
                    <a:pt x="6419" y="257"/>
                    <a:pt x="6393" y="257"/>
                    <a:pt x="6372" y="236"/>
                  </a:cubicBezTo>
                  <a:lnTo>
                    <a:pt x="6311" y="236"/>
                  </a:lnTo>
                  <a:cubicBezTo>
                    <a:pt x="6311" y="236"/>
                    <a:pt x="6290" y="236"/>
                    <a:pt x="6290" y="211"/>
                  </a:cubicBezTo>
                  <a:lnTo>
                    <a:pt x="6182" y="211"/>
                  </a:lnTo>
                  <a:cubicBezTo>
                    <a:pt x="6136" y="190"/>
                    <a:pt x="6095" y="190"/>
                    <a:pt x="6054" y="170"/>
                  </a:cubicBezTo>
                  <a:lnTo>
                    <a:pt x="6034" y="170"/>
                  </a:lnTo>
                  <a:cubicBezTo>
                    <a:pt x="5967" y="170"/>
                    <a:pt x="5905" y="149"/>
                    <a:pt x="5838" y="149"/>
                  </a:cubicBezTo>
                  <a:cubicBezTo>
                    <a:pt x="5818" y="149"/>
                    <a:pt x="5797" y="128"/>
                    <a:pt x="5797" y="128"/>
                  </a:cubicBezTo>
                  <a:cubicBezTo>
                    <a:pt x="5751" y="128"/>
                    <a:pt x="5689" y="128"/>
                    <a:pt x="5648" y="108"/>
                  </a:cubicBezTo>
                  <a:lnTo>
                    <a:pt x="5582" y="108"/>
                  </a:lnTo>
                  <a:cubicBezTo>
                    <a:pt x="5541" y="108"/>
                    <a:pt x="5494" y="82"/>
                    <a:pt x="5433" y="82"/>
                  </a:cubicBezTo>
                  <a:lnTo>
                    <a:pt x="5392" y="82"/>
                  </a:lnTo>
                  <a:cubicBezTo>
                    <a:pt x="5325" y="62"/>
                    <a:pt x="5263" y="62"/>
                    <a:pt x="5176" y="62"/>
                  </a:cubicBezTo>
                  <a:lnTo>
                    <a:pt x="5156" y="62"/>
                  </a:lnTo>
                  <a:cubicBezTo>
                    <a:pt x="5109" y="62"/>
                    <a:pt x="5048" y="41"/>
                    <a:pt x="4981" y="41"/>
                  </a:cubicBezTo>
                  <a:lnTo>
                    <a:pt x="4919" y="41"/>
                  </a:lnTo>
                  <a:cubicBezTo>
                    <a:pt x="4878" y="41"/>
                    <a:pt x="4832" y="21"/>
                    <a:pt x="4791" y="21"/>
                  </a:cubicBezTo>
                  <a:lnTo>
                    <a:pt x="4493" y="21"/>
                  </a:lnTo>
                  <a:cubicBezTo>
                    <a:pt x="4447" y="21"/>
                    <a:pt x="4406" y="0"/>
                    <a:pt x="4365" y="0"/>
                  </a:cubicBezTo>
                  <a:close/>
                </a:path>
              </a:pathLst>
            </a:custGeom>
            <a:solidFill>
              <a:srgbClr val="F3B4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14;p22">
              <a:extLst>
                <a:ext uri="{FF2B5EF4-FFF2-40B4-BE49-F238E27FC236}">
                  <a16:creationId xmlns:a16="http://schemas.microsoft.com/office/drawing/2014/main" id="{B2EEBD6E-892D-C043-B0D0-4E0BFAE9EA20}"/>
                </a:ext>
              </a:extLst>
            </p:cNvPr>
            <p:cNvSpPr/>
            <p:nvPr/>
          </p:nvSpPr>
          <p:spPr>
            <a:xfrm>
              <a:off x="1030289" y="3112517"/>
              <a:ext cx="775275" cy="189683"/>
            </a:xfrm>
            <a:custGeom>
              <a:avLst/>
              <a:gdLst/>
              <a:ahLst/>
              <a:cxnLst/>
              <a:rect l="l" t="t" r="r" b="b"/>
              <a:pathLst>
                <a:path w="8857" h="2167" extrusionOk="0">
                  <a:moveTo>
                    <a:pt x="4458" y="592"/>
                  </a:moveTo>
                  <a:cubicBezTo>
                    <a:pt x="5111" y="592"/>
                    <a:pt x="5730" y="692"/>
                    <a:pt x="6033" y="858"/>
                  </a:cubicBezTo>
                  <a:cubicBezTo>
                    <a:pt x="6459" y="1115"/>
                    <a:pt x="6095" y="1418"/>
                    <a:pt x="5217" y="1520"/>
                  </a:cubicBezTo>
                  <a:cubicBezTo>
                    <a:pt x="4950" y="1558"/>
                    <a:pt x="4669" y="1576"/>
                    <a:pt x="4394" y="1576"/>
                  </a:cubicBezTo>
                  <a:cubicBezTo>
                    <a:pt x="3742" y="1576"/>
                    <a:pt x="3124" y="1476"/>
                    <a:pt x="2824" y="1310"/>
                  </a:cubicBezTo>
                  <a:cubicBezTo>
                    <a:pt x="2393" y="1053"/>
                    <a:pt x="2757" y="750"/>
                    <a:pt x="3635" y="647"/>
                  </a:cubicBezTo>
                  <a:cubicBezTo>
                    <a:pt x="3902" y="609"/>
                    <a:pt x="4183" y="592"/>
                    <a:pt x="4458" y="592"/>
                  </a:cubicBezTo>
                  <a:close/>
                  <a:moveTo>
                    <a:pt x="4408" y="1"/>
                  </a:moveTo>
                  <a:cubicBezTo>
                    <a:pt x="3839" y="1"/>
                    <a:pt x="3261" y="36"/>
                    <a:pt x="2716" y="108"/>
                  </a:cubicBezTo>
                  <a:cubicBezTo>
                    <a:pt x="791" y="365"/>
                    <a:pt x="0" y="1007"/>
                    <a:pt x="940" y="1546"/>
                  </a:cubicBezTo>
                  <a:cubicBezTo>
                    <a:pt x="1613" y="1943"/>
                    <a:pt x="3002" y="2167"/>
                    <a:pt x="4444" y="2167"/>
                  </a:cubicBezTo>
                  <a:cubicBezTo>
                    <a:pt x="5013" y="2167"/>
                    <a:pt x="5591" y="2132"/>
                    <a:pt x="6136" y="2059"/>
                  </a:cubicBezTo>
                  <a:cubicBezTo>
                    <a:pt x="8061" y="1803"/>
                    <a:pt x="8857" y="1161"/>
                    <a:pt x="7912" y="622"/>
                  </a:cubicBezTo>
                  <a:cubicBezTo>
                    <a:pt x="7239" y="224"/>
                    <a:pt x="5850" y="1"/>
                    <a:pt x="4408" y="1"/>
                  </a:cubicBezTo>
                  <a:close/>
                </a:path>
              </a:pathLst>
            </a:custGeom>
            <a:solidFill>
              <a:srgbClr val="F6D5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15;p22">
              <a:extLst>
                <a:ext uri="{FF2B5EF4-FFF2-40B4-BE49-F238E27FC236}">
                  <a16:creationId xmlns:a16="http://schemas.microsoft.com/office/drawing/2014/main" id="{B9BA932A-F954-C542-89A5-CCDB79954BFC}"/>
                </a:ext>
              </a:extLst>
            </p:cNvPr>
            <p:cNvSpPr/>
            <p:nvPr/>
          </p:nvSpPr>
          <p:spPr>
            <a:xfrm>
              <a:off x="1075193" y="2940341"/>
              <a:ext cx="685467" cy="307502"/>
            </a:xfrm>
            <a:custGeom>
              <a:avLst/>
              <a:gdLst/>
              <a:ahLst/>
              <a:cxnLst/>
              <a:rect l="l" t="t" r="r" b="b"/>
              <a:pathLst>
                <a:path w="7831" h="3513" extrusionOk="0">
                  <a:moveTo>
                    <a:pt x="3937" y="633"/>
                  </a:moveTo>
                  <a:cubicBezTo>
                    <a:pt x="4556" y="633"/>
                    <a:pt x="5153" y="733"/>
                    <a:pt x="5453" y="900"/>
                  </a:cubicBezTo>
                  <a:cubicBezTo>
                    <a:pt x="5859" y="1136"/>
                    <a:pt x="5520" y="1413"/>
                    <a:pt x="4663" y="1541"/>
                  </a:cubicBezTo>
                  <a:cubicBezTo>
                    <a:pt x="4442" y="1570"/>
                    <a:pt x="4207" y="1583"/>
                    <a:pt x="3974" y="1583"/>
                  </a:cubicBezTo>
                  <a:cubicBezTo>
                    <a:pt x="3325" y="1583"/>
                    <a:pt x="2686" y="1479"/>
                    <a:pt x="2373" y="1305"/>
                  </a:cubicBezTo>
                  <a:cubicBezTo>
                    <a:pt x="1967" y="1074"/>
                    <a:pt x="2311" y="792"/>
                    <a:pt x="3163" y="689"/>
                  </a:cubicBezTo>
                  <a:cubicBezTo>
                    <a:pt x="3411" y="651"/>
                    <a:pt x="3676" y="633"/>
                    <a:pt x="3937" y="633"/>
                  </a:cubicBezTo>
                  <a:close/>
                  <a:moveTo>
                    <a:pt x="3379" y="1"/>
                  </a:moveTo>
                  <a:cubicBezTo>
                    <a:pt x="3271" y="1"/>
                    <a:pt x="3184" y="1"/>
                    <a:pt x="3102" y="22"/>
                  </a:cubicBezTo>
                  <a:lnTo>
                    <a:pt x="2907" y="22"/>
                  </a:lnTo>
                  <a:cubicBezTo>
                    <a:pt x="2866" y="22"/>
                    <a:pt x="2845" y="22"/>
                    <a:pt x="2824" y="47"/>
                  </a:cubicBezTo>
                  <a:lnTo>
                    <a:pt x="2609" y="47"/>
                  </a:lnTo>
                  <a:cubicBezTo>
                    <a:pt x="2568" y="68"/>
                    <a:pt x="2522" y="68"/>
                    <a:pt x="2480" y="68"/>
                  </a:cubicBezTo>
                  <a:lnTo>
                    <a:pt x="2414" y="68"/>
                  </a:lnTo>
                  <a:cubicBezTo>
                    <a:pt x="2352" y="88"/>
                    <a:pt x="2285" y="88"/>
                    <a:pt x="2203" y="109"/>
                  </a:cubicBezTo>
                  <a:cubicBezTo>
                    <a:pt x="2157" y="109"/>
                    <a:pt x="2116" y="109"/>
                    <a:pt x="2075" y="129"/>
                  </a:cubicBezTo>
                  <a:lnTo>
                    <a:pt x="2029" y="129"/>
                  </a:lnTo>
                  <a:cubicBezTo>
                    <a:pt x="1988" y="129"/>
                    <a:pt x="1967" y="129"/>
                    <a:pt x="1926" y="150"/>
                  </a:cubicBezTo>
                  <a:lnTo>
                    <a:pt x="1880" y="150"/>
                  </a:lnTo>
                  <a:cubicBezTo>
                    <a:pt x="1859" y="150"/>
                    <a:pt x="1818" y="150"/>
                    <a:pt x="1798" y="176"/>
                  </a:cubicBezTo>
                  <a:lnTo>
                    <a:pt x="1751" y="176"/>
                  </a:lnTo>
                  <a:cubicBezTo>
                    <a:pt x="1710" y="176"/>
                    <a:pt x="1669" y="196"/>
                    <a:pt x="1644" y="196"/>
                  </a:cubicBezTo>
                  <a:lnTo>
                    <a:pt x="1623" y="196"/>
                  </a:lnTo>
                  <a:cubicBezTo>
                    <a:pt x="1603" y="196"/>
                    <a:pt x="1582" y="196"/>
                    <a:pt x="1582" y="217"/>
                  </a:cubicBezTo>
                  <a:lnTo>
                    <a:pt x="1515" y="217"/>
                  </a:lnTo>
                  <a:cubicBezTo>
                    <a:pt x="1495" y="217"/>
                    <a:pt x="1474" y="237"/>
                    <a:pt x="1474" y="237"/>
                  </a:cubicBezTo>
                  <a:lnTo>
                    <a:pt x="1413" y="237"/>
                  </a:lnTo>
                  <a:cubicBezTo>
                    <a:pt x="1387" y="258"/>
                    <a:pt x="1387" y="258"/>
                    <a:pt x="1366" y="258"/>
                  </a:cubicBezTo>
                  <a:lnTo>
                    <a:pt x="1305" y="258"/>
                  </a:lnTo>
                  <a:cubicBezTo>
                    <a:pt x="1305" y="278"/>
                    <a:pt x="1284" y="278"/>
                    <a:pt x="1259" y="278"/>
                  </a:cubicBezTo>
                  <a:lnTo>
                    <a:pt x="1238" y="278"/>
                  </a:lnTo>
                  <a:lnTo>
                    <a:pt x="1217" y="304"/>
                  </a:lnTo>
                  <a:cubicBezTo>
                    <a:pt x="1197" y="304"/>
                    <a:pt x="1156" y="304"/>
                    <a:pt x="1110" y="324"/>
                  </a:cubicBezTo>
                  <a:cubicBezTo>
                    <a:pt x="1069" y="345"/>
                    <a:pt x="1027" y="345"/>
                    <a:pt x="981" y="366"/>
                  </a:cubicBezTo>
                  <a:lnTo>
                    <a:pt x="961" y="366"/>
                  </a:lnTo>
                  <a:cubicBezTo>
                    <a:pt x="940" y="386"/>
                    <a:pt x="920" y="386"/>
                    <a:pt x="899" y="386"/>
                  </a:cubicBezTo>
                  <a:cubicBezTo>
                    <a:pt x="873" y="386"/>
                    <a:pt x="873" y="407"/>
                    <a:pt x="853" y="407"/>
                  </a:cubicBezTo>
                  <a:cubicBezTo>
                    <a:pt x="832" y="407"/>
                    <a:pt x="832" y="407"/>
                    <a:pt x="812" y="432"/>
                  </a:cubicBezTo>
                  <a:lnTo>
                    <a:pt x="771" y="432"/>
                  </a:lnTo>
                  <a:cubicBezTo>
                    <a:pt x="745" y="453"/>
                    <a:pt x="745" y="453"/>
                    <a:pt x="725" y="453"/>
                  </a:cubicBezTo>
                  <a:cubicBezTo>
                    <a:pt x="725" y="453"/>
                    <a:pt x="704" y="453"/>
                    <a:pt x="683" y="473"/>
                  </a:cubicBezTo>
                  <a:lnTo>
                    <a:pt x="663" y="473"/>
                  </a:lnTo>
                  <a:lnTo>
                    <a:pt x="642" y="494"/>
                  </a:lnTo>
                  <a:lnTo>
                    <a:pt x="617" y="494"/>
                  </a:lnTo>
                  <a:cubicBezTo>
                    <a:pt x="596" y="494"/>
                    <a:pt x="596" y="514"/>
                    <a:pt x="596" y="514"/>
                  </a:cubicBezTo>
                  <a:cubicBezTo>
                    <a:pt x="576" y="514"/>
                    <a:pt x="555" y="514"/>
                    <a:pt x="555" y="535"/>
                  </a:cubicBezTo>
                  <a:lnTo>
                    <a:pt x="514" y="535"/>
                  </a:lnTo>
                  <a:lnTo>
                    <a:pt x="514" y="561"/>
                  </a:lnTo>
                  <a:lnTo>
                    <a:pt x="488" y="561"/>
                  </a:lnTo>
                  <a:cubicBezTo>
                    <a:pt x="468" y="561"/>
                    <a:pt x="468" y="581"/>
                    <a:pt x="468" y="581"/>
                  </a:cubicBezTo>
                  <a:cubicBezTo>
                    <a:pt x="447" y="581"/>
                    <a:pt x="447" y="581"/>
                    <a:pt x="427" y="602"/>
                  </a:cubicBezTo>
                  <a:lnTo>
                    <a:pt x="406" y="602"/>
                  </a:lnTo>
                  <a:lnTo>
                    <a:pt x="406" y="622"/>
                  </a:lnTo>
                  <a:lnTo>
                    <a:pt x="386" y="622"/>
                  </a:lnTo>
                  <a:lnTo>
                    <a:pt x="360" y="643"/>
                  </a:lnTo>
                  <a:cubicBezTo>
                    <a:pt x="339" y="643"/>
                    <a:pt x="339" y="643"/>
                    <a:pt x="319" y="663"/>
                  </a:cubicBezTo>
                  <a:lnTo>
                    <a:pt x="298" y="663"/>
                  </a:lnTo>
                  <a:cubicBezTo>
                    <a:pt x="298" y="689"/>
                    <a:pt x="278" y="689"/>
                    <a:pt x="257" y="710"/>
                  </a:cubicBezTo>
                  <a:cubicBezTo>
                    <a:pt x="232" y="710"/>
                    <a:pt x="232" y="730"/>
                    <a:pt x="232" y="730"/>
                  </a:cubicBezTo>
                  <a:lnTo>
                    <a:pt x="211" y="730"/>
                  </a:lnTo>
                  <a:lnTo>
                    <a:pt x="211" y="751"/>
                  </a:lnTo>
                  <a:cubicBezTo>
                    <a:pt x="191" y="751"/>
                    <a:pt x="191" y="771"/>
                    <a:pt x="191" y="771"/>
                  </a:cubicBezTo>
                  <a:lnTo>
                    <a:pt x="170" y="771"/>
                  </a:lnTo>
                  <a:lnTo>
                    <a:pt x="170" y="792"/>
                  </a:lnTo>
                  <a:lnTo>
                    <a:pt x="149" y="792"/>
                  </a:lnTo>
                  <a:lnTo>
                    <a:pt x="149" y="817"/>
                  </a:lnTo>
                  <a:lnTo>
                    <a:pt x="129" y="838"/>
                  </a:lnTo>
                  <a:lnTo>
                    <a:pt x="103" y="858"/>
                  </a:lnTo>
                  <a:lnTo>
                    <a:pt x="103" y="879"/>
                  </a:lnTo>
                  <a:lnTo>
                    <a:pt x="83" y="879"/>
                  </a:lnTo>
                  <a:cubicBezTo>
                    <a:pt x="83" y="900"/>
                    <a:pt x="83" y="900"/>
                    <a:pt x="62" y="920"/>
                  </a:cubicBezTo>
                  <a:lnTo>
                    <a:pt x="62" y="966"/>
                  </a:lnTo>
                  <a:lnTo>
                    <a:pt x="42" y="966"/>
                  </a:lnTo>
                  <a:lnTo>
                    <a:pt x="42" y="987"/>
                  </a:lnTo>
                  <a:lnTo>
                    <a:pt x="42" y="1007"/>
                  </a:lnTo>
                  <a:lnTo>
                    <a:pt x="42" y="1028"/>
                  </a:lnTo>
                  <a:lnTo>
                    <a:pt x="42" y="1048"/>
                  </a:lnTo>
                  <a:lnTo>
                    <a:pt x="42" y="1074"/>
                  </a:lnTo>
                  <a:cubicBezTo>
                    <a:pt x="42" y="1074"/>
                    <a:pt x="35" y="927"/>
                    <a:pt x="30" y="927"/>
                  </a:cubicBezTo>
                  <a:cubicBezTo>
                    <a:pt x="25" y="927"/>
                    <a:pt x="21" y="1020"/>
                    <a:pt x="21" y="1351"/>
                  </a:cubicBezTo>
                  <a:lnTo>
                    <a:pt x="21" y="1413"/>
                  </a:lnTo>
                  <a:cubicBezTo>
                    <a:pt x="21" y="1413"/>
                    <a:pt x="1" y="1947"/>
                    <a:pt x="1" y="2419"/>
                  </a:cubicBezTo>
                  <a:cubicBezTo>
                    <a:pt x="1" y="2589"/>
                    <a:pt x="129" y="2743"/>
                    <a:pt x="406" y="2892"/>
                  </a:cubicBezTo>
                  <a:cubicBezTo>
                    <a:pt x="427" y="2912"/>
                    <a:pt x="447" y="2933"/>
                    <a:pt x="488" y="2933"/>
                  </a:cubicBezTo>
                  <a:lnTo>
                    <a:pt x="514" y="2953"/>
                  </a:lnTo>
                  <a:cubicBezTo>
                    <a:pt x="535" y="2974"/>
                    <a:pt x="555" y="2974"/>
                    <a:pt x="596" y="2999"/>
                  </a:cubicBezTo>
                  <a:cubicBezTo>
                    <a:pt x="642" y="3020"/>
                    <a:pt x="663" y="3020"/>
                    <a:pt x="704" y="3041"/>
                  </a:cubicBezTo>
                  <a:lnTo>
                    <a:pt x="725" y="3041"/>
                  </a:lnTo>
                  <a:cubicBezTo>
                    <a:pt x="745" y="3061"/>
                    <a:pt x="771" y="3061"/>
                    <a:pt x="812" y="3082"/>
                  </a:cubicBezTo>
                  <a:lnTo>
                    <a:pt x="832" y="3082"/>
                  </a:lnTo>
                  <a:cubicBezTo>
                    <a:pt x="853" y="3102"/>
                    <a:pt x="899" y="3102"/>
                    <a:pt x="940" y="3128"/>
                  </a:cubicBezTo>
                  <a:lnTo>
                    <a:pt x="961" y="3128"/>
                  </a:lnTo>
                  <a:cubicBezTo>
                    <a:pt x="981" y="3148"/>
                    <a:pt x="981" y="3148"/>
                    <a:pt x="1002" y="3148"/>
                  </a:cubicBezTo>
                  <a:lnTo>
                    <a:pt x="1048" y="3148"/>
                  </a:lnTo>
                  <a:cubicBezTo>
                    <a:pt x="1069" y="3169"/>
                    <a:pt x="1089" y="3169"/>
                    <a:pt x="1110" y="3189"/>
                  </a:cubicBezTo>
                  <a:lnTo>
                    <a:pt x="1176" y="3189"/>
                  </a:lnTo>
                  <a:cubicBezTo>
                    <a:pt x="1197" y="3210"/>
                    <a:pt x="1238" y="3210"/>
                    <a:pt x="1259" y="3210"/>
                  </a:cubicBezTo>
                  <a:cubicBezTo>
                    <a:pt x="1259" y="3210"/>
                    <a:pt x="1284" y="3231"/>
                    <a:pt x="1305" y="3231"/>
                  </a:cubicBezTo>
                  <a:lnTo>
                    <a:pt x="1325" y="3231"/>
                  </a:lnTo>
                  <a:cubicBezTo>
                    <a:pt x="1346" y="3231"/>
                    <a:pt x="1366" y="3256"/>
                    <a:pt x="1366" y="3256"/>
                  </a:cubicBezTo>
                  <a:cubicBezTo>
                    <a:pt x="1413" y="3256"/>
                    <a:pt x="1433" y="3256"/>
                    <a:pt x="1454" y="3277"/>
                  </a:cubicBezTo>
                  <a:lnTo>
                    <a:pt x="1515" y="3277"/>
                  </a:lnTo>
                  <a:cubicBezTo>
                    <a:pt x="1515" y="3277"/>
                    <a:pt x="1541" y="3277"/>
                    <a:pt x="1541" y="3297"/>
                  </a:cubicBezTo>
                  <a:lnTo>
                    <a:pt x="1623" y="3297"/>
                  </a:lnTo>
                  <a:cubicBezTo>
                    <a:pt x="1623" y="3297"/>
                    <a:pt x="1644" y="3297"/>
                    <a:pt x="1644" y="3318"/>
                  </a:cubicBezTo>
                  <a:cubicBezTo>
                    <a:pt x="1690" y="3318"/>
                    <a:pt x="1731" y="3318"/>
                    <a:pt x="1772" y="3338"/>
                  </a:cubicBezTo>
                  <a:lnTo>
                    <a:pt x="1798" y="3338"/>
                  </a:lnTo>
                  <a:cubicBezTo>
                    <a:pt x="1859" y="3338"/>
                    <a:pt x="1926" y="3359"/>
                    <a:pt x="1988" y="3359"/>
                  </a:cubicBezTo>
                  <a:cubicBezTo>
                    <a:pt x="2008" y="3359"/>
                    <a:pt x="2029" y="3385"/>
                    <a:pt x="2029" y="3385"/>
                  </a:cubicBezTo>
                  <a:cubicBezTo>
                    <a:pt x="2095" y="3385"/>
                    <a:pt x="2136" y="3385"/>
                    <a:pt x="2183" y="3405"/>
                  </a:cubicBezTo>
                  <a:lnTo>
                    <a:pt x="2244" y="3405"/>
                  </a:lnTo>
                  <a:cubicBezTo>
                    <a:pt x="2285" y="3405"/>
                    <a:pt x="2352" y="3426"/>
                    <a:pt x="2393" y="3426"/>
                  </a:cubicBezTo>
                  <a:lnTo>
                    <a:pt x="2439" y="3426"/>
                  </a:lnTo>
                  <a:cubicBezTo>
                    <a:pt x="2501" y="3446"/>
                    <a:pt x="2588" y="3446"/>
                    <a:pt x="2650" y="3446"/>
                  </a:cubicBezTo>
                  <a:lnTo>
                    <a:pt x="2670" y="3446"/>
                  </a:lnTo>
                  <a:cubicBezTo>
                    <a:pt x="2717" y="3467"/>
                    <a:pt x="2778" y="3467"/>
                    <a:pt x="2845" y="3467"/>
                  </a:cubicBezTo>
                  <a:lnTo>
                    <a:pt x="2907" y="3467"/>
                  </a:lnTo>
                  <a:cubicBezTo>
                    <a:pt x="2953" y="3467"/>
                    <a:pt x="2994" y="3487"/>
                    <a:pt x="3035" y="3487"/>
                  </a:cubicBezTo>
                  <a:lnTo>
                    <a:pt x="3338" y="3487"/>
                  </a:lnTo>
                  <a:cubicBezTo>
                    <a:pt x="3379" y="3487"/>
                    <a:pt x="3420" y="3513"/>
                    <a:pt x="3466" y="3513"/>
                  </a:cubicBezTo>
                  <a:lnTo>
                    <a:pt x="4447" y="3513"/>
                  </a:lnTo>
                  <a:cubicBezTo>
                    <a:pt x="4555" y="3487"/>
                    <a:pt x="4642" y="3487"/>
                    <a:pt x="4724" y="3487"/>
                  </a:cubicBezTo>
                  <a:lnTo>
                    <a:pt x="4791" y="3487"/>
                  </a:lnTo>
                  <a:cubicBezTo>
                    <a:pt x="4832" y="3487"/>
                    <a:pt x="4878" y="3467"/>
                    <a:pt x="4919" y="3467"/>
                  </a:cubicBezTo>
                  <a:lnTo>
                    <a:pt x="5007" y="3467"/>
                  </a:lnTo>
                  <a:cubicBezTo>
                    <a:pt x="5048" y="3467"/>
                    <a:pt x="5089" y="3467"/>
                    <a:pt x="5135" y="3446"/>
                  </a:cubicBezTo>
                  <a:lnTo>
                    <a:pt x="5217" y="3446"/>
                  </a:lnTo>
                  <a:cubicBezTo>
                    <a:pt x="5263" y="3446"/>
                    <a:pt x="5304" y="3446"/>
                    <a:pt x="5345" y="3426"/>
                  </a:cubicBezTo>
                  <a:lnTo>
                    <a:pt x="5412" y="3426"/>
                  </a:lnTo>
                  <a:cubicBezTo>
                    <a:pt x="5474" y="3426"/>
                    <a:pt x="5541" y="3405"/>
                    <a:pt x="5623" y="3405"/>
                  </a:cubicBezTo>
                  <a:cubicBezTo>
                    <a:pt x="5669" y="3405"/>
                    <a:pt x="5710" y="3385"/>
                    <a:pt x="5751" y="3385"/>
                  </a:cubicBezTo>
                  <a:lnTo>
                    <a:pt x="5797" y="3385"/>
                  </a:lnTo>
                  <a:cubicBezTo>
                    <a:pt x="5838" y="3359"/>
                    <a:pt x="5859" y="3359"/>
                    <a:pt x="5905" y="3359"/>
                  </a:cubicBezTo>
                  <a:lnTo>
                    <a:pt x="5946" y="3359"/>
                  </a:lnTo>
                  <a:cubicBezTo>
                    <a:pt x="5987" y="3338"/>
                    <a:pt x="6008" y="3338"/>
                    <a:pt x="6034" y="3338"/>
                  </a:cubicBezTo>
                  <a:cubicBezTo>
                    <a:pt x="6054" y="3338"/>
                    <a:pt x="6075" y="3338"/>
                    <a:pt x="6075" y="3318"/>
                  </a:cubicBezTo>
                  <a:lnTo>
                    <a:pt x="6182" y="3318"/>
                  </a:lnTo>
                  <a:lnTo>
                    <a:pt x="6203" y="3297"/>
                  </a:lnTo>
                  <a:lnTo>
                    <a:pt x="6244" y="3297"/>
                  </a:lnTo>
                  <a:cubicBezTo>
                    <a:pt x="6265" y="3297"/>
                    <a:pt x="6290" y="3277"/>
                    <a:pt x="6311" y="3277"/>
                  </a:cubicBezTo>
                  <a:lnTo>
                    <a:pt x="6352" y="3277"/>
                  </a:lnTo>
                  <a:cubicBezTo>
                    <a:pt x="6372" y="3277"/>
                    <a:pt x="6393" y="3256"/>
                    <a:pt x="6419" y="3256"/>
                  </a:cubicBezTo>
                  <a:lnTo>
                    <a:pt x="6460" y="3256"/>
                  </a:lnTo>
                  <a:cubicBezTo>
                    <a:pt x="6480" y="3231"/>
                    <a:pt x="6501" y="3231"/>
                    <a:pt x="6521" y="3231"/>
                  </a:cubicBezTo>
                  <a:lnTo>
                    <a:pt x="6567" y="3231"/>
                  </a:lnTo>
                  <a:cubicBezTo>
                    <a:pt x="6567" y="3210"/>
                    <a:pt x="6588" y="3210"/>
                    <a:pt x="6588" y="3210"/>
                  </a:cubicBezTo>
                  <a:lnTo>
                    <a:pt x="6609" y="3210"/>
                  </a:lnTo>
                  <a:cubicBezTo>
                    <a:pt x="6650" y="3210"/>
                    <a:pt x="6675" y="3189"/>
                    <a:pt x="6716" y="3189"/>
                  </a:cubicBezTo>
                  <a:lnTo>
                    <a:pt x="6716" y="3169"/>
                  </a:lnTo>
                  <a:cubicBezTo>
                    <a:pt x="6757" y="3169"/>
                    <a:pt x="6804" y="3148"/>
                    <a:pt x="6845" y="3148"/>
                  </a:cubicBezTo>
                  <a:cubicBezTo>
                    <a:pt x="6865" y="3148"/>
                    <a:pt x="6865" y="3128"/>
                    <a:pt x="6865" y="3128"/>
                  </a:cubicBezTo>
                  <a:cubicBezTo>
                    <a:pt x="6886" y="3128"/>
                    <a:pt x="6906" y="3128"/>
                    <a:pt x="6932" y="3102"/>
                  </a:cubicBezTo>
                  <a:lnTo>
                    <a:pt x="6973" y="3102"/>
                  </a:lnTo>
                  <a:cubicBezTo>
                    <a:pt x="6994" y="3102"/>
                    <a:pt x="6994" y="3082"/>
                    <a:pt x="7014" y="3082"/>
                  </a:cubicBezTo>
                  <a:lnTo>
                    <a:pt x="7035" y="3082"/>
                  </a:lnTo>
                  <a:lnTo>
                    <a:pt x="7060" y="3061"/>
                  </a:lnTo>
                  <a:lnTo>
                    <a:pt x="7101" y="3061"/>
                  </a:lnTo>
                  <a:cubicBezTo>
                    <a:pt x="7101" y="3041"/>
                    <a:pt x="7122" y="3041"/>
                    <a:pt x="7143" y="3041"/>
                  </a:cubicBezTo>
                  <a:lnTo>
                    <a:pt x="7163" y="3020"/>
                  </a:lnTo>
                  <a:lnTo>
                    <a:pt x="7189" y="3020"/>
                  </a:lnTo>
                  <a:lnTo>
                    <a:pt x="7209" y="2999"/>
                  </a:lnTo>
                  <a:lnTo>
                    <a:pt x="7250" y="2999"/>
                  </a:lnTo>
                  <a:cubicBezTo>
                    <a:pt x="7250" y="2974"/>
                    <a:pt x="7271" y="2974"/>
                    <a:pt x="7271" y="2974"/>
                  </a:cubicBezTo>
                  <a:cubicBezTo>
                    <a:pt x="7291" y="2974"/>
                    <a:pt x="7291" y="2953"/>
                    <a:pt x="7317" y="2953"/>
                  </a:cubicBezTo>
                  <a:lnTo>
                    <a:pt x="7338" y="2933"/>
                  </a:lnTo>
                  <a:lnTo>
                    <a:pt x="7358" y="2933"/>
                  </a:lnTo>
                  <a:cubicBezTo>
                    <a:pt x="7379" y="2912"/>
                    <a:pt x="7379" y="2912"/>
                    <a:pt x="7399" y="2912"/>
                  </a:cubicBezTo>
                  <a:lnTo>
                    <a:pt x="7420" y="2892"/>
                  </a:lnTo>
                  <a:cubicBezTo>
                    <a:pt x="7445" y="2892"/>
                    <a:pt x="7445" y="2892"/>
                    <a:pt x="7466" y="2871"/>
                  </a:cubicBezTo>
                  <a:cubicBezTo>
                    <a:pt x="7487" y="2845"/>
                    <a:pt x="7507" y="2845"/>
                    <a:pt x="7507" y="2845"/>
                  </a:cubicBezTo>
                  <a:lnTo>
                    <a:pt x="7528" y="2825"/>
                  </a:lnTo>
                  <a:cubicBezTo>
                    <a:pt x="7528" y="2825"/>
                    <a:pt x="7548" y="2804"/>
                    <a:pt x="7574" y="2804"/>
                  </a:cubicBezTo>
                  <a:lnTo>
                    <a:pt x="7574" y="2784"/>
                  </a:lnTo>
                  <a:cubicBezTo>
                    <a:pt x="7594" y="2784"/>
                    <a:pt x="7594" y="2784"/>
                    <a:pt x="7594" y="2763"/>
                  </a:cubicBezTo>
                  <a:lnTo>
                    <a:pt x="7615" y="2763"/>
                  </a:lnTo>
                  <a:lnTo>
                    <a:pt x="7635" y="2743"/>
                  </a:lnTo>
                  <a:lnTo>
                    <a:pt x="7656" y="2717"/>
                  </a:lnTo>
                  <a:lnTo>
                    <a:pt x="7677" y="2697"/>
                  </a:lnTo>
                  <a:lnTo>
                    <a:pt x="7677" y="2676"/>
                  </a:lnTo>
                  <a:lnTo>
                    <a:pt x="7702" y="2655"/>
                  </a:lnTo>
                  <a:lnTo>
                    <a:pt x="7723" y="2655"/>
                  </a:lnTo>
                  <a:lnTo>
                    <a:pt x="7723" y="2635"/>
                  </a:lnTo>
                  <a:lnTo>
                    <a:pt x="7743" y="2614"/>
                  </a:lnTo>
                  <a:cubicBezTo>
                    <a:pt x="7743" y="2614"/>
                    <a:pt x="7743" y="2589"/>
                    <a:pt x="7764" y="2589"/>
                  </a:cubicBezTo>
                  <a:lnTo>
                    <a:pt x="7764" y="2548"/>
                  </a:lnTo>
                  <a:lnTo>
                    <a:pt x="7784" y="2527"/>
                  </a:lnTo>
                  <a:lnTo>
                    <a:pt x="7784" y="2507"/>
                  </a:lnTo>
                  <a:lnTo>
                    <a:pt x="7784" y="2486"/>
                  </a:lnTo>
                  <a:lnTo>
                    <a:pt x="7784" y="2460"/>
                  </a:lnTo>
                  <a:lnTo>
                    <a:pt x="7784" y="2440"/>
                  </a:lnTo>
                  <a:cubicBezTo>
                    <a:pt x="7784" y="2440"/>
                    <a:pt x="7831" y="1541"/>
                    <a:pt x="7831" y="1074"/>
                  </a:cubicBezTo>
                  <a:cubicBezTo>
                    <a:pt x="7831" y="920"/>
                    <a:pt x="7702" y="751"/>
                    <a:pt x="7420" y="602"/>
                  </a:cubicBezTo>
                  <a:cubicBezTo>
                    <a:pt x="7399" y="581"/>
                    <a:pt x="7379" y="581"/>
                    <a:pt x="7338" y="561"/>
                  </a:cubicBezTo>
                  <a:lnTo>
                    <a:pt x="7317" y="561"/>
                  </a:lnTo>
                  <a:cubicBezTo>
                    <a:pt x="7291" y="535"/>
                    <a:pt x="7271" y="514"/>
                    <a:pt x="7230" y="514"/>
                  </a:cubicBezTo>
                  <a:cubicBezTo>
                    <a:pt x="7189" y="494"/>
                    <a:pt x="7163" y="473"/>
                    <a:pt x="7122" y="473"/>
                  </a:cubicBezTo>
                  <a:cubicBezTo>
                    <a:pt x="7122" y="473"/>
                    <a:pt x="7122" y="453"/>
                    <a:pt x="7101" y="453"/>
                  </a:cubicBezTo>
                  <a:cubicBezTo>
                    <a:pt x="7081" y="453"/>
                    <a:pt x="7060" y="432"/>
                    <a:pt x="7014" y="432"/>
                  </a:cubicBezTo>
                  <a:lnTo>
                    <a:pt x="6994" y="407"/>
                  </a:lnTo>
                  <a:cubicBezTo>
                    <a:pt x="6973" y="407"/>
                    <a:pt x="6932" y="386"/>
                    <a:pt x="6886" y="386"/>
                  </a:cubicBezTo>
                  <a:cubicBezTo>
                    <a:pt x="6886" y="366"/>
                    <a:pt x="6865" y="366"/>
                    <a:pt x="6865" y="366"/>
                  </a:cubicBezTo>
                  <a:lnTo>
                    <a:pt x="6824" y="366"/>
                  </a:lnTo>
                  <a:cubicBezTo>
                    <a:pt x="6804" y="345"/>
                    <a:pt x="6804" y="345"/>
                    <a:pt x="6778" y="345"/>
                  </a:cubicBezTo>
                  <a:cubicBezTo>
                    <a:pt x="6757" y="345"/>
                    <a:pt x="6737" y="324"/>
                    <a:pt x="6716" y="324"/>
                  </a:cubicBezTo>
                  <a:cubicBezTo>
                    <a:pt x="6696" y="324"/>
                    <a:pt x="6675" y="304"/>
                    <a:pt x="6650" y="304"/>
                  </a:cubicBezTo>
                  <a:cubicBezTo>
                    <a:pt x="6629" y="304"/>
                    <a:pt x="6588" y="304"/>
                    <a:pt x="6567" y="278"/>
                  </a:cubicBezTo>
                  <a:lnTo>
                    <a:pt x="6521" y="278"/>
                  </a:lnTo>
                  <a:cubicBezTo>
                    <a:pt x="6521" y="278"/>
                    <a:pt x="6501" y="278"/>
                    <a:pt x="6501" y="258"/>
                  </a:cubicBezTo>
                  <a:lnTo>
                    <a:pt x="6460" y="258"/>
                  </a:lnTo>
                  <a:cubicBezTo>
                    <a:pt x="6419" y="258"/>
                    <a:pt x="6393" y="237"/>
                    <a:pt x="6372" y="237"/>
                  </a:cubicBezTo>
                  <a:cubicBezTo>
                    <a:pt x="6352" y="237"/>
                    <a:pt x="6331" y="237"/>
                    <a:pt x="6311" y="217"/>
                  </a:cubicBezTo>
                  <a:lnTo>
                    <a:pt x="6290" y="217"/>
                  </a:lnTo>
                  <a:cubicBezTo>
                    <a:pt x="6265" y="217"/>
                    <a:pt x="6223" y="217"/>
                    <a:pt x="6203" y="196"/>
                  </a:cubicBezTo>
                  <a:lnTo>
                    <a:pt x="6182" y="196"/>
                  </a:lnTo>
                  <a:cubicBezTo>
                    <a:pt x="6136" y="196"/>
                    <a:pt x="6095" y="176"/>
                    <a:pt x="6054" y="176"/>
                  </a:cubicBezTo>
                  <a:lnTo>
                    <a:pt x="6034" y="176"/>
                  </a:lnTo>
                  <a:cubicBezTo>
                    <a:pt x="5967" y="150"/>
                    <a:pt x="5905" y="150"/>
                    <a:pt x="5838" y="129"/>
                  </a:cubicBezTo>
                  <a:lnTo>
                    <a:pt x="5797" y="129"/>
                  </a:lnTo>
                  <a:cubicBezTo>
                    <a:pt x="5751" y="129"/>
                    <a:pt x="5689" y="109"/>
                    <a:pt x="5648" y="109"/>
                  </a:cubicBezTo>
                  <a:lnTo>
                    <a:pt x="5582" y="109"/>
                  </a:lnTo>
                  <a:cubicBezTo>
                    <a:pt x="5541" y="88"/>
                    <a:pt x="5494" y="88"/>
                    <a:pt x="5433" y="88"/>
                  </a:cubicBezTo>
                  <a:cubicBezTo>
                    <a:pt x="5433" y="88"/>
                    <a:pt x="5412" y="88"/>
                    <a:pt x="5392" y="68"/>
                  </a:cubicBezTo>
                  <a:cubicBezTo>
                    <a:pt x="5325" y="68"/>
                    <a:pt x="5263" y="68"/>
                    <a:pt x="5176" y="47"/>
                  </a:cubicBezTo>
                  <a:lnTo>
                    <a:pt x="4981" y="47"/>
                  </a:lnTo>
                  <a:lnTo>
                    <a:pt x="4960" y="22"/>
                  </a:lnTo>
                  <a:lnTo>
                    <a:pt x="4704" y="22"/>
                  </a:lnTo>
                  <a:cubicBezTo>
                    <a:pt x="4663" y="22"/>
                    <a:pt x="4622" y="1"/>
                    <a:pt x="4575" y="1"/>
                  </a:cubicBezTo>
                  <a:close/>
                </a:path>
              </a:pathLst>
            </a:custGeom>
            <a:solidFill>
              <a:srgbClr val="F3B4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16;p22">
              <a:extLst>
                <a:ext uri="{FF2B5EF4-FFF2-40B4-BE49-F238E27FC236}">
                  <a16:creationId xmlns:a16="http://schemas.microsoft.com/office/drawing/2014/main" id="{2C39506E-1ED9-E64C-B7AA-E8525FA1173B}"/>
                </a:ext>
              </a:extLst>
            </p:cNvPr>
            <p:cNvSpPr/>
            <p:nvPr/>
          </p:nvSpPr>
          <p:spPr>
            <a:xfrm>
              <a:off x="1030289" y="2937802"/>
              <a:ext cx="775275" cy="189070"/>
            </a:xfrm>
            <a:custGeom>
              <a:avLst/>
              <a:gdLst/>
              <a:ahLst/>
              <a:cxnLst/>
              <a:rect l="l" t="t" r="r" b="b"/>
              <a:pathLst>
                <a:path w="8857" h="2160" extrusionOk="0">
                  <a:moveTo>
                    <a:pt x="4416" y="585"/>
                  </a:moveTo>
                  <a:cubicBezTo>
                    <a:pt x="5085" y="585"/>
                    <a:pt x="5723" y="682"/>
                    <a:pt x="6033" y="867"/>
                  </a:cubicBezTo>
                  <a:cubicBezTo>
                    <a:pt x="6459" y="1103"/>
                    <a:pt x="6095" y="1401"/>
                    <a:pt x="5217" y="1529"/>
                  </a:cubicBezTo>
                  <a:cubicBezTo>
                    <a:pt x="4964" y="1560"/>
                    <a:pt x="4697" y="1574"/>
                    <a:pt x="4436" y="1574"/>
                  </a:cubicBezTo>
                  <a:cubicBezTo>
                    <a:pt x="3768" y="1574"/>
                    <a:pt x="3130" y="1477"/>
                    <a:pt x="2824" y="1293"/>
                  </a:cubicBezTo>
                  <a:cubicBezTo>
                    <a:pt x="2393" y="1057"/>
                    <a:pt x="2757" y="759"/>
                    <a:pt x="3635" y="631"/>
                  </a:cubicBezTo>
                  <a:cubicBezTo>
                    <a:pt x="3888" y="600"/>
                    <a:pt x="4155" y="585"/>
                    <a:pt x="4416" y="585"/>
                  </a:cubicBezTo>
                  <a:close/>
                  <a:moveTo>
                    <a:pt x="4434" y="0"/>
                  </a:moveTo>
                  <a:cubicBezTo>
                    <a:pt x="3856" y="0"/>
                    <a:pt x="3269" y="38"/>
                    <a:pt x="2716" y="117"/>
                  </a:cubicBezTo>
                  <a:cubicBezTo>
                    <a:pt x="791" y="374"/>
                    <a:pt x="0" y="1016"/>
                    <a:pt x="940" y="1550"/>
                  </a:cubicBezTo>
                  <a:cubicBezTo>
                    <a:pt x="1609" y="1930"/>
                    <a:pt x="2986" y="2160"/>
                    <a:pt x="4418" y="2160"/>
                  </a:cubicBezTo>
                  <a:cubicBezTo>
                    <a:pt x="4996" y="2160"/>
                    <a:pt x="5583" y="2122"/>
                    <a:pt x="6136" y="2043"/>
                  </a:cubicBezTo>
                  <a:cubicBezTo>
                    <a:pt x="8061" y="1786"/>
                    <a:pt x="8857" y="1144"/>
                    <a:pt x="7912" y="610"/>
                  </a:cubicBezTo>
                  <a:cubicBezTo>
                    <a:pt x="7243" y="230"/>
                    <a:pt x="5866" y="0"/>
                    <a:pt x="4434" y="0"/>
                  </a:cubicBezTo>
                  <a:close/>
                </a:path>
              </a:pathLst>
            </a:custGeom>
            <a:solidFill>
              <a:srgbClr val="F6D5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17;p22">
              <a:extLst>
                <a:ext uri="{FF2B5EF4-FFF2-40B4-BE49-F238E27FC236}">
                  <a16:creationId xmlns:a16="http://schemas.microsoft.com/office/drawing/2014/main" id="{39378B7A-FC74-B54B-8BA4-28AEF8AC2CB5}"/>
                </a:ext>
              </a:extLst>
            </p:cNvPr>
            <p:cNvSpPr/>
            <p:nvPr/>
          </p:nvSpPr>
          <p:spPr>
            <a:xfrm>
              <a:off x="1075193" y="2764663"/>
              <a:ext cx="685467" cy="308815"/>
            </a:xfrm>
            <a:custGeom>
              <a:avLst/>
              <a:gdLst/>
              <a:ahLst/>
              <a:cxnLst/>
              <a:rect l="l" t="t" r="r" b="b"/>
              <a:pathLst>
                <a:path w="7831" h="3528" extrusionOk="0">
                  <a:moveTo>
                    <a:pt x="3852" y="641"/>
                  </a:moveTo>
                  <a:cubicBezTo>
                    <a:pt x="4501" y="641"/>
                    <a:pt x="5140" y="746"/>
                    <a:pt x="5453" y="920"/>
                  </a:cubicBezTo>
                  <a:cubicBezTo>
                    <a:pt x="5859" y="1156"/>
                    <a:pt x="5520" y="1433"/>
                    <a:pt x="4663" y="1541"/>
                  </a:cubicBezTo>
                  <a:cubicBezTo>
                    <a:pt x="4419" y="1578"/>
                    <a:pt x="4159" y="1595"/>
                    <a:pt x="3903" y="1595"/>
                  </a:cubicBezTo>
                  <a:cubicBezTo>
                    <a:pt x="3279" y="1595"/>
                    <a:pt x="2675" y="1493"/>
                    <a:pt x="2373" y="1325"/>
                  </a:cubicBezTo>
                  <a:cubicBezTo>
                    <a:pt x="1967" y="1089"/>
                    <a:pt x="2311" y="812"/>
                    <a:pt x="3163" y="683"/>
                  </a:cubicBezTo>
                  <a:cubicBezTo>
                    <a:pt x="3384" y="655"/>
                    <a:pt x="3619" y="641"/>
                    <a:pt x="3852" y="641"/>
                  </a:cubicBezTo>
                  <a:close/>
                  <a:moveTo>
                    <a:pt x="3441" y="0"/>
                  </a:moveTo>
                  <a:cubicBezTo>
                    <a:pt x="3420" y="0"/>
                    <a:pt x="3400" y="21"/>
                    <a:pt x="3400" y="21"/>
                  </a:cubicBezTo>
                  <a:lnTo>
                    <a:pt x="3035" y="21"/>
                  </a:lnTo>
                  <a:cubicBezTo>
                    <a:pt x="2994" y="42"/>
                    <a:pt x="2953" y="42"/>
                    <a:pt x="2907" y="42"/>
                  </a:cubicBezTo>
                  <a:lnTo>
                    <a:pt x="2824" y="42"/>
                  </a:lnTo>
                  <a:cubicBezTo>
                    <a:pt x="2778" y="42"/>
                    <a:pt x="2737" y="42"/>
                    <a:pt x="2696" y="62"/>
                  </a:cubicBezTo>
                  <a:lnTo>
                    <a:pt x="2609" y="62"/>
                  </a:lnTo>
                  <a:cubicBezTo>
                    <a:pt x="2568" y="62"/>
                    <a:pt x="2522" y="62"/>
                    <a:pt x="2480" y="83"/>
                  </a:cubicBezTo>
                  <a:lnTo>
                    <a:pt x="2414" y="83"/>
                  </a:lnTo>
                  <a:cubicBezTo>
                    <a:pt x="2352" y="83"/>
                    <a:pt x="2285" y="103"/>
                    <a:pt x="2203" y="103"/>
                  </a:cubicBezTo>
                  <a:cubicBezTo>
                    <a:pt x="2157" y="103"/>
                    <a:pt x="2116" y="129"/>
                    <a:pt x="2075" y="129"/>
                  </a:cubicBezTo>
                  <a:lnTo>
                    <a:pt x="2029" y="129"/>
                  </a:lnTo>
                  <a:cubicBezTo>
                    <a:pt x="1988" y="149"/>
                    <a:pt x="1967" y="149"/>
                    <a:pt x="1926" y="149"/>
                  </a:cubicBezTo>
                  <a:lnTo>
                    <a:pt x="1880" y="149"/>
                  </a:lnTo>
                  <a:cubicBezTo>
                    <a:pt x="1859" y="170"/>
                    <a:pt x="1818" y="170"/>
                    <a:pt x="1798" y="170"/>
                  </a:cubicBezTo>
                  <a:cubicBezTo>
                    <a:pt x="1772" y="170"/>
                    <a:pt x="1751" y="170"/>
                    <a:pt x="1751" y="190"/>
                  </a:cubicBezTo>
                  <a:cubicBezTo>
                    <a:pt x="1710" y="190"/>
                    <a:pt x="1669" y="190"/>
                    <a:pt x="1644" y="211"/>
                  </a:cubicBezTo>
                  <a:lnTo>
                    <a:pt x="1582" y="211"/>
                  </a:lnTo>
                  <a:cubicBezTo>
                    <a:pt x="1561" y="211"/>
                    <a:pt x="1541" y="232"/>
                    <a:pt x="1515" y="232"/>
                  </a:cubicBezTo>
                  <a:lnTo>
                    <a:pt x="1474" y="232"/>
                  </a:lnTo>
                  <a:cubicBezTo>
                    <a:pt x="1454" y="232"/>
                    <a:pt x="1433" y="257"/>
                    <a:pt x="1413" y="257"/>
                  </a:cubicBezTo>
                  <a:lnTo>
                    <a:pt x="1366" y="257"/>
                  </a:lnTo>
                  <a:cubicBezTo>
                    <a:pt x="1346" y="278"/>
                    <a:pt x="1325" y="278"/>
                    <a:pt x="1305" y="278"/>
                  </a:cubicBezTo>
                  <a:cubicBezTo>
                    <a:pt x="1305" y="278"/>
                    <a:pt x="1284" y="278"/>
                    <a:pt x="1259" y="298"/>
                  </a:cubicBezTo>
                  <a:lnTo>
                    <a:pt x="1217" y="298"/>
                  </a:lnTo>
                  <a:cubicBezTo>
                    <a:pt x="1197" y="319"/>
                    <a:pt x="1156" y="319"/>
                    <a:pt x="1110" y="319"/>
                  </a:cubicBezTo>
                  <a:lnTo>
                    <a:pt x="1110" y="339"/>
                  </a:lnTo>
                  <a:cubicBezTo>
                    <a:pt x="1069" y="339"/>
                    <a:pt x="1027" y="360"/>
                    <a:pt x="981" y="360"/>
                  </a:cubicBezTo>
                  <a:cubicBezTo>
                    <a:pt x="961" y="360"/>
                    <a:pt x="961" y="386"/>
                    <a:pt x="961" y="386"/>
                  </a:cubicBezTo>
                  <a:cubicBezTo>
                    <a:pt x="940" y="386"/>
                    <a:pt x="920" y="386"/>
                    <a:pt x="899" y="406"/>
                  </a:cubicBezTo>
                  <a:lnTo>
                    <a:pt x="853" y="406"/>
                  </a:lnTo>
                  <a:cubicBezTo>
                    <a:pt x="832" y="427"/>
                    <a:pt x="832" y="427"/>
                    <a:pt x="812" y="427"/>
                  </a:cubicBezTo>
                  <a:lnTo>
                    <a:pt x="791" y="427"/>
                  </a:lnTo>
                  <a:lnTo>
                    <a:pt x="771" y="447"/>
                  </a:lnTo>
                  <a:cubicBezTo>
                    <a:pt x="745" y="447"/>
                    <a:pt x="745" y="447"/>
                    <a:pt x="725" y="468"/>
                  </a:cubicBezTo>
                  <a:lnTo>
                    <a:pt x="683" y="468"/>
                  </a:lnTo>
                  <a:lnTo>
                    <a:pt x="663" y="488"/>
                  </a:lnTo>
                  <a:lnTo>
                    <a:pt x="642" y="488"/>
                  </a:lnTo>
                  <a:lnTo>
                    <a:pt x="617" y="514"/>
                  </a:lnTo>
                  <a:lnTo>
                    <a:pt x="596" y="514"/>
                  </a:lnTo>
                  <a:cubicBezTo>
                    <a:pt x="576" y="534"/>
                    <a:pt x="555" y="534"/>
                    <a:pt x="555" y="534"/>
                  </a:cubicBezTo>
                  <a:cubicBezTo>
                    <a:pt x="535" y="534"/>
                    <a:pt x="535" y="555"/>
                    <a:pt x="514" y="555"/>
                  </a:cubicBezTo>
                  <a:lnTo>
                    <a:pt x="488" y="576"/>
                  </a:lnTo>
                  <a:lnTo>
                    <a:pt x="468" y="576"/>
                  </a:lnTo>
                  <a:cubicBezTo>
                    <a:pt x="447" y="596"/>
                    <a:pt x="447" y="596"/>
                    <a:pt x="427" y="596"/>
                  </a:cubicBezTo>
                  <a:lnTo>
                    <a:pt x="406" y="617"/>
                  </a:lnTo>
                  <a:cubicBezTo>
                    <a:pt x="386" y="617"/>
                    <a:pt x="386" y="642"/>
                    <a:pt x="386" y="642"/>
                  </a:cubicBezTo>
                  <a:lnTo>
                    <a:pt x="360" y="642"/>
                  </a:lnTo>
                  <a:cubicBezTo>
                    <a:pt x="339" y="663"/>
                    <a:pt x="339" y="663"/>
                    <a:pt x="319" y="663"/>
                  </a:cubicBezTo>
                  <a:lnTo>
                    <a:pt x="298" y="683"/>
                  </a:lnTo>
                  <a:cubicBezTo>
                    <a:pt x="298" y="683"/>
                    <a:pt x="278" y="704"/>
                    <a:pt x="257" y="704"/>
                  </a:cubicBezTo>
                  <a:lnTo>
                    <a:pt x="257" y="724"/>
                  </a:lnTo>
                  <a:cubicBezTo>
                    <a:pt x="232" y="724"/>
                    <a:pt x="232" y="724"/>
                    <a:pt x="232" y="745"/>
                  </a:cubicBezTo>
                  <a:lnTo>
                    <a:pt x="211" y="745"/>
                  </a:lnTo>
                  <a:lnTo>
                    <a:pt x="191" y="771"/>
                  </a:lnTo>
                  <a:lnTo>
                    <a:pt x="170" y="791"/>
                  </a:lnTo>
                  <a:lnTo>
                    <a:pt x="149" y="812"/>
                  </a:lnTo>
                  <a:lnTo>
                    <a:pt x="149" y="832"/>
                  </a:lnTo>
                  <a:lnTo>
                    <a:pt x="129" y="853"/>
                  </a:lnTo>
                  <a:lnTo>
                    <a:pt x="103" y="853"/>
                  </a:lnTo>
                  <a:lnTo>
                    <a:pt x="103" y="873"/>
                  </a:lnTo>
                  <a:lnTo>
                    <a:pt x="83" y="899"/>
                  </a:lnTo>
                  <a:cubicBezTo>
                    <a:pt x="83" y="899"/>
                    <a:pt x="83" y="920"/>
                    <a:pt x="62" y="920"/>
                  </a:cubicBezTo>
                  <a:lnTo>
                    <a:pt x="62" y="961"/>
                  </a:lnTo>
                  <a:lnTo>
                    <a:pt x="42" y="981"/>
                  </a:lnTo>
                  <a:lnTo>
                    <a:pt x="42" y="1002"/>
                  </a:lnTo>
                  <a:lnTo>
                    <a:pt x="42" y="1027"/>
                  </a:lnTo>
                  <a:lnTo>
                    <a:pt x="42" y="1048"/>
                  </a:lnTo>
                  <a:lnTo>
                    <a:pt x="42" y="1068"/>
                  </a:lnTo>
                  <a:cubicBezTo>
                    <a:pt x="42" y="1068"/>
                    <a:pt x="36" y="933"/>
                    <a:pt x="30" y="933"/>
                  </a:cubicBezTo>
                  <a:cubicBezTo>
                    <a:pt x="25" y="933"/>
                    <a:pt x="21" y="1026"/>
                    <a:pt x="21" y="1366"/>
                  </a:cubicBezTo>
                  <a:lnTo>
                    <a:pt x="21" y="1412"/>
                  </a:lnTo>
                  <a:cubicBezTo>
                    <a:pt x="21" y="1412"/>
                    <a:pt x="1" y="1967"/>
                    <a:pt x="1" y="2439"/>
                  </a:cubicBezTo>
                  <a:cubicBezTo>
                    <a:pt x="1" y="2588"/>
                    <a:pt x="129" y="2758"/>
                    <a:pt x="406" y="2907"/>
                  </a:cubicBezTo>
                  <a:cubicBezTo>
                    <a:pt x="427" y="2927"/>
                    <a:pt x="447" y="2927"/>
                    <a:pt x="488" y="2953"/>
                  </a:cubicBezTo>
                  <a:lnTo>
                    <a:pt x="514" y="2973"/>
                  </a:lnTo>
                  <a:cubicBezTo>
                    <a:pt x="535" y="2973"/>
                    <a:pt x="555" y="2994"/>
                    <a:pt x="596" y="2994"/>
                  </a:cubicBezTo>
                  <a:lnTo>
                    <a:pt x="596" y="3014"/>
                  </a:lnTo>
                  <a:cubicBezTo>
                    <a:pt x="642" y="3014"/>
                    <a:pt x="663" y="3035"/>
                    <a:pt x="704" y="3035"/>
                  </a:cubicBezTo>
                  <a:cubicBezTo>
                    <a:pt x="704" y="3055"/>
                    <a:pt x="704" y="3055"/>
                    <a:pt x="725" y="3055"/>
                  </a:cubicBezTo>
                  <a:cubicBezTo>
                    <a:pt x="745" y="3055"/>
                    <a:pt x="771" y="3081"/>
                    <a:pt x="812" y="3081"/>
                  </a:cubicBezTo>
                  <a:lnTo>
                    <a:pt x="832" y="3102"/>
                  </a:lnTo>
                  <a:cubicBezTo>
                    <a:pt x="853" y="3102"/>
                    <a:pt x="899" y="3122"/>
                    <a:pt x="940" y="3122"/>
                  </a:cubicBezTo>
                  <a:cubicBezTo>
                    <a:pt x="940" y="3143"/>
                    <a:pt x="961" y="3143"/>
                    <a:pt x="961" y="3143"/>
                  </a:cubicBezTo>
                  <a:cubicBezTo>
                    <a:pt x="981" y="3143"/>
                    <a:pt x="981" y="3143"/>
                    <a:pt x="1002" y="3163"/>
                  </a:cubicBezTo>
                  <a:lnTo>
                    <a:pt x="1048" y="3163"/>
                  </a:lnTo>
                  <a:cubicBezTo>
                    <a:pt x="1069" y="3163"/>
                    <a:pt x="1089" y="3184"/>
                    <a:pt x="1110" y="3184"/>
                  </a:cubicBezTo>
                  <a:cubicBezTo>
                    <a:pt x="1130" y="3184"/>
                    <a:pt x="1156" y="3209"/>
                    <a:pt x="1176" y="3209"/>
                  </a:cubicBezTo>
                  <a:cubicBezTo>
                    <a:pt x="1197" y="3209"/>
                    <a:pt x="1238" y="3230"/>
                    <a:pt x="1259" y="3230"/>
                  </a:cubicBezTo>
                  <a:lnTo>
                    <a:pt x="1305" y="3230"/>
                  </a:lnTo>
                  <a:lnTo>
                    <a:pt x="1325" y="3251"/>
                  </a:lnTo>
                  <a:lnTo>
                    <a:pt x="1366" y="3251"/>
                  </a:lnTo>
                  <a:cubicBezTo>
                    <a:pt x="1413" y="3271"/>
                    <a:pt x="1433" y="3271"/>
                    <a:pt x="1454" y="3271"/>
                  </a:cubicBezTo>
                  <a:cubicBezTo>
                    <a:pt x="1474" y="3271"/>
                    <a:pt x="1495" y="3292"/>
                    <a:pt x="1515" y="3292"/>
                  </a:cubicBezTo>
                  <a:lnTo>
                    <a:pt x="1541" y="3292"/>
                  </a:lnTo>
                  <a:cubicBezTo>
                    <a:pt x="1582" y="3292"/>
                    <a:pt x="1603" y="3312"/>
                    <a:pt x="1623" y="3312"/>
                  </a:cubicBezTo>
                  <a:lnTo>
                    <a:pt x="1644" y="3312"/>
                  </a:lnTo>
                  <a:cubicBezTo>
                    <a:pt x="1690" y="3312"/>
                    <a:pt x="1731" y="3338"/>
                    <a:pt x="1772" y="3338"/>
                  </a:cubicBezTo>
                  <a:lnTo>
                    <a:pt x="1798" y="3338"/>
                  </a:lnTo>
                  <a:cubicBezTo>
                    <a:pt x="1859" y="3358"/>
                    <a:pt x="1926" y="3358"/>
                    <a:pt x="1988" y="3379"/>
                  </a:cubicBezTo>
                  <a:lnTo>
                    <a:pt x="2029" y="3379"/>
                  </a:lnTo>
                  <a:cubicBezTo>
                    <a:pt x="2095" y="3399"/>
                    <a:pt x="2136" y="3399"/>
                    <a:pt x="2183" y="3399"/>
                  </a:cubicBezTo>
                  <a:lnTo>
                    <a:pt x="2224" y="3399"/>
                  </a:lnTo>
                  <a:lnTo>
                    <a:pt x="2244" y="3420"/>
                  </a:lnTo>
                  <a:lnTo>
                    <a:pt x="2393" y="3420"/>
                  </a:lnTo>
                  <a:cubicBezTo>
                    <a:pt x="2393" y="3420"/>
                    <a:pt x="2414" y="3440"/>
                    <a:pt x="2439" y="3440"/>
                  </a:cubicBezTo>
                  <a:cubicBezTo>
                    <a:pt x="2501" y="3440"/>
                    <a:pt x="2588" y="3440"/>
                    <a:pt x="2650" y="3466"/>
                  </a:cubicBezTo>
                  <a:lnTo>
                    <a:pt x="2670" y="3466"/>
                  </a:lnTo>
                  <a:cubicBezTo>
                    <a:pt x="2717" y="3466"/>
                    <a:pt x="2778" y="3466"/>
                    <a:pt x="2845" y="3487"/>
                  </a:cubicBezTo>
                  <a:lnTo>
                    <a:pt x="3122" y="3487"/>
                  </a:lnTo>
                  <a:cubicBezTo>
                    <a:pt x="3163" y="3507"/>
                    <a:pt x="3210" y="3507"/>
                    <a:pt x="3251" y="3507"/>
                  </a:cubicBezTo>
                  <a:lnTo>
                    <a:pt x="3744" y="3507"/>
                  </a:lnTo>
                  <a:cubicBezTo>
                    <a:pt x="3805" y="3528"/>
                    <a:pt x="3872" y="3528"/>
                    <a:pt x="3954" y="3528"/>
                  </a:cubicBezTo>
                  <a:cubicBezTo>
                    <a:pt x="3980" y="3528"/>
                    <a:pt x="4000" y="3528"/>
                    <a:pt x="4000" y="3507"/>
                  </a:cubicBezTo>
                  <a:lnTo>
                    <a:pt x="4447" y="3507"/>
                  </a:lnTo>
                  <a:cubicBezTo>
                    <a:pt x="4555" y="3507"/>
                    <a:pt x="4642" y="3507"/>
                    <a:pt x="4724" y="3487"/>
                  </a:cubicBezTo>
                  <a:lnTo>
                    <a:pt x="5007" y="3487"/>
                  </a:lnTo>
                  <a:cubicBezTo>
                    <a:pt x="5048" y="3466"/>
                    <a:pt x="5089" y="3466"/>
                    <a:pt x="5135" y="3466"/>
                  </a:cubicBezTo>
                  <a:lnTo>
                    <a:pt x="5217" y="3466"/>
                  </a:lnTo>
                  <a:cubicBezTo>
                    <a:pt x="5263" y="3440"/>
                    <a:pt x="5304" y="3440"/>
                    <a:pt x="5345" y="3440"/>
                  </a:cubicBezTo>
                  <a:lnTo>
                    <a:pt x="5412" y="3440"/>
                  </a:lnTo>
                  <a:cubicBezTo>
                    <a:pt x="5474" y="3420"/>
                    <a:pt x="5541" y="3420"/>
                    <a:pt x="5623" y="3399"/>
                  </a:cubicBezTo>
                  <a:lnTo>
                    <a:pt x="5751" y="3399"/>
                  </a:lnTo>
                  <a:cubicBezTo>
                    <a:pt x="5777" y="3379"/>
                    <a:pt x="5797" y="3379"/>
                    <a:pt x="5797" y="3379"/>
                  </a:cubicBezTo>
                  <a:cubicBezTo>
                    <a:pt x="5838" y="3379"/>
                    <a:pt x="5859" y="3379"/>
                    <a:pt x="5905" y="3358"/>
                  </a:cubicBezTo>
                  <a:lnTo>
                    <a:pt x="5946" y="3358"/>
                  </a:lnTo>
                  <a:cubicBezTo>
                    <a:pt x="5987" y="3358"/>
                    <a:pt x="6008" y="3358"/>
                    <a:pt x="6034" y="3338"/>
                  </a:cubicBezTo>
                  <a:lnTo>
                    <a:pt x="6075" y="3338"/>
                  </a:lnTo>
                  <a:cubicBezTo>
                    <a:pt x="6116" y="3338"/>
                    <a:pt x="6162" y="3312"/>
                    <a:pt x="6182" y="3312"/>
                  </a:cubicBezTo>
                  <a:lnTo>
                    <a:pt x="6203" y="3312"/>
                  </a:lnTo>
                  <a:cubicBezTo>
                    <a:pt x="6223" y="3312"/>
                    <a:pt x="6244" y="3312"/>
                    <a:pt x="6244" y="3292"/>
                  </a:cubicBezTo>
                  <a:lnTo>
                    <a:pt x="6311" y="3292"/>
                  </a:lnTo>
                  <a:cubicBezTo>
                    <a:pt x="6331" y="3292"/>
                    <a:pt x="6352" y="3292"/>
                    <a:pt x="6352" y="3271"/>
                  </a:cubicBezTo>
                  <a:lnTo>
                    <a:pt x="6419" y="3271"/>
                  </a:lnTo>
                  <a:cubicBezTo>
                    <a:pt x="6439" y="3271"/>
                    <a:pt x="6439" y="3251"/>
                    <a:pt x="6460" y="3251"/>
                  </a:cubicBezTo>
                  <a:lnTo>
                    <a:pt x="6521" y="3251"/>
                  </a:lnTo>
                  <a:cubicBezTo>
                    <a:pt x="6521" y="3230"/>
                    <a:pt x="6547" y="3230"/>
                    <a:pt x="6567" y="3230"/>
                  </a:cubicBezTo>
                  <a:lnTo>
                    <a:pt x="6609" y="3230"/>
                  </a:lnTo>
                  <a:cubicBezTo>
                    <a:pt x="6650" y="3209"/>
                    <a:pt x="6675" y="3209"/>
                    <a:pt x="6716" y="3184"/>
                  </a:cubicBezTo>
                  <a:cubicBezTo>
                    <a:pt x="6757" y="3163"/>
                    <a:pt x="6804" y="3163"/>
                    <a:pt x="6845" y="3143"/>
                  </a:cubicBezTo>
                  <a:lnTo>
                    <a:pt x="6865" y="3143"/>
                  </a:lnTo>
                  <a:cubicBezTo>
                    <a:pt x="6886" y="3143"/>
                    <a:pt x="6906" y="3122"/>
                    <a:pt x="6932" y="3122"/>
                  </a:cubicBezTo>
                  <a:cubicBezTo>
                    <a:pt x="6953" y="3122"/>
                    <a:pt x="6953" y="3122"/>
                    <a:pt x="6973" y="3102"/>
                  </a:cubicBezTo>
                  <a:cubicBezTo>
                    <a:pt x="6994" y="3102"/>
                    <a:pt x="6994" y="3102"/>
                    <a:pt x="7014" y="3081"/>
                  </a:cubicBezTo>
                  <a:lnTo>
                    <a:pt x="7060" y="3081"/>
                  </a:lnTo>
                  <a:cubicBezTo>
                    <a:pt x="7081" y="3081"/>
                    <a:pt x="7081" y="3055"/>
                    <a:pt x="7101" y="3055"/>
                  </a:cubicBezTo>
                  <a:cubicBezTo>
                    <a:pt x="7101" y="3055"/>
                    <a:pt x="7122" y="3055"/>
                    <a:pt x="7143" y="3035"/>
                  </a:cubicBezTo>
                  <a:lnTo>
                    <a:pt x="7163" y="3035"/>
                  </a:lnTo>
                  <a:lnTo>
                    <a:pt x="7189" y="3014"/>
                  </a:lnTo>
                  <a:lnTo>
                    <a:pt x="7209" y="3014"/>
                  </a:lnTo>
                  <a:cubicBezTo>
                    <a:pt x="7230" y="3014"/>
                    <a:pt x="7230" y="2994"/>
                    <a:pt x="7250" y="2994"/>
                  </a:cubicBezTo>
                  <a:cubicBezTo>
                    <a:pt x="7250" y="2994"/>
                    <a:pt x="7271" y="2994"/>
                    <a:pt x="7271" y="2973"/>
                  </a:cubicBezTo>
                  <a:lnTo>
                    <a:pt x="7317" y="2973"/>
                  </a:lnTo>
                  <a:lnTo>
                    <a:pt x="7317" y="2953"/>
                  </a:lnTo>
                  <a:lnTo>
                    <a:pt x="7338" y="2953"/>
                  </a:lnTo>
                  <a:cubicBezTo>
                    <a:pt x="7358" y="2953"/>
                    <a:pt x="7358" y="2953"/>
                    <a:pt x="7358" y="2927"/>
                  </a:cubicBezTo>
                  <a:cubicBezTo>
                    <a:pt x="7379" y="2927"/>
                    <a:pt x="7379" y="2927"/>
                    <a:pt x="7399" y="2907"/>
                  </a:cubicBezTo>
                  <a:lnTo>
                    <a:pt x="7420" y="2907"/>
                  </a:lnTo>
                  <a:cubicBezTo>
                    <a:pt x="7445" y="2886"/>
                    <a:pt x="7445" y="2886"/>
                    <a:pt x="7466" y="2886"/>
                  </a:cubicBezTo>
                  <a:lnTo>
                    <a:pt x="7466" y="2865"/>
                  </a:lnTo>
                  <a:cubicBezTo>
                    <a:pt x="7487" y="2865"/>
                    <a:pt x="7507" y="2865"/>
                    <a:pt x="7507" y="2845"/>
                  </a:cubicBezTo>
                  <a:lnTo>
                    <a:pt x="7528" y="2845"/>
                  </a:lnTo>
                  <a:cubicBezTo>
                    <a:pt x="7528" y="2824"/>
                    <a:pt x="7548" y="2824"/>
                    <a:pt x="7574" y="2799"/>
                  </a:cubicBezTo>
                  <a:cubicBezTo>
                    <a:pt x="7594" y="2799"/>
                    <a:pt x="7594" y="2778"/>
                    <a:pt x="7594" y="2778"/>
                  </a:cubicBezTo>
                  <a:lnTo>
                    <a:pt x="7615" y="2778"/>
                  </a:lnTo>
                  <a:lnTo>
                    <a:pt x="7615" y="2758"/>
                  </a:lnTo>
                  <a:cubicBezTo>
                    <a:pt x="7635" y="2758"/>
                    <a:pt x="7635" y="2758"/>
                    <a:pt x="7635" y="2737"/>
                  </a:cubicBezTo>
                  <a:lnTo>
                    <a:pt x="7656" y="2737"/>
                  </a:lnTo>
                  <a:lnTo>
                    <a:pt x="7656" y="2717"/>
                  </a:lnTo>
                  <a:lnTo>
                    <a:pt x="7677" y="2717"/>
                  </a:lnTo>
                  <a:lnTo>
                    <a:pt x="7677" y="2696"/>
                  </a:lnTo>
                  <a:lnTo>
                    <a:pt x="7702" y="2670"/>
                  </a:lnTo>
                  <a:lnTo>
                    <a:pt x="7723" y="2650"/>
                  </a:lnTo>
                  <a:lnTo>
                    <a:pt x="7723" y="2629"/>
                  </a:lnTo>
                  <a:lnTo>
                    <a:pt x="7743" y="2629"/>
                  </a:lnTo>
                  <a:cubicBezTo>
                    <a:pt x="7743" y="2609"/>
                    <a:pt x="7743" y="2609"/>
                    <a:pt x="7764" y="2588"/>
                  </a:cubicBezTo>
                  <a:lnTo>
                    <a:pt x="7764" y="2568"/>
                  </a:lnTo>
                  <a:lnTo>
                    <a:pt x="7784" y="2542"/>
                  </a:lnTo>
                  <a:lnTo>
                    <a:pt x="7784" y="2521"/>
                  </a:lnTo>
                  <a:lnTo>
                    <a:pt x="7784" y="2501"/>
                  </a:lnTo>
                  <a:lnTo>
                    <a:pt x="7784" y="2480"/>
                  </a:lnTo>
                  <a:lnTo>
                    <a:pt x="7784" y="2460"/>
                  </a:lnTo>
                  <a:lnTo>
                    <a:pt x="7784" y="2439"/>
                  </a:lnTo>
                  <a:cubicBezTo>
                    <a:pt x="7784" y="2439"/>
                    <a:pt x="7831" y="1561"/>
                    <a:pt x="7831" y="1089"/>
                  </a:cubicBezTo>
                  <a:cubicBezTo>
                    <a:pt x="7831" y="920"/>
                    <a:pt x="7702" y="771"/>
                    <a:pt x="7420" y="617"/>
                  </a:cubicBezTo>
                  <a:cubicBezTo>
                    <a:pt x="7399" y="596"/>
                    <a:pt x="7379" y="576"/>
                    <a:pt x="7338" y="576"/>
                  </a:cubicBezTo>
                  <a:cubicBezTo>
                    <a:pt x="7338" y="555"/>
                    <a:pt x="7338" y="555"/>
                    <a:pt x="7317" y="555"/>
                  </a:cubicBezTo>
                  <a:cubicBezTo>
                    <a:pt x="7291" y="534"/>
                    <a:pt x="7271" y="534"/>
                    <a:pt x="7230" y="514"/>
                  </a:cubicBezTo>
                  <a:cubicBezTo>
                    <a:pt x="7189" y="488"/>
                    <a:pt x="7163" y="488"/>
                    <a:pt x="7122" y="468"/>
                  </a:cubicBezTo>
                  <a:lnTo>
                    <a:pt x="7101" y="468"/>
                  </a:lnTo>
                  <a:cubicBezTo>
                    <a:pt x="7081" y="447"/>
                    <a:pt x="7060" y="447"/>
                    <a:pt x="7014" y="427"/>
                  </a:cubicBezTo>
                  <a:lnTo>
                    <a:pt x="6994" y="427"/>
                  </a:lnTo>
                  <a:cubicBezTo>
                    <a:pt x="6973" y="406"/>
                    <a:pt x="6932" y="406"/>
                    <a:pt x="6886" y="386"/>
                  </a:cubicBezTo>
                  <a:lnTo>
                    <a:pt x="6865" y="386"/>
                  </a:lnTo>
                  <a:cubicBezTo>
                    <a:pt x="6845" y="386"/>
                    <a:pt x="6845" y="360"/>
                    <a:pt x="6824" y="360"/>
                  </a:cubicBezTo>
                  <a:lnTo>
                    <a:pt x="6778" y="360"/>
                  </a:lnTo>
                  <a:cubicBezTo>
                    <a:pt x="6757" y="339"/>
                    <a:pt x="6737" y="339"/>
                    <a:pt x="6716" y="339"/>
                  </a:cubicBezTo>
                  <a:cubicBezTo>
                    <a:pt x="6696" y="319"/>
                    <a:pt x="6675" y="319"/>
                    <a:pt x="6650" y="319"/>
                  </a:cubicBezTo>
                  <a:cubicBezTo>
                    <a:pt x="6629" y="298"/>
                    <a:pt x="6588" y="298"/>
                    <a:pt x="6567" y="298"/>
                  </a:cubicBezTo>
                  <a:cubicBezTo>
                    <a:pt x="6567" y="298"/>
                    <a:pt x="6547" y="278"/>
                    <a:pt x="6521" y="278"/>
                  </a:cubicBezTo>
                  <a:lnTo>
                    <a:pt x="6501" y="278"/>
                  </a:lnTo>
                  <a:cubicBezTo>
                    <a:pt x="6480" y="278"/>
                    <a:pt x="6460" y="278"/>
                    <a:pt x="6460" y="257"/>
                  </a:cubicBezTo>
                  <a:cubicBezTo>
                    <a:pt x="6419" y="257"/>
                    <a:pt x="6393" y="257"/>
                    <a:pt x="6372" y="232"/>
                  </a:cubicBezTo>
                  <a:lnTo>
                    <a:pt x="6290" y="232"/>
                  </a:lnTo>
                  <a:cubicBezTo>
                    <a:pt x="6265" y="211"/>
                    <a:pt x="6223" y="211"/>
                    <a:pt x="6203" y="211"/>
                  </a:cubicBezTo>
                  <a:lnTo>
                    <a:pt x="6182" y="211"/>
                  </a:lnTo>
                  <a:cubicBezTo>
                    <a:pt x="6136" y="190"/>
                    <a:pt x="6095" y="190"/>
                    <a:pt x="6054" y="170"/>
                  </a:cubicBezTo>
                  <a:lnTo>
                    <a:pt x="6034" y="170"/>
                  </a:lnTo>
                  <a:cubicBezTo>
                    <a:pt x="5967" y="170"/>
                    <a:pt x="5905" y="149"/>
                    <a:pt x="5838" y="149"/>
                  </a:cubicBezTo>
                  <a:cubicBezTo>
                    <a:pt x="5818" y="149"/>
                    <a:pt x="5797" y="149"/>
                    <a:pt x="5797" y="129"/>
                  </a:cubicBezTo>
                  <a:cubicBezTo>
                    <a:pt x="5751" y="129"/>
                    <a:pt x="5689" y="129"/>
                    <a:pt x="5648" y="103"/>
                  </a:cubicBezTo>
                  <a:lnTo>
                    <a:pt x="5582" y="103"/>
                  </a:lnTo>
                  <a:cubicBezTo>
                    <a:pt x="5541" y="103"/>
                    <a:pt x="5494" y="83"/>
                    <a:pt x="5433" y="83"/>
                  </a:cubicBezTo>
                  <a:lnTo>
                    <a:pt x="5392" y="83"/>
                  </a:lnTo>
                  <a:cubicBezTo>
                    <a:pt x="5325" y="83"/>
                    <a:pt x="5263" y="62"/>
                    <a:pt x="5176" y="62"/>
                  </a:cubicBezTo>
                  <a:lnTo>
                    <a:pt x="5156" y="62"/>
                  </a:lnTo>
                  <a:cubicBezTo>
                    <a:pt x="5109" y="62"/>
                    <a:pt x="5048" y="42"/>
                    <a:pt x="4981" y="42"/>
                  </a:cubicBezTo>
                  <a:lnTo>
                    <a:pt x="4919" y="42"/>
                  </a:lnTo>
                  <a:cubicBezTo>
                    <a:pt x="4878" y="42"/>
                    <a:pt x="4832" y="42"/>
                    <a:pt x="4791" y="21"/>
                  </a:cubicBezTo>
                  <a:lnTo>
                    <a:pt x="4493" y="21"/>
                  </a:lnTo>
                  <a:cubicBezTo>
                    <a:pt x="4447" y="21"/>
                    <a:pt x="4406" y="21"/>
                    <a:pt x="4365" y="0"/>
                  </a:cubicBezTo>
                  <a:close/>
                </a:path>
              </a:pathLst>
            </a:custGeom>
            <a:solidFill>
              <a:srgbClr val="F3B4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18;p22">
              <a:extLst>
                <a:ext uri="{FF2B5EF4-FFF2-40B4-BE49-F238E27FC236}">
                  <a16:creationId xmlns:a16="http://schemas.microsoft.com/office/drawing/2014/main" id="{52154BB7-6A6B-4E4E-9102-2165B9B1AFB9}"/>
                </a:ext>
              </a:extLst>
            </p:cNvPr>
            <p:cNvSpPr/>
            <p:nvPr/>
          </p:nvSpPr>
          <p:spPr>
            <a:xfrm>
              <a:off x="1030289" y="2762475"/>
              <a:ext cx="775275" cy="189333"/>
            </a:xfrm>
            <a:custGeom>
              <a:avLst/>
              <a:gdLst/>
              <a:ahLst/>
              <a:cxnLst/>
              <a:rect l="l" t="t" r="r" b="b"/>
              <a:pathLst>
                <a:path w="8857" h="2163" extrusionOk="0">
                  <a:moveTo>
                    <a:pt x="4443" y="587"/>
                  </a:moveTo>
                  <a:cubicBezTo>
                    <a:pt x="5102" y="587"/>
                    <a:pt x="5727" y="690"/>
                    <a:pt x="6033" y="857"/>
                  </a:cubicBezTo>
                  <a:cubicBezTo>
                    <a:pt x="6459" y="1114"/>
                    <a:pt x="6095" y="1412"/>
                    <a:pt x="5217" y="1520"/>
                  </a:cubicBezTo>
                  <a:cubicBezTo>
                    <a:pt x="4954" y="1557"/>
                    <a:pt x="4677" y="1574"/>
                    <a:pt x="4406" y="1574"/>
                  </a:cubicBezTo>
                  <a:cubicBezTo>
                    <a:pt x="3749" y="1574"/>
                    <a:pt x="3126" y="1473"/>
                    <a:pt x="2824" y="1309"/>
                  </a:cubicBezTo>
                  <a:cubicBezTo>
                    <a:pt x="2393" y="1052"/>
                    <a:pt x="2757" y="749"/>
                    <a:pt x="3635" y="642"/>
                  </a:cubicBezTo>
                  <a:cubicBezTo>
                    <a:pt x="3897" y="604"/>
                    <a:pt x="4173" y="587"/>
                    <a:pt x="4443" y="587"/>
                  </a:cubicBezTo>
                  <a:close/>
                  <a:moveTo>
                    <a:pt x="4408" y="0"/>
                  </a:moveTo>
                  <a:cubicBezTo>
                    <a:pt x="3839" y="0"/>
                    <a:pt x="3261" y="35"/>
                    <a:pt x="2716" y="108"/>
                  </a:cubicBezTo>
                  <a:cubicBezTo>
                    <a:pt x="791" y="364"/>
                    <a:pt x="0" y="1006"/>
                    <a:pt x="940" y="1566"/>
                  </a:cubicBezTo>
                  <a:cubicBezTo>
                    <a:pt x="1609" y="1946"/>
                    <a:pt x="2985" y="2163"/>
                    <a:pt x="4418" y="2163"/>
                  </a:cubicBezTo>
                  <a:cubicBezTo>
                    <a:pt x="4995" y="2163"/>
                    <a:pt x="5582" y="2127"/>
                    <a:pt x="6136" y="2054"/>
                  </a:cubicBezTo>
                  <a:cubicBezTo>
                    <a:pt x="8061" y="1797"/>
                    <a:pt x="8857" y="1155"/>
                    <a:pt x="7912" y="621"/>
                  </a:cubicBezTo>
                  <a:cubicBezTo>
                    <a:pt x="7239" y="224"/>
                    <a:pt x="5850" y="0"/>
                    <a:pt x="4408" y="0"/>
                  </a:cubicBezTo>
                  <a:close/>
                </a:path>
              </a:pathLst>
            </a:custGeom>
            <a:solidFill>
              <a:srgbClr val="F6D5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19;p22">
              <a:extLst>
                <a:ext uri="{FF2B5EF4-FFF2-40B4-BE49-F238E27FC236}">
                  <a16:creationId xmlns:a16="http://schemas.microsoft.com/office/drawing/2014/main" id="{CAB72438-7D39-1740-A484-774F1B621199}"/>
                </a:ext>
              </a:extLst>
            </p:cNvPr>
            <p:cNvSpPr/>
            <p:nvPr/>
          </p:nvSpPr>
          <p:spPr>
            <a:xfrm>
              <a:off x="1075193" y="2590298"/>
              <a:ext cx="685467" cy="307064"/>
            </a:xfrm>
            <a:custGeom>
              <a:avLst/>
              <a:gdLst/>
              <a:ahLst/>
              <a:cxnLst/>
              <a:rect l="l" t="t" r="r" b="b"/>
              <a:pathLst>
                <a:path w="7831" h="3508" extrusionOk="0">
                  <a:moveTo>
                    <a:pt x="3906" y="640"/>
                  </a:moveTo>
                  <a:cubicBezTo>
                    <a:pt x="4536" y="640"/>
                    <a:pt x="5148" y="730"/>
                    <a:pt x="5453" y="899"/>
                  </a:cubicBezTo>
                  <a:cubicBezTo>
                    <a:pt x="5859" y="1135"/>
                    <a:pt x="5520" y="1433"/>
                    <a:pt x="4663" y="1541"/>
                  </a:cubicBezTo>
                  <a:cubicBezTo>
                    <a:pt x="4423" y="1571"/>
                    <a:pt x="4168" y="1586"/>
                    <a:pt x="3916" y="1586"/>
                  </a:cubicBezTo>
                  <a:cubicBezTo>
                    <a:pt x="3287" y="1586"/>
                    <a:pt x="2677" y="1494"/>
                    <a:pt x="2373" y="1325"/>
                  </a:cubicBezTo>
                  <a:cubicBezTo>
                    <a:pt x="1967" y="1068"/>
                    <a:pt x="2311" y="791"/>
                    <a:pt x="3163" y="683"/>
                  </a:cubicBezTo>
                  <a:cubicBezTo>
                    <a:pt x="3401" y="654"/>
                    <a:pt x="3655" y="640"/>
                    <a:pt x="3906" y="640"/>
                  </a:cubicBezTo>
                  <a:close/>
                  <a:moveTo>
                    <a:pt x="3379" y="0"/>
                  </a:moveTo>
                  <a:cubicBezTo>
                    <a:pt x="3271" y="0"/>
                    <a:pt x="3184" y="0"/>
                    <a:pt x="3102" y="21"/>
                  </a:cubicBezTo>
                  <a:lnTo>
                    <a:pt x="2907" y="21"/>
                  </a:lnTo>
                  <a:cubicBezTo>
                    <a:pt x="2866" y="21"/>
                    <a:pt x="2845" y="41"/>
                    <a:pt x="2824" y="41"/>
                  </a:cubicBezTo>
                  <a:lnTo>
                    <a:pt x="2609" y="41"/>
                  </a:lnTo>
                  <a:cubicBezTo>
                    <a:pt x="2568" y="67"/>
                    <a:pt x="2522" y="67"/>
                    <a:pt x="2480" y="67"/>
                  </a:cubicBezTo>
                  <a:lnTo>
                    <a:pt x="2414" y="67"/>
                  </a:lnTo>
                  <a:cubicBezTo>
                    <a:pt x="2352" y="88"/>
                    <a:pt x="2285" y="88"/>
                    <a:pt x="2203" y="108"/>
                  </a:cubicBezTo>
                  <a:cubicBezTo>
                    <a:pt x="2157" y="108"/>
                    <a:pt x="2116" y="108"/>
                    <a:pt x="2075" y="129"/>
                  </a:cubicBezTo>
                  <a:lnTo>
                    <a:pt x="2029" y="129"/>
                  </a:lnTo>
                  <a:cubicBezTo>
                    <a:pt x="1988" y="129"/>
                    <a:pt x="1967" y="129"/>
                    <a:pt x="1926" y="149"/>
                  </a:cubicBezTo>
                  <a:lnTo>
                    <a:pt x="1880" y="149"/>
                  </a:lnTo>
                  <a:cubicBezTo>
                    <a:pt x="1859" y="149"/>
                    <a:pt x="1818" y="170"/>
                    <a:pt x="1798" y="170"/>
                  </a:cubicBezTo>
                  <a:lnTo>
                    <a:pt x="1751" y="170"/>
                  </a:lnTo>
                  <a:cubicBezTo>
                    <a:pt x="1710" y="170"/>
                    <a:pt x="1669" y="195"/>
                    <a:pt x="1644" y="195"/>
                  </a:cubicBezTo>
                  <a:lnTo>
                    <a:pt x="1623" y="195"/>
                  </a:lnTo>
                  <a:cubicBezTo>
                    <a:pt x="1603" y="195"/>
                    <a:pt x="1582" y="216"/>
                    <a:pt x="1582" y="216"/>
                  </a:cubicBezTo>
                  <a:lnTo>
                    <a:pt x="1515" y="216"/>
                  </a:lnTo>
                  <a:cubicBezTo>
                    <a:pt x="1495" y="216"/>
                    <a:pt x="1474" y="237"/>
                    <a:pt x="1474" y="237"/>
                  </a:cubicBezTo>
                  <a:lnTo>
                    <a:pt x="1413" y="237"/>
                  </a:lnTo>
                  <a:cubicBezTo>
                    <a:pt x="1387" y="257"/>
                    <a:pt x="1387" y="257"/>
                    <a:pt x="1366" y="257"/>
                  </a:cubicBezTo>
                  <a:cubicBezTo>
                    <a:pt x="1346" y="257"/>
                    <a:pt x="1325" y="257"/>
                    <a:pt x="1305" y="278"/>
                  </a:cubicBezTo>
                  <a:lnTo>
                    <a:pt x="1238" y="278"/>
                  </a:lnTo>
                  <a:lnTo>
                    <a:pt x="1217" y="298"/>
                  </a:lnTo>
                  <a:cubicBezTo>
                    <a:pt x="1197" y="298"/>
                    <a:pt x="1156" y="298"/>
                    <a:pt x="1110" y="324"/>
                  </a:cubicBezTo>
                  <a:cubicBezTo>
                    <a:pt x="1069" y="344"/>
                    <a:pt x="1027" y="344"/>
                    <a:pt x="981" y="365"/>
                  </a:cubicBezTo>
                  <a:lnTo>
                    <a:pt x="961" y="365"/>
                  </a:lnTo>
                  <a:cubicBezTo>
                    <a:pt x="940" y="385"/>
                    <a:pt x="920" y="385"/>
                    <a:pt x="899" y="385"/>
                  </a:cubicBezTo>
                  <a:cubicBezTo>
                    <a:pt x="873" y="385"/>
                    <a:pt x="873" y="406"/>
                    <a:pt x="853" y="406"/>
                  </a:cubicBezTo>
                  <a:cubicBezTo>
                    <a:pt x="832" y="406"/>
                    <a:pt x="832" y="406"/>
                    <a:pt x="812" y="426"/>
                  </a:cubicBezTo>
                  <a:lnTo>
                    <a:pt x="771" y="426"/>
                  </a:lnTo>
                  <a:cubicBezTo>
                    <a:pt x="745" y="452"/>
                    <a:pt x="745" y="452"/>
                    <a:pt x="725" y="452"/>
                  </a:cubicBezTo>
                  <a:cubicBezTo>
                    <a:pt x="725" y="452"/>
                    <a:pt x="704" y="473"/>
                    <a:pt x="683" y="473"/>
                  </a:cubicBezTo>
                  <a:cubicBezTo>
                    <a:pt x="683" y="473"/>
                    <a:pt x="663" y="473"/>
                    <a:pt x="663" y="493"/>
                  </a:cubicBezTo>
                  <a:lnTo>
                    <a:pt x="617" y="493"/>
                  </a:lnTo>
                  <a:cubicBezTo>
                    <a:pt x="596" y="493"/>
                    <a:pt x="596" y="514"/>
                    <a:pt x="596" y="514"/>
                  </a:cubicBezTo>
                  <a:cubicBezTo>
                    <a:pt x="576" y="514"/>
                    <a:pt x="555" y="514"/>
                    <a:pt x="555" y="534"/>
                  </a:cubicBezTo>
                  <a:lnTo>
                    <a:pt x="514" y="534"/>
                  </a:lnTo>
                  <a:lnTo>
                    <a:pt x="514" y="555"/>
                  </a:lnTo>
                  <a:lnTo>
                    <a:pt x="488" y="555"/>
                  </a:lnTo>
                  <a:cubicBezTo>
                    <a:pt x="468" y="555"/>
                    <a:pt x="468" y="581"/>
                    <a:pt x="468" y="581"/>
                  </a:cubicBezTo>
                  <a:cubicBezTo>
                    <a:pt x="447" y="581"/>
                    <a:pt x="447" y="581"/>
                    <a:pt x="427" y="601"/>
                  </a:cubicBezTo>
                  <a:lnTo>
                    <a:pt x="406" y="601"/>
                  </a:lnTo>
                  <a:lnTo>
                    <a:pt x="406" y="622"/>
                  </a:lnTo>
                  <a:lnTo>
                    <a:pt x="386" y="622"/>
                  </a:lnTo>
                  <a:lnTo>
                    <a:pt x="360" y="642"/>
                  </a:lnTo>
                  <a:cubicBezTo>
                    <a:pt x="339" y="642"/>
                    <a:pt x="339" y="663"/>
                    <a:pt x="319" y="663"/>
                  </a:cubicBezTo>
                  <a:lnTo>
                    <a:pt x="298" y="663"/>
                  </a:lnTo>
                  <a:cubicBezTo>
                    <a:pt x="298" y="683"/>
                    <a:pt x="278" y="683"/>
                    <a:pt x="257" y="709"/>
                  </a:cubicBezTo>
                  <a:lnTo>
                    <a:pt x="232" y="729"/>
                  </a:lnTo>
                  <a:lnTo>
                    <a:pt x="211" y="729"/>
                  </a:lnTo>
                  <a:lnTo>
                    <a:pt x="211" y="750"/>
                  </a:lnTo>
                  <a:cubicBezTo>
                    <a:pt x="191" y="750"/>
                    <a:pt x="191" y="770"/>
                    <a:pt x="191" y="770"/>
                  </a:cubicBezTo>
                  <a:lnTo>
                    <a:pt x="170" y="791"/>
                  </a:lnTo>
                  <a:lnTo>
                    <a:pt x="149" y="791"/>
                  </a:lnTo>
                  <a:lnTo>
                    <a:pt x="149" y="812"/>
                  </a:lnTo>
                  <a:lnTo>
                    <a:pt x="129" y="837"/>
                  </a:lnTo>
                  <a:lnTo>
                    <a:pt x="103" y="858"/>
                  </a:lnTo>
                  <a:lnTo>
                    <a:pt x="103" y="878"/>
                  </a:lnTo>
                  <a:lnTo>
                    <a:pt x="83" y="878"/>
                  </a:lnTo>
                  <a:cubicBezTo>
                    <a:pt x="83" y="899"/>
                    <a:pt x="83" y="899"/>
                    <a:pt x="62" y="919"/>
                  </a:cubicBezTo>
                  <a:lnTo>
                    <a:pt x="62" y="966"/>
                  </a:lnTo>
                  <a:lnTo>
                    <a:pt x="42" y="966"/>
                  </a:lnTo>
                  <a:lnTo>
                    <a:pt x="42" y="986"/>
                  </a:lnTo>
                  <a:lnTo>
                    <a:pt x="42" y="1007"/>
                  </a:lnTo>
                  <a:lnTo>
                    <a:pt x="42" y="1027"/>
                  </a:lnTo>
                  <a:lnTo>
                    <a:pt x="42" y="1048"/>
                  </a:lnTo>
                  <a:lnTo>
                    <a:pt x="42" y="1068"/>
                  </a:lnTo>
                  <a:cubicBezTo>
                    <a:pt x="42" y="1068"/>
                    <a:pt x="35" y="924"/>
                    <a:pt x="30" y="924"/>
                  </a:cubicBezTo>
                  <a:cubicBezTo>
                    <a:pt x="25" y="924"/>
                    <a:pt x="21" y="1017"/>
                    <a:pt x="21" y="1351"/>
                  </a:cubicBezTo>
                  <a:lnTo>
                    <a:pt x="21" y="1412"/>
                  </a:lnTo>
                  <a:cubicBezTo>
                    <a:pt x="21" y="1412"/>
                    <a:pt x="1" y="1946"/>
                    <a:pt x="1" y="2419"/>
                  </a:cubicBezTo>
                  <a:cubicBezTo>
                    <a:pt x="1" y="2588"/>
                    <a:pt x="129" y="2737"/>
                    <a:pt x="406" y="2891"/>
                  </a:cubicBezTo>
                  <a:cubicBezTo>
                    <a:pt x="427" y="2912"/>
                    <a:pt x="447" y="2932"/>
                    <a:pt x="488" y="2953"/>
                  </a:cubicBezTo>
                  <a:lnTo>
                    <a:pt x="514" y="2953"/>
                  </a:lnTo>
                  <a:cubicBezTo>
                    <a:pt x="535" y="2973"/>
                    <a:pt x="555" y="2973"/>
                    <a:pt x="596" y="2994"/>
                  </a:cubicBezTo>
                  <a:cubicBezTo>
                    <a:pt x="642" y="3019"/>
                    <a:pt x="663" y="3019"/>
                    <a:pt x="704" y="3040"/>
                  </a:cubicBezTo>
                  <a:lnTo>
                    <a:pt x="725" y="3040"/>
                  </a:lnTo>
                  <a:cubicBezTo>
                    <a:pt x="745" y="3060"/>
                    <a:pt x="771" y="3060"/>
                    <a:pt x="812" y="3081"/>
                  </a:cubicBezTo>
                  <a:lnTo>
                    <a:pt x="832" y="3081"/>
                  </a:lnTo>
                  <a:cubicBezTo>
                    <a:pt x="853" y="3101"/>
                    <a:pt x="899" y="3101"/>
                    <a:pt x="940" y="3122"/>
                  </a:cubicBezTo>
                  <a:lnTo>
                    <a:pt x="961" y="3122"/>
                  </a:lnTo>
                  <a:cubicBezTo>
                    <a:pt x="981" y="3148"/>
                    <a:pt x="981" y="3148"/>
                    <a:pt x="1002" y="3148"/>
                  </a:cubicBezTo>
                  <a:cubicBezTo>
                    <a:pt x="1027" y="3148"/>
                    <a:pt x="1027" y="3148"/>
                    <a:pt x="1048" y="3168"/>
                  </a:cubicBezTo>
                  <a:cubicBezTo>
                    <a:pt x="1069" y="3168"/>
                    <a:pt x="1089" y="3168"/>
                    <a:pt x="1110" y="3189"/>
                  </a:cubicBezTo>
                  <a:lnTo>
                    <a:pt x="1176" y="3189"/>
                  </a:lnTo>
                  <a:cubicBezTo>
                    <a:pt x="1197" y="3209"/>
                    <a:pt x="1238" y="3209"/>
                    <a:pt x="1259" y="3209"/>
                  </a:cubicBezTo>
                  <a:cubicBezTo>
                    <a:pt x="1259" y="3230"/>
                    <a:pt x="1284" y="3230"/>
                    <a:pt x="1305" y="3230"/>
                  </a:cubicBezTo>
                  <a:lnTo>
                    <a:pt x="1325" y="3230"/>
                  </a:lnTo>
                  <a:cubicBezTo>
                    <a:pt x="1346" y="3230"/>
                    <a:pt x="1366" y="3250"/>
                    <a:pt x="1366" y="3250"/>
                  </a:cubicBezTo>
                  <a:cubicBezTo>
                    <a:pt x="1413" y="3250"/>
                    <a:pt x="1433" y="3250"/>
                    <a:pt x="1454" y="3276"/>
                  </a:cubicBezTo>
                  <a:lnTo>
                    <a:pt x="1515" y="3276"/>
                  </a:lnTo>
                  <a:cubicBezTo>
                    <a:pt x="1515" y="3276"/>
                    <a:pt x="1541" y="3276"/>
                    <a:pt x="1541" y="3297"/>
                  </a:cubicBezTo>
                  <a:lnTo>
                    <a:pt x="1623" y="3297"/>
                  </a:lnTo>
                  <a:cubicBezTo>
                    <a:pt x="1623" y="3297"/>
                    <a:pt x="1644" y="3297"/>
                    <a:pt x="1644" y="3317"/>
                  </a:cubicBezTo>
                  <a:cubicBezTo>
                    <a:pt x="1690" y="3317"/>
                    <a:pt x="1731" y="3317"/>
                    <a:pt x="1772" y="3338"/>
                  </a:cubicBezTo>
                  <a:lnTo>
                    <a:pt x="1798" y="3338"/>
                  </a:lnTo>
                  <a:cubicBezTo>
                    <a:pt x="1859" y="3338"/>
                    <a:pt x="1926" y="3358"/>
                    <a:pt x="1988" y="3358"/>
                  </a:cubicBezTo>
                  <a:cubicBezTo>
                    <a:pt x="2008" y="3379"/>
                    <a:pt x="2029" y="3379"/>
                    <a:pt x="2029" y="3379"/>
                  </a:cubicBezTo>
                  <a:cubicBezTo>
                    <a:pt x="2095" y="3379"/>
                    <a:pt x="2136" y="3379"/>
                    <a:pt x="2183" y="3404"/>
                  </a:cubicBezTo>
                  <a:lnTo>
                    <a:pt x="2244" y="3404"/>
                  </a:lnTo>
                  <a:cubicBezTo>
                    <a:pt x="2285" y="3404"/>
                    <a:pt x="2352" y="3425"/>
                    <a:pt x="2393" y="3425"/>
                  </a:cubicBezTo>
                  <a:lnTo>
                    <a:pt x="2439" y="3425"/>
                  </a:lnTo>
                  <a:cubicBezTo>
                    <a:pt x="2501" y="3445"/>
                    <a:pt x="2588" y="3445"/>
                    <a:pt x="2650" y="3445"/>
                  </a:cubicBezTo>
                  <a:lnTo>
                    <a:pt x="2670" y="3445"/>
                  </a:lnTo>
                  <a:cubicBezTo>
                    <a:pt x="2717" y="3466"/>
                    <a:pt x="2778" y="3466"/>
                    <a:pt x="2845" y="3466"/>
                  </a:cubicBezTo>
                  <a:lnTo>
                    <a:pt x="2907" y="3466"/>
                  </a:lnTo>
                  <a:cubicBezTo>
                    <a:pt x="2953" y="3466"/>
                    <a:pt x="2994" y="3487"/>
                    <a:pt x="3035" y="3487"/>
                  </a:cubicBezTo>
                  <a:lnTo>
                    <a:pt x="3338" y="3487"/>
                  </a:lnTo>
                  <a:cubicBezTo>
                    <a:pt x="3379" y="3507"/>
                    <a:pt x="3420" y="3507"/>
                    <a:pt x="3466" y="3507"/>
                  </a:cubicBezTo>
                  <a:lnTo>
                    <a:pt x="4447" y="3507"/>
                  </a:lnTo>
                  <a:cubicBezTo>
                    <a:pt x="4555" y="3487"/>
                    <a:pt x="4642" y="3487"/>
                    <a:pt x="4724" y="3487"/>
                  </a:cubicBezTo>
                  <a:lnTo>
                    <a:pt x="4791" y="3487"/>
                  </a:lnTo>
                  <a:cubicBezTo>
                    <a:pt x="4832" y="3487"/>
                    <a:pt x="4878" y="3466"/>
                    <a:pt x="4919" y="3466"/>
                  </a:cubicBezTo>
                  <a:lnTo>
                    <a:pt x="5135" y="3466"/>
                  </a:lnTo>
                  <a:cubicBezTo>
                    <a:pt x="5156" y="3445"/>
                    <a:pt x="5176" y="3445"/>
                    <a:pt x="5217" y="3445"/>
                  </a:cubicBezTo>
                  <a:lnTo>
                    <a:pt x="5345" y="3445"/>
                  </a:lnTo>
                  <a:cubicBezTo>
                    <a:pt x="5366" y="3425"/>
                    <a:pt x="5392" y="3425"/>
                    <a:pt x="5412" y="3425"/>
                  </a:cubicBezTo>
                  <a:cubicBezTo>
                    <a:pt x="5474" y="3425"/>
                    <a:pt x="5541" y="3404"/>
                    <a:pt x="5623" y="3404"/>
                  </a:cubicBezTo>
                  <a:cubicBezTo>
                    <a:pt x="5669" y="3404"/>
                    <a:pt x="5710" y="3379"/>
                    <a:pt x="5751" y="3379"/>
                  </a:cubicBezTo>
                  <a:lnTo>
                    <a:pt x="5797" y="3379"/>
                  </a:lnTo>
                  <a:cubicBezTo>
                    <a:pt x="5838" y="3379"/>
                    <a:pt x="5859" y="3358"/>
                    <a:pt x="5905" y="3358"/>
                  </a:cubicBezTo>
                  <a:lnTo>
                    <a:pt x="5946" y="3358"/>
                  </a:lnTo>
                  <a:cubicBezTo>
                    <a:pt x="5987" y="3338"/>
                    <a:pt x="6008" y="3338"/>
                    <a:pt x="6034" y="3338"/>
                  </a:cubicBezTo>
                  <a:lnTo>
                    <a:pt x="6075" y="3338"/>
                  </a:lnTo>
                  <a:cubicBezTo>
                    <a:pt x="6116" y="3317"/>
                    <a:pt x="6162" y="3317"/>
                    <a:pt x="6182" y="3317"/>
                  </a:cubicBezTo>
                  <a:cubicBezTo>
                    <a:pt x="6203" y="3317"/>
                    <a:pt x="6203" y="3297"/>
                    <a:pt x="6203" y="3297"/>
                  </a:cubicBezTo>
                  <a:lnTo>
                    <a:pt x="6244" y="3297"/>
                  </a:lnTo>
                  <a:cubicBezTo>
                    <a:pt x="6265" y="3297"/>
                    <a:pt x="6290" y="3297"/>
                    <a:pt x="6311" y="3276"/>
                  </a:cubicBezTo>
                  <a:lnTo>
                    <a:pt x="6352" y="3276"/>
                  </a:lnTo>
                  <a:cubicBezTo>
                    <a:pt x="6372" y="3276"/>
                    <a:pt x="6393" y="3250"/>
                    <a:pt x="6419" y="3250"/>
                  </a:cubicBezTo>
                  <a:lnTo>
                    <a:pt x="6460" y="3250"/>
                  </a:lnTo>
                  <a:cubicBezTo>
                    <a:pt x="6480" y="3250"/>
                    <a:pt x="6501" y="3230"/>
                    <a:pt x="6521" y="3230"/>
                  </a:cubicBezTo>
                  <a:lnTo>
                    <a:pt x="6567" y="3230"/>
                  </a:lnTo>
                  <a:lnTo>
                    <a:pt x="6588" y="3209"/>
                  </a:lnTo>
                  <a:lnTo>
                    <a:pt x="6609" y="3209"/>
                  </a:lnTo>
                  <a:cubicBezTo>
                    <a:pt x="6650" y="3209"/>
                    <a:pt x="6675" y="3189"/>
                    <a:pt x="6716" y="3189"/>
                  </a:cubicBezTo>
                  <a:cubicBezTo>
                    <a:pt x="6757" y="3168"/>
                    <a:pt x="6804" y="3148"/>
                    <a:pt x="6845" y="3148"/>
                  </a:cubicBezTo>
                  <a:cubicBezTo>
                    <a:pt x="6865" y="3148"/>
                    <a:pt x="6865" y="3148"/>
                    <a:pt x="6865" y="3122"/>
                  </a:cubicBezTo>
                  <a:cubicBezTo>
                    <a:pt x="6886" y="3122"/>
                    <a:pt x="6906" y="3122"/>
                    <a:pt x="6932" y="3101"/>
                  </a:cubicBezTo>
                  <a:lnTo>
                    <a:pt x="6973" y="3101"/>
                  </a:lnTo>
                  <a:cubicBezTo>
                    <a:pt x="6994" y="3101"/>
                    <a:pt x="6994" y="3081"/>
                    <a:pt x="7014" y="3081"/>
                  </a:cubicBezTo>
                  <a:lnTo>
                    <a:pt x="7035" y="3081"/>
                  </a:lnTo>
                  <a:lnTo>
                    <a:pt x="7060" y="3060"/>
                  </a:lnTo>
                  <a:lnTo>
                    <a:pt x="7101" y="3060"/>
                  </a:lnTo>
                  <a:cubicBezTo>
                    <a:pt x="7101" y="3040"/>
                    <a:pt x="7122" y="3040"/>
                    <a:pt x="7143" y="3040"/>
                  </a:cubicBezTo>
                  <a:lnTo>
                    <a:pt x="7163" y="3019"/>
                  </a:lnTo>
                  <a:lnTo>
                    <a:pt x="7189" y="3019"/>
                  </a:lnTo>
                  <a:lnTo>
                    <a:pt x="7209" y="2994"/>
                  </a:lnTo>
                  <a:lnTo>
                    <a:pt x="7250" y="2994"/>
                  </a:lnTo>
                  <a:cubicBezTo>
                    <a:pt x="7250" y="2973"/>
                    <a:pt x="7271" y="2973"/>
                    <a:pt x="7271" y="2973"/>
                  </a:cubicBezTo>
                  <a:cubicBezTo>
                    <a:pt x="7291" y="2973"/>
                    <a:pt x="7291" y="2973"/>
                    <a:pt x="7317" y="2953"/>
                  </a:cubicBezTo>
                  <a:lnTo>
                    <a:pt x="7338" y="2932"/>
                  </a:lnTo>
                  <a:lnTo>
                    <a:pt x="7358" y="2932"/>
                  </a:lnTo>
                  <a:cubicBezTo>
                    <a:pt x="7379" y="2932"/>
                    <a:pt x="7379" y="2912"/>
                    <a:pt x="7399" y="2912"/>
                  </a:cubicBezTo>
                  <a:cubicBezTo>
                    <a:pt x="7399" y="2912"/>
                    <a:pt x="7420" y="2912"/>
                    <a:pt x="7420" y="2891"/>
                  </a:cubicBezTo>
                  <a:cubicBezTo>
                    <a:pt x="7445" y="2891"/>
                    <a:pt x="7445" y="2891"/>
                    <a:pt x="7466" y="2865"/>
                  </a:cubicBezTo>
                  <a:cubicBezTo>
                    <a:pt x="7487" y="2865"/>
                    <a:pt x="7507" y="2845"/>
                    <a:pt x="7507" y="2845"/>
                  </a:cubicBezTo>
                  <a:lnTo>
                    <a:pt x="7528" y="2824"/>
                  </a:lnTo>
                  <a:cubicBezTo>
                    <a:pt x="7528" y="2824"/>
                    <a:pt x="7548" y="2804"/>
                    <a:pt x="7574" y="2804"/>
                  </a:cubicBezTo>
                  <a:cubicBezTo>
                    <a:pt x="7594" y="2783"/>
                    <a:pt x="7594" y="2783"/>
                    <a:pt x="7594" y="2763"/>
                  </a:cubicBezTo>
                  <a:lnTo>
                    <a:pt x="7615" y="2763"/>
                  </a:lnTo>
                  <a:lnTo>
                    <a:pt x="7635" y="2737"/>
                  </a:lnTo>
                  <a:lnTo>
                    <a:pt x="7656" y="2716"/>
                  </a:lnTo>
                  <a:lnTo>
                    <a:pt x="7677" y="2696"/>
                  </a:lnTo>
                  <a:lnTo>
                    <a:pt x="7702" y="2675"/>
                  </a:lnTo>
                  <a:lnTo>
                    <a:pt x="7723" y="2655"/>
                  </a:lnTo>
                  <a:lnTo>
                    <a:pt x="7723" y="2634"/>
                  </a:lnTo>
                  <a:lnTo>
                    <a:pt x="7743" y="2609"/>
                  </a:lnTo>
                  <a:cubicBezTo>
                    <a:pt x="7743" y="2609"/>
                    <a:pt x="7743" y="2588"/>
                    <a:pt x="7764" y="2588"/>
                  </a:cubicBezTo>
                  <a:lnTo>
                    <a:pt x="7764" y="2547"/>
                  </a:lnTo>
                  <a:lnTo>
                    <a:pt x="7784" y="2547"/>
                  </a:lnTo>
                  <a:lnTo>
                    <a:pt x="7784" y="2526"/>
                  </a:lnTo>
                  <a:lnTo>
                    <a:pt x="7784" y="2506"/>
                  </a:lnTo>
                  <a:lnTo>
                    <a:pt x="7784" y="2480"/>
                  </a:lnTo>
                  <a:lnTo>
                    <a:pt x="7784" y="2460"/>
                  </a:lnTo>
                  <a:lnTo>
                    <a:pt x="7784" y="2439"/>
                  </a:lnTo>
                  <a:cubicBezTo>
                    <a:pt x="7784" y="2439"/>
                    <a:pt x="7831" y="1541"/>
                    <a:pt x="7831" y="1068"/>
                  </a:cubicBezTo>
                  <a:cubicBezTo>
                    <a:pt x="7831" y="919"/>
                    <a:pt x="7702" y="750"/>
                    <a:pt x="7420" y="601"/>
                  </a:cubicBezTo>
                  <a:cubicBezTo>
                    <a:pt x="7399" y="601"/>
                    <a:pt x="7379" y="581"/>
                    <a:pt x="7338" y="555"/>
                  </a:cubicBezTo>
                  <a:lnTo>
                    <a:pt x="7317" y="555"/>
                  </a:lnTo>
                  <a:cubicBezTo>
                    <a:pt x="7291" y="534"/>
                    <a:pt x="7271" y="514"/>
                    <a:pt x="7230" y="514"/>
                  </a:cubicBezTo>
                  <a:cubicBezTo>
                    <a:pt x="7189" y="493"/>
                    <a:pt x="7163" y="473"/>
                    <a:pt x="7122" y="473"/>
                  </a:cubicBezTo>
                  <a:cubicBezTo>
                    <a:pt x="7122" y="473"/>
                    <a:pt x="7122" y="452"/>
                    <a:pt x="7101" y="452"/>
                  </a:cubicBezTo>
                  <a:cubicBezTo>
                    <a:pt x="7081" y="452"/>
                    <a:pt x="7060" y="426"/>
                    <a:pt x="7014" y="426"/>
                  </a:cubicBezTo>
                  <a:lnTo>
                    <a:pt x="6994" y="406"/>
                  </a:lnTo>
                  <a:cubicBezTo>
                    <a:pt x="6973" y="406"/>
                    <a:pt x="6932" y="385"/>
                    <a:pt x="6886" y="385"/>
                  </a:cubicBezTo>
                  <a:lnTo>
                    <a:pt x="6865" y="365"/>
                  </a:lnTo>
                  <a:lnTo>
                    <a:pt x="6824" y="365"/>
                  </a:lnTo>
                  <a:cubicBezTo>
                    <a:pt x="6804" y="344"/>
                    <a:pt x="6804" y="344"/>
                    <a:pt x="6778" y="344"/>
                  </a:cubicBezTo>
                  <a:cubicBezTo>
                    <a:pt x="6757" y="344"/>
                    <a:pt x="6737" y="324"/>
                    <a:pt x="6716" y="324"/>
                  </a:cubicBezTo>
                  <a:cubicBezTo>
                    <a:pt x="6696" y="324"/>
                    <a:pt x="6675" y="324"/>
                    <a:pt x="6650" y="298"/>
                  </a:cubicBezTo>
                  <a:cubicBezTo>
                    <a:pt x="6629" y="298"/>
                    <a:pt x="6588" y="298"/>
                    <a:pt x="6567" y="278"/>
                  </a:cubicBezTo>
                  <a:lnTo>
                    <a:pt x="6521" y="278"/>
                  </a:lnTo>
                  <a:cubicBezTo>
                    <a:pt x="6521" y="278"/>
                    <a:pt x="6501" y="278"/>
                    <a:pt x="6501" y="257"/>
                  </a:cubicBezTo>
                  <a:lnTo>
                    <a:pt x="6460" y="257"/>
                  </a:lnTo>
                  <a:cubicBezTo>
                    <a:pt x="6419" y="257"/>
                    <a:pt x="6393" y="237"/>
                    <a:pt x="6372" y="237"/>
                  </a:cubicBezTo>
                  <a:cubicBezTo>
                    <a:pt x="6352" y="237"/>
                    <a:pt x="6331" y="237"/>
                    <a:pt x="6311" y="216"/>
                  </a:cubicBezTo>
                  <a:lnTo>
                    <a:pt x="6290" y="216"/>
                  </a:lnTo>
                  <a:cubicBezTo>
                    <a:pt x="6265" y="216"/>
                    <a:pt x="6223" y="216"/>
                    <a:pt x="6203" y="195"/>
                  </a:cubicBezTo>
                  <a:lnTo>
                    <a:pt x="6182" y="195"/>
                  </a:lnTo>
                  <a:cubicBezTo>
                    <a:pt x="6136" y="195"/>
                    <a:pt x="6095" y="170"/>
                    <a:pt x="6054" y="170"/>
                  </a:cubicBezTo>
                  <a:lnTo>
                    <a:pt x="6034" y="170"/>
                  </a:lnTo>
                  <a:cubicBezTo>
                    <a:pt x="5967" y="149"/>
                    <a:pt x="5905" y="149"/>
                    <a:pt x="5838" y="129"/>
                  </a:cubicBezTo>
                  <a:lnTo>
                    <a:pt x="5797" y="129"/>
                  </a:lnTo>
                  <a:cubicBezTo>
                    <a:pt x="5751" y="129"/>
                    <a:pt x="5689" y="108"/>
                    <a:pt x="5648" y="108"/>
                  </a:cubicBezTo>
                  <a:lnTo>
                    <a:pt x="5582" y="108"/>
                  </a:lnTo>
                  <a:cubicBezTo>
                    <a:pt x="5541" y="88"/>
                    <a:pt x="5494" y="88"/>
                    <a:pt x="5433" y="88"/>
                  </a:cubicBezTo>
                  <a:cubicBezTo>
                    <a:pt x="5433" y="88"/>
                    <a:pt x="5412" y="88"/>
                    <a:pt x="5392" y="67"/>
                  </a:cubicBezTo>
                  <a:cubicBezTo>
                    <a:pt x="5325" y="67"/>
                    <a:pt x="5263" y="67"/>
                    <a:pt x="5176" y="41"/>
                  </a:cubicBezTo>
                  <a:lnTo>
                    <a:pt x="4960" y="41"/>
                  </a:lnTo>
                  <a:cubicBezTo>
                    <a:pt x="4940" y="21"/>
                    <a:pt x="4940" y="21"/>
                    <a:pt x="4919" y="21"/>
                  </a:cubicBezTo>
                  <a:lnTo>
                    <a:pt x="4704" y="21"/>
                  </a:lnTo>
                  <a:cubicBezTo>
                    <a:pt x="4663" y="21"/>
                    <a:pt x="4622" y="21"/>
                    <a:pt x="4575" y="0"/>
                  </a:cubicBezTo>
                  <a:close/>
                </a:path>
              </a:pathLst>
            </a:custGeom>
            <a:solidFill>
              <a:srgbClr val="F3B4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20;p22">
              <a:extLst>
                <a:ext uri="{FF2B5EF4-FFF2-40B4-BE49-F238E27FC236}">
                  <a16:creationId xmlns:a16="http://schemas.microsoft.com/office/drawing/2014/main" id="{86A024B6-E979-6D4C-981C-3EC4BC3992DB}"/>
                </a:ext>
              </a:extLst>
            </p:cNvPr>
            <p:cNvSpPr/>
            <p:nvPr/>
          </p:nvSpPr>
          <p:spPr>
            <a:xfrm>
              <a:off x="1030289" y="2587585"/>
              <a:ext cx="775275" cy="189858"/>
            </a:xfrm>
            <a:custGeom>
              <a:avLst/>
              <a:gdLst/>
              <a:ahLst/>
              <a:cxnLst/>
              <a:rect l="l" t="t" r="r" b="b"/>
              <a:pathLst>
                <a:path w="8857" h="2169" extrusionOk="0">
                  <a:moveTo>
                    <a:pt x="4416" y="587"/>
                  </a:moveTo>
                  <a:cubicBezTo>
                    <a:pt x="5085" y="587"/>
                    <a:pt x="5723" y="684"/>
                    <a:pt x="6033" y="868"/>
                  </a:cubicBezTo>
                  <a:cubicBezTo>
                    <a:pt x="6459" y="1125"/>
                    <a:pt x="6095" y="1402"/>
                    <a:pt x="5217" y="1531"/>
                  </a:cubicBezTo>
                  <a:cubicBezTo>
                    <a:pt x="4959" y="1567"/>
                    <a:pt x="4687" y="1585"/>
                    <a:pt x="4421" y="1585"/>
                  </a:cubicBezTo>
                  <a:cubicBezTo>
                    <a:pt x="3758" y="1585"/>
                    <a:pt x="3128" y="1477"/>
                    <a:pt x="2824" y="1294"/>
                  </a:cubicBezTo>
                  <a:cubicBezTo>
                    <a:pt x="2393" y="1058"/>
                    <a:pt x="2757" y="760"/>
                    <a:pt x="3635" y="632"/>
                  </a:cubicBezTo>
                  <a:cubicBezTo>
                    <a:pt x="3888" y="602"/>
                    <a:pt x="4155" y="587"/>
                    <a:pt x="4416" y="587"/>
                  </a:cubicBezTo>
                  <a:close/>
                  <a:moveTo>
                    <a:pt x="4445" y="1"/>
                  </a:moveTo>
                  <a:cubicBezTo>
                    <a:pt x="3864" y="1"/>
                    <a:pt x="3273" y="38"/>
                    <a:pt x="2716" y="119"/>
                  </a:cubicBezTo>
                  <a:cubicBezTo>
                    <a:pt x="791" y="375"/>
                    <a:pt x="0" y="1017"/>
                    <a:pt x="940" y="1551"/>
                  </a:cubicBezTo>
                  <a:cubicBezTo>
                    <a:pt x="1621" y="1938"/>
                    <a:pt x="3032" y="2169"/>
                    <a:pt x="4490" y="2169"/>
                  </a:cubicBezTo>
                  <a:cubicBezTo>
                    <a:pt x="5044" y="2169"/>
                    <a:pt x="5605" y="2135"/>
                    <a:pt x="6136" y="2065"/>
                  </a:cubicBezTo>
                  <a:cubicBezTo>
                    <a:pt x="8061" y="1787"/>
                    <a:pt x="8857" y="1145"/>
                    <a:pt x="7912" y="612"/>
                  </a:cubicBezTo>
                  <a:cubicBezTo>
                    <a:pt x="7244" y="228"/>
                    <a:pt x="5874" y="1"/>
                    <a:pt x="4445" y="1"/>
                  </a:cubicBezTo>
                  <a:close/>
                </a:path>
              </a:pathLst>
            </a:custGeom>
            <a:solidFill>
              <a:srgbClr val="F6D5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21;p22">
              <a:extLst>
                <a:ext uri="{FF2B5EF4-FFF2-40B4-BE49-F238E27FC236}">
                  <a16:creationId xmlns:a16="http://schemas.microsoft.com/office/drawing/2014/main" id="{B7D5AF7F-955C-3A45-8942-B19F0736FF60}"/>
                </a:ext>
              </a:extLst>
            </p:cNvPr>
            <p:cNvSpPr/>
            <p:nvPr/>
          </p:nvSpPr>
          <p:spPr>
            <a:xfrm>
              <a:off x="1075193" y="2414095"/>
              <a:ext cx="685467" cy="309340"/>
            </a:xfrm>
            <a:custGeom>
              <a:avLst/>
              <a:gdLst/>
              <a:ahLst/>
              <a:cxnLst/>
              <a:rect l="l" t="t" r="r" b="b"/>
              <a:pathLst>
                <a:path w="7831" h="3534" extrusionOk="0">
                  <a:moveTo>
                    <a:pt x="3852" y="647"/>
                  </a:moveTo>
                  <a:cubicBezTo>
                    <a:pt x="4501" y="647"/>
                    <a:pt x="5140" y="751"/>
                    <a:pt x="5453" y="925"/>
                  </a:cubicBezTo>
                  <a:cubicBezTo>
                    <a:pt x="5859" y="1156"/>
                    <a:pt x="5520" y="1438"/>
                    <a:pt x="4663" y="1541"/>
                  </a:cubicBezTo>
                  <a:cubicBezTo>
                    <a:pt x="4415" y="1579"/>
                    <a:pt x="4150" y="1597"/>
                    <a:pt x="3889" y="1597"/>
                  </a:cubicBezTo>
                  <a:cubicBezTo>
                    <a:pt x="3270" y="1597"/>
                    <a:pt x="2673" y="1497"/>
                    <a:pt x="2373" y="1330"/>
                  </a:cubicBezTo>
                  <a:cubicBezTo>
                    <a:pt x="1967" y="1094"/>
                    <a:pt x="2311" y="817"/>
                    <a:pt x="3163" y="689"/>
                  </a:cubicBezTo>
                  <a:cubicBezTo>
                    <a:pt x="3384" y="660"/>
                    <a:pt x="3619" y="647"/>
                    <a:pt x="3852" y="647"/>
                  </a:cubicBezTo>
                  <a:close/>
                  <a:moveTo>
                    <a:pt x="3595" y="1"/>
                  </a:moveTo>
                  <a:cubicBezTo>
                    <a:pt x="3548" y="1"/>
                    <a:pt x="3487" y="1"/>
                    <a:pt x="3441" y="26"/>
                  </a:cubicBezTo>
                  <a:lnTo>
                    <a:pt x="3035" y="26"/>
                  </a:lnTo>
                  <a:cubicBezTo>
                    <a:pt x="2994" y="47"/>
                    <a:pt x="2953" y="47"/>
                    <a:pt x="2907" y="47"/>
                  </a:cubicBezTo>
                  <a:lnTo>
                    <a:pt x="2824" y="47"/>
                  </a:lnTo>
                  <a:cubicBezTo>
                    <a:pt x="2778" y="47"/>
                    <a:pt x="2737" y="47"/>
                    <a:pt x="2696" y="67"/>
                  </a:cubicBezTo>
                  <a:lnTo>
                    <a:pt x="2609" y="67"/>
                  </a:lnTo>
                  <a:cubicBezTo>
                    <a:pt x="2568" y="67"/>
                    <a:pt x="2522" y="67"/>
                    <a:pt x="2480" y="88"/>
                  </a:cubicBezTo>
                  <a:lnTo>
                    <a:pt x="2414" y="88"/>
                  </a:lnTo>
                  <a:cubicBezTo>
                    <a:pt x="2352" y="88"/>
                    <a:pt x="2285" y="108"/>
                    <a:pt x="2203" y="108"/>
                  </a:cubicBezTo>
                  <a:cubicBezTo>
                    <a:pt x="2157" y="108"/>
                    <a:pt x="2116" y="129"/>
                    <a:pt x="2075" y="129"/>
                  </a:cubicBezTo>
                  <a:lnTo>
                    <a:pt x="2029" y="129"/>
                  </a:lnTo>
                  <a:cubicBezTo>
                    <a:pt x="1988" y="155"/>
                    <a:pt x="1967" y="155"/>
                    <a:pt x="1926" y="155"/>
                  </a:cubicBezTo>
                  <a:cubicBezTo>
                    <a:pt x="1900" y="155"/>
                    <a:pt x="1900" y="155"/>
                    <a:pt x="1880" y="175"/>
                  </a:cubicBezTo>
                  <a:lnTo>
                    <a:pt x="1798" y="175"/>
                  </a:lnTo>
                  <a:cubicBezTo>
                    <a:pt x="1772" y="175"/>
                    <a:pt x="1751" y="196"/>
                    <a:pt x="1751" y="196"/>
                  </a:cubicBezTo>
                  <a:cubicBezTo>
                    <a:pt x="1710" y="196"/>
                    <a:pt x="1669" y="196"/>
                    <a:pt x="1644" y="216"/>
                  </a:cubicBezTo>
                  <a:lnTo>
                    <a:pt x="1582" y="216"/>
                  </a:lnTo>
                  <a:cubicBezTo>
                    <a:pt x="1561" y="216"/>
                    <a:pt x="1541" y="237"/>
                    <a:pt x="1515" y="237"/>
                  </a:cubicBezTo>
                  <a:lnTo>
                    <a:pt x="1474" y="237"/>
                  </a:lnTo>
                  <a:cubicBezTo>
                    <a:pt x="1454" y="257"/>
                    <a:pt x="1433" y="257"/>
                    <a:pt x="1413" y="257"/>
                  </a:cubicBezTo>
                  <a:lnTo>
                    <a:pt x="1366" y="257"/>
                  </a:lnTo>
                  <a:cubicBezTo>
                    <a:pt x="1346" y="283"/>
                    <a:pt x="1325" y="283"/>
                    <a:pt x="1305" y="283"/>
                  </a:cubicBezTo>
                  <a:cubicBezTo>
                    <a:pt x="1305" y="283"/>
                    <a:pt x="1284" y="283"/>
                    <a:pt x="1259" y="304"/>
                  </a:cubicBezTo>
                  <a:lnTo>
                    <a:pt x="1217" y="304"/>
                  </a:lnTo>
                  <a:cubicBezTo>
                    <a:pt x="1197" y="324"/>
                    <a:pt x="1156" y="324"/>
                    <a:pt x="1110" y="324"/>
                  </a:cubicBezTo>
                  <a:lnTo>
                    <a:pt x="1110" y="345"/>
                  </a:lnTo>
                  <a:cubicBezTo>
                    <a:pt x="1069" y="345"/>
                    <a:pt x="1027" y="365"/>
                    <a:pt x="981" y="365"/>
                  </a:cubicBezTo>
                  <a:lnTo>
                    <a:pt x="961" y="386"/>
                  </a:lnTo>
                  <a:cubicBezTo>
                    <a:pt x="940" y="386"/>
                    <a:pt x="920" y="386"/>
                    <a:pt x="899" y="411"/>
                  </a:cubicBezTo>
                  <a:lnTo>
                    <a:pt x="853" y="411"/>
                  </a:lnTo>
                  <a:cubicBezTo>
                    <a:pt x="832" y="432"/>
                    <a:pt x="832" y="432"/>
                    <a:pt x="812" y="432"/>
                  </a:cubicBezTo>
                  <a:lnTo>
                    <a:pt x="791" y="452"/>
                  </a:lnTo>
                  <a:lnTo>
                    <a:pt x="771" y="452"/>
                  </a:lnTo>
                  <a:cubicBezTo>
                    <a:pt x="745" y="452"/>
                    <a:pt x="745" y="452"/>
                    <a:pt x="725" y="473"/>
                  </a:cubicBezTo>
                  <a:lnTo>
                    <a:pt x="683" y="473"/>
                  </a:lnTo>
                  <a:cubicBezTo>
                    <a:pt x="683" y="494"/>
                    <a:pt x="663" y="494"/>
                    <a:pt x="663" y="494"/>
                  </a:cubicBezTo>
                  <a:lnTo>
                    <a:pt x="642" y="514"/>
                  </a:lnTo>
                  <a:lnTo>
                    <a:pt x="596" y="514"/>
                  </a:lnTo>
                  <a:cubicBezTo>
                    <a:pt x="576" y="540"/>
                    <a:pt x="555" y="540"/>
                    <a:pt x="555" y="540"/>
                  </a:cubicBezTo>
                  <a:cubicBezTo>
                    <a:pt x="535" y="540"/>
                    <a:pt x="535" y="560"/>
                    <a:pt x="514" y="560"/>
                  </a:cubicBezTo>
                  <a:lnTo>
                    <a:pt x="488" y="581"/>
                  </a:lnTo>
                  <a:lnTo>
                    <a:pt x="468" y="581"/>
                  </a:lnTo>
                  <a:cubicBezTo>
                    <a:pt x="447" y="601"/>
                    <a:pt x="447" y="601"/>
                    <a:pt x="427" y="601"/>
                  </a:cubicBezTo>
                  <a:lnTo>
                    <a:pt x="406" y="622"/>
                  </a:lnTo>
                  <a:cubicBezTo>
                    <a:pt x="386" y="622"/>
                    <a:pt x="386" y="642"/>
                    <a:pt x="386" y="642"/>
                  </a:cubicBezTo>
                  <a:lnTo>
                    <a:pt x="360" y="642"/>
                  </a:lnTo>
                  <a:cubicBezTo>
                    <a:pt x="339" y="668"/>
                    <a:pt x="339" y="668"/>
                    <a:pt x="319" y="668"/>
                  </a:cubicBezTo>
                  <a:lnTo>
                    <a:pt x="298" y="689"/>
                  </a:lnTo>
                  <a:cubicBezTo>
                    <a:pt x="298" y="689"/>
                    <a:pt x="278" y="709"/>
                    <a:pt x="257" y="709"/>
                  </a:cubicBezTo>
                  <a:lnTo>
                    <a:pt x="257" y="730"/>
                  </a:lnTo>
                  <a:cubicBezTo>
                    <a:pt x="232" y="730"/>
                    <a:pt x="232" y="730"/>
                    <a:pt x="232" y="750"/>
                  </a:cubicBezTo>
                  <a:lnTo>
                    <a:pt x="211" y="750"/>
                  </a:lnTo>
                  <a:lnTo>
                    <a:pt x="191" y="771"/>
                  </a:lnTo>
                  <a:lnTo>
                    <a:pt x="170" y="796"/>
                  </a:lnTo>
                  <a:lnTo>
                    <a:pt x="170" y="817"/>
                  </a:lnTo>
                  <a:lnTo>
                    <a:pt x="149" y="817"/>
                  </a:lnTo>
                  <a:lnTo>
                    <a:pt x="149" y="838"/>
                  </a:lnTo>
                  <a:lnTo>
                    <a:pt x="129" y="858"/>
                  </a:lnTo>
                  <a:lnTo>
                    <a:pt x="103" y="858"/>
                  </a:lnTo>
                  <a:lnTo>
                    <a:pt x="103" y="879"/>
                  </a:lnTo>
                  <a:lnTo>
                    <a:pt x="83" y="899"/>
                  </a:lnTo>
                  <a:cubicBezTo>
                    <a:pt x="83" y="899"/>
                    <a:pt x="83" y="925"/>
                    <a:pt x="62" y="925"/>
                  </a:cubicBezTo>
                  <a:lnTo>
                    <a:pt x="62" y="945"/>
                  </a:lnTo>
                  <a:lnTo>
                    <a:pt x="62" y="966"/>
                  </a:lnTo>
                  <a:lnTo>
                    <a:pt x="42" y="986"/>
                  </a:lnTo>
                  <a:lnTo>
                    <a:pt x="42" y="1007"/>
                  </a:lnTo>
                  <a:lnTo>
                    <a:pt x="42" y="1028"/>
                  </a:lnTo>
                  <a:lnTo>
                    <a:pt x="42" y="1053"/>
                  </a:lnTo>
                  <a:lnTo>
                    <a:pt x="42" y="1074"/>
                  </a:lnTo>
                  <a:cubicBezTo>
                    <a:pt x="42" y="1074"/>
                    <a:pt x="36" y="939"/>
                    <a:pt x="30" y="939"/>
                  </a:cubicBezTo>
                  <a:cubicBezTo>
                    <a:pt x="25" y="939"/>
                    <a:pt x="21" y="1032"/>
                    <a:pt x="21" y="1372"/>
                  </a:cubicBezTo>
                  <a:lnTo>
                    <a:pt x="21" y="1413"/>
                  </a:lnTo>
                  <a:cubicBezTo>
                    <a:pt x="21" y="1413"/>
                    <a:pt x="1" y="1972"/>
                    <a:pt x="1" y="2439"/>
                  </a:cubicBezTo>
                  <a:cubicBezTo>
                    <a:pt x="1" y="2594"/>
                    <a:pt x="129" y="2763"/>
                    <a:pt x="406" y="2912"/>
                  </a:cubicBezTo>
                  <a:cubicBezTo>
                    <a:pt x="427" y="2932"/>
                    <a:pt x="447" y="2932"/>
                    <a:pt x="488" y="2953"/>
                  </a:cubicBezTo>
                  <a:lnTo>
                    <a:pt x="514" y="2979"/>
                  </a:lnTo>
                  <a:cubicBezTo>
                    <a:pt x="535" y="2979"/>
                    <a:pt x="555" y="2999"/>
                    <a:pt x="596" y="2999"/>
                  </a:cubicBezTo>
                  <a:lnTo>
                    <a:pt x="596" y="3020"/>
                  </a:lnTo>
                  <a:cubicBezTo>
                    <a:pt x="642" y="3020"/>
                    <a:pt x="663" y="3040"/>
                    <a:pt x="704" y="3040"/>
                  </a:cubicBezTo>
                  <a:cubicBezTo>
                    <a:pt x="704" y="3061"/>
                    <a:pt x="704" y="3061"/>
                    <a:pt x="725" y="3061"/>
                  </a:cubicBezTo>
                  <a:cubicBezTo>
                    <a:pt x="745" y="3061"/>
                    <a:pt x="771" y="3081"/>
                    <a:pt x="812" y="3081"/>
                  </a:cubicBezTo>
                  <a:lnTo>
                    <a:pt x="832" y="3107"/>
                  </a:lnTo>
                  <a:cubicBezTo>
                    <a:pt x="853" y="3107"/>
                    <a:pt x="899" y="3127"/>
                    <a:pt x="940" y="3148"/>
                  </a:cubicBezTo>
                  <a:lnTo>
                    <a:pt x="961" y="3148"/>
                  </a:lnTo>
                  <a:cubicBezTo>
                    <a:pt x="981" y="3148"/>
                    <a:pt x="981" y="3148"/>
                    <a:pt x="1002" y="3169"/>
                  </a:cubicBezTo>
                  <a:lnTo>
                    <a:pt x="1048" y="3169"/>
                  </a:lnTo>
                  <a:cubicBezTo>
                    <a:pt x="1069" y="3169"/>
                    <a:pt x="1089" y="3189"/>
                    <a:pt x="1110" y="3189"/>
                  </a:cubicBezTo>
                  <a:cubicBezTo>
                    <a:pt x="1130" y="3189"/>
                    <a:pt x="1156" y="3210"/>
                    <a:pt x="1176" y="3210"/>
                  </a:cubicBezTo>
                  <a:cubicBezTo>
                    <a:pt x="1197" y="3210"/>
                    <a:pt x="1238" y="3235"/>
                    <a:pt x="1259" y="3235"/>
                  </a:cubicBezTo>
                  <a:lnTo>
                    <a:pt x="1305" y="3235"/>
                  </a:lnTo>
                  <a:cubicBezTo>
                    <a:pt x="1305" y="3256"/>
                    <a:pt x="1325" y="3256"/>
                    <a:pt x="1325" y="3256"/>
                  </a:cubicBezTo>
                  <a:lnTo>
                    <a:pt x="1366" y="3256"/>
                  </a:lnTo>
                  <a:cubicBezTo>
                    <a:pt x="1413" y="3276"/>
                    <a:pt x="1433" y="3276"/>
                    <a:pt x="1454" y="3276"/>
                  </a:cubicBezTo>
                  <a:cubicBezTo>
                    <a:pt x="1474" y="3276"/>
                    <a:pt x="1495" y="3297"/>
                    <a:pt x="1515" y="3297"/>
                  </a:cubicBezTo>
                  <a:lnTo>
                    <a:pt x="1541" y="3297"/>
                  </a:lnTo>
                  <a:cubicBezTo>
                    <a:pt x="1582" y="3297"/>
                    <a:pt x="1603" y="3317"/>
                    <a:pt x="1623" y="3317"/>
                  </a:cubicBezTo>
                  <a:lnTo>
                    <a:pt x="1644" y="3317"/>
                  </a:lnTo>
                  <a:cubicBezTo>
                    <a:pt x="1690" y="3317"/>
                    <a:pt x="1731" y="3338"/>
                    <a:pt x="1772" y="3338"/>
                  </a:cubicBezTo>
                  <a:lnTo>
                    <a:pt x="1798" y="3338"/>
                  </a:lnTo>
                  <a:cubicBezTo>
                    <a:pt x="1859" y="3364"/>
                    <a:pt x="1926" y="3364"/>
                    <a:pt x="1988" y="3384"/>
                  </a:cubicBezTo>
                  <a:lnTo>
                    <a:pt x="2029" y="3384"/>
                  </a:lnTo>
                  <a:cubicBezTo>
                    <a:pt x="2095" y="3405"/>
                    <a:pt x="2136" y="3405"/>
                    <a:pt x="2183" y="3405"/>
                  </a:cubicBezTo>
                  <a:lnTo>
                    <a:pt x="2224" y="3405"/>
                  </a:lnTo>
                  <a:cubicBezTo>
                    <a:pt x="2224" y="3425"/>
                    <a:pt x="2244" y="3425"/>
                    <a:pt x="2244" y="3425"/>
                  </a:cubicBezTo>
                  <a:lnTo>
                    <a:pt x="2393" y="3425"/>
                  </a:lnTo>
                  <a:cubicBezTo>
                    <a:pt x="2393" y="3446"/>
                    <a:pt x="2414" y="3446"/>
                    <a:pt x="2439" y="3446"/>
                  </a:cubicBezTo>
                  <a:cubicBezTo>
                    <a:pt x="2501" y="3446"/>
                    <a:pt x="2588" y="3446"/>
                    <a:pt x="2650" y="3466"/>
                  </a:cubicBezTo>
                  <a:lnTo>
                    <a:pt x="2670" y="3466"/>
                  </a:lnTo>
                  <a:cubicBezTo>
                    <a:pt x="2717" y="3466"/>
                    <a:pt x="2778" y="3466"/>
                    <a:pt x="2845" y="3492"/>
                  </a:cubicBezTo>
                  <a:lnTo>
                    <a:pt x="3122" y="3492"/>
                  </a:lnTo>
                  <a:cubicBezTo>
                    <a:pt x="3163" y="3513"/>
                    <a:pt x="3210" y="3513"/>
                    <a:pt x="3251" y="3513"/>
                  </a:cubicBezTo>
                  <a:lnTo>
                    <a:pt x="3528" y="3513"/>
                  </a:lnTo>
                  <a:cubicBezTo>
                    <a:pt x="3595" y="3513"/>
                    <a:pt x="3656" y="3513"/>
                    <a:pt x="3723" y="3533"/>
                  </a:cubicBezTo>
                  <a:lnTo>
                    <a:pt x="4000" y="3533"/>
                  </a:lnTo>
                  <a:cubicBezTo>
                    <a:pt x="4062" y="3533"/>
                    <a:pt x="4108" y="3533"/>
                    <a:pt x="4170" y="3513"/>
                  </a:cubicBezTo>
                  <a:lnTo>
                    <a:pt x="4447" y="3513"/>
                  </a:lnTo>
                  <a:cubicBezTo>
                    <a:pt x="4555" y="3513"/>
                    <a:pt x="4642" y="3513"/>
                    <a:pt x="4724" y="3492"/>
                  </a:cubicBezTo>
                  <a:lnTo>
                    <a:pt x="5007" y="3492"/>
                  </a:lnTo>
                  <a:cubicBezTo>
                    <a:pt x="5048" y="3466"/>
                    <a:pt x="5089" y="3466"/>
                    <a:pt x="5135" y="3466"/>
                  </a:cubicBezTo>
                  <a:lnTo>
                    <a:pt x="5217" y="3466"/>
                  </a:lnTo>
                  <a:cubicBezTo>
                    <a:pt x="5263" y="3466"/>
                    <a:pt x="5304" y="3446"/>
                    <a:pt x="5345" y="3446"/>
                  </a:cubicBezTo>
                  <a:lnTo>
                    <a:pt x="5412" y="3446"/>
                  </a:lnTo>
                  <a:cubicBezTo>
                    <a:pt x="5474" y="3425"/>
                    <a:pt x="5541" y="3425"/>
                    <a:pt x="5623" y="3425"/>
                  </a:cubicBezTo>
                  <a:cubicBezTo>
                    <a:pt x="5669" y="3405"/>
                    <a:pt x="5710" y="3405"/>
                    <a:pt x="5751" y="3405"/>
                  </a:cubicBezTo>
                  <a:cubicBezTo>
                    <a:pt x="5777" y="3384"/>
                    <a:pt x="5797" y="3384"/>
                    <a:pt x="5797" y="3384"/>
                  </a:cubicBezTo>
                  <a:lnTo>
                    <a:pt x="5905" y="3384"/>
                  </a:lnTo>
                  <a:cubicBezTo>
                    <a:pt x="5926" y="3364"/>
                    <a:pt x="5926" y="3364"/>
                    <a:pt x="5946" y="3364"/>
                  </a:cubicBezTo>
                  <a:cubicBezTo>
                    <a:pt x="5987" y="3364"/>
                    <a:pt x="6008" y="3364"/>
                    <a:pt x="6034" y="3338"/>
                  </a:cubicBezTo>
                  <a:lnTo>
                    <a:pt x="6075" y="3338"/>
                  </a:lnTo>
                  <a:cubicBezTo>
                    <a:pt x="6116" y="3338"/>
                    <a:pt x="6162" y="3317"/>
                    <a:pt x="6182" y="3317"/>
                  </a:cubicBezTo>
                  <a:lnTo>
                    <a:pt x="6244" y="3317"/>
                  </a:lnTo>
                  <a:cubicBezTo>
                    <a:pt x="6265" y="3297"/>
                    <a:pt x="6290" y="3297"/>
                    <a:pt x="6311" y="3297"/>
                  </a:cubicBezTo>
                  <a:cubicBezTo>
                    <a:pt x="6331" y="3297"/>
                    <a:pt x="6352" y="3297"/>
                    <a:pt x="6352" y="3276"/>
                  </a:cubicBezTo>
                  <a:lnTo>
                    <a:pt x="6419" y="3276"/>
                  </a:lnTo>
                  <a:cubicBezTo>
                    <a:pt x="6439" y="3276"/>
                    <a:pt x="6439" y="3256"/>
                    <a:pt x="6460" y="3256"/>
                  </a:cubicBezTo>
                  <a:lnTo>
                    <a:pt x="6521" y="3256"/>
                  </a:lnTo>
                  <a:cubicBezTo>
                    <a:pt x="6521" y="3235"/>
                    <a:pt x="6547" y="3235"/>
                    <a:pt x="6567" y="3235"/>
                  </a:cubicBezTo>
                  <a:lnTo>
                    <a:pt x="6609" y="3235"/>
                  </a:lnTo>
                  <a:cubicBezTo>
                    <a:pt x="6650" y="3210"/>
                    <a:pt x="6675" y="3210"/>
                    <a:pt x="6716" y="3189"/>
                  </a:cubicBezTo>
                  <a:cubicBezTo>
                    <a:pt x="6757" y="3189"/>
                    <a:pt x="6804" y="3169"/>
                    <a:pt x="6845" y="3148"/>
                  </a:cubicBezTo>
                  <a:lnTo>
                    <a:pt x="6865" y="3148"/>
                  </a:lnTo>
                  <a:cubicBezTo>
                    <a:pt x="6886" y="3148"/>
                    <a:pt x="6906" y="3127"/>
                    <a:pt x="6932" y="3127"/>
                  </a:cubicBezTo>
                  <a:cubicBezTo>
                    <a:pt x="6953" y="3127"/>
                    <a:pt x="6953" y="3127"/>
                    <a:pt x="6973" y="3107"/>
                  </a:cubicBezTo>
                  <a:lnTo>
                    <a:pt x="7014" y="3107"/>
                  </a:lnTo>
                  <a:lnTo>
                    <a:pt x="7035" y="3081"/>
                  </a:lnTo>
                  <a:lnTo>
                    <a:pt x="7060" y="3081"/>
                  </a:lnTo>
                  <a:cubicBezTo>
                    <a:pt x="7081" y="3081"/>
                    <a:pt x="7081" y="3061"/>
                    <a:pt x="7101" y="3061"/>
                  </a:cubicBezTo>
                  <a:cubicBezTo>
                    <a:pt x="7101" y="3061"/>
                    <a:pt x="7122" y="3061"/>
                    <a:pt x="7143" y="3040"/>
                  </a:cubicBezTo>
                  <a:lnTo>
                    <a:pt x="7163" y="3040"/>
                  </a:lnTo>
                  <a:lnTo>
                    <a:pt x="7189" y="3020"/>
                  </a:lnTo>
                  <a:lnTo>
                    <a:pt x="7209" y="3020"/>
                  </a:lnTo>
                  <a:cubicBezTo>
                    <a:pt x="7230" y="3020"/>
                    <a:pt x="7230" y="3020"/>
                    <a:pt x="7250" y="2999"/>
                  </a:cubicBezTo>
                  <a:cubicBezTo>
                    <a:pt x="7250" y="2999"/>
                    <a:pt x="7271" y="2999"/>
                    <a:pt x="7271" y="2979"/>
                  </a:cubicBezTo>
                  <a:lnTo>
                    <a:pt x="7317" y="2979"/>
                  </a:lnTo>
                  <a:lnTo>
                    <a:pt x="7317" y="2953"/>
                  </a:lnTo>
                  <a:lnTo>
                    <a:pt x="7338" y="2953"/>
                  </a:lnTo>
                  <a:cubicBezTo>
                    <a:pt x="7358" y="2953"/>
                    <a:pt x="7358" y="2953"/>
                    <a:pt x="7358" y="2932"/>
                  </a:cubicBezTo>
                  <a:lnTo>
                    <a:pt x="7399" y="2932"/>
                  </a:lnTo>
                  <a:cubicBezTo>
                    <a:pt x="7399" y="2912"/>
                    <a:pt x="7420" y="2912"/>
                    <a:pt x="7420" y="2912"/>
                  </a:cubicBezTo>
                  <a:cubicBezTo>
                    <a:pt x="7445" y="2891"/>
                    <a:pt x="7445" y="2891"/>
                    <a:pt x="7466" y="2891"/>
                  </a:cubicBezTo>
                  <a:lnTo>
                    <a:pt x="7466" y="2871"/>
                  </a:lnTo>
                  <a:cubicBezTo>
                    <a:pt x="7487" y="2871"/>
                    <a:pt x="7507" y="2871"/>
                    <a:pt x="7507" y="2850"/>
                  </a:cubicBezTo>
                  <a:lnTo>
                    <a:pt x="7528" y="2850"/>
                  </a:lnTo>
                  <a:cubicBezTo>
                    <a:pt x="7528" y="2825"/>
                    <a:pt x="7548" y="2825"/>
                    <a:pt x="7574" y="2804"/>
                  </a:cubicBezTo>
                  <a:cubicBezTo>
                    <a:pt x="7594" y="2804"/>
                    <a:pt x="7594" y="2783"/>
                    <a:pt x="7594" y="2783"/>
                  </a:cubicBezTo>
                  <a:lnTo>
                    <a:pt x="7615" y="2783"/>
                  </a:lnTo>
                  <a:lnTo>
                    <a:pt x="7615" y="2763"/>
                  </a:lnTo>
                  <a:cubicBezTo>
                    <a:pt x="7635" y="2763"/>
                    <a:pt x="7635" y="2763"/>
                    <a:pt x="7635" y="2742"/>
                  </a:cubicBezTo>
                  <a:lnTo>
                    <a:pt x="7656" y="2742"/>
                  </a:lnTo>
                  <a:lnTo>
                    <a:pt x="7656" y="2722"/>
                  </a:lnTo>
                  <a:lnTo>
                    <a:pt x="7677" y="2722"/>
                  </a:lnTo>
                  <a:lnTo>
                    <a:pt x="7677" y="2696"/>
                  </a:lnTo>
                  <a:lnTo>
                    <a:pt x="7702" y="2676"/>
                  </a:lnTo>
                  <a:lnTo>
                    <a:pt x="7723" y="2655"/>
                  </a:lnTo>
                  <a:lnTo>
                    <a:pt x="7723" y="2635"/>
                  </a:lnTo>
                  <a:lnTo>
                    <a:pt x="7743" y="2635"/>
                  </a:lnTo>
                  <a:cubicBezTo>
                    <a:pt x="7743" y="2614"/>
                    <a:pt x="7743" y="2614"/>
                    <a:pt x="7764" y="2594"/>
                  </a:cubicBezTo>
                  <a:lnTo>
                    <a:pt x="7764" y="2568"/>
                  </a:lnTo>
                  <a:lnTo>
                    <a:pt x="7784" y="2547"/>
                  </a:lnTo>
                  <a:lnTo>
                    <a:pt x="7784" y="2527"/>
                  </a:lnTo>
                  <a:lnTo>
                    <a:pt x="7784" y="2506"/>
                  </a:lnTo>
                  <a:lnTo>
                    <a:pt x="7784" y="2486"/>
                  </a:lnTo>
                  <a:lnTo>
                    <a:pt x="7784" y="2465"/>
                  </a:lnTo>
                  <a:lnTo>
                    <a:pt x="7784" y="2439"/>
                  </a:lnTo>
                  <a:cubicBezTo>
                    <a:pt x="7784" y="2439"/>
                    <a:pt x="7831" y="1567"/>
                    <a:pt x="7831" y="1094"/>
                  </a:cubicBezTo>
                  <a:cubicBezTo>
                    <a:pt x="7831" y="945"/>
                    <a:pt x="7702" y="771"/>
                    <a:pt x="7420" y="622"/>
                  </a:cubicBezTo>
                  <a:cubicBezTo>
                    <a:pt x="7399" y="601"/>
                    <a:pt x="7379" y="581"/>
                    <a:pt x="7338" y="581"/>
                  </a:cubicBezTo>
                  <a:cubicBezTo>
                    <a:pt x="7338" y="581"/>
                    <a:pt x="7338" y="560"/>
                    <a:pt x="7317" y="560"/>
                  </a:cubicBezTo>
                  <a:cubicBezTo>
                    <a:pt x="7291" y="560"/>
                    <a:pt x="7271" y="540"/>
                    <a:pt x="7230" y="514"/>
                  </a:cubicBezTo>
                  <a:cubicBezTo>
                    <a:pt x="7189" y="514"/>
                    <a:pt x="7163" y="494"/>
                    <a:pt x="7122" y="473"/>
                  </a:cubicBezTo>
                  <a:lnTo>
                    <a:pt x="7101" y="473"/>
                  </a:lnTo>
                  <a:cubicBezTo>
                    <a:pt x="7081" y="452"/>
                    <a:pt x="7060" y="452"/>
                    <a:pt x="7014" y="432"/>
                  </a:cubicBezTo>
                  <a:lnTo>
                    <a:pt x="6994" y="432"/>
                  </a:lnTo>
                  <a:cubicBezTo>
                    <a:pt x="6973" y="411"/>
                    <a:pt x="6932" y="411"/>
                    <a:pt x="6886" y="386"/>
                  </a:cubicBezTo>
                  <a:lnTo>
                    <a:pt x="6865" y="386"/>
                  </a:lnTo>
                  <a:cubicBezTo>
                    <a:pt x="6845" y="386"/>
                    <a:pt x="6845" y="365"/>
                    <a:pt x="6824" y="365"/>
                  </a:cubicBezTo>
                  <a:lnTo>
                    <a:pt x="6778" y="365"/>
                  </a:lnTo>
                  <a:cubicBezTo>
                    <a:pt x="6757" y="345"/>
                    <a:pt x="6737" y="345"/>
                    <a:pt x="6716" y="345"/>
                  </a:cubicBezTo>
                  <a:cubicBezTo>
                    <a:pt x="6696" y="324"/>
                    <a:pt x="6675" y="324"/>
                    <a:pt x="6650" y="324"/>
                  </a:cubicBezTo>
                  <a:cubicBezTo>
                    <a:pt x="6629" y="304"/>
                    <a:pt x="6588" y="304"/>
                    <a:pt x="6567" y="304"/>
                  </a:cubicBezTo>
                  <a:cubicBezTo>
                    <a:pt x="6567" y="304"/>
                    <a:pt x="6547" y="283"/>
                    <a:pt x="6521" y="283"/>
                  </a:cubicBezTo>
                  <a:lnTo>
                    <a:pt x="6501" y="283"/>
                  </a:lnTo>
                  <a:cubicBezTo>
                    <a:pt x="6480" y="283"/>
                    <a:pt x="6460" y="283"/>
                    <a:pt x="6460" y="257"/>
                  </a:cubicBezTo>
                  <a:cubicBezTo>
                    <a:pt x="6419" y="257"/>
                    <a:pt x="6393" y="257"/>
                    <a:pt x="6372" y="237"/>
                  </a:cubicBezTo>
                  <a:lnTo>
                    <a:pt x="6290" y="237"/>
                  </a:lnTo>
                  <a:cubicBezTo>
                    <a:pt x="6265" y="216"/>
                    <a:pt x="6223" y="216"/>
                    <a:pt x="6203" y="216"/>
                  </a:cubicBezTo>
                  <a:lnTo>
                    <a:pt x="6182" y="216"/>
                  </a:lnTo>
                  <a:cubicBezTo>
                    <a:pt x="6136" y="196"/>
                    <a:pt x="6095" y="196"/>
                    <a:pt x="6054" y="196"/>
                  </a:cubicBezTo>
                  <a:lnTo>
                    <a:pt x="6034" y="175"/>
                  </a:lnTo>
                  <a:cubicBezTo>
                    <a:pt x="5967" y="175"/>
                    <a:pt x="5905" y="155"/>
                    <a:pt x="5838" y="155"/>
                  </a:cubicBezTo>
                  <a:cubicBezTo>
                    <a:pt x="5818" y="155"/>
                    <a:pt x="5797" y="155"/>
                    <a:pt x="5797" y="129"/>
                  </a:cubicBezTo>
                  <a:lnTo>
                    <a:pt x="5648" y="129"/>
                  </a:lnTo>
                  <a:cubicBezTo>
                    <a:pt x="5623" y="108"/>
                    <a:pt x="5623" y="108"/>
                    <a:pt x="5602" y="108"/>
                  </a:cubicBezTo>
                  <a:lnTo>
                    <a:pt x="5582" y="108"/>
                  </a:lnTo>
                  <a:cubicBezTo>
                    <a:pt x="5541" y="108"/>
                    <a:pt x="5494" y="108"/>
                    <a:pt x="5433" y="88"/>
                  </a:cubicBezTo>
                  <a:lnTo>
                    <a:pt x="5392" y="88"/>
                  </a:lnTo>
                  <a:cubicBezTo>
                    <a:pt x="5325" y="88"/>
                    <a:pt x="5263" y="67"/>
                    <a:pt x="5176" y="67"/>
                  </a:cubicBezTo>
                  <a:lnTo>
                    <a:pt x="5156" y="67"/>
                  </a:lnTo>
                  <a:cubicBezTo>
                    <a:pt x="5109" y="67"/>
                    <a:pt x="5048" y="47"/>
                    <a:pt x="4981" y="47"/>
                  </a:cubicBezTo>
                  <a:lnTo>
                    <a:pt x="4919" y="47"/>
                  </a:lnTo>
                  <a:cubicBezTo>
                    <a:pt x="4878" y="47"/>
                    <a:pt x="4832" y="47"/>
                    <a:pt x="4791" y="26"/>
                  </a:cubicBezTo>
                  <a:lnTo>
                    <a:pt x="4365" y="26"/>
                  </a:lnTo>
                  <a:cubicBezTo>
                    <a:pt x="4339" y="1"/>
                    <a:pt x="4319" y="1"/>
                    <a:pt x="4319" y="1"/>
                  </a:cubicBezTo>
                  <a:close/>
                </a:path>
              </a:pathLst>
            </a:custGeom>
            <a:solidFill>
              <a:srgbClr val="F3B4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422;p22">
              <a:extLst>
                <a:ext uri="{FF2B5EF4-FFF2-40B4-BE49-F238E27FC236}">
                  <a16:creationId xmlns:a16="http://schemas.microsoft.com/office/drawing/2014/main" id="{5BB0AF8E-1E44-3443-A9F7-A49653FAC279}"/>
                </a:ext>
              </a:extLst>
            </p:cNvPr>
            <p:cNvSpPr/>
            <p:nvPr/>
          </p:nvSpPr>
          <p:spPr>
            <a:xfrm>
              <a:off x="1030289" y="2412607"/>
              <a:ext cx="775275" cy="189070"/>
            </a:xfrm>
            <a:custGeom>
              <a:avLst/>
              <a:gdLst/>
              <a:ahLst/>
              <a:cxnLst/>
              <a:rect l="l" t="t" r="r" b="b"/>
              <a:pathLst>
                <a:path w="8857" h="2160" extrusionOk="0">
                  <a:moveTo>
                    <a:pt x="4432" y="585"/>
                  </a:moveTo>
                  <a:cubicBezTo>
                    <a:pt x="5094" y="585"/>
                    <a:pt x="5726" y="692"/>
                    <a:pt x="6033" y="875"/>
                  </a:cubicBezTo>
                  <a:cubicBezTo>
                    <a:pt x="6459" y="1111"/>
                    <a:pt x="6095" y="1409"/>
                    <a:pt x="5217" y="1517"/>
                  </a:cubicBezTo>
                  <a:cubicBezTo>
                    <a:pt x="4955" y="1554"/>
                    <a:pt x="4679" y="1572"/>
                    <a:pt x="4409" y="1572"/>
                  </a:cubicBezTo>
                  <a:cubicBezTo>
                    <a:pt x="3751" y="1572"/>
                    <a:pt x="3126" y="1469"/>
                    <a:pt x="2824" y="1301"/>
                  </a:cubicBezTo>
                  <a:cubicBezTo>
                    <a:pt x="2393" y="1045"/>
                    <a:pt x="2757" y="747"/>
                    <a:pt x="3635" y="639"/>
                  </a:cubicBezTo>
                  <a:cubicBezTo>
                    <a:pt x="3893" y="602"/>
                    <a:pt x="4165" y="585"/>
                    <a:pt x="4432" y="585"/>
                  </a:cubicBezTo>
                  <a:close/>
                  <a:moveTo>
                    <a:pt x="4362" y="1"/>
                  </a:moveTo>
                  <a:cubicBezTo>
                    <a:pt x="3808" y="1"/>
                    <a:pt x="3247" y="34"/>
                    <a:pt x="2716" y="105"/>
                  </a:cubicBezTo>
                  <a:cubicBezTo>
                    <a:pt x="791" y="362"/>
                    <a:pt x="0" y="1003"/>
                    <a:pt x="940" y="1558"/>
                  </a:cubicBezTo>
                  <a:cubicBezTo>
                    <a:pt x="1610" y="1942"/>
                    <a:pt x="2987" y="2160"/>
                    <a:pt x="4421" y="2160"/>
                  </a:cubicBezTo>
                  <a:cubicBezTo>
                    <a:pt x="4997" y="2160"/>
                    <a:pt x="5583" y="2125"/>
                    <a:pt x="6136" y="2051"/>
                  </a:cubicBezTo>
                  <a:cubicBezTo>
                    <a:pt x="8061" y="1794"/>
                    <a:pt x="8857" y="1152"/>
                    <a:pt x="7912" y="618"/>
                  </a:cubicBezTo>
                  <a:cubicBezTo>
                    <a:pt x="7231" y="231"/>
                    <a:pt x="5820" y="1"/>
                    <a:pt x="4362" y="1"/>
                  </a:cubicBezTo>
                  <a:close/>
                </a:path>
              </a:pathLst>
            </a:custGeom>
            <a:solidFill>
              <a:srgbClr val="F6D5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423;p22">
              <a:extLst>
                <a:ext uri="{FF2B5EF4-FFF2-40B4-BE49-F238E27FC236}">
                  <a16:creationId xmlns:a16="http://schemas.microsoft.com/office/drawing/2014/main" id="{08C3773E-24E5-1442-AC73-37F1A27B00BD}"/>
                </a:ext>
              </a:extLst>
            </p:cNvPr>
            <p:cNvSpPr/>
            <p:nvPr/>
          </p:nvSpPr>
          <p:spPr>
            <a:xfrm>
              <a:off x="1075193" y="2240168"/>
              <a:ext cx="685467" cy="307064"/>
            </a:xfrm>
            <a:custGeom>
              <a:avLst/>
              <a:gdLst/>
              <a:ahLst/>
              <a:cxnLst/>
              <a:rect l="l" t="t" r="r" b="b"/>
              <a:pathLst>
                <a:path w="7831" h="3508" extrusionOk="0">
                  <a:moveTo>
                    <a:pt x="3910" y="638"/>
                  </a:moveTo>
                  <a:cubicBezTo>
                    <a:pt x="4539" y="638"/>
                    <a:pt x="5149" y="731"/>
                    <a:pt x="5453" y="899"/>
                  </a:cubicBezTo>
                  <a:cubicBezTo>
                    <a:pt x="5859" y="1135"/>
                    <a:pt x="5520" y="1433"/>
                    <a:pt x="4663" y="1541"/>
                  </a:cubicBezTo>
                  <a:cubicBezTo>
                    <a:pt x="4423" y="1572"/>
                    <a:pt x="4168" y="1587"/>
                    <a:pt x="3916" y="1587"/>
                  </a:cubicBezTo>
                  <a:cubicBezTo>
                    <a:pt x="3287" y="1587"/>
                    <a:pt x="2677" y="1494"/>
                    <a:pt x="2373" y="1325"/>
                  </a:cubicBezTo>
                  <a:cubicBezTo>
                    <a:pt x="1967" y="1089"/>
                    <a:pt x="2311" y="791"/>
                    <a:pt x="3163" y="684"/>
                  </a:cubicBezTo>
                  <a:cubicBezTo>
                    <a:pt x="3403" y="653"/>
                    <a:pt x="3658" y="638"/>
                    <a:pt x="3910" y="638"/>
                  </a:cubicBezTo>
                  <a:close/>
                  <a:moveTo>
                    <a:pt x="3379" y="1"/>
                  </a:moveTo>
                  <a:cubicBezTo>
                    <a:pt x="3271" y="1"/>
                    <a:pt x="3184" y="21"/>
                    <a:pt x="3102" y="21"/>
                  </a:cubicBezTo>
                  <a:lnTo>
                    <a:pt x="2907" y="21"/>
                  </a:lnTo>
                  <a:cubicBezTo>
                    <a:pt x="2866" y="21"/>
                    <a:pt x="2845" y="42"/>
                    <a:pt x="2824" y="42"/>
                  </a:cubicBezTo>
                  <a:lnTo>
                    <a:pt x="2696" y="42"/>
                  </a:lnTo>
                  <a:cubicBezTo>
                    <a:pt x="2670" y="42"/>
                    <a:pt x="2650" y="42"/>
                    <a:pt x="2609" y="62"/>
                  </a:cubicBezTo>
                  <a:lnTo>
                    <a:pt x="2480" y="62"/>
                  </a:lnTo>
                  <a:cubicBezTo>
                    <a:pt x="2460" y="62"/>
                    <a:pt x="2439" y="62"/>
                    <a:pt x="2414" y="88"/>
                  </a:cubicBezTo>
                  <a:cubicBezTo>
                    <a:pt x="2352" y="88"/>
                    <a:pt x="2285" y="88"/>
                    <a:pt x="2203" y="108"/>
                  </a:cubicBezTo>
                  <a:cubicBezTo>
                    <a:pt x="2157" y="108"/>
                    <a:pt x="2116" y="108"/>
                    <a:pt x="2075" y="129"/>
                  </a:cubicBezTo>
                  <a:lnTo>
                    <a:pt x="2029" y="129"/>
                  </a:lnTo>
                  <a:cubicBezTo>
                    <a:pt x="1988" y="129"/>
                    <a:pt x="1967" y="129"/>
                    <a:pt x="1926" y="150"/>
                  </a:cubicBezTo>
                  <a:lnTo>
                    <a:pt x="1880" y="150"/>
                  </a:lnTo>
                  <a:cubicBezTo>
                    <a:pt x="1859" y="150"/>
                    <a:pt x="1818" y="170"/>
                    <a:pt x="1798" y="170"/>
                  </a:cubicBezTo>
                  <a:lnTo>
                    <a:pt x="1751" y="170"/>
                  </a:lnTo>
                  <a:cubicBezTo>
                    <a:pt x="1710" y="191"/>
                    <a:pt x="1669" y="191"/>
                    <a:pt x="1644" y="191"/>
                  </a:cubicBezTo>
                  <a:lnTo>
                    <a:pt x="1623" y="191"/>
                  </a:lnTo>
                  <a:cubicBezTo>
                    <a:pt x="1603" y="191"/>
                    <a:pt x="1582" y="216"/>
                    <a:pt x="1582" y="216"/>
                  </a:cubicBezTo>
                  <a:lnTo>
                    <a:pt x="1515" y="216"/>
                  </a:lnTo>
                  <a:cubicBezTo>
                    <a:pt x="1495" y="237"/>
                    <a:pt x="1474" y="237"/>
                    <a:pt x="1474" y="237"/>
                  </a:cubicBezTo>
                  <a:lnTo>
                    <a:pt x="1413" y="237"/>
                  </a:lnTo>
                  <a:cubicBezTo>
                    <a:pt x="1387" y="257"/>
                    <a:pt x="1387" y="257"/>
                    <a:pt x="1366" y="257"/>
                  </a:cubicBezTo>
                  <a:cubicBezTo>
                    <a:pt x="1346" y="257"/>
                    <a:pt x="1325" y="257"/>
                    <a:pt x="1305" y="278"/>
                  </a:cubicBezTo>
                  <a:lnTo>
                    <a:pt x="1238" y="278"/>
                  </a:lnTo>
                  <a:lnTo>
                    <a:pt x="1217" y="298"/>
                  </a:lnTo>
                  <a:cubicBezTo>
                    <a:pt x="1197" y="298"/>
                    <a:pt x="1156" y="319"/>
                    <a:pt x="1110" y="319"/>
                  </a:cubicBezTo>
                  <a:cubicBezTo>
                    <a:pt x="1069" y="345"/>
                    <a:pt x="1027" y="345"/>
                    <a:pt x="981" y="365"/>
                  </a:cubicBezTo>
                  <a:lnTo>
                    <a:pt x="961" y="365"/>
                  </a:lnTo>
                  <a:cubicBezTo>
                    <a:pt x="940" y="386"/>
                    <a:pt x="920" y="386"/>
                    <a:pt x="899" y="386"/>
                  </a:cubicBezTo>
                  <a:cubicBezTo>
                    <a:pt x="873" y="386"/>
                    <a:pt x="873" y="406"/>
                    <a:pt x="853" y="406"/>
                  </a:cubicBezTo>
                  <a:cubicBezTo>
                    <a:pt x="832" y="406"/>
                    <a:pt x="832" y="406"/>
                    <a:pt x="812" y="427"/>
                  </a:cubicBezTo>
                  <a:lnTo>
                    <a:pt x="771" y="427"/>
                  </a:lnTo>
                  <a:cubicBezTo>
                    <a:pt x="745" y="447"/>
                    <a:pt x="745" y="447"/>
                    <a:pt x="725" y="447"/>
                  </a:cubicBezTo>
                  <a:cubicBezTo>
                    <a:pt x="725" y="447"/>
                    <a:pt x="704" y="473"/>
                    <a:pt x="683" y="473"/>
                  </a:cubicBezTo>
                  <a:cubicBezTo>
                    <a:pt x="683" y="473"/>
                    <a:pt x="663" y="473"/>
                    <a:pt x="663" y="494"/>
                  </a:cubicBezTo>
                  <a:lnTo>
                    <a:pt x="617" y="494"/>
                  </a:lnTo>
                  <a:lnTo>
                    <a:pt x="596" y="514"/>
                  </a:lnTo>
                  <a:cubicBezTo>
                    <a:pt x="576" y="514"/>
                    <a:pt x="555" y="535"/>
                    <a:pt x="555" y="535"/>
                  </a:cubicBezTo>
                  <a:lnTo>
                    <a:pt x="514" y="535"/>
                  </a:lnTo>
                  <a:lnTo>
                    <a:pt x="514" y="555"/>
                  </a:lnTo>
                  <a:lnTo>
                    <a:pt x="488" y="555"/>
                  </a:lnTo>
                  <a:cubicBezTo>
                    <a:pt x="468" y="555"/>
                    <a:pt x="468" y="576"/>
                    <a:pt x="468" y="576"/>
                  </a:cubicBezTo>
                  <a:cubicBezTo>
                    <a:pt x="447" y="576"/>
                    <a:pt x="447" y="576"/>
                    <a:pt x="427" y="601"/>
                  </a:cubicBezTo>
                  <a:lnTo>
                    <a:pt x="406" y="601"/>
                  </a:lnTo>
                  <a:lnTo>
                    <a:pt x="406" y="622"/>
                  </a:lnTo>
                  <a:lnTo>
                    <a:pt x="386" y="622"/>
                  </a:lnTo>
                  <a:lnTo>
                    <a:pt x="360" y="642"/>
                  </a:lnTo>
                  <a:cubicBezTo>
                    <a:pt x="339" y="642"/>
                    <a:pt x="339" y="663"/>
                    <a:pt x="319" y="663"/>
                  </a:cubicBezTo>
                  <a:lnTo>
                    <a:pt x="298" y="663"/>
                  </a:lnTo>
                  <a:cubicBezTo>
                    <a:pt x="298" y="684"/>
                    <a:pt x="278" y="684"/>
                    <a:pt x="257" y="704"/>
                  </a:cubicBezTo>
                  <a:lnTo>
                    <a:pt x="232" y="730"/>
                  </a:lnTo>
                  <a:lnTo>
                    <a:pt x="211" y="730"/>
                  </a:lnTo>
                  <a:lnTo>
                    <a:pt x="211" y="750"/>
                  </a:lnTo>
                  <a:cubicBezTo>
                    <a:pt x="191" y="750"/>
                    <a:pt x="191" y="771"/>
                    <a:pt x="191" y="771"/>
                  </a:cubicBezTo>
                  <a:lnTo>
                    <a:pt x="170" y="791"/>
                  </a:lnTo>
                  <a:lnTo>
                    <a:pt x="149" y="812"/>
                  </a:lnTo>
                  <a:lnTo>
                    <a:pt x="129" y="832"/>
                  </a:lnTo>
                  <a:lnTo>
                    <a:pt x="103" y="858"/>
                  </a:lnTo>
                  <a:lnTo>
                    <a:pt x="103" y="879"/>
                  </a:lnTo>
                  <a:lnTo>
                    <a:pt x="83" y="879"/>
                  </a:lnTo>
                  <a:cubicBezTo>
                    <a:pt x="83" y="899"/>
                    <a:pt x="83" y="899"/>
                    <a:pt x="62" y="920"/>
                  </a:cubicBezTo>
                  <a:lnTo>
                    <a:pt x="62" y="961"/>
                  </a:lnTo>
                  <a:lnTo>
                    <a:pt x="42" y="961"/>
                  </a:lnTo>
                  <a:lnTo>
                    <a:pt x="42" y="986"/>
                  </a:lnTo>
                  <a:lnTo>
                    <a:pt x="42" y="1007"/>
                  </a:lnTo>
                  <a:lnTo>
                    <a:pt x="42" y="1028"/>
                  </a:lnTo>
                  <a:lnTo>
                    <a:pt x="42" y="1048"/>
                  </a:lnTo>
                  <a:lnTo>
                    <a:pt x="42" y="1069"/>
                  </a:lnTo>
                  <a:cubicBezTo>
                    <a:pt x="42" y="1069"/>
                    <a:pt x="35" y="924"/>
                    <a:pt x="30" y="924"/>
                  </a:cubicBezTo>
                  <a:cubicBezTo>
                    <a:pt x="25" y="924"/>
                    <a:pt x="21" y="1016"/>
                    <a:pt x="21" y="1346"/>
                  </a:cubicBezTo>
                  <a:lnTo>
                    <a:pt x="21" y="1413"/>
                  </a:lnTo>
                  <a:cubicBezTo>
                    <a:pt x="21" y="1413"/>
                    <a:pt x="1" y="1967"/>
                    <a:pt x="1" y="2419"/>
                  </a:cubicBezTo>
                  <a:cubicBezTo>
                    <a:pt x="1" y="2588"/>
                    <a:pt x="129" y="2737"/>
                    <a:pt x="406" y="2912"/>
                  </a:cubicBezTo>
                  <a:cubicBezTo>
                    <a:pt x="427" y="2912"/>
                    <a:pt x="447" y="2932"/>
                    <a:pt x="488" y="2953"/>
                  </a:cubicBezTo>
                  <a:lnTo>
                    <a:pt x="514" y="2953"/>
                  </a:lnTo>
                  <a:cubicBezTo>
                    <a:pt x="535" y="2973"/>
                    <a:pt x="555" y="2973"/>
                    <a:pt x="596" y="2994"/>
                  </a:cubicBezTo>
                  <a:cubicBezTo>
                    <a:pt x="642" y="3015"/>
                    <a:pt x="663" y="3015"/>
                    <a:pt x="704" y="3040"/>
                  </a:cubicBezTo>
                  <a:lnTo>
                    <a:pt x="725" y="3040"/>
                  </a:lnTo>
                  <a:cubicBezTo>
                    <a:pt x="745" y="3061"/>
                    <a:pt x="771" y="3061"/>
                    <a:pt x="812" y="3081"/>
                  </a:cubicBezTo>
                  <a:lnTo>
                    <a:pt x="832" y="3081"/>
                  </a:lnTo>
                  <a:cubicBezTo>
                    <a:pt x="853" y="3102"/>
                    <a:pt x="899" y="3122"/>
                    <a:pt x="940" y="3122"/>
                  </a:cubicBezTo>
                  <a:lnTo>
                    <a:pt x="961" y="3122"/>
                  </a:lnTo>
                  <a:cubicBezTo>
                    <a:pt x="981" y="3143"/>
                    <a:pt x="981" y="3143"/>
                    <a:pt x="1002" y="3143"/>
                  </a:cubicBezTo>
                  <a:cubicBezTo>
                    <a:pt x="1027" y="3143"/>
                    <a:pt x="1027" y="3143"/>
                    <a:pt x="1048" y="3169"/>
                  </a:cubicBezTo>
                  <a:cubicBezTo>
                    <a:pt x="1069" y="3169"/>
                    <a:pt x="1089" y="3169"/>
                    <a:pt x="1110" y="3189"/>
                  </a:cubicBezTo>
                  <a:lnTo>
                    <a:pt x="1176" y="3189"/>
                  </a:lnTo>
                  <a:cubicBezTo>
                    <a:pt x="1197" y="3210"/>
                    <a:pt x="1238" y="3210"/>
                    <a:pt x="1259" y="3210"/>
                  </a:cubicBezTo>
                  <a:cubicBezTo>
                    <a:pt x="1259" y="3230"/>
                    <a:pt x="1284" y="3230"/>
                    <a:pt x="1305" y="3230"/>
                  </a:cubicBezTo>
                  <a:lnTo>
                    <a:pt x="1325" y="3230"/>
                  </a:lnTo>
                  <a:cubicBezTo>
                    <a:pt x="1346" y="3230"/>
                    <a:pt x="1366" y="3251"/>
                    <a:pt x="1366" y="3251"/>
                  </a:cubicBezTo>
                  <a:cubicBezTo>
                    <a:pt x="1413" y="3251"/>
                    <a:pt x="1433" y="3251"/>
                    <a:pt x="1454" y="3271"/>
                  </a:cubicBezTo>
                  <a:lnTo>
                    <a:pt x="1515" y="3271"/>
                  </a:lnTo>
                  <a:lnTo>
                    <a:pt x="1541" y="3297"/>
                  </a:lnTo>
                  <a:lnTo>
                    <a:pt x="1623" y="3297"/>
                  </a:lnTo>
                  <a:lnTo>
                    <a:pt x="1644" y="3317"/>
                  </a:lnTo>
                  <a:cubicBezTo>
                    <a:pt x="1690" y="3317"/>
                    <a:pt x="1731" y="3317"/>
                    <a:pt x="1772" y="3338"/>
                  </a:cubicBezTo>
                  <a:lnTo>
                    <a:pt x="1798" y="3338"/>
                  </a:lnTo>
                  <a:cubicBezTo>
                    <a:pt x="1859" y="3338"/>
                    <a:pt x="1926" y="3359"/>
                    <a:pt x="1988" y="3359"/>
                  </a:cubicBezTo>
                  <a:lnTo>
                    <a:pt x="1988" y="3379"/>
                  </a:lnTo>
                  <a:lnTo>
                    <a:pt x="2029" y="3379"/>
                  </a:lnTo>
                  <a:cubicBezTo>
                    <a:pt x="2095" y="3379"/>
                    <a:pt x="2136" y="3379"/>
                    <a:pt x="2183" y="3400"/>
                  </a:cubicBezTo>
                  <a:lnTo>
                    <a:pt x="2244" y="3400"/>
                  </a:lnTo>
                  <a:cubicBezTo>
                    <a:pt x="2285" y="3400"/>
                    <a:pt x="2352" y="3425"/>
                    <a:pt x="2393" y="3425"/>
                  </a:cubicBezTo>
                  <a:lnTo>
                    <a:pt x="2439" y="3425"/>
                  </a:lnTo>
                  <a:cubicBezTo>
                    <a:pt x="2501" y="3446"/>
                    <a:pt x="2588" y="3446"/>
                    <a:pt x="2650" y="3446"/>
                  </a:cubicBezTo>
                  <a:lnTo>
                    <a:pt x="2670" y="3446"/>
                  </a:lnTo>
                  <a:cubicBezTo>
                    <a:pt x="2717" y="3466"/>
                    <a:pt x="2778" y="3466"/>
                    <a:pt x="2845" y="3466"/>
                  </a:cubicBezTo>
                  <a:lnTo>
                    <a:pt x="2907" y="3466"/>
                  </a:lnTo>
                  <a:cubicBezTo>
                    <a:pt x="2953" y="3466"/>
                    <a:pt x="2994" y="3487"/>
                    <a:pt x="3035" y="3487"/>
                  </a:cubicBezTo>
                  <a:lnTo>
                    <a:pt x="3292" y="3487"/>
                  </a:lnTo>
                  <a:cubicBezTo>
                    <a:pt x="3312" y="3487"/>
                    <a:pt x="3312" y="3487"/>
                    <a:pt x="3338" y="3507"/>
                  </a:cubicBezTo>
                  <a:lnTo>
                    <a:pt x="4447" y="3507"/>
                  </a:lnTo>
                  <a:cubicBezTo>
                    <a:pt x="4555" y="3487"/>
                    <a:pt x="4642" y="3487"/>
                    <a:pt x="4724" y="3487"/>
                  </a:cubicBezTo>
                  <a:lnTo>
                    <a:pt x="4791" y="3487"/>
                  </a:lnTo>
                  <a:cubicBezTo>
                    <a:pt x="4832" y="3487"/>
                    <a:pt x="4878" y="3487"/>
                    <a:pt x="4919" y="3466"/>
                  </a:cubicBezTo>
                  <a:lnTo>
                    <a:pt x="5135" y="3466"/>
                  </a:lnTo>
                  <a:cubicBezTo>
                    <a:pt x="5156" y="3446"/>
                    <a:pt x="5176" y="3446"/>
                    <a:pt x="5217" y="3446"/>
                  </a:cubicBezTo>
                  <a:lnTo>
                    <a:pt x="5345" y="3446"/>
                  </a:lnTo>
                  <a:cubicBezTo>
                    <a:pt x="5366" y="3425"/>
                    <a:pt x="5392" y="3425"/>
                    <a:pt x="5412" y="3425"/>
                  </a:cubicBezTo>
                  <a:cubicBezTo>
                    <a:pt x="5474" y="3425"/>
                    <a:pt x="5541" y="3400"/>
                    <a:pt x="5623" y="3400"/>
                  </a:cubicBezTo>
                  <a:cubicBezTo>
                    <a:pt x="5669" y="3400"/>
                    <a:pt x="5710" y="3379"/>
                    <a:pt x="5751" y="3379"/>
                  </a:cubicBezTo>
                  <a:lnTo>
                    <a:pt x="5797" y="3379"/>
                  </a:lnTo>
                  <a:cubicBezTo>
                    <a:pt x="5838" y="3379"/>
                    <a:pt x="5859" y="3359"/>
                    <a:pt x="5905" y="3359"/>
                  </a:cubicBezTo>
                  <a:lnTo>
                    <a:pt x="5946" y="3359"/>
                  </a:lnTo>
                  <a:cubicBezTo>
                    <a:pt x="5987" y="3338"/>
                    <a:pt x="6008" y="3338"/>
                    <a:pt x="6034" y="3338"/>
                  </a:cubicBezTo>
                  <a:lnTo>
                    <a:pt x="6075" y="3338"/>
                  </a:lnTo>
                  <a:cubicBezTo>
                    <a:pt x="6116" y="3317"/>
                    <a:pt x="6162" y="3317"/>
                    <a:pt x="6182" y="3317"/>
                  </a:cubicBezTo>
                  <a:cubicBezTo>
                    <a:pt x="6203" y="3317"/>
                    <a:pt x="6203" y="3317"/>
                    <a:pt x="6203" y="3297"/>
                  </a:cubicBezTo>
                  <a:lnTo>
                    <a:pt x="6244" y="3297"/>
                  </a:lnTo>
                  <a:cubicBezTo>
                    <a:pt x="6265" y="3297"/>
                    <a:pt x="6290" y="3297"/>
                    <a:pt x="6311" y="3271"/>
                  </a:cubicBezTo>
                  <a:lnTo>
                    <a:pt x="6352" y="3271"/>
                  </a:lnTo>
                  <a:cubicBezTo>
                    <a:pt x="6372" y="3271"/>
                    <a:pt x="6393" y="3271"/>
                    <a:pt x="6419" y="3251"/>
                  </a:cubicBezTo>
                  <a:lnTo>
                    <a:pt x="6460" y="3251"/>
                  </a:lnTo>
                  <a:cubicBezTo>
                    <a:pt x="6480" y="3251"/>
                    <a:pt x="6501" y="3230"/>
                    <a:pt x="6521" y="3230"/>
                  </a:cubicBezTo>
                  <a:lnTo>
                    <a:pt x="6567" y="3230"/>
                  </a:lnTo>
                  <a:lnTo>
                    <a:pt x="6588" y="3210"/>
                  </a:lnTo>
                  <a:lnTo>
                    <a:pt x="6609" y="3210"/>
                  </a:lnTo>
                  <a:cubicBezTo>
                    <a:pt x="6650" y="3210"/>
                    <a:pt x="6675" y="3189"/>
                    <a:pt x="6716" y="3189"/>
                  </a:cubicBezTo>
                  <a:cubicBezTo>
                    <a:pt x="6757" y="3169"/>
                    <a:pt x="6804" y="3169"/>
                    <a:pt x="6845" y="3143"/>
                  </a:cubicBezTo>
                  <a:cubicBezTo>
                    <a:pt x="6865" y="3143"/>
                    <a:pt x="6865" y="3143"/>
                    <a:pt x="6865" y="3122"/>
                  </a:cubicBezTo>
                  <a:lnTo>
                    <a:pt x="6932" y="3122"/>
                  </a:lnTo>
                  <a:cubicBezTo>
                    <a:pt x="6953" y="3102"/>
                    <a:pt x="6953" y="3102"/>
                    <a:pt x="6973" y="3102"/>
                  </a:cubicBezTo>
                  <a:cubicBezTo>
                    <a:pt x="6994" y="3102"/>
                    <a:pt x="6994" y="3081"/>
                    <a:pt x="7014" y="3081"/>
                  </a:cubicBezTo>
                  <a:lnTo>
                    <a:pt x="7035" y="3081"/>
                  </a:lnTo>
                  <a:lnTo>
                    <a:pt x="7060" y="3061"/>
                  </a:lnTo>
                  <a:lnTo>
                    <a:pt x="7101" y="3061"/>
                  </a:lnTo>
                  <a:cubicBezTo>
                    <a:pt x="7101" y="3040"/>
                    <a:pt x="7122" y="3040"/>
                    <a:pt x="7143" y="3040"/>
                  </a:cubicBezTo>
                  <a:lnTo>
                    <a:pt x="7163" y="3015"/>
                  </a:lnTo>
                  <a:lnTo>
                    <a:pt x="7189" y="3015"/>
                  </a:lnTo>
                  <a:lnTo>
                    <a:pt x="7209" y="2994"/>
                  </a:lnTo>
                  <a:lnTo>
                    <a:pt x="7250" y="2994"/>
                  </a:lnTo>
                  <a:lnTo>
                    <a:pt x="7271" y="2973"/>
                  </a:lnTo>
                  <a:cubicBezTo>
                    <a:pt x="7291" y="2973"/>
                    <a:pt x="7291" y="2973"/>
                    <a:pt x="7317" y="2953"/>
                  </a:cubicBezTo>
                  <a:lnTo>
                    <a:pt x="7338" y="2953"/>
                  </a:lnTo>
                  <a:lnTo>
                    <a:pt x="7358" y="2932"/>
                  </a:lnTo>
                  <a:cubicBezTo>
                    <a:pt x="7379" y="2932"/>
                    <a:pt x="7379" y="2912"/>
                    <a:pt x="7399" y="2912"/>
                  </a:cubicBezTo>
                  <a:cubicBezTo>
                    <a:pt x="7399" y="2912"/>
                    <a:pt x="7420" y="2912"/>
                    <a:pt x="7420" y="2886"/>
                  </a:cubicBezTo>
                  <a:cubicBezTo>
                    <a:pt x="7445" y="2886"/>
                    <a:pt x="7445" y="2886"/>
                    <a:pt x="7466" y="2866"/>
                  </a:cubicBezTo>
                  <a:cubicBezTo>
                    <a:pt x="7487" y="2866"/>
                    <a:pt x="7507" y="2845"/>
                    <a:pt x="7507" y="2845"/>
                  </a:cubicBezTo>
                  <a:lnTo>
                    <a:pt x="7528" y="2825"/>
                  </a:lnTo>
                  <a:cubicBezTo>
                    <a:pt x="7528" y="2825"/>
                    <a:pt x="7548" y="2804"/>
                    <a:pt x="7574" y="2804"/>
                  </a:cubicBezTo>
                  <a:lnTo>
                    <a:pt x="7594" y="2783"/>
                  </a:lnTo>
                  <a:lnTo>
                    <a:pt x="7615" y="2758"/>
                  </a:lnTo>
                  <a:lnTo>
                    <a:pt x="7635" y="2737"/>
                  </a:lnTo>
                  <a:lnTo>
                    <a:pt x="7656" y="2717"/>
                  </a:lnTo>
                  <a:lnTo>
                    <a:pt x="7677" y="2696"/>
                  </a:lnTo>
                  <a:lnTo>
                    <a:pt x="7702" y="2676"/>
                  </a:lnTo>
                  <a:lnTo>
                    <a:pt x="7723" y="2655"/>
                  </a:lnTo>
                  <a:lnTo>
                    <a:pt x="7723" y="2629"/>
                  </a:lnTo>
                  <a:lnTo>
                    <a:pt x="7743" y="2609"/>
                  </a:lnTo>
                  <a:cubicBezTo>
                    <a:pt x="7743" y="2609"/>
                    <a:pt x="7743" y="2588"/>
                    <a:pt x="7764" y="2588"/>
                  </a:cubicBezTo>
                  <a:lnTo>
                    <a:pt x="7764" y="2547"/>
                  </a:lnTo>
                  <a:lnTo>
                    <a:pt x="7784" y="2547"/>
                  </a:lnTo>
                  <a:lnTo>
                    <a:pt x="7784" y="2527"/>
                  </a:lnTo>
                  <a:lnTo>
                    <a:pt x="7784" y="2501"/>
                  </a:lnTo>
                  <a:lnTo>
                    <a:pt x="7784" y="2481"/>
                  </a:lnTo>
                  <a:lnTo>
                    <a:pt x="7784" y="2460"/>
                  </a:lnTo>
                  <a:lnTo>
                    <a:pt x="7784" y="2439"/>
                  </a:lnTo>
                  <a:cubicBezTo>
                    <a:pt x="7784" y="2439"/>
                    <a:pt x="7831" y="1541"/>
                    <a:pt x="7831" y="1089"/>
                  </a:cubicBezTo>
                  <a:cubicBezTo>
                    <a:pt x="7831" y="920"/>
                    <a:pt x="7702" y="750"/>
                    <a:pt x="7420" y="601"/>
                  </a:cubicBezTo>
                  <a:cubicBezTo>
                    <a:pt x="7399" y="601"/>
                    <a:pt x="7379" y="576"/>
                    <a:pt x="7338" y="555"/>
                  </a:cubicBezTo>
                  <a:lnTo>
                    <a:pt x="7317" y="555"/>
                  </a:lnTo>
                  <a:cubicBezTo>
                    <a:pt x="7291" y="535"/>
                    <a:pt x="7271" y="535"/>
                    <a:pt x="7230" y="514"/>
                  </a:cubicBezTo>
                  <a:cubicBezTo>
                    <a:pt x="7189" y="494"/>
                    <a:pt x="7163" y="473"/>
                    <a:pt x="7122" y="473"/>
                  </a:cubicBezTo>
                  <a:cubicBezTo>
                    <a:pt x="7122" y="473"/>
                    <a:pt x="7122" y="447"/>
                    <a:pt x="7101" y="447"/>
                  </a:cubicBezTo>
                  <a:cubicBezTo>
                    <a:pt x="7081" y="447"/>
                    <a:pt x="7060" y="427"/>
                    <a:pt x="7014" y="427"/>
                  </a:cubicBezTo>
                  <a:lnTo>
                    <a:pt x="6994" y="406"/>
                  </a:lnTo>
                  <a:cubicBezTo>
                    <a:pt x="6973" y="406"/>
                    <a:pt x="6932" y="386"/>
                    <a:pt x="6886" y="386"/>
                  </a:cubicBezTo>
                  <a:lnTo>
                    <a:pt x="6865" y="365"/>
                  </a:lnTo>
                  <a:lnTo>
                    <a:pt x="6824" y="365"/>
                  </a:lnTo>
                  <a:cubicBezTo>
                    <a:pt x="6804" y="345"/>
                    <a:pt x="6804" y="345"/>
                    <a:pt x="6778" y="345"/>
                  </a:cubicBezTo>
                  <a:cubicBezTo>
                    <a:pt x="6757" y="345"/>
                    <a:pt x="6737" y="345"/>
                    <a:pt x="6716" y="319"/>
                  </a:cubicBezTo>
                  <a:cubicBezTo>
                    <a:pt x="6696" y="319"/>
                    <a:pt x="6675" y="319"/>
                    <a:pt x="6650" y="298"/>
                  </a:cubicBezTo>
                  <a:cubicBezTo>
                    <a:pt x="6629" y="298"/>
                    <a:pt x="6588" y="298"/>
                    <a:pt x="6567" y="278"/>
                  </a:cubicBezTo>
                  <a:lnTo>
                    <a:pt x="6501" y="278"/>
                  </a:lnTo>
                  <a:cubicBezTo>
                    <a:pt x="6480" y="257"/>
                    <a:pt x="6460" y="257"/>
                    <a:pt x="6460" y="257"/>
                  </a:cubicBezTo>
                  <a:cubicBezTo>
                    <a:pt x="6419" y="257"/>
                    <a:pt x="6393" y="237"/>
                    <a:pt x="6372" y="237"/>
                  </a:cubicBezTo>
                  <a:cubicBezTo>
                    <a:pt x="6352" y="237"/>
                    <a:pt x="6331" y="237"/>
                    <a:pt x="6311" y="216"/>
                  </a:cubicBezTo>
                  <a:lnTo>
                    <a:pt x="6290" y="216"/>
                  </a:lnTo>
                  <a:cubicBezTo>
                    <a:pt x="6265" y="216"/>
                    <a:pt x="6223" y="216"/>
                    <a:pt x="6203" y="191"/>
                  </a:cubicBezTo>
                  <a:lnTo>
                    <a:pt x="6182" y="191"/>
                  </a:lnTo>
                  <a:cubicBezTo>
                    <a:pt x="6136" y="191"/>
                    <a:pt x="6095" y="170"/>
                    <a:pt x="6054" y="170"/>
                  </a:cubicBezTo>
                  <a:lnTo>
                    <a:pt x="6034" y="170"/>
                  </a:lnTo>
                  <a:cubicBezTo>
                    <a:pt x="5967" y="150"/>
                    <a:pt x="5905" y="150"/>
                    <a:pt x="5838" y="129"/>
                  </a:cubicBezTo>
                  <a:lnTo>
                    <a:pt x="5797" y="129"/>
                  </a:lnTo>
                  <a:cubicBezTo>
                    <a:pt x="5751" y="129"/>
                    <a:pt x="5689" y="108"/>
                    <a:pt x="5648" y="108"/>
                  </a:cubicBezTo>
                  <a:lnTo>
                    <a:pt x="5582" y="108"/>
                  </a:lnTo>
                  <a:cubicBezTo>
                    <a:pt x="5541" y="88"/>
                    <a:pt x="5494" y="88"/>
                    <a:pt x="5433" y="88"/>
                  </a:cubicBezTo>
                  <a:lnTo>
                    <a:pt x="5392" y="88"/>
                  </a:lnTo>
                  <a:lnTo>
                    <a:pt x="5392" y="62"/>
                  </a:lnTo>
                  <a:lnTo>
                    <a:pt x="5176" y="62"/>
                  </a:lnTo>
                  <a:lnTo>
                    <a:pt x="5176" y="42"/>
                  </a:lnTo>
                  <a:lnTo>
                    <a:pt x="4960" y="42"/>
                  </a:lnTo>
                  <a:cubicBezTo>
                    <a:pt x="4940" y="42"/>
                    <a:pt x="4940" y="42"/>
                    <a:pt x="4919" y="21"/>
                  </a:cubicBezTo>
                  <a:lnTo>
                    <a:pt x="4704" y="21"/>
                  </a:lnTo>
                  <a:cubicBezTo>
                    <a:pt x="4663" y="21"/>
                    <a:pt x="4622" y="21"/>
                    <a:pt x="4575" y="1"/>
                  </a:cubicBezTo>
                  <a:close/>
                </a:path>
              </a:pathLst>
            </a:custGeom>
            <a:solidFill>
              <a:srgbClr val="F3B4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24;p22">
              <a:extLst>
                <a:ext uri="{FF2B5EF4-FFF2-40B4-BE49-F238E27FC236}">
                  <a16:creationId xmlns:a16="http://schemas.microsoft.com/office/drawing/2014/main" id="{B9ACE902-78B0-444D-AB2B-994A3F0EADE1}"/>
                </a:ext>
              </a:extLst>
            </p:cNvPr>
            <p:cNvSpPr/>
            <p:nvPr/>
          </p:nvSpPr>
          <p:spPr>
            <a:xfrm>
              <a:off x="1030289" y="2238243"/>
              <a:ext cx="775275" cy="189070"/>
            </a:xfrm>
            <a:custGeom>
              <a:avLst/>
              <a:gdLst/>
              <a:ahLst/>
              <a:cxnLst/>
              <a:rect l="l" t="t" r="r" b="b"/>
              <a:pathLst>
                <a:path w="8857" h="2160" extrusionOk="0">
                  <a:moveTo>
                    <a:pt x="4370" y="581"/>
                  </a:moveTo>
                  <a:cubicBezTo>
                    <a:pt x="5055" y="581"/>
                    <a:pt x="5716" y="685"/>
                    <a:pt x="6033" y="854"/>
                  </a:cubicBezTo>
                  <a:cubicBezTo>
                    <a:pt x="6459" y="1111"/>
                    <a:pt x="6095" y="1394"/>
                    <a:pt x="5217" y="1522"/>
                  </a:cubicBezTo>
                  <a:cubicBezTo>
                    <a:pt x="4959" y="1559"/>
                    <a:pt x="4687" y="1576"/>
                    <a:pt x="4421" y="1576"/>
                  </a:cubicBezTo>
                  <a:cubicBezTo>
                    <a:pt x="3758" y="1576"/>
                    <a:pt x="3128" y="1469"/>
                    <a:pt x="2824" y="1286"/>
                  </a:cubicBezTo>
                  <a:cubicBezTo>
                    <a:pt x="2393" y="1050"/>
                    <a:pt x="2757" y="752"/>
                    <a:pt x="3635" y="623"/>
                  </a:cubicBezTo>
                  <a:cubicBezTo>
                    <a:pt x="3873" y="595"/>
                    <a:pt x="4124" y="581"/>
                    <a:pt x="4370" y="581"/>
                  </a:cubicBezTo>
                  <a:close/>
                  <a:moveTo>
                    <a:pt x="4434" y="1"/>
                  </a:moveTo>
                  <a:cubicBezTo>
                    <a:pt x="3857" y="1"/>
                    <a:pt x="3270" y="36"/>
                    <a:pt x="2716" y="110"/>
                  </a:cubicBezTo>
                  <a:cubicBezTo>
                    <a:pt x="791" y="367"/>
                    <a:pt x="0" y="1008"/>
                    <a:pt x="940" y="1542"/>
                  </a:cubicBezTo>
                  <a:cubicBezTo>
                    <a:pt x="1621" y="1929"/>
                    <a:pt x="3032" y="2160"/>
                    <a:pt x="4490" y="2160"/>
                  </a:cubicBezTo>
                  <a:cubicBezTo>
                    <a:pt x="5044" y="2160"/>
                    <a:pt x="5605" y="2127"/>
                    <a:pt x="6136" y="2056"/>
                  </a:cubicBezTo>
                  <a:cubicBezTo>
                    <a:pt x="8061" y="1779"/>
                    <a:pt x="8857" y="1137"/>
                    <a:pt x="7912" y="598"/>
                  </a:cubicBezTo>
                  <a:cubicBezTo>
                    <a:pt x="7243" y="217"/>
                    <a:pt x="5867" y="1"/>
                    <a:pt x="4434" y="1"/>
                  </a:cubicBezTo>
                  <a:close/>
                </a:path>
              </a:pathLst>
            </a:custGeom>
            <a:solidFill>
              <a:srgbClr val="F6D5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25;p22">
              <a:extLst>
                <a:ext uri="{FF2B5EF4-FFF2-40B4-BE49-F238E27FC236}">
                  <a16:creationId xmlns:a16="http://schemas.microsoft.com/office/drawing/2014/main" id="{289A7F31-6CB3-5D40-A475-73507BAFEE79}"/>
                </a:ext>
              </a:extLst>
            </p:cNvPr>
            <p:cNvSpPr/>
            <p:nvPr/>
          </p:nvSpPr>
          <p:spPr>
            <a:xfrm>
              <a:off x="1268027" y="2217673"/>
              <a:ext cx="299361" cy="159222"/>
            </a:xfrm>
            <a:custGeom>
              <a:avLst/>
              <a:gdLst/>
              <a:ahLst/>
              <a:cxnLst/>
              <a:rect l="l" t="t" r="r" b="b"/>
              <a:pathLst>
                <a:path w="3420" h="1819" extrusionOk="0">
                  <a:moveTo>
                    <a:pt x="1238" y="1"/>
                  </a:moveTo>
                  <a:cubicBezTo>
                    <a:pt x="1217" y="21"/>
                    <a:pt x="1197" y="21"/>
                    <a:pt x="1176" y="21"/>
                  </a:cubicBezTo>
                  <a:lnTo>
                    <a:pt x="1048" y="21"/>
                  </a:lnTo>
                  <a:cubicBezTo>
                    <a:pt x="1027" y="21"/>
                    <a:pt x="1007" y="42"/>
                    <a:pt x="960" y="42"/>
                  </a:cubicBezTo>
                  <a:lnTo>
                    <a:pt x="853" y="42"/>
                  </a:lnTo>
                  <a:lnTo>
                    <a:pt x="832" y="63"/>
                  </a:lnTo>
                  <a:lnTo>
                    <a:pt x="724" y="63"/>
                  </a:lnTo>
                  <a:lnTo>
                    <a:pt x="704" y="88"/>
                  </a:lnTo>
                  <a:lnTo>
                    <a:pt x="621" y="88"/>
                  </a:lnTo>
                  <a:lnTo>
                    <a:pt x="596" y="109"/>
                  </a:lnTo>
                  <a:lnTo>
                    <a:pt x="534" y="109"/>
                  </a:lnTo>
                  <a:cubicBezTo>
                    <a:pt x="534" y="109"/>
                    <a:pt x="514" y="129"/>
                    <a:pt x="493" y="129"/>
                  </a:cubicBezTo>
                  <a:cubicBezTo>
                    <a:pt x="467" y="129"/>
                    <a:pt x="447" y="129"/>
                    <a:pt x="447" y="150"/>
                  </a:cubicBezTo>
                  <a:lnTo>
                    <a:pt x="385" y="150"/>
                  </a:lnTo>
                  <a:lnTo>
                    <a:pt x="365" y="170"/>
                  </a:lnTo>
                  <a:lnTo>
                    <a:pt x="319" y="170"/>
                  </a:lnTo>
                  <a:lnTo>
                    <a:pt x="298" y="191"/>
                  </a:lnTo>
                  <a:lnTo>
                    <a:pt x="257" y="191"/>
                  </a:lnTo>
                  <a:lnTo>
                    <a:pt x="257" y="217"/>
                  </a:lnTo>
                  <a:lnTo>
                    <a:pt x="211" y="217"/>
                  </a:lnTo>
                  <a:lnTo>
                    <a:pt x="211" y="237"/>
                  </a:lnTo>
                  <a:lnTo>
                    <a:pt x="170" y="237"/>
                  </a:lnTo>
                  <a:lnTo>
                    <a:pt x="170" y="258"/>
                  </a:lnTo>
                  <a:lnTo>
                    <a:pt x="149" y="258"/>
                  </a:lnTo>
                  <a:lnTo>
                    <a:pt x="129" y="278"/>
                  </a:lnTo>
                  <a:lnTo>
                    <a:pt x="108" y="278"/>
                  </a:lnTo>
                  <a:lnTo>
                    <a:pt x="108" y="299"/>
                  </a:lnTo>
                  <a:lnTo>
                    <a:pt x="82" y="299"/>
                  </a:lnTo>
                  <a:lnTo>
                    <a:pt x="82" y="319"/>
                  </a:lnTo>
                  <a:lnTo>
                    <a:pt x="62" y="319"/>
                  </a:lnTo>
                  <a:lnTo>
                    <a:pt x="62" y="345"/>
                  </a:lnTo>
                  <a:lnTo>
                    <a:pt x="41" y="345"/>
                  </a:lnTo>
                  <a:lnTo>
                    <a:pt x="41" y="365"/>
                  </a:lnTo>
                  <a:lnTo>
                    <a:pt x="21" y="386"/>
                  </a:lnTo>
                  <a:lnTo>
                    <a:pt x="21" y="407"/>
                  </a:lnTo>
                  <a:lnTo>
                    <a:pt x="21" y="427"/>
                  </a:lnTo>
                  <a:lnTo>
                    <a:pt x="21" y="535"/>
                  </a:lnTo>
                  <a:lnTo>
                    <a:pt x="21" y="555"/>
                  </a:lnTo>
                  <a:cubicBezTo>
                    <a:pt x="21" y="555"/>
                    <a:pt x="0" y="1177"/>
                    <a:pt x="0" y="1372"/>
                  </a:cubicBezTo>
                  <a:cubicBezTo>
                    <a:pt x="0" y="1433"/>
                    <a:pt x="62" y="1500"/>
                    <a:pt x="190" y="1562"/>
                  </a:cubicBezTo>
                  <a:cubicBezTo>
                    <a:pt x="190" y="1582"/>
                    <a:pt x="211" y="1582"/>
                    <a:pt x="211" y="1582"/>
                  </a:cubicBezTo>
                  <a:lnTo>
                    <a:pt x="236" y="1582"/>
                  </a:lnTo>
                  <a:cubicBezTo>
                    <a:pt x="236" y="1603"/>
                    <a:pt x="257" y="1603"/>
                    <a:pt x="257" y="1603"/>
                  </a:cubicBezTo>
                  <a:lnTo>
                    <a:pt x="277" y="1603"/>
                  </a:lnTo>
                  <a:cubicBezTo>
                    <a:pt x="277" y="1603"/>
                    <a:pt x="298" y="1629"/>
                    <a:pt x="319" y="1629"/>
                  </a:cubicBezTo>
                  <a:cubicBezTo>
                    <a:pt x="339" y="1629"/>
                    <a:pt x="339" y="1629"/>
                    <a:pt x="365" y="1649"/>
                  </a:cubicBezTo>
                  <a:cubicBezTo>
                    <a:pt x="385" y="1649"/>
                    <a:pt x="406" y="1649"/>
                    <a:pt x="406" y="1670"/>
                  </a:cubicBezTo>
                  <a:lnTo>
                    <a:pt x="447" y="1670"/>
                  </a:lnTo>
                  <a:cubicBezTo>
                    <a:pt x="467" y="1670"/>
                    <a:pt x="493" y="1670"/>
                    <a:pt x="493" y="1690"/>
                  </a:cubicBezTo>
                  <a:lnTo>
                    <a:pt x="555" y="1690"/>
                  </a:lnTo>
                  <a:lnTo>
                    <a:pt x="575" y="1711"/>
                  </a:lnTo>
                  <a:lnTo>
                    <a:pt x="663" y="1711"/>
                  </a:lnTo>
                  <a:lnTo>
                    <a:pt x="683" y="1731"/>
                  </a:lnTo>
                  <a:lnTo>
                    <a:pt x="791" y="1731"/>
                  </a:lnTo>
                  <a:cubicBezTo>
                    <a:pt x="811" y="1757"/>
                    <a:pt x="832" y="1757"/>
                    <a:pt x="878" y="1757"/>
                  </a:cubicBezTo>
                  <a:lnTo>
                    <a:pt x="899" y="1757"/>
                  </a:lnTo>
                  <a:cubicBezTo>
                    <a:pt x="919" y="1757"/>
                    <a:pt x="940" y="1777"/>
                    <a:pt x="960" y="1777"/>
                  </a:cubicBezTo>
                  <a:lnTo>
                    <a:pt x="1068" y="1777"/>
                  </a:lnTo>
                  <a:cubicBezTo>
                    <a:pt x="1089" y="1777"/>
                    <a:pt x="1135" y="1798"/>
                    <a:pt x="1155" y="1798"/>
                  </a:cubicBezTo>
                  <a:lnTo>
                    <a:pt x="1366" y="1798"/>
                  </a:lnTo>
                  <a:cubicBezTo>
                    <a:pt x="1392" y="1798"/>
                    <a:pt x="1412" y="1798"/>
                    <a:pt x="1433" y="1819"/>
                  </a:cubicBezTo>
                  <a:lnTo>
                    <a:pt x="1946" y="1819"/>
                  </a:lnTo>
                  <a:cubicBezTo>
                    <a:pt x="1987" y="1819"/>
                    <a:pt x="2033" y="1798"/>
                    <a:pt x="2054" y="1798"/>
                  </a:cubicBezTo>
                  <a:lnTo>
                    <a:pt x="2265" y="1798"/>
                  </a:lnTo>
                  <a:cubicBezTo>
                    <a:pt x="2290" y="1798"/>
                    <a:pt x="2311" y="1777"/>
                    <a:pt x="2331" y="1777"/>
                  </a:cubicBezTo>
                  <a:lnTo>
                    <a:pt x="2460" y="1777"/>
                  </a:lnTo>
                  <a:cubicBezTo>
                    <a:pt x="2480" y="1777"/>
                    <a:pt x="2501" y="1777"/>
                    <a:pt x="2521" y="1757"/>
                  </a:cubicBezTo>
                  <a:lnTo>
                    <a:pt x="2629" y="1757"/>
                  </a:lnTo>
                  <a:lnTo>
                    <a:pt x="2650" y="1731"/>
                  </a:lnTo>
                  <a:lnTo>
                    <a:pt x="2737" y="1731"/>
                  </a:lnTo>
                  <a:cubicBezTo>
                    <a:pt x="2737" y="1731"/>
                    <a:pt x="2757" y="1731"/>
                    <a:pt x="2757" y="1711"/>
                  </a:cubicBezTo>
                  <a:lnTo>
                    <a:pt x="2845" y="1711"/>
                  </a:lnTo>
                  <a:lnTo>
                    <a:pt x="2865" y="1690"/>
                  </a:lnTo>
                  <a:lnTo>
                    <a:pt x="2932" y="1690"/>
                  </a:lnTo>
                  <a:cubicBezTo>
                    <a:pt x="2953" y="1670"/>
                    <a:pt x="2973" y="1670"/>
                    <a:pt x="2994" y="1670"/>
                  </a:cubicBezTo>
                  <a:cubicBezTo>
                    <a:pt x="3014" y="1670"/>
                    <a:pt x="3014" y="1649"/>
                    <a:pt x="3014" y="1649"/>
                  </a:cubicBezTo>
                  <a:lnTo>
                    <a:pt x="3081" y="1649"/>
                  </a:lnTo>
                  <a:lnTo>
                    <a:pt x="3081" y="1629"/>
                  </a:lnTo>
                  <a:lnTo>
                    <a:pt x="3122" y="1629"/>
                  </a:lnTo>
                  <a:lnTo>
                    <a:pt x="3142" y="1603"/>
                  </a:lnTo>
                  <a:lnTo>
                    <a:pt x="3163" y="1603"/>
                  </a:lnTo>
                  <a:lnTo>
                    <a:pt x="3189" y="1582"/>
                  </a:lnTo>
                  <a:lnTo>
                    <a:pt x="3209" y="1582"/>
                  </a:lnTo>
                  <a:lnTo>
                    <a:pt x="3230" y="1562"/>
                  </a:lnTo>
                  <a:lnTo>
                    <a:pt x="3250" y="1562"/>
                  </a:lnTo>
                  <a:lnTo>
                    <a:pt x="3271" y="1541"/>
                  </a:lnTo>
                  <a:lnTo>
                    <a:pt x="3291" y="1541"/>
                  </a:lnTo>
                  <a:lnTo>
                    <a:pt x="3291" y="1521"/>
                  </a:lnTo>
                  <a:lnTo>
                    <a:pt x="3317" y="1521"/>
                  </a:lnTo>
                  <a:lnTo>
                    <a:pt x="3338" y="1500"/>
                  </a:lnTo>
                  <a:lnTo>
                    <a:pt x="3358" y="1500"/>
                  </a:lnTo>
                  <a:lnTo>
                    <a:pt x="3358" y="1475"/>
                  </a:lnTo>
                  <a:lnTo>
                    <a:pt x="3379" y="1454"/>
                  </a:lnTo>
                  <a:lnTo>
                    <a:pt x="3379" y="1433"/>
                  </a:lnTo>
                  <a:lnTo>
                    <a:pt x="3399" y="1433"/>
                  </a:lnTo>
                  <a:lnTo>
                    <a:pt x="3399" y="1413"/>
                  </a:lnTo>
                  <a:lnTo>
                    <a:pt x="3399" y="1392"/>
                  </a:lnTo>
                  <a:lnTo>
                    <a:pt x="3399" y="1372"/>
                  </a:lnTo>
                  <a:cubicBezTo>
                    <a:pt x="3399" y="1372"/>
                    <a:pt x="3420" y="622"/>
                    <a:pt x="3420" y="427"/>
                  </a:cubicBezTo>
                  <a:cubicBezTo>
                    <a:pt x="3420" y="365"/>
                    <a:pt x="3358" y="299"/>
                    <a:pt x="3230" y="237"/>
                  </a:cubicBezTo>
                  <a:cubicBezTo>
                    <a:pt x="3230" y="237"/>
                    <a:pt x="3209" y="237"/>
                    <a:pt x="3209" y="217"/>
                  </a:cubicBezTo>
                  <a:lnTo>
                    <a:pt x="3189" y="217"/>
                  </a:lnTo>
                  <a:cubicBezTo>
                    <a:pt x="3189" y="217"/>
                    <a:pt x="3163" y="217"/>
                    <a:pt x="3163" y="191"/>
                  </a:cubicBezTo>
                  <a:lnTo>
                    <a:pt x="3122" y="191"/>
                  </a:lnTo>
                  <a:lnTo>
                    <a:pt x="3101" y="170"/>
                  </a:lnTo>
                  <a:lnTo>
                    <a:pt x="3060" y="170"/>
                  </a:lnTo>
                  <a:cubicBezTo>
                    <a:pt x="3035" y="150"/>
                    <a:pt x="3014" y="150"/>
                    <a:pt x="3014" y="150"/>
                  </a:cubicBezTo>
                  <a:lnTo>
                    <a:pt x="2994" y="150"/>
                  </a:lnTo>
                  <a:lnTo>
                    <a:pt x="2973" y="129"/>
                  </a:lnTo>
                  <a:lnTo>
                    <a:pt x="2906" y="129"/>
                  </a:lnTo>
                  <a:cubicBezTo>
                    <a:pt x="2886" y="109"/>
                    <a:pt x="2886" y="109"/>
                    <a:pt x="2865" y="109"/>
                  </a:cubicBezTo>
                  <a:lnTo>
                    <a:pt x="2824" y="109"/>
                  </a:lnTo>
                  <a:cubicBezTo>
                    <a:pt x="2804" y="88"/>
                    <a:pt x="2804" y="88"/>
                    <a:pt x="2778" y="88"/>
                  </a:cubicBezTo>
                  <a:lnTo>
                    <a:pt x="2716" y="88"/>
                  </a:lnTo>
                  <a:lnTo>
                    <a:pt x="2696" y="63"/>
                  </a:lnTo>
                  <a:lnTo>
                    <a:pt x="2629" y="63"/>
                  </a:lnTo>
                  <a:cubicBezTo>
                    <a:pt x="2609" y="63"/>
                    <a:pt x="2588" y="63"/>
                    <a:pt x="2547" y="42"/>
                  </a:cubicBezTo>
                  <a:lnTo>
                    <a:pt x="2439" y="42"/>
                  </a:lnTo>
                  <a:cubicBezTo>
                    <a:pt x="2419" y="42"/>
                    <a:pt x="2393" y="21"/>
                    <a:pt x="2372" y="21"/>
                  </a:cubicBezTo>
                  <a:lnTo>
                    <a:pt x="2244" y="21"/>
                  </a:lnTo>
                  <a:cubicBezTo>
                    <a:pt x="2223" y="21"/>
                    <a:pt x="2203" y="21"/>
                    <a:pt x="2182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26;p22">
              <a:extLst>
                <a:ext uri="{FF2B5EF4-FFF2-40B4-BE49-F238E27FC236}">
                  <a16:creationId xmlns:a16="http://schemas.microsoft.com/office/drawing/2014/main" id="{1F6FF73D-FC45-2142-B5D2-96FC86F4DEE4}"/>
                </a:ext>
              </a:extLst>
            </p:cNvPr>
            <p:cNvSpPr/>
            <p:nvPr/>
          </p:nvSpPr>
          <p:spPr>
            <a:xfrm>
              <a:off x="1247370" y="2215484"/>
              <a:ext cx="340676" cy="77029"/>
            </a:xfrm>
            <a:custGeom>
              <a:avLst/>
              <a:gdLst/>
              <a:ahLst/>
              <a:cxnLst/>
              <a:rect l="l" t="t" r="r" b="b"/>
              <a:pathLst>
                <a:path w="3892" h="880" extrusionOk="0">
                  <a:moveTo>
                    <a:pt x="1955" y="0"/>
                  </a:moveTo>
                  <a:cubicBezTo>
                    <a:pt x="1699" y="0"/>
                    <a:pt x="1440" y="15"/>
                    <a:pt x="1196" y="46"/>
                  </a:cubicBezTo>
                  <a:cubicBezTo>
                    <a:pt x="365" y="154"/>
                    <a:pt x="0" y="411"/>
                    <a:pt x="426" y="627"/>
                  </a:cubicBezTo>
                  <a:cubicBezTo>
                    <a:pt x="723" y="781"/>
                    <a:pt x="1351" y="880"/>
                    <a:pt x="1995" y="880"/>
                  </a:cubicBezTo>
                  <a:cubicBezTo>
                    <a:pt x="2232" y="880"/>
                    <a:pt x="2471" y="866"/>
                    <a:pt x="2696" y="837"/>
                  </a:cubicBezTo>
                  <a:cubicBezTo>
                    <a:pt x="3553" y="729"/>
                    <a:pt x="3892" y="473"/>
                    <a:pt x="3466" y="242"/>
                  </a:cubicBezTo>
                  <a:cubicBezTo>
                    <a:pt x="3178" y="89"/>
                    <a:pt x="2578" y="0"/>
                    <a:pt x="1955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27;p22">
              <a:extLst>
                <a:ext uri="{FF2B5EF4-FFF2-40B4-BE49-F238E27FC236}">
                  <a16:creationId xmlns:a16="http://schemas.microsoft.com/office/drawing/2014/main" id="{84F9A9D1-734B-5C49-A25C-B42E909DCF1F}"/>
                </a:ext>
              </a:extLst>
            </p:cNvPr>
            <p:cNvSpPr/>
            <p:nvPr/>
          </p:nvSpPr>
          <p:spPr>
            <a:xfrm>
              <a:off x="1024424" y="1506300"/>
              <a:ext cx="795745" cy="567194"/>
            </a:xfrm>
            <a:custGeom>
              <a:avLst/>
              <a:gdLst/>
              <a:ahLst/>
              <a:cxnLst/>
              <a:rect l="l" t="t" r="r" b="b"/>
              <a:pathLst>
                <a:path w="5135" h="6480" extrusionOk="0">
                  <a:moveTo>
                    <a:pt x="0" y="0"/>
                  </a:moveTo>
                  <a:lnTo>
                    <a:pt x="0" y="5602"/>
                  </a:lnTo>
                  <a:lnTo>
                    <a:pt x="1669" y="5602"/>
                  </a:lnTo>
                  <a:lnTo>
                    <a:pt x="2547" y="6480"/>
                  </a:lnTo>
                  <a:lnTo>
                    <a:pt x="3425" y="5602"/>
                  </a:lnTo>
                  <a:lnTo>
                    <a:pt x="5135" y="5602"/>
                  </a:lnTo>
                  <a:lnTo>
                    <a:pt x="513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-ES" sz="1600" dirty="0"/>
                <a:t>80%</a:t>
              </a:r>
              <a:endParaRPr sz="1600" dirty="0"/>
            </a:p>
          </p:txBody>
        </p:sp>
      </p:grpSp>
      <p:grpSp>
        <p:nvGrpSpPr>
          <p:cNvPr id="111" name="Google Shape;411;p22">
            <a:extLst>
              <a:ext uri="{FF2B5EF4-FFF2-40B4-BE49-F238E27FC236}">
                <a16:creationId xmlns:a16="http://schemas.microsoft.com/office/drawing/2014/main" id="{B6FF9CF2-227F-D645-B058-35E7BAF2A2A9}"/>
              </a:ext>
            </a:extLst>
          </p:cNvPr>
          <p:cNvGrpSpPr/>
          <p:nvPr/>
        </p:nvGrpSpPr>
        <p:grpSpPr>
          <a:xfrm>
            <a:off x="2935522" y="1106145"/>
            <a:ext cx="712900" cy="1606389"/>
            <a:chOff x="4200511" y="1506300"/>
            <a:chExt cx="777115" cy="1915469"/>
          </a:xfrm>
        </p:grpSpPr>
        <p:sp>
          <p:nvSpPr>
            <p:cNvPr id="128" name="Google Shape;440;p22">
              <a:extLst>
                <a:ext uri="{FF2B5EF4-FFF2-40B4-BE49-F238E27FC236}">
                  <a16:creationId xmlns:a16="http://schemas.microsoft.com/office/drawing/2014/main" id="{ED02C4C0-178D-6E45-8AD5-B85180FB2F33}"/>
                </a:ext>
              </a:extLst>
            </p:cNvPr>
            <p:cNvSpPr/>
            <p:nvPr/>
          </p:nvSpPr>
          <p:spPr>
            <a:xfrm>
              <a:off x="4200511" y="3230686"/>
              <a:ext cx="777114" cy="188983"/>
            </a:xfrm>
            <a:custGeom>
              <a:avLst/>
              <a:gdLst/>
              <a:ahLst/>
              <a:cxnLst/>
              <a:rect l="l" t="t" r="r" b="b"/>
              <a:pathLst>
                <a:path w="8878" h="2159" extrusionOk="0">
                  <a:moveTo>
                    <a:pt x="4381" y="580"/>
                  </a:moveTo>
                  <a:cubicBezTo>
                    <a:pt x="5059" y="580"/>
                    <a:pt x="5720" y="684"/>
                    <a:pt x="6033" y="858"/>
                  </a:cubicBezTo>
                  <a:cubicBezTo>
                    <a:pt x="6485" y="1115"/>
                    <a:pt x="6121" y="1413"/>
                    <a:pt x="5222" y="1521"/>
                  </a:cubicBezTo>
                  <a:cubicBezTo>
                    <a:pt x="4970" y="1557"/>
                    <a:pt x="4702" y="1575"/>
                    <a:pt x="4439" y="1575"/>
                  </a:cubicBezTo>
                  <a:cubicBezTo>
                    <a:pt x="3784" y="1575"/>
                    <a:pt x="3152" y="1467"/>
                    <a:pt x="2845" y="1284"/>
                  </a:cubicBezTo>
                  <a:cubicBezTo>
                    <a:pt x="2398" y="1048"/>
                    <a:pt x="2763" y="750"/>
                    <a:pt x="3661" y="622"/>
                  </a:cubicBezTo>
                  <a:cubicBezTo>
                    <a:pt x="3893" y="594"/>
                    <a:pt x="4138" y="580"/>
                    <a:pt x="4381" y="580"/>
                  </a:cubicBezTo>
                  <a:close/>
                  <a:moveTo>
                    <a:pt x="4436" y="1"/>
                  </a:moveTo>
                  <a:cubicBezTo>
                    <a:pt x="3859" y="1"/>
                    <a:pt x="3272" y="35"/>
                    <a:pt x="2716" y="109"/>
                  </a:cubicBezTo>
                  <a:cubicBezTo>
                    <a:pt x="791" y="365"/>
                    <a:pt x="0" y="1007"/>
                    <a:pt x="945" y="1541"/>
                  </a:cubicBezTo>
                  <a:cubicBezTo>
                    <a:pt x="1626" y="1928"/>
                    <a:pt x="3037" y="2159"/>
                    <a:pt x="4503" y="2159"/>
                  </a:cubicBezTo>
                  <a:cubicBezTo>
                    <a:pt x="5060" y="2159"/>
                    <a:pt x="5626" y="2125"/>
                    <a:pt x="6162" y="2055"/>
                  </a:cubicBezTo>
                  <a:cubicBezTo>
                    <a:pt x="8087" y="1798"/>
                    <a:pt x="8878" y="1135"/>
                    <a:pt x="7938" y="602"/>
                  </a:cubicBezTo>
                  <a:cubicBezTo>
                    <a:pt x="7266" y="220"/>
                    <a:pt x="5883" y="1"/>
                    <a:pt x="4436" y="1"/>
                  </a:cubicBezTo>
                  <a:close/>
                </a:path>
              </a:pathLst>
            </a:custGeom>
            <a:solidFill>
              <a:srgbClr val="FFE5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" name="Google Shape;441;p22">
              <a:extLst>
                <a:ext uri="{FF2B5EF4-FFF2-40B4-BE49-F238E27FC236}">
                  <a16:creationId xmlns:a16="http://schemas.microsoft.com/office/drawing/2014/main" id="{C0ACC381-7DE3-CF42-93EB-64CC817E2467}"/>
                </a:ext>
              </a:extLst>
            </p:cNvPr>
            <p:cNvSpPr/>
            <p:nvPr/>
          </p:nvSpPr>
          <p:spPr>
            <a:xfrm>
              <a:off x="4408575" y="3165124"/>
              <a:ext cx="380329" cy="206314"/>
            </a:xfrm>
            <a:custGeom>
              <a:avLst/>
              <a:gdLst/>
              <a:ahLst/>
              <a:cxnLst/>
              <a:rect l="l" t="t" r="r" b="b"/>
              <a:pathLst>
                <a:path w="4345" h="2357" extrusionOk="0">
                  <a:moveTo>
                    <a:pt x="1" y="0"/>
                  </a:moveTo>
                  <a:lnTo>
                    <a:pt x="1" y="2357"/>
                  </a:lnTo>
                  <a:lnTo>
                    <a:pt x="4344" y="2357"/>
                  </a:lnTo>
                  <a:lnTo>
                    <a:pt x="4344" y="0"/>
                  </a:lnTo>
                  <a:close/>
                </a:path>
              </a:pathLst>
            </a:custGeom>
            <a:solidFill>
              <a:srgbClr val="FFE5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" name="Google Shape;442;p22">
              <a:extLst>
                <a:ext uri="{FF2B5EF4-FFF2-40B4-BE49-F238E27FC236}">
                  <a16:creationId xmlns:a16="http://schemas.microsoft.com/office/drawing/2014/main" id="{8DB37B47-6529-6C4F-8B1C-DBA4E75BCBC7}"/>
                </a:ext>
              </a:extLst>
            </p:cNvPr>
            <p:cNvSpPr/>
            <p:nvPr/>
          </p:nvSpPr>
          <p:spPr>
            <a:xfrm>
              <a:off x="4247253" y="3114793"/>
              <a:ext cx="683629" cy="306976"/>
            </a:xfrm>
            <a:custGeom>
              <a:avLst/>
              <a:gdLst/>
              <a:ahLst/>
              <a:cxnLst/>
              <a:rect l="l" t="t" r="r" b="b"/>
              <a:pathLst>
                <a:path w="7810" h="3507" extrusionOk="0">
                  <a:moveTo>
                    <a:pt x="3848" y="641"/>
                  </a:moveTo>
                  <a:cubicBezTo>
                    <a:pt x="4504" y="641"/>
                    <a:pt x="5139" y="745"/>
                    <a:pt x="5438" y="919"/>
                  </a:cubicBezTo>
                  <a:cubicBezTo>
                    <a:pt x="5864" y="1155"/>
                    <a:pt x="5499" y="1433"/>
                    <a:pt x="4667" y="1540"/>
                  </a:cubicBezTo>
                  <a:cubicBezTo>
                    <a:pt x="4418" y="1578"/>
                    <a:pt x="4154" y="1595"/>
                    <a:pt x="3895" y="1595"/>
                  </a:cubicBezTo>
                  <a:cubicBezTo>
                    <a:pt x="3265" y="1595"/>
                    <a:pt x="2665" y="1492"/>
                    <a:pt x="2378" y="1325"/>
                  </a:cubicBezTo>
                  <a:cubicBezTo>
                    <a:pt x="1951" y="1089"/>
                    <a:pt x="2311" y="811"/>
                    <a:pt x="3148" y="683"/>
                  </a:cubicBezTo>
                  <a:cubicBezTo>
                    <a:pt x="3374" y="655"/>
                    <a:pt x="3612" y="641"/>
                    <a:pt x="3848" y="641"/>
                  </a:cubicBezTo>
                  <a:close/>
                  <a:moveTo>
                    <a:pt x="3384" y="0"/>
                  </a:moveTo>
                  <a:lnTo>
                    <a:pt x="3363" y="21"/>
                  </a:lnTo>
                  <a:lnTo>
                    <a:pt x="3019" y="21"/>
                  </a:lnTo>
                  <a:cubicBezTo>
                    <a:pt x="2978" y="21"/>
                    <a:pt x="2932" y="41"/>
                    <a:pt x="2891" y="41"/>
                  </a:cubicBezTo>
                  <a:lnTo>
                    <a:pt x="2804" y="41"/>
                  </a:lnTo>
                  <a:cubicBezTo>
                    <a:pt x="2763" y="41"/>
                    <a:pt x="2722" y="41"/>
                    <a:pt x="2675" y="62"/>
                  </a:cubicBezTo>
                  <a:lnTo>
                    <a:pt x="2614" y="62"/>
                  </a:lnTo>
                  <a:cubicBezTo>
                    <a:pt x="2568" y="62"/>
                    <a:pt x="2526" y="62"/>
                    <a:pt x="2465" y="82"/>
                  </a:cubicBezTo>
                  <a:lnTo>
                    <a:pt x="2398" y="82"/>
                  </a:lnTo>
                  <a:cubicBezTo>
                    <a:pt x="2336" y="82"/>
                    <a:pt x="2270" y="108"/>
                    <a:pt x="2208" y="108"/>
                  </a:cubicBezTo>
                  <a:cubicBezTo>
                    <a:pt x="2162" y="108"/>
                    <a:pt x="2100" y="128"/>
                    <a:pt x="2054" y="128"/>
                  </a:cubicBezTo>
                  <a:lnTo>
                    <a:pt x="2013" y="128"/>
                  </a:lnTo>
                  <a:cubicBezTo>
                    <a:pt x="1992" y="149"/>
                    <a:pt x="1951" y="149"/>
                    <a:pt x="1926" y="149"/>
                  </a:cubicBezTo>
                  <a:lnTo>
                    <a:pt x="1864" y="149"/>
                  </a:lnTo>
                  <a:cubicBezTo>
                    <a:pt x="1844" y="170"/>
                    <a:pt x="1823" y="170"/>
                    <a:pt x="1777" y="170"/>
                  </a:cubicBezTo>
                  <a:cubicBezTo>
                    <a:pt x="1777" y="170"/>
                    <a:pt x="1756" y="170"/>
                    <a:pt x="1736" y="190"/>
                  </a:cubicBezTo>
                  <a:lnTo>
                    <a:pt x="1628" y="190"/>
                  </a:lnTo>
                  <a:cubicBezTo>
                    <a:pt x="1628" y="211"/>
                    <a:pt x="1628" y="211"/>
                    <a:pt x="1607" y="211"/>
                  </a:cubicBezTo>
                  <a:lnTo>
                    <a:pt x="1566" y="211"/>
                  </a:lnTo>
                  <a:cubicBezTo>
                    <a:pt x="1541" y="211"/>
                    <a:pt x="1520" y="236"/>
                    <a:pt x="1500" y="236"/>
                  </a:cubicBezTo>
                  <a:lnTo>
                    <a:pt x="1458" y="236"/>
                  </a:lnTo>
                  <a:cubicBezTo>
                    <a:pt x="1438" y="236"/>
                    <a:pt x="1412" y="257"/>
                    <a:pt x="1392" y="257"/>
                  </a:cubicBezTo>
                  <a:lnTo>
                    <a:pt x="1351" y="257"/>
                  </a:lnTo>
                  <a:cubicBezTo>
                    <a:pt x="1330" y="277"/>
                    <a:pt x="1330" y="277"/>
                    <a:pt x="1310" y="277"/>
                  </a:cubicBezTo>
                  <a:lnTo>
                    <a:pt x="1263" y="277"/>
                  </a:lnTo>
                  <a:cubicBezTo>
                    <a:pt x="1243" y="298"/>
                    <a:pt x="1243" y="298"/>
                    <a:pt x="1222" y="298"/>
                  </a:cubicBezTo>
                  <a:cubicBezTo>
                    <a:pt x="1181" y="298"/>
                    <a:pt x="1135" y="318"/>
                    <a:pt x="1114" y="318"/>
                  </a:cubicBezTo>
                  <a:lnTo>
                    <a:pt x="1094" y="339"/>
                  </a:lnTo>
                  <a:cubicBezTo>
                    <a:pt x="1053" y="339"/>
                    <a:pt x="1027" y="365"/>
                    <a:pt x="986" y="365"/>
                  </a:cubicBezTo>
                  <a:lnTo>
                    <a:pt x="966" y="365"/>
                  </a:lnTo>
                  <a:cubicBezTo>
                    <a:pt x="966" y="365"/>
                    <a:pt x="966" y="385"/>
                    <a:pt x="945" y="385"/>
                  </a:cubicBezTo>
                  <a:cubicBezTo>
                    <a:pt x="925" y="385"/>
                    <a:pt x="899" y="385"/>
                    <a:pt x="878" y="406"/>
                  </a:cubicBezTo>
                  <a:lnTo>
                    <a:pt x="858" y="406"/>
                  </a:lnTo>
                  <a:cubicBezTo>
                    <a:pt x="837" y="406"/>
                    <a:pt x="817" y="426"/>
                    <a:pt x="796" y="426"/>
                  </a:cubicBezTo>
                  <a:lnTo>
                    <a:pt x="770" y="426"/>
                  </a:lnTo>
                  <a:lnTo>
                    <a:pt x="770" y="447"/>
                  </a:lnTo>
                  <a:lnTo>
                    <a:pt x="729" y="447"/>
                  </a:lnTo>
                  <a:cubicBezTo>
                    <a:pt x="709" y="467"/>
                    <a:pt x="709" y="467"/>
                    <a:pt x="688" y="467"/>
                  </a:cubicBezTo>
                  <a:cubicBezTo>
                    <a:pt x="668" y="467"/>
                    <a:pt x="668" y="493"/>
                    <a:pt x="642" y="493"/>
                  </a:cubicBezTo>
                  <a:lnTo>
                    <a:pt x="622" y="493"/>
                  </a:lnTo>
                  <a:lnTo>
                    <a:pt x="601" y="514"/>
                  </a:lnTo>
                  <a:lnTo>
                    <a:pt x="581" y="514"/>
                  </a:lnTo>
                  <a:cubicBezTo>
                    <a:pt x="560" y="534"/>
                    <a:pt x="560" y="534"/>
                    <a:pt x="539" y="534"/>
                  </a:cubicBezTo>
                  <a:lnTo>
                    <a:pt x="514" y="555"/>
                  </a:lnTo>
                  <a:lnTo>
                    <a:pt x="493" y="555"/>
                  </a:lnTo>
                  <a:lnTo>
                    <a:pt x="473" y="575"/>
                  </a:lnTo>
                  <a:lnTo>
                    <a:pt x="452" y="575"/>
                  </a:lnTo>
                  <a:cubicBezTo>
                    <a:pt x="452" y="596"/>
                    <a:pt x="432" y="596"/>
                    <a:pt x="432" y="596"/>
                  </a:cubicBezTo>
                  <a:cubicBezTo>
                    <a:pt x="411" y="596"/>
                    <a:pt x="411" y="621"/>
                    <a:pt x="411" y="621"/>
                  </a:cubicBezTo>
                  <a:lnTo>
                    <a:pt x="385" y="621"/>
                  </a:lnTo>
                  <a:cubicBezTo>
                    <a:pt x="385" y="621"/>
                    <a:pt x="365" y="621"/>
                    <a:pt x="365" y="642"/>
                  </a:cubicBezTo>
                  <a:lnTo>
                    <a:pt x="344" y="642"/>
                  </a:lnTo>
                  <a:cubicBezTo>
                    <a:pt x="344" y="662"/>
                    <a:pt x="324" y="662"/>
                    <a:pt x="303" y="662"/>
                  </a:cubicBezTo>
                  <a:lnTo>
                    <a:pt x="303" y="683"/>
                  </a:lnTo>
                  <a:cubicBezTo>
                    <a:pt x="283" y="683"/>
                    <a:pt x="257" y="704"/>
                    <a:pt x="257" y="704"/>
                  </a:cubicBezTo>
                  <a:lnTo>
                    <a:pt x="236" y="724"/>
                  </a:lnTo>
                  <a:cubicBezTo>
                    <a:pt x="236" y="724"/>
                    <a:pt x="216" y="724"/>
                    <a:pt x="216" y="750"/>
                  </a:cubicBezTo>
                  <a:lnTo>
                    <a:pt x="195" y="750"/>
                  </a:lnTo>
                  <a:cubicBezTo>
                    <a:pt x="195" y="770"/>
                    <a:pt x="195" y="770"/>
                    <a:pt x="175" y="770"/>
                  </a:cubicBezTo>
                  <a:lnTo>
                    <a:pt x="175" y="791"/>
                  </a:lnTo>
                  <a:lnTo>
                    <a:pt x="154" y="791"/>
                  </a:lnTo>
                  <a:lnTo>
                    <a:pt x="154" y="811"/>
                  </a:lnTo>
                  <a:lnTo>
                    <a:pt x="129" y="832"/>
                  </a:lnTo>
                  <a:lnTo>
                    <a:pt x="108" y="852"/>
                  </a:lnTo>
                  <a:lnTo>
                    <a:pt x="88" y="878"/>
                  </a:lnTo>
                  <a:lnTo>
                    <a:pt x="88" y="899"/>
                  </a:lnTo>
                  <a:cubicBezTo>
                    <a:pt x="67" y="899"/>
                    <a:pt x="67" y="919"/>
                    <a:pt x="67" y="919"/>
                  </a:cubicBezTo>
                  <a:cubicBezTo>
                    <a:pt x="47" y="940"/>
                    <a:pt x="47" y="940"/>
                    <a:pt x="47" y="960"/>
                  </a:cubicBezTo>
                  <a:lnTo>
                    <a:pt x="47" y="981"/>
                  </a:lnTo>
                  <a:lnTo>
                    <a:pt x="47" y="1006"/>
                  </a:lnTo>
                  <a:lnTo>
                    <a:pt x="26" y="1006"/>
                  </a:lnTo>
                  <a:lnTo>
                    <a:pt x="26" y="1027"/>
                  </a:lnTo>
                  <a:lnTo>
                    <a:pt x="26" y="1048"/>
                  </a:lnTo>
                  <a:lnTo>
                    <a:pt x="26" y="1068"/>
                  </a:lnTo>
                  <a:lnTo>
                    <a:pt x="26" y="1366"/>
                  </a:lnTo>
                  <a:lnTo>
                    <a:pt x="0" y="1217"/>
                  </a:lnTo>
                  <a:lnTo>
                    <a:pt x="0" y="1412"/>
                  </a:lnTo>
                  <a:lnTo>
                    <a:pt x="0" y="2439"/>
                  </a:lnTo>
                  <a:cubicBezTo>
                    <a:pt x="0" y="2588"/>
                    <a:pt x="129" y="2757"/>
                    <a:pt x="385" y="2906"/>
                  </a:cubicBezTo>
                  <a:cubicBezTo>
                    <a:pt x="432" y="2932"/>
                    <a:pt x="452" y="2932"/>
                    <a:pt x="473" y="2952"/>
                  </a:cubicBezTo>
                  <a:lnTo>
                    <a:pt x="493" y="2952"/>
                  </a:lnTo>
                  <a:cubicBezTo>
                    <a:pt x="539" y="2973"/>
                    <a:pt x="560" y="2993"/>
                    <a:pt x="581" y="2993"/>
                  </a:cubicBezTo>
                  <a:lnTo>
                    <a:pt x="601" y="2993"/>
                  </a:lnTo>
                  <a:cubicBezTo>
                    <a:pt x="622" y="3014"/>
                    <a:pt x="668" y="3035"/>
                    <a:pt x="688" y="3035"/>
                  </a:cubicBezTo>
                  <a:cubicBezTo>
                    <a:pt x="688" y="3060"/>
                    <a:pt x="709" y="3060"/>
                    <a:pt x="709" y="3060"/>
                  </a:cubicBezTo>
                  <a:cubicBezTo>
                    <a:pt x="750" y="3060"/>
                    <a:pt x="770" y="3081"/>
                    <a:pt x="796" y="3081"/>
                  </a:cubicBezTo>
                  <a:lnTo>
                    <a:pt x="817" y="3101"/>
                  </a:lnTo>
                  <a:cubicBezTo>
                    <a:pt x="858" y="3101"/>
                    <a:pt x="899" y="3122"/>
                    <a:pt x="925" y="3122"/>
                  </a:cubicBezTo>
                  <a:lnTo>
                    <a:pt x="945" y="3142"/>
                  </a:lnTo>
                  <a:cubicBezTo>
                    <a:pt x="966" y="3142"/>
                    <a:pt x="986" y="3142"/>
                    <a:pt x="1007" y="3163"/>
                  </a:cubicBezTo>
                  <a:lnTo>
                    <a:pt x="1027" y="3163"/>
                  </a:lnTo>
                  <a:cubicBezTo>
                    <a:pt x="1053" y="3163"/>
                    <a:pt x="1073" y="3189"/>
                    <a:pt x="1114" y="3189"/>
                  </a:cubicBezTo>
                  <a:cubicBezTo>
                    <a:pt x="1135" y="3189"/>
                    <a:pt x="1156" y="3209"/>
                    <a:pt x="1181" y="3209"/>
                  </a:cubicBezTo>
                  <a:cubicBezTo>
                    <a:pt x="1202" y="3209"/>
                    <a:pt x="1222" y="3209"/>
                    <a:pt x="1243" y="3230"/>
                  </a:cubicBezTo>
                  <a:lnTo>
                    <a:pt x="1284" y="3230"/>
                  </a:lnTo>
                  <a:cubicBezTo>
                    <a:pt x="1310" y="3230"/>
                    <a:pt x="1310" y="3250"/>
                    <a:pt x="1310" y="3250"/>
                  </a:cubicBezTo>
                  <a:lnTo>
                    <a:pt x="1371" y="3250"/>
                  </a:lnTo>
                  <a:cubicBezTo>
                    <a:pt x="1392" y="3271"/>
                    <a:pt x="1438" y="3271"/>
                    <a:pt x="1458" y="3271"/>
                  </a:cubicBezTo>
                  <a:cubicBezTo>
                    <a:pt x="1479" y="3271"/>
                    <a:pt x="1500" y="3271"/>
                    <a:pt x="1500" y="3291"/>
                  </a:cubicBezTo>
                  <a:lnTo>
                    <a:pt x="1541" y="3291"/>
                  </a:lnTo>
                  <a:cubicBezTo>
                    <a:pt x="1566" y="3291"/>
                    <a:pt x="1587" y="3291"/>
                    <a:pt x="1607" y="3317"/>
                  </a:cubicBezTo>
                  <a:lnTo>
                    <a:pt x="1648" y="3317"/>
                  </a:lnTo>
                  <a:cubicBezTo>
                    <a:pt x="1695" y="3317"/>
                    <a:pt x="1736" y="3337"/>
                    <a:pt x="1777" y="3337"/>
                  </a:cubicBezTo>
                  <a:cubicBezTo>
                    <a:pt x="1844" y="3358"/>
                    <a:pt x="1905" y="3358"/>
                    <a:pt x="1972" y="3379"/>
                  </a:cubicBezTo>
                  <a:lnTo>
                    <a:pt x="2034" y="3379"/>
                  </a:lnTo>
                  <a:cubicBezTo>
                    <a:pt x="2080" y="3379"/>
                    <a:pt x="2121" y="3399"/>
                    <a:pt x="2182" y="3399"/>
                  </a:cubicBezTo>
                  <a:lnTo>
                    <a:pt x="2208" y="3399"/>
                  </a:lnTo>
                  <a:cubicBezTo>
                    <a:pt x="2229" y="3399"/>
                    <a:pt x="2229" y="3399"/>
                    <a:pt x="2249" y="3420"/>
                  </a:cubicBezTo>
                  <a:lnTo>
                    <a:pt x="2378" y="3420"/>
                  </a:lnTo>
                  <a:cubicBezTo>
                    <a:pt x="2398" y="3420"/>
                    <a:pt x="2398" y="3445"/>
                    <a:pt x="2419" y="3445"/>
                  </a:cubicBezTo>
                  <a:lnTo>
                    <a:pt x="2439" y="3445"/>
                  </a:lnTo>
                  <a:cubicBezTo>
                    <a:pt x="2506" y="3445"/>
                    <a:pt x="2568" y="3445"/>
                    <a:pt x="2634" y="3466"/>
                  </a:cubicBezTo>
                  <a:lnTo>
                    <a:pt x="2824" y="3466"/>
                  </a:lnTo>
                  <a:lnTo>
                    <a:pt x="2850" y="3486"/>
                  </a:lnTo>
                  <a:lnTo>
                    <a:pt x="3107" y="3486"/>
                  </a:lnTo>
                  <a:cubicBezTo>
                    <a:pt x="3148" y="3486"/>
                    <a:pt x="3189" y="3507"/>
                    <a:pt x="3256" y="3507"/>
                  </a:cubicBezTo>
                  <a:lnTo>
                    <a:pt x="4452" y="3507"/>
                  </a:lnTo>
                  <a:cubicBezTo>
                    <a:pt x="4539" y="3507"/>
                    <a:pt x="4621" y="3507"/>
                    <a:pt x="4709" y="3486"/>
                  </a:cubicBezTo>
                  <a:lnTo>
                    <a:pt x="4924" y="3486"/>
                  </a:lnTo>
                  <a:cubicBezTo>
                    <a:pt x="4945" y="3486"/>
                    <a:pt x="4965" y="3486"/>
                    <a:pt x="5006" y="3466"/>
                  </a:cubicBezTo>
                  <a:lnTo>
                    <a:pt x="5201" y="3466"/>
                  </a:lnTo>
                  <a:cubicBezTo>
                    <a:pt x="5243" y="3445"/>
                    <a:pt x="5289" y="3445"/>
                    <a:pt x="5350" y="3445"/>
                  </a:cubicBezTo>
                  <a:lnTo>
                    <a:pt x="5417" y="3445"/>
                  </a:lnTo>
                  <a:cubicBezTo>
                    <a:pt x="5479" y="3420"/>
                    <a:pt x="5545" y="3420"/>
                    <a:pt x="5607" y="3399"/>
                  </a:cubicBezTo>
                  <a:cubicBezTo>
                    <a:pt x="5648" y="3399"/>
                    <a:pt x="5715" y="3399"/>
                    <a:pt x="5756" y="3379"/>
                  </a:cubicBezTo>
                  <a:lnTo>
                    <a:pt x="5802" y="3379"/>
                  </a:lnTo>
                  <a:cubicBezTo>
                    <a:pt x="5823" y="3379"/>
                    <a:pt x="5864" y="3379"/>
                    <a:pt x="5884" y="3358"/>
                  </a:cubicBezTo>
                  <a:lnTo>
                    <a:pt x="5951" y="3358"/>
                  </a:lnTo>
                  <a:cubicBezTo>
                    <a:pt x="5972" y="3358"/>
                    <a:pt x="5992" y="3358"/>
                    <a:pt x="6033" y="3337"/>
                  </a:cubicBezTo>
                  <a:lnTo>
                    <a:pt x="6079" y="3337"/>
                  </a:lnTo>
                  <a:cubicBezTo>
                    <a:pt x="6100" y="3337"/>
                    <a:pt x="6141" y="3317"/>
                    <a:pt x="6187" y="3317"/>
                  </a:cubicBezTo>
                  <a:lnTo>
                    <a:pt x="6208" y="3317"/>
                  </a:lnTo>
                  <a:cubicBezTo>
                    <a:pt x="6228" y="3317"/>
                    <a:pt x="6228" y="3317"/>
                    <a:pt x="6249" y="3291"/>
                  </a:cubicBezTo>
                  <a:lnTo>
                    <a:pt x="6316" y="3291"/>
                  </a:lnTo>
                  <a:cubicBezTo>
                    <a:pt x="6336" y="3291"/>
                    <a:pt x="6336" y="3271"/>
                    <a:pt x="6357" y="3271"/>
                  </a:cubicBezTo>
                  <a:lnTo>
                    <a:pt x="6418" y="3271"/>
                  </a:lnTo>
                  <a:cubicBezTo>
                    <a:pt x="6418" y="3250"/>
                    <a:pt x="6444" y="3250"/>
                    <a:pt x="6465" y="3250"/>
                  </a:cubicBezTo>
                  <a:lnTo>
                    <a:pt x="6506" y="3250"/>
                  </a:lnTo>
                  <a:cubicBezTo>
                    <a:pt x="6526" y="3230"/>
                    <a:pt x="6547" y="3230"/>
                    <a:pt x="6547" y="3230"/>
                  </a:cubicBezTo>
                  <a:lnTo>
                    <a:pt x="6593" y="3230"/>
                  </a:lnTo>
                  <a:lnTo>
                    <a:pt x="6593" y="3209"/>
                  </a:lnTo>
                  <a:cubicBezTo>
                    <a:pt x="6634" y="3209"/>
                    <a:pt x="6675" y="3209"/>
                    <a:pt x="6701" y="3189"/>
                  </a:cubicBezTo>
                  <a:lnTo>
                    <a:pt x="6721" y="3189"/>
                  </a:lnTo>
                  <a:cubicBezTo>
                    <a:pt x="6762" y="3163"/>
                    <a:pt x="6783" y="3163"/>
                    <a:pt x="6829" y="3142"/>
                  </a:cubicBezTo>
                  <a:lnTo>
                    <a:pt x="6870" y="3142"/>
                  </a:lnTo>
                  <a:cubicBezTo>
                    <a:pt x="6891" y="3122"/>
                    <a:pt x="6911" y="3122"/>
                    <a:pt x="6932" y="3122"/>
                  </a:cubicBezTo>
                  <a:cubicBezTo>
                    <a:pt x="6932" y="3122"/>
                    <a:pt x="6957" y="3122"/>
                    <a:pt x="6957" y="3101"/>
                  </a:cubicBezTo>
                  <a:cubicBezTo>
                    <a:pt x="6978" y="3101"/>
                    <a:pt x="6999" y="3101"/>
                    <a:pt x="7019" y="3081"/>
                  </a:cubicBezTo>
                  <a:lnTo>
                    <a:pt x="7040" y="3081"/>
                  </a:lnTo>
                  <a:cubicBezTo>
                    <a:pt x="7060" y="3081"/>
                    <a:pt x="7086" y="3060"/>
                    <a:pt x="7086" y="3060"/>
                  </a:cubicBezTo>
                  <a:cubicBezTo>
                    <a:pt x="7106" y="3060"/>
                    <a:pt x="7106" y="3060"/>
                    <a:pt x="7127" y="3035"/>
                  </a:cubicBezTo>
                  <a:lnTo>
                    <a:pt x="7168" y="3035"/>
                  </a:lnTo>
                  <a:lnTo>
                    <a:pt x="7188" y="3014"/>
                  </a:lnTo>
                  <a:lnTo>
                    <a:pt x="7214" y="3014"/>
                  </a:lnTo>
                  <a:lnTo>
                    <a:pt x="7235" y="2993"/>
                  </a:lnTo>
                  <a:cubicBezTo>
                    <a:pt x="7255" y="2993"/>
                    <a:pt x="7255" y="2993"/>
                    <a:pt x="7276" y="2973"/>
                  </a:cubicBezTo>
                  <a:lnTo>
                    <a:pt x="7296" y="2973"/>
                  </a:lnTo>
                  <a:lnTo>
                    <a:pt x="7317" y="2952"/>
                  </a:lnTo>
                  <a:lnTo>
                    <a:pt x="7343" y="2952"/>
                  </a:lnTo>
                  <a:cubicBezTo>
                    <a:pt x="7343" y="2952"/>
                    <a:pt x="7343" y="2932"/>
                    <a:pt x="7363" y="2932"/>
                  </a:cubicBezTo>
                  <a:cubicBezTo>
                    <a:pt x="7363" y="2932"/>
                    <a:pt x="7384" y="2932"/>
                    <a:pt x="7384" y="2906"/>
                  </a:cubicBezTo>
                  <a:lnTo>
                    <a:pt x="7404" y="2906"/>
                  </a:lnTo>
                  <a:lnTo>
                    <a:pt x="7425" y="2886"/>
                  </a:lnTo>
                  <a:lnTo>
                    <a:pt x="7445" y="2886"/>
                  </a:lnTo>
                  <a:lnTo>
                    <a:pt x="7471" y="2865"/>
                  </a:lnTo>
                  <a:cubicBezTo>
                    <a:pt x="7471" y="2865"/>
                    <a:pt x="7491" y="2865"/>
                    <a:pt x="7512" y="2845"/>
                  </a:cubicBezTo>
                  <a:cubicBezTo>
                    <a:pt x="7532" y="2824"/>
                    <a:pt x="7553" y="2824"/>
                    <a:pt x="7553" y="2803"/>
                  </a:cubicBezTo>
                  <a:lnTo>
                    <a:pt x="7574" y="2803"/>
                  </a:lnTo>
                  <a:cubicBezTo>
                    <a:pt x="7574" y="2803"/>
                    <a:pt x="7574" y="2778"/>
                    <a:pt x="7599" y="2778"/>
                  </a:cubicBezTo>
                  <a:lnTo>
                    <a:pt x="7620" y="2757"/>
                  </a:lnTo>
                  <a:lnTo>
                    <a:pt x="7640" y="2737"/>
                  </a:lnTo>
                  <a:lnTo>
                    <a:pt x="7661" y="2716"/>
                  </a:lnTo>
                  <a:lnTo>
                    <a:pt x="7681" y="2696"/>
                  </a:lnTo>
                  <a:lnTo>
                    <a:pt x="7702" y="2675"/>
                  </a:lnTo>
                  <a:lnTo>
                    <a:pt x="7702" y="2649"/>
                  </a:lnTo>
                  <a:lnTo>
                    <a:pt x="7728" y="2629"/>
                  </a:lnTo>
                  <a:cubicBezTo>
                    <a:pt x="7748" y="2608"/>
                    <a:pt x="7748" y="2608"/>
                    <a:pt x="7748" y="2588"/>
                  </a:cubicBezTo>
                  <a:cubicBezTo>
                    <a:pt x="7748" y="2588"/>
                    <a:pt x="7769" y="2567"/>
                    <a:pt x="7769" y="2547"/>
                  </a:cubicBezTo>
                  <a:lnTo>
                    <a:pt x="7769" y="2521"/>
                  </a:lnTo>
                  <a:lnTo>
                    <a:pt x="7789" y="2501"/>
                  </a:lnTo>
                  <a:lnTo>
                    <a:pt x="7789" y="2480"/>
                  </a:lnTo>
                  <a:lnTo>
                    <a:pt x="7789" y="2459"/>
                  </a:lnTo>
                  <a:lnTo>
                    <a:pt x="7789" y="2439"/>
                  </a:lnTo>
                  <a:cubicBezTo>
                    <a:pt x="7789" y="2439"/>
                    <a:pt x="7810" y="1561"/>
                    <a:pt x="7810" y="1089"/>
                  </a:cubicBezTo>
                  <a:cubicBezTo>
                    <a:pt x="7810" y="919"/>
                    <a:pt x="7681" y="770"/>
                    <a:pt x="7425" y="621"/>
                  </a:cubicBezTo>
                  <a:cubicBezTo>
                    <a:pt x="7384" y="596"/>
                    <a:pt x="7363" y="575"/>
                    <a:pt x="7343" y="575"/>
                  </a:cubicBezTo>
                  <a:lnTo>
                    <a:pt x="7317" y="555"/>
                  </a:lnTo>
                  <a:cubicBezTo>
                    <a:pt x="7276" y="534"/>
                    <a:pt x="7255" y="534"/>
                    <a:pt x="7235" y="514"/>
                  </a:cubicBezTo>
                  <a:lnTo>
                    <a:pt x="7214" y="514"/>
                  </a:lnTo>
                  <a:cubicBezTo>
                    <a:pt x="7188" y="493"/>
                    <a:pt x="7147" y="493"/>
                    <a:pt x="7127" y="467"/>
                  </a:cubicBezTo>
                  <a:lnTo>
                    <a:pt x="7106" y="467"/>
                  </a:lnTo>
                  <a:cubicBezTo>
                    <a:pt x="7060" y="447"/>
                    <a:pt x="7040" y="447"/>
                    <a:pt x="7019" y="426"/>
                  </a:cubicBezTo>
                  <a:lnTo>
                    <a:pt x="6999" y="426"/>
                  </a:lnTo>
                  <a:cubicBezTo>
                    <a:pt x="6957" y="406"/>
                    <a:pt x="6911" y="406"/>
                    <a:pt x="6891" y="385"/>
                  </a:cubicBezTo>
                  <a:lnTo>
                    <a:pt x="6870" y="385"/>
                  </a:lnTo>
                  <a:cubicBezTo>
                    <a:pt x="6850" y="365"/>
                    <a:pt x="6829" y="365"/>
                    <a:pt x="6803" y="365"/>
                  </a:cubicBezTo>
                  <a:lnTo>
                    <a:pt x="6783" y="365"/>
                  </a:lnTo>
                  <a:cubicBezTo>
                    <a:pt x="6762" y="339"/>
                    <a:pt x="6742" y="339"/>
                    <a:pt x="6701" y="339"/>
                  </a:cubicBezTo>
                  <a:cubicBezTo>
                    <a:pt x="6675" y="318"/>
                    <a:pt x="6654" y="318"/>
                    <a:pt x="6634" y="318"/>
                  </a:cubicBezTo>
                  <a:cubicBezTo>
                    <a:pt x="6613" y="298"/>
                    <a:pt x="6593" y="298"/>
                    <a:pt x="6572" y="298"/>
                  </a:cubicBezTo>
                  <a:cubicBezTo>
                    <a:pt x="6547" y="298"/>
                    <a:pt x="6526" y="277"/>
                    <a:pt x="6526" y="277"/>
                  </a:cubicBezTo>
                  <a:lnTo>
                    <a:pt x="6506" y="277"/>
                  </a:lnTo>
                  <a:cubicBezTo>
                    <a:pt x="6485" y="277"/>
                    <a:pt x="6465" y="257"/>
                    <a:pt x="6444" y="257"/>
                  </a:cubicBezTo>
                  <a:cubicBezTo>
                    <a:pt x="6418" y="257"/>
                    <a:pt x="6377" y="257"/>
                    <a:pt x="6357" y="236"/>
                  </a:cubicBezTo>
                  <a:lnTo>
                    <a:pt x="6316" y="236"/>
                  </a:lnTo>
                  <a:cubicBezTo>
                    <a:pt x="6290" y="236"/>
                    <a:pt x="6290" y="236"/>
                    <a:pt x="6269" y="211"/>
                  </a:cubicBezTo>
                  <a:lnTo>
                    <a:pt x="6162" y="211"/>
                  </a:lnTo>
                  <a:cubicBezTo>
                    <a:pt x="6121" y="190"/>
                    <a:pt x="6079" y="190"/>
                    <a:pt x="6033" y="170"/>
                  </a:cubicBezTo>
                  <a:cubicBezTo>
                    <a:pt x="5972" y="170"/>
                    <a:pt x="5905" y="149"/>
                    <a:pt x="5843" y="149"/>
                  </a:cubicBezTo>
                  <a:lnTo>
                    <a:pt x="5823" y="149"/>
                  </a:lnTo>
                  <a:cubicBezTo>
                    <a:pt x="5802" y="149"/>
                    <a:pt x="5802" y="128"/>
                    <a:pt x="5777" y="128"/>
                  </a:cubicBezTo>
                  <a:cubicBezTo>
                    <a:pt x="5735" y="128"/>
                    <a:pt x="5694" y="128"/>
                    <a:pt x="5628" y="108"/>
                  </a:cubicBezTo>
                  <a:lnTo>
                    <a:pt x="5566" y="108"/>
                  </a:lnTo>
                  <a:cubicBezTo>
                    <a:pt x="5520" y="108"/>
                    <a:pt x="5479" y="82"/>
                    <a:pt x="5438" y="82"/>
                  </a:cubicBezTo>
                  <a:lnTo>
                    <a:pt x="5371" y="82"/>
                  </a:lnTo>
                  <a:cubicBezTo>
                    <a:pt x="5309" y="62"/>
                    <a:pt x="5243" y="62"/>
                    <a:pt x="5181" y="62"/>
                  </a:cubicBezTo>
                  <a:lnTo>
                    <a:pt x="5160" y="62"/>
                  </a:lnTo>
                  <a:cubicBezTo>
                    <a:pt x="5094" y="62"/>
                    <a:pt x="5032" y="41"/>
                    <a:pt x="4986" y="41"/>
                  </a:cubicBezTo>
                  <a:lnTo>
                    <a:pt x="4904" y="41"/>
                  </a:lnTo>
                  <a:cubicBezTo>
                    <a:pt x="4857" y="41"/>
                    <a:pt x="4816" y="21"/>
                    <a:pt x="4775" y="21"/>
                  </a:cubicBezTo>
                  <a:lnTo>
                    <a:pt x="4493" y="21"/>
                  </a:lnTo>
                  <a:cubicBezTo>
                    <a:pt x="4452" y="21"/>
                    <a:pt x="4411" y="0"/>
                    <a:pt x="4344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" name="Google Shape;443;p22">
              <a:extLst>
                <a:ext uri="{FF2B5EF4-FFF2-40B4-BE49-F238E27FC236}">
                  <a16:creationId xmlns:a16="http://schemas.microsoft.com/office/drawing/2014/main" id="{CAA618FE-0F55-0743-93EF-262AABF477E4}"/>
                </a:ext>
              </a:extLst>
            </p:cNvPr>
            <p:cNvSpPr/>
            <p:nvPr/>
          </p:nvSpPr>
          <p:spPr>
            <a:xfrm>
              <a:off x="4200511" y="3112517"/>
              <a:ext cx="777114" cy="189683"/>
            </a:xfrm>
            <a:custGeom>
              <a:avLst/>
              <a:gdLst/>
              <a:ahLst/>
              <a:cxnLst/>
              <a:rect l="l" t="t" r="r" b="b"/>
              <a:pathLst>
                <a:path w="8878" h="2167" extrusionOk="0">
                  <a:moveTo>
                    <a:pt x="4470" y="592"/>
                  </a:moveTo>
                  <a:cubicBezTo>
                    <a:pt x="5116" y="592"/>
                    <a:pt x="5733" y="692"/>
                    <a:pt x="6033" y="858"/>
                  </a:cubicBezTo>
                  <a:cubicBezTo>
                    <a:pt x="6485" y="1115"/>
                    <a:pt x="6121" y="1418"/>
                    <a:pt x="5222" y="1520"/>
                  </a:cubicBezTo>
                  <a:cubicBezTo>
                    <a:pt x="4962" y="1558"/>
                    <a:pt x="4685" y="1576"/>
                    <a:pt x="4413" y="1576"/>
                  </a:cubicBezTo>
                  <a:cubicBezTo>
                    <a:pt x="3767" y="1576"/>
                    <a:pt x="3148" y="1476"/>
                    <a:pt x="2845" y="1310"/>
                  </a:cubicBezTo>
                  <a:cubicBezTo>
                    <a:pt x="2398" y="1053"/>
                    <a:pt x="2763" y="750"/>
                    <a:pt x="3661" y="647"/>
                  </a:cubicBezTo>
                  <a:cubicBezTo>
                    <a:pt x="3921" y="609"/>
                    <a:pt x="4198" y="592"/>
                    <a:pt x="4470" y="592"/>
                  </a:cubicBezTo>
                  <a:close/>
                  <a:moveTo>
                    <a:pt x="4424" y="1"/>
                  </a:moveTo>
                  <a:cubicBezTo>
                    <a:pt x="3851" y="1"/>
                    <a:pt x="3269" y="36"/>
                    <a:pt x="2716" y="108"/>
                  </a:cubicBezTo>
                  <a:cubicBezTo>
                    <a:pt x="791" y="365"/>
                    <a:pt x="0" y="1007"/>
                    <a:pt x="945" y="1546"/>
                  </a:cubicBezTo>
                  <a:cubicBezTo>
                    <a:pt x="1619" y="1943"/>
                    <a:pt x="3008" y="2167"/>
                    <a:pt x="4457" y="2167"/>
                  </a:cubicBezTo>
                  <a:cubicBezTo>
                    <a:pt x="5029" y="2167"/>
                    <a:pt x="5611" y="2132"/>
                    <a:pt x="6162" y="2059"/>
                  </a:cubicBezTo>
                  <a:cubicBezTo>
                    <a:pt x="8087" y="1803"/>
                    <a:pt x="8878" y="1161"/>
                    <a:pt x="7938" y="622"/>
                  </a:cubicBezTo>
                  <a:cubicBezTo>
                    <a:pt x="7264" y="224"/>
                    <a:pt x="5876" y="1"/>
                    <a:pt x="4424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444;p22">
              <a:extLst>
                <a:ext uri="{FF2B5EF4-FFF2-40B4-BE49-F238E27FC236}">
                  <a16:creationId xmlns:a16="http://schemas.microsoft.com/office/drawing/2014/main" id="{2CA3883B-E455-3247-A8D9-C3D44A19DE52}"/>
                </a:ext>
              </a:extLst>
            </p:cNvPr>
            <p:cNvSpPr/>
            <p:nvPr/>
          </p:nvSpPr>
          <p:spPr>
            <a:xfrm>
              <a:off x="4408575" y="2991197"/>
              <a:ext cx="380329" cy="204126"/>
            </a:xfrm>
            <a:custGeom>
              <a:avLst/>
              <a:gdLst/>
              <a:ahLst/>
              <a:cxnLst/>
              <a:rect l="l" t="t" r="r" b="b"/>
              <a:pathLst>
                <a:path w="4345" h="2332" extrusionOk="0">
                  <a:moveTo>
                    <a:pt x="1" y="0"/>
                  </a:moveTo>
                  <a:lnTo>
                    <a:pt x="1" y="2331"/>
                  </a:lnTo>
                  <a:lnTo>
                    <a:pt x="4344" y="2331"/>
                  </a:lnTo>
                  <a:lnTo>
                    <a:pt x="4344" y="0"/>
                  </a:lnTo>
                  <a:close/>
                </a:path>
              </a:pathLst>
            </a:custGeom>
            <a:solidFill>
              <a:srgbClr val="FFE5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445;p22">
              <a:extLst>
                <a:ext uri="{FF2B5EF4-FFF2-40B4-BE49-F238E27FC236}">
                  <a16:creationId xmlns:a16="http://schemas.microsoft.com/office/drawing/2014/main" id="{D710DC59-2457-4F49-98B2-CAFFB78F21D3}"/>
                </a:ext>
              </a:extLst>
            </p:cNvPr>
            <p:cNvSpPr/>
            <p:nvPr/>
          </p:nvSpPr>
          <p:spPr>
            <a:xfrm>
              <a:off x="4241826" y="2940341"/>
              <a:ext cx="683716" cy="307502"/>
            </a:xfrm>
            <a:custGeom>
              <a:avLst/>
              <a:gdLst/>
              <a:ahLst/>
              <a:cxnLst/>
              <a:rect l="l" t="t" r="r" b="b"/>
              <a:pathLst>
                <a:path w="7811" h="3513" extrusionOk="0">
                  <a:moveTo>
                    <a:pt x="3939" y="633"/>
                  </a:moveTo>
                  <a:cubicBezTo>
                    <a:pt x="4556" y="633"/>
                    <a:pt x="5154" y="733"/>
                    <a:pt x="5453" y="900"/>
                  </a:cubicBezTo>
                  <a:cubicBezTo>
                    <a:pt x="5864" y="1136"/>
                    <a:pt x="5520" y="1413"/>
                    <a:pt x="4663" y="1541"/>
                  </a:cubicBezTo>
                  <a:cubicBezTo>
                    <a:pt x="4438" y="1570"/>
                    <a:pt x="4200" y="1583"/>
                    <a:pt x="3965" y="1583"/>
                  </a:cubicBezTo>
                  <a:cubicBezTo>
                    <a:pt x="3311" y="1583"/>
                    <a:pt x="2675" y="1479"/>
                    <a:pt x="2373" y="1305"/>
                  </a:cubicBezTo>
                  <a:cubicBezTo>
                    <a:pt x="1967" y="1074"/>
                    <a:pt x="2311" y="792"/>
                    <a:pt x="3169" y="689"/>
                  </a:cubicBezTo>
                  <a:cubicBezTo>
                    <a:pt x="3415" y="651"/>
                    <a:pt x="3679" y="633"/>
                    <a:pt x="3939" y="633"/>
                  </a:cubicBezTo>
                  <a:close/>
                  <a:moveTo>
                    <a:pt x="3359" y="1"/>
                  </a:moveTo>
                  <a:cubicBezTo>
                    <a:pt x="3271" y="1"/>
                    <a:pt x="3189" y="1"/>
                    <a:pt x="3102" y="22"/>
                  </a:cubicBezTo>
                  <a:lnTo>
                    <a:pt x="2886" y="22"/>
                  </a:lnTo>
                  <a:cubicBezTo>
                    <a:pt x="2866" y="22"/>
                    <a:pt x="2845" y="22"/>
                    <a:pt x="2825" y="47"/>
                  </a:cubicBezTo>
                  <a:lnTo>
                    <a:pt x="2609" y="47"/>
                  </a:lnTo>
                  <a:cubicBezTo>
                    <a:pt x="2568" y="68"/>
                    <a:pt x="2527" y="68"/>
                    <a:pt x="2481" y="68"/>
                  </a:cubicBezTo>
                  <a:lnTo>
                    <a:pt x="2419" y="68"/>
                  </a:lnTo>
                  <a:cubicBezTo>
                    <a:pt x="2332" y="88"/>
                    <a:pt x="2270" y="88"/>
                    <a:pt x="2203" y="109"/>
                  </a:cubicBezTo>
                  <a:cubicBezTo>
                    <a:pt x="2162" y="109"/>
                    <a:pt x="2116" y="109"/>
                    <a:pt x="2075" y="129"/>
                  </a:cubicBezTo>
                  <a:lnTo>
                    <a:pt x="2013" y="129"/>
                  </a:lnTo>
                  <a:cubicBezTo>
                    <a:pt x="1988" y="129"/>
                    <a:pt x="1947" y="129"/>
                    <a:pt x="1926" y="150"/>
                  </a:cubicBezTo>
                  <a:lnTo>
                    <a:pt x="1885" y="150"/>
                  </a:lnTo>
                  <a:cubicBezTo>
                    <a:pt x="1839" y="150"/>
                    <a:pt x="1818" y="150"/>
                    <a:pt x="1777" y="176"/>
                  </a:cubicBezTo>
                  <a:lnTo>
                    <a:pt x="1731" y="176"/>
                  </a:lnTo>
                  <a:cubicBezTo>
                    <a:pt x="1710" y="176"/>
                    <a:pt x="1669" y="196"/>
                    <a:pt x="1649" y="196"/>
                  </a:cubicBezTo>
                  <a:lnTo>
                    <a:pt x="1603" y="196"/>
                  </a:lnTo>
                  <a:cubicBezTo>
                    <a:pt x="1603" y="196"/>
                    <a:pt x="1582" y="196"/>
                    <a:pt x="1582" y="217"/>
                  </a:cubicBezTo>
                  <a:lnTo>
                    <a:pt x="1500" y="217"/>
                  </a:lnTo>
                  <a:cubicBezTo>
                    <a:pt x="1500" y="217"/>
                    <a:pt x="1474" y="237"/>
                    <a:pt x="1454" y="237"/>
                  </a:cubicBezTo>
                  <a:lnTo>
                    <a:pt x="1413" y="237"/>
                  </a:lnTo>
                  <a:cubicBezTo>
                    <a:pt x="1392" y="258"/>
                    <a:pt x="1372" y="258"/>
                    <a:pt x="1372" y="258"/>
                  </a:cubicBezTo>
                  <a:lnTo>
                    <a:pt x="1305" y="258"/>
                  </a:lnTo>
                  <a:cubicBezTo>
                    <a:pt x="1284" y="278"/>
                    <a:pt x="1284" y="278"/>
                    <a:pt x="1264" y="278"/>
                  </a:cubicBezTo>
                  <a:lnTo>
                    <a:pt x="1243" y="278"/>
                  </a:lnTo>
                  <a:lnTo>
                    <a:pt x="1218" y="304"/>
                  </a:lnTo>
                  <a:cubicBezTo>
                    <a:pt x="1176" y="304"/>
                    <a:pt x="1156" y="304"/>
                    <a:pt x="1115" y="324"/>
                  </a:cubicBezTo>
                  <a:lnTo>
                    <a:pt x="1089" y="324"/>
                  </a:lnTo>
                  <a:cubicBezTo>
                    <a:pt x="1048" y="345"/>
                    <a:pt x="1028" y="345"/>
                    <a:pt x="987" y="366"/>
                  </a:cubicBezTo>
                  <a:lnTo>
                    <a:pt x="940" y="366"/>
                  </a:lnTo>
                  <a:cubicBezTo>
                    <a:pt x="940" y="386"/>
                    <a:pt x="920" y="386"/>
                    <a:pt x="899" y="386"/>
                  </a:cubicBezTo>
                  <a:cubicBezTo>
                    <a:pt x="879" y="386"/>
                    <a:pt x="879" y="407"/>
                    <a:pt x="858" y="407"/>
                  </a:cubicBezTo>
                  <a:cubicBezTo>
                    <a:pt x="832" y="407"/>
                    <a:pt x="812" y="407"/>
                    <a:pt x="812" y="432"/>
                  </a:cubicBezTo>
                  <a:lnTo>
                    <a:pt x="771" y="432"/>
                  </a:lnTo>
                  <a:cubicBezTo>
                    <a:pt x="750" y="453"/>
                    <a:pt x="750" y="453"/>
                    <a:pt x="730" y="453"/>
                  </a:cubicBezTo>
                  <a:cubicBezTo>
                    <a:pt x="704" y="453"/>
                    <a:pt x="704" y="453"/>
                    <a:pt x="684" y="473"/>
                  </a:cubicBezTo>
                  <a:lnTo>
                    <a:pt x="643" y="473"/>
                  </a:lnTo>
                  <a:lnTo>
                    <a:pt x="622" y="494"/>
                  </a:lnTo>
                  <a:cubicBezTo>
                    <a:pt x="601" y="494"/>
                    <a:pt x="601" y="514"/>
                    <a:pt x="576" y="514"/>
                  </a:cubicBezTo>
                  <a:cubicBezTo>
                    <a:pt x="576" y="514"/>
                    <a:pt x="555" y="514"/>
                    <a:pt x="555" y="535"/>
                  </a:cubicBezTo>
                  <a:lnTo>
                    <a:pt x="514" y="535"/>
                  </a:lnTo>
                  <a:lnTo>
                    <a:pt x="494" y="561"/>
                  </a:lnTo>
                  <a:cubicBezTo>
                    <a:pt x="473" y="561"/>
                    <a:pt x="473" y="581"/>
                    <a:pt x="447" y="581"/>
                  </a:cubicBezTo>
                  <a:cubicBezTo>
                    <a:pt x="447" y="581"/>
                    <a:pt x="427" y="581"/>
                    <a:pt x="427" y="602"/>
                  </a:cubicBezTo>
                  <a:lnTo>
                    <a:pt x="406" y="602"/>
                  </a:lnTo>
                  <a:lnTo>
                    <a:pt x="386" y="622"/>
                  </a:lnTo>
                  <a:lnTo>
                    <a:pt x="365" y="622"/>
                  </a:lnTo>
                  <a:lnTo>
                    <a:pt x="345" y="643"/>
                  </a:lnTo>
                  <a:cubicBezTo>
                    <a:pt x="345" y="643"/>
                    <a:pt x="319" y="643"/>
                    <a:pt x="319" y="663"/>
                  </a:cubicBezTo>
                  <a:lnTo>
                    <a:pt x="298" y="663"/>
                  </a:lnTo>
                  <a:lnTo>
                    <a:pt x="257" y="710"/>
                  </a:lnTo>
                  <a:cubicBezTo>
                    <a:pt x="237" y="710"/>
                    <a:pt x="237" y="730"/>
                    <a:pt x="216" y="730"/>
                  </a:cubicBezTo>
                  <a:lnTo>
                    <a:pt x="216" y="751"/>
                  </a:lnTo>
                  <a:cubicBezTo>
                    <a:pt x="191" y="751"/>
                    <a:pt x="191" y="771"/>
                    <a:pt x="170" y="771"/>
                  </a:cubicBezTo>
                  <a:lnTo>
                    <a:pt x="150" y="792"/>
                  </a:lnTo>
                  <a:lnTo>
                    <a:pt x="129" y="817"/>
                  </a:lnTo>
                  <a:lnTo>
                    <a:pt x="129" y="838"/>
                  </a:lnTo>
                  <a:lnTo>
                    <a:pt x="109" y="858"/>
                  </a:lnTo>
                  <a:lnTo>
                    <a:pt x="88" y="879"/>
                  </a:lnTo>
                  <a:cubicBezTo>
                    <a:pt x="88" y="900"/>
                    <a:pt x="62" y="900"/>
                    <a:pt x="62" y="920"/>
                  </a:cubicBezTo>
                  <a:cubicBezTo>
                    <a:pt x="62" y="920"/>
                    <a:pt x="62" y="946"/>
                    <a:pt x="42" y="966"/>
                  </a:cubicBezTo>
                  <a:lnTo>
                    <a:pt x="42" y="987"/>
                  </a:lnTo>
                  <a:lnTo>
                    <a:pt x="42" y="1007"/>
                  </a:lnTo>
                  <a:lnTo>
                    <a:pt x="21" y="1028"/>
                  </a:lnTo>
                  <a:lnTo>
                    <a:pt x="21" y="1048"/>
                  </a:lnTo>
                  <a:lnTo>
                    <a:pt x="21" y="1074"/>
                  </a:lnTo>
                  <a:lnTo>
                    <a:pt x="21" y="1351"/>
                  </a:lnTo>
                  <a:lnTo>
                    <a:pt x="21" y="1413"/>
                  </a:lnTo>
                  <a:cubicBezTo>
                    <a:pt x="21" y="1413"/>
                    <a:pt x="1" y="1947"/>
                    <a:pt x="1" y="2419"/>
                  </a:cubicBezTo>
                  <a:cubicBezTo>
                    <a:pt x="1" y="2589"/>
                    <a:pt x="129" y="2743"/>
                    <a:pt x="406" y="2892"/>
                  </a:cubicBezTo>
                  <a:cubicBezTo>
                    <a:pt x="427" y="2912"/>
                    <a:pt x="447" y="2933"/>
                    <a:pt x="494" y="2933"/>
                  </a:cubicBezTo>
                  <a:lnTo>
                    <a:pt x="514" y="2953"/>
                  </a:lnTo>
                  <a:cubicBezTo>
                    <a:pt x="535" y="2974"/>
                    <a:pt x="555" y="2974"/>
                    <a:pt x="576" y="2999"/>
                  </a:cubicBezTo>
                  <a:lnTo>
                    <a:pt x="601" y="2999"/>
                  </a:lnTo>
                  <a:cubicBezTo>
                    <a:pt x="622" y="3020"/>
                    <a:pt x="663" y="3020"/>
                    <a:pt x="684" y="3041"/>
                  </a:cubicBezTo>
                  <a:lnTo>
                    <a:pt x="730" y="3041"/>
                  </a:lnTo>
                  <a:cubicBezTo>
                    <a:pt x="750" y="3061"/>
                    <a:pt x="771" y="3061"/>
                    <a:pt x="791" y="3082"/>
                  </a:cubicBezTo>
                  <a:lnTo>
                    <a:pt x="812" y="3082"/>
                  </a:lnTo>
                  <a:cubicBezTo>
                    <a:pt x="858" y="3102"/>
                    <a:pt x="899" y="3102"/>
                    <a:pt x="920" y="3128"/>
                  </a:cubicBezTo>
                  <a:lnTo>
                    <a:pt x="961" y="3128"/>
                  </a:lnTo>
                  <a:cubicBezTo>
                    <a:pt x="961" y="3148"/>
                    <a:pt x="987" y="3148"/>
                    <a:pt x="1007" y="3148"/>
                  </a:cubicBezTo>
                  <a:lnTo>
                    <a:pt x="1028" y="3148"/>
                  </a:lnTo>
                  <a:cubicBezTo>
                    <a:pt x="1048" y="3169"/>
                    <a:pt x="1089" y="3169"/>
                    <a:pt x="1115" y="3189"/>
                  </a:cubicBezTo>
                  <a:lnTo>
                    <a:pt x="1176" y="3189"/>
                  </a:lnTo>
                  <a:cubicBezTo>
                    <a:pt x="1197" y="3210"/>
                    <a:pt x="1218" y="3210"/>
                    <a:pt x="1264" y="3210"/>
                  </a:cubicBezTo>
                  <a:lnTo>
                    <a:pt x="1284" y="3231"/>
                  </a:lnTo>
                  <a:lnTo>
                    <a:pt x="1325" y="3231"/>
                  </a:lnTo>
                  <a:cubicBezTo>
                    <a:pt x="1346" y="3231"/>
                    <a:pt x="1346" y="3256"/>
                    <a:pt x="1372" y="3256"/>
                  </a:cubicBezTo>
                  <a:cubicBezTo>
                    <a:pt x="1392" y="3256"/>
                    <a:pt x="1433" y="3256"/>
                    <a:pt x="1454" y="3277"/>
                  </a:cubicBezTo>
                  <a:lnTo>
                    <a:pt x="1520" y="3277"/>
                  </a:lnTo>
                  <a:cubicBezTo>
                    <a:pt x="1520" y="3277"/>
                    <a:pt x="1541" y="3277"/>
                    <a:pt x="1541" y="3297"/>
                  </a:cubicBezTo>
                  <a:lnTo>
                    <a:pt x="1628" y="3297"/>
                  </a:lnTo>
                  <a:lnTo>
                    <a:pt x="1649" y="3318"/>
                  </a:lnTo>
                  <a:cubicBezTo>
                    <a:pt x="1690" y="3318"/>
                    <a:pt x="1731" y="3318"/>
                    <a:pt x="1777" y="3338"/>
                  </a:cubicBezTo>
                  <a:cubicBezTo>
                    <a:pt x="1839" y="3338"/>
                    <a:pt x="1906" y="3359"/>
                    <a:pt x="1967" y="3359"/>
                  </a:cubicBezTo>
                  <a:lnTo>
                    <a:pt x="1988" y="3359"/>
                  </a:lnTo>
                  <a:cubicBezTo>
                    <a:pt x="2013" y="3359"/>
                    <a:pt x="2013" y="3385"/>
                    <a:pt x="2034" y="3385"/>
                  </a:cubicBezTo>
                  <a:cubicBezTo>
                    <a:pt x="2075" y="3385"/>
                    <a:pt x="2116" y="3385"/>
                    <a:pt x="2183" y="3405"/>
                  </a:cubicBezTo>
                  <a:lnTo>
                    <a:pt x="2244" y="3405"/>
                  </a:lnTo>
                  <a:cubicBezTo>
                    <a:pt x="2291" y="3405"/>
                    <a:pt x="2332" y="3426"/>
                    <a:pt x="2373" y="3426"/>
                  </a:cubicBezTo>
                  <a:lnTo>
                    <a:pt x="2440" y="3426"/>
                  </a:lnTo>
                  <a:cubicBezTo>
                    <a:pt x="2501" y="3446"/>
                    <a:pt x="2568" y="3446"/>
                    <a:pt x="2630" y="3446"/>
                  </a:cubicBezTo>
                  <a:lnTo>
                    <a:pt x="2655" y="3446"/>
                  </a:lnTo>
                  <a:cubicBezTo>
                    <a:pt x="2717" y="3467"/>
                    <a:pt x="2784" y="3467"/>
                    <a:pt x="2845" y="3467"/>
                  </a:cubicBezTo>
                  <a:lnTo>
                    <a:pt x="2912" y="3467"/>
                  </a:lnTo>
                  <a:cubicBezTo>
                    <a:pt x="2953" y="3467"/>
                    <a:pt x="2994" y="3487"/>
                    <a:pt x="3040" y="3487"/>
                  </a:cubicBezTo>
                  <a:lnTo>
                    <a:pt x="3318" y="3487"/>
                  </a:lnTo>
                  <a:cubicBezTo>
                    <a:pt x="3379" y="3487"/>
                    <a:pt x="3425" y="3513"/>
                    <a:pt x="3466" y="3513"/>
                  </a:cubicBezTo>
                  <a:lnTo>
                    <a:pt x="4452" y="3513"/>
                  </a:lnTo>
                  <a:cubicBezTo>
                    <a:pt x="4534" y="3487"/>
                    <a:pt x="4622" y="3487"/>
                    <a:pt x="4729" y="3487"/>
                  </a:cubicBezTo>
                  <a:lnTo>
                    <a:pt x="4791" y="3487"/>
                  </a:lnTo>
                  <a:cubicBezTo>
                    <a:pt x="4837" y="3487"/>
                    <a:pt x="4878" y="3467"/>
                    <a:pt x="4919" y="3467"/>
                  </a:cubicBezTo>
                  <a:lnTo>
                    <a:pt x="5007" y="3467"/>
                  </a:lnTo>
                  <a:cubicBezTo>
                    <a:pt x="5048" y="3467"/>
                    <a:pt x="5094" y="3467"/>
                    <a:pt x="5135" y="3446"/>
                  </a:cubicBezTo>
                  <a:lnTo>
                    <a:pt x="5197" y="3446"/>
                  </a:lnTo>
                  <a:cubicBezTo>
                    <a:pt x="5263" y="3446"/>
                    <a:pt x="5305" y="3446"/>
                    <a:pt x="5351" y="3426"/>
                  </a:cubicBezTo>
                  <a:lnTo>
                    <a:pt x="5412" y="3426"/>
                  </a:lnTo>
                  <a:cubicBezTo>
                    <a:pt x="5479" y="3426"/>
                    <a:pt x="5541" y="3405"/>
                    <a:pt x="5607" y="3405"/>
                  </a:cubicBezTo>
                  <a:cubicBezTo>
                    <a:pt x="5669" y="3405"/>
                    <a:pt x="5710" y="3385"/>
                    <a:pt x="5756" y="3385"/>
                  </a:cubicBezTo>
                  <a:lnTo>
                    <a:pt x="5797" y="3385"/>
                  </a:lnTo>
                  <a:cubicBezTo>
                    <a:pt x="5839" y="3359"/>
                    <a:pt x="5864" y="3359"/>
                    <a:pt x="5905" y="3359"/>
                  </a:cubicBezTo>
                  <a:lnTo>
                    <a:pt x="5946" y="3359"/>
                  </a:lnTo>
                  <a:cubicBezTo>
                    <a:pt x="5967" y="3338"/>
                    <a:pt x="6013" y="3338"/>
                    <a:pt x="6034" y="3338"/>
                  </a:cubicBezTo>
                  <a:cubicBezTo>
                    <a:pt x="6054" y="3338"/>
                    <a:pt x="6054" y="3338"/>
                    <a:pt x="6075" y="3318"/>
                  </a:cubicBezTo>
                  <a:lnTo>
                    <a:pt x="6183" y="3318"/>
                  </a:lnTo>
                  <a:cubicBezTo>
                    <a:pt x="6183" y="3297"/>
                    <a:pt x="6203" y="3297"/>
                    <a:pt x="6203" y="3297"/>
                  </a:cubicBezTo>
                  <a:lnTo>
                    <a:pt x="6249" y="3297"/>
                  </a:lnTo>
                  <a:cubicBezTo>
                    <a:pt x="6270" y="3297"/>
                    <a:pt x="6290" y="3277"/>
                    <a:pt x="6311" y="3277"/>
                  </a:cubicBezTo>
                  <a:lnTo>
                    <a:pt x="6352" y="3277"/>
                  </a:lnTo>
                  <a:cubicBezTo>
                    <a:pt x="6378" y="3277"/>
                    <a:pt x="6398" y="3256"/>
                    <a:pt x="6419" y="3256"/>
                  </a:cubicBezTo>
                  <a:lnTo>
                    <a:pt x="6460" y="3256"/>
                  </a:lnTo>
                  <a:cubicBezTo>
                    <a:pt x="6480" y="3231"/>
                    <a:pt x="6506" y="3231"/>
                    <a:pt x="6527" y="3231"/>
                  </a:cubicBezTo>
                  <a:lnTo>
                    <a:pt x="6547" y="3231"/>
                  </a:lnTo>
                  <a:cubicBezTo>
                    <a:pt x="6568" y="3210"/>
                    <a:pt x="6568" y="3210"/>
                    <a:pt x="6588" y="3210"/>
                  </a:cubicBezTo>
                  <a:lnTo>
                    <a:pt x="6609" y="3210"/>
                  </a:lnTo>
                  <a:cubicBezTo>
                    <a:pt x="6634" y="3210"/>
                    <a:pt x="6675" y="3189"/>
                    <a:pt x="6696" y="3189"/>
                  </a:cubicBezTo>
                  <a:lnTo>
                    <a:pt x="6716" y="3169"/>
                  </a:lnTo>
                  <a:cubicBezTo>
                    <a:pt x="6763" y="3169"/>
                    <a:pt x="6804" y="3148"/>
                    <a:pt x="6824" y="3148"/>
                  </a:cubicBezTo>
                  <a:lnTo>
                    <a:pt x="6845" y="3148"/>
                  </a:lnTo>
                  <a:lnTo>
                    <a:pt x="6865" y="3128"/>
                  </a:lnTo>
                  <a:cubicBezTo>
                    <a:pt x="6891" y="3128"/>
                    <a:pt x="6912" y="3128"/>
                    <a:pt x="6932" y="3102"/>
                  </a:cubicBezTo>
                  <a:lnTo>
                    <a:pt x="6953" y="3102"/>
                  </a:lnTo>
                  <a:cubicBezTo>
                    <a:pt x="6973" y="3102"/>
                    <a:pt x="6994" y="3082"/>
                    <a:pt x="7019" y="3082"/>
                  </a:cubicBezTo>
                  <a:lnTo>
                    <a:pt x="7040" y="3082"/>
                  </a:lnTo>
                  <a:lnTo>
                    <a:pt x="7061" y="3061"/>
                  </a:lnTo>
                  <a:lnTo>
                    <a:pt x="7102" y="3061"/>
                  </a:lnTo>
                  <a:cubicBezTo>
                    <a:pt x="7102" y="3041"/>
                    <a:pt x="7122" y="3041"/>
                    <a:pt x="7122" y="3041"/>
                  </a:cubicBezTo>
                  <a:cubicBezTo>
                    <a:pt x="7148" y="3041"/>
                    <a:pt x="7168" y="3020"/>
                    <a:pt x="7168" y="3020"/>
                  </a:cubicBezTo>
                  <a:lnTo>
                    <a:pt x="7189" y="3020"/>
                  </a:lnTo>
                  <a:lnTo>
                    <a:pt x="7209" y="2999"/>
                  </a:lnTo>
                  <a:lnTo>
                    <a:pt x="7230" y="2999"/>
                  </a:lnTo>
                  <a:cubicBezTo>
                    <a:pt x="7250" y="2974"/>
                    <a:pt x="7250" y="2974"/>
                    <a:pt x="7276" y="2974"/>
                  </a:cubicBezTo>
                  <a:lnTo>
                    <a:pt x="7297" y="2953"/>
                  </a:lnTo>
                  <a:lnTo>
                    <a:pt x="7317" y="2953"/>
                  </a:lnTo>
                  <a:lnTo>
                    <a:pt x="7338" y="2933"/>
                  </a:lnTo>
                  <a:lnTo>
                    <a:pt x="7358" y="2933"/>
                  </a:lnTo>
                  <a:cubicBezTo>
                    <a:pt x="7379" y="2912"/>
                    <a:pt x="7379" y="2912"/>
                    <a:pt x="7405" y="2912"/>
                  </a:cubicBezTo>
                  <a:cubicBezTo>
                    <a:pt x="7405" y="2912"/>
                    <a:pt x="7405" y="2892"/>
                    <a:pt x="7425" y="2892"/>
                  </a:cubicBezTo>
                  <a:cubicBezTo>
                    <a:pt x="7446" y="2892"/>
                    <a:pt x="7446" y="2892"/>
                    <a:pt x="7446" y="2871"/>
                  </a:cubicBezTo>
                  <a:lnTo>
                    <a:pt x="7466" y="2871"/>
                  </a:lnTo>
                  <a:cubicBezTo>
                    <a:pt x="7487" y="2845"/>
                    <a:pt x="7487" y="2845"/>
                    <a:pt x="7507" y="2845"/>
                  </a:cubicBezTo>
                  <a:lnTo>
                    <a:pt x="7507" y="2825"/>
                  </a:lnTo>
                  <a:lnTo>
                    <a:pt x="7533" y="2825"/>
                  </a:lnTo>
                  <a:lnTo>
                    <a:pt x="7553" y="2804"/>
                  </a:lnTo>
                  <a:lnTo>
                    <a:pt x="7574" y="2784"/>
                  </a:lnTo>
                  <a:cubicBezTo>
                    <a:pt x="7574" y="2784"/>
                    <a:pt x="7594" y="2784"/>
                    <a:pt x="7594" y="2763"/>
                  </a:cubicBezTo>
                  <a:lnTo>
                    <a:pt x="7615" y="2763"/>
                  </a:lnTo>
                  <a:cubicBezTo>
                    <a:pt x="7615" y="2743"/>
                    <a:pt x="7636" y="2743"/>
                    <a:pt x="7636" y="2743"/>
                  </a:cubicBezTo>
                  <a:lnTo>
                    <a:pt x="7661" y="2717"/>
                  </a:lnTo>
                  <a:lnTo>
                    <a:pt x="7682" y="2697"/>
                  </a:lnTo>
                  <a:lnTo>
                    <a:pt x="7682" y="2676"/>
                  </a:lnTo>
                  <a:lnTo>
                    <a:pt x="7702" y="2655"/>
                  </a:lnTo>
                  <a:lnTo>
                    <a:pt x="7723" y="2655"/>
                  </a:lnTo>
                  <a:lnTo>
                    <a:pt x="7723" y="2635"/>
                  </a:lnTo>
                  <a:lnTo>
                    <a:pt x="7743" y="2614"/>
                  </a:lnTo>
                  <a:lnTo>
                    <a:pt x="7743" y="2589"/>
                  </a:lnTo>
                  <a:cubicBezTo>
                    <a:pt x="7764" y="2568"/>
                    <a:pt x="7764" y="2568"/>
                    <a:pt x="7764" y="2548"/>
                  </a:cubicBezTo>
                  <a:lnTo>
                    <a:pt x="7764" y="2527"/>
                  </a:lnTo>
                  <a:lnTo>
                    <a:pt x="7790" y="2527"/>
                  </a:lnTo>
                  <a:lnTo>
                    <a:pt x="7790" y="2507"/>
                  </a:lnTo>
                  <a:lnTo>
                    <a:pt x="7790" y="2486"/>
                  </a:lnTo>
                  <a:lnTo>
                    <a:pt x="7790" y="2460"/>
                  </a:lnTo>
                  <a:lnTo>
                    <a:pt x="7790" y="2440"/>
                  </a:lnTo>
                  <a:cubicBezTo>
                    <a:pt x="7790" y="2440"/>
                    <a:pt x="7810" y="1541"/>
                    <a:pt x="7810" y="1074"/>
                  </a:cubicBezTo>
                  <a:cubicBezTo>
                    <a:pt x="7810" y="920"/>
                    <a:pt x="7682" y="751"/>
                    <a:pt x="7425" y="602"/>
                  </a:cubicBezTo>
                  <a:cubicBezTo>
                    <a:pt x="7405" y="581"/>
                    <a:pt x="7358" y="581"/>
                    <a:pt x="7338" y="561"/>
                  </a:cubicBezTo>
                  <a:lnTo>
                    <a:pt x="7317" y="561"/>
                  </a:lnTo>
                  <a:cubicBezTo>
                    <a:pt x="7297" y="535"/>
                    <a:pt x="7250" y="514"/>
                    <a:pt x="7230" y="514"/>
                  </a:cubicBezTo>
                  <a:cubicBezTo>
                    <a:pt x="7189" y="494"/>
                    <a:pt x="7168" y="473"/>
                    <a:pt x="7122" y="473"/>
                  </a:cubicBezTo>
                  <a:lnTo>
                    <a:pt x="7102" y="453"/>
                  </a:lnTo>
                  <a:cubicBezTo>
                    <a:pt x="7081" y="453"/>
                    <a:pt x="7040" y="432"/>
                    <a:pt x="7019" y="432"/>
                  </a:cubicBezTo>
                  <a:lnTo>
                    <a:pt x="6994" y="407"/>
                  </a:lnTo>
                  <a:cubicBezTo>
                    <a:pt x="6953" y="407"/>
                    <a:pt x="6932" y="386"/>
                    <a:pt x="6891" y="386"/>
                  </a:cubicBezTo>
                  <a:cubicBezTo>
                    <a:pt x="6891" y="366"/>
                    <a:pt x="6865" y="366"/>
                    <a:pt x="6865" y="366"/>
                  </a:cubicBezTo>
                  <a:lnTo>
                    <a:pt x="6824" y="366"/>
                  </a:lnTo>
                  <a:cubicBezTo>
                    <a:pt x="6804" y="345"/>
                    <a:pt x="6804" y="345"/>
                    <a:pt x="6783" y="345"/>
                  </a:cubicBezTo>
                  <a:cubicBezTo>
                    <a:pt x="6763" y="345"/>
                    <a:pt x="6737" y="324"/>
                    <a:pt x="6716" y="324"/>
                  </a:cubicBezTo>
                  <a:cubicBezTo>
                    <a:pt x="6696" y="324"/>
                    <a:pt x="6675" y="304"/>
                    <a:pt x="6655" y="304"/>
                  </a:cubicBezTo>
                  <a:cubicBezTo>
                    <a:pt x="6609" y="304"/>
                    <a:pt x="6588" y="304"/>
                    <a:pt x="6568" y="278"/>
                  </a:cubicBezTo>
                  <a:lnTo>
                    <a:pt x="6527" y="278"/>
                  </a:lnTo>
                  <a:cubicBezTo>
                    <a:pt x="6527" y="278"/>
                    <a:pt x="6506" y="278"/>
                    <a:pt x="6506" y="258"/>
                  </a:cubicBezTo>
                  <a:lnTo>
                    <a:pt x="6439" y="258"/>
                  </a:lnTo>
                  <a:cubicBezTo>
                    <a:pt x="6419" y="258"/>
                    <a:pt x="6398" y="237"/>
                    <a:pt x="6352" y="237"/>
                  </a:cubicBezTo>
                  <a:cubicBezTo>
                    <a:pt x="6331" y="237"/>
                    <a:pt x="6331" y="237"/>
                    <a:pt x="6311" y="217"/>
                  </a:cubicBezTo>
                  <a:lnTo>
                    <a:pt x="6270" y="217"/>
                  </a:lnTo>
                  <a:cubicBezTo>
                    <a:pt x="6249" y="217"/>
                    <a:pt x="6224" y="217"/>
                    <a:pt x="6203" y="196"/>
                  </a:cubicBezTo>
                  <a:lnTo>
                    <a:pt x="6183" y="196"/>
                  </a:lnTo>
                  <a:cubicBezTo>
                    <a:pt x="6141" y="196"/>
                    <a:pt x="6095" y="176"/>
                    <a:pt x="6054" y="176"/>
                  </a:cubicBezTo>
                  <a:lnTo>
                    <a:pt x="6034" y="176"/>
                  </a:lnTo>
                  <a:cubicBezTo>
                    <a:pt x="5967" y="150"/>
                    <a:pt x="5905" y="150"/>
                    <a:pt x="5839" y="129"/>
                  </a:cubicBezTo>
                  <a:lnTo>
                    <a:pt x="5797" y="129"/>
                  </a:lnTo>
                  <a:cubicBezTo>
                    <a:pt x="5736" y="129"/>
                    <a:pt x="5690" y="109"/>
                    <a:pt x="5649" y="109"/>
                  </a:cubicBezTo>
                  <a:lnTo>
                    <a:pt x="5582" y="109"/>
                  </a:lnTo>
                  <a:cubicBezTo>
                    <a:pt x="5520" y="88"/>
                    <a:pt x="5479" y="88"/>
                    <a:pt x="5433" y="88"/>
                  </a:cubicBezTo>
                  <a:cubicBezTo>
                    <a:pt x="5412" y="88"/>
                    <a:pt x="5412" y="88"/>
                    <a:pt x="5392" y="68"/>
                  </a:cubicBezTo>
                  <a:lnTo>
                    <a:pt x="5371" y="68"/>
                  </a:lnTo>
                  <a:cubicBezTo>
                    <a:pt x="5305" y="68"/>
                    <a:pt x="5243" y="68"/>
                    <a:pt x="5176" y="47"/>
                  </a:cubicBezTo>
                  <a:lnTo>
                    <a:pt x="4986" y="47"/>
                  </a:lnTo>
                  <a:lnTo>
                    <a:pt x="4966" y="22"/>
                  </a:lnTo>
                  <a:lnTo>
                    <a:pt x="4709" y="22"/>
                  </a:lnTo>
                  <a:cubicBezTo>
                    <a:pt x="4663" y="22"/>
                    <a:pt x="4622" y="1"/>
                    <a:pt x="4581" y="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446;p22">
              <a:extLst>
                <a:ext uri="{FF2B5EF4-FFF2-40B4-BE49-F238E27FC236}">
                  <a16:creationId xmlns:a16="http://schemas.microsoft.com/office/drawing/2014/main" id="{108E786C-70EE-4746-8D4C-8EAB769290A4}"/>
                </a:ext>
              </a:extLst>
            </p:cNvPr>
            <p:cNvSpPr/>
            <p:nvPr/>
          </p:nvSpPr>
          <p:spPr>
            <a:xfrm>
              <a:off x="4200511" y="2937802"/>
              <a:ext cx="777114" cy="189070"/>
            </a:xfrm>
            <a:custGeom>
              <a:avLst/>
              <a:gdLst/>
              <a:ahLst/>
              <a:cxnLst/>
              <a:rect l="l" t="t" r="r" b="b"/>
              <a:pathLst>
                <a:path w="8878" h="2160" extrusionOk="0">
                  <a:moveTo>
                    <a:pt x="4429" y="585"/>
                  </a:moveTo>
                  <a:cubicBezTo>
                    <a:pt x="5090" y="585"/>
                    <a:pt x="5727" y="682"/>
                    <a:pt x="6033" y="867"/>
                  </a:cubicBezTo>
                  <a:cubicBezTo>
                    <a:pt x="6485" y="1103"/>
                    <a:pt x="6121" y="1401"/>
                    <a:pt x="5222" y="1529"/>
                  </a:cubicBezTo>
                  <a:cubicBezTo>
                    <a:pt x="4975" y="1560"/>
                    <a:pt x="4713" y="1574"/>
                    <a:pt x="4454" y="1574"/>
                  </a:cubicBezTo>
                  <a:cubicBezTo>
                    <a:pt x="3793" y="1574"/>
                    <a:pt x="3155" y="1477"/>
                    <a:pt x="2845" y="1293"/>
                  </a:cubicBezTo>
                  <a:cubicBezTo>
                    <a:pt x="2398" y="1057"/>
                    <a:pt x="2763" y="759"/>
                    <a:pt x="3661" y="631"/>
                  </a:cubicBezTo>
                  <a:cubicBezTo>
                    <a:pt x="3908" y="600"/>
                    <a:pt x="4171" y="585"/>
                    <a:pt x="4429" y="585"/>
                  </a:cubicBezTo>
                  <a:close/>
                  <a:moveTo>
                    <a:pt x="4450" y="0"/>
                  </a:moveTo>
                  <a:cubicBezTo>
                    <a:pt x="3869" y="0"/>
                    <a:pt x="3277" y="38"/>
                    <a:pt x="2716" y="117"/>
                  </a:cubicBezTo>
                  <a:cubicBezTo>
                    <a:pt x="791" y="374"/>
                    <a:pt x="0" y="1016"/>
                    <a:pt x="945" y="1550"/>
                  </a:cubicBezTo>
                  <a:cubicBezTo>
                    <a:pt x="1615" y="1930"/>
                    <a:pt x="2991" y="2160"/>
                    <a:pt x="4431" y="2160"/>
                  </a:cubicBezTo>
                  <a:cubicBezTo>
                    <a:pt x="5012" y="2160"/>
                    <a:pt x="5602" y="2122"/>
                    <a:pt x="6162" y="2043"/>
                  </a:cubicBezTo>
                  <a:cubicBezTo>
                    <a:pt x="8087" y="1786"/>
                    <a:pt x="8878" y="1144"/>
                    <a:pt x="7938" y="610"/>
                  </a:cubicBezTo>
                  <a:cubicBezTo>
                    <a:pt x="7269" y="230"/>
                    <a:pt x="5892" y="0"/>
                    <a:pt x="445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447;p22">
              <a:extLst>
                <a:ext uri="{FF2B5EF4-FFF2-40B4-BE49-F238E27FC236}">
                  <a16:creationId xmlns:a16="http://schemas.microsoft.com/office/drawing/2014/main" id="{FB13E2B5-FF5F-9D44-9C04-24B9B49E393F}"/>
                </a:ext>
              </a:extLst>
            </p:cNvPr>
            <p:cNvSpPr/>
            <p:nvPr/>
          </p:nvSpPr>
          <p:spPr>
            <a:xfrm>
              <a:off x="4241826" y="2764663"/>
              <a:ext cx="683716" cy="308815"/>
            </a:xfrm>
            <a:custGeom>
              <a:avLst/>
              <a:gdLst/>
              <a:ahLst/>
              <a:cxnLst/>
              <a:rect l="l" t="t" r="r" b="b"/>
              <a:pathLst>
                <a:path w="7811" h="3528" extrusionOk="0">
                  <a:moveTo>
                    <a:pt x="3854" y="641"/>
                  </a:moveTo>
                  <a:cubicBezTo>
                    <a:pt x="4501" y="641"/>
                    <a:pt x="5140" y="746"/>
                    <a:pt x="5453" y="920"/>
                  </a:cubicBezTo>
                  <a:cubicBezTo>
                    <a:pt x="5864" y="1156"/>
                    <a:pt x="5520" y="1433"/>
                    <a:pt x="4663" y="1541"/>
                  </a:cubicBezTo>
                  <a:cubicBezTo>
                    <a:pt x="4415" y="1578"/>
                    <a:pt x="4152" y="1595"/>
                    <a:pt x="3894" y="1595"/>
                  </a:cubicBezTo>
                  <a:cubicBezTo>
                    <a:pt x="3265" y="1595"/>
                    <a:pt x="2664" y="1493"/>
                    <a:pt x="2373" y="1325"/>
                  </a:cubicBezTo>
                  <a:cubicBezTo>
                    <a:pt x="1967" y="1089"/>
                    <a:pt x="2311" y="812"/>
                    <a:pt x="3169" y="683"/>
                  </a:cubicBezTo>
                  <a:cubicBezTo>
                    <a:pt x="3388" y="655"/>
                    <a:pt x="3622" y="641"/>
                    <a:pt x="3854" y="641"/>
                  </a:cubicBezTo>
                  <a:close/>
                  <a:moveTo>
                    <a:pt x="3425" y="0"/>
                  </a:moveTo>
                  <a:cubicBezTo>
                    <a:pt x="3425" y="0"/>
                    <a:pt x="3400" y="21"/>
                    <a:pt x="3379" y="21"/>
                  </a:cubicBezTo>
                  <a:lnTo>
                    <a:pt x="3040" y="21"/>
                  </a:lnTo>
                  <a:cubicBezTo>
                    <a:pt x="2994" y="42"/>
                    <a:pt x="2953" y="42"/>
                    <a:pt x="2886" y="42"/>
                  </a:cubicBezTo>
                  <a:lnTo>
                    <a:pt x="2825" y="42"/>
                  </a:lnTo>
                  <a:cubicBezTo>
                    <a:pt x="2784" y="42"/>
                    <a:pt x="2737" y="42"/>
                    <a:pt x="2696" y="62"/>
                  </a:cubicBezTo>
                  <a:lnTo>
                    <a:pt x="2609" y="62"/>
                  </a:lnTo>
                  <a:cubicBezTo>
                    <a:pt x="2568" y="62"/>
                    <a:pt x="2527" y="62"/>
                    <a:pt x="2481" y="83"/>
                  </a:cubicBezTo>
                  <a:lnTo>
                    <a:pt x="2419" y="83"/>
                  </a:lnTo>
                  <a:cubicBezTo>
                    <a:pt x="2332" y="83"/>
                    <a:pt x="2270" y="103"/>
                    <a:pt x="2203" y="103"/>
                  </a:cubicBezTo>
                  <a:cubicBezTo>
                    <a:pt x="2162" y="103"/>
                    <a:pt x="2116" y="129"/>
                    <a:pt x="2075" y="129"/>
                  </a:cubicBezTo>
                  <a:lnTo>
                    <a:pt x="2013" y="129"/>
                  </a:lnTo>
                  <a:cubicBezTo>
                    <a:pt x="1988" y="149"/>
                    <a:pt x="1947" y="149"/>
                    <a:pt x="1926" y="149"/>
                  </a:cubicBezTo>
                  <a:lnTo>
                    <a:pt x="1885" y="149"/>
                  </a:lnTo>
                  <a:cubicBezTo>
                    <a:pt x="1839" y="170"/>
                    <a:pt x="1818" y="170"/>
                    <a:pt x="1777" y="170"/>
                  </a:cubicBezTo>
                  <a:cubicBezTo>
                    <a:pt x="1777" y="170"/>
                    <a:pt x="1757" y="170"/>
                    <a:pt x="1731" y="190"/>
                  </a:cubicBezTo>
                  <a:cubicBezTo>
                    <a:pt x="1710" y="190"/>
                    <a:pt x="1669" y="190"/>
                    <a:pt x="1649" y="211"/>
                  </a:cubicBezTo>
                  <a:lnTo>
                    <a:pt x="1582" y="211"/>
                  </a:lnTo>
                  <a:cubicBezTo>
                    <a:pt x="1562" y="211"/>
                    <a:pt x="1520" y="232"/>
                    <a:pt x="1500" y="232"/>
                  </a:cubicBezTo>
                  <a:lnTo>
                    <a:pt x="1454" y="232"/>
                  </a:lnTo>
                  <a:cubicBezTo>
                    <a:pt x="1433" y="232"/>
                    <a:pt x="1433" y="257"/>
                    <a:pt x="1413" y="257"/>
                  </a:cubicBezTo>
                  <a:lnTo>
                    <a:pt x="1372" y="257"/>
                  </a:lnTo>
                  <a:cubicBezTo>
                    <a:pt x="1346" y="278"/>
                    <a:pt x="1325" y="278"/>
                    <a:pt x="1305" y="278"/>
                  </a:cubicBezTo>
                  <a:cubicBezTo>
                    <a:pt x="1284" y="278"/>
                    <a:pt x="1284" y="278"/>
                    <a:pt x="1264" y="298"/>
                  </a:cubicBezTo>
                  <a:lnTo>
                    <a:pt x="1218" y="298"/>
                  </a:lnTo>
                  <a:cubicBezTo>
                    <a:pt x="1176" y="319"/>
                    <a:pt x="1156" y="319"/>
                    <a:pt x="1115" y="319"/>
                  </a:cubicBezTo>
                  <a:lnTo>
                    <a:pt x="1089" y="339"/>
                  </a:lnTo>
                  <a:cubicBezTo>
                    <a:pt x="1048" y="339"/>
                    <a:pt x="1028" y="360"/>
                    <a:pt x="987" y="360"/>
                  </a:cubicBezTo>
                  <a:cubicBezTo>
                    <a:pt x="961" y="360"/>
                    <a:pt x="961" y="386"/>
                    <a:pt x="940" y="386"/>
                  </a:cubicBezTo>
                  <a:cubicBezTo>
                    <a:pt x="940" y="386"/>
                    <a:pt x="920" y="386"/>
                    <a:pt x="899" y="406"/>
                  </a:cubicBezTo>
                  <a:lnTo>
                    <a:pt x="858" y="406"/>
                  </a:lnTo>
                  <a:cubicBezTo>
                    <a:pt x="832" y="427"/>
                    <a:pt x="812" y="427"/>
                    <a:pt x="812" y="427"/>
                  </a:cubicBezTo>
                  <a:lnTo>
                    <a:pt x="791" y="427"/>
                  </a:lnTo>
                  <a:lnTo>
                    <a:pt x="771" y="447"/>
                  </a:lnTo>
                  <a:cubicBezTo>
                    <a:pt x="750" y="447"/>
                    <a:pt x="750" y="447"/>
                    <a:pt x="730" y="468"/>
                  </a:cubicBezTo>
                  <a:lnTo>
                    <a:pt x="684" y="468"/>
                  </a:lnTo>
                  <a:cubicBezTo>
                    <a:pt x="684" y="468"/>
                    <a:pt x="663" y="488"/>
                    <a:pt x="643" y="488"/>
                  </a:cubicBezTo>
                  <a:lnTo>
                    <a:pt x="622" y="488"/>
                  </a:lnTo>
                  <a:lnTo>
                    <a:pt x="622" y="514"/>
                  </a:lnTo>
                  <a:lnTo>
                    <a:pt x="576" y="514"/>
                  </a:lnTo>
                  <a:cubicBezTo>
                    <a:pt x="576" y="534"/>
                    <a:pt x="555" y="534"/>
                    <a:pt x="555" y="534"/>
                  </a:cubicBezTo>
                  <a:cubicBezTo>
                    <a:pt x="535" y="534"/>
                    <a:pt x="535" y="555"/>
                    <a:pt x="514" y="555"/>
                  </a:cubicBezTo>
                  <a:lnTo>
                    <a:pt x="494" y="555"/>
                  </a:lnTo>
                  <a:lnTo>
                    <a:pt x="494" y="576"/>
                  </a:lnTo>
                  <a:lnTo>
                    <a:pt x="447" y="576"/>
                  </a:lnTo>
                  <a:cubicBezTo>
                    <a:pt x="447" y="596"/>
                    <a:pt x="427" y="596"/>
                    <a:pt x="427" y="596"/>
                  </a:cubicBezTo>
                  <a:cubicBezTo>
                    <a:pt x="406" y="596"/>
                    <a:pt x="406" y="617"/>
                    <a:pt x="406" y="617"/>
                  </a:cubicBezTo>
                  <a:lnTo>
                    <a:pt x="386" y="617"/>
                  </a:lnTo>
                  <a:cubicBezTo>
                    <a:pt x="386" y="617"/>
                    <a:pt x="386" y="642"/>
                    <a:pt x="365" y="642"/>
                  </a:cubicBezTo>
                  <a:lnTo>
                    <a:pt x="345" y="642"/>
                  </a:lnTo>
                  <a:cubicBezTo>
                    <a:pt x="345" y="663"/>
                    <a:pt x="319" y="663"/>
                    <a:pt x="319" y="663"/>
                  </a:cubicBezTo>
                  <a:lnTo>
                    <a:pt x="298" y="683"/>
                  </a:lnTo>
                  <a:cubicBezTo>
                    <a:pt x="278" y="683"/>
                    <a:pt x="278" y="704"/>
                    <a:pt x="257" y="704"/>
                  </a:cubicBezTo>
                  <a:lnTo>
                    <a:pt x="257" y="724"/>
                  </a:lnTo>
                  <a:cubicBezTo>
                    <a:pt x="237" y="724"/>
                    <a:pt x="237" y="724"/>
                    <a:pt x="216" y="745"/>
                  </a:cubicBezTo>
                  <a:cubicBezTo>
                    <a:pt x="191" y="771"/>
                    <a:pt x="191" y="771"/>
                    <a:pt x="170" y="771"/>
                  </a:cubicBezTo>
                  <a:lnTo>
                    <a:pt x="170" y="791"/>
                  </a:lnTo>
                  <a:lnTo>
                    <a:pt x="150" y="791"/>
                  </a:lnTo>
                  <a:lnTo>
                    <a:pt x="150" y="812"/>
                  </a:lnTo>
                  <a:lnTo>
                    <a:pt x="129" y="832"/>
                  </a:lnTo>
                  <a:lnTo>
                    <a:pt x="129" y="853"/>
                  </a:lnTo>
                  <a:lnTo>
                    <a:pt x="109" y="853"/>
                  </a:lnTo>
                  <a:lnTo>
                    <a:pt x="88" y="873"/>
                  </a:lnTo>
                  <a:lnTo>
                    <a:pt x="88" y="899"/>
                  </a:lnTo>
                  <a:lnTo>
                    <a:pt x="62" y="920"/>
                  </a:lnTo>
                  <a:cubicBezTo>
                    <a:pt x="62" y="940"/>
                    <a:pt x="62" y="961"/>
                    <a:pt x="42" y="961"/>
                  </a:cubicBezTo>
                  <a:lnTo>
                    <a:pt x="42" y="981"/>
                  </a:lnTo>
                  <a:lnTo>
                    <a:pt x="42" y="1002"/>
                  </a:lnTo>
                  <a:lnTo>
                    <a:pt x="21" y="1027"/>
                  </a:lnTo>
                  <a:lnTo>
                    <a:pt x="21" y="1048"/>
                  </a:lnTo>
                  <a:lnTo>
                    <a:pt x="21" y="1068"/>
                  </a:lnTo>
                  <a:lnTo>
                    <a:pt x="21" y="1366"/>
                  </a:lnTo>
                  <a:lnTo>
                    <a:pt x="21" y="1412"/>
                  </a:lnTo>
                  <a:cubicBezTo>
                    <a:pt x="21" y="1412"/>
                    <a:pt x="1" y="1967"/>
                    <a:pt x="1" y="2439"/>
                  </a:cubicBezTo>
                  <a:cubicBezTo>
                    <a:pt x="1" y="2588"/>
                    <a:pt x="129" y="2758"/>
                    <a:pt x="406" y="2907"/>
                  </a:cubicBezTo>
                  <a:cubicBezTo>
                    <a:pt x="427" y="2927"/>
                    <a:pt x="447" y="2927"/>
                    <a:pt x="494" y="2953"/>
                  </a:cubicBezTo>
                  <a:lnTo>
                    <a:pt x="514" y="2973"/>
                  </a:lnTo>
                  <a:cubicBezTo>
                    <a:pt x="535" y="2973"/>
                    <a:pt x="555" y="2994"/>
                    <a:pt x="576" y="2994"/>
                  </a:cubicBezTo>
                  <a:lnTo>
                    <a:pt x="601" y="3014"/>
                  </a:lnTo>
                  <a:cubicBezTo>
                    <a:pt x="622" y="3014"/>
                    <a:pt x="663" y="3035"/>
                    <a:pt x="684" y="3035"/>
                  </a:cubicBezTo>
                  <a:cubicBezTo>
                    <a:pt x="704" y="3055"/>
                    <a:pt x="704" y="3055"/>
                    <a:pt x="730" y="3055"/>
                  </a:cubicBezTo>
                  <a:cubicBezTo>
                    <a:pt x="750" y="3055"/>
                    <a:pt x="771" y="3081"/>
                    <a:pt x="791" y="3081"/>
                  </a:cubicBezTo>
                  <a:lnTo>
                    <a:pt x="812" y="3102"/>
                  </a:lnTo>
                  <a:cubicBezTo>
                    <a:pt x="858" y="3102"/>
                    <a:pt x="899" y="3122"/>
                    <a:pt x="920" y="3122"/>
                  </a:cubicBezTo>
                  <a:cubicBezTo>
                    <a:pt x="940" y="3143"/>
                    <a:pt x="940" y="3143"/>
                    <a:pt x="961" y="3143"/>
                  </a:cubicBezTo>
                  <a:cubicBezTo>
                    <a:pt x="961" y="3143"/>
                    <a:pt x="987" y="3143"/>
                    <a:pt x="1007" y="3163"/>
                  </a:cubicBezTo>
                  <a:lnTo>
                    <a:pt x="1028" y="3163"/>
                  </a:lnTo>
                  <a:cubicBezTo>
                    <a:pt x="1048" y="3163"/>
                    <a:pt x="1089" y="3184"/>
                    <a:pt x="1115" y="3184"/>
                  </a:cubicBezTo>
                  <a:cubicBezTo>
                    <a:pt x="1135" y="3184"/>
                    <a:pt x="1156" y="3209"/>
                    <a:pt x="1176" y="3209"/>
                  </a:cubicBezTo>
                  <a:cubicBezTo>
                    <a:pt x="1197" y="3209"/>
                    <a:pt x="1218" y="3230"/>
                    <a:pt x="1264" y="3230"/>
                  </a:cubicBezTo>
                  <a:lnTo>
                    <a:pt x="1284" y="3230"/>
                  </a:lnTo>
                  <a:cubicBezTo>
                    <a:pt x="1305" y="3230"/>
                    <a:pt x="1305" y="3251"/>
                    <a:pt x="1325" y="3251"/>
                  </a:cubicBezTo>
                  <a:lnTo>
                    <a:pt x="1372" y="3251"/>
                  </a:lnTo>
                  <a:cubicBezTo>
                    <a:pt x="1392" y="3271"/>
                    <a:pt x="1433" y="3271"/>
                    <a:pt x="1454" y="3271"/>
                  </a:cubicBezTo>
                  <a:cubicBezTo>
                    <a:pt x="1474" y="3271"/>
                    <a:pt x="1500" y="3292"/>
                    <a:pt x="1520" y="3292"/>
                  </a:cubicBezTo>
                  <a:lnTo>
                    <a:pt x="1541" y="3292"/>
                  </a:lnTo>
                  <a:cubicBezTo>
                    <a:pt x="1562" y="3292"/>
                    <a:pt x="1582" y="3312"/>
                    <a:pt x="1628" y="3312"/>
                  </a:cubicBezTo>
                  <a:lnTo>
                    <a:pt x="1649" y="3312"/>
                  </a:lnTo>
                  <a:cubicBezTo>
                    <a:pt x="1690" y="3312"/>
                    <a:pt x="1731" y="3338"/>
                    <a:pt x="1777" y="3338"/>
                  </a:cubicBezTo>
                  <a:cubicBezTo>
                    <a:pt x="1839" y="3358"/>
                    <a:pt x="1906" y="3358"/>
                    <a:pt x="1967" y="3379"/>
                  </a:cubicBezTo>
                  <a:lnTo>
                    <a:pt x="2034" y="3379"/>
                  </a:lnTo>
                  <a:cubicBezTo>
                    <a:pt x="2075" y="3399"/>
                    <a:pt x="2116" y="3399"/>
                    <a:pt x="2183" y="3399"/>
                  </a:cubicBezTo>
                  <a:lnTo>
                    <a:pt x="2203" y="3399"/>
                  </a:lnTo>
                  <a:cubicBezTo>
                    <a:pt x="2224" y="3399"/>
                    <a:pt x="2224" y="3420"/>
                    <a:pt x="2244" y="3420"/>
                  </a:cubicBezTo>
                  <a:lnTo>
                    <a:pt x="2373" y="3420"/>
                  </a:lnTo>
                  <a:cubicBezTo>
                    <a:pt x="2398" y="3420"/>
                    <a:pt x="2419" y="3440"/>
                    <a:pt x="2419" y="3440"/>
                  </a:cubicBezTo>
                  <a:lnTo>
                    <a:pt x="2440" y="3440"/>
                  </a:lnTo>
                  <a:cubicBezTo>
                    <a:pt x="2501" y="3440"/>
                    <a:pt x="2568" y="3440"/>
                    <a:pt x="2630" y="3466"/>
                  </a:cubicBezTo>
                  <a:lnTo>
                    <a:pt x="2655" y="3466"/>
                  </a:lnTo>
                  <a:cubicBezTo>
                    <a:pt x="2717" y="3466"/>
                    <a:pt x="2784" y="3466"/>
                    <a:pt x="2845" y="3487"/>
                  </a:cubicBezTo>
                  <a:lnTo>
                    <a:pt x="3122" y="3487"/>
                  </a:lnTo>
                  <a:cubicBezTo>
                    <a:pt x="3169" y="3507"/>
                    <a:pt x="3210" y="3507"/>
                    <a:pt x="3251" y="3507"/>
                  </a:cubicBezTo>
                  <a:lnTo>
                    <a:pt x="3744" y="3507"/>
                  </a:lnTo>
                  <a:cubicBezTo>
                    <a:pt x="3810" y="3528"/>
                    <a:pt x="3872" y="3528"/>
                    <a:pt x="3939" y="3528"/>
                  </a:cubicBezTo>
                  <a:lnTo>
                    <a:pt x="3959" y="3528"/>
                  </a:lnTo>
                  <a:cubicBezTo>
                    <a:pt x="3980" y="3528"/>
                    <a:pt x="3980" y="3528"/>
                    <a:pt x="4000" y="3507"/>
                  </a:cubicBezTo>
                  <a:lnTo>
                    <a:pt x="4452" y="3507"/>
                  </a:lnTo>
                  <a:cubicBezTo>
                    <a:pt x="4534" y="3507"/>
                    <a:pt x="4622" y="3507"/>
                    <a:pt x="4729" y="3487"/>
                  </a:cubicBezTo>
                  <a:lnTo>
                    <a:pt x="5007" y="3487"/>
                  </a:lnTo>
                  <a:cubicBezTo>
                    <a:pt x="5048" y="3466"/>
                    <a:pt x="5094" y="3466"/>
                    <a:pt x="5135" y="3466"/>
                  </a:cubicBezTo>
                  <a:lnTo>
                    <a:pt x="5197" y="3466"/>
                  </a:lnTo>
                  <a:cubicBezTo>
                    <a:pt x="5263" y="3440"/>
                    <a:pt x="5305" y="3440"/>
                    <a:pt x="5351" y="3440"/>
                  </a:cubicBezTo>
                  <a:lnTo>
                    <a:pt x="5412" y="3440"/>
                  </a:lnTo>
                  <a:cubicBezTo>
                    <a:pt x="5479" y="3420"/>
                    <a:pt x="5541" y="3420"/>
                    <a:pt x="5607" y="3399"/>
                  </a:cubicBezTo>
                  <a:lnTo>
                    <a:pt x="5756" y="3399"/>
                  </a:lnTo>
                  <a:cubicBezTo>
                    <a:pt x="5777" y="3379"/>
                    <a:pt x="5777" y="3379"/>
                    <a:pt x="5797" y="3379"/>
                  </a:cubicBezTo>
                  <a:cubicBezTo>
                    <a:pt x="5839" y="3379"/>
                    <a:pt x="5864" y="3379"/>
                    <a:pt x="5905" y="3358"/>
                  </a:cubicBezTo>
                  <a:lnTo>
                    <a:pt x="5946" y="3358"/>
                  </a:lnTo>
                  <a:cubicBezTo>
                    <a:pt x="5967" y="3358"/>
                    <a:pt x="6013" y="3358"/>
                    <a:pt x="6034" y="3338"/>
                  </a:cubicBezTo>
                  <a:lnTo>
                    <a:pt x="6075" y="3338"/>
                  </a:lnTo>
                  <a:cubicBezTo>
                    <a:pt x="6121" y="3338"/>
                    <a:pt x="6141" y="3312"/>
                    <a:pt x="6183" y="3312"/>
                  </a:cubicBezTo>
                  <a:lnTo>
                    <a:pt x="6203" y="3312"/>
                  </a:lnTo>
                  <a:cubicBezTo>
                    <a:pt x="6224" y="3312"/>
                    <a:pt x="6224" y="3312"/>
                    <a:pt x="6249" y="3292"/>
                  </a:cubicBezTo>
                  <a:lnTo>
                    <a:pt x="6311" y="3292"/>
                  </a:lnTo>
                  <a:cubicBezTo>
                    <a:pt x="6331" y="3292"/>
                    <a:pt x="6331" y="3292"/>
                    <a:pt x="6352" y="3271"/>
                  </a:cubicBezTo>
                  <a:lnTo>
                    <a:pt x="6419" y="3271"/>
                  </a:lnTo>
                  <a:cubicBezTo>
                    <a:pt x="6439" y="3271"/>
                    <a:pt x="6439" y="3251"/>
                    <a:pt x="6460" y="3251"/>
                  </a:cubicBezTo>
                  <a:lnTo>
                    <a:pt x="6527" y="3251"/>
                  </a:lnTo>
                  <a:cubicBezTo>
                    <a:pt x="6527" y="3230"/>
                    <a:pt x="6547" y="3230"/>
                    <a:pt x="6547" y="3230"/>
                  </a:cubicBezTo>
                  <a:lnTo>
                    <a:pt x="6609" y="3230"/>
                  </a:lnTo>
                  <a:cubicBezTo>
                    <a:pt x="6634" y="3209"/>
                    <a:pt x="6675" y="3209"/>
                    <a:pt x="6696" y="3184"/>
                  </a:cubicBezTo>
                  <a:lnTo>
                    <a:pt x="6716" y="3184"/>
                  </a:lnTo>
                  <a:cubicBezTo>
                    <a:pt x="6763" y="3163"/>
                    <a:pt x="6804" y="3163"/>
                    <a:pt x="6824" y="3143"/>
                  </a:cubicBezTo>
                  <a:lnTo>
                    <a:pt x="6865" y="3143"/>
                  </a:lnTo>
                  <a:cubicBezTo>
                    <a:pt x="6891" y="3143"/>
                    <a:pt x="6912" y="3122"/>
                    <a:pt x="6932" y="3122"/>
                  </a:cubicBezTo>
                  <a:cubicBezTo>
                    <a:pt x="6932" y="3122"/>
                    <a:pt x="6953" y="3122"/>
                    <a:pt x="6953" y="3102"/>
                  </a:cubicBezTo>
                  <a:cubicBezTo>
                    <a:pt x="6973" y="3102"/>
                    <a:pt x="6994" y="3102"/>
                    <a:pt x="7019" y="3081"/>
                  </a:cubicBezTo>
                  <a:lnTo>
                    <a:pt x="7061" y="3081"/>
                  </a:lnTo>
                  <a:cubicBezTo>
                    <a:pt x="7061" y="3081"/>
                    <a:pt x="7081" y="3055"/>
                    <a:pt x="7102" y="3055"/>
                  </a:cubicBezTo>
                  <a:cubicBezTo>
                    <a:pt x="7102" y="3055"/>
                    <a:pt x="7122" y="3055"/>
                    <a:pt x="7122" y="3035"/>
                  </a:cubicBezTo>
                  <a:lnTo>
                    <a:pt x="7168" y="3035"/>
                  </a:lnTo>
                  <a:lnTo>
                    <a:pt x="7189" y="3014"/>
                  </a:lnTo>
                  <a:lnTo>
                    <a:pt x="7209" y="3014"/>
                  </a:lnTo>
                  <a:lnTo>
                    <a:pt x="7230" y="2994"/>
                  </a:lnTo>
                  <a:cubicBezTo>
                    <a:pt x="7250" y="2994"/>
                    <a:pt x="7250" y="2994"/>
                    <a:pt x="7276" y="2973"/>
                  </a:cubicBezTo>
                  <a:lnTo>
                    <a:pt x="7297" y="2973"/>
                  </a:lnTo>
                  <a:lnTo>
                    <a:pt x="7317" y="2953"/>
                  </a:lnTo>
                  <a:lnTo>
                    <a:pt x="7338" y="2953"/>
                  </a:lnTo>
                  <a:cubicBezTo>
                    <a:pt x="7338" y="2953"/>
                    <a:pt x="7358" y="2953"/>
                    <a:pt x="7358" y="2927"/>
                  </a:cubicBezTo>
                  <a:cubicBezTo>
                    <a:pt x="7379" y="2927"/>
                    <a:pt x="7379" y="2927"/>
                    <a:pt x="7405" y="2907"/>
                  </a:cubicBezTo>
                  <a:lnTo>
                    <a:pt x="7425" y="2907"/>
                  </a:lnTo>
                  <a:lnTo>
                    <a:pt x="7446" y="2886"/>
                  </a:lnTo>
                  <a:lnTo>
                    <a:pt x="7466" y="2865"/>
                  </a:lnTo>
                  <a:cubicBezTo>
                    <a:pt x="7487" y="2865"/>
                    <a:pt x="7487" y="2865"/>
                    <a:pt x="7507" y="2845"/>
                  </a:cubicBezTo>
                  <a:lnTo>
                    <a:pt x="7533" y="2845"/>
                  </a:lnTo>
                  <a:cubicBezTo>
                    <a:pt x="7533" y="2824"/>
                    <a:pt x="7553" y="2824"/>
                    <a:pt x="7553" y="2799"/>
                  </a:cubicBezTo>
                  <a:lnTo>
                    <a:pt x="7574" y="2799"/>
                  </a:lnTo>
                  <a:lnTo>
                    <a:pt x="7594" y="2778"/>
                  </a:lnTo>
                  <a:lnTo>
                    <a:pt x="7615" y="2758"/>
                  </a:lnTo>
                  <a:cubicBezTo>
                    <a:pt x="7615" y="2758"/>
                    <a:pt x="7636" y="2758"/>
                    <a:pt x="7636" y="2737"/>
                  </a:cubicBezTo>
                  <a:lnTo>
                    <a:pt x="7661" y="2737"/>
                  </a:lnTo>
                  <a:lnTo>
                    <a:pt x="7661" y="2717"/>
                  </a:lnTo>
                  <a:lnTo>
                    <a:pt x="7682" y="2717"/>
                  </a:lnTo>
                  <a:lnTo>
                    <a:pt x="7682" y="2696"/>
                  </a:lnTo>
                  <a:lnTo>
                    <a:pt x="7702" y="2670"/>
                  </a:lnTo>
                  <a:lnTo>
                    <a:pt x="7702" y="2650"/>
                  </a:lnTo>
                  <a:lnTo>
                    <a:pt x="7723" y="2650"/>
                  </a:lnTo>
                  <a:lnTo>
                    <a:pt x="7723" y="2629"/>
                  </a:lnTo>
                  <a:lnTo>
                    <a:pt x="7743" y="2629"/>
                  </a:lnTo>
                  <a:lnTo>
                    <a:pt x="7743" y="2588"/>
                  </a:lnTo>
                  <a:cubicBezTo>
                    <a:pt x="7764" y="2588"/>
                    <a:pt x="7764" y="2568"/>
                    <a:pt x="7764" y="2568"/>
                  </a:cubicBezTo>
                  <a:lnTo>
                    <a:pt x="7764" y="2542"/>
                  </a:lnTo>
                  <a:lnTo>
                    <a:pt x="7790" y="2521"/>
                  </a:lnTo>
                  <a:lnTo>
                    <a:pt x="7790" y="2501"/>
                  </a:lnTo>
                  <a:lnTo>
                    <a:pt x="7790" y="2480"/>
                  </a:lnTo>
                  <a:lnTo>
                    <a:pt x="7790" y="2460"/>
                  </a:lnTo>
                  <a:lnTo>
                    <a:pt x="7790" y="2439"/>
                  </a:lnTo>
                  <a:cubicBezTo>
                    <a:pt x="7790" y="2439"/>
                    <a:pt x="7810" y="1561"/>
                    <a:pt x="7810" y="1089"/>
                  </a:cubicBezTo>
                  <a:cubicBezTo>
                    <a:pt x="7810" y="920"/>
                    <a:pt x="7682" y="771"/>
                    <a:pt x="7425" y="617"/>
                  </a:cubicBezTo>
                  <a:cubicBezTo>
                    <a:pt x="7405" y="596"/>
                    <a:pt x="7358" y="576"/>
                    <a:pt x="7338" y="576"/>
                  </a:cubicBezTo>
                  <a:cubicBezTo>
                    <a:pt x="7338" y="555"/>
                    <a:pt x="7317" y="555"/>
                    <a:pt x="7317" y="555"/>
                  </a:cubicBezTo>
                  <a:cubicBezTo>
                    <a:pt x="7297" y="534"/>
                    <a:pt x="7250" y="534"/>
                    <a:pt x="7230" y="514"/>
                  </a:cubicBezTo>
                  <a:cubicBezTo>
                    <a:pt x="7189" y="488"/>
                    <a:pt x="7168" y="488"/>
                    <a:pt x="7122" y="468"/>
                  </a:cubicBezTo>
                  <a:lnTo>
                    <a:pt x="7102" y="468"/>
                  </a:lnTo>
                  <a:cubicBezTo>
                    <a:pt x="7081" y="447"/>
                    <a:pt x="7040" y="447"/>
                    <a:pt x="7019" y="427"/>
                  </a:cubicBezTo>
                  <a:lnTo>
                    <a:pt x="6994" y="427"/>
                  </a:lnTo>
                  <a:cubicBezTo>
                    <a:pt x="6953" y="406"/>
                    <a:pt x="6932" y="406"/>
                    <a:pt x="6891" y="386"/>
                  </a:cubicBezTo>
                  <a:lnTo>
                    <a:pt x="6865" y="386"/>
                  </a:lnTo>
                  <a:cubicBezTo>
                    <a:pt x="6845" y="386"/>
                    <a:pt x="6824" y="360"/>
                    <a:pt x="6824" y="360"/>
                  </a:cubicBezTo>
                  <a:lnTo>
                    <a:pt x="6783" y="360"/>
                  </a:lnTo>
                  <a:cubicBezTo>
                    <a:pt x="6763" y="339"/>
                    <a:pt x="6737" y="339"/>
                    <a:pt x="6716" y="339"/>
                  </a:cubicBezTo>
                  <a:cubicBezTo>
                    <a:pt x="6696" y="319"/>
                    <a:pt x="6675" y="319"/>
                    <a:pt x="6655" y="319"/>
                  </a:cubicBezTo>
                  <a:cubicBezTo>
                    <a:pt x="6609" y="298"/>
                    <a:pt x="6588" y="298"/>
                    <a:pt x="6568" y="298"/>
                  </a:cubicBezTo>
                  <a:cubicBezTo>
                    <a:pt x="6547" y="298"/>
                    <a:pt x="6547" y="278"/>
                    <a:pt x="6527" y="278"/>
                  </a:cubicBezTo>
                  <a:lnTo>
                    <a:pt x="6506" y="278"/>
                  </a:lnTo>
                  <a:cubicBezTo>
                    <a:pt x="6480" y="278"/>
                    <a:pt x="6460" y="278"/>
                    <a:pt x="6439" y="257"/>
                  </a:cubicBezTo>
                  <a:cubicBezTo>
                    <a:pt x="6419" y="257"/>
                    <a:pt x="6398" y="257"/>
                    <a:pt x="6352" y="232"/>
                  </a:cubicBezTo>
                  <a:lnTo>
                    <a:pt x="6270" y="232"/>
                  </a:lnTo>
                  <a:cubicBezTo>
                    <a:pt x="6249" y="211"/>
                    <a:pt x="6224" y="211"/>
                    <a:pt x="6203" y="211"/>
                  </a:cubicBezTo>
                  <a:lnTo>
                    <a:pt x="6183" y="211"/>
                  </a:lnTo>
                  <a:cubicBezTo>
                    <a:pt x="6141" y="190"/>
                    <a:pt x="6095" y="190"/>
                    <a:pt x="6054" y="170"/>
                  </a:cubicBezTo>
                  <a:lnTo>
                    <a:pt x="6034" y="170"/>
                  </a:lnTo>
                  <a:cubicBezTo>
                    <a:pt x="5967" y="170"/>
                    <a:pt x="5905" y="149"/>
                    <a:pt x="5839" y="149"/>
                  </a:cubicBezTo>
                  <a:lnTo>
                    <a:pt x="5818" y="149"/>
                  </a:lnTo>
                  <a:cubicBezTo>
                    <a:pt x="5818" y="149"/>
                    <a:pt x="5797" y="149"/>
                    <a:pt x="5797" y="129"/>
                  </a:cubicBezTo>
                  <a:cubicBezTo>
                    <a:pt x="5736" y="129"/>
                    <a:pt x="5690" y="129"/>
                    <a:pt x="5649" y="103"/>
                  </a:cubicBezTo>
                  <a:lnTo>
                    <a:pt x="5582" y="103"/>
                  </a:lnTo>
                  <a:cubicBezTo>
                    <a:pt x="5520" y="103"/>
                    <a:pt x="5479" y="83"/>
                    <a:pt x="5433" y="83"/>
                  </a:cubicBezTo>
                  <a:lnTo>
                    <a:pt x="5371" y="83"/>
                  </a:lnTo>
                  <a:cubicBezTo>
                    <a:pt x="5305" y="83"/>
                    <a:pt x="5243" y="62"/>
                    <a:pt x="5176" y="62"/>
                  </a:cubicBezTo>
                  <a:lnTo>
                    <a:pt x="5156" y="62"/>
                  </a:lnTo>
                  <a:cubicBezTo>
                    <a:pt x="5094" y="62"/>
                    <a:pt x="5048" y="42"/>
                    <a:pt x="4986" y="42"/>
                  </a:cubicBezTo>
                  <a:lnTo>
                    <a:pt x="4919" y="42"/>
                  </a:lnTo>
                  <a:cubicBezTo>
                    <a:pt x="4878" y="42"/>
                    <a:pt x="4812" y="42"/>
                    <a:pt x="4771" y="21"/>
                  </a:cubicBezTo>
                  <a:lnTo>
                    <a:pt x="4493" y="21"/>
                  </a:lnTo>
                  <a:cubicBezTo>
                    <a:pt x="4452" y="21"/>
                    <a:pt x="4406" y="21"/>
                    <a:pt x="4365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36" name="Google Shape;448;p22">
              <a:extLst>
                <a:ext uri="{FF2B5EF4-FFF2-40B4-BE49-F238E27FC236}">
                  <a16:creationId xmlns:a16="http://schemas.microsoft.com/office/drawing/2014/main" id="{00E383F2-4955-DD42-A88D-1F8D13007DBA}"/>
                </a:ext>
              </a:extLst>
            </p:cNvPr>
            <p:cNvSpPr/>
            <p:nvPr/>
          </p:nvSpPr>
          <p:spPr>
            <a:xfrm>
              <a:off x="4200511" y="2762475"/>
              <a:ext cx="777114" cy="189333"/>
            </a:xfrm>
            <a:custGeom>
              <a:avLst/>
              <a:gdLst/>
              <a:ahLst/>
              <a:cxnLst/>
              <a:rect l="l" t="t" r="r" b="b"/>
              <a:pathLst>
                <a:path w="8878" h="2163" extrusionOk="0">
                  <a:moveTo>
                    <a:pt x="4456" y="587"/>
                  </a:moveTo>
                  <a:cubicBezTo>
                    <a:pt x="5106" y="587"/>
                    <a:pt x="5731" y="690"/>
                    <a:pt x="6033" y="857"/>
                  </a:cubicBezTo>
                  <a:cubicBezTo>
                    <a:pt x="6485" y="1114"/>
                    <a:pt x="6121" y="1412"/>
                    <a:pt x="5222" y="1520"/>
                  </a:cubicBezTo>
                  <a:cubicBezTo>
                    <a:pt x="4966" y="1557"/>
                    <a:pt x="4693" y="1574"/>
                    <a:pt x="4424" y="1574"/>
                  </a:cubicBezTo>
                  <a:cubicBezTo>
                    <a:pt x="3774" y="1574"/>
                    <a:pt x="3150" y="1473"/>
                    <a:pt x="2845" y="1309"/>
                  </a:cubicBezTo>
                  <a:cubicBezTo>
                    <a:pt x="2398" y="1052"/>
                    <a:pt x="2763" y="749"/>
                    <a:pt x="3661" y="642"/>
                  </a:cubicBezTo>
                  <a:cubicBezTo>
                    <a:pt x="3917" y="604"/>
                    <a:pt x="4188" y="587"/>
                    <a:pt x="4456" y="587"/>
                  </a:cubicBezTo>
                  <a:close/>
                  <a:moveTo>
                    <a:pt x="4424" y="0"/>
                  </a:moveTo>
                  <a:cubicBezTo>
                    <a:pt x="3851" y="0"/>
                    <a:pt x="3269" y="35"/>
                    <a:pt x="2716" y="108"/>
                  </a:cubicBezTo>
                  <a:cubicBezTo>
                    <a:pt x="791" y="364"/>
                    <a:pt x="0" y="1006"/>
                    <a:pt x="945" y="1566"/>
                  </a:cubicBezTo>
                  <a:cubicBezTo>
                    <a:pt x="1615" y="1946"/>
                    <a:pt x="2991" y="2163"/>
                    <a:pt x="4430" y="2163"/>
                  </a:cubicBezTo>
                  <a:cubicBezTo>
                    <a:pt x="5011" y="2163"/>
                    <a:pt x="5602" y="2127"/>
                    <a:pt x="6162" y="2054"/>
                  </a:cubicBezTo>
                  <a:cubicBezTo>
                    <a:pt x="8087" y="1797"/>
                    <a:pt x="8878" y="1155"/>
                    <a:pt x="7938" y="621"/>
                  </a:cubicBezTo>
                  <a:cubicBezTo>
                    <a:pt x="7264" y="224"/>
                    <a:pt x="5876" y="0"/>
                    <a:pt x="4424" y="0"/>
                  </a:cubicBezTo>
                  <a:close/>
                </a:path>
              </a:pathLst>
            </a:custGeom>
            <a:solidFill>
              <a:srgbClr val="FFE5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" name="Google Shape;449;p22">
              <a:extLst>
                <a:ext uri="{FF2B5EF4-FFF2-40B4-BE49-F238E27FC236}">
                  <a16:creationId xmlns:a16="http://schemas.microsoft.com/office/drawing/2014/main" id="{7D5AA91E-6EDE-9C42-9255-7A2C765CFC4F}"/>
                </a:ext>
              </a:extLst>
            </p:cNvPr>
            <p:cNvSpPr/>
            <p:nvPr/>
          </p:nvSpPr>
          <p:spPr>
            <a:xfrm>
              <a:off x="4408575" y="2641067"/>
              <a:ext cx="380329" cy="204126"/>
            </a:xfrm>
            <a:custGeom>
              <a:avLst/>
              <a:gdLst/>
              <a:ahLst/>
              <a:cxnLst/>
              <a:rect l="l" t="t" r="r" b="b"/>
              <a:pathLst>
                <a:path w="4345" h="2332" extrusionOk="0">
                  <a:moveTo>
                    <a:pt x="1" y="1"/>
                  </a:moveTo>
                  <a:lnTo>
                    <a:pt x="1" y="2332"/>
                  </a:lnTo>
                  <a:lnTo>
                    <a:pt x="4344" y="2332"/>
                  </a:lnTo>
                  <a:lnTo>
                    <a:pt x="4344" y="1"/>
                  </a:lnTo>
                  <a:close/>
                </a:path>
              </a:pathLst>
            </a:custGeom>
            <a:solidFill>
              <a:srgbClr val="FFE5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" name="Google Shape;450;p22">
              <a:extLst>
                <a:ext uri="{FF2B5EF4-FFF2-40B4-BE49-F238E27FC236}">
                  <a16:creationId xmlns:a16="http://schemas.microsoft.com/office/drawing/2014/main" id="{91AB4AA2-5589-0348-AF0A-5D15B9698F49}"/>
                </a:ext>
              </a:extLst>
            </p:cNvPr>
            <p:cNvSpPr/>
            <p:nvPr/>
          </p:nvSpPr>
          <p:spPr>
            <a:xfrm>
              <a:off x="4241826" y="2590298"/>
              <a:ext cx="683716" cy="307064"/>
            </a:xfrm>
            <a:custGeom>
              <a:avLst/>
              <a:gdLst/>
              <a:ahLst/>
              <a:cxnLst/>
              <a:rect l="l" t="t" r="r" b="b"/>
              <a:pathLst>
                <a:path w="7811" h="3508" extrusionOk="0">
                  <a:moveTo>
                    <a:pt x="3908" y="640"/>
                  </a:moveTo>
                  <a:cubicBezTo>
                    <a:pt x="4536" y="640"/>
                    <a:pt x="5149" y="730"/>
                    <a:pt x="5453" y="899"/>
                  </a:cubicBezTo>
                  <a:cubicBezTo>
                    <a:pt x="5864" y="1135"/>
                    <a:pt x="5520" y="1433"/>
                    <a:pt x="4663" y="1541"/>
                  </a:cubicBezTo>
                  <a:cubicBezTo>
                    <a:pt x="4419" y="1571"/>
                    <a:pt x="4161" y="1586"/>
                    <a:pt x="3907" y="1586"/>
                  </a:cubicBezTo>
                  <a:cubicBezTo>
                    <a:pt x="3273" y="1586"/>
                    <a:pt x="2666" y="1494"/>
                    <a:pt x="2373" y="1325"/>
                  </a:cubicBezTo>
                  <a:cubicBezTo>
                    <a:pt x="1967" y="1068"/>
                    <a:pt x="2311" y="791"/>
                    <a:pt x="3169" y="683"/>
                  </a:cubicBezTo>
                  <a:cubicBezTo>
                    <a:pt x="3405" y="654"/>
                    <a:pt x="3658" y="640"/>
                    <a:pt x="3908" y="640"/>
                  </a:cubicBezTo>
                  <a:close/>
                  <a:moveTo>
                    <a:pt x="3359" y="0"/>
                  </a:moveTo>
                  <a:cubicBezTo>
                    <a:pt x="3271" y="0"/>
                    <a:pt x="3189" y="0"/>
                    <a:pt x="3102" y="21"/>
                  </a:cubicBezTo>
                  <a:lnTo>
                    <a:pt x="2886" y="21"/>
                  </a:lnTo>
                  <a:cubicBezTo>
                    <a:pt x="2866" y="21"/>
                    <a:pt x="2845" y="41"/>
                    <a:pt x="2825" y="41"/>
                  </a:cubicBezTo>
                  <a:lnTo>
                    <a:pt x="2609" y="41"/>
                  </a:lnTo>
                  <a:cubicBezTo>
                    <a:pt x="2568" y="67"/>
                    <a:pt x="2527" y="67"/>
                    <a:pt x="2481" y="67"/>
                  </a:cubicBezTo>
                  <a:lnTo>
                    <a:pt x="2419" y="67"/>
                  </a:lnTo>
                  <a:cubicBezTo>
                    <a:pt x="2332" y="88"/>
                    <a:pt x="2270" y="88"/>
                    <a:pt x="2203" y="108"/>
                  </a:cubicBezTo>
                  <a:cubicBezTo>
                    <a:pt x="2162" y="108"/>
                    <a:pt x="2116" y="108"/>
                    <a:pt x="2075" y="129"/>
                  </a:cubicBezTo>
                  <a:lnTo>
                    <a:pt x="2013" y="129"/>
                  </a:lnTo>
                  <a:cubicBezTo>
                    <a:pt x="1988" y="129"/>
                    <a:pt x="1947" y="129"/>
                    <a:pt x="1926" y="149"/>
                  </a:cubicBezTo>
                  <a:lnTo>
                    <a:pt x="1885" y="149"/>
                  </a:lnTo>
                  <a:cubicBezTo>
                    <a:pt x="1839" y="149"/>
                    <a:pt x="1818" y="170"/>
                    <a:pt x="1777" y="170"/>
                  </a:cubicBezTo>
                  <a:lnTo>
                    <a:pt x="1731" y="170"/>
                  </a:lnTo>
                  <a:cubicBezTo>
                    <a:pt x="1710" y="170"/>
                    <a:pt x="1669" y="195"/>
                    <a:pt x="1649" y="195"/>
                  </a:cubicBezTo>
                  <a:lnTo>
                    <a:pt x="1603" y="195"/>
                  </a:lnTo>
                  <a:lnTo>
                    <a:pt x="1582" y="216"/>
                  </a:lnTo>
                  <a:lnTo>
                    <a:pt x="1500" y="216"/>
                  </a:lnTo>
                  <a:cubicBezTo>
                    <a:pt x="1500" y="216"/>
                    <a:pt x="1474" y="237"/>
                    <a:pt x="1454" y="237"/>
                  </a:cubicBezTo>
                  <a:lnTo>
                    <a:pt x="1413" y="237"/>
                  </a:lnTo>
                  <a:cubicBezTo>
                    <a:pt x="1392" y="257"/>
                    <a:pt x="1372" y="257"/>
                    <a:pt x="1372" y="257"/>
                  </a:cubicBezTo>
                  <a:cubicBezTo>
                    <a:pt x="1346" y="257"/>
                    <a:pt x="1325" y="257"/>
                    <a:pt x="1305" y="278"/>
                  </a:cubicBezTo>
                  <a:lnTo>
                    <a:pt x="1243" y="278"/>
                  </a:lnTo>
                  <a:lnTo>
                    <a:pt x="1218" y="298"/>
                  </a:lnTo>
                  <a:cubicBezTo>
                    <a:pt x="1176" y="298"/>
                    <a:pt x="1156" y="298"/>
                    <a:pt x="1115" y="324"/>
                  </a:cubicBezTo>
                  <a:lnTo>
                    <a:pt x="1089" y="324"/>
                  </a:lnTo>
                  <a:cubicBezTo>
                    <a:pt x="1048" y="344"/>
                    <a:pt x="1028" y="344"/>
                    <a:pt x="987" y="365"/>
                  </a:cubicBezTo>
                  <a:lnTo>
                    <a:pt x="940" y="365"/>
                  </a:lnTo>
                  <a:cubicBezTo>
                    <a:pt x="940" y="385"/>
                    <a:pt x="920" y="385"/>
                    <a:pt x="899" y="385"/>
                  </a:cubicBezTo>
                  <a:cubicBezTo>
                    <a:pt x="879" y="385"/>
                    <a:pt x="879" y="406"/>
                    <a:pt x="858" y="406"/>
                  </a:cubicBezTo>
                  <a:cubicBezTo>
                    <a:pt x="832" y="406"/>
                    <a:pt x="812" y="406"/>
                    <a:pt x="812" y="426"/>
                  </a:cubicBezTo>
                  <a:lnTo>
                    <a:pt x="771" y="426"/>
                  </a:lnTo>
                  <a:cubicBezTo>
                    <a:pt x="750" y="452"/>
                    <a:pt x="750" y="452"/>
                    <a:pt x="730" y="452"/>
                  </a:cubicBezTo>
                  <a:cubicBezTo>
                    <a:pt x="704" y="452"/>
                    <a:pt x="704" y="473"/>
                    <a:pt x="684" y="473"/>
                  </a:cubicBezTo>
                  <a:cubicBezTo>
                    <a:pt x="684" y="473"/>
                    <a:pt x="663" y="473"/>
                    <a:pt x="643" y="493"/>
                  </a:cubicBezTo>
                  <a:lnTo>
                    <a:pt x="622" y="493"/>
                  </a:lnTo>
                  <a:cubicBezTo>
                    <a:pt x="601" y="493"/>
                    <a:pt x="601" y="514"/>
                    <a:pt x="576" y="514"/>
                  </a:cubicBezTo>
                  <a:cubicBezTo>
                    <a:pt x="576" y="514"/>
                    <a:pt x="555" y="514"/>
                    <a:pt x="555" y="534"/>
                  </a:cubicBezTo>
                  <a:lnTo>
                    <a:pt x="514" y="534"/>
                  </a:lnTo>
                  <a:lnTo>
                    <a:pt x="494" y="555"/>
                  </a:lnTo>
                  <a:cubicBezTo>
                    <a:pt x="473" y="555"/>
                    <a:pt x="473" y="581"/>
                    <a:pt x="447" y="581"/>
                  </a:cubicBezTo>
                  <a:cubicBezTo>
                    <a:pt x="447" y="581"/>
                    <a:pt x="427" y="581"/>
                    <a:pt x="427" y="601"/>
                  </a:cubicBezTo>
                  <a:lnTo>
                    <a:pt x="406" y="601"/>
                  </a:lnTo>
                  <a:lnTo>
                    <a:pt x="386" y="622"/>
                  </a:lnTo>
                  <a:lnTo>
                    <a:pt x="365" y="622"/>
                  </a:lnTo>
                  <a:lnTo>
                    <a:pt x="345" y="642"/>
                  </a:lnTo>
                  <a:lnTo>
                    <a:pt x="319" y="663"/>
                  </a:lnTo>
                  <a:lnTo>
                    <a:pt x="298" y="663"/>
                  </a:lnTo>
                  <a:cubicBezTo>
                    <a:pt x="278" y="683"/>
                    <a:pt x="278" y="683"/>
                    <a:pt x="257" y="709"/>
                  </a:cubicBezTo>
                  <a:cubicBezTo>
                    <a:pt x="237" y="729"/>
                    <a:pt x="237" y="729"/>
                    <a:pt x="216" y="729"/>
                  </a:cubicBezTo>
                  <a:lnTo>
                    <a:pt x="216" y="750"/>
                  </a:lnTo>
                  <a:cubicBezTo>
                    <a:pt x="191" y="750"/>
                    <a:pt x="191" y="770"/>
                    <a:pt x="170" y="770"/>
                  </a:cubicBezTo>
                  <a:lnTo>
                    <a:pt x="170" y="791"/>
                  </a:lnTo>
                  <a:lnTo>
                    <a:pt x="150" y="791"/>
                  </a:lnTo>
                  <a:lnTo>
                    <a:pt x="129" y="812"/>
                  </a:lnTo>
                  <a:lnTo>
                    <a:pt x="129" y="837"/>
                  </a:lnTo>
                  <a:lnTo>
                    <a:pt x="109" y="858"/>
                  </a:lnTo>
                  <a:lnTo>
                    <a:pt x="88" y="878"/>
                  </a:lnTo>
                  <a:cubicBezTo>
                    <a:pt x="88" y="899"/>
                    <a:pt x="62" y="899"/>
                    <a:pt x="62" y="919"/>
                  </a:cubicBezTo>
                  <a:cubicBezTo>
                    <a:pt x="62" y="940"/>
                    <a:pt x="62" y="940"/>
                    <a:pt x="42" y="966"/>
                  </a:cubicBezTo>
                  <a:lnTo>
                    <a:pt x="42" y="986"/>
                  </a:lnTo>
                  <a:lnTo>
                    <a:pt x="42" y="1007"/>
                  </a:lnTo>
                  <a:lnTo>
                    <a:pt x="21" y="1027"/>
                  </a:lnTo>
                  <a:lnTo>
                    <a:pt x="21" y="1048"/>
                  </a:lnTo>
                  <a:lnTo>
                    <a:pt x="21" y="1068"/>
                  </a:lnTo>
                  <a:lnTo>
                    <a:pt x="21" y="1351"/>
                  </a:lnTo>
                  <a:lnTo>
                    <a:pt x="21" y="1412"/>
                  </a:lnTo>
                  <a:cubicBezTo>
                    <a:pt x="21" y="1412"/>
                    <a:pt x="1" y="1946"/>
                    <a:pt x="1" y="2419"/>
                  </a:cubicBezTo>
                  <a:cubicBezTo>
                    <a:pt x="1" y="2588"/>
                    <a:pt x="129" y="2737"/>
                    <a:pt x="406" y="2891"/>
                  </a:cubicBezTo>
                  <a:cubicBezTo>
                    <a:pt x="427" y="2912"/>
                    <a:pt x="447" y="2932"/>
                    <a:pt x="494" y="2953"/>
                  </a:cubicBezTo>
                  <a:lnTo>
                    <a:pt x="514" y="2953"/>
                  </a:lnTo>
                  <a:cubicBezTo>
                    <a:pt x="535" y="2973"/>
                    <a:pt x="555" y="2973"/>
                    <a:pt x="576" y="2994"/>
                  </a:cubicBezTo>
                  <a:lnTo>
                    <a:pt x="601" y="2994"/>
                  </a:lnTo>
                  <a:cubicBezTo>
                    <a:pt x="622" y="3019"/>
                    <a:pt x="663" y="3019"/>
                    <a:pt x="684" y="3040"/>
                  </a:cubicBezTo>
                  <a:lnTo>
                    <a:pt x="730" y="3040"/>
                  </a:lnTo>
                  <a:cubicBezTo>
                    <a:pt x="750" y="3060"/>
                    <a:pt x="771" y="3060"/>
                    <a:pt x="791" y="3081"/>
                  </a:cubicBezTo>
                  <a:lnTo>
                    <a:pt x="812" y="3081"/>
                  </a:lnTo>
                  <a:cubicBezTo>
                    <a:pt x="858" y="3101"/>
                    <a:pt x="899" y="3101"/>
                    <a:pt x="920" y="3122"/>
                  </a:cubicBezTo>
                  <a:lnTo>
                    <a:pt x="961" y="3122"/>
                  </a:lnTo>
                  <a:cubicBezTo>
                    <a:pt x="961" y="3148"/>
                    <a:pt x="987" y="3148"/>
                    <a:pt x="1007" y="3148"/>
                  </a:cubicBezTo>
                  <a:cubicBezTo>
                    <a:pt x="1007" y="3148"/>
                    <a:pt x="1028" y="3148"/>
                    <a:pt x="1028" y="3168"/>
                  </a:cubicBezTo>
                  <a:cubicBezTo>
                    <a:pt x="1048" y="3168"/>
                    <a:pt x="1089" y="3168"/>
                    <a:pt x="1115" y="3189"/>
                  </a:cubicBezTo>
                  <a:lnTo>
                    <a:pt x="1176" y="3189"/>
                  </a:lnTo>
                  <a:cubicBezTo>
                    <a:pt x="1197" y="3209"/>
                    <a:pt x="1218" y="3209"/>
                    <a:pt x="1264" y="3209"/>
                  </a:cubicBezTo>
                  <a:cubicBezTo>
                    <a:pt x="1264" y="3230"/>
                    <a:pt x="1284" y="3230"/>
                    <a:pt x="1284" y="3230"/>
                  </a:cubicBezTo>
                  <a:lnTo>
                    <a:pt x="1325" y="3230"/>
                  </a:lnTo>
                  <a:cubicBezTo>
                    <a:pt x="1346" y="3230"/>
                    <a:pt x="1346" y="3250"/>
                    <a:pt x="1372" y="3250"/>
                  </a:cubicBezTo>
                  <a:cubicBezTo>
                    <a:pt x="1392" y="3250"/>
                    <a:pt x="1433" y="3250"/>
                    <a:pt x="1454" y="3276"/>
                  </a:cubicBezTo>
                  <a:lnTo>
                    <a:pt x="1520" y="3276"/>
                  </a:lnTo>
                  <a:cubicBezTo>
                    <a:pt x="1520" y="3276"/>
                    <a:pt x="1541" y="3276"/>
                    <a:pt x="1541" y="3297"/>
                  </a:cubicBezTo>
                  <a:lnTo>
                    <a:pt x="1628" y="3297"/>
                  </a:lnTo>
                  <a:lnTo>
                    <a:pt x="1649" y="3317"/>
                  </a:lnTo>
                  <a:cubicBezTo>
                    <a:pt x="1690" y="3317"/>
                    <a:pt x="1731" y="3317"/>
                    <a:pt x="1777" y="3338"/>
                  </a:cubicBezTo>
                  <a:cubicBezTo>
                    <a:pt x="1839" y="3338"/>
                    <a:pt x="1906" y="3358"/>
                    <a:pt x="1967" y="3358"/>
                  </a:cubicBezTo>
                  <a:lnTo>
                    <a:pt x="1988" y="3358"/>
                  </a:lnTo>
                  <a:cubicBezTo>
                    <a:pt x="2013" y="3379"/>
                    <a:pt x="2013" y="3379"/>
                    <a:pt x="2034" y="3379"/>
                  </a:cubicBezTo>
                  <a:cubicBezTo>
                    <a:pt x="2075" y="3379"/>
                    <a:pt x="2116" y="3379"/>
                    <a:pt x="2183" y="3404"/>
                  </a:cubicBezTo>
                  <a:lnTo>
                    <a:pt x="2244" y="3404"/>
                  </a:lnTo>
                  <a:cubicBezTo>
                    <a:pt x="2291" y="3404"/>
                    <a:pt x="2332" y="3425"/>
                    <a:pt x="2373" y="3425"/>
                  </a:cubicBezTo>
                  <a:lnTo>
                    <a:pt x="2440" y="3425"/>
                  </a:lnTo>
                  <a:cubicBezTo>
                    <a:pt x="2501" y="3445"/>
                    <a:pt x="2568" y="3445"/>
                    <a:pt x="2630" y="3445"/>
                  </a:cubicBezTo>
                  <a:lnTo>
                    <a:pt x="2655" y="3445"/>
                  </a:lnTo>
                  <a:cubicBezTo>
                    <a:pt x="2717" y="3466"/>
                    <a:pt x="2784" y="3466"/>
                    <a:pt x="2845" y="3466"/>
                  </a:cubicBezTo>
                  <a:lnTo>
                    <a:pt x="2912" y="3466"/>
                  </a:lnTo>
                  <a:cubicBezTo>
                    <a:pt x="2953" y="3466"/>
                    <a:pt x="2994" y="3487"/>
                    <a:pt x="3040" y="3487"/>
                  </a:cubicBezTo>
                  <a:lnTo>
                    <a:pt x="3318" y="3487"/>
                  </a:lnTo>
                  <a:cubicBezTo>
                    <a:pt x="3379" y="3507"/>
                    <a:pt x="3425" y="3507"/>
                    <a:pt x="3466" y="3507"/>
                  </a:cubicBezTo>
                  <a:lnTo>
                    <a:pt x="4452" y="3507"/>
                  </a:lnTo>
                  <a:cubicBezTo>
                    <a:pt x="4534" y="3487"/>
                    <a:pt x="4622" y="3487"/>
                    <a:pt x="4729" y="3487"/>
                  </a:cubicBezTo>
                  <a:lnTo>
                    <a:pt x="4791" y="3487"/>
                  </a:lnTo>
                  <a:cubicBezTo>
                    <a:pt x="4837" y="3487"/>
                    <a:pt x="4878" y="3466"/>
                    <a:pt x="4919" y="3466"/>
                  </a:cubicBezTo>
                  <a:lnTo>
                    <a:pt x="5135" y="3466"/>
                  </a:lnTo>
                  <a:cubicBezTo>
                    <a:pt x="5156" y="3445"/>
                    <a:pt x="5176" y="3445"/>
                    <a:pt x="5197" y="3445"/>
                  </a:cubicBezTo>
                  <a:lnTo>
                    <a:pt x="5351" y="3445"/>
                  </a:lnTo>
                  <a:cubicBezTo>
                    <a:pt x="5371" y="3425"/>
                    <a:pt x="5392" y="3425"/>
                    <a:pt x="5412" y="3425"/>
                  </a:cubicBezTo>
                  <a:cubicBezTo>
                    <a:pt x="5479" y="3425"/>
                    <a:pt x="5541" y="3404"/>
                    <a:pt x="5607" y="3404"/>
                  </a:cubicBezTo>
                  <a:cubicBezTo>
                    <a:pt x="5669" y="3404"/>
                    <a:pt x="5710" y="3379"/>
                    <a:pt x="5756" y="3379"/>
                  </a:cubicBezTo>
                  <a:lnTo>
                    <a:pt x="5797" y="3379"/>
                  </a:lnTo>
                  <a:cubicBezTo>
                    <a:pt x="5839" y="3379"/>
                    <a:pt x="5864" y="3358"/>
                    <a:pt x="5905" y="3358"/>
                  </a:cubicBezTo>
                  <a:lnTo>
                    <a:pt x="5946" y="3358"/>
                  </a:lnTo>
                  <a:cubicBezTo>
                    <a:pt x="5967" y="3338"/>
                    <a:pt x="6013" y="3338"/>
                    <a:pt x="6034" y="3338"/>
                  </a:cubicBezTo>
                  <a:lnTo>
                    <a:pt x="6075" y="3338"/>
                  </a:lnTo>
                  <a:cubicBezTo>
                    <a:pt x="6121" y="3317"/>
                    <a:pt x="6141" y="3317"/>
                    <a:pt x="6183" y="3317"/>
                  </a:cubicBezTo>
                  <a:lnTo>
                    <a:pt x="6203" y="3297"/>
                  </a:lnTo>
                  <a:lnTo>
                    <a:pt x="6249" y="3297"/>
                  </a:lnTo>
                  <a:cubicBezTo>
                    <a:pt x="6270" y="3297"/>
                    <a:pt x="6290" y="3297"/>
                    <a:pt x="6311" y="3276"/>
                  </a:cubicBezTo>
                  <a:lnTo>
                    <a:pt x="6352" y="3276"/>
                  </a:lnTo>
                  <a:cubicBezTo>
                    <a:pt x="6378" y="3276"/>
                    <a:pt x="6398" y="3250"/>
                    <a:pt x="6419" y="3250"/>
                  </a:cubicBezTo>
                  <a:lnTo>
                    <a:pt x="6460" y="3250"/>
                  </a:lnTo>
                  <a:cubicBezTo>
                    <a:pt x="6480" y="3250"/>
                    <a:pt x="6506" y="3230"/>
                    <a:pt x="6527" y="3230"/>
                  </a:cubicBezTo>
                  <a:lnTo>
                    <a:pt x="6547" y="3230"/>
                  </a:lnTo>
                  <a:cubicBezTo>
                    <a:pt x="6568" y="3230"/>
                    <a:pt x="6568" y="3209"/>
                    <a:pt x="6588" y="3209"/>
                  </a:cubicBezTo>
                  <a:lnTo>
                    <a:pt x="6609" y="3209"/>
                  </a:lnTo>
                  <a:cubicBezTo>
                    <a:pt x="6634" y="3209"/>
                    <a:pt x="6675" y="3189"/>
                    <a:pt x="6696" y="3189"/>
                  </a:cubicBezTo>
                  <a:lnTo>
                    <a:pt x="6716" y="3189"/>
                  </a:lnTo>
                  <a:cubicBezTo>
                    <a:pt x="6763" y="3168"/>
                    <a:pt x="6804" y="3148"/>
                    <a:pt x="6824" y="3148"/>
                  </a:cubicBezTo>
                  <a:lnTo>
                    <a:pt x="6845" y="3148"/>
                  </a:lnTo>
                  <a:cubicBezTo>
                    <a:pt x="6845" y="3148"/>
                    <a:pt x="6865" y="3148"/>
                    <a:pt x="6865" y="3122"/>
                  </a:cubicBezTo>
                  <a:cubicBezTo>
                    <a:pt x="6891" y="3122"/>
                    <a:pt x="6912" y="3122"/>
                    <a:pt x="6932" y="3101"/>
                  </a:cubicBezTo>
                  <a:lnTo>
                    <a:pt x="6953" y="3101"/>
                  </a:lnTo>
                  <a:cubicBezTo>
                    <a:pt x="6973" y="3101"/>
                    <a:pt x="6994" y="3081"/>
                    <a:pt x="7019" y="3081"/>
                  </a:cubicBezTo>
                  <a:lnTo>
                    <a:pt x="7040" y="3081"/>
                  </a:lnTo>
                  <a:lnTo>
                    <a:pt x="7061" y="3060"/>
                  </a:lnTo>
                  <a:lnTo>
                    <a:pt x="7102" y="3060"/>
                  </a:lnTo>
                  <a:cubicBezTo>
                    <a:pt x="7102" y="3040"/>
                    <a:pt x="7122" y="3040"/>
                    <a:pt x="7122" y="3040"/>
                  </a:cubicBezTo>
                  <a:cubicBezTo>
                    <a:pt x="7148" y="3040"/>
                    <a:pt x="7168" y="3019"/>
                    <a:pt x="7168" y="3019"/>
                  </a:cubicBezTo>
                  <a:lnTo>
                    <a:pt x="7189" y="3019"/>
                  </a:lnTo>
                  <a:lnTo>
                    <a:pt x="7209" y="2994"/>
                  </a:lnTo>
                  <a:lnTo>
                    <a:pt x="7230" y="2994"/>
                  </a:lnTo>
                  <a:cubicBezTo>
                    <a:pt x="7250" y="2973"/>
                    <a:pt x="7250" y="2973"/>
                    <a:pt x="7276" y="2973"/>
                  </a:cubicBezTo>
                  <a:cubicBezTo>
                    <a:pt x="7276" y="2973"/>
                    <a:pt x="7297" y="2973"/>
                    <a:pt x="7297" y="2953"/>
                  </a:cubicBezTo>
                  <a:lnTo>
                    <a:pt x="7317" y="2953"/>
                  </a:lnTo>
                  <a:lnTo>
                    <a:pt x="7338" y="2932"/>
                  </a:lnTo>
                  <a:lnTo>
                    <a:pt x="7358" y="2932"/>
                  </a:lnTo>
                  <a:cubicBezTo>
                    <a:pt x="7379" y="2932"/>
                    <a:pt x="7379" y="2912"/>
                    <a:pt x="7405" y="2912"/>
                  </a:cubicBezTo>
                  <a:lnTo>
                    <a:pt x="7425" y="2891"/>
                  </a:lnTo>
                  <a:cubicBezTo>
                    <a:pt x="7446" y="2891"/>
                    <a:pt x="7446" y="2891"/>
                    <a:pt x="7446" y="2865"/>
                  </a:cubicBezTo>
                  <a:lnTo>
                    <a:pt x="7466" y="2865"/>
                  </a:lnTo>
                  <a:cubicBezTo>
                    <a:pt x="7487" y="2865"/>
                    <a:pt x="7487" y="2845"/>
                    <a:pt x="7507" y="2845"/>
                  </a:cubicBezTo>
                  <a:lnTo>
                    <a:pt x="7507" y="2824"/>
                  </a:lnTo>
                  <a:lnTo>
                    <a:pt x="7533" y="2824"/>
                  </a:lnTo>
                  <a:lnTo>
                    <a:pt x="7553" y="2804"/>
                  </a:lnTo>
                  <a:lnTo>
                    <a:pt x="7574" y="2804"/>
                  </a:lnTo>
                  <a:cubicBezTo>
                    <a:pt x="7574" y="2783"/>
                    <a:pt x="7594" y="2783"/>
                    <a:pt x="7594" y="2763"/>
                  </a:cubicBezTo>
                  <a:lnTo>
                    <a:pt x="7615" y="2763"/>
                  </a:lnTo>
                  <a:cubicBezTo>
                    <a:pt x="7615" y="2737"/>
                    <a:pt x="7636" y="2737"/>
                    <a:pt x="7636" y="2737"/>
                  </a:cubicBezTo>
                  <a:lnTo>
                    <a:pt x="7661" y="2716"/>
                  </a:lnTo>
                  <a:lnTo>
                    <a:pt x="7682" y="2696"/>
                  </a:lnTo>
                  <a:lnTo>
                    <a:pt x="7702" y="2675"/>
                  </a:lnTo>
                  <a:lnTo>
                    <a:pt x="7702" y="2655"/>
                  </a:lnTo>
                  <a:lnTo>
                    <a:pt x="7723" y="2655"/>
                  </a:lnTo>
                  <a:lnTo>
                    <a:pt x="7723" y="2634"/>
                  </a:lnTo>
                  <a:lnTo>
                    <a:pt x="7743" y="2609"/>
                  </a:lnTo>
                  <a:lnTo>
                    <a:pt x="7743" y="2588"/>
                  </a:lnTo>
                  <a:cubicBezTo>
                    <a:pt x="7764" y="2568"/>
                    <a:pt x="7764" y="2568"/>
                    <a:pt x="7764" y="2547"/>
                  </a:cubicBezTo>
                  <a:lnTo>
                    <a:pt x="7790" y="2526"/>
                  </a:lnTo>
                  <a:lnTo>
                    <a:pt x="7790" y="2506"/>
                  </a:lnTo>
                  <a:lnTo>
                    <a:pt x="7790" y="2480"/>
                  </a:lnTo>
                  <a:lnTo>
                    <a:pt x="7790" y="2460"/>
                  </a:lnTo>
                  <a:lnTo>
                    <a:pt x="7790" y="2439"/>
                  </a:lnTo>
                  <a:cubicBezTo>
                    <a:pt x="7790" y="2439"/>
                    <a:pt x="7810" y="1541"/>
                    <a:pt x="7810" y="1068"/>
                  </a:cubicBezTo>
                  <a:cubicBezTo>
                    <a:pt x="7810" y="919"/>
                    <a:pt x="7682" y="750"/>
                    <a:pt x="7425" y="601"/>
                  </a:cubicBezTo>
                  <a:cubicBezTo>
                    <a:pt x="7405" y="601"/>
                    <a:pt x="7358" y="581"/>
                    <a:pt x="7338" y="555"/>
                  </a:cubicBezTo>
                  <a:lnTo>
                    <a:pt x="7317" y="555"/>
                  </a:lnTo>
                  <a:cubicBezTo>
                    <a:pt x="7297" y="534"/>
                    <a:pt x="7250" y="514"/>
                    <a:pt x="7230" y="514"/>
                  </a:cubicBezTo>
                  <a:cubicBezTo>
                    <a:pt x="7189" y="493"/>
                    <a:pt x="7168" y="473"/>
                    <a:pt x="7122" y="473"/>
                  </a:cubicBezTo>
                  <a:lnTo>
                    <a:pt x="7102" y="452"/>
                  </a:lnTo>
                  <a:cubicBezTo>
                    <a:pt x="7081" y="452"/>
                    <a:pt x="7040" y="426"/>
                    <a:pt x="7019" y="426"/>
                  </a:cubicBezTo>
                  <a:lnTo>
                    <a:pt x="6994" y="406"/>
                  </a:lnTo>
                  <a:cubicBezTo>
                    <a:pt x="6953" y="406"/>
                    <a:pt x="6932" y="385"/>
                    <a:pt x="6891" y="385"/>
                  </a:cubicBezTo>
                  <a:lnTo>
                    <a:pt x="6865" y="365"/>
                  </a:lnTo>
                  <a:lnTo>
                    <a:pt x="6824" y="365"/>
                  </a:lnTo>
                  <a:cubicBezTo>
                    <a:pt x="6804" y="344"/>
                    <a:pt x="6804" y="344"/>
                    <a:pt x="6783" y="344"/>
                  </a:cubicBezTo>
                  <a:cubicBezTo>
                    <a:pt x="6763" y="344"/>
                    <a:pt x="6737" y="324"/>
                    <a:pt x="6716" y="324"/>
                  </a:cubicBezTo>
                  <a:cubicBezTo>
                    <a:pt x="6696" y="324"/>
                    <a:pt x="6675" y="324"/>
                    <a:pt x="6655" y="298"/>
                  </a:cubicBezTo>
                  <a:cubicBezTo>
                    <a:pt x="6609" y="298"/>
                    <a:pt x="6588" y="298"/>
                    <a:pt x="6568" y="278"/>
                  </a:cubicBezTo>
                  <a:lnTo>
                    <a:pt x="6527" y="278"/>
                  </a:lnTo>
                  <a:cubicBezTo>
                    <a:pt x="6527" y="278"/>
                    <a:pt x="6506" y="278"/>
                    <a:pt x="6506" y="257"/>
                  </a:cubicBezTo>
                  <a:lnTo>
                    <a:pt x="6439" y="257"/>
                  </a:lnTo>
                  <a:cubicBezTo>
                    <a:pt x="6419" y="257"/>
                    <a:pt x="6398" y="237"/>
                    <a:pt x="6352" y="237"/>
                  </a:cubicBezTo>
                  <a:cubicBezTo>
                    <a:pt x="6331" y="237"/>
                    <a:pt x="6331" y="237"/>
                    <a:pt x="6311" y="216"/>
                  </a:cubicBezTo>
                  <a:lnTo>
                    <a:pt x="6270" y="216"/>
                  </a:lnTo>
                  <a:cubicBezTo>
                    <a:pt x="6249" y="216"/>
                    <a:pt x="6224" y="216"/>
                    <a:pt x="6203" y="195"/>
                  </a:cubicBezTo>
                  <a:lnTo>
                    <a:pt x="6183" y="195"/>
                  </a:lnTo>
                  <a:cubicBezTo>
                    <a:pt x="6141" y="195"/>
                    <a:pt x="6095" y="170"/>
                    <a:pt x="6054" y="170"/>
                  </a:cubicBezTo>
                  <a:lnTo>
                    <a:pt x="6034" y="170"/>
                  </a:lnTo>
                  <a:cubicBezTo>
                    <a:pt x="5967" y="149"/>
                    <a:pt x="5905" y="149"/>
                    <a:pt x="5839" y="129"/>
                  </a:cubicBezTo>
                  <a:lnTo>
                    <a:pt x="5797" y="129"/>
                  </a:lnTo>
                  <a:cubicBezTo>
                    <a:pt x="5736" y="129"/>
                    <a:pt x="5690" y="108"/>
                    <a:pt x="5649" y="108"/>
                  </a:cubicBezTo>
                  <a:lnTo>
                    <a:pt x="5582" y="108"/>
                  </a:lnTo>
                  <a:cubicBezTo>
                    <a:pt x="5520" y="88"/>
                    <a:pt x="5479" y="88"/>
                    <a:pt x="5433" y="88"/>
                  </a:cubicBezTo>
                  <a:cubicBezTo>
                    <a:pt x="5412" y="88"/>
                    <a:pt x="5412" y="88"/>
                    <a:pt x="5392" y="67"/>
                  </a:cubicBezTo>
                  <a:lnTo>
                    <a:pt x="5371" y="67"/>
                  </a:lnTo>
                  <a:cubicBezTo>
                    <a:pt x="5305" y="67"/>
                    <a:pt x="5243" y="67"/>
                    <a:pt x="5176" y="41"/>
                  </a:cubicBezTo>
                  <a:lnTo>
                    <a:pt x="4966" y="41"/>
                  </a:lnTo>
                  <a:cubicBezTo>
                    <a:pt x="4940" y="21"/>
                    <a:pt x="4919" y="21"/>
                    <a:pt x="4919" y="21"/>
                  </a:cubicBezTo>
                  <a:lnTo>
                    <a:pt x="4709" y="21"/>
                  </a:lnTo>
                  <a:cubicBezTo>
                    <a:pt x="4663" y="21"/>
                    <a:pt x="4622" y="21"/>
                    <a:pt x="4581" y="0"/>
                  </a:cubicBezTo>
                  <a:close/>
                </a:path>
              </a:pathLst>
            </a:custGeom>
            <a:solidFill>
              <a:srgbClr val="FFC7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" name="Google Shape;451;p22">
              <a:extLst>
                <a:ext uri="{FF2B5EF4-FFF2-40B4-BE49-F238E27FC236}">
                  <a16:creationId xmlns:a16="http://schemas.microsoft.com/office/drawing/2014/main" id="{2239B1E3-7323-E943-82D4-8F69E1B91277}"/>
                </a:ext>
              </a:extLst>
            </p:cNvPr>
            <p:cNvSpPr/>
            <p:nvPr/>
          </p:nvSpPr>
          <p:spPr>
            <a:xfrm>
              <a:off x="4200511" y="2587585"/>
              <a:ext cx="777114" cy="189858"/>
            </a:xfrm>
            <a:custGeom>
              <a:avLst/>
              <a:gdLst/>
              <a:ahLst/>
              <a:cxnLst/>
              <a:rect l="l" t="t" r="r" b="b"/>
              <a:pathLst>
                <a:path w="8878" h="2169" extrusionOk="0">
                  <a:moveTo>
                    <a:pt x="4429" y="587"/>
                  </a:moveTo>
                  <a:cubicBezTo>
                    <a:pt x="5090" y="587"/>
                    <a:pt x="5727" y="684"/>
                    <a:pt x="6033" y="868"/>
                  </a:cubicBezTo>
                  <a:cubicBezTo>
                    <a:pt x="6485" y="1125"/>
                    <a:pt x="6121" y="1402"/>
                    <a:pt x="5222" y="1531"/>
                  </a:cubicBezTo>
                  <a:cubicBezTo>
                    <a:pt x="4970" y="1567"/>
                    <a:pt x="4702" y="1585"/>
                    <a:pt x="4439" y="1585"/>
                  </a:cubicBezTo>
                  <a:cubicBezTo>
                    <a:pt x="3784" y="1585"/>
                    <a:pt x="3152" y="1477"/>
                    <a:pt x="2845" y="1294"/>
                  </a:cubicBezTo>
                  <a:cubicBezTo>
                    <a:pt x="2398" y="1058"/>
                    <a:pt x="2763" y="760"/>
                    <a:pt x="3661" y="632"/>
                  </a:cubicBezTo>
                  <a:cubicBezTo>
                    <a:pt x="3908" y="602"/>
                    <a:pt x="4171" y="587"/>
                    <a:pt x="4429" y="587"/>
                  </a:cubicBezTo>
                  <a:close/>
                  <a:moveTo>
                    <a:pt x="4462" y="1"/>
                  </a:moveTo>
                  <a:cubicBezTo>
                    <a:pt x="3877" y="1"/>
                    <a:pt x="3281" y="38"/>
                    <a:pt x="2716" y="119"/>
                  </a:cubicBezTo>
                  <a:cubicBezTo>
                    <a:pt x="791" y="375"/>
                    <a:pt x="0" y="1017"/>
                    <a:pt x="945" y="1551"/>
                  </a:cubicBezTo>
                  <a:cubicBezTo>
                    <a:pt x="1626" y="1938"/>
                    <a:pt x="3037" y="2169"/>
                    <a:pt x="4503" y="2169"/>
                  </a:cubicBezTo>
                  <a:cubicBezTo>
                    <a:pt x="5060" y="2169"/>
                    <a:pt x="5626" y="2135"/>
                    <a:pt x="6162" y="2065"/>
                  </a:cubicBezTo>
                  <a:cubicBezTo>
                    <a:pt x="8087" y="1787"/>
                    <a:pt x="8878" y="1145"/>
                    <a:pt x="7938" y="612"/>
                  </a:cubicBezTo>
                  <a:cubicBezTo>
                    <a:pt x="7270" y="228"/>
                    <a:pt x="5899" y="1"/>
                    <a:pt x="4462" y="1"/>
                  </a:cubicBezTo>
                  <a:close/>
                </a:path>
              </a:pathLst>
            </a:custGeom>
            <a:solidFill>
              <a:srgbClr val="FFE5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" name="Google Shape;452;p22">
              <a:extLst>
                <a:ext uri="{FF2B5EF4-FFF2-40B4-BE49-F238E27FC236}">
                  <a16:creationId xmlns:a16="http://schemas.microsoft.com/office/drawing/2014/main" id="{EABB4017-6799-D04A-90B0-C58A685AD23D}"/>
                </a:ext>
              </a:extLst>
            </p:cNvPr>
            <p:cNvSpPr/>
            <p:nvPr/>
          </p:nvSpPr>
          <p:spPr>
            <a:xfrm>
              <a:off x="4408575" y="2464864"/>
              <a:ext cx="380329" cy="205964"/>
            </a:xfrm>
            <a:custGeom>
              <a:avLst/>
              <a:gdLst/>
              <a:ahLst/>
              <a:cxnLst/>
              <a:rect l="l" t="t" r="r" b="b"/>
              <a:pathLst>
                <a:path w="4345" h="2353" extrusionOk="0">
                  <a:moveTo>
                    <a:pt x="1" y="1"/>
                  </a:moveTo>
                  <a:lnTo>
                    <a:pt x="1" y="2352"/>
                  </a:lnTo>
                  <a:lnTo>
                    <a:pt x="4344" y="2352"/>
                  </a:lnTo>
                  <a:lnTo>
                    <a:pt x="4344" y="1"/>
                  </a:lnTo>
                  <a:close/>
                </a:path>
              </a:pathLst>
            </a:custGeom>
            <a:solidFill>
              <a:srgbClr val="FFE5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" name="Google Shape;453;p22">
              <a:extLst>
                <a:ext uri="{FF2B5EF4-FFF2-40B4-BE49-F238E27FC236}">
                  <a16:creationId xmlns:a16="http://schemas.microsoft.com/office/drawing/2014/main" id="{1A7DDEEE-2B1B-D24E-8FB5-09D49C61DC1B}"/>
                </a:ext>
              </a:extLst>
            </p:cNvPr>
            <p:cNvSpPr/>
            <p:nvPr/>
          </p:nvSpPr>
          <p:spPr>
            <a:xfrm>
              <a:off x="4241826" y="2414095"/>
              <a:ext cx="683716" cy="309340"/>
            </a:xfrm>
            <a:custGeom>
              <a:avLst/>
              <a:gdLst/>
              <a:ahLst/>
              <a:cxnLst/>
              <a:rect l="l" t="t" r="r" b="b"/>
              <a:pathLst>
                <a:path w="7811" h="3534" extrusionOk="0">
                  <a:moveTo>
                    <a:pt x="3854" y="647"/>
                  </a:moveTo>
                  <a:cubicBezTo>
                    <a:pt x="4501" y="647"/>
                    <a:pt x="5140" y="751"/>
                    <a:pt x="5453" y="925"/>
                  </a:cubicBezTo>
                  <a:cubicBezTo>
                    <a:pt x="5864" y="1156"/>
                    <a:pt x="5520" y="1438"/>
                    <a:pt x="4663" y="1541"/>
                  </a:cubicBezTo>
                  <a:cubicBezTo>
                    <a:pt x="4410" y="1579"/>
                    <a:pt x="4142" y="1597"/>
                    <a:pt x="3880" y="1597"/>
                  </a:cubicBezTo>
                  <a:cubicBezTo>
                    <a:pt x="3256" y="1597"/>
                    <a:pt x="2662" y="1497"/>
                    <a:pt x="2373" y="1330"/>
                  </a:cubicBezTo>
                  <a:cubicBezTo>
                    <a:pt x="1967" y="1094"/>
                    <a:pt x="2311" y="817"/>
                    <a:pt x="3169" y="689"/>
                  </a:cubicBezTo>
                  <a:cubicBezTo>
                    <a:pt x="3388" y="660"/>
                    <a:pt x="3622" y="647"/>
                    <a:pt x="3854" y="647"/>
                  </a:cubicBezTo>
                  <a:close/>
                  <a:moveTo>
                    <a:pt x="3595" y="1"/>
                  </a:moveTo>
                  <a:cubicBezTo>
                    <a:pt x="3528" y="1"/>
                    <a:pt x="3487" y="1"/>
                    <a:pt x="3425" y="26"/>
                  </a:cubicBezTo>
                  <a:lnTo>
                    <a:pt x="3040" y="26"/>
                  </a:lnTo>
                  <a:cubicBezTo>
                    <a:pt x="2994" y="47"/>
                    <a:pt x="2953" y="47"/>
                    <a:pt x="2886" y="47"/>
                  </a:cubicBezTo>
                  <a:lnTo>
                    <a:pt x="2825" y="47"/>
                  </a:lnTo>
                  <a:cubicBezTo>
                    <a:pt x="2784" y="47"/>
                    <a:pt x="2737" y="47"/>
                    <a:pt x="2696" y="67"/>
                  </a:cubicBezTo>
                  <a:lnTo>
                    <a:pt x="2609" y="67"/>
                  </a:lnTo>
                  <a:cubicBezTo>
                    <a:pt x="2568" y="67"/>
                    <a:pt x="2527" y="67"/>
                    <a:pt x="2481" y="88"/>
                  </a:cubicBezTo>
                  <a:lnTo>
                    <a:pt x="2419" y="88"/>
                  </a:lnTo>
                  <a:cubicBezTo>
                    <a:pt x="2332" y="88"/>
                    <a:pt x="2270" y="108"/>
                    <a:pt x="2203" y="108"/>
                  </a:cubicBezTo>
                  <a:cubicBezTo>
                    <a:pt x="2162" y="108"/>
                    <a:pt x="2116" y="129"/>
                    <a:pt x="2075" y="129"/>
                  </a:cubicBezTo>
                  <a:lnTo>
                    <a:pt x="2013" y="129"/>
                  </a:lnTo>
                  <a:cubicBezTo>
                    <a:pt x="1988" y="155"/>
                    <a:pt x="1947" y="155"/>
                    <a:pt x="1926" y="155"/>
                  </a:cubicBezTo>
                  <a:cubicBezTo>
                    <a:pt x="1906" y="155"/>
                    <a:pt x="1885" y="155"/>
                    <a:pt x="1885" y="175"/>
                  </a:cubicBezTo>
                  <a:lnTo>
                    <a:pt x="1777" y="175"/>
                  </a:lnTo>
                  <a:cubicBezTo>
                    <a:pt x="1777" y="175"/>
                    <a:pt x="1757" y="196"/>
                    <a:pt x="1731" y="196"/>
                  </a:cubicBezTo>
                  <a:cubicBezTo>
                    <a:pt x="1710" y="196"/>
                    <a:pt x="1669" y="196"/>
                    <a:pt x="1649" y="216"/>
                  </a:cubicBezTo>
                  <a:lnTo>
                    <a:pt x="1582" y="216"/>
                  </a:lnTo>
                  <a:cubicBezTo>
                    <a:pt x="1562" y="216"/>
                    <a:pt x="1520" y="237"/>
                    <a:pt x="1500" y="237"/>
                  </a:cubicBezTo>
                  <a:lnTo>
                    <a:pt x="1454" y="237"/>
                  </a:lnTo>
                  <a:cubicBezTo>
                    <a:pt x="1433" y="257"/>
                    <a:pt x="1433" y="257"/>
                    <a:pt x="1413" y="257"/>
                  </a:cubicBezTo>
                  <a:lnTo>
                    <a:pt x="1372" y="257"/>
                  </a:lnTo>
                  <a:cubicBezTo>
                    <a:pt x="1346" y="283"/>
                    <a:pt x="1325" y="283"/>
                    <a:pt x="1305" y="283"/>
                  </a:cubicBezTo>
                  <a:cubicBezTo>
                    <a:pt x="1284" y="283"/>
                    <a:pt x="1284" y="283"/>
                    <a:pt x="1264" y="304"/>
                  </a:cubicBezTo>
                  <a:lnTo>
                    <a:pt x="1218" y="304"/>
                  </a:lnTo>
                  <a:cubicBezTo>
                    <a:pt x="1176" y="324"/>
                    <a:pt x="1156" y="324"/>
                    <a:pt x="1115" y="324"/>
                  </a:cubicBezTo>
                  <a:lnTo>
                    <a:pt x="1089" y="345"/>
                  </a:lnTo>
                  <a:cubicBezTo>
                    <a:pt x="1048" y="345"/>
                    <a:pt x="1028" y="365"/>
                    <a:pt x="987" y="365"/>
                  </a:cubicBezTo>
                  <a:cubicBezTo>
                    <a:pt x="961" y="386"/>
                    <a:pt x="961" y="386"/>
                    <a:pt x="940" y="386"/>
                  </a:cubicBezTo>
                  <a:cubicBezTo>
                    <a:pt x="940" y="386"/>
                    <a:pt x="920" y="386"/>
                    <a:pt x="899" y="411"/>
                  </a:cubicBezTo>
                  <a:lnTo>
                    <a:pt x="858" y="411"/>
                  </a:lnTo>
                  <a:cubicBezTo>
                    <a:pt x="832" y="432"/>
                    <a:pt x="812" y="432"/>
                    <a:pt x="812" y="432"/>
                  </a:cubicBezTo>
                  <a:lnTo>
                    <a:pt x="791" y="452"/>
                  </a:lnTo>
                  <a:lnTo>
                    <a:pt x="771" y="452"/>
                  </a:lnTo>
                  <a:cubicBezTo>
                    <a:pt x="750" y="452"/>
                    <a:pt x="750" y="452"/>
                    <a:pt x="730" y="473"/>
                  </a:cubicBezTo>
                  <a:lnTo>
                    <a:pt x="684" y="473"/>
                  </a:lnTo>
                  <a:cubicBezTo>
                    <a:pt x="684" y="494"/>
                    <a:pt x="663" y="494"/>
                    <a:pt x="643" y="494"/>
                  </a:cubicBezTo>
                  <a:lnTo>
                    <a:pt x="622" y="514"/>
                  </a:lnTo>
                  <a:lnTo>
                    <a:pt x="576" y="514"/>
                  </a:lnTo>
                  <a:cubicBezTo>
                    <a:pt x="576" y="540"/>
                    <a:pt x="555" y="540"/>
                    <a:pt x="555" y="540"/>
                  </a:cubicBezTo>
                  <a:cubicBezTo>
                    <a:pt x="535" y="540"/>
                    <a:pt x="535" y="560"/>
                    <a:pt x="514" y="560"/>
                  </a:cubicBezTo>
                  <a:lnTo>
                    <a:pt x="494" y="560"/>
                  </a:lnTo>
                  <a:lnTo>
                    <a:pt x="494" y="581"/>
                  </a:lnTo>
                  <a:lnTo>
                    <a:pt x="447" y="581"/>
                  </a:lnTo>
                  <a:cubicBezTo>
                    <a:pt x="447" y="601"/>
                    <a:pt x="427" y="601"/>
                    <a:pt x="427" y="601"/>
                  </a:cubicBezTo>
                  <a:cubicBezTo>
                    <a:pt x="406" y="601"/>
                    <a:pt x="406" y="622"/>
                    <a:pt x="406" y="622"/>
                  </a:cubicBezTo>
                  <a:lnTo>
                    <a:pt x="386" y="622"/>
                  </a:lnTo>
                  <a:cubicBezTo>
                    <a:pt x="386" y="622"/>
                    <a:pt x="386" y="642"/>
                    <a:pt x="365" y="642"/>
                  </a:cubicBezTo>
                  <a:lnTo>
                    <a:pt x="345" y="642"/>
                  </a:lnTo>
                  <a:cubicBezTo>
                    <a:pt x="345" y="668"/>
                    <a:pt x="319" y="668"/>
                    <a:pt x="319" y="668"/>
                  </a:cubicBezTo>
                  <a:lnTo>
                    <a:pt x="298" y="689"/>
                  </a:lnTo>
                  <a:cubicBezTo>
                    <a:pt x="278" y="689"/>
                    <a:pt x="278" y="709"/>
                    <a:pt x="257" y="709"/>
                  </a:cubicBezTo>
                  <a:lnTo>
                    <a:pt x="257" y="730"/>
                  </a:lnTo>
                  <a:cubicBezTo>
                    <a:pt x="237" y="730"/>
                    <a:pt x="237" y="730"/>
                    <a:pt x="216" y="750"/>
                  </a:cubicBezTo>
                  <a:cubicBezTo>
                    <a:pt x="191" y="771"/>
                    <a:pt x="191" y="771"/>
                    <a:pt x="170" y="771"/>
                  </a:cubicBezTo>
                  <a:lnTo>
                    <a:pt x="170" y="796"/>
                  </a:lnTo>
                  <a:lnTo>
                    <a:pt x="150" y="817"/>
                  </a:lnTo>
                  <a:lnTo>
                    <a:pt x="129" y="838"/>
                  </a:lnTo>
                  <a:lnTo>
                    <a:pt x="129" y="858"/>
                  </a:lnTo>
                  <a:lnTo>
                    <a:pt x="109" y="858"/>
                  </a:lnTo>
                  <a:lnTo>
                    <a:pt x="88" y="879"/>
                  </a:lnTo>
                  <a:lnTo>
                    <a:pt x="88" y="899"/>
                  </a:lnTo>
                  <a:lnTo>
                    <a:pt x="62" y="925"/>
                  </a:lnTo>
                  <a:lnTo>
                    <a:pt x="62" y="945"/>
                  </a:lnTo>
                  <a:cubicBezTo>
                    <a:pt x="62" y="945"/>
                    <a:pt x="62" y="966"/>
                    <a:pt x="42" y="966"/>
                  </a:cubicBezTo>
                  <a:lnTo>
                    <a:pt x="42" y="986"/>
                  </a:lnTo>
                  <a:lnTo>
                    <a:pt x="42" y="1007"/>
                  </a:lnTo>
                  <a:lnTo>
                    <a:pt x="42" y="1028"/>
                  </a:lnTo>
                  <a:lnTo>
                    <a:pt x="21" y="1028"/>
                  </a:lnTo>
                  <a:lnTo>
                    <a:pt x="21" y="1053"/>
                  </a:lnTo>
                  <a:lnTo>
                    <a:pt x="21" y="1074"/>
                  </a:lnTo>
                  <a:lnTo>
                    <a:pt x="21" y="1372"/>
                  </a:lnTo>
                  <a:lnTo>
                    <a:pt x="21" y="1413"/>
                  </a:lnTo>
                  <a:cubicBezTo>
                    <a:pt x="21" y="1413"/>
                    <a:pt x="1" y="1972"/>
                    <a:pt x="1" y="2439"/>
                  </a:cubicBezTo>
                  <a:cubicBezTo>
                    <a:pt x="1" y="2594"/>
                    <a:pt x="129" y="2763"/>
                    <a:pt x="406" y="2912"/>
                  </a:cubicBezTo>
                  <a:cubicBezTo>
                    <a:pt x="427" y="2932"/>
                    <a:pt x="447" y="2932"/>
                    <a:pt x="494" y="2953"/>
                  </a:cubicBezTo>
                  <a:lnTo>
                    <a:pt x="514" y="2979"/>
                  </a:lnTo>
                  <a:cubicBezTo>
                    <a:pt x="535" y="2979"/>
                    <a:pt x="555" y="2999"/>
                    <a:pt x="576" y="2999"/>
                  </a:cubicBezTo>
                  <a:lnTo>
                    <a:pt x="601" y="3020"/>
                  </a:lnTo>
                  <a:cubicBezTo>
                    <a:pt x="622" y="3020"/>
                    <a:pt x="663" y="3040"/>
                    <a:pt x="684" y="3040"/>
                  </a:cubicBezTo>
                  <a:cubicBezTo>
                    <a:pt x="704" y="3061"/>
                    <a:pt x="704" y="3061"/>
                    <a:pt x="730" y="3061"/>
                  </a:cubicBezTo>
                  <a:cubicBezTo>
                    <a:pt x="750" y="3061"/>
                    <a:pt x="771" y="3081"/>
                    <a:pt x="791" y="3081"/>
                  </a:cubicBezTo>
                  <a:lnTo>
                    <a:pt x="812" y="3107"/>
                  </a:lnTo>
                  <a:cubicBezTo>
                    <a:pt x="858" y="3107"/>
                    <a:pt x="899" y="3127"/>
                    <a:pt x="920" y="3148"/>
                  </a:cubicBezTo>
                  <a:lnTo>
                    <a:pt x="961" y="3148"/>
                  </a:lnTo>
                  <a:cubicBezTo>
                    <a:pt x="961" y="3148"/>
                    <a:pt x="987" y="3148"/>
                    <a:pt x="1007" y="3169"/>
                  </a:cubicBezTo>
                  <a:lnTo>
                    <a:pt x="1028" y="3169"/>
                  </a:lnTo>
                  <a:cubicBezTo>
                    <a:pt x="1048" y="3169"/>
                    <a:pt x="1089" y="3189"/>
                    <a:pt x="1115" y="3189"/>
                  </a:cubicBezTo>
                  <a:cubicBezTo>
                    <a:pt x="1135" y="3189"/>
                    <a:pt x="1156" y="3210"/>
                    <a:pt x="1176" y="3210"/>
                  </a:cubicBezTo>
                  <a:cubicBezTo>
                    <a:pt x="1197" y="3210"/>
                    <a:pt x="1218" y="3235"/>
                    <a:pt x="1264" y="3235"/>
                  </a:cubicBezTo>
                  <a:lnTo>
                    <a:pt x="1284" y="3235"/>
                  </a:lnTo>
                  <a:cubicBezTo>
                    <a:pt x="1305" y="3256"/>
                    <a:pt x="1305" y="3256"/>
                    <a:pt x="1325" y="3256"/>
                  </a:cubicBezTo>
                  <a:lnTo>
                    <a:pt x="1372" y="3256"/>
                  </a:lnTo>
                  <a:cubicBezTo>
                    <a:pt x="1392" y="3276"/>
                    <a:pt x="1433" y="3276"/>
                    <a:pt x="1454" y="3276"/>
                  </a:cubicBezTo>
                  <a:cubicBezTo>
                    <a:pt x="1474" y="3276"/>
                    <a:pt x="1500" y="3297"/>
                    <a:pt x="1520" y="3297"/>
                  </a:cubicBezTo>
                  <a:lnTo>
                    <a:pt x="1541" y="3297"/>
                  </a:lnTo>
                  <a:cubicBezTo>
                    <a:pt x="1562" y="3297"/>
                    <a:pt x="1582" y="3317"/>
                    <a:pt x="1628" y="3317"/>
                  </a:cubicBezTo>
                  <a:lnTo>
                    <a:pt x="1649" y="3317"/>
                  </a:lnTo>
                  <a:cubicBezTo>
                    <a:pt x="1690" y="3317"/>
                    <a:pt x="1731" y="3338"/>
                    <a:pt x="1777" y="3338"/>
                  </a:cubicBezTo>
                  <a:cubicBezTo>
                    <a:pt x="1839" y="3364"/>
                    <a:pt x="1906" y="3364"/>
                    <a:pt x="1967" y="3384"/>
                  </a:cubicBezTo>
                  <a:lnTo>
                    <a:pt x="2034" y="3384"/>
                  </a:lnTo>
                  <a:cubicBezTo>
                    <a:pt x="2075" y="3405"/>
                    <a:pt x="2116" y="3405"/>
                    <a:pt x="2183" y="3405"/>
                  </a:cubicBezTo>
                  <a:lnTo>
                    <a:pt x="2203" y="3405"/>
                  </a:lnTo>
                  <a:cubicBezTo>
                    <a:pt x="2224" y="3425"/>
                    <a:pt x="2224" y="3425"/>
                    <a:pt x="2244" y="3425"/>
                  </a:cubicBezTo>
                  <a:lnTo>
                    <a:pt x="2373" y="3425"/>
                  </a:lnTo>
                  <a:cubicBezTo>
                    <a:pt x="2398" y="3446"/>
                    <a:pt x="2419" y="3446"/>
                    <a:pt x="2419" y="3446"/>
                  </a:cubicBezTo>
                  <a:lnTo>
                    <a:pt x="2440" y="3446"/>
                  </a:lnTo>
                  <a:cubicBezTo>
                    <a:pt x="2501" y="3446"/>
                    <a:pt x="2568" y="3446"/>
                    <a:pt x="2630" y="3466"/>
                  </a:cubicBezTo>
                  <a:lnTo>
                    <a:pt x="2655" y="3466"/>
                  </a:lnTo>
                  <a:cubicBezTo>
                    <a:pt x="2717" y="3466"/>
                    <a:pt x="2784" y="3466"/>
                    <a:pt x="2845" y="3492"/>
                  </a:cubicBezTo>
                  <a:lnTo>
                    <a:pt x="3122" y="3492"/>
                  </a:lnTo>
                  <a:cubicBezTo>
                    <a:pt x="3169" y="3513"/>
                    <a:pt x="3210" y="3513"/>
                    <a:pt x="3251" y="3513"/>
                  </a:cubicBezTo>
                  <a:lnTo>
                    <a:pt x="3528" y="3513"/>
                  </a:lnTo>
                  <a:cubicBezTo>
                    <a:pt x="3595" y="3513"/>
                    <a:pt x="3656" y="3513"/>
                    <a:pt x="3723" y="3533"/>
                  </a:cubicBezTo>
                  <a:lnTo>
                    <a:pt x="4000" y="3533"/>
                  </a:lnTo>
                  <a:cubicBezTo>
                    <a:pt x="4067" y="3533"/>
                    <a:pt x="4108" y="3533"/>
                    <a:pt x="4149" y="3513"/>
                  </a:cubicBezTo>
                  <a:lnTo>
                    <a:pt x="4452" y="3513"/>
                  </a:lnTo>
                  <a:cubicBezTo>
                    <a:pt x="4534" y="3513"/>
                    <a:pt x="4622" y="3513"/>
                    <a:pt x="4729" y="3492"/>
                  </a:cubicBezTo>
                  <a:lnTo>
                    <a:pt x="5007" y="3492"/>
                  </a:lnTo>
                  <a:cubicBezTo>
                    <a:pt x="5048" y="3466"/>
                    <a:pt x="5094" y="3466"/>
                    <a:pt x="5135" y="3466"/>
                  </a:cubicBezTo>
                  <a:lnTo>
                    <a:pt x="5197" y="3466"/>
                  </a:lnTo>
                  <a:cubicBezTo>
                    <a:pt x="5263" y="3466"/>
                    <a:pt x="5305" y="3446"/>
                    <a:pt x="5351" y="3446"/>
                  </a:cubicBezTo>
                  <a:lnTo>
                    <a:pt x="5412" y="3446"/>
                  </a:lnTo>
                  <a:cubicBezTo>
                    <a:pt x="5479" y="3425"/>
                    <a:pt x="5541" y="3425"/>
                    <a:pt x="5607" y="3425"/>
                  </a:cubicBezTo>
                  <a:cubicBezTo>
                    <a:pt x="5669" y="3405"/>
                    <a:pt x="5710" y="3405"/>
                    <a:pt x="5756" y="3405"/>
                  </a:cubicBezTo>
                  <a:cubicBezTo>
                    <a:pt x="5777" y="3384"/>
                    <a:pt x="5777" y="3384"/>
                    <a:pt x="5797" y="3384"/>
                  </a:cubicBezTo>
                  <a:lnTo>
                    <a:pt x="5905" y="3384"/>
                  </a:lnTo>
                  <a:cubicBezTo>
                    <a:pt x="5905" y="3364"/>
                    <a:pt x="5926" y="3364"/>
                    <a:pt x="5946" y="3364"/>
                  </a:cubicBezTo>
                  <a:cubicBezTo>
                    <a:pt x="5967" y="3364"/>
                    <a:pt x="6013" y="3364"/>
                    <a:pt x="6034" y="3338"/>
                  </a:cubicBezTo>
                  <a:lnTo>
                    <a:pt x="6075" y="3338"/>
                  </a:lnTo>
                  <a:cubicBezTo>
                    <a:pt x="6121" y="3338"/>
                    <a:pt x="6141" y="3317"/>
                    <a:pt x="6183" y="3317"/>
                  </a:cubicBezTo>
                  <a:lnTo>
                    <a:pt x="6249" y="3317"/>
                  </a:lnTo>
                  <a:cubicBezTo>
                    <a:pt x="6270" y="3297"/>
                    <a:pt x="6290" y="3297"/>
                    <a:pt x="6311" y="3297"/>
                  </a:cubicBezTo>
                  <a:cubicBezTo>
                    <a:pt x="6331" y="3297"/>
                    <a:pt x="6331" y="3297"/>
                    <a:pt x="6352" y="3276"/>
                  </a:cubicBezTo>
                  <a:lnTo>
                    <a:pt x="6419" y="3276"/>
                  </a:lnTo>
                  <a:cubicBezTo>
                    <a:pt x="6439" y="3276"/>
                    <a:pt x="6439" y="3256"/>
                    <a:pt x="6460" y="3256"/>
                  </a:cubicBezTo>
                  <a:lnTo>
                    <a:pt x="6527" y="3256"/>
                  </a:lnTo>
                  <a:cubicBezTo>
                    <a:pt x="6527" y="3235"/>
                    <a:pt x="6547" y="3235"/>
                    <a:pt x="6547" y="3235"/>
                  </a:cubicBezTo>
                  <a:lnTo>
                    <a:pt x="6609" y="3235"/>
                  </a:lnTo>
                  <a:cubicBezTo>
                    <a:pt x="6634" y="3210"/>
                    <a:pt x="6675" y="3210"/>
                    <a:pt x="6696" y="3189"/>
                  </a:cubicBezTo>
                  <a:lnTo>
                    <a:pt x="6716" y="3189"/>
                  </a:lnTo>
                  <a:cubicBezTo>
                    <a:pt x="6763" y="3189"/>
                    <a:pt x="6804" y="3169"/>
                    <a:pt x="6824" y="3148"/>
                  </a:cubicBezTo>
                  <a:lnTo>
                    <a:pt x="6865" y="3148"/>
                  </a:lnTo>
                  <a:cubicBezTo>
                    <a:pt x="6891" y="3148"/>
                    <a:pt x="6912" y="3127"/>
                    <a:pt x="6932" y="3127"/>
                  </a:cubicBezTo>
                  <a:cubicBezTo>
                    <a:pt x="6932" y="3127"/>
                    <a:pt x="6953" y="3127"/>
                    <a:pt x="6953" y="3107"/>
                  </a:cubicBezTo>
                  <a:lnTo>
                    <a:pt x="7019" y="3107"/>
                  </a:lnTo>
                  <a:lnTo>
                    <a:pt x="7040" y="3081"/>
                  </a:lnTo>
                  <a:lnTo>
                    <a:pt x="7061" y="3081"/>
                  </a:lnTo>
                  <a:cubicBezTo>
                    <a:pt x="7061" y="3081"/>
                    <a:pt x="7081" y="3061"/>
                    <a:pt x="7102" y="3061"/>
                  </a:cubicBezTo>
                  <a:cubicBezTo>
                    <a:pt x="7102" y="3061"/>
                    <a:pt x="7122" y="3061"/>
                    <a:pt x="7122" y="3040"/>
                  </a:cubicBezTo>
                  <a:lnTo>
                    <a:pt x="7168" y="3040"/>
                  </a:lnTo>
                  <a:lnTo>
                    <a:pt x="7189" y="3020"/>
                  </a:lnTo>
                  <a:lnTo>
                    <a:pt x="7209" y="3020"/>
                  </a:lnTo>
                  <a:cubicBezTo>
                    <a:pt x="7209" y="3020"/>
                    <a:pt x="7230" y="3020"/>
                    <a:pt x="7230" y="2999"/>
                  </a:cubicBezTo>
                  <a:cubicBezTo>
                    <a:pt x="7250" y="2999"/>
                    <a:pt x="7250" y="2999"/>
                    <a:pt x="7276" y="2979"/>
                  </a:cubicBezTo>
                  <a:lnTo>
                    <a:pt x="7297" y="2979"/>
                  </a:lnTo>
                  <a:lnTo>
                    <a:pt x="7317" y="2953"/>
                  </a:lnTo>
                  <a:lnTo>
                    <a:pt x="7338" y="2953"/>
                  </a:lnTo>
                  <a:cubicBezTo>
                    <a:pt x="7338" y="2953"/>
                    <a:pt x="7358" y="2953"/>
                    <a:pt x="7358" y="2932"/>
                  </a:cubicBezTo>
                  <a:lnTo>
                    <a:pt x="7405" y="2932"/>
                  </a:lnTo>
                  <a:cubicBezTo>
                    <a:pt x="7405" y="2912"/>
                    <a:pt x="7405" y="2912"/>
                    <a:pt x="7425" y="2912"/>
                  </a:cubicBezTo>
                  <a:lnTo>
                    <a:pt x="7446" y="2891"/>
                  </a:lnTo>
                  <a:lnTo>
                    <a:pt x="7466" y="2871"/>
                  </a:lnTo>
                  <a:cubicBezTo>
                    <a:pt x="7487" y="2871"/>
                    <a:pt x="7487" y="2871"/>
                    <a:pt x="7507" y="2850"/>
                  </a:cubicBezTo>
                  <a:lnTo>
                    <a:pt x="7533" y="2850"/>
                  </a:lnTo>
                  <a:cubicBezTo>
                    <a:pt x="7533" y="2825"/>
                    <a:pt x="7553" y="2825"/>
                    <a:pt x="7553" y="2804"/>
                  </a:cubicBezTo>
                  <a:lnTo>
                    <a:pt x="7574" y="2804"/>
                  </a:lnTo>
                  <a:lnTo>
                    <a:pt x="7594" y="2783"/>
                  </a:lnTo>
                  <a:lnTo>
                    <a:pt x="7615" y="2763"/>
                  </a:lnTo>
                  <a:cubicBezTo>
                    <a:pt x="7615" y="2763"/>
                    <a:pt x="7636" y="2763"/>
                    <a:pt x="7636" y="2742"/>
                  </a:cubicBezTo>
                  <a:lnTo>
                    <a:pt x="7661" y="2742"/>
                  </a:lnTo>
                  <a:lnTo>
                    <a:pt x="7661" y="2722"/>
                  </a:lnTo>
                  <a:lnTo>
                    <a:pt x="7682" y="2722"/>
                  </a:lnTo>
                  <a:lnTo>
                    <a:pt x="7682" y="2696"/>
                  </a:lnTo>
                  <a:lnTo>
                    <a:pt x="7702" y="2676"/>
                  </a:lnTo>
                  <a:lnTo>
                    <a:pt x="7702" y="2655"/>
                  </a:lnTo>
                  <a:lnTo>
                    <a:pt x="7723" y="2655"/>
                  </a:lnTo>
                  <a:lnTo>
                    <a:pt x="7723" y="2635"/>
                  </a:lnTo>
                  <a:lnTo>
                    <a:pt x="7743" y="2635"/>
                  </a:lnTo>
                  <a:lnTo>
                    <a:pt x="7743" y="2594"/>
                  </a:lnTo>
                  <a:cubicBezTo>
                    <a:pt x="7764" y="2594"/>
                    <a:pt x="7764" y="2568"/>
                    <a:pt x="7764" y="2568"/>
                  </a:cubicBezTo>
                  <a:lnTo>
                    <a:pt x="7764" y="2547"/>
                  </a:lnTo>
                  <a:lnTo>
                    <a:pt x="7790" y="2527"/>
                  </a:lnTo>
                  <a:lnTo>
                    <a:pt x="7790" y="2506"/>
                  </a:lnTo>
                  <a:lnTo>
                    <a:pt x="7790" y="2486"/>
                  </a:lnTo>
                  <a:lnTo>
                    <a:pt x="7790" y="2465"/>
                  </a:lnTo>
                  <a:lnTo>
                    <a:pt x="7790" y="2439"/>
                  </a:lnTo>
                  <a:cubicBezTo>
                    <a:pt x="7790" y="2439"/>
                    <a:pt x="7810" y="1567"/>
                    <a:pt x="7810" y="1094"/>
                  </a:cubicBezTo>
                  <a:cubicBezTo>
                    <a:pt x="7810" y="945"/>
                    <a:pt x="7682" y="771"/>
                    <a:pt x="7425" y="622"/>
                  </a:cubicBezTo>
                  <a:cubicBezTo>
                    <a:pt x="7405" y="601"/>
                    <a:pt x="7358" y="581"/>
                    <a:pt x="7338" y="581"/>
                  </a:cubicBezTo>
                  <a:lnTo>
                    <a:pt x="7317" y="560"/>
                  </a:lnTo>
                  <a:cubicBezTo>
                    <a:pt x="7297" y="560"/>
                    <a:pt x="7250" y="540"/>
                    <a:pt x="7230" y="514"/>
                  </a:cubicBezTo>
                  <a:cubicBezTo>
                    <a:pt x="7189" y="514"/>
                    <a:pt x="7168" y="494"/>
                    <a:pt x="7122" y="473"/>
                  </a:cubicBezTo>
                  <a:lnTo>
                    <a:pt x="7102" y="473"/>
                  </a:lnTo>
                  <a:cubicBezTo>
                    <a:pt x="7081" y="452"/>
                    <a:pt x="7040" y="452"/>
                    <a:pt x="7019" y="432"/>
                  </a:cubicBezTo>
                  <a:lnTo>
                    <a:pt x="6994" y="432"/>
                  </a:lnTo>
                  <a:cubicBezTo>
                    <a:pt x="6953" y="411"/>
                    <a:pt x="6932" y="411"/>
                    <a:pt x="6891" y="386"/>
                  </a:cubicBezTo>
                  <a:lnTo>
                    <a:pt x="6865" y="386"/>
                  </a:lnTo>
                  <a:cubicBezTo>
                    <a:pt x="6845" y="386"/>
                    <a:pt x="6824" y="365"/>
                    <a:pt x="6824" y="365"/>
                  </a:cubicBezTo>
                  <a:lnTo>
                    <a:pt x="6783" y="365"/>
                  </a:lnTo>
                  <a:cubicBezTo>
                    <a:pt x="6763" y="345"/>
                    <a:pt x="6737" y="345"/>
                    <a:pt x="6716" y="345"/>
                  </a:cubicBezTo>
                  <a:cubicBezTo>
                    <a:pt x="6696" y="324"/>
                    <a:pt x="6675" y="324"/>
                    <a:pt x="6655" y="324"/>
                  </a:cubicBezTo>
                  <a:cubicBezTo>
                    <a:pt x="6609" y="304"/>
                    <a:pt x="6588" y="304"/>
                    <a:pt x="6568" y="304"/>
                  </a:cubicBezTo>
                  <a:cubicBezTo>
                    <a:pt x="6547" y="304"/>
                    <a:pt x="6547" y="283"/>
                    <a:pt x="6527" y="283"/>
                  </a:cubicBezTo>
                  <a:lnTo>
                    <a:pt x="6506" y="283"/>
                  </a:lnTo>
                  <a:cubicBezTo>
                    <a:pt x="6480" y="283"/>
                    <a:pt x="6460" y="283"/>
                    <a:pt x="6439" y="257"/>
                  </a:cubicBezTo>
                  <a:cubicBezTo>
                    <a:pt x="6419" y="257"/>
                    <a:pt x="6398" y="257"/>
                    <a:pt x="6352" y="237"/>
                  </a:cubicBezTo>
                  <a:lnTo>
                    <a:pt x="6270" y="237"/>
                  </a:lnTo>
                  <a:cubicBezTo>
                    <a:pt x="6249" y="216"/>
                    <a:pt x="6224" y="216"/>
                    <a:pt x="6203" y="216"/>
                  </a:cubicBezTo>
                  <a:lnTo>
                    <a:pt x="6183" y="216"/>
                  </a:lnTo>
                  <a:cubicBezTo>
                    <a:pt x="6141" y="196"/>
                    <a:pt x="6095" y="196"/>
                    <a:pt x="6054" y="196"/>
                  </a:cubicBezTo>
                  <a:lnTo>
                    <a:pt x="6034" y="175"/>
                  </a:lnTo>
                  <a:cubicBezTo>
                    <a:pt x="5967" y="175"/>
                    <a:pt x="5905" y="155"/>
                    <a:pt x="5839" y="155"/>
                  </a:cubicBezTo>
                  <a:lnTo>
                    <a:pt x="5818" y="155"/>
                  </a:lnTo>
                  <a:cubicBezTo>
                    <a:pt x="5818" y="155"/>
                    <a:pt x="5797" y="155"/>
                    <a:pt x="5797" y="129"/>
                  </a:cubicBezTo>
                  <a:lnTo>
                    <a:pt x="5649" y="129"/>
                  </a:lnTo>
                  <a:cubicBezTo>
                    <a:pt x="5628" y="108"/>
                    <a:pt x="5628" y="108"/>
                    <a:pt x="5607" y="108"/>
                  </a:cubicBezTo>
                  <a:lnTo>
                    <a:pt x="5582" y="108"/>
                  </a:lnTo>
                  <a:cubicBezTo>
                    <a:pt x="5520" y="108"/>
                    <a:pt x="5479" y="108"/>
                    <a:pt x="5433" y="88"/>
                  </a:cubicBezTo>
                  <a:lnTo>
                    <a:pt x="5371" y="88"/>
                  </a:lnTo>
                  <a:cubicBezTo>
                    <a:pt x="5305" y="88"/>
                    <a:pt x="5243" y="67"/>
                    <a:pt x="5176" y="67"/>
                  </a:cubicBezTo>
                  <a:lnTo>
                    <a:pt x="5156" y="67"/>
                  </a:lnTo>
                  <a:cubicBezTo>
                    <a:pt x="5094" y="67"/>
                    <a:pt x="5048" y="47"/>
                    <a:pt x="4986" y="47"/>
                  </a:cubicBezTo>
                  <a:lnTo>
                    <a:pt x="4919" y="47"/>
                  </a:lnTo>
                  <a:cubicBezTo>
                    <a:pt x="4878" y="47"/>
                    <a:pt x="4812" y="47"/>
                    <a:pt x="4771" y="26"/>
                  </a:cubicBezTo>
                  <a:lnTo>
                    <a:pt x="4365" y="26"/>
                  </a:lnTo>
                  <a:cubicBezTo>
                    <a:pt x="4344" y="1"/>
                    <a:pt x="4324" y="1"/>
                    <a:pt x="4298" y="1"/>
                  </a:cubicBezTo>
                  <a:close/>
                </a:path>
              </a:pathLst>
            </a:custGeom>
            <a:solidFill>
              <a:srgbClr val="FFC7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" name="Google Shape;454;p22">
              <a:extLst>
                <a:ext uri="{FF2B5EF4-FFF2-40B4-BE49-F238E27FC236}">
                  <a16:creationId xmlns:a16="http://schemas.microsoft.com/office/drawing/2014/main" id="{B60F52E3-D535-154D-B5B2-1FFFE7489FF1}"/>
                </a:ext>
              </a:extLst>
            </p:cNvPr>
            <p:cNvSpPr/>
            <p:nvPr/>
          </p:nvSpPr>
          <p:spPr>
            <a:xfrm>
              <a:off x="4200511" y="2412607"/>
              <a:ext cx="777114" cy="189070"/>
            </a:xfrm>
            <a:custGeom>
              <a:avLst/>
              <a:gdLst/>
              <a:ahLst/>
              <a:cxnLst/>
              <a:rect l="l" t="t" r="r" b="b"/>
              <a:pathLst>
                <a:path w="8878" h="2160" extrusionOk="0">
                  <a:moveTo>
                    <a:pt x="4444" y="585"/>
                  </a:moveTo>
                  <a:cubicBezTo>
                    <a:pt x="5099" y="585"/>
                    <a:pt x="5729" y="692"/>
                    <a:pt x="6033" y="875"/>
                  </a:cubicBezTo>
                  <a:cubicBezTo>
                    <a:pt x="6485" y="1111"/>
                    <a:pt x="6121" y="1409"/>
                    <a:pt x="5222" y="1517"/>
                  </a:cubicBezTo>
                  <a:cubicBezTo>
                    <a:pt x="4966" y="1554"/>
                    <a:pt x="4695" y="1572"/>
                    <a:pt x="4427" y="1572"/>
                  </a:cubicBezTo>
                  <a:cubicBezTo>
                    <a:pt x="3776" y="1572"/>
                    <a:pt x="3151" y="1469"/>
                    <a:pt x="2845" y="1301"/>
                  </a:cubicBezTo>
                  <a:cubicBezTo>
                    <a:pt x="2398" y="1045"/>
                    <a:pt x="2763" y="747"/>
                    <a:pt x="3661" y="639"/>
                  </a:cubicBezTo>
                  <a:cubicBezTo>
                    <a:pt x="3913" y="602"/>
                    <a:pt x="4181" y="585"/>
                    <a:pt x="4444" y="585"/>
                  </a:cubicBezTo>
                  <a:close/>
                  <a:moveTo>
                    <a:pt x="4378" y="1"/>
                  </a:moveTo>
                  <a:cubicBezTo>
                    <a:pt x="3820" y="1"/>
                    <a:pt x="3254" y="34"/>
                    <a:pt x="2716" y="105"/>
                  </a:cubicBezTo>
                  <a:cubicBezTo>
                    <a:pt x="791" y="362"/>
                    <a:pt x="0" y="1003"/>
                    <a:pt x="945" y="1558"/>
                  </a:cubicBezTo>
                  <a:cubicBezTo>
                    <a:pt x="1615" y="1942"/>
                    <a:pt x="2993" y="2160"/>
                    <a:pt x="4433" y="2160"/>
                  </a:cubicBezTo>
                  <a:cubicBezTo>
                    <a:pt x="5013" y="2160"/>
                    <a:pt x="5603" y="2125"/>
                    <a:pt x="6162" y="2051"/>
                  </a:cubicBezTo>
                  <a:cubicBezTo>
                    <a:pt x="8087" y="1794"/>
                    <a:pt x="8878" y="1152"/>
                    <a:pt x="7938" y="618"/>
                  </a:cubicBezTo>
                  <a:cubicBezTo>
                    <a:pt x="7257" y="231"/>
                    <a:pt x="5846" y="1"/>
                    <a:pt x="4378" y="1"/>
                  </a:cubicBezTo>
                  <a:close/>
                </a:path>
              </a:pathLst>
            </a:custGeom>
            <a:solidFill>
              <a:srgbClr val="FFE5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" name="Google Shape;455;p22">
              <a:extLst>
                <a:ext uri="{FF2B5EF4-FFF2-40B4-BE49-F238E27FC236}">
                  <a16:creationId xmlns:a16="http://schemas.microsoft.com/office/drawing/2014/main" id="{A18A8574-456C-B44D-9F54-F750740221AE}"/>
                </a:ext>
              </a:extLst>
            </p:cNvPr>
            <p:cNvSpPr/>
            <p:nvPr/>
          </p:nvSpPr>
          <p:spPr>
            <a:xfrm>
              <a:off x="4440525" y="2217673"/>
              <a:ext cx="297611" cy="335425"/>
            </a:xfrm>
            <a:custGeom>
              <a:avLst/>
              <a:gdLst/>
              <a:ahLst/>
              <a:cxnLst/>
              <a:rect l="l" t="t" r="r" b="b"/>
              <a:pathLst>
                <a:path w="3400" h="3832" extrusionOk="0">
                  <a:moveTo>
                    <a:pt x="1217" y="1"/>
                  </a:moveTo>
                  <a:cubicBezTo>
                    <a:pt x="1196" y="21"/>
                    <a:pt x="1196" y="21"/>
                    <a:pt x="1176" y="21"/>
                  </a:cubicBezTo>
                  <a:lnTo>
                    <a:pt x="1048" y="21"/>
                  </a:lnTo>
                  <a:cubicBezTo>
                    <a:pt x="1027" y="21"/>
                    <a:pt x="981" y="42"/>
                    <a:pt x="960" y="42"/>
                  </a:cubicBezTo>
                  <a:lnTo>
                    <a:pt x="832" y="42"/>
                  </a:lnTo>
                  <a:lnTo>
                    <a:pt x="811" y="63"/>
                  </a:lnTo>
                  <a:lnTo>
                    <a:pt x="704" y="63"/>
                  </a:lnTo>
                  <a:lnTo>
                    <a:pt x="704" y="88"/>
                  </a:lnTo>
                  <a:lnTo>
                    <a:pt x="596" y="88"/>
                  </a:lnTo>
                  <a:lnTo>
                    <a:pt x="596" y="109"/>
                  </a:lnTo>
                  <a:lnTo>
                    <a:pt x="534" y="109"/>
                  </a:lnTo>
                  <a:cubicBezTo>
                    <a:pt x="514" y="109"/>
                    <a:pt x="488" y="129"/>
                    <a:pt x="488" y="129"/>
                  </a:cubicBezTo>
                  <a:lnTo>
                    <a:pt x="467" y="129"/>
                  </a:lnTo>
                  <a:cubicBezTo>
                    <a:pt x="447" y="129"/>
                    <a:pt x="447" y="129"/>
                    <a:pt x="426" y="150"/>
                  </a:cubicBezTo>
                  <a:lnTo>
                    <a:pt x="360" y="150"/>
                  </a:lnTo>
                  <a:cubicBezTo>
                    <a:pt x="360" y="150"/>
                    <a:pt x="360" y="170"/>
                    <a:pt x="339" y="170"/>
                  </a:cubicBezTo>
                  <a:lnTo>
                    <a:pt x="318" y="170"/>
                  </a:lnTo>
                  <a:lnTo>
                    <a:pt x="298" y="191"/>
                  </a:lnTo>
                  <a:lnTo>
                    <a:pt x="257" y="191"/>
                  </a:lnTo>
                  <a:lnTo>
                    <a:pt x="231" y="217"/>
                  </a:lnTo>
                  <a:lnTo>
                    <a:pt x="211" y="217"/>
                  </a:lnTo>
                  <a:lnTo>
                    <a:pt x="190" y="237"/>
                  </a:lnTo>
                  <a:lnTo>
                    <a:pt x="170" y="237"/>
                  </a:lnTo>
                  <a:lnTo>
                    <a:pt x="149" y="258"/>
                  </a:lnTo>
                  <a:lnTo>
                    <a:pt x="128" y="258"/>
                  </a:lnTo>
                  <a:lnTo>
                    <a:pt x="103" y="278"/>
                  </a:lnTo>
                  <a:lnTo>
                    <a:pt x="82" y="299"/>
                  </a:lnTo>
                  <a:lnTo>
                    <a:pt x="62" y="319"/>
                  </a:lnTo>
                  <a:lnTo>
                    <a:pt x="41" y="345"/>
                  </a:lnTo>
                  <a:lnTo>
                    <a:pt x="21" y="365"/>
                  </a:lnTo>
                  <a:lnTo>
                    <a:pt x="21" y="386"/>
                  </a:lnTo>
                  <a:lnTo>
                    <a:pt x="21" y="407"/>
                  </a:lnTo>
                  <a:lnTo>
                    <a:pt x="0" y="427"/>
                  </a:lnTo>
                  <a:lnTo>
                    <a:pt x="0" y="535"/>
                  </a:lnTo>
                  <a:lnTo>
                    <a:pt x="0" y="555"/>
                  </a:lnTo>
                  <a:lnTo>
                    <a:pt x="0" y="3400"/>
                  </a:lnTo>
                  <a:cubicBezTo>
                    <a:pt x="0" y="3467"/>
                    <a:pt x="62" y="3528"/>
                    <a:pt x="170" y="3595"/>
                  </a:cubicBezTo>
                  <a:lnTo>
                    <a:pt x="211" y="3595"/>
                  </a:lnTo>
                  <a:lnTo>
                    <a:pt x="211" y="3616"/>
                  </a:lnTo>
                  <a:lnTo>
                    <a:pt x="257" y="3616"/>
                  </a:lnTo>
                  <a:cubicBezTo>
                    <a:pt x="277" y="3636"/>
                    <a:pt x="277" y="3636"/>
                    <a:pt x="298" y="3636"/>
                  </a:cubicBezTo>
                  <a:lnTo>
                    <a:pt x="318" y="3636"/>
                  </a:lnTo>
                  <a:cubicBezTo>
                    <a:pt x="318" y="3657"/>
                    <a:pt x="339" y="3657"/>
                    <a:pt x="339" y="3657"/>
                  </a:cubicBezTo>
                  <a:lnTo>
                    <a:pt x="360" y="3657"/>
                  </a:lnTo>
                  <a:cubicBezTo>
                    <a:pt x="360" y="3657"/>
                    <a:pt x="385" y="3682"/>
                    <a:pt x="406" y="3682"/>
                  </a:cubicBezTo>
                  <a:lnTo>
                    <a:pt x="447" y="3682"/>
                  </a:lnTo>
                  <a:cubicBezTo>
                    <a:pt x="447" y="3703"/>
                    <a:pt x="467" y="3703"/>
                    <a:pt x="467" y="3703"/>
                  </a:cubicBezTo>
                  <a:lnTo>
                    <a:pt x="514" y="3703"/>
                  </a:lnTo>
                  <a:cubicBezTo>
                    <a:pt x="514" y="3703"/>
                    <a:pt x="534" y="3703"/>
                    <a:pt x="534" y="3723"/>
                  </a:cubicBezTo>
                  <a:lnTo>
                    <a:pt x="596" y="3723"/>
                  </a:lnTo>
                  <a:cubicBezTo>
                    <a:pt x="596" y="3723"/>
                    <a:pt x="616" y="3723"/>
                    <a:pt x="642" y="3744"/>
                  </a:cubicBezTo>
                  <a:lnTo>
                    <a:pt x="704" y="3744"/>
                  </a:lnTo>
                  <a:cubicBezTo>
                    <a:pt x="724" y="3744"/>
                    <a:pt x="745" y="3764"/>
                    <a:pt x="770" y="3764"/>
                  </a:cubicBezTo>
                  <a:lnTo>
                    <a:pt x="852" y="3764"/>
                  </a:lnTo>
                  <a:lnTo>
                    <a:pt x="873" y="3785"/>
                  </a:lnTo>
                  <a:lnTo>
                    <a:pt x="1027" y="3785"/>
                  </a:lnTo>
                  <a:lnTo>
                    <a:pt x="1048" y="3811"/>
                  </a:lnTo>
                  <a:lnTo>
                    <a:pt x="1258" y="3811"/>
                  </a:lnTo>
                  <a:cubicBezTo>
                    <a:pt x="1284" y="3831"/>
                    <a:pt x="1304" y="3831"/>
                    <a:pt x="1325" y="3831"/>
                  </a:cubicBezTo>
                  <a:lnTo>
                    <a:pt x="2074" y="3831"/>
                  </a:lnTo>
                  <a:cubicBezTo>
                    <a:pt x="2095" y="3831"/>
                    <a:pt x="2115" y="3831"/>
                    <a:pt x="2136" y="3811"/>
                  </a:cubicBezTo>
                  <a:lnTo>
                    <a:pt x="2352" y="3811"/>
                  </a:lnTo>
                  <a:cubicBezTo>
                    <a:pt x="2372" y="3785"/>
                    <a:pt x="2413" y="3785"/>
                    <a:pt x="2439" y="3785"/>
                  </a:cubicBezTo>
                  <a:lnTo>
                    <a:pt x="2521" y="3785"/>
                  </a:lnTo>
                  <a:cubicBezTo>
                    <a:pt x="2542" y="3785"/>
                    <a:pt x="2542" y="3764"/>
                    <a:pt x="2567" y="3764"/>
                  </a:cubicBezTo>
                  <a:lnTo>
                    <a:pt x="2649" y="3764"/>
                  </a:lnTo>
                  <a:cubicBezTo>
                    <a:pt x="2649" y="3764"/>
                    <a:pt x="2670" y="3744"/>
                    <a:pt x="2696" y="3744"/>
                  </a:cubicBezTo>
                  <a:lnTo>
                    <a:pt x="2757" y="3744"/>
                  </a:lnTo>
                  <a:cubicBezTo>
                    <a:pt x="2778" y="3744"/>
                    <a:pt x="2778" y="3723"/>
                    <a:pt x="2798" y="3723"/>
                  </a:cubicBezTo>
                  <a:lnTo>
                    <a:pt x="2865" y="3723"/>
                  </a:lnTo>
                  <a:cubicBezTo>
                    <a:pt x="2886" y="3703"/>
                    <a:pt x="2906" y="3703"/>
                    <a:pt x="2906" y="3703"/>
                  </a:cubicBezTo>
                  <a:lnTo>
                    <a:pt x="2927" y="3703"/>
                  </a:lnTo>
                  <a:cubicBezTo>
                    <a:pt x="2952" y="3703"/>
                    <a:pt x="2952" y="3682"/>
                    <a:pt x="2973" y="3682"/>
                  </a:cubicBezTo>
                  <a:lnTo>
                    <a:pt x="3014" y="3682"/>
                  </a:lnTo>
                  <a:lnTo>
                    <a:pt x="3035" y="3657"/>
                  </a:lnTo>
                  <a:lnTo>
                    <a:pt x="3055" y="3657"/>
                  </a:lnTo>
                  <a:lnTo>
                    <a:pt x="3081" y="3636"/>
                  </a:lnTo>
                  <a:lnTo>
                    <a:pt x="3142" y="3636"/>
                  </a:lnTo>
                  <a:lnTo>
                    <a:pt x="3142" y="3616"/>
                  </a:lnTo>
                  <a:lnTo>
                    <a:pt x="3183" y="3616"/>
                  </a:lnTo>
                  <a:lnTo>
                    <a:pt x="3183" y="3595"/>
                  </a:lnTo>
                  <a:lnTo>
                    <a:pt x="3230" y="3595"/>
                  </a:lnTo>
                  <a:lnTo>
                    <a:pt x="3230" y="3574"/>
                  </a:lnTo>
                  <a:lnTo>
                    <a:pt x="3271" y="3574"/>
                  </a:lnTo>
                  <a:lnTo>
                    <a:pt x="3271" y="3554"/>
                  </a:lnTo>
                  <a:lnTo>
                    <a:pt x="3291" y="3554"/>
                  </a:lnTo>
                  <a:lnTo>
                    <a:pt x="3312" y="3528"/>
                  </a:lnTo>
                  <a:lnTo>
                    <a:pt x="3312" y="3508"/>
                  </a:lnTo>
                  <a:lnTo>
                    <a:pt x="3337" y="3508"/>
                  </a:lnTo>
                  <a:lnTo>
                    <a:pt x="3358" y="3487"/>
                  </a:lnTo>
                  <a:lnTo>
                    <a:pt x="3358" y="3467"/>
                  </a:lnTo>
                  <a:lnTo>
                    <a:pt x="3379" y="3467"/>
                  </a:lnTo>
                  <a:lnTo>
                    <a:pt x="3379" y="3446"/>
                  </a:lnTo>
                  <a:lnTo>
                    <a:pt x="3379" y="3426"/>
                  </a:lnTo>
                  <a:lnTo>
                    <a:pt x="3379" y="3400"/>
                  </a:lnTo>
                  <a:lnTo>
                    <a:pt x="3399" y="3400"/>
                  </a:lnTo>
                  <a:lnTo>
                    <a:pt x="3399" y="427"/>
                  </a:lnTo>
                  <a:cubicBezTo>
                    <a:pt x="3399" y="365"/>
                    <a:pt x="3337" y="299"/>
                    <a:pt x="3230" y="237"/>
                  </a:cubicBezTo>
                  <a:cubicBezTo>
                    <a:pt x="3209" y="237"/>
                    <a:pt x="3209" y="237"/>
                    <a:pt x="3183" y="217"/>
                  </a:cubicBezTo>
                  <a:cubicBezTo>
                    <a:pt x="3163" y="217"/>
                    <a:pt x="3163" y="217"/>
                    <a:pt x="3142" y="191"/>
                  </a:cubicBezTo>
                  <a:lnTo>
                    <a:pt x="3101" y="191"/>
                  </a:lnTo>
                  <a:lnTo>
                    <a:pt x="3081" y="170"/>
                  </a:lnTo>
                  <a:lnTo>
                    <a:pt x="3035" y="170"/>
                  </a:lnTo>
                  <a:cubicBezTo>
                    <a:pt x="3035" y="150"/>
                    <a:pt x="3014" y="150"/>
                    <a:pt x="2993" y="150"/>
                  </a:cubicBezTo>
                  <a:lnTo>
                    <a:pt x="2973" y="129"/>
                  </a:lnTo>
                  <a:lnTo>
                    <a:pt x="2886" y="129"/>
                  </a:lnTo>
                  <a:cubicBezTo>
                    <a:pt x="2886" y="109"/>
                    <a:pt x="2865" y="109"/>
                    <a:pt x="2865" y="109"/>
                  </a:cubicBezTo>
                  <a:lnTo>
                    <a:pt x="2798" y="109"/>
                  </a:lnTo>
                  <a:cubicBezTo>
                    <a:pt x="2798" y="88"/>
                    <a:pt x="2778" y="88"/>
                    <a:pt x="2757" y="88"/>
                  </a:cubicBezTo>
                  <a:lnTo>
                    <a:pt x="2696" y="88"/>
                  </a:lnTo>
                  <a:lnTo>
                    <a:pt x="2696" y="63"/>
                  </a:lnTo>
                  <a:lnTo>
                    <a:pt x="2629" y="63"/>
                  </a:lnTo>
                  <a:cubicBezTo>
                    <a:pt x="2588" y="63"/>
                    <a:pt x="2567" y="63"/>
                    <a:pt x="2542" y="42"/>
                  </a:cubicBezTo>
                  <a:lnTo>
                    <a:pt x="2413" y="42"/>
                  </a:lnTo>
                  <a:cubicBezTo>
                    <a:pt x="2393" y="42"/>
                    <a:pt x="2393" y="21"/>
                    <a:pt x="2372" y="21"/>
                  </a:cubicBezTo>
                  <a:lnTo>
                    <a:pt x="2244" y="21"/>
                  </a:lnTo>
                  <a:cubicBezTo>
                    <a:pt x="2223" y="21"/>
                    <a:pt x="2203" y="21"/>
                    <a:pt x="2157" y="1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456;p22">
              <a:extLst>
                <a:ext uri="{FF2B5EF4-FFF2-40B4-BE49-F238E27FC236}">
                  <a16:creationId xmlns:a16="http://schemas.microsoft.com/office/drawing/2014/main" id="{8ED6C12E-2970-CD4B-B1D7-E255B4F9885F}"/>
                </a:ext>
              </a:extLst>
            </p:cNvPr>
            <p:cNvSpPr/>
            <p:nvPr/>
          </p:nvSpPr>
          <p:spPr>
            <a:xfrm>
              <a:off x="4419779" y="2215484"/>
              <a:ext cx="339013" cy="77029"/>
            </a:xfrm>
            <a:custGeom>
              <a:avLst/>
              <a:gdLst/>
              <a:ahLst/>
              <a:cxnLst/>
              <a:rect l="l" t="t" r="r" b="b"/>
              <a:pathLst>
                <a:path w="3873" h="880" extrusionOk="0">
                  <a:moveTo>
                    <a:pt x="1948" y="0"/>
                  </a:moveTo>
                  <a:cubicBezTo>
                    <a:pt x="1690" y="0"/>
                    <a:pt x="1426" y="15"/>
                    <a:pt x="1177" y="46"/>
                  </a:cubicBezTo>
                  <a:cubicBezTo>
                    <a:pt x="340" y="154"/>
                    <a:pt x="1" y="411"/>
                    <a:pt x="407" y="627"/>
                  </a:cubicBezTo>
                  <a:cubicBezTo>
                    <a:pt x="703" y="781"/>
                    <a:pt x="1332" y="880"/>
                    <a:pt x="1983" y="880"/>
                  </a:cubicBezTo>
                  <a:cubicBezTo>
                    <a:pt x="2223" y="880"/>
                    <a:pt x="2466" y="866"/>
                    <a:pt x="2696" y="837"/>
                  </a:cubicBezTo>
                  <a:cubicBezTo>
                    <a:pt x="3528" y="729"/>
                    <a:pt x="3872" y="473"/>
                    <a:pt x="3467" y="242"/>
                  </a:cubicBezTo>
                  <a:cubicBezTo>
                    <a:pt x="3179" y="89"/>
                    <a:pt x="2579" y="0"/>
                    <a:pt x="194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457;p22">
              <a:extLst>
                <a:ext uri="{FF2B5EF4-FFF2-40B4-BE49-F238E27FC236}">
                  <a16:creationId xmlns:a16="http://schemas.microsoft.com/office/drawing/2014/main" id="{C9E37F9B-4395-E244-BD33-F52F6B0969BD}"/>
                </a:ext>
              </a:extLst>
            </p:cNvPr>
            <p:cNvSpPr/>
            <p:nvPr/>
          </p:nvSpPr>
          <p:spPr>
            <a:xfrm>
              <a:off x="4206375" y="1506300"/>
              <a:ext cx="771251" cy="567194"/>
            </a:xfrm>
            <a:custGeom>
              <a:avLst/>
              <a:gdLst/>
              <a:ahLst/>
              <a:cxnLst/>
              <a:rect l="l" t="t" r="r" b="b"/>
              <a:pathLst>
                <a:path w="5135" h="6480" extrusionOk="0">
                  <a:moveTo>
                    <a:pt x="0" y="0"/>
                  </a:moveTo>
                  <a:lnTo>
                    <a:pt x="0" y="5602"/>
                  </a:lnTo>
                  <a:lnTo>
                    <a:pt x="1669" y="5602"/>
                  </a:lnTo>
                  <a:lnTo>
                    <a:pt x="2547" y="6480"/>
                  </a:lnTo>
                  <a:lnTo>
                    <a:pt x="3425" y="5602"/>
                  </a:lnTo>
                  <a:lnTo>
                    <a:pt x="5135" y="5602"/>
                  </a:lnTo>
                  <a:lnTo>
                    <a:pt x="5135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-ES" sz="1600" dirty="0"/>
                <a:t>75%</a:t>
              </a:r>
              <a:endParaRPr sz="1600" dirty="0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4A27A205-9A77-1945-825A-8F3E9A7354DC}"/>
              </a:ext>
            </a:extLst>
          </p:cNvPr>
          <p:cNvSpPr txBox="1"/>
          <p:nvPr/>
        </p:nvSpPr>
        <p:spPr>
          <a:xfrm>
            <a:off x="1300662" y="2712631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400" dirty="0"/>
              <a:t>Garrapatas </a:t>
            </a:r>
          </a:p>
          <a:p>
            <a:pPr algn="ctr"/>
            <a:r>
              <a:rPr lang="es-EC" sz="1400" dirty="0"/>
              <a:t>a nivel mundial</a:t>
            </a:r>
          </a:p>
        </p:txBody>
      </p:sp>
      <p:sp>
        <p:nvSpPr>
          <p:cNvPr id="146" name="CuadroTexto 145">
            <a:extLst>
              <a:ext uri="{FF2B5EF4-FFF2-40B4-BE49-F238E27FC236}">
                <a16:creationId xmlns:a16="http://schemas.microsoft.com/office/drawing/2014/main" id="{C65F4904-F0D5-294A-811E-6EE0ECFC69B0}"/>
              </a:ext>
            </a:extLst>
          </p:cNvPr>
          <p:cNvSpPr txBox="1"/>
          <p:nvPr/>
        </p:nvSpPr>
        <p:spPr>
          <a:xfrm>
            <a:off x="2766357" y="2727591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400" dirty="0"/>
              <a:t>Garrapatas </a:t>
            </a:r>
          </a:p>
          <a:p>
            <a:pPr algn="ctr"/>
            <a:r>
              <a:rPr lang="es-EC" sz="1400" dirty="0"/>
              <a:t>en Ecuador</a:t>
            </a:r>
          </a:p>
        </p:txBody>
      </p:sp>
      <p:sp>
        <p:nvSpPr>
          <p:cNvPr id="151" name="Google Shape;1061;p34">
            <a:extLst>
              <a:ext uri="{FF2B5EF4-FFF2-40B4-BE49-F238E27FC236}">
                <a16:creationId xmlns:a16="http://schemas.microsoft.com/office/drawing/2014/main" id="{8520F4D6-B66E-DA41-8192-BEF35D9FF05D}"/>
              </a:ext>
            </a:extLst>
          </p:cNvPr>
          <p:cNvSpPr/>
          <p:nvPr/>
        </p:nvSpPr>
        <p:spPr>
          <a:xfrm>
            <a:off x="1166239" y="4996312"/>
            <a:ext cx="2940764" cy="287700"/>
          </a:xfrm>
          <a:prstGeom prst="roundRect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062;p34">
            <a:extLst>
              <a:ext uri="{FF2B5EF4-FFF2-40B4-BE49-F238E27FC236}">
                <a16:creationId xmlns:a16="http://schemas.microsoft.com/office/drawing/2014/main" id="{59141378-0112-0544-85A0-069FC5DC5611}"/>
              </a:ext>
            </a:extLst>
          </p:cNvPr>
          <p:cNvSpPr/>
          <p:nvPr/>
        </p:nvSpPr>
        <p:spPr>
          <a:xfrm>
            <a:off x="1166239" y="5013133"/>
            <a:ext cx="596400" cy="270879"/>
          </a:xfrm>
          <a:prstGeom prst="roundRect">
            <a:avLst>
              <a:gd name="adj" fmla="val 50000"/>
            </a:avLst>
          </a:prstGeom>
          <a:solidFill>
            <a:srgbClr val="F3D6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/>
              <a:t>30%</a:t>
            </a:r>
            <a:endParaRPr sz="1200" dirty="0"/>
          </a:p>
        </p:txBody>
      </p:sp>
      <p:sp>
        <p:nvSpPr>
          <p:cNvPr id="153" name="Google Shape;1071;p34">
            <a:extLst>
              <a:ext uri="{FF2B5EF4-FFF2-40B4-BE49-F238E27FC236}">
                <a16:creationId xmlns:a16="http://schemas.microsoft.com/office/drawing/2014/main" id="{68EB0F50-93D6-0541-9D4B-54A7064EAC30}"/>
              </a:ext>
            </a:extLst>
          </p:cNvPr>
          <p:cNvSpPr txBox="1"/>
          <p:nvPr/>
        </p:nvSpPr>
        <p:spPr>
          <a:xfrm>
            <a:off x="2234973" y="3374494"/>
            <a:ext cx="10944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20%</a:t>
            </a:r>
            <a:endParaRPr sz="180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158" name="Google Shape;1067;p34">
            <a:extLst>
              <a:ext uri="{FF2B5EF4-FFF2-40B4-BE49-F238E27FC236}">
                <a16:creationId xmlns:a16="http://schemas.microsoft.com/office/drawing/2014/main" id="{CD1FE69A-4178-7041-B6B8-1F5760382851}"/>
              </a:ext>
            </a:extLst>
          </p:cNvPr>
          <p:cNvGrpSpPr/>
          <p:nvPr/>
        </p:nvGrpSpPr>
        <p:grpSpPr>
          <a:xfrm>
            <a:off x="1126389" y="4250879"/>
            <a:ext cx="2980614" cy="523219"/>
            <a:chOff x="6153671" y="2960084"/>
            <a:chExt cx="1555788" cy="523219"/>
          </a:xfrm>
        </p:grpSpPr>
        <p:sp>
          <p:nvSpPr>
            <p:cNvPr id="159" name="Google Shape;1068;p34">
              <a:extLst>
                <a:ext uri="{FF2B5EF4-FFF2-40B4-BE49-F238E27FC236}">
                  <a16:creationId xmlns:a16="http://schemas.microsoft.com/office/drawing/2014/main" id="{8E1CCD77-89F3-BC43-B023-834E9842279E}"/>
                </a:ext>
              </a:extLst>
            </p:cNvPr>
            <p:cNvSpPr/>
            <p:nvPr/>
          </p:nvSpPr>
          <p:spPr>
            <a:xfrm>
              <a:off x="6173987" y="3104614"/>
              <a:ext cx="1535472" cy="287784"/>
            </a:xfrm>
            <a:prstGeom prst="roundRect">
              <a:avLst>
                <a:gd name="adj" fmla="val 50000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69;p34">
              <a:extLst>
                <a:ext uri="{FF2B5EF4-FFF2-40B4-BE49-F238E27FC236}">
                  <a16:creationId xmlns:a16="http://schemas.microsoft.com/office/drawing/2014/main" id="{C5951810-C532-FC46-B71D-7525FE6CA541}"/>
                </a:ext>
              </a:extLst>
            </p:cNvPr>
            <p:cNvSpPr/>
            <p:nvPr/>
          </p:nvSpPr>
          <p:spPr>
            <a:xfrm>
              <a:off x="6174001" y="3091321"/>
              <a:ext cx="169392" cy="287784"/>
            </a:xfrm>
            <a:prstGeom prst="roundRect">
              <a:avLst>
                <a:gd name="adj" fmla="val 50000"/>
              </a:avLst>
            </a:prstGeom>
            <a:solidFill>
              <a:srgbClr val="C4E5BF">
                <a:alpha val="3411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70;p34">
              <a:extLst>
                <a:ext uri="{FF2B5EF4-FFF2-40B4-BE49-F238E27FC236}">
                  <a16:creationId xmlns:a16="http://schemas.microsoft.com/office/drawing/2014/main" id="{99B13F0F-C849-B84E-BE9C-ECD82BE41761}"/>
                </a:ext>
              </a:extLst>
            </p:cNvPr>
            <p:cNvSpPr txBox="1"/>
            <p:nvPr/>
          </p:nvSpPr>
          <p:spPr>
            <a:xfrm>
              <a:off x="6153671" y="2960084"/>
              <a:ext cx="245930" cy="523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8%</a:t>
              </a:r>
              <a:endParaRPr sz="1400" dirty="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163" name="Google Shape;1061;p34">
            <a:extLst>
              <a:ext uri="{FF2B5EF4-FFF2-40B4-BE49-F238E27FC236}">
                <a16:creationId xmlns:a16="http://schemas.microsoft.com/office/drawing/2014/main" id="{E52D898C-5FD8-9F44-B6F6-870F66A8CD98}"/>
              </a:ext>
            </a:extLst>
          </p:cNvPr>
          <p:cNvSpPr/>
          <p:nvPr/>
        </p:nvSpPr>
        <p:spPr>
          <a:xfrm>
            <a:off x="1194633" y="5617550"/>
            <a:ext cx="2912370" cy="270879"/>
          </a:xfrm>
          <a:prstGeom prst="roundRect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062;p34">
            <a:extLst>
              <a:ext uri="{FF2B5EF4-FFF2-40B4-BE49-F238E27FC236}">
                <a16:creationId xmlns:a16="http://schemas.microsoft.com/office/drawing/2014/main" id="{AFDADD0D-2EA0-C344-9013-1ED68DE5B034}"/>
              </a:ext>
            </a:extLst>
          </p:cNvPr>
          <p:cNvSpPr/>
          <p:nvPr/>
        </p:nvSpPr>
        <p:spPr>
          <a:xfrm>
            <a:off x="1166239" y="5617550"/>
            <a:ext cx="596400" cy="287700"/>
          </a:xfrm>
          <a:prstGeom prst="roundRect">
            <a:avLst>
              <a:gd name="adj" fmla="val 50000"/>
            </a:avLst>
          </a:prstGeom>
          <a:solidFill>
            <a:srgbClr val="D8E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/>
              <a:t>30%</a:t>
            </a:r>
            <a:endParaRPr sz="12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4C8BF65-D585-814C-86D6-EA6B823F475E}"/>
              </a:ext>
            </a:extLst>
          </p:cNvPr>
          <p:cNvSpPr txBox="1"/>
          <p:nvPr/>
        </p:nvSpPr>
        <p:spPr>
          <a:xfrm>
            <a:off x="2173999" y="4379151"/>
            <a:ext cx="572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PIB</a:t>
            </a:r>
          </a:p>
        </p:txBody>
      </p:sp>
      <p:sp>
        <p:nvSpPr>
          <p:cNvPr id="165" name="CuadroTexto 164">
            <a:extLst>
              <a:ext uri="{FF2B5EF4-FFF2-40B4-BE49-F238E27FC236}">
                <a16:creationId xmlns:a16="http://schemas.microsoft.com/office/drawing/2014/main" id="{D64E509A-3B19-224B-85EA-DE0F0F7EB9FA}"/>
              </a:ext>
            </a:extLst>
          </p:cNvPr>
          <p:cNvSpPr txBox="1"/>
          <p:nvPr/>
        </p:nvSpPr>
        <p:spPr>
          <a:xfrm>
            <a:off x="1803414" y="4994683"/>
            <a:ext cx="245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Productos agropecuarios</a:t>
            </a:r>
          </a:p>
        </p:txBody>
      </p:sp>
      <p:sp>
        <p:nvSpPr>
          <p:cNvPr id="166" name="CuadroTexto 165">
            <a:extLst>
              <a:ext uri="{FF2B5EF4-FFF2-40B4-BE49-F238E27FC236}">
                <a16:creationId xmlns:a16="http://schemas.microsoft.com/office/drawing/2014/main" id="{09736039-785E-0E4E-80F0-EC18CA79FED4}"/>
              </a:ext>
            </a:extLst>
          </p:cNvPr>
          <p:cNvSpPr txBox="1"/>
          <p:nvPr/>
        </p:nvSpPr>
        <p:spPr>
          <a:xfrm>
            <a:off x="1736309" y="5591836"/>
            <a:ext cx="245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Exportaciones (no petroleo)</a:t>
            </a:r>
          </a:p>
        </p:txBody>
      </p:sp>
      <p:sp>
        <p:nvSpPr>
          <p:cNvPr id="170" name="Google Shape;457;p22">
            <a:extLst>
              <a:ext uri="{FF2B5EF4-FFF2-40B4-BE49-F238E27FC236}">
                <a16:creationId xmlns:a16="http://schemas.microsoft.com/office/drawing/2014/main" id="{A1FD3B83-F4EB-4343-8079-5A4492CF6305}"/>
              </a:ext>
            </a:extLst>
          </p:cNvPr>
          <p:cNvSpPr/>
          <p:nvPr/>
        </p:nvSpPr>
        <p:spPr>
          <a:xfrm>
            <a:off x="1194633" y="3667794"/>
            <a:ext cx="2912370" cy="475672"/>
          </a:xfrm>
          <a:custGeom>
            <a:avLst/>
            <a:gdLst/>
            <a:ahLst/>
            <a:cxnLst/>
            <a:rect l="l" t="t" r="r" b="b"/>
            <a:pathLst>
              <a:path w="5135" h="6480" extrusionOk="0">
                <a:moveTo>
                  <a:pt x="0" y="0"/>
                </a:moveTo>
                <a:lnTo>
                  <a:pt x="0" y="5602"/>
                </a:lnTo>
                <a:lnTo>
                  <a:pt x="1669" y="5602"/>
                </a:lnTo>
                <a:lnTo>
                  <a:pt x="2547" y="6480"/>
                </a:lnTo>
                <a:lnTo>
                  <a:pt x="3425" y="5602"/>
                </a:lnTo>
                <a:lnTo>
                  <a:pt x="5135" y="5602"/>
                </a:lnTo>
                <a:lnTo>
                  <a:pt x="5135" y="0"/>
                </a:lnTo>
                <a:close/>
              </a:path>
            </a:pathLst>
          </a:custGeom>
          <a:solidFill>
            <a:srgbClr val="F3F3F3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ES" sz="1400" dirty="0"/>
              <a:t>Aporte ganadería</a:t>
            </a:r>
            <a:endParaRPr sz="1400" dirty="0"/>
          </a:p>
        </p:txBody>
      </p:sp>
      <p:pic>
        <p:nvPicPr>
          <p:cNvPr id="3074" name="Picture 2" descr="Cow Icon #200966 - Free Icons Library">
            <a:extLst>
              <a:ext uri="{FF2B5EF4-FFF2-40B4-BE49-F238E27FC236}">
                <a16:creationId xmlns:a16="http://schemas.microsoft.com/office/drawing/2014/main" id="{FA58EE49-C2E0-444F-8E2A-9C4521D96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39625" r="52166" b="25588"/>
          <a:stretch/>
        </p:blipFill>
        <p:spPr bwMode="auto">
          <a:xfrm>
            <a:off x="3576366" y="3712446"/>
            <a:ext cx="448642" cy="32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1" name="Google Shape;309;p19">
            <a:extLst>
              <a:ext uri="{FF2B5EF4-FFF2-40B4-BE49-F238E27FC236}">
                <a16:creationId xmlns:a16="http://schemas.microsoft.com/office/drawing/2014/main" id="{8F412D44-3AA9-0045-A064-25BF68AB483E}"/>
              </a:ext>
            </a:extLst>
          </p:cNvPr>
          <p:cNvGrpSpPr/>
          <p:nvPr/>
        </p:nvGrpSpPr>
        <p:grpSpPr>
          <a:xfrm>
            <a:off x="4886069" y="2754908"/>
            <a:ext cx="1399852" cy="3254887"/>
            <a:chOff x="1906684" y="1194207"/>
            <a:chExt cx="1399852" cy="3254887"/>
          </a:xfrm>
        </p:grpSpPr>
        <p:sp>
          <p:nvSpPr>
            <p:cNvPr id="342" name="Google Shape;310;p19">
              <a:extLst>
                <a:ext uri="{FF2B5EF4-FFF2-40B4-BE49-F238E27FC236}">
                  <a16:creationId xmlns:a16="http://schemas.microsoft.com/office/drawing/2014/main" id="{C0749F50-581E-E64D-B318-9BF6A297F398}"/>
                </a:ext>
              </a:extLst>
            </p:cNvPr>
            <p:cNvSpPr/>
            <p:nvPr/>
          </p:nvSpPr>
          <p:spPr>
            <a:xfrm>
              <a:off x="2683564" y="2314323"/>
              <a:ext cx="405673" cy="2105079"/>
            </a:xfrm>
            <a:custGeom>
              <a:avLst/>
              <a:gdLst/>
              <a:ahLst/>
              <a:cxnLst/>
              <a:rect l="l" t="t" r="r" b="b"/>
              <a:pathLst>
                <a:path w="14336" h="74391" extrusionOk="0">
                  <a:moveTo>
                    <a:pt x="346" y="1"/>
                  </a:moveTo>
                  <a:cubicBezTo>
                    <a:pt x="155" y="1"/>
                    <a:pt x="0" y="156"/>
                    <a:pt x="0" y="346"/>
                  </a:cubicBezTo>
                  <a:lnTo>
                    <a:pt x="0" y="1703"/>
                  </a:lnTo>
                  <a:cubicBezTo>
                    <a:pt x="0" y="1894"/>
                    <a:pt x="155" y="2049"/>
                    <a:pt x="346" y="2049"/>
                  </a:cubicBezTo>
                  <a:cubicBezTo>
                    <a:pt x="536" y="2049"/>
                    <a:pt x="691" y="1894"/>
                    <a:pt x="691" y="1703"/>
                  </a:cubicBezTo>
                  <a:lnTo>
                    <a:pt x="691" y="346"/>
                  </a:lnTo>
                  <a:cubicBezTo>
                    <a:pt x="691" y="156"/>
                    <a:pt x="536" y="1"/>
                    <a:pt x="346" y="1"/>
                  </a:cubicBezTo>
                  <a:close/>
                  <a:moveTo>
                    <a:pt x="346" y="3073"/>
                  </a:moveTo>
                  <a:cubicBezTo>
                    <a:pt x="155" y="3073"/>
                    <a:pt x="0" y="3227"/>
                    <a:pt x="0" y="3418"/>
                  </a:cubicBezTo>
                  <a:lnTo>
                    <a:pt x="0" y="4775"/>
                  </a:lnTo>
                  <a:cubicBezTo>
                    <a:pt x="0" y="4966"/>
                    <a:pt x="155" y="5121"/>
                    <a:pt x="346" y="5121"/>
                  </a:cubicBezTo>
                  <a:cubicBezTo>
                    <a:pt x="536" y="5121"/>
                    <a:pt x="691" y="4966"/>
                    <a:pt x="691" y="4775"/>
                  </a:cubicBezTo>
                  <a:lnTo>
                    <a:pt x="691" y="3418"/>
                  </a:lnTo>
                  <a:cubicBezTo>
                    <a:pt x="691" y="3227"/>
                    <a:pt x="536" y="3073"/>
                    <a:pt x="346" y="3073"/>
                  </a:cubicBezTo>
                  <a:close/>
                  <a:moveTo>
                    <a:pt x="346" y="6144"/>
                  </a:moveTo>
                  <a:cubicBezTo>
                    <a:pt x="155" y="6144"/>
                    <a:pt x="0" y="6299"/>
                    <a:pt x="0" y="6478"/>
                  </a:cubicBezTo>
                  <a:lnTo>
                    <a:pt x="0" y="7847"/>
                  </a:lnTo>
                  <a:cubicBezTo>
                    <a:pt x="0" y="8038"/>
                    <a:pt x="155" y="8192"/>
                    <a:pt x="346" y="8192"/>
                  </a:cubicBezTo>
                  <a:cubicBezTo>
                    <a:pt x="536" y="8192"/>
                    <a:pt x="691" y="8038"/>
                    <a:pt x="691" y="7847"/>
                  </a:cubicBezTo>
                  <a:lnTo>
                    <a:pt x="691" y="6478"/>
                  </a:lnTo>
                  <a:cubicBezTo>
                    <a:pt x="691" y="6299"/>
                    <a:pt x="536" y="6144"/>
                    <a:pt x="346" y="6144"/>
                  </a:cubicBezTo>
                  <a:close/>
                  <a:moveTo>
                    <a:pt x="346" y="9216"/>
                  </a:moveTo>
                  <a:cubicBezTo>
                    <a:pt x="155" y="9216"/>
                    <a:pt x="0" y="9371"/>
                    <a:pt x="0" y="9550"/>
                  </a:cubicBezTo>
                  <a:lnTo>
                    <a:pt x="0" y="10919"/>
                  </a:lnTo>
                  <a:cubicBezTo>
                    <a:pt x="0" y="11109"/>
                    <a:pt x="155" y="11264"/>
                    <a:pt x="346" y="11264"/>
                  </a:cubicBezTo>
                  <a:cubicBezTo>
                    <a:pt x="536" y="11264"/>
                    <a:pt x="691" y="11109"/>
                    <a:pt x="691" y="10919"/>
                  </a:cubicBezTo>
                  <a:lnTo>
                    <a:pt x="691" y="9550"/>
                  </a:lnTo>
                  <a:cubicBezTo>
                    <a:pt x="691" y="9371"/>
                    <a:pt x="536" y="9216"/>
                    <a:pt x="346" y="9216"/>
                  </a:cubicBezTo>
                  <a:close/>
                  <a:moveTo>
                    <a:pt x="346" y="12288"/>
                  </a:moveTo>
                  <a:cubicBezTo>
                    <a:pt x="155" y="12288"/>
                    <a:pt x="0" y="12443"/>
                    <a:pt x="0" y="12621"/>
                  </a:cubicBezTo>
                  <a:lnTo>
                    <a:pt x="0" y="13991"/>
                  </a:lnTo>
                  <a:cubicBezTo>
                    <a:pt x="0" y="14181"/>
                    <a:pt x="155" y="14336"/>
                    <a:pt x="346" y="14336"/>
                  </a:cubicBezTo>
                  <a:cubicBezTo>
                    <a:pt x="536" y="14336"/>
                    <a:pt x="691" y="14181"/>
                    <a:pt x="691" y="13991"/>
                  </a:cubicBezTo>
                  <a:lnTo>
                    <a:pt x="691" y="12621"/>
                  </a:lnTo>
                  <a:cubicBezTo>
                    <a:pt x="691" y="12443"/>
                    <a:pt x="536" y="12288"/>
                    <a:pt x="346" y="12288"/>
                  </a:cubicBezTo>
                  <a:close/>
                  <a:moveTo>
                    <a:pt x="346" y="15360"/>
                  </a:moveTo>
                  <a:cubicBezTo>
                    <a:pt x="155" y="15360"/>
                    <a:pt x="0" y="15503"/>
                    <a:pt x="0" y="15693"/>
                  </a:cubicBezTo>
                  <a:lnTo>
                    <a:pt x="0" y="17062"/>
                  </a:lnTo>
                  <a:cubicBezTo>
                    <a:pt x="0" y="17253"/>
                    <a:pt x="155" y="17408"/>
                    <a:pt x="346" y="17408"/>
                  </a:cubicBezTo>
                  <a:cubicBezTo>
                    <a:pt x="536" y="17408"/>
                    <a:pt x="691" y="17253"/>
                    <a:pt x="691" y="17062"/>
                  </a:cubicBezTo>
                  <a:lnTo>
                    <a:pt x="691" y="15693"/>
                  </a:lnTo>
                  <a:cubicBezTo>
                    <a:pt x="691" y="15503"/>
                    <a:pt x="536" y="15360"/>
                    <a:pt x="346" y="15360"/>
                  </a:cubicBezTo>
                  <a:close/>
                  <a:moveTo>
                    <a:pt x="346" y="18432"/>
                  </a:moveTo>
                  <a:cubicBezTo>
                    <a:pt x="155" y="18432"/>
                    <a:pt x="0" y="18575"/>
                    <a:pt x="0" y="18765"/>
                  </a:cubicBezTo>
                  <a:lnTo>
                    <a:pt x="0" y="20134"/>
                  </a:lnTo>
                  <a:cubicBezTo>
                    <a:pt x="0" y="20325"/>
                    <a:pt x="155" y="20480"/>
                    <a:pt x="346" y="20480"/>
                  </a:cubicBezTo>
                  <a:cubicBezTo>
                    <a:pt x="536" y="20480"/>
                    <a:pt x="691" y="20325"/>
                    <a:pt x="691" y="20134"/>
                  </a:cubicBezTo>
                  <a:lnTo>
                    <a:pt x="691" y="18765"/>
                  </a:lnTo>
                  <a:cubicBezTo>
                    <a:pt x="691" y="18575"/>
                    <a:pt x="536" y="18432"/>
                    <a:pt x="346" y="18432"/>
                  </a:cubicBezTo>
                  <a:close/>
                  <a:moveTo>
                    <a:pt x="346" y="21504"/>
                  </a:moveTo>
                  <a:cubicBezTo>
                    <a:pt x="155" y="21504"/>
                    <a:pt x="0" y="21646"/>
                    <a:pt x="0" y="21837"/>
                  </a:cubicBezTo>
                  <a:lnTo>
                    <a:pt x="0" y="23206"/>
                  </a:lnTo>
                  <a:cubicBezTo>
                    <a:pt x="0" y="23397"/>
                    <a:pt x="155" y="23551"/>
                    <a:pt x="346" y="23551"/>
                  </a:cubicBezTo>
                  <a:cubicBezTo>
                    <a:pt x="536" y="23551"/>
                    <a:pt x="691" y="23397"/>
                    <a:pt x="691" y="23206"/>
                  </a:cubicBezTo>
                  <a:lnTo>
                    <a:pt x="691" y="21837"/>
                  </a:lnTo>
                  <a:cubicBezTo>
                    <a:pt x="691" y="21646"/>
                    <a:pt x="536" y="21504"/>
                    <a:pt x="346" y="21504"/>
                  </a:cubicBezTo>
                  <a:close/>
                  <a:moveTo>
                    <a:pt x="346" y="24563"/>
                  </a:moveTo>
                  <a:cubicBezTo>
                    <a:pt x="155" y="24563"/>
                    <a:pt x="0" y="24718"/>
                    <a:pt x="0" y="24909"/>
                  </a:cubicBezTo>
                  <a:lnTo>
                    <a:pt x="0" y="26278"/>
                  </a:lnTo>
                  <a:cubicBezTo>
                    <a:pt x="0" y="26468"/>
                    <a:pt x="155" y="26611"/>
                    <a:pt x="346" y="26611"/>
                  </a:cubicBezTo>
                  <a:cubicBezTo>
                    <a:pt x="536" y="26611"/>
                    <a:pt x="691" y="26468"/>
                    <a:pt x="691" y="26278"/>
                  </a:cubicBezTo>
                  <a:lnTo>
                    <a:pt x="691" y="24909"/>
                  </a:lnTo>
                  <a:cubicBezTo>
                    <a:pt x="691" y="24718"/>
                    <a:pt x="536" y="24563"/>
                    <a:pt x="346" y="24563"/>
                  </a:cubicBezTo>
                  <a:close/>
                  <a:moveTo>
                    <a:pt x="346" y="27635"/>
                  </a:moveTo>
                  <a:cubicBezTo>
                    <a:pt x="155" y="27635"/>
                    <a:pt x="0" y="27790"/>
                    <a:pt x="0" y="27981"/>
                  </a:cubicBezTo>
                  <a:lnTo>
                    <a:pt x="0" y="29350"/>
                  </a:lnTo>
                  <a:cubicBezTo>
                    <a:pt x="0" y="29540"/>
                    <a:pt x="155" y="29683"/>
                    <a:pt x="346" y="29683"/>
                  </a:cubicBezTo>
                  <a:cubicBezTo>
                    <a:pt x="536" y="29683"/>
                    <a:pt x="691" y="29540"/>
                    <a:pt x="691" y="29350"/>
                  </a:cubicBezTo>
                  <a:lnTo>
                    <a:pt x="691" y="27981"/>
                  </a:lnTo>
                  <a:cubicBezTo>
                    <a:pt x="691" y="27790"/>
                    <a:pt x="536" y="27635"/>
                    <a:pt x="346" y="27635"/>
                  </a:cubicBezTo>
                  <a:close/>
                  <a:moveTo>
                    <a:pt x="346" y="30707"/>
                  </a:moveTo>
                  <a:cubicBezTo>
                    <a:pt x="155" y="30707"/>
                    <a:pt x="0" y="30862"/>
                    <a:pt x="0" y="31052"/>
                  </a:cubicBezTo>
                  <a:lnTo>
                    <a:pt x="0" y="32422"/>
                  </a:lnTo>
                  <a:cubicBezTo>
                    <a:pt x="0" y="32612"/>
                    <a:pt x="155" y="32755"/>
                    <a:pt x="346" y="32755"/>
                  </a:cubicBezTo>
                  <a:cubicBezTo>
                    <a:pt x="536" y="32755"/>
                    <a:pt x="691" y="32612"/>
                    <a:pt x="691" y="32422"/>
                  </a:cubicBezTo>
                  <a:lnTo>
                    <a:pt x="691" y="31052"/>
                  </a:lnTo>
                  <a:cubicBezTo>
                    <a:pt x="691" y="30862"/>
                    <a:pt x="536" y="30707"/>
                    <a:pt x="346" y="30707"/>
                  </a:cubicBezTo>
                  <a:close/>
                  <a:moveTo>
                    <a:pt x="346" y="33779"/>
                  </a:moveTo>
                  <a:cubicBezTo>
                    <a:pt x="155" y="33779"/>
                    <a:pt x="0" y="33934"/>
                    <a:pt x="0" y="34124"/>
                  </a:cubicBezTo>
                  <a:lnTo>
                    <a:pt x="0" y="35493"/>
                  </a:lnTo>
                  <a:cubicBezTo>
                    <a:pt x="0" y="35672"/>
                    <a:pt x="155" y="35827"/>
                    <a:pt x="346" y="35827"/>
                  </a:cubicBezTo>
                  <a:cubicBezTo>
                    <a:pt x="536" y="35827"/>
                    <a:pt x="691" y="35672"/>
                    <a:pt x="691" y="35493"/>
                  </a:cubicBezTo>
                  <a:lnTo>
                    <a:pt x="691" y="34124"/>
                  </a:lnTo>
                  <a:cubicBezTo>
                    <a:pt x="691" y="33934"/>
                    <a:pt x="536" y="33779"/>
                    <a:pt x="346" y="33779"/>
                  </a:cubicBezTo>
                  <a:close/>
                  <a:moveTo>
                    <a:pt x="346" y="36851"/>
                  </a:moveTo>
                  <a:cubicBezTo>
                    <a:pt x="155" y="36851"/>
                    <a:pt x="0" y="37005"/>
                    <a:pt x="0" y="37196"/>
                  </a:cubicBezTo>
                  <a:lnTo>
                    <a:pt x="0" y="38565"/>
                  </a:lnTo>
                  <a:cubicBezTo>
                    <a:pt x="0" y="38744"/>
                    <a:pt x="155" y="38899"/>
                    <a:pt x="346" y="38899"/>
                  </a:cubicBezTo>
                  <a:cubicBezTo>
                    <a:pt x="536" y="38899"/>
                    <a:pt x="691" y="38744"/>
                    <a:pt x="691" y="38565"/>
                  </a:cubicBezTo>
                  <a:lnTo>
                    <a:pt x="691" y="37196"/>
                  </a:lnTo>
                  <a:cubicBezTo>
                    <a:pt x="691" y="37005"/>
                    <a:pt x="536" y="36851"/>
                    <a:pt x="346" y="36851"/>
                  </a:cubicBezTo>
                  <a:close/>
                  <a:moveTo>
                    <a:pt x="346" y="39922"/>
                  </a:moveTo>
                  <a:cubicBezTo>
                    <a:pt x="155" y="39922"/>
                    <a:pt x="0" y="40077"/>
                    <a:pt x="0" y="40268"/>
                  </a:cubicBezTo>
                  <a:lnTo>
                    <a:pt x="0" y="41637"/>
                  </a:lnTo>
                  <a:cubicBezTo>
                    <a:pt x="0" y="41816"/>
                    <a:pt x="155" y="41970"/>
                    <a:pt x="346" y="41970"/>
                  </a:cubicBezTo>
                  <a:cubicBezTo>
                    <a:pt x="536" y="41970"/>
                    <a:pt x="691" y="41816"/>
                    <a:pt x="691" y="41637"/>
                  </a:cubicBezTo>
                  <a:lnTo>
                    <a:pt x="691" y="40268"/>
                  </a:lnTo>
                  <a:cubicBezTo>
                    <a:pt x="691" y="40077"/>
                    <a:pt x="536" y="39922"/>
                    <a:pt x="346" y="39922"/>
                  </a:cubicBezTo>
                  <a:close/>
                  <a:moveTo>
                    <a:pt x="346" y="42994"/>
                  </a:moveTo>
                  <a:cubicBezTo>
                    <a:pt x="155" y="42994"/>
                    <a:pt x="0" y="43149"/>
                    <a:pt x="0" y="43340"/>
                  </a:cubicBezTo>
                  <a:lnTo>
                    <a:pt x="0" y="44697"/>
                  </a:lnTo>
                  <a:cubicBezTo>
                    <a:pt x="0" y="44887"/>
                    <a:pt x="155" y="45042"/>
                    <a:pt x="346" y="45042"/>
                  </a:cubicBezTo>
                  <a:cubicBezTo>
                    <a:pt x="536" y="45042"/>
                    <a:pt x="691" y="44887"/>
                    <a:pt x="691" y="44697"/>
                  </a:cubicBezTo>
                  <a:lnTo>
                    <a:pt x="691" y="43340"/>
                  </a:lnTo>
                  <a:cubicBezTo>
                    <a:pt x="691" y="43149"/>
                    <a:pt x="536" y="42994"/>
                    <a:pt x="346" y="42994"/>
                  </a:cubicBezTo>
                  <a:close/>
                  <a:moveTo>
                    <a:pt x="346" y="46066"/>
                  </a:moveTo>
                  <a:cubicBezTo>
                    <a:pt x="155" y="46066"/>
                    <a:pt x="0" y="46221"/>
                    <a:pt x="0" y="46411"/>
                  </a:cubicBezTo>
                  <a:lnTo>
                    <a:pt x="0" y="47769"/>
                  </a:lnTo>
                  <a:cubicBezTo>
                    <a:pt x="0" y="47959"/>
                    <a:pt x="155" y="48114"/>
                    <a:pt x="346" y="48114"/>
                  </a:cubicBezTo>
                  <a:cubicBezTo>
                    <a:pt x="536" y="48114"/>
                    <a:pt x="691" y="47959"/>
                    <a:pt x="691" y="47769"/>
                  </a:cubicBezTo>
                  <a:lnTo>
                    <a:pt x="691" y="46411"/>
                  </a:lnTo>
                  <a:cubicBezTo>
                    <a:pt x="691" y="46221"/>
                    <a:pt x="536" y="46066"/>
                    <a:pt x="346" y="46066"/>
                  </a:cubicBezTo>
                  <a:close/>
                  <a:moveTo>
                    <a:pt x="346" y="49138"/>
                  </a:moveTo>
                  <a:cubicBezTo>
                    <a:pt x="155" y="49138"/>
                    <a:pt x="0" y="49293"/>
                    <a:pt x="0" y="49483"/>
                  </a:cubicBezTo>
                  <a:lnTo>
                    <a:pt x="0" y="50840"/>
                  </a:lnTo>
                  <a:cubicBezTo>
                    <a:pt x="0" y="51031"/>
                    <a:pt x="155" y="51186"/>
                    <a:pt x="346" y="51186"/>
                  </a:cubicBezTo>
                  <a:cubicBezTo>
                    <a:pt x="536" y="51186"/>
                    <a:pt x="691" y="51031"/>
                    <a:pt x="691" y="50840"/>
                  </a:cubicBezTo>
                  <a:lnTo>
                    <a:pt x="691" y="49483"/>
                  </a:lnTo>
                  <a:cubicBezTo>
                    <a:pt x="691" y="49293"/>
                    <a:pt x="536" y="49138"/>
                    <a:pt x="346" y="49138"/>
                  </a:cubicBezTo>
                  <a:close/>
                  <a:moveTo>
                    <a:pt x="346" y="52210"/>
                  </a:moveTo>
                  <a:cubicBezTo>
                    <a:pt x="155" y="52210"/>
                    <a:pt x="0" y="52364"/>
                    <a:pt x="0" y="52555"/>
                  </a:cubicBezTo>
                  <a:lnTo>
                    <a:pt x="0" y="53912"/>
                  </a:lnTo>
                  <a:cubicBezTo>
                    <a:pt x="0" y="54103"/>
                    <a:pt x="155" y="54258"/>
                    <a:pt x="346" y="54258"/>
                  </a:cubicBezTo>
                  <a:cubicBezTo>
                    <a:pt x="536" y="54258"/>
                    <a:pt x="691" y="54103"/>
                    <a:pt x="691" y="53912"/>
                  </a:cubicBezTo>
                  <a:lnTo>
                    <a:pt x="691" y="52555"/>
                  </a:lnTo>
                  <a:cubicBezTo>
                    <a:pt x="691" y="52364"/>
                    <a:pt x="536" y="52210"/>
                    <a:pt x="346" y="52210"/>
                  </a:cubicBezTo>
                  <a:close/>
                  <a:moveTo>
                    <a:pt x="346" y="55281"/>
                  </a:moveTo>
                  <a:cubicBezTo>
                    <a:pt x="155" y="55281"/>
                    <a:pt x="0" y="55436"/>
                    <a:pt x="0" y="55627"/>
                  </a:cubicBezTo>
                  <a:lnTo>
                    <a:pt x="0" y="56984"/>
                  </a:lnTo>
                  <a:cubicBezTo>
                    <a:pt x="0" y="57175"/>
                    <a:pt x="155" y="57329"/>
                    <a:pt x="346" y="57329"/>
                  </a:cubicBezTo>
                  <a:cubicBezTo>
                    <a:pt x="536" y="57329"/>
                    <a:pt x="691" y="57175"/>
                    <a:pt x="691" y="56984"/>
                  </a:cubicBezTo>
                  <a:lnTo>
                    <a:pt x="691" y="55627"/>
                  </a:lnTo>
                  <a:cubicBezTo>
                    <a:pt x="691" y="55436"/>
                    <a:pt x="536" y="55281"/>
                    <a:pt x="346" y="55281"/>
                  </a:cubicBezTo>
                  <a:close/>
                  <a:moveTo>
                    <a:pt x="346" y="58353"/>
                  </a:moveTo>
                  <a:cubicBezTo>
                    <a:pt x="155" y="58353"/>
                    <a:pt x="0" y="58508"/>
                    <a:pt x="0" y="58699"/>
                  </a:cubicBezTo>
                  <a:lnTo>
                    <a:pt x="0" y="60056"/>
                  </a:lnTo>
                  <a:cubicBezTo>
                    <a:pt x="0" y="60246"/>
                    <a:pt x="155" y="60401"/>
                    <a:pt x="346" y="60401"/>
                  </a:cubicBezTo>
                  <a:cubicBezTo>
                    <a:pt x="536" y="60401"/>
                    <a:pt x="691" y="60246"/>
                    <a:pt x="691" y="60056"/>
                  </a:cubicBezTo>
                  <a:lnTo>
                    <a:pt x="691" y="58699"/>
                  </a:lnTo>
                  <a:cubicBezTo>
                    <a:pt x="691" y="58508"/>
                    <a:pt x="536" y="58353"/>
                    <a:pt x="346" y="58353"/>
                  </a:cubicBezTo>
                  <a:close/>
                  <a:moveTo>
                    <a:pt x="346" y="61425"/>
                  </a:moveTo>
                  <a:cubicBezTo>
                    <a:pt x="155" y="61425"/>
                    <a:pt x="0" y="61580"/>
                    <a:pt x="0" y="61770"/>
                  </a:cubicBezTo>
                  <a:lnTo>
                    <a:pt x="0" y="63128"/>
                  </a:lnTo>
                  <a:cubicBezTo>
                    <a:pt x="0" y="63318"/>
                    <a:pt x="155" y="63473"/>
                    <a:pt x="346" y="63473"/>
                  </a:cubicBezTo>
                  <a:cubicBezTo>
                    <a:pt x="536" y="63473"/>
                    <a:pt x="691" y="63318"/>
                    <a:pt x="691" y="63128"/>
                  </a:cubicBezTo>
                  <a:lnTo>
                    <a:pt x="691" y="61770"/>
                  </a:lnTo>
                  <a:cubicBezTo>
                    <a:pt x="691" y="61580"/>
                    <a:pt x="536" y="61425"/>
                    <a:pt x="346" y="61425"/>
                  </a:cubicBezTo>
                  <a:close/>
                  <a:moveTo>
                    <a:pt x="346" y="64497"/>
                  </a:moveTo>
                  <a:cubicBezTo>
                    <a:pt x="155" y="64497"/>
                    <a:pt x="0" y="64652"/>
                    <a:pt x="0" y="64830"/>
                  </a:cubicBezTo>
                  <a:lnTo>
                    <a:pt x="0" y="66199"/>
                  </a:lnTo>
                  <a:cubicBezTo>
                    <a:pt x="0" y="66390"/>
                    <a:pt x="155" y="66545"/>
                    <a:pt x="346" y="66545"/>
                  </a:cubicBezTo>
                  <a:cubicBezTo>
                    <a:pt x="536" y="66545"/>
                    <a:pt x="691" y="66390"/>
                    <a:pt x="691" y="66199"/>
                  </a:cubicBezTo>
                  <a:lnTo>
                    <a:pt x="691" y="64830"/>
                  </a:lnTo>
                  <a:cubicBezTo>
                    <a:pt x="691" y="64652"/>
                    <a:pt x="536" y="64497"/>
                    <a:pt x="346" y="64497"/>
                  </a:cubicBezTo>
                  <a:close/>
                  <a:moveTo>
                    <a:pt x="346" y="67569"/>
                  </a:moveTo>
                  <a:cubicBezTo>
                    <a:pt x="155" y="67569"/>
                    <a:pt x="0" y="67723"/>
                    <a:pt x="0" y="67902"/>
                  </a:cubicBezTo>
                  <a:lnTo>
                    <a:pt x="0" y="69271"/>
                  </a:lnTo>
                  <a:cubicBezTo>
                    <a:pt x="0" y="69462"/>
                    <a:pt x="155" y="69617"/>
                    <a:pt x="346" y="69617"/>
                  </a:cubicBezTo>
                  <a:cubicBezTo>
                    <a:pt x="536" y="69617"/>
                    <a:pt x="691" y="69462"/>
                    <a:pt x="691" y="69271"/>
                  </a:cubicBezTo>
                  <a:lnTo>
                    <a:pt x="691" y="67902"/>
                  </a:lnTo>
                  <a:cubicBezTo>
                    <a:pt x="691" y="67723"/>
                    <a:pt x="536" y="67569"/>
                    <a:pt x="346" y="67569"/>
                  </a:cubicBezTo>
                  <a:close/>
                  <a:moveTo>
                    <a:pt x="346" y="70641"/>
                  </a:moveTo>
                  <a:cubicBezTo>
                    <a:pt x="155" y="70641"/>
                    <a:pt x="0" y="70795"/>
                    <a:pt x="0" y="70974"/>
                  </a:cubicBezTo>
                  <a:lnTo>
                    <a:pt x="0" y="72343"/>
                  </a:lnTo>
                  <a:cubicBezTo>
                    <a:pt x="0" y="72534"/>
                    <a:pt x="155" y="72688"/>
                    <a:pt x="346" y="72688"/>
                  </a:cubicBezTo>
                  <a:cubicBezTo>
                    <a:pt x="536" y="72688"/>
                    <a:pt x="691" y="72534"/>
                    <a:pt x="691" y="72343"/>
                  </a:cubicBezTo>
                  <a:lnTo>
                    <a:pt x="691" y="70974"/>
                  </a:lnTo>
                  <a:cubicBezTo>
                    <a:pt x="691" y="70795"/>
                    <a:pt x="536" y="70641"/>
                    <a:pt x="346" y="70641"/>
                  </a:cubicBezTo>
                  <a:close/>
                  <a:moveTo>
                    <a:pt x="346" y="73712"/>
                  </a:moveTo>
                  <a:cubicBezTo>
                    <a:pt x="155" y="73712"/>
                    <a:pt x="0" y="73855"/>
                    <a:pt x="0" y="74046"/>
                  </a:cubicBezTo>
                  <a:cubicBezTo>
                    <a:pt x="0" y="74236"/>
                    <a:pt x="155" y="74391"/>
                    <a:pt x="346" y="74391"/>
                  </a:cubicBezTo>
                  <a:lnTo>
                    <a:pt x="1715" y="74391"/>
                  </a:lnTo>
                  <a:cubicBezTo>
                    <a:pt x="1905" y="74391"/>
                    <a:pt x="2048" y="74236"/>
                    <a:pt x="2048" y="74046"/>
                  </a:cubicBezTo>
                  <a:cubicBezTo>
                    <a:pt x="2048" y="73855"/>
                    <a:pt x="1905" y="73712"/>
                    <a:pt x="1715" y="73712"/>
                  </a:cubicBezTo>
                  <a:close/>
                  <a:moveTo>
                    <a:pt x="3418" y="73712"/>
                  </a:moveTo>
                  <a:cubicBezTo>
                    <a:pt x="3227" y="73712"/>
                    <a:pt x="3072" y="73855"/>
                    <a:pt x="3072" y="74046"/>
                  </a:cubicBezTo>
                  <a:cubicBezTo>
                    <a:pt x="3072" y="74236"/>
                    <a:pt x="3227" y="74391"/>
                    <a:pt x="3418" y="74391"/>
                  </a:cubicBezTo>
                  <a:lnTo>
                    <a:pt x="4787" y="74391"/>
                  </a:lnTo>
                  <a:cubicBezTo>
                    <a:pt x="4977" y="74391"/>
                    <a:pt x="5120" y="74236"/>
                    <a:pt x="5120" y="74046"/>
                  </a:cubicBezTo>
                  <a:cubicBezTo>
                    <a:pt x="5120" y="73855"/>
                    <a:pt x="4977" y="73712"/>
                    <a:pt x="4787" y="73712"/>
                  </a:cubicBezTo>
                  <a:close/>
                  <a:moveTo>
                    <a:pt x="6489" y="73712"/>
                  </a:moveTo>
                  <a:cubicBezTo>
                    <a:pt x="6299" y="73712"/>
                    <a:pt x="6144" y="73855"/>
                    <a:pt x="6144" y="74046"/>
                  </a:cubicBezTo>
                  <a:cubicBezTo>
                    <a:pt x="6144" y="74236"/>
                    <a:pt x="6299" y="74391"/>
                    <a:pt x="6489" y="74391"/>
                  </a:cubicBezTo>
                  <a:lnTo>
                    <a:pt x="7859" y="74391"/>
                  </a:lnTo>
                  <a:cubicBezTo>
                    <a:pt x="8037" y="74391"/>
                    <a:pt x="8192" y="74236"/>
                    <a:pt x="8192" y="74046"/>
                  </a:cubicBezTo>
                  <a:cubicBezTo>
                    <a:pt x="8192" y="73855"/>
                    <a:pt x="8037" y="73712"/>
                    <a:pt x="7859" y="73712"/>
                  </a:cubicBezTo>
                  <a:close/>
                  <a:moveTo>
                    <a:pt x="9561" y="73712"/>
                  </a:moveTo>
                  <a:cubicBezTo>
                    <a:pt x="9371" y="73712"/>
                    <a:pt x="9216" y="73855"/>
                    <a:pt x="9216" y="74046"/>
                  </a:cubicBezTo>
                  <a:cubicBezTo>
                    <a:pt x="9216" y="74236"/>
                    <a:pt x="9371" y="74391"/>
                    <a:pt x="9561" y="74391"/>
                  </a:cubicBezTo>
                  <a:lnTo>
                    <a:pt x="10930" y="74391"/>
                  </a:lnTo>
                  <a:cubicBezTo>
                    <a:pt x="11109" y="74391"/>
                    <a:pt x="11264" y="74236"/>
                    <a:pt x="11264" y="74046"/>
                  </a:cubicBezTo>
                  <a:cubicBezTo>
                    <a:pt x="11264" y="73855"/>
                    <a:pt x="11109" y="73712"/>
                    <a:pt x="10930" y="73712"/>
                  </a:cubicBezTo>
                  <a:close/>
                  <a:moveTo>
                    <a:pt x="12633" y="73712"/>
                  </a:moveTo>
                  <a:cubicBezTo>
                    <a:pt x="12442" y="73712"/>
                    <a:pt x="12288" y="73855"/>
                    <a:pt x="12288" y="74046"/>
                  </a:cubicBezTo>
                  <a:cubicBezTo>
                    <a:pt x="12288" y="74236"/>
                    <a:pt x="12442" y="74391"/>
                    <a:pt x="12633" y="74391"/>
                  </a:cubicBezTo>
                  <a:lnTo>
                    <a:pt x="14002" y="74391"/>
                  </a:lnTo>
                  <a:cubicBezTo>
                    <a:pt x="14181" y="74391"/>
                    <a:pt x="14336" y="74236"/>
                    <a:pt x="14336" y="74046"/>
                  </a:cubicBezTo>
                  <a:cubicBezTo>
                    <a:pt x="14336" y="73855"/>
                    <a:pt x="14181" y="73712"/>
                    <a:pt x="14002" y="737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3" name="Google Shape;311;p19">
              <a:extLst>
                <a:ext uri="{FF2B5EF4-FFF2-40B4-BE49-F238E27FC236}">
                  <a16:creationId xmlns:a16="http://schemas.microsoft.com/office/drawing/2014/main" id="{C41CDCE7-189D-974B-91F3-6DEFDEDCD28B}"/>
                </a:ext>
              </a:extLst>
            </p:cNvPr>
            <p:cNvGrpSpPr/>
            <p:nvPr/>
          </p:nvGrpSpPr>
          <p:grpSpPr>
            <a:xfrm>
              <a:off x="1906684" y="1194207"/>
              <a:ext cx="1399852" cy="958634"/>
              <a:chOff x="1906684" y="1194207"/>
              <a:chExt cx="1399852" cy="958634"/>
            </a:xfrm>
          </p:grpSpPr>
          <p:sp>
            <p:nvSpPr>
              <p:cNvPr id="346" name="Google Shape;312;p19">
                <a:extLst>
                  <a:ext uri="{FF2B5EF4-FFF2-40B4-BE49-F238E27FC236}">
                    <a16:creationId xmlns:a16="http://schemas.microsoft.com/office/drawing/2014/main" id="{42767907-7CA7-5043-9EFA-70F0729CC449}"/>
                  </a:ext>
                </a:extLst>
              </p:cNvPr>
              <p:cNvSpPr/>
              <p:nvPr/>
            </p:nvSpPr>
            <p:spPr>
              <a:xfrm>
                <a:off x="2001202" y="1271038"/>
                <a:ext cx="1221813" cy="804972"/>
              </a:xfrm>
              <a:custGeom>
                <a:avLst/>
                <a:gdLst/>
                <a:ahLst/>
                <a:cxnLst/>
                <a:rect l="l" t="t" r="r" b="b"/>
                <a:pathLst>
                  <a:path w="23313" h="23325" extrusionOk="0">
                    <a:moveTo>
                      <a:pt x="11657" y="0"/>
                    </a:moveTo>
                    <a:cubicBezTo>
                      <a:pt x="5215" y="0"/>
                      <a:pt x="0" y="5227"/>
                      <a:pt x="0" y="11657"/>
                    </a:cubicBezTo>
                    <a:cubicBezTo>
                      <a:pt x="0" y="18098"/>
                      <a:pt x="5215" y="23325"/>
                      <a:pt x="11657" y="23325"/>
                    </a:cubicBezTo>
                    <a:cubicBezTo>
                      <a:pt x="18098" y="23325"/>
                      <a:pt x="23313" y="18098"/>
                      <a:pt x="23313" y="11657"/>
                    </a:cubicBezTo>
                    <a:cubicBezTo>
                      <a:pt x="23313" y="5227"/>
                      <a:pt x="18098" y="0"/>
                      <a:pt x="11657" y="0"/>
                    </a:cubicBezTo>
                    <a:close/>
                  </a:path>
                </a:pathLst>
              </a:custGeom>
              <a:solidFill>
                <a:srgbClr val="EEA5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es-ES_tradnl" sz="1400" i="1" dirty="0" err="1"/>
                  <a:t>Amblyomma</a:t>
                </a:r>
                <a:r>
                  <a:rPr lang="es-EC" sz="1400" dirty="0"/>
                  <a:t> </a:t>
                </a:r>
                <a:endParaRPr sz="14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47" name="Google Shape;313;p19">
                <a:extLst>
                  <a:ext uri="{FF2B5EF4-FFF2-40B4-BE49-F238E27FC236}">
                    <a16:creationId xmlns:a16="http://schemas.microsoft.com/office/drawing/2014/main" id="{361694B5-DFA6-3D47-B3D7-FF2D58CA6051}"/>
                  </a:ext>
                </a:extLst>
              </p:cNvPr>
              <p:cNvSpPr/>
              <p:nvPr/>
            </p:nvSpPr>
            <p:spPr>
              <a:xfrm>
                <a:off x="1906684" y="1194207"/>
                <a:ext cx="1399852" cy="958634"/>
              </a:xfrm>
              <a:custGeom>
                <a:avLst/>
                <a:gdLst/>
                <a:ahLst/>
                <a:cxnLst/>
                <a:rect l="l" t="t" r="r" b="b"/>
                <a:pathLst>
                  <a:path w="28885" h="28885" extrusionOk="0">
                    <a:moveTo>
                      <a:pt x="15086" y="0"/>
                    </a:moveTo>
                    <a:cubicBezTo>
                      <a:pt x="14895" y="0"/>
                      <a:pt x="14740" y="143"/>
                      <a:pt x="14728" y="334"/>
                    </a:cubicBezTo>
                    <a:cubicBezTo>
                      <a:pt x="14716" y="524"/>
                      <a:pt x="14871" y="679"/>
                      <a:pt x="15050" y="691"/>
                    </a:cubicBezTo>
                    <a:cubicBezTo>
                      <a:pt x="15502" y="703"/>
                      <a:pt x="15943" y="750"/>
                      <a:pt x="16383" y="810"/>
                    </a:cubicBezTo>
                    <a:lnTo>
                      <a:pt x="16431" y="810"/>
                    </a:lnTo>
                    <a:cubicBezTo>
                      <a:pt x="16598" y="810"/>
                      <a:pt x="16741" y="691"/>
                      <a:pt x="16764" y="524"/>
                    </a:cubicBezTo>
                    <a:cubicBezTo>
                      <a:pt x="16788" y="334"/>
                      <a:pt x="16657" y="155"/>
                      <a:pt x="16479" y="131"/>
                    </a:cubicBezTo>
                    <a:cubicBezTo>
                      <a:pt x="16014" y="72"/>
                      <a:pt x="15550" y="24"/>
                      <a:pt x="15086" y="0"/>
                    </a:cubicBezTo>
                    <a:close/>
                    <a:moveTo>
                      <a:pt x="13359" y="35"/>
                    </a:moveTo>
                    <a:cubicBezTo>
                      <a:pt x="13351" y="35"/>
                      <a:pt x="13343" y="35"/>
                      <a:pt x="13335" y="36"/>
                    </a:cubicBezTo>
                    <a:cubicBezTo>
                      <a:pt x="12871" y="72"/>
                      <a:pt x="12407" y="131"/>
                      <a:pt x="11954" y="203"/>
                    </a:cubicBezTo>
                    <a:cubicBezTo>
                      <a:pt x="11764" y="238"/>
                      <a:pt x="11645" y="417"/>
                      <a:pt x="11680" y="596"/>
                    </a:cubicBezTo>
                    <a:cubicBezTo>
                      <a:pt x="11704" y="762"/>
                      <a:pt x="11847" y="881"/>
                      <a:pt x="12014" y="881"/>
                    </a:cubicBezTo>
                    <a:lnTo>
                      <a:pt x="12073" y="881"/>
                    </a:lnTo>
                    <a:cubicBezTo>
                      <a:pt x="12502" y="798"/>
                      <a:pt x="12954" y="750"/>
                      <a:pt x="13395" y="715"/>
                    </a:cubicBezTo>
                    <a:cubicBezTo>
                      <a:pt x="13573" y="703"/>
                      <a:pt x="13716" y="536"/>
                      <a:pt x="13704" y="346"/>
                    </a:cubicBezTo>
                    <a:cubicBezTo>
                      <a:pt x="13693" y="163"/>
                      <a:pt x="13540" y="35"/>
                      <a:pt x="13359" y="35"/>
                    </a:cubicBezTo>
                    <a:close/>
                    <a:moveTo>
                      <a:pt x="18095" y="465"/>
                    </a:moveTo>
                    <a:cubicBezTo>
                      <a:pt x="17945" y="465"/>
                      <a:pt x="17804" y="566"/>
                      <a:pt x="17764" y="727"/>
                    </a:cubicBezTo>
                    <a:cubicBezTo>
                      <a:pt x="17717" y="905"/>
                      <a:pt x="17824" y="1096"/>
                      <a:pt x="18014" y="1143"/>
                    </a:cubicBezTo>
                    <a:cubicBezTo>
                      <a:pt x="18431" y="1250"/>
                      <a:pt x="18860" y="1393"/>
                      <a:pt x="19277" y="1548"/>
                    </a:cubicBezTo>
                    <a:cubicBezTo>
                      <a:pt x="19312" y="1560"/>
                      <a:pt x="19360" y="1572"/>
                      <a:pt x="19396" y="1572"/>
                    </a:cubicBezTo>
                    <a:cubicBezTo>
                      <a:pt x="19538" y="1572"/>
                      <a:pt x="19669" y="1489"/>
                      <a:pt x="19717" y="1346"/>
                    </a:cubicBezTo>
                    <a:cubicBezTo>
                      <a:pt x="19777" y="1167"/>
                      <a:pt x="19693" y="977"/>
                      <a:pt x="19515" y="905"/>
                    </a:cubicBezTo>
                    <a:cubicBezTo>
                      <a:pt x="19086" y="738"/>
                      <a:pt x="18634" y="596"/>
                      <a:pt x="18181" y="476"/>
                    </a:cubicBezTo>
                    <a:cubicBezTo>
                      <a:pt x="18153" y="469"/>
                      <a:pt x="18124" y="465"/>
                      <a:pt x="18095" y="465"/>
                    </a:cubicBezTo>
                    <a:close/>
                    <a:moveTo>
                      <a:pt x="10345" y="595"/>
                    </a:moveTo>
                    <a:cubicBezTo>
                      <a:pt x="10314" y="595"/>
                      <a:pt x="10282" y="599"/>
                      <a:pt x="10252" y="607"/>
                    </a:cubicBezTo>
                    <a:cubicBezTo>
                      <a:pt x="9811" y="738"/>
                      <a:pt x="9371" y="905"/>
                      <a:pt x="8942" y="1084"/>
                    </a:cubicBezTo>
                    <a:cubicBezTo>
                      <a:pt x="8763" y="1155"/>
                      <a:pt x="8680" y="1346"/>
                      <a:pt x="8751" y="1524"/>
                    </a:cubicBezTo>
                    <a:cubicBezTo>
                      <a:pt x="8811" y="1655"/>
                      <a:pt x="8930" y="1739"/>
                      <a:pt x="9073" y="1739"/>
                    </a:cubicBezTo>
                    <a:cubicBezTo>
                      <a:pt x="9109" y="1739"/>
                      <a:pt x="9156" y="1727"/>
                      <a:pt x="9204" y="1715"/>
                    </a:cubicBezTo>
                    <a:cubicBezTo>
                      <a:pt x="9609" y="1536"/>
                      <a:pt x="10025" y="1393"/>
                      <a:pt x="10454" y="1262"/>
                    </a:cubicBezTo>
                    <a:cubicBezTo>
                      <a:pt x="10633" y="1203"/>
                      <a:pt x="10728" y="1012"/>
                      <a:pt x="10680" y="834"/>
                    </a:cubicBezTo>
                    <a:cubicBezTo>
                      <a:pt x="10631" y="686"/>
                      <a:pt x="10492" y="595"/>
                      <a:pt x="10345" y="595"/>
                    </a:cubicBezTo>
                    <a:close/>
                    <a:moveTo>
                      <a:pt x="20953" y="1582"/>
                    </a:moveTo>
                    <a:cubicBezTo>
                      <a:pt x="20831" y="1582"/>
                      <a:pt x="20712" y="1646"/>
                      <a:pt x="20646" y="1762"/>
                    </a:cubicBezTo>
                    <a:cubicBezTo>
                      <a:pt x="20562" y="1929"/>
                      <a:pt x="20634" y="2131"/>
                      <a:pt x="20801" y="2227"/>
                    </a:cubicBezTo>
                    <a:cubicBezTo>
                      <a:pt x="21193" y="2429"/>
                      <a:pt x="21574" y="2655"/>
                      <a:pt x="21944" y="2893"/>
                    </a:cubicBezTo>
                    <a:cubicBezTo>
                      <a:pt x="22003" y="2929"/>
                      <a:pt x="22063" y="2953"/>
                      <a:pt x="22134" y="2953"/>
                    </a:cubicBezTo>
                    <a:cubicBezTo>
                      <a:pt x="22241" y="2953"/>
                      <a:pt x="22348" y="2893"/>
                      <a:pt x="22420" y="2798"/>
                    </a:cubicBezTo>
                    <a:cubicBezTo>
                      <a:pt x="22515" y="2632"/>
                      <a:pt x="22479" y="2429"/>
                      <a:pt x="22313" y="2322"/>
                    </a:cubicBezTo>
                    <a:cubicBezTo>
                      <a:pt x="21932" y="2072"/>
                      <a:pt x="21527" y="1834"/>
                      <a:pt x="21110" y="1619"/>
                    </a:cubicBezTo>
                    <a:cubicBezTo>
                      <a:pt x="21060" y="1594"/>
                      <a:pt x="21006" y="1582"/>
                      <a:pt x="20953" y="1582"/>
                    </a:cubicBezTo>
                    <a:close/>
                    <a:moveTo>
                      <a:pt x="7533" y="1800"/>
                    </a:moveTo>
                    <a:cubicBezTo>
                      <a:pt x="7477" y="1800"/>
                      <a:pt x="7420" y="1815"/>
                      <a:pt x="7370" y="1846"/>
                    </a:cubicBezTo>
                    <a:cubicBezTo>
                      <a:pt x="6965" y="2072"/>
                      <a:pt x="6561" y="2322"/>
                      <a:pt x="6180" y="2584"/>
                    </a:cubicBezTo>
                    <a:cubicBezTo>
                      <a:pt x="6025" y="2691"/>
                      <a:pt x="5989" y="2905"/>
                      <a:pt x="6096" y="3060"/>
                    </a:cubicBezTo>
                    <a:cubicBezTo>
                      <a:pt x="6168" y="3155"/>
                      <a:pt x="6275" y="3203"/>
                      <a:pt x="6382" y="3203"/>
                    </a:cubicBezTo>
                    <a:cubicBezTo>
                      <a:pt x="6442" y="3203"/>
                      <a:pt x="6513" y="3191"/>
                      <a:pt x="6573" y="3143"/>
                    </a:cubicBezTo>
                    <a:cubicBezTo>
                      <a:pt x="6942" y="2893"/>
                      <a:pt x="7323" y="2655"/>
                      <a:pt x="7704" y="2441"/>
                    </a:cubicBezTo>
                    <a:cubicBezTo>
                      <a:pt x="7870" y="2346"/>
                      <a:pt x="7918" y="2131"/>
                      <a:pt x="7835" y="1977"/>
                    </a:cubicBezTo>
                    <a:cubicBezTo>
                      <a:pt x="7770" y="1864"/>
                      <a:pt x="7651" y="1800"/>
                      <a:pt x="7533" y="1800"/>
                    </a:cubicBezTo>
                    <a:close/>
                    <a:moveTo>
                      <a:pt x="23506" y="3282"/>
                    </a:moveTo>
                    <a:cubicBezTo>
                      <a:pt x="23407" y="3282"/>
                      <a:pt x="23309" y="3324"/>
                      <a:pt x="23241" y="3405"/>
                    </a:cubicBezTo>
                    <a:cubicBezTo>
                      <a:pt x="23122" y="3548"/>
                      <a:pt x="23134" y="3763"/>
                      <a:pt x="23277" y="3882"/>
                    </a:cubicBezTo>
                    <a:cubicBezTo>
                      <a:pt x="23622" y="4167"/>
                      <a:pt x="23944" y="4477"/>
                      <a:pt x="24265" y="4787"/>
                    </a:cubicBezTo>
                    <a:cubicBezTo>
                      <a:pt x="24325" y="4858"/>
                      <a:pt x="24420" y="4894"/>
                      <a:pt x="24503" y="4894"/>
                    </a:cubicBezTo>
                    <a:cubicBezTo>
                      <a:pt x="24587" y="4894"/>
                      <a:pt x="24670" y="4858"/>
                      <a:pt x="24742" y="4798"/>
                    </a:cubicBezTo>
                    <a:cubicBezTo>
                      <a:pt x="24872" y="4656"/>
                      <a:pt x="24884" y="4441"/>
                      <a:pt x="24742" y="4310"/>
                    </a:cubicBezTo>
                    <a:cubicBezTo>
                      <a:pt x="24420" y="3977"/>
                      <a:pt x="24075" y="3655"/>
                      <a:pt x="23718" y="3358"/>
                    </a:cubicBezTo>
                    <a:cubicBezTo>
                      <a:pt x="23656" y="3306"/>
                      <a:pt x="23581" y="3282"/>
                      <a:pt x="23506" y="3282"/>
                    </a:cubicBezTo>
                    <a:close/>
                    <a:moveTo>
                      <a:pt x="5040" y="3585"/>
                    </a:moveTo>
                    <a:cubicBezTo>
                      <a:pt x="4959" y="3585"/>
                      <a:pt x="4877" y="3612"/>
                      <a:pt x="4810" y="3667"/>
                    </a:cubicBezTo>
                    <a:cubicBezTo>
                      <a:pt x="4465" y="3977"/>
                      <a:pt x="4132" y="4310"/>
                      <a:pt x="3822" y="4656"/>
                    </a:cubicBezTo>
                    <a:cubicBezTo>
                      <a:pt x="3691" y="4787"/>
                      <a:pt x="3703" y="5001"/>
                      <a:pt x="3834" y="5132"/>
                    </a:cubicBezTo>
                    <a:cubicBezTo>
                      <a:pt x="3906" y="5191"/>
                      <a:pt x="3989" y="5227"/>
                      <a:pt x="4072" y="5227"/>
                    </a:cubicBezTo>
                    <a:cubicBezTo>
                      <a:pt x="4168" y="5227"/>
                      <a:pt x="4251" y="5191"/>
                      <a:pt x="4322" y="5108"/>
                    </a:cubicBezTo>
                    <a:cubicBezTo>
                      <a:pt x="4620" y="4787"/>
                      <a:pt x="4941" y="4477"/>
                      <a:pt x="5275" y="4179"/>
                    </a:cubicBezTo>
                    <a:cubicBezTo>
                      <a:pt x="5406" y="4048"/>
                      <a:pt x="5418" y="3834"/>
                      <a:pt x="5299" y="3691"/>
                    </a:cubicBezTo>
                    <a:cubicBezTo>
                      <a:pt x="5228" y="3621"/>
                      <a:pt x="5134" y="3585"/>
                      <a:pt x="5040" y="3585"/>
                    </a:cubicBezTo>
                    <a:close/>
                    <a:moveTo>
                      <a:pt x="25620" y="5495"/>
                    </a:moveTo>
                    <a:cubicBezTo>
                      <a:pt x="25549" y="5495"/>
                      <a:pt x="25479" y="5517"/>
                      <a:pt x="25420" y="5560"/>
                    </a:cubicBezTo>
                    <a:cubicBezTo>
                      <a:pt x="25265" y="5680"/>
                      <a:pt x="25242" y="5894"/>
                      <a:pt x="25349" y="6049"/>
                    </a:cubicBezTo>
                    <a:cubicBezTo>
                      <a:pt x="25623" y="6394"/>
                      <a:pt x="25885" y="6763"/>
                      <a:pt x="26111" y="7132"/>
                    </a:cubicBezTo>
                    <a:cubicBezTo>
                      <a:pt x="26182" y="7239"/>
                      <a:pt x="26289" y="7299"/>
                      <a:pt x="26408" y="7299"/>
                    </a:cubicBezTo>
                    <a:cubicBezTo>
                      <a:pt x="26468" y="7299"/>
                      <a:pt x="26527" y="7275"/>
                      <a:pt x="26587" y="7239"/>
                    </a:cubicBezTo>
                    <a:cubicBezTo>
                      <a:pt x="26742" y="7144"/>
                      <a:pt x="26789" y="6930"/>
                      <a:pt x="26694" y="6775"/>
                    </a:cubicBezTo>
                    <a:cubicBezTo>
                      <a:pt x="26444" y="6382"/>
                      <a:pt x="26182" y="5989"/>
                      <a:pt x="25896" y="5632"/>
                    </a:cubicBezTo>
                    <a:cubicBezTo>
                      <a:pt x="25826" y="5540"/>
                      <a:pt x="25722" y="5495"/>
                      <a:pt x="25620" y="5495"/>
                    </a:cubicBezTo>
                    <a:close/>
                    <a:moveTo>
                      <a:pt x="2986" y="5859"/>
                    </a:moveTo>
                    <a:cubicBezTo>
                      <a:pt x="2881" y="5859"/>
                      <a:pt x="2779" y="5909"/>
                      <a:pt x="2715" y="6001"/>
                    </a:cubicBezTo>
                    <a:cubicBezTo>
                      <a:pt x="2441" y="6382"/>
                      <a:pt x="2191" y="6775"/>
                      <a:pt x="1953" y="7180"/>
                    </a:cubicBezTo>
                    <a:cubicBezTo>
                      <a:pt x="1858" y="7334"/>
                      <a:pt x="1917" y="7549"/>
                      <a:pt x="2084" y="7644"/>
                    </a:cubicBezTo>
                    <a:cubicBezTo>
                      <a:pt x="2132" y="7668"/>
                      <a:pt x="2191" y="7692"/>
                      <a:pt x="2251" y="7692"/>
                    </a:cubicBezTo>
                    <a:cubicBezTo>
                      <a:pt x="2370" y="7692"/>
                      <a:pt x="2477" y="7632"/>
                      <a:pt x="2548" y="7525"/>
                    </a:cubicBezTo>
                    <a:cubicBezTo>
                      <a:pt x="2763" y="7132"/>
                      <a:pt x="3013" y="6763"/>
                      <a:pt x="3275" y="6406"/>
                    </a:cubicBezTo>
                    <a:cubicBezTo>
                      <a:pt x="3382" y="6251"/>
                      <a:pt x="3346" y="6037"/>
                      <a:pt x="3191" y="5930"/>
                    </a:cubicBezTo>
                    <a:cubicBezTo>
                      <a:pt x="3129" y="5882"/>
                      <a:pt x="3057" y="5859"/>
                      <a:pt x="2986" y="5859"/>
                    </a:cubicBezTo>
                    <a:close/>
                    <a:moveTo>
                      <a:pt x="27221" y="8109"/>
                    </a:moveTo>
                    <a:cubicBezTo>
                      <a:pt x="27172" y="8109"/>
                      <a:pt x="27122" y="8121"/>
                      <a:pt x="27075" y="8144"/>
                    </a:cubicBezTo>
                    <a:cubicBezTo>
                      <a:pt x="26908" y="8227"/>
                      <a:pt x="26825" y="8430"/>
                      <a:pt x="26908" y="8597"/>
                    </a:cubicBezTo>
                    <a:cubicBezTo>
                      <a:pt x="27099" y="9001"/>
                      <a:pt x="27266" y="9406"/>
                      <a:pt x="27420" y="9823"/>
                    </a:cubicBezTo>
                    <a:cubicBezTo>
                      <a:pt x="27468" y="9966"/>
                      <a:pt x="27599" y="10049"/>
                      <a:pt x="27742" y="10049"/>
                    </a:cubicBezTo>
                    <a:cubicBezTo>
                      <a:pt x="27778" y="10049"/>
                      <a:pt x="27813" y="10049"/>
                      <a:pt x="27849" y="10037"/>
                    </a:cubicBezTo>
                    <a:cubicBezTo>
                      <a:pt x="28028" y="9966"/>
                      <a:pt x="28123" y="9775"/>
                      <a:pt x="28063" y="9597"/>
                    </a:cubicBezTo>
                    <a:cubicBezTo>
                      <a:pt x="27909" y="9156"/>
                      <a:pt x="27730" y="8727"/>
                      <a:pt x="27528" y="8311"/>
                    </a:cubicBezTo>
                    <a:cubicBezTo>
                      <a:pt x="27468" y="8182"/>
                      <a:pt x="27346" y="8109"/>
                      <a:pt x="27221" y="8109"/>
                    </a:cubicBezTo>
                    <a:close/>
                    <a:moveTo>
                      <a:pt x="1488" y="8523"/>
                    </a:moveTo>
                    <a:cubicBezTo>
                      <a:pt x="1351" y="8523"/>
                      <a:pt x="1221" y="8604"/>
                      <a:pt x="1167" y="8739"/>
                    </a:cubicBezTo>
                    <a:cubicBezTo>
                      <a:pt x="989" y="9156"/>
                      <a:pt x="822" y="9597"/>
                      <a:pt x="679" y="10037"/>
                    </a:cubicBezTo>
                    <a:cubicBezTo>
                      <a:pt x="619" y="10228"/>
                      <a:pt x="727" y="10418"/>
                      <a:pt x="905" y="10466"/>
                    </a:cubicBezTo>
                    <a:cubicBezTo>
                      <a:pt x="941" y="10478"/>
                      <a:pt x="977" y="10490"/>
                      <a:pt x="1000" y="10490"/>
                    </a:cubicBezTo>
                    <a:cubicBezTo>
                      <a:pt x="1155" y="10490"/>
                      <a:pt x="1286" y="10394"/>
                      <a:pt x="1334" y="10251"/>
                    </a:cubicBezTo>
                    <a:cubicBezTo>
                      <a:pt x="1465" y="9823"/>
                      <a:pt x="1620" y="9406"/>
                      <a:pt x="1798" y="9001"/>
                    </a:cubicBezTo>
                    <a:cubicBezTo>
                      <a:pt x="1870" y="8835"/>
                      <a:pt x="1786" y="8632"/>
                      <a:pt x="1620" y="8549"/>
                    </a:cubicBezTo>
                    <a:cubicBezTo>
                      <a:pt x="1576" y="8532"/>
                      <a:pt x="1532" y="8523"/>
                      <a:pt x="1488" y="8523"/>
                    </a:cubicBezTo>
                    <a:close/>
                    <a:moveTo>
                      <a:pt x="28203" y="11007"/>
                    </a:moveTo>
                    <a:cubicBezTo>
                      <a:pt x="28180" y="11007"/>
                      <a:pt x="28158" y="11009"/>
                      <a:pt x="28135" y="11013"/>
                    </a:cubicBezTo>
                    <a:cubicBezTo>
                      <a:pt x="27956" y="11061"/>
                      <a:pt x="27837" y="11240"/>
                      <a:pt x="27873" y="11430"/>
                    </a:cubicBezTo>
                    <a:cubicBezTo>
                      <a:pt x="27968" y="11859"/>
                      <a:pt x="28051" y="12299"/>
                      <a:pt x="28099" y="12740"/>
                    </a:cubicBezTo>
                    <a:cubicBezTo>
                      <a:pt x="28123" y="12907"/>
                      <a:pt x="28278" y="13038"/>
                      <a:pt x="28444" y="13038"/>
                    </a:cubicBezTo>
                    <a:lnTo>
                      <a:pt x="28480" y="13038"/>
                    </a:lnTo>
                    <a:cubicBezTo>
                      <a:pt x="28671" y="13014"/>
                      <a:pt x="28802" y="12847"/>
                      <a:pt x="28778" y="12657"/>
                    </a:cubicBezTo>
                    <a:cubicBezTo>
                      <a:pt x="28718" y="12192"/>
                      <a:pt x="28647" y="11728"/>
                      <a:pt x="28540" y="11275"/>
                    </a:cubicBezTo>
                    <a:cubicBezTo>
                      <a:pt x="28508" y="11118"/>
                      <a:pt x="28366" y="11007"/>
                      <a:pt x="28203" y="11007"/>
                    </a:cubicBezTo>
                    <a:close/>
                    <a:moveTo>
                      <a:pt x="588" y="11460"/>
                    </a:moveTo>
                    <a:cubicBezTo>
                      <a:pt x="424" y="11460"/>
                      <a:pt x="282" y="11572"/>
                      <a:pt x="250" y="11740"/>
                    </a:cubicBezTo>
                    <a:cubicBezTo>
                      <a:pt x="167" y="12192"/>
                      <a:pt x="107" y="12657"/>
                      <a:pt x="60" y="13121"/>
                    </a:cubicBezTo>
                    <a:cubicBezTo>
                      <a:pt x="48" y="13311"/>
                      <a:pt x="179" y="13478"/>
                      <a:pt x="369" y="13490"/>
                    </a:cubicBezTo>
                    <a:lnTo>
                      <a:pt x="405" y="13490"/>
                    </a:lnTo>
                    <a:cubicBezTo>
                      <a:pt x="572" y="13490"/>
                      <a:pt x="727" y="13359"/>
                      <a:pt x="739" y="13180"/>
                    </a:cubicBezTo>
                    <a:cubicBezTo>
                      <a:pt x="774" y="12740"/>
                      <a:pt x="846" y="12299"/>
                      <a:pt x="929" y="11859"/>
                    </a:cubicBezTo>
                    <a:cubicBezTo>
                      <a:pt x="953" y="11680"/>
                      <a:pt x="834" y="11502"/>
                      <a:pt x="655" y="11466"/>
                    </a:cubicBezTo>
                    <a:cubicBezTo>
                      <a:pt x="632" y="11462"/>
                      <a:pt x="610" y="11460"/>
                      <a:pt x="588" y="11460"/>
                    </a:cubicBezTo>
                    <a:close/>
                    <a:moveTo>
                      <a:pt x="28552" y="14061"/>
                    </a:moveTo>
                    <a:cubicBezTo>
                      <a:pt x="28361" y="14061"/>
                      <a:pt x="28206" y="14204"/>
                      <a:pt x="28206" y="14395"/>
                    </a:cubicBezTo>
                    <a:lnTo>
                      <a:pt x="28206" y="14431"/>
                    </a:lnTo>
                    <a:cubicBezTo>
                      <a:pt x="28206" y="14871"/>
                      <a:pt x="28182" y="15300"/>
                      <a:pt x="28147" y="15728"/>
                    </a:cubicBezTo>
                    <a:cubicBezTo>
                      <a:pt x="28135" y="15919"/>
                      <a:pt x="28266" y="16086"/>
                      <a:pt x="28456" y="16097"/>
                    </a:cubicBezTo>
                    <a:lnTo>
                      <a:pt x="28492" y="16097"/>
                    </a:lnTo>
                    <a:cubicBezTo>
                      <a:pt x="28659" y="16097"/>
                      <a:pt x="28813" y="15966"/>
                      <a:pt x="28825" y="15788"/>
                    </a:cubicBezTo>
                    <a:cubicBezTo>
                      <a:pt x="28873" y="15347"/>
                      <a:pt x="28885" y="14883"/>
                      <a:pt x="28885" y="14431"/>
                    </a:cubicBezTo>
                    <a:lnTo>
                      <a:pt x="28885" y="14395"/>
                    </a:lnTo>
                    <a:cubicBezTo>
                      <a:pt x="28885" y="14204"/>
                      <a:pt x="28742" y="14061"/>
                      <a:pt x="28552" y="14061"/>
                    </a:cubicBezTo>
                    <a:close/>
                    <a:moveTo>
                      <a:pt x="346" y="14097"/>
                    </a:moveTo>
                    <a:cubicBezTo>
                      <a:pt x="155" y="14097"/>
                      <a:pt x="0" y="14252"/>
                      <a:pt x="0" y="14431"/>
                    </a:cubicBezTo>
                    <a:cubicBezTo>
                      <a:pt x="0" y="14907"/>
                      <a:pt x="24" y="15371"/>
                      <a:pt x="72" y="15836"/>
                    </a:cubicBezTo>
                    <a:cubicBezTo>
                      <a:pt x="84" y="16002"/>
                      <a:pt x="238" y="16145"/>
                      <a:pt x="405" y="16145"/>
                    </a:cubicBezTo>
                    <a:cubicBezTo>
                      <a:pt x="417" y="16145"/>
                      <a:pt x="429" y="16133"/>
                      <a:pt x="441" y="16133"/>
                    </a:cubicBezTo>
                    <a:cubicBezTo>
                      <a:pt x="631" y="16121"/>
                      <a:pt x="762" y="15955"/>
                      <a:pt x="750" y="15764"/>
                    </a:cubicBezTo>
                    <a:cubicBezTo>
                      <a:pt x="703" y="15324"/>
                      <a:pt x="679" y="14883"/>
                      <a:pt x="679" y="14431"/>
                    </a:cubicBezTo>
                    <a:cubicBezTo>
                      <a:pt x="679" y="14252"/>
                      <a:pt x="536" y="14097"/>
                      <a:pt x="346" y="14097"/>
                    </a:cubicBezTo>
                    <a:close/>
                    <a:moveTo>
                      <a:pt x="28234" y="17103"/>
                    </a:moveTo>
                    <a:cubicBezTo>
                      <a:pt x="28070" y="17103"/>
                      <a:pt x="27928" y="17214"/>
                      <a:pt x="27897" y="17371"/>
                    </a:cubicBezTo>
                    <a:cubicBezTo>
                      <a:pt x="27801" y="17800"/>
                      <a:pt x="27682" y="18241"/>
                      <a:pt x="27551" y="18657"/>
                    </a:cubicBezTo>
                    <a:cubicBezTo>
                      <a:pt x="27492" y="18836"/>
                      <a:pt x="27587" y="19026"/>
                      <a:pt x="27766" y="19086"/>
                    </a:cubicBezTo>
                    <a:cubicBezTo>
                      <a:pt x="27801" y="19098"/>
                      <a:pt x="27837" y="19098"/>
                      <a:pt x="27873" y="19098"/>
                    </a:cubicBezTo>
                    <a:cubicBezTo>
                      <a:pt x="28016" y="19098"/>
                      <a:pt x="28147" y="19014"/>
                      <a:pt x="28194" y="18872"/>
                    </a:cubicBezTo>
                    <a:cubicBezTo>
                      <a:pt x="28337" y="18419"/>
                      <a:pt x="28456" y="17967"/>
                      <a:pt x="28563" y="17514"/>
                    </a:cubicBezTo>
                    <a:cubicBezTo>
                      <a:pt x="28599" y="17336"/>
                      <a:pt x="28480" y="17145"/>
                      <a:pt x="28301" y="17109"/>
                    </a:cubicBezTo>
                    <a:cubicBezTo>
                      <a:pt x="28279" y="17105"/>
                      <a:pt x="28256" y="17103"/>
                      <a:pt x="28234" y="17103"/>
                    </a:cubicBezTo>
                    <a:close/>
                    <a:moveTo>
                      <a:pt x="663" y="17139"/>
                    </a:moveTo>
                    <a:cubicBezTo>
                      <a:pt x="641" y="17139"/>
                      <a:pt x="618" y="17141"/>
                      <a:pt x="596" y="17145"/>
                    </a:cubicBezTo>
                    <a:cubicBezTo>
                      <a:pt x="417" y="17193"/>
                      <a:pt x="298" y="17371"/>
                      <a:pt x="334" y="17550"/>
                    </a:cubicBezTo>
                    <a:cubicBezTo>
                      <a:pt x="441" y="18014"/>
                      <a:pt x="560" y="18467"/>
                      <a:pt x="703" y="18907"/>
                    </a:cubicBezTo>
                    <a:cubicBezTo>
                      <a:pt x="750" y="19050"/>
                      <a:pt x="881" y="19134"/>
                      <a:pt x="1024" y="19134"/>
                    </a:cubicBezTo>
                    <a:cubicBezTo>
                      <a:pt x="1060" y="19134"/>
                      <a:pt x="1096" y="19134"/>
                      <a:pt x="1131" y="19122"/>
                    </a:cubicBezTo>
                    <a:cubicBezTo>
                      <a:pt x="1310" y="19062"/>
                      <a:pt x="1417" y="18872"/>
                      <a:pt x="1358" y="18693"/>
                    </a:cubicBezTo>
                    <a:cubicBezTo>
                      <a:pt x="1215" y="18276"/>
                      <a:pt x="1096" y="17836"/>
                      <a:pt x="1000" y="17407"/>
                    </a:cubicBezTo>
                    <a:cubicBezTo>
                      <a:pt x="969" y="17250"/>
                      <a:pt x="827" y="17139"/>
                      <a:pt x="663" y="17139"/>
                    </a:cubicBezTo>
                    <a:close/>
                    <a:moveTo>
                      <a:pt x="27261" y="20011"/>
                    </a:moveTo>
                    <a:cubicBezTo>
                      <a:pt x="27132" y="20011"/>
                      <a:pt x="27006" y="20082"/>
                      <a:pt x="26944" y="20205"/>
                    </a:cubicBezTo>
                    <a:cubicBezTo>
                      <a:pt x="26754" y="20610"/>
                      <a:pt x="26551" y="21003"/>
                      <a:pt x="26325" y="21384"/>
                    </a:cubicBezTo>
                    <a:cubicBezTo>
                      <a:pt x="26230" y="21550"/>
                      <a:pt x="26289" y="21753"/>
                      <a:pt x="26444" y="21848"/>
                    </a:cubicBezTo>
                    <a:cubicBezTo>
                      <a:pt x="26504" y="21884"/>
                      <a:pt x="26563" y="21896"/>
                      <a:pt x="26623" y="21896"/>
                    </a:cubicBezTo>
                    <a:cubicBezTo>
                      <a:pt x="26742" y="21896"/>
                      <a:pt x="26849" y="21836"/>
                      <a:pt x="26920" y="21729"/>
                    </a:cubicBezTo>
                    <a:cubicBezTo>
                      <a:pt x="27147" y="21336"/>
                      <a:pt x="27373" y="20919"/>
                      <a:pt x="27563" y="20491"/>
                    </a:cubicBezTo>
                    <a:cubicBezTo>
                      <a:pt x="27647" y="20324"/>
                      <a:pt x="27563" y="20122"/>
                      <a:pt x="27397" y="20038"/>
                    </a:cubicBezTo>
                    <a:cubicBezTo>
                      <a:pt x="27353" y="20020"/>
                      <a:pt x="27307" y="20011"/>
                      <a:pt x="27261" y="20011"/>
                    </a:cubicBezTo>
                    <a:close/>
                    <a:moveTo>
                      <a:pt x="1651" y="20041"/>
                    </a:moveTo>
                    <a:cubicBezTo>
                      <a:pt x="1604" y="20041"/>
                      <a:pt x="1557" y="20052"/>
                      <a:pt x="1512" y="20074"/>
                    </a:cubicBezTo>
                    <a:cubicBezTo>
                      <a:pt x="1334" y="20157"/>
                      <a:pt x="1262" y="20360"/>
                      <a:pt x="1346" y="20527"/>
                    </a:cubicBezTo>
                    <a:cubicBezTo>
                      <a:pt x="1536" y="20955"/>
                      <a:pt x="1762" y="21360"/>
                      <a:pt x="2001" y="21765"/>
                    </a:cubicBezTo>
                    <a:cubicBezTo>
                      <a:pt x="2060" y="21872"/>
                      <a:pt x="2179" y="21931"/>
                      <a:pt x="2286" y="21931"/>
                    </a:cubicBezTo>
                    <a:cubicBezTo>
                      <a:pt x="2346" y="21931"/>
                      <a:pt x="2405" y="21920"/>
                      <a:pt x="2465" y="21884"/>
                    </a:cubicBezTo>
                    <a:cubicBezTo>
                      <a:pt x="2632" y="21789"/>
                      <a:pt x="2679" y="21586"/>
                      <a:pt x="2584" y="21420"/>
                    </a:cubicBezTo>
                    <a:cubicBezTo>
                      <a:pt x="2358" y="21039"/>
                      <a:pt x="2155" y="20646"/>
                      <a:pt x="1965" y="20241"/>
                    </a:cubicBezTo>
                    <a:cubicBezTo>
                      <a:pt x="1904" y="20119"/>
                      <a:pt x="1779" y="20041"/>
                      <a:pt x="1651" y="20041"/>
                    </a:cubicBezTo>
                    <a:close/>
                    <a:moveTo>
                      <a:pt x="25672" y="22634"/>
                    </a:moveTo>
                    <a:cubicBezTo>
                      <a:pt x="25570" y="22634"/>
                      <a:pt x="25467" y="22681"/>
                      <a:pt x="25396" y="22765"/>
                    </a:cubicBezTo>
                    <a:cubicBezTo>
                      <a:pt x="25134" y="23122"/>
                      <a:pt x="24849" y="23467"/>
                      <a:pt x="24539" y="23789"/>
                    </a:cubicBezTo>
                    <a:cubicBezTo>
                      <a:pt x="24420" y="23920"/>
                      <a:pt x="24420" y="24146"/>
                      <a:pt x="24563" y="24265"/>
                    </a:cubicBezTo>
                    <a:cubicBezTo>
                      <a:pt x="24622" y="24325"/>
                      <a:pt x="24706" y="24360"/>
                      <a:pt x="24789" y="24360"/>
                    </a:cubicBezTo>
                    <a:cubicBezTo>
                      <a:pt x="24884" y="24360"/>
                      <a:pt x="24980" y="24325"/>
                      <a:pt x="25039" y="24253"/>
                    </a:cubicBezTo>
                    <a:cubicBezTo>
                      <a:pt x="25361" y="23908"/>
                      <a:pt x="25658" y="23551"/>
                      <a:pt x="25944" y="23182"/>
                    </a:cubicBezTo>
                    <a:cubicBezTo>
                      <a:pt x="26051" y="23027"/>
                      <a:pt x="26027" y="22813"/>
                      <a:pt x="25873" y="22705"/>
                    </a:cubicBezTo>
                    <a:cubicBezTo>
                      <a:pt x="25814" y="22657"/>
                      <a:pt x="25743" y="22634"/>
                      <a:pt x="25672" y="22634"/>
                    </a:cubicBezTo>
                    <a:close/>
                    <a:moveTo>
                      <a:pt x="3245" y="22663"/>
                    </a:moveTo>
                    <a:cubicBezTo>
                      <a:pt x="3173" y="22663"/>
                      <a:pt x="3100" y="22685"/>
                      <a:pt x="3036" y="22729"/>
                    </a:cubicBezTo>
                    <a:cubicBezTo>
                      <a:pt x="2882" y="22848"/>
                      <a:pt x="2858" y="23063"/>
                      <a:pt x="2977" y="23217"/>
                    </a:cubicBezTo>
                    <a:cubicBezTo>
                      <a:pt x="3251" y="23586"/>
                      <a:pt x="3560" y="23944"/>
                      <a:pt x="3870" y="24277"/>
                    </a:cubicBezTo>
                    <a:cubicBezTo>
                      <a:pt x="3941" y="24348"/>
                      <a:pt x="4037" y="24384"/>
                      <a:pt x="4120" y="24384"/>
                    </a:cubicBezTo>
                    <a:cubicBezTo>
                      <a:pt x="4203" y="24384"/>
                      <a:pt x="4287" y="24360"/>
                      <a:pt x="4358" y="24301"/>
                    </a:cubicBezTo>
                    <a:cubicBezTo>
                      <a:pt x="4501" y="24170"/>
                      <a:pt x="4501" y="23956"/>
                      <a:pt x="4370" y="23813"/>
                    </a:cubicBezTo>
                    <a:cubicBezTo>
                      <a:pt x="4072" y="23491"/>
                      <a:pt x="3787" y="23146"/>
                      <a:pt x="3513" y="22801"/>
                    </a:cubicBezTo>
                    <a:cubicBezTo>
                      <a:pt x="3449" y="22709"/>
                      <a:pt x="3349" y="22663"/>
                      <a:pt x="3245" y="22663"/>
                    </a:cubicBezTo>
                    <a:close/>
                    <a:moveTo>
                      <a:pt x="23553" y="24856"/>
                    </a:moveTo>
                    <a:cubicBezTo>
                      <a:pt x="23476" y="24856"/>
                      <a:pt x="23398" y="24880"/>
                      <a:pt x="23337" y="24932"/>
                    </a:cubicBezTo>
                    <a:cubicBezTo>
                      <a:pt x="23003" y="25218"/>
                      <a:pt x="22646" y="25491"/>
                      <a:pt x="22289" y="25753"/>
                    </a:cubicBezTo>
                    <a:cubicBezTo>
                      <a:pt x="22134" y="25861"/>
                      <a:pt x="22086" y="26063"/>
                      <a:pt x="22205" y="26218"/>
                    </a:cubicBezTo>
                    <a:cubicBezTo>
                      <a:pt x="22265" y="26313"/>
                      <a:pt x="22372" y="26373"/>
                      <a:pt x="22479" y="26373"/>
                    </a:cubicBezTo>
                    <a:cubicBezTo>
                      <a:pt x="22551" y="26373"/>
                      <a:pt x="22610" y="26349"/>
                      <a:pt x="22670" y="26313"/>
                    </a:cubicBezTo>
                    <a:cubicBezTo>
                      <a:pt x="23051" y="26039"/>
                      <a:pt x="23432" y="25753"/>
                      <a:pt x="23777" y="25456"/>
                    </a:cubicBezTo>
                    <a:cubicBezTo>
                      <a:pt x="23920" y="25337"/>
                      <a:pt x="23944" y="25122"/>
                      <a:pt x="23825" y="24979"/>
                    </a:cubicBezTo>
                    <a:cubicBezTo>
                      <a:pt x="23757" y="24898"/>
                      <a:pt x="23655" y="24856"/>
                      <a:pt x="23553" y="24856"/>
                    </a:cubicBezTo>
                    <a:close/>
                    <a:moveTo>
                      <a:pt x="5363" y="24879"/>
                    </a:moveTo>
                    <a:cubicBezTo>
                      <a:pt x="5262" y="24879"/>
                      <a:pt x="5164" y="24922"/>
                      <a:pt x="5096" y="25003"/>
                    </a:cubicBezTo>
                    <a:cubicBezTo>
                      <a:pt x="4977" y="25146"/>
                      <a:pt x="5001" y="25360"/>
                      <a:pt x="5144" y="25480"/>
                    </a:cubicBezTo>
                    <a:cubicBezTo>
                      <a:pt x="5489" y="25777"/>
                      <a:pt x="5870" y="26063"/>
                      <a:pt x="6251" y="26337"/>
                    </a:cubicBezTo>
                    <a:cubicBezTo>
                      <a:pt x="6311" y="26373"/>
                      <a:pt x="6382" y="26396"/>
                      <a:pt x="6442" y="26396"/>
                    </a:cubicBezTo>
                    <a:cubicBezTo>
                      <a:pt x="6549" y="26396"/>
                      <a:pt x="6656" y="26337"/>
                      <a:pt x="6727" y="26242"/>
                    </a:cubicBezTo>
                    <a:cubicBezTo>
                      <a:pt x="6835" y="26087"/>
                      <a:pt x="6787" y="25872"/>
                      <a:pt x="6632" y="25765"/>
                    </a:cubicBezTo>
                    <a:cubicBezTo>
                      <a:pt x="6275" y="25515"/>
                      <a:pt x="5918" y="25241"/>
                      <a:pt x="5584" y="24956"/>
                    </a:cubicBezTo>
                    <a:cubicBezTo>
                      <a:pt x="5517" y="24904"/>
                      <a:pt x="5439" y="24879"/>
                      <a:pt x="5363" y="24879"/>
                    </a:cubicBezTo>
                    <a:close/>
                    <a:moveTo>
                      <a:pt x="21020" y="26573"/>
                    </a:moveTo>
                    <a:cubicBezTo>
                      <a:pt x="20966" y="26573"/>
                      <a:pt x="20911" y="26585"/>
                      <a:pt x="20860" y="26611"/>
                    </a:cubicBezTo>
                    <a:cubicBezTo>
                      <a:pt x="20467" y="26825"/>
                      <a:pt x="20062" y="27004"/>
                      <a:pt x="19658" y="27182"/>
                    </a:cubicBezTo>
                    <a:cubicBezTo>
                      <a:pt x="19479" y="27254"/>
                      <a:pt x="19396" y="27444"/>
                      <a:pt x="19467" y="27623"/>
                    </a:cubicBezTo>
                    <a:cubicBezTo>
                      <a:pt x="19527" y="27754"/>
                      <a:pt x="19658" y="27837"/>
                      <a:pt x="19789" y="27837"/>
                    </a:cubicBezTo>
                    <a:cubicBezTo>
                      <a:pt x="19836" y="27837"/>
                      <a:pt x="19872" y="27825"/>
                      <a:pt x="19919" y="27813"/>
                    </a:cubicBezTo>
                    <a:cubicBezTo>
                      <a:pt x="20348" y="27635"/>
                      <a:pt x="20777" y="27432"/>
                      <a:pt x="21182" y="27218"/>
                    </a:cubicBezTo>
                    <a:cubicBezTo>
                      <a:pt x="21348" y="27123"/>
                      <a:pt x="21408" y="26920"/>
                      <a:pt x="21324" y="26754"/>
                    </a:cubicBezTo>
                    <a:cubicBezTo>
                      <a:pt x="21266" y="26637"/>
                      <a:pt x="21145" y="26573"/>
                      <a:pt x="21020" y="26573"/>
                    </a:cubicBezTo>
                    <a:close/>
                    <a:moveTo>
                      <a:pt x="7902" y="26592"/>
                    </a:moveTo>
                    <a:cubicBezTo>
                      <a:pt x="7780" y="26592"/>
                      <a:pt x="7663" y="26662"/>
                      <a:pt x="7597" y="26777"/>
                    </a:cubicBezTo>
                    <a:cubicBezTo>
                      <a:pt x="7513" y="26944"/>
                      <a:pt x="7573" y="27146"/>
                      <a:pt x="7739" y="27230"/>
                    </a:cubicBezTo>
                    <a:cubicBezTo>
                      <a:pt x="8156" y="27456"/>
                      <a:pt x="8585" y="27646"/>
                      <a:pt x="9013" y="27825"/>
                    </a:cubicBezTo>
                    <a:cubicBezTo>
                      <a:pt x="9049" y="27837"/>
                      <a:pt x="9097" y="27849"/>
                      <a:pt x="9144" y="27849"/>
                    </a:cubicBezTo>
                    <a:cubicBezTo>
                      <a:pt x="9275" y="27849"/>
                      <a:pt x="9406" y="27766"/>
                      <a:pt x="9454" y="27635"/>
                    </a:cubicBezTo>
                    <a:cubicBezTo>
                      <a:pt x="9525" y="27456"/>
                      <a:pt x="9442" y="27265"/>
                      <a:pt x="9263" y="27194"/>
                    </a:cubicBezTo>
                    <a:cubicBezTo>
                      <a:pt x="8859" y="27027"/>
                      <a:pt x="8454" y="26837"/>
                      <a:pt x="8061" y="26634"/>
                    </a:cubicBezTo>
                    <a:cubicBezTo>
                      <a:pt x="8010" y="26605"/>
                      <a:pt x="7956" y="26592"/>
                      <a:pt x="7902" y="26592"/>
                    </a:cubicBezTo>
                    <a:close/>
                    <a:moveTo>
                      <a:pt x="10756" y="27707"/>
                    </a:moveTo>
                    <a:cubicBezTo>
                      <a:pt x="10602" y="27707"/>
                      <a:pt x="10470" y="27806"/>
                      <a:pt x="10430" y="27956"/>
                    </a:cubicBezTo>
                    <a:cubicBezTo>
                      <a:pt x="10371" y="28147"/>
                      <a:pt x="10478" y="28337"/>
                      <a:pt x="10668" y="28385"/>
                    </a:cubicBezTo>
                    <a:cubicBezTo>
                      <a:pt x="11109" y="28504"/>
                      <a:pt x="11573" y="28599"/>
                      <a:pt x="12026" y="28682"/>
                    </a:cubicBezTo>
                    <a:lnTo>
                      <a:pt x="12085" y="28682"/>
                    </a:lnTo>
                    <a:cubicBezTo>
                      <a:pt x="12252" y="28682"/>
                      <a:pt x="12395" y="28563"/>
                      <a:pt x="12419" y="28397"/>
                    </a:cubicBezTo>
                    <a:cubicBezTo>
                      <a:pt x="12454" y="28218"/>
                      <a:pt x="12335" y="28039"/>
                      <a:pt x="12145" y="28004"/>
                    </a:cubicBezTo>
                    <a:cubicBezTo>
                      <a:pt x="11704" y="27932"/>
                      <a:pt x="11276" y="27837"/>
                      <a:pt x="10847" y="27718"/>
                    </a:cubicBezTo>
                    <a:cubicBezTo>
                      <a:pt x="10816" y="27710"/>
                      <a:pt x="10786" y="27707"/>
                      <a:pt x="10756" y="27707"/>
                    </a:cubicBezTo>
                    <a:close/>
                    <a:moveTo>
                      <a:pt x="18187" y="27701"/>
                    </a:moveTo>
                    <a:cubicBezTo>
                      <a:pt x="18153" y="27701"/>
                      <a:pt x="18119" y="27707"/>
                      <a:pt x="18086" y="27718"/>
                    </a:cubicBezTo>
                    <a:cubicBezTo>
                      <a:pt x="17657" y="27825"/>
                      <a:pt x="17217" y="27920"/>
                      <a:pt x="16788" y="28004"/>
                    </a:cubicBezTo>
                    <a:cubicBezTo>
                      <a:pt x="16598" y="28027"/>
                      <a:pt x="16467" y="28206"/>
                      <a:pt x="16502" y="28397"/>
                    </a:cubicBezTo>
                    <a:cubicBezTo>
                      <a:pt x="16538" y="28563"/>
                      <a:pt x="16681" y="28682"/>
                      <a:pt x="16836" y="28682"/>
                    </a:cubicBezTo>
                    <a:cubicBezTo>
                      <a:pt x="16860" y="28682"/>
                      <a:pt x="16883" y="28670"/>
                      <a:pt x="16895" y="28670"/>
                    </a:cubicBezTo>
                    <a:cubicBezTo>
                      <a:pt x="17360" y="28599"/>
                      <a:pt x="17812" y="28492"/>
                      <a:pt x="18265" y="28373"/>
                    </a:cubicBezTo>
                    <a:cubicBezTo>
                      <a:pt x="18443" y="28325"/>
                      <a:pt x="18550" y="28135"/>
                      <a:pt x="18503" y="27956"/>
                    </a:cubicBezTo>
                    <a:cubicBezTo>
                      <a:pt x="18464" y="27801"/>
                      <a:pt x="18331" y="27701"/>
                      <a:pt x="18187" y="27701"/>
                    </a:cubicBezTo>
                    <a:close/>
                    <a:moveTo>
                      <a:pt x="15154" y="28182"/>
                    </a:moveTo>
                    <a:cubicBezTo>
                      <a:pt x="15147" y="28182"/>
                      <a:pt x="15140" y="28182"/>
                      <a:pt x="15133" y="28182"/>
                    </a:cubicBezTo>
                    <a:cubicBezTo>
                      <a:pt x="14913" y="28194"/>
                      <a:pt x="14690" y="28200"/>
                      <a:pt x="14466" y="28200"/>
                    </a:cubicBezTo>
                    <a:cubicBezTo>
                      <a:pt x="14243" y="28200"/>
                      <a:pt x="14020" y="28194"/>
                      <a:pt x="13800" y="28182"/>
                    </a:cubicBezTo>
                    <a:cubicBezTo>
                      <a:pt x="13793" y="28182"/>
                      <a:pt x="13786" y="28182"/>
                      <a:pt x="13779" y="28182"/>
                    </a:cubicBezTo>
                    <a:cubicBezTo>
                      <a:pt x="13598" y="28182"/>
                      <a:pt x="13454" y="28332"/>
                      <a:pt x="13442" y="28504"/>
                    </a:cubicBezTo>
                    <a:cubicBezTo>
                      <a:pt x="13431" y="28694"/>
                      <a:pt x="13573" y="28861"/>
                      <a:pt x="13764" y="28861"/>
                    </a:cubicBezTo>
                    <a:cubicBezTo>
                      <a:pt x="13990" y="28873"/>
                      <a:pt x="14216" y="28885"/>
                      <a:pt x="14443" y="28885"/>
                    </a:cubicBezTo>
                    <a:cubicBezTo>
                      <a:pt x="14681" y="28885"/>
                      <a:pt x="14931" y="28873"/>
                      <a:pt x="15157" y="28861"/>
                    </a:cubicBezTo>
                    <a:cubicBezTo>
                      <a:pt x="15347" y="28849"/>
                      <a:pt x="15490" y="28694"/>
                      <a:pt x="15490" y="28504"/>
                    </a:cubicBezTo>
                    <a:cubicBezTo>
                      <a:pt x="15479" y="28321"/>
                      <a:pt x="15325" y="28182"/>
                      <a:pt x="15154" y="281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rgbClr val="EEA5A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44" name="Google Shape;314;p19">
              <a:extLst>
                <a:ext uri="{FF2B5EF4-FFF2-40B4-BE49-F238E27FC236}">
                  <a16:creationId xmlns:a16="http://schemas.microsoft.com/office/drawing/2014/main" id="{033707E0-6157-8F44-AB01-21D8D5810FB4}"/>
                </a:ext>
              </a:extLst>
            </p:cNvPr>
            <p:cNvSpPr/>
            <p:nvPr/>
          </p:nvSpPr>
          <p:spPr>
            <a:xfrm>
              <a:off x="2653908" y="2217289"/>
              <a:ext cx="78865" cy="78865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4" y="1"/>
                  </a:moveTo>
                  <a:cubicBezTo>
                    <a:pt x="632" y="1"/>
                    <a:pt x="1" y="632"/>
                    <a:pt x="1" y="1394"/>
                  </a:cubicBezTo>
                  <a:cubicBezTo>
                    <a:pt x="1" y="2168"/>
                    <a:pt x="620" y="2787"/>
                    <a:pt x="1394" y="2787"/>
                  </a:cubicBezTo>
                  <a:cubicBezTo>
                    <a:pt x="2168" y="2787"/>
                    <a:pt x="2787" y="2168"/>
                    <a:pt x="2787" y="1394"/>
                  </a:cubicBezTo>
                  <a:cubicBezTo>
                    <a:pt x="2787" y="632"/>
                    <a:pt x="2168" y="1"/>
                    <a:pt x="1394" y="1"/>
                  </a:cubicBezTo>
                  <a:close/>
                </a:path>
              </a:pathLst>
            </a:custGeom>
            <a:solidFill>
              <a:srgbClr val="EEA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16;p19">
              <a:extLst>
                <a:ext uri="{FF2B5EF4-FFF2-40B4-BE49-F238E27FC236}">
                  <a16:creationId xmlns:a16="http://schemas.microsoft.com/office/drawing/2014/main" id="{7BA1469C-C6B6-7D4F-B8FD-8CBF2B918080}"/>
                </a:ext>
              </a:extLst>
            </p:cNvPr>
            <p:cNvSpPr/>
            <p:nvPr/>
          </p:nvSpPr>
          <p:spPr>
            <a:xfrm>
              <a:off x="3130333" y="4370229"/>
              <a:ext cx="78865" cy="78865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3" y="1"/>
                  </a:moveTo>
                  <a:cubicBezTo>
                    <a:pt x="619" y="1"/>
                    <a:pt x="0" y="632"/>
                    <a:pt x="0" y="1394"/>
                  </a:cubicBezTo>
                  <a:cubicBezTo>
                    <a:pt x="0" y="2168"/>
                    <a:pt x="619" y="2787"/>
                    <a:pt x="1393" y="2787"/>
                  </a:cubicBezTo>
                  <a:cubicBezTo>
                    <a:pt x="2167" y="2787"/>
                    <a:pt x="2786" y="2168"/>
                    <a:pt x="2786" y="1394"/>
                  </a:cubicBezTo>
                  <a:cubicBezTo>
                    <a:pt x="2786" y="632"/>
                    <a:pt x="2167" y="1"/>
                    <a:pt x="1393" y="1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48" name="Google Shape;317;p19">
            <a:extLst>
              <a:ext uri="{FF2B5EF4-FFF2-40B4-BE49-F238E27FC236}">
                <a16:creationId xmlns:a16="http://schemas.microsoft.com/office/drawing/2014/main" id="{824050E6-2194-DF4C-97FC-0D2E42AB4C7C}"/>
              </a:ext>
            </a:extLst>
          </p:cNvPr>
          <p:cNvGrpSpPr/>
          <p:nvPr/>
        </p:nvGrpSpPr>
        <p:grpSpPr>
          <a:xfrm>
            <a:off x="6255926" y="5042455"/>
            <a:ext cx="220829" cy="478402"/>
            <a:chOff x="3293047" y="3117901"/>
            <a:chExt cx="279667" cy="584240"/>
          </a:xfrm>
        </p:grpSpPr>
        <p:sp>
          <p:nvSpPr>
            <p:cNvPr id="349" name="Google Shape;318;p19">
              <a:extLst>
                <a:ext uri="{FF2B5EF4-FFF2-40B4-BE49-F238E27FC236}">
                  <a16:creationId xmlns:a16="http://schemas.microsoft.com/office/drawing/2014/main" id="{8E05331C-52AE-DA4F-800C-5BB9FFCB7C11}"/>
                </a:ext>
              </a:extLst>
            </p:cNvPr>
            <p:cNvSpPr/>
            <p:nvPr/>
          </p:nvSpPr>
          <p:spPr>
            <a:xfrm>
              <a:off x="3323042" y="3205483"/>
              <a:ext cx="218344" cy="466994"/>
            </a:xfrm>
            <a:custGeom>
              <a:avLst/>
              <a:gdLst/>
              <a:ahLst/>
              <a:cxnLst/>
              <a:rect l="l" t="t" r="r" b="b"/>
              <a:pathLst>
                <a:path w="7716" h="16503" extrusionOk="0">
                  <a:moveTo>
                    <a:pt x="334" y="1"/>
                  </a:moveTo>
                  <a:cubicBezTo>
                    <a:pt x="143" y="1"/>
                    <a:pt x="1" y="156"/>
                    <a:pt x="1" y="346"/>
                  </a:cubicBezTo>
                  <a:lnTo>
                    <a:pt x="1" y="1703"/>
                  </a:lnTo>
                  <a:cubicBezTo>
                    <a:pt x="1" y="1894"/>
                    <a:pt x="143" y="2049"/>
                    <a:pt x="334" y="2049"/>
                  </a:cubicBezTo>
                  <a:cubicBezTo>
                    <a:pt x="524" y="2049"/>
                    <a:pt x="679" y="1894"/>
                    <a:pt x="679" y="1703"/>
                  </a:cubicBezTo>
                  <a:lnTo>
                    <a:pt x="679" y="346"/>
                  </a:lnTo>
                  <a:cubicBezTo>
                    <a:pt x="679" y="156"/>
                    <a:pt x="524" y="1"/>
                    <a:pt x="334" y="1"/>
                  </a:cubicBezTo>
                  <a:close/>
                  <a:moveTo>
                    <a:pt x="334" y="3073"/>
                  </a:moveTo>
                  <a:cubicBezTo>
                    <a:pt x="143" y="3073"/>
                    <a:pt x="1" y="3227"/>
                    <a:pt x="1" y="3406"/>
                  </a:cubicBezTo>
                  <a:lnTo>
                    <a:pt x="1" y="4775"/>
                  </a:lnTo>
                  <a:cubicBezTo>
                    <a:pt x="1" y="4966"/>
                    <a:pt x="143" y="5121"/>
                    <a:pt x="334" y="5121"/>
                  </a:cubicBezTo>
                  <a:cubicBezTo>
                    <a:pt x="524" y="5121"/>
                    <a:pt x="679" y="4966"/>
                    <a:pt x="679" y="4775"/>
                  </a:cubicBezTo>
                  <a:lnTo>
                    <a:pt x="679" y="3406"/>
                  </a:lnTo>
                  <a:cubicBezTo>
                    <a:pt x="679" y="3227"/>
                    <a:pt x="524" y="3073"/>
                    <a:pt x="334" y="3073"/>
                  </a:cubicBezTo>
                  <a:close/>
                  <a:moveTo>
                    <a:pt x="334" y="6144"/>
                  </a:moveTo>
                  <a:cubicBezTo>
                    <a:pt x="143" y="6144"/>
                    <a:pt x="1" y="6299"/>
                    <a:pt x="1" y="6478"/>
                  </a:cubicBezTo>
                  <a:lnTo>
                    <a:pt x="1" y="7847"/>
                  </a:lnTo>
                  <a:cubicBezTo>
                    <a:pt x="1" y="8038"/>
                    <a:pt x="143" y="8192"/>
                    <a:pt x="334" y="8192"/>
                  </a:cubicBezTo>
                  <a:cubicBezTo>
                    <a:pt x="524" y="8192"/>
                    <a:pt x="679" y="8038"/>
                    <a:pt x="679" y="7847"/>
                  </a:cubicBezTo>
                  <a:lnTo>
                    <a:pt x="679" y="6478"/>
                  </a:lnTo>
                  <a:cubicBezTo>
                    <a:pt x="679" y="6299"/>
                    <a:pt x="524" y="6144"/>
                    <a:pt x="334" y="6144"/>
                  </a:cubicBezTo>
                  <a:close/>
                  <a:moveTo>
                    <a:pt x="334" y="9216"/>
                  </a:moveTo>
                  <a:cubicBezTo>
                    <a:pt x="143" y="9216"/>
                    <a:pt x="1" y="9371"/>
                    <a:pt x="1" y="9550"/>
                  </a:cubicBezTo>
                  <a:lnTo>
                    <a:pt x="1" y="10919"/>
                  </a:lnTo>
                  <a:cubicBezTo>
                    <a:pt x="1" y="11109"/>
                    <a:pt x="143" y="11264"/>
                    <a:pt x="334" y="11264"/>
                  </a:cubicBezTo>
                  <a:cubicBezTo>
                    <a:pt x="524" y="11264"/>
                    <a:pt x="679" y="11109"/>
                    <a:pt x="679" y="10919"/>
                  </a:cubicBezTo>
                  <a:lnTo>
                    <a:pt x="679" y="9550"/>
                  </a:lnTo>
                  <a:cubicBezTo>
                    <a:pt x="679" y="9371"/>
                    <a:pt x="524" y="9216"/>
                    <a:pt x="334" y="9216"/>
                  </a:cubicBezTo>
                  <a:close/>
                  <a:moveTo>
                    <a:pt x="334" y="12288"/>
                  </a:moveTo>
                  <a:cubicBezTo>
                    <a:pt x="143" y="12288"/>
                    <a:pt x="1" y="12431"/>
                    <a:pt x="1" y="12621"/>
                  </a:cubicBezTo>
                  <a:lnTo>
                    <a:pt x="1" y="13991"/>
                  </a:lnTo>
                  <a:cubicBezTo>
                    <a:pt x="1" y="14181"/>
                    <a:pt x="143" y="14336"/>
                    <a:pt x="334" y="14336"/>
                  </a:cubicBezTo>
                  <a:cubicBezTo>
                    <a:pt x="524" y="14336"/>
                    <a:pt x="679" y="14181"/>
                    <a:pt x="679" y="13991"/>
                  </a:cubicBezTo>
                  <a:lnTo>
                    <a:pt x="679" y="12621"/>
                  </a:lnTo>
                  <a:cubicBezTo>
                    <a:pt x="679" y="12431"/>
                    <a:pt x="524" y="12288"/>
                    <a:pt x="334" y="12288"/>
                  </a:cubicBezTo>
                  <a:close/>
                  <a:moveTo>
                    <a:pt x="334" y="15360"/>
                  </a:moveTo>
                  <a:cubicBezTo>
                    <a:pt x="143" y="15360"/>
                    <a:pt x="1" y="15503"/>
                    <a:pt x="1" y="15693"/>
                  </a:cubicBezTo>
                  <a:lnTo>
                    <a:pt x="1" y="16503"/>
                  </a:lnTo>
                  <a:lnTo>
                    <a:pt x="1239" y="16503"/>
                  </a:lnTo>
                  <a:cubicBezTo>
                    <a:pt x="1417" y="16503"/>
                    <a:pt x="1572" y="16348"/>
                    <a:pt x="1572" y="16169"/>
                  </a:cubicBezTo>
                  <a:cubicBezTo>
                    <a:pt x="1572" y="15979"/>
                    <a:pt x="1417" y="15824"/>
                    <a:pt x="1239" y="15824"/>
                  </a:cubicBezTo>
                  <a:lnTo>
                    <a:pt x="679" y="15824"/>
                  </a:lnTo>
                  <a:lnTo>
                    <a:pt x="679" y="15693"/>
                  </a:lnTo>
                  <a:cubicBezTo>
                    <a:pt x="679" y="15503"/>
                    <a:pt x="524" y="15360"/>
                    <a:pt x="334" y="15360"/>
                  </a:cubicBezTo>
                  <a:close/>
                  <a:moveTo>
                    <a:pt x="2941" y="15824"/>
                  </a:moveTo>
                  <a:cubicBezTo>
                    <a:pt x="2751" y="15824"/>
                    <a:pt x="2596" y="15979"/>
                    <a:pt x="2596" y="16169"/>
                  </a:cubicBezTo>
                  <a:cubicBezTo>
                    <a:pt x="2596" y="16348"/>
                    <a:pt x="2751" y="16503"/>
                    <a:pt x="2941" y="16503"/>
                  </a:cubicBezTo>
                  <a:lnTo>
                    <a:pt x="4311" y="16503"/>
                  </a:lnTo>
                  <a:cubicBezTo>
                    <a:pt x="4489" y="16503"/>
                    <a:pt x="4644" y="16348"/>
                    <a:pt x="4644" y="16169"/>
                  </a:cubicBezTo>
                  <a:cubicBezTo>
                    <a:pt x="4644" y="15979"/>
                    <a:pt x="4489" y="15824"/>
                    <a:pt x="4311" y="15824"/>
                  </a:cubicBezTo>
                  <a:close/>
                  <a:moveTo>
                    <a:pt x="6013" y="15824"/>
                  </a:moveTo>
                  <a:cubicBezTo>
                    <a:pt x="5823" y="15824"/>
                    <a:pt x="5668" y="15979"/>
                    <a:pt x="5668" y="16169"/>
                  </a:cubicBezTo>
                  <a:cubicBezTo>
                    <a:pt x="5668" y="16348"/>
                    <a:pt x="5823" y="16503"/>
                    <a:pt x="6013" y="16503"/>
                  </a:cubicBezTo>
                  <a:lnTo>
                    <a:pt x="7370" y="16503"/>
                  </a:lnTo>
                  <a:cubicBezTo>
                    <a:pt x="7561" y="16503"/>
                    <a:pt x="7716" y="16348"/>
                    <a:pt x="7716" y="16169"/>
                  </a:cubicBezTo>
                  <a:cubicBezTo>
                    <a:pt x="7716" y="15979"/>
                    <a:pt x="7561" y="15824"/>
                    <a:pt x="7370" y="158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19;p19">
              <a:extLst>
                <a:ext uri="{FF2B5EF4-FFF2-40B4-BE49-F238E27FC236}">
                  <a16:creationId xmlns:a16="http://schemas.microsoft.com/office/drawing/2014/main" id="{0777D89B-E2DD-544D-9C82-D5AD6DE99EA1}"/>
                </a:ext>
              </a:extLst>
            </p:cNvPr>
            <p:cNvSpPr/>
            <p:nvPr/>
          </p:nvSpPr>
          <p:spPr>
            <a:xfrm>
              <a:off x="3293047" y="3117901"/>
              <a:ext cx="78865" cy="78865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4" y="0"/>
                  </a:moveTo>
                  <a:cubicBezTo>
                    <a:pt x="632" y="0"/>
                    <a:pt x="1" y="619"/>
                    <a:pt x="1" y="1393"/>
                  </a:cubicBezTo>
                  <a:cubicBezTo>
                    <a:pt x="1" y="2167"/>
                    <a:pt x="632" y="2786"/>
                    <a:pt x="1394" y="2786"/>
                  </a:cubicBezTo>
                  <a:cubicBezTo>
                    <a:pt x="2168" y="2786"/>
                    <a:pt x="2787" y="2167"/>
                    <a:pt x="2787" y="1393"/>
                  </a:cubicBezTo>
                  <a:cubicBezTo>
                    <a:pt x="2787" y="631"/>
                    <a:pt x="2168" y="0"/>
                    <a:pt x="1394" y="0"/>
                  </a:cubicBezTo>
                  <a:close/>
                </a:path>
              </a:pathLst>
            </a:custGeom>
            <a:solidFill>
              <a:srgbClr val="FAC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1" name="Google Shape;324;p19">
              <a:extLst>
                <a:ext uri="{FF2B5EF4-FFF2-40B4-BE49-F238E27FC236}">
                  <a16:creationId xmlns:a16="http://schemas.microsoft.com/office/drawing/2014/main" id="{F6754264-8783-CD4E-ABF7-FEE5B3C49FD6}"/>
                </a:ext>
              </a:extLst>
            </p:cNvPr>
            <p:cNvSpPr/>
            <p:nvPr/>
          </p:nvSpPr>
          <p:spPr>
            <a:xfrm>
              <a:off x="3493849" y="3623615"/>
              <a:ext cx="78865" cy="78526"/>
            </a:xfrm>
            <a:custGeom>
              <a:avLst/>
              <a:gdLst/>
              <a:ahLst/>
              <a:cxnLst/>
              <a:rect l="l" t="t" r="r" b="b"/>
              <a:pathLst>
                <a:path w="2787" h="2775" extrusionOk="0">
                  <a:moveTo>
                    <a:pt x="1394" y="0"/>
                  </a:moveTo>
                  <a:cubicBezTo>
                    <a:pt x="632" y="0"/>
                    <a:pt x="1" y="620"/>
                    <a:pt x="1" y="1393"/>
                  </a:cubicBezTo>
                  <a:cubicBezTo>
                    <a:pt x="1" y="2155"/>
                    <a:pt x="632" y="2775"/>
                    <a:pt x="1394" y="2775"/>
                  </a:cubicBezTo>
                  <a:cubicBezTo>
                    <a:pt x="2168" y="2775"/>
                    <a:pt x="2787" y="2155"/>
                    <a:pt x="2787" y="1393"/>
                  </a:cubicBezTo>
                  <a:cubicBezTo>
                    <a:pt x="2787" y="620"/>
                    <a:pt x="2168" y="0"/>
                    <a:pt x="1394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52" name="Google Shape;325;p19">
            <a:extLst>
              <a:ext uri="{FF2B5EF4-FFF2-40B4-BE49-F238E27FC236}">
                <a16:creationId xmlns:a16="http://schemas.microsoft.com/office/drawing/2014/main" id="{02D2B5A7-ED9E-1A4C-B1EE-091D9E4F7D77}"/>
              </a:ext>
            </a:extLst>
          </p:cNvPr>
          <p:cNvGrpSpPr/>
          <p:nvPr/>
        </p:nvGrpSpPr>
        <p:grpSpPr>
          <a:xfrm>
            <a:off x="7671836" y="4292073"/>
            <a:ext cx="80875" cy="527672"/>
            <a:chOff x="4531593" y="2773882"/>
            <a:chExt cx="80875" cy="527672"/>
          </a:xfrm>
        </p:grpSpPr>
        <p:sp>
          <p:nvSpPr>
            <p:cNvPr id="353" name="Google Shape;326;p19">
              <a:extLst>
                <a:ext uri="{FF2B5EF4-FFF2-40B4-BE49-F238E27FC236}">
                  <a16:creationId xmlns:a16="http://schemas.microsoft.com/office/drawing/2014/main" id="{60321356-29C7-034F-91F9-A121EF022E39}"/>
                </a:ext>
              </a:extLst>
            </p:cNvPr>
            <p:cNvSpPr/>
            <p:nvPr/>
          </p:nvSpPr>
          <p:spPr>
            <a:xfrm>
              <a:off x="4563598" y="2898563"/>
              <a:ext cx="19214" cy="231813"/>
            </a:xfrm>
            <a:custGeom>
              <a:avLst/>
              <a:gdLst/>
              <a:ahLst/>
              <a:cxnLst/>
              <a:rect l="l" t="t" r="r" b="b"/>
              <a:pathLst>
                <a:path w="679" h="8192" extrusionOk="0">
                  <a:moveTo>
                    <a:pt x="334" y="0"/>
                  </a:moveTo>
                  <a:cubicBezTo>
                    <a:pt x="143" y="0"/>
                    <a:pt x="0" y="155"/>
                    <a:pt x="0" y="346"/>
                  </a:cubicBezTo>
                  <a:lnTo>
                    <a:pt x="0" y="1703"/>
                  </a:lnTo>
                  <a:cubicBezTo>
                    <a:pt x="0" y="1893"/>
                    <a:pt x="143" y="2048"/>
                    <a:pt x="334" y="2048"/>
                  </a:cubicBezTo>
                  <a:cubicBezTo>
                    <a:pt x="524" y="2048"/>
                    <a:pt x="679" y="1893"/>
                    <a:pt x="679" y="1703"/>
                  </a:cubicBezTo>
                  <a:lnTo>
                    <a:pt x="679" y="346"/>
                  </a:lnTo>
                  <a:cubicBezTo>
                    <a:pt x="679" y="155"/>
                    <a:pt x="524" y="0"/>
                    <a:pt x="334" y="0"/>
                  </a:cubicBezTo>
                  <a:close/>
                  <a:moveTo>
                    <a:pt x="334" y="3072"/>
                  </a:moveTo>
                  <a:cubicBezTo>
                    <a:pt x="143" y="3072"/>
                    <a:pt x="0" y="3227"/>
                    <a:pt x="0" y="3405"/>
                  </a:cubicBezTo>
                  <a:lnTo>
                    <a:pt x="0" y="4775"/>
                  </a:lnTo>
                  <a:cubicBezTo>
                    <a:pt x="0" y="4965"/>
                    <a:pt x="143" y="5120"/>
                    <a:pt x="334" y="5120"/>
                  </a:cubicBezTo>
                  <a:cubicBezTo>
                    <a:pt x="524" y="5120"/>
                    <a:pt x="679" y="4965"/>
                    <a:pt x="679" y="4775"/>
                  </a:cubicBezTo>
                  <a:lnTo>
                    <a:pt x="679" y="3405"/>
                  </a:lnTo>
                  <a:cubicBezTo>
                    <a:pt x="679" y="3227"/>
                    <a:pt x="524" y="3072"/>
                    <a:pt x="334" y="3072"/>
                  </a:cubicBezTo>
                  <a:close/>
                  <a:moveTo>
                    <a:pt x="334" y="6144"/>
                  </a:moveTo>
                  <a:cubicBezTo>
                    <a:pt x="143" y="6144"/>
                    <a:pt x="0" y="6299"/>
                    <a:pt x="0" y="6477"/>
                  </a:cubicBezTo>
                  <a:lnTo>
                    <a:pt x="0" y="7846"/>
                  </a:lnTo>
                  <a:cubicBezTo>
                    <a:pt x="0" y="8037"/>
                    <a:pt x="143" y="8192"/>
                    <a:pt x="334" y="8192"/>
                  </a:cubicBezTo>
                  <a:cubicBezTo>
                    <a:pt x="524" y="8192"/>
                    <a:pt x="679" y="8037"/>
                    <a:pt x="679" y="7846"/>
                  </a:cubicBezTo>
                  <a:lnTo>
                    <a:pt x="679" y="6477"/>
                  </a:lnTo>
                  <a:cubicBezTo>
                    <a:pt x="679" y="6299"/>
                    <a:pt x="524" y="6144"/>
                    <a:pt x="334" y="61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29;p19">
              <a:extLst>
                <a:ext uri="{FF2B5EF4-FFF2-40B4-BE49-F238E27FC236}">
                  <a16:creationId xmlns:a16="http://schemas.microsoft.com/office/drawing/2014/main" id="{5449D758-70CF-764A-AEA4-A32E52F25CF3}"/>
                </a:ext>
              </a:extLst>
            </p:cNvPr>
            <p:cNvSpPr/>
            <p:nvPr/>
          </p:nvSpPr>
          <p:spPr>
            <a:xfrm>
              <a:off x="4533603" y="2773882"/>
              <a:ext cx="78865" cy="78865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4" y="1"/>
                  </a:moveTo>
                  <a:cubicBezTo>
                    <a:pt x="632" y="1"/>
                    <a:pt x="1" y="632"/>
                    <a:pt x="1" y="1394"/>
                  </a:cubicBezTo>
                  <a:cubicBezTo>
                    <a:pt x="1" y="2168"/>
                    <a:pt x="632" y="2787"/>
                    <a:pt x="1394" y="2787"/>
                  </a:cubicBezTo>
                  <a:cubicBezTo>
                    <a:pt x="2168" y="2787"/>
                    <a:pt x="2787" y="2168"/>
                    <a:pt x="2787" y="1394"/>
                  </a:cubicBezTo>
                  <a:cubicBezTo>
                    <a:pt x="2787" y="632"/>
                    <a:pt x="2168" y="1"/>
                    <a:pt x="1394" y="1"/>
                  </a:cubicBezTo>
                  <a:close/>
                </a:path>
              </a:pathLst>
            </a:custGeom>
            <a:solidFill>
              <a:srgbClr val="FFB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55" name="Google Shape;332;p19">
              <a:extLst>
                <a:ext uri="{FF2B5EF4-FFF2-40B4-BE49-F238E27FC236}">
                  <a16:creationId xmlns:a16="http://schemas.microsoft.com/office/drawing/2014/main" id="{D7C0B883-4769-7046-A1DF-0651EC0841BE}"/>
                </a:ext>
              </a:extLst>
            </p:cNvPr>
            <p:cNvSpPr/>
            <p:nvPr/>
          </p:nvSpPr>
          <p:spPr>
            <a:xfrm>
              <a:off x="4531593" y="3223679"/>
              <a:ext cx="77846" cy="77875"/>
            </a:xfrm>
            <a:custGeom>
              <a:avLst/>
              <a:gdLst/>
              <a:ahLst/>
              <a:cxnLst/>
              <a:rect l="l" t="t" r="r" b="b"/>
              <a:pathLst>
                <a:path w="2751" h="2752" extrusionOk="0">
                  <a:moveTo>
                    <a:pt x="1369" y="1"/>
                  </a:moveTo>
                  <a:cubicBezTo>
                    <a:pt x="619" y="1"/>
                    <a:pt x="0" y="620"/>
                    <a:pt x="0" y="1382"/>
                  </a:cubicBezTo>
                  <a:cubicBezTo>
                    <a:pt x="0" y="2132"/>
                    <a:pt x="619" y="2751"/>
                    <a:pt x="1369" y="2751"/>
                  </a:cubicBezTo>
                  <a:cubicBezTo>
                    <a:pt x="2131" y="2751"/>
                    <a:pt x="2751" y="2132"/>
                    <a:pt x="2751" y="1382"/>
                  </a:cubicBezTo>
                  <a:cubicBezTo>
                    <a:pt x="2751" y="620"/>
                    <a:pt x="2131" y="1"/>
                    <a:pt x="1369" y="1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56" name="Google Shape;333;p19">
            <a:extLst>
              <a:ext uri="{FF2B5EF4-FFF2-40B4-BE49-F238E27FC236}">
                <a16:creationId xmlns:a16="http://schemas.microsoft.com/office/drawing/2014/main" id="{ACC3CF1B-625A-2F43-B38A-BAE73F8E0BFB}"/>
              </a:ext>
            </a:extLst>
          </p:cNvPr>
          <p:cNvGrpSpPr/>
          <p:nvPr/>
        </p:nvGrpSpPr>
        <p:grpSpPr>
          <a:xfrm>
            <a:off x="8890567" y="5049662"/>
            <a:ext cx="219214" cy="461462"/>
            <a:chOff x="5568970" y="3118580"/>
            <a:chExt cx="269904" cy="583561"/>
          </a:xfrm>
        </p:grpSpPr>
        <p:sp>
          <p:nvSpPr>
            <p:cNvPr id="357" name="Google Shape;334;p19">
              <a:extLst>
                <a:ext uri="{FF2B5EF4-FFF2-40B4-BE49-F238E27FC236}">
                  <a16:creationId xmlns:a16="http://schemas.microsoft.com/office/drawing/2014/main" id="{B4859B75-628F-AB4C-B8C9-3257F28F924E}"/>
                </a:ext>
              </a:extLst>
            </p:cNvPr>
            <p:cNvSpPr/>
            <p:nvPr/>
          </p:nvSpPr>
          <p:spPr>
            <a:xfrm>
              <a:off x="5590533" y="3205483"/>
              <a:ext cx="218344" cy="466994"/>
            </a:xfrm>
            <a:custGeom>
              <a:avLst/>
              <a:gdLst/>
              <a:ahLst/>
              <a:cxnLst/>
              <a:rect l="l" t="t" r="r" b="b"/>
              <a:pathLst>
                <a:path w="7716" h="16503" extrusionOk="0">
                  <a:moveTo>
                    <a:pt x="7382" y="1"/>
                  </a:moveTo>
                  <a:cubicBezTo>
                    <a:pt x="7192" y="1"/>
                    <a:pt x="7037" y="156"/>
                    <a:pt x="7037" y="346"/>
                  </a:cubicBezTo>
                  <a:lnTo>
                    <a:pt x="7037" y="1703"/>
                  </a:lnTo>
                  <a:cubicBezTo>
                    <a:pt x="7037" y="1894"/>
                    <a:pt x="7192" y="2049"/>
                    <a:pt x="7382" y="2049"/>
                  </a:cubicBezTo>
                  <a:cubicBezTo>
                    <a:pt x="7573" y="2049"/>
                    <a:pt x="7716" y="1894"/>
                    <a:pt x="7716" y="1703"/>
                  </a:cubicBezTo>
                  <a:lnTo>
                    <a:pt x="7716" y="346"/>
                  </a:lnTo>
                  <a:cubicBezTo>
                    <a:pt x="7716" y="156"/>
                    <a:pt x="7573" y="1"/>
                    <a:pt x="7382" y="1"/>
                  </a:cubicBezTo>
                  <a:close/>
                  <a:moveTo>
                    <a:pt x="7382" y="3073"/>
                  </a:moveTo>
                  <a:cubicBezTo>
                    <a:pt x="7192" y="3073"/>
                    <a:pt x="7037" y="3227"/>
                    <a:pt x="7037" y="3406"/>
                  </a:cubicBezTo>
                  <a:lnTo>
                    <a:pt x="7037" y="4775"/>
                  </a:lnTo>
                  <a:cubicBezTo>
                    <a:pt x="7037" y="4966"/>
                    <a:pt x="7192" y="5121"/>
                    <a:pt x="7382" y="5121"/>
                  </a:cubicBezTo>
                  <a:cubicBezTo>
                    <a:pt x="7573" y="5121"/>
                    <a:pt x="7716" y="4966"/>
                    <a:pt x="7716" y="4775"/>
                  </a:cubicBezTo>
                  <a:lnTo>
                    <a:pt x="7716" y="3406"/>
                  </a:lnTo>
                  <a:cubicBezTo>
                    <a:pt x="7716" y="3227"/>
                    <a:pt x="7573" y="3073"/>
                    <a:pt x="7382" y="3073"/>
                  </a:cubicBezTo>
                  <a:close/>
                  <a:moveTo>
                    <a:pt x="7382" y="6144"/>
                  </a:moveTo>
                  <a:cubicBezTo>
                    <a:pt x="7192" y="6144"/>
                    <a:pt x="7037" y="6299"/>
                    <a:pt x="7037" y="6478"/>
                  </a:cubicBezTo>
                  <a:lnTo>
                    <a:pt x="7037" y="7847"/>
                  </a:lnTo>
                  <a:cubicBezTo>
                    <a:pt x="7037" y="8038"/>
                    <a:pt x="7192" y="8192"/>
                    <a:pt x="7382" y="8192"/>
                  </a:cubicBezTo>
                  <a:cubicBezTo>
                    <a:pt x="7573" y="8192"/>
                    <a:pt x="7716" y="8038"/>
                    <a:pt x="7716" y="7847"/>
                  </a:cubicBezTo>
                  <a:lnTo>
                    <a:pt x="7716" y="6478"/>
                  </a:lnTo>
                  <a:cubicBezTo>
                    <a:pt x="7716" y="6299"/>
                    <a:pt x="7573" y="6144"/>
                    <a:pt x="7382" y="6144"/>
                  </a:cubicBezTo>
                  <a:close/>
                  <a:moveTo>
                    <a:pt x="7382" y="9216"/>
                  </a:moveTo>
                  <a:cubicBezTo>
                    <a:pt x="7192" y="9216"/>
                    <a:pt x="7037" y="9371"/>
                    <a:pt x="7037" y="9550"/>
                  </a:cubicBezTo>
                  <a:lnTo>
                    <a:pt x="7037" y="10919"/>
                  </a:lnTo>
                  <a:cubicBezTo>
                    <a:pt x="7037" y="11109"/>
                    <a:pt x="7192" y="11264"/>
                    <a:pt x="7382" y="11264"/>
                  </a:cubicBezTo>
                  <a:cubicBezTo>
                    <a:pt x="7573" y="11264"/>
                    <a:pt x="7716" y="11109"/>
                    <a:pt x="7716" y="10919"/>
                  </a:cubicBezTo>
                  <a:lnTo>
                    <a:pt x="7716" y="9550"/>
                  </a:lnTo>
                  <a:cubicBezTo>
                    <a:pt x="7716" y="9371"/>
                    <a:pt x="7573" y="9216"/>
                    <a:pt x="7382" y="9216"/>
                  </a:cubicBezTo>
                  <a:close/>
                  <a:moveTo>
                    <a:pt x="7382" y="12288"/>
                  </a:moveTo>
                  <a:cubicBezTo>
                    <a:pt x="7192" y="12288"/>
                    <a:pt x="7037" y="12431"/>
                    <a:pt x="7037" y="12621"/>
                  </a:cubicBezTo>
                  <a:lnTo>
                    <a:pt x="7037" y="13991"/>
                  </a:lnTo>
                  <a:cubicBezTo>
                    <a:pt x="7037" y="14181"/>
                    <a:pt x="7192" y="14336"/>
                    <a:pt x="7382" y="14336"/>
                  </a:cubicBezTo>
                  <a:cubicBezTo>
                    <a:pt x="7573" y="14336"/>
                    <a:pt x="7716" y="14181"/>
                    <a:pt x="7716" y="13991"/>
                  </a:cubicBezTo>
                  <a:lnTo>
                    <a:pt x="7716" y="12621"/>
                  </a:lnTo>
                  <a:cubicBezTo>
                    <a:pt x="7716" y="12431"/>
                    <a:pt x="7573" y="12288"/>
                    <a:pt x="7382" y="12288"/>
                  </a:cubicBezTo>
                  <a:close/>
                  <a:moveTo>
                    <a:pt x="346" y="15824"/>
                  </a:moveTo>
                  <a:cubicBezTo>
                    <a:pt x="155" y="15824"/>
                    <a:pt x="1" y="15979"/>
                    <a:pt x="1" y="16169"/>
                  </a:cubicBezTo>
                  <a:cubicBezTo>
                    <a:pt x="1" y="16348"/>
                    <a:pt x="155" y="16503"/>
                    <a:pt x="346" y="16503"/>
                  </a:cubicBezTo>
                  <a:lnTo>
                    <a:pt x="1703" y="16503"/>
                  </a:lnTo>
                  <a:cubicBezTo>
                    <a:pt x="1894" y="16503"/>
                    <a:pt x="2048" y="16348"/>
                    <a:pt x="2048" y="16169"/>
                  </a:cubicBezTo>
                  <a:cubicBezTo>
                    <a:pt x="2048" y="15979"/>
                    <a:pt x="1894" y="15824"/>
                    <a:pt x="1703" y="15824"/>
                  </a:cubicBezTo>
                  <a:close/>
                  <a:moveTo>
                    <a:pt x="3418" y="15824"/>
                  </a:moveTo>
                  <a:cubicBezTo>
                    <a:pt x="3227" y="15824"/>
                    <a:pt x="3072" y="15979"/>
                    <a:pt x="3072" y="16169"/>
                  </a:cubicBezTo>
                  <a:cubicBezTo>
                    <a:pt x="3072" y="16348"/>
                    <a:pt x="3227" y="16503"/>
                    <a:pt x="3418" y="16503"/>
                  </a:cubicBezTo>
                  <a:lnTo>
                    <a:pt x="4775" y="16503"/>
                  </a:lnTo>
                  <a:cubicBezTo>
                    <a:pt x="4965" y="16503"/>
                    <a:pt x="5120" y="16348"/>
                    <a:pt x="5120" y="16169"/>
                  </a:cubicBezTo>
                  <a:cubicBezTo>
                    <a:pt x="5120" y="15979"/>
                    <a:pt x="4965" y="15824"/>
                    <a:pt x="4775" y="15824"/>
                  </a:cubicBezTo>
                  <a:close/>
                  <a:moveTo>
                    <a:pt x="7382" y="15360"/>
                  </a:moveTo>
                  <a:cubicBezTo>
                    <a:pt x="7192" y="15360"/>
                    <a:pt x="7037" y="15503"/>
                    <a:pt x="7037" y="15693"/>
                  </a:cubicBezTo>
                  <a:lnTo>
                    <a:pt x="7037" y="15824"/>
                  </a:lnTo>
                  <a:lnTo>
                    <a:pt x="6489" y="15824"/>
                  </a:lnTo>
                  <a:cubicBezTo>
                    <a:pt x="6299" y="15824"/>
                    <a:pt x="6144" y="15979"/>
                    <a:pt x="6144" y="16169"/>
                  </a:cubicBezTo>
                  <a:cubicBezTo>
                    <a:pt x="6144" y="16348"/>
                    <a:pt x="6299" y="16503"/>
                    <a:pt x="6489" y="16503"/>
                  </a:cubicBezTo>
                  <a:lnTo>
                    <a:pt x="7716" y="16503"/>
                  </a:lnTo>
                  <a:lnTo>
                    <a:pt x="7716" y="15693"/>
                  </a:lnTo>
                  <a:cubicBezTo>
                    <a:pt x="7716" y="15503"/>
                    <a:pt x="7573" y="15360"/>
                    <a:pt x="7382" y="153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37;p19">
              <a:extLst>
                <a:ext uri="{FF2B5EF4-FFF2-40B4-BE49-F238E27FC236}">
                  <a16:creationId xmlns:a16="http://schemas.microsoft.com/office/drawing/2014/main" id="{DD766F9C-7F27-DC43-BE3E-59990344FA15}"/>
                </a:ext>
              </a:extLst>
            </p:cNvPr>
            <p:cNvSpPr/>
            <p:nvPr/>
          </p:nvSpPr>
          <p:spPr>
            <a:xfrm>
              <a:off x="5760009" y="3118580"/>
              <a:ext cx="78865" cy="78865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3" y="0"/>
                  </a:moveTo>
                  <a:cubicBezTo>
                    <a:pt x="620" y="0"/>
                    <a:pt x="0" y="619"/>
                    <a:pt x="0" y="1393"/>
                  </a:cubicBezTo>
                  <a:cubicBezTo>
                    <a:pt x="0" y="2155"/>
                    <a:pt x="620" y="2786"/>
                    <a:pt x="1393" y="2786"/>
                  </a:cubicBezTo>
                  <a:cubicBezTo>
                    <a:pt x="2155" y="2786"/>
                    <a:pt x="2786" y="2155"/>
                    <a:pt x="2786" y="1393"/>
                  </a:cubicBezTo>
                  <a:cubicBezTo>
                    <a:pt x="2786" y="619"/>
                    <a:pt x="2155" y="0"/>
                    <a:pt x="1393" y="0"/>
                  </a:cubicBezTo>
                  <a:close/>
                </a:path>
              </a:pathLst>
            </a:custGeom>
            <a:solidFill>
              <a:srgbClr val="FEEF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59" name="Google Shape;340;p19">
              <a:extLst>
                <a:ext uri="{FF2B5EF4-FFF2-40B4-BE49-F238E27FC236}">
                  <a16:creationId xmlns:a16="http://schemas.microsoft.com/office/drawing/2014/main" id="{D3014984-2688-734C-A796-2F7BB63D5BDC}"/>
                </a:ext>
              </a:extLst>
            </p:cNvPr>
            <p:cNvSpPr/>
            <p:nvPr/>
          </p:nvSpPr>
          <p:spPr>
            <a:xfrm>
              <a:off x="5568970" y="3623615"/>
              <a:ext cx="78526" cy="78526"/>
            </a:xfrm>
            <a:custGeom>
              <a:avLst/>
              <a:gdLst/>
              <a:ahLst/>
              <a:cxnLst/>
              <a:rect l="l" t="t" r="r" b="b"/>
              <a:pathLst>
                <a:path w="2775" h="2775" extrusionOk="0">
                  <a:moveTo>
                    <a:pt x="1394" y="0"/>
                  </a:moveTo>
                  <a:cubicBezTo>
                    <a:pt x="620" y="0"/>
                    <a:pt x="1" y="620"/>
                    <a:pt x="1" y="1393"/>
                  </a:cubicBezTo>
                  <a:cubicBezTo>
                    <a:pt x="1" y="2155"/>
                    <a:pt x="620" y="2775"/>
                    <a:pt x="1394" y="2775"/>
                  </a:cubicBezTo>
                  <a:cubicBezTo>
                    <a:pt x="2156" y="2775"/>
                    <a:pt x="2775" y="2155"/>
                    <a:pt x="2775" y="1393"/>
                  </a:cubicBezTo>
                  <a:cubicBezTo>
                    <a:pt x="2775" y="620"/>
                    <a:pt x="2156" y="0"/>
                    <a:pt x="1394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60" name="Google Shape;341;p19">
            <a:extLst>
              <a:ext uri="{FF2B5EF4-FFF2-40B4-BE49-F238E27FC236}">
                <a16:creationId xmlns:a16="http://schemas.microsoft.com/office/drawing/2014/main" id="{09B31844-CA16-A845-8F68-06564745CF03}"/>
              </a:ext>
            </a:extLst>
          </p:cNvPr>
          <p:cNvGrpSpPr/>
          <p:nvPr/>
        </p:nvGrpSpPr>
        <p:grpSpPr>
          <a:xfrm>
            <a:off x="9006966" y="2710773"/>
            <a:ext cx="1450630" cy="3237695"/>
            <a:chOff x="5755495" y="1214766"/>
            <a:chExt cx="1450630" cy="3237695"/>
          </a:xfrm>
        </p:grpSpPr>
        <p:sp>
          <p:nvSpPr>
            <p:cNvPr id="361" name="Google Shape;342;p19">
              <a:extLst>
                <a:ext uri="{FF2B5EF4-FFF2-40B4-BE49-F238E27FC236}">
                  <a16:creationId xmlns:a16="http://schemas.microsoft.com/office/drawing/2014/main" id="{A79DBB90-6B4A-E147-B5C5-E0CA2F2A86D7}"/>
                </a:ext>
              </a:extLst>
            </p:cNvPr>
            <p:cNvSpPr/>
            <p:nvPr/>
          </p:nvSpPr>
          <p:spPr>
            <a:xfrm>
              <a:off x="6060534" y="2317379"/>
              <a:ext cx="405673" cy="2105079"/>
            </a:xfrm>
            <a:custGeom>
              <a:avLst/>
              <a:gdLst/>
              <a:ahLst/>
              <a:cxnLst/>
              <a:rect l="l" t="t" r="r" b="b"/>
              <a:pathLst>
                <a:path w="14336" h="74391" extrusionOk="0">
                  <a:moveTo>
                    <a:pt x="13991" y="0"/>
                  </a:moveTo>
                  <a:cubicBezTo>
                    <a:pt x="13800" y="0"/>
                    <a:pt x="13645" y="155"/>
                    <a:pt x="13645" y="345"/>
                  </a:cubicBezTo>
                  <a:lnTo>
                    <a:pt x="13645" y="1715"/>
                  </a:lnTo>
                  <a:cubicBezTo>
                    <a:pt x="13645" y="1905"/>
                    <a:pt x="13800" y="2048"/>
                    <a:pt x="13991" y="2048"/>
                  </a:cubicBezTo>
                  <a:cubicBezTo>
                    <a:pt x="14181" y="2048"/>
                    <a:pt x="14336" y="1905"/>
                    <a:pt x="14336" y="1715"/>
                  </a:cubicBezTo>
                  <a:lnTo>
                    <a:pt x="14336" y="345"/>
                  </a:lnTo>
                  <a:cubicBezTo>
                    <a:pt x="14336" y="155"/>
                    <a:pt x="14181" y="0"/>
                    <a:pt x="13991" y="0"/>
                  </a:cubicBezTo>
                  <a:close/>
                  <a:moveTo>
                    <a:pt x="13991" y="3072"/>
                  </a:moveTo>
                  <a:cubicBezTo>
                    <a:pt x="13800" y="3072"/>
                    <a:pt x="13645" y="3227"/>
                    <a:pt x="13645" y="3417"/>
                  </a:cubicBezTo>
                  <a:lnTo>
                    <a:pt x="13645" y="4786"/>
                  </a:lnTo>
                  <a:cubicBezTo>
                    <a:pt x="13645" y="4965"/>
                    <a:pt x="13800" y="5120"/>
                    <a:pt x="13991" y="5120"/>
                  </a:cubicBezTo>
                  <a:cubicBezTo>
                    <a:pt x="14181" y="5120"/>
                    <a:pt x="14336" y="4965"/>
                    <a:pt x="14336" y="4786"/>
                  </a:cubicBezTo>
                  <a:lnTo>
                    <a:pt x="14336" y="3417"/>
                  </a:lnTo>
                  <a:cubicBezTo>
                    <a:pt x="14336" y="3227"/>
                    <a:pt x="14181" y="3072"/>
                    <a:pt x="13991" y="3072"/>
                  </a:cubicBezTo>
                  <a:close/>
                  <a:moveTo>
                    <a:pt x="13991" y="6144"/>
                  </a:moveTo>
                  <a:cubicBezTo>
                    <a:pt x="13800" y="6144"/>
                    <a:pt x="13645" y="6298"/>
                    <a:pt x="13645" y="6489"/>
                  </a:cubicBezTo>
                  <a:lnTo>
                    <a:pt x="13645" y="7858"/>
                  </a:lnTo>
                  <a:cubicBezTo>
                    <a:pt x="13645" y="8037"/>
                    <a:pt x="13800" y="8192"/>
                    <a:pt x="13991" y="8192"/>
                  </a:cubicBezTo>
                  <a:cubicBezTo>
                    <a:pt x="14181" y="8192"/>
                    <a:pt x="14336" y="8037"/>
                    <a:pt x="14336" y="7858"/>
                  </a:cubicBezTo>
                  <a:lnTo>
                    <a:pt x="14336" y="6489"/>
                  </a:lnTo>
                  <a:cubicBezTo>
                    <a:pt x="14336" y="6298"/>
                    <a:pt x="14181" y="6144"/>
                    <a:pt x="13991" y="6144"/>
                  </a:cubicBezTo>
                  <a:close/>
                  <a:moveTo>
                    <a:pt x="13991" y="9215"/>
                  </a:moveTo>
                  <a:cubicBezTo>
                    <a:pt x="13800" y="9215"/>
                    <a:pt x="13645" y="9370"/>
                    <a:pt x="13645" y="9561"/>
                  </a:cubicBezTo>
                  <a:lnTo>
                    <a:pt x="13645" y="10930"/>
                  </a:lnTo>
                  <a:cubicBezTo>
                    <a:pt x="13645" y="11109"/>
                    <a:pt x="13800" y="11263"/>
                    <a:pt x="13991" y="11263"/>
                  </a:cubicBezTo>
                  <a:cubicBezTo>
                    <a:pt x="14181" y="11263"/>
                    <a:pt x="14336" y="11109"/>
                    <a:pt x="14336" y="10930"/>
                  </a:cubicBezTo>
                  <a:lnTo>
                    <a:pt x="14336" y="9561"/>
                  </a:lnTo>
                  <a:cubicBezTo>
                    <a:pt x="14336" y="9370"/>
                    <a:pt x="14181" y="9215"/>
                    <a:pt x="13991" y="9215"/>
                  </a:cubicBezTo>
                  <a:close/>
                  <a:moveTo>
                    <a:pt x="13991" y="12287"/>
                  </a:moveTo>
                  <a:cubicBezTo>
                    <a:pt x="13800" y="12287"/>
                    <a:pt x="13645" y="12442"/>
                    <a:pt x="13645" y="12633"/>
                  </a:cubicBezTo>
                  <a:lnTo>
                    <a:pt x="13645" y="13990"/>
                  </a:lnTo>
                  <a:cubicBezTo>
                    <a:pt x="13645" y="14180"/>
                    <a:pt x="13800" y="14335"/>
                    <a:pt x="13991" y="14335"/>
                  </a:cubicBezTo>
                  <a:cubicBezTo>
                    <a:pt x="14181" y="14335"/>
                    <a:pt x="14336" y="14180"/>
                    <a:pt x="14336" y="13990"/>
                  </a:cubicBezTo>
                  <a:lnTo>
                    <a:pt x="14336" y="12633"/>
                  </a:lnTo>
                  <a:cubicBezTo>
                    <a:pt x="14336" y="12442"/>
                    <a:pt x="14181" y="12287"/>
                    <a:pt x="13991" y="12287"/>
                  </a:cubicBezTo>
                  <a:close/>
                  <a:moveTo>
                    <a:pt x="13991" y="15359"/>
                  </a:moveTo>
                  <a:cubicBezTo>
                    <a:pt x="13800" y="15359"/>
                    <a:pt x="13645" y="15514"/>
                    <a:pt x="13645" y="15704"/>
                  </a:cubicBezTo>
                  <a:lnTo>
                    <a:pt x="13645" y="17062"/>
                  </a:lnTo>
                  <a:cubicBezTo>
                    <a:pt x="13645" y="17252"/>
                    <a:pt x="13800" y="17407"/>
                    <a:pt x="13991" y="17407"/>
                  </a:cubicBezTo>
                  <a:cubicBezTo>
                    <a:pt x="14181" y="17407"/>
                    <a:pt x="14336" y="17252"/>
                    <a:pt x="14336" y="17062"/>
                  </a:cubicBezTo>
                  <a:lnTo>
                    <a:pt x="14336" y="15704"/>
                  </a:lnTo>
                  <a:cubicBezTo>
                    <a:pt x="14336" y="15514"/>
                    <a:pt x="14181" y="15359"/>
                    <a:pt x="13991" y="15359"/>
                  </a:cubicBezTo>
                  <a:close/>
                  <a:moveTo>
                    <a:pt x="13991" y="18431"/>
                  </a:moveTo>
                  <a:cubicBezTo>
                    <a:pt x="13800" y="18431"/>
                    <a:pt x="13645" y="18586"/>
                    <a:pt x="13645" y="18776"/>
                  </a:cubicBezTo>
                  <a:lnTo>
                    <a:pt x="13645" y="20133"/>
                  </a:lnTo>
                  <a:cubicBezTo>
                    <a:pt x="13645" y="20324"/>
                    <a:pt x="13800" y="20479"/>
                    <a:pt x="13991" y="20479"/>
                  </a:cubicBezTo>
                  <a:cubicBezTo>
                    <a:pt x="14181" y="20479"/>
                    <a:pt x="14336" y="20324"/>
                    <a:pt x="14336" y="20133"/>
                  </a:cubicBezTo>
                  <a:lnTo>
                    <a:pt x="14336" y="18776"/>
                  </a:lnTo>
                  <a:cubicBezTo>
                    <a:pt x="14336" y="18586"/>
                    <a:pt x="14181" y="18431"/>
                    <a:pt x="13991" y="18431"/>
                  </a:cubicBezTo>
                  <a:close/>
                  <a:moveTo>
                    <a:pt x="13991" y="21503"/>
                  </a:moveTo>
                  <a:cubicBezTo>
                    <a:pt x="13800" y="21503"/>
                    <a:pt x="13645" y="21657"/>
                    <a:pt x="13645" y="21848"/>
                  </a:cubicBezTo>
                  <a:lnTo>
                    <a:pt x="13645" y="23205"/>
                  </a:lnTo>
                  <a:cubicBezTo>
                    <a:pt x="13645" y="23396"/>
                    <a:pt x="13800" y="23551"/>
                    <a:pt x="13991" y="23551"/>
                  </a:cubicBezTo>
                  <a:cubicBezTo>
                    <a:pt x="14181" y="23551"/>
                    <a:pt x="14336" y="23396"/>
                    <a:pt x="14336" y="23205"/>
                  </a:cubicBezTo>
                  <a:lnTo>
                    <a:pt x="14336" y="21848"/>
                  </a:lnTo>
                  <a:cubicBezTo>
                    <a:pt x="14336" y="21657"/>
                    <a:pt x="14181" y="21503"/>
                    <a:pt x="13991" y="21503"/>
                  </a:cubicBezTo>
                  <a:close/>
                  <a:moveTo>
                    <a:pt x="13991" y="24574"/>
                  </a:moveTo>
                  <a:cubicBezTo>
                    <a:pt x="13800" y="24574"/>
                    <a:pt x="13645" y="24729"/>
                    <a:pt x="13645" y="24920"/>
                  </a:cubicBezTo>
                  <a:lnTo>
                    <a:pt x="13645" y="26277"/>
                  </a:lnTo>
                  <a:cubicBezTo>
                    <a:pt x="13645" y="26468"/>
                    <a:pt x="13800" y="26622"/>
                    <a:pt x="13991" y="26622"/>
                  </a:cubicBezTo>
                  <a:cubicBezTo>
                    <a:pt x="14181" y="26622"/>
                    <a:pt x="14336" y="26468"/>
                    <a:pt x="14336" y="26277"/>
                  </a:cubicBezTo>
                  <a:lnTo>
                    <a:pt x="14336" y="24920"/>
                  </a:lnTo>
                  <a:cubicBezTo>
                    <a:pt x="14336" y="24729"/>
                    <a:pt x="14181" y="24574"/>
                    <a:pt x="13991" y="24574"/>
                  </a:cubicBezTo>
                  <a:close/>
                  <a:moveTo>
                    <a:pt x="13991" y="27646"/>
                  </a:moveTo>
                  <a:cubicBezTo>
                    <a:pt x="13800" y="27646"/>
                    <a:pt x="13645" y="27801"/>
                    <a:pt x="13645" y="27992"/>
                  </a:cubicBezTo>
                  <a:lnTo>
                    <a:pt x="13645" y="29349"/>
                  </a:lnTo>
                  <a:cubicBezTo>
                    <a:pt x="13645" y="29539"/>
                    <a:pt x="13800" y="29694"/>
                    <a:pt x="13991" y="29694"/>
                  </a:cubicBezTo>
                  <a:cubicBezTo>
                    <a:pt x="14181" y="29694"/>
                    <a:pt x="14336" y="29539"/>
                    <a:pt x="14336" y="29349"/>
                  </a:cubicBezTo>
                  <a:lnTo>
                    <a:pt x="14336" y="27992"/>
                  </a:lnTo>
                  <a:cubicBezTo>
                    <a:pt x="14336" y="27801"/>
                    <a:pt x="14181" y="27646"/>
                    <a:pt x="13991" y="27646"/>
                  </a:cubicBezTo>
                  <a:close/>
                  <a:moveTo>
                    <a:pt x="13991" y="30718"/>
                  </a:moveTo>
                  <a:cubicBezTo>
                    <a:pt x="13800" y="30718"/>
                    <a:pt x="13645" y="30873"/>
                    <a:pt x="13645" y="31063"/>
                  </a:cubicBezTo>
                  <a:lnTo>
                    <a:pt x="13645" y="32421"/>
                  </a:lnTo>
                  <a:cubicBezTo>
                    <a:pt x="13645" y="32611"/>
                    <a:pt x="13800" y="32766"/>
                    <a:pt x="13991" y="32766"/>
                  </a:cubicBezTo>
                  <a:cubicBezTo>
                    <a:pt x="14181" y="32766"/>
                    <a:pt x="14336" y="32611"/>
                    <a:pt x="14336" y="32421"/>
                  </a:cubicBezTo>
                  <a:lnTo>
                    <a:pt x="14336" y="31063"/>
                  </a:lnTo>
                  <a:cubicBezTo>
                    <a:pt x="14336" y="30873"/>
                    <a:pt x="14181" y="30718"/>
                    <a:pt x="13991" y="30718"/>
                  </a:cubicBezTo>
                  <a:close/>
                  <a:moveTo>
                    <a:pt x="13991" y="33790"/>
                  </a:moveTo>
                  <a:cubicBezTo>
                    <a:pt x="13800" y="33790"/>
                    <a:pt x="13645" y="33945"/>
                    <a:pt x="13645" y="34123"/>
                  </a:cubicBezTo>
                  <a:lnTo>
                    <a:pt x="13645" y="35492"/>
                  </a:lnTo>
                  <a:cubicBezTo>
                    <a:pt x="13645" y="35683"/>
                    <a:pt x="13800" y="35838"/>
                    <a:pt x="13991" y="35838"/>
                  </a:cubicBezTo>
                  <a:cubicBezTo>
                    <a:pt x="14181" y="35838"/>
                    <a:pt x="14336" y="35683"/>
                    <a:pt x="14336" y="35492"/>
                  </a:cubicBezTo>
                  <a:lnTo>
                    <a:pt x="14336" y="34123"/>
                  </a:lnTo>
                  <a:cubicBezTo>
                    <a:pt x="14336" y="33945"/>
                    <a:pt x="14181" y="33790"/>
                    <a:pt x="13991" y="33790"/>
                  </a:cubicBezTo>
                  <a:close/>
                  <a:moveTo>
                    <a:pt x="13991" y="36862"/>
                  </a:moveTo>
                  <a:cubicBezTo>
                    <a:pt x="13800" y="36862"/>
                    <a:pt x="13645" y="37016"/>
                    <a:pt x="13645" y="37195"/>
                  </a:cubicBezTo>
                  <a:lnTo>
                    <a:pt x="13645" y="38564"/>
                  </a:lnTo>
                  <a:cubicBezTo>
                    <a:pt x="13645" y="38755"/>
                    <a:pt x="13800" y="38910"/>
                    <a:pt x="13991" y="38910"/>
                  </a:cubicBezTo>
                  <a:cubicBezTo>
                    <a:pt x="14181" y="38910"/>
                    <a:pt x="14336" y="38755"/>
                    <a:pt x="14336" y="38564"/>
                  </a:cubicBezTo>
                  <a:lnTo>
                    <a:pt x="14336" y="37195"/>
                  </a:lnTo>
                  <a:cubicBezTo>
                    <a:pt x="14336" y="37016"/>
                    <a:pt x="14181" y="36862"/>
                    <a:pt x="13991" y="36862"/>
                  </a:cubicBezTo>
                  <a:close/>
                  <a:moveTo>
                    <a:pt x="13991" y="39934"/>
                  </a:moveTo>
                  <a:cubicBezTo>
                    <a:pt x="13800" y="39934"/>
                    <a:pt x="13645" y="40088"/>
                    <a:pt x="13645" y="40267"/>
                  </a:cubicBezTo>
                  <a:lnTo>
                    <a:pt x="13645" y="41636"/>
                  </a:lnTo>
                  <a:cubicBezTo>
                    <a:pt x="13645" y="41827"/>
                    <a:pt x="13800" y="41981"/>
                    <a:pt x="13991" y="41981"/>
                  </a:cubicBezTo>
                  <a:cubicBezTo>
                    <a:pt x="14181" y="41981"/>
                    <a:pt x="14336" y="41827"/>
                    <a:pt x="14336" y="41636"/>
                  </a:cubicBezTo>
                  <a:lnTo>
                    <a:pt x="14336" y="40267"/>
                  </a:lnTo>
                  <a:cubicBezTo>
                    <a:pt x="14336" y="40088"/>
                    <a:pt x="14181" y="39934"/>
                    <a:pt x="13991" y="39934"/>
                  </a:cubicBezTo>
                  <a:close/>
                  <a:moveTo>
                    <a:pt x="13991" y="43005"/>
                  </a:moveTo>
                  <a:cubicBezTo>
                    <a:pt x="13800" y="43005"/>
                    <a:pt x="13645" y="43148"/>
                    <a:pt x="13645" y="43339"/>
                  </a:cubicBezTo>
                  <a:lnTo>
                    <a:pt x="13645" y="44708"/>
                  </a:lnTo>
                  <a:cubicBezTo>
                    <a:pt x="13645" y="44898"/>
                    <a:pt x="13800" y="45053"/>
                    <a:pt x="13991" y="45053"/>
                  </a:cubicBezTo>
                  <a:cubicBezTo>
                    <a:pt x="14181" y="45053"/>
                    <a:pt x="14336" y="44898"/>
                    <a:pt x="14336" y="44708"/>
                  </a:cubicBezTo>
                  <a:lnTo>
                    <a:pt x="14336" y="43339"/>
                  </a:lnTo>
                  <a:cubicBezTo>
                    <a:pt x="14336" y="43148"/>
                    <a:pt x="14181" y="43005"/>
                    <a:pt x="13991" y="43005"/>
                  </a:cubicBezTo>
                  <a:close/>
                  <a:moveTo>
                    <a:pt x="13991" y="46077"/>
                  </a:moveTo>
                  <a:cubicBezTo>
                    <a:pt x="13800" y="46077"/>
                    <a:pt x="13645" y="46220"/>
                    <a:pt x="13645" y="46410"/>
                  </a:cubicBezTo>
                  <a:lnTo>
                    <a:pt x="13645" y="47780"/>
                  </a:lnTo>
                  <a:cubicBezTo>
                    <a:pt x="13645" y="47970"/>
                    <a:pt x="13800" y="48125"/>
                    <a:pt x="13991" y="48125"/>
                  </a:cubicBezTo>
                  <a:cubicBezTo>
                    <a:pt x="14181" y="48125"/>
                    <a:pt x="14336" y="47970"/>
                    <a:pt x="14336" y="47780"/>
                  </a:cubicBezTo>
                  <a:lnTo>
                    <a:pt x="14336" y="46410"/>
                  </a:lnTo>
                  <a:cubicBezTo>
                    <a:pt x="14336" y="46220"/>
                    <a:pt x="14181" y="46077"/>
                    <a:pt x="13991" y="46077"/>
                  </a:cubicBezTo>
                  <a:close/>
                  <a:moveTo>
                    <a:pt x="13991" y="49149"/>
                  </a:moveTo>
                  <a:cubicBezTo>
                    <a:pt x="13800" y="49149"/>
                    <a:pt x="13645" y="49292"/>
                    <a:pt x="13645" y="49482"/>
                  </a:cubicBezTo>
                  <a:lnTo>
                    <a:pt x="13645" y="50852"/>
                  </a:lnTo>
                  <a:cubicBezTo>
                    <a:pt x="13645" y="51042"/>
                    <a:pt x="13800" y="51197"/>
                    <a:pt x="13991" y="51197"/>
                  </a:cubicBezTo>
                  <a:cubicBezTo>
                    <a:pt x="14181" y="51197"/>
                    <a:pt x="14336" y="51042"/>
                    <a:pt x="14336" y="50852"/>
                  </a:cubicBezTo>
                  <a:lnTo>
                    <a:pt x="14336" y="49482"/>
                  </a:lnTo>
                  <a:cubicBezTo>
                    <a:pt x="14336" y="49292"/>
                    <a:pt x="14181" y="49149"/>
                    <a:pt x="13991" y="49149"/>
                  </a:cubicBezTo>
                  <a:close/>
                  <a:moveTo>
                    <a:pt x="13991" y="52221"/>
                  </a:moveTo>
                  <a:cubicBezTo>
                    <a:pt x="13800" y="52221"/>
                    <a:pt x="13645" y="52364"/>
                    <a:pt x="13645" y="52554"/>
                  </a:cubicBezTo>
                  <a:lnTo>
                    <a:pt x="13645" y="53923"/>
                  </a:lnTo>
                  <a:cubicBezTo>
                    <a:pt x="13645" y="54114"/>
                    <a:pt x="13800" y="54257"/>
                    <a:pt x="13991" y="54257"/>
                  </a:cubicBezTo>
                  <a:cubicBezTo>
                    <a:pt x="14181" y="54257"/>
                    <a:pt x="14336" y="54114"/>
                    <a:pt x="14336" y="53923"/>
                  </a:cubicBezTo>
                  <a:lnTo>
                    <a:pt x="14336" y="52554"/>
                  </a:lnTo>
                  <a:cubicBezTo>
                    <a:pt x="14336" y="52364"/>
                    <a:pt x="14181" y="52221"/>
                    <a:pt x="13991" y="52221"/>
                  </a:cubicBezTo>
                  <a:close/>
                  <a:moveTo>
                    <a:pt x="13991" y="55281"/>
                  </a:moveTo>
                  <a:cubicBezTo>
                    <a:pt x="13800" y="55281"/>
                    <a:pt x="13645" y="55435"/>
                    <a:pt x="13645" y="55626"/>
                  </a:cubicBezTo>
                  <a:lnTo>
                    <a:pt x="13645" y="56995"/>
                  </a:lnTo>
                  <a:cubicBezTo>
                    <a:pt x="13645" y="57186"/>
                    <a:pt x="13800" y="57329"/>
                    <a:pt x="13991" y="57329"/>
                  </a:cubicBezTo>
                  <a:cubicBezTo>
                    <a:pt x="14181" y="57329"/>
                    <a:pt x="14336" y="57186"/>
                    <a:pt x="14336" y="56995"/>
                  </a:cubicBezTo>
                  <a:lnTo>
                    <a:pt x="14336" y="55626"/>
                  </a:lnTo>
                  <a:cubicBezTo>
                    <a:pt x="14336" y="55435"/>
                    <a:pt x="14181" y="55281"/>
                    <a:pt x="13991" y="55281"/>
                  </a:cubicBezTo>
                  <a:close/>
                  <a:moveTo>
                    <a:pt x="13991" y="58352"/>
                  </a:moveTo>
                  <a:cubicBezTo>
                    <a:pt x="13800" y="58352"/>
                    <a:pt x="13645" y="58507"/>
                    <a:pt x="13645" y="58698"/>
                  </a:cubicBezTo>
                  <a:lnTo>
                    <a:pt x="13645" y="60067"/>
                  </a:lnTo>
                  <a:cubicBezTo>
                    <a:pt x="13645" y="60257"/>
                    <a:pt x="13800" y="60400"/>
                    <a:pt x="13991" y="60400"/>
                  </a:cubicBezTo>
                  <a:cubicBezTo>
                    <a:pt x="14181" y="60400"/>
                    <a:pt x="14336" y="60257"/>
                    <a:pt x="14336" y="60067"/>
                  </a:cubicBezTo>
                  <a:lnTo>
                    <a:pt x="14336" y="58698"/>
                  </a:lnTo>
                  <a:cubicBezTo>
                    <a:pt x="14336" y="58507"/>
                    <a:pt x="14181" y="58352"/>
                    <a:pt x="13991" y="58352"/>
                  </a:cubicBezTo>
                  <a:close/>
                  <a:moveTo>
                    <a:pt x="13991" y="61424"/>
                  </a:moveTo>
                  <a:cubicBezTo>
                    <a:pt x="13800" y="61424"/>
                    <a:pt x="13645" y="61579"/>
                    <a:pt x="13645" y="61770"/>
                  </a:cubicBezTo>
                  <a:lnTo>
                    <a:pt x="13645" y="63139"/>
                  </a:lnTo>
                  <a:cubicBezTo>
                    <a:pt x="13645" y="63317"/>
                    <a:pt x="13800" y="63472"/>
                    <a:pt x="13991" y="63472"/>
                  </a:cubicBezTo>
                  <a:cubicBezTo>
                    <a:pt x="14181" y="63472"/>
                    <a:pt x="14336" y="63317"/>
                    <a:pt x="14336" y="63139"/>
                  </a:cubicBezTo>
                  <a:lnTo>
                    <a:pt x="14336" y="61770"/>
                  </a:lnTo>
                  <a:cubicBezTo>
                    <a:pt x="14336" y="61579"/>
                    <a:pt x="14181" y="61424"/>
                    <a:pt x="13991" y="61424"/>
                  </a:cubicBezTo>
                  <a:close/>
                  <a:moveTo>
                    <a:pt x="13991" y="64496"/>
                  </a:moveTo>
                  <a:cubicBezTo>
                    <a:pt x="13800" y="64496"/>
                    <a:pt x="13645" y="64651"/>
                    <a:pt x="13645" y="64841"/>
                  </a:cubicBezTo>
                  <a:lnTo>
                    <a:pt x="13645" y="66211"/>
                  </a:lnTo>
                  <a:cubicBezTo>
                    <a:pt x="13645" y="66389"/>
                    <a:pt x="13800" y="66544"/>
                    <a:pt x="13991" y="66544"/>
                  </a:cubicBezTo>
                  <a:cubicBezTo>
                    <a:pt x="14181" y="66544"/>
                    <a:pt x="14336" y="66389"/>
                    <a:pt x="14336" y="66211"/>
                  </a:cubicBezTo>
                  <a:lnTo>
                    <a:pt x="14336" y="64841"/>
                  </a:lnTo>
                  <a:cubicBezTo>
                    <a:pt x="14336" y="64651"/>
                    <a:pt x="14181" y="64496"/>
                    <a:pt x="13991" y="64496"/>
                  </a:cubicBezTo>
                  <a:close/>
                  <a:moveTo>
                    <a:pt x="13991" y="67568"/>
                  </a:moveTo>
                  <a:cubicBezTo>
                    <a:pt x="13800" y="67568"/>
                    <a:pt x="13645" y="67723"/>
                    <a:pt x="13645" y="67913"/>
                  </a:cubicBezTo>
                  <a:lnTo>
                    <a:pt x="13645" y="69282"/>
                  </a:lnTo>
                  <a:cubicBezTo>
                    <a:pt x="13645" y="69461"/>
                    <a:pt x="13800" y="69616"/>
                    <a:pt x="13991" y="69616"/>
                  </a:cubicBezTo>
                  <a:cubicBezTo>
                    <a:pt x="14181" y="69616"/>
                    <a:pt x="14336" y="69461"/>
                    <a:pt x="14336" y="69282"/>
                  </a:cubicBezTo>
                  <a:lnTo>
                    <a:pt x="14336" y="67913"/>
                  </a:lnTo>
                  <a:cubicBezTo>
                    <a:pt x="14336" y="67723"/>
                    <a:pt x="14181" y="67568"/>
                    <a:pt x="13991" y="67568"/>
                  </a:cubicBezTo>
                  <a:close/>
                  <a:moveTo>
                    <a:pt x="13991" y="70640"/>
                  </a:moveTo>
                  <a:cubicBezTo>
                    <a:pt x="13800" y="70640"/>
                    <a:pt x="13645" y="70794"/>
                    <a:pt x="13645" y="70985"/>
                  </a:cubicBezTo>
                  <a:lnTo>
                    <a:pt x="13645" y="72342"/>
                  </a:lnTo>
                  <a:cubicBezTo>
                    <a:pt x="13645" y="72533"/>
                    <a:pt x="13800" y="72688"/>
                    <a:pt x="13991" y="72688"/>
                  </a:cubicBezTo>
                  <a:cubicBezTo>
                    <a:pt x="14181" y="72688"/>
                    <a:pt x="14336" y="72533"/>
                    <a:pt x="14336" y="72342"/>
                  </a:cubicBezTo>
                  <a:lnTo>
                    <a:pt x="14336" y="70985"/>
                  </a:lnTo>
                  <a:cubicBezTo>
                    <a:pt x="14336" y="70794"/>
                    <a:pt x="14181" y="70640"/>
                    <a:pt x="13991" y="70640"/>
                  </a:cubicBezTo>
                  <a:close/>
                  <a:moveTo>
                    <a:pt x="346" y="73711"/>
                  </a:moveTo>
                  <a:cubicBezTo>
                    <a:pt x="156" y="73711"/>
                    <a:pt x="1" y="73866"/>
                    <a:pt x="1" y="74057"/>
                  </a:cubicBezTo>
                  <a:cubicBezTo>
                    <a:pt x="1" y="74247"/>
                    <a:pt x="156" y="74390"/>
                    <a:pt x="346" y="74390"/>
                  </a:cubicBezTo>
                  <a:lnTo>
                    <a:pt x="1703" y="74390"/>
                  </a:lnTo>
                  <a:cubicBezTo>
                    <a:pt x="1894" y="74390"/>
                    <a:pt x="2049" y="74247"/>
                    <a:pt x="2049" y="74057"/>
                  </a:cubicBezTo>
                  <a:cubicBezTo>
                    <a:pt x="2049" y="73866"/>
                    <a:pt x="1894" y="73711"/>
                    <a:pt x="1703" y="73711"/>
                  </a:cubicBezTo>
                  <a:close/>
                  <a:moveTo>
                    <a:pt x="3418" y="73711"/>
                  </a:moveTo>
                  <a:cubicBezTo>
                    <a:pt x="3227" y="73711"/>
                    <a:pt x="3073" y="73866"/>
                    <a:pt x="3073" y="74057"/>
                  </a:cubicBezTo>
                  <a:cubicBezTo>
                    <a:pt x="3073" y="74247"/>
                    <a:pt x="3227" y="74390"/>
                    <a:pt x="3418" y="74390"/>
                  </a:cubicBezTo>
                  <a:lnTo>
                    <a:pt x="4775" y="74390"/>
                  </a:lnTo>
                  <a:cubicBezTo>
                    <a:pt x="4966" y="74390"/>
                    <a:pt x="5120" y="74247"/>
                    <a:pt x="5120" y="74057"/>
                  </a:cubicBezTo>
                  <a:cubicBezTo>
                    <a:pt x="5120" y="73866"/>
                    <a:pt x="4966" y="73711"/>
                    <a:pt x="4775" y="73711"/>
                  </a:cubicBezTo>
                  <a:close/>
                  <a:moveTo>
                    <a:pt x="6490" y="73711"/>
                  </a:moveTo>
                  <a:cubicBezTo>
                    <a:pt x="6299" y="73711"/>
                    <a:pt x="6144" y="73866"/>
                    <a:pt x="6144" y="74057"/>
                  </a:cubicBezTo>
                  <a:cubicBezTo>
                    <a:pt x="6144" y="74247"/>
                    <a:pt x="6299" y="74390"/>
                    <a:pt x="6490" y="74390"/>
                  </a:cubicBezTo>
                  <a:lnTo>
                    <a:pt x="7847" y="74390"/>
                  </a:lnTo>
                  <a:cubicBezTo>
                    <a:pt x="8038" y="74390"/>
                    <a:pt x="8192" y="74247"/>
                    <a:pt x="8192" y="74057"/>
                  </a:cubicBezTo>
                  <a:cubicBezTo>
                    <a:pt x="8192" y="73866"/>
                    <a:pt x="8038" y="73711"/>
                    <a:pt x="7847" y="73711"/>
                  </a:cubicBezTo>
                  <a:close/>
                  <a:moveTo>
                    <a:pt x="9550" y="73711"/>
                  </a:moveTo>
                  <a:cubicBezTo>
                    <a:pt x="9371" y="73711"/>
                    <a:pt x="9216" y="73866"/>
                    <a:pt x="9216" y="74057"/>
                  </a:cubicBezTo>
                  <a:cubicBezTo>
                    <a:pt x="9216" y="74247"/>
                    <a:pt x="9371" y="74390"/>
                    <a:pt x="9550" y="74390"/>
                  </a:cubicBezTo>
                  <a:lnTo>
                    <a:pt x="10919" y="74390"/>
                  </a:lnTo>
                  <a:cubicBezTo>
                    <a:pt x="11109" y="74390"/>
                    <a:pt x="11264" y="74247"/>
                    <a:pt x="11264" y="74057"/>
                  </a:cubicBezTo>
                  <a:cubicBezTo>
                    <a:pt x="11264" y="73866"/>
                    <a:pt x="11109" y="73711"/>
                    <a:pt x="10919" y="73711"/>
                  </a:cubicBezTo>
                  <a:close/>
                  <a:moveTo>
                    <a:pt x="12621" y="73711"/>
                  </a:moveTo>
                  <a:cubicBezTo>
                    <a:pt x="12443" y="73711"/>
                    <a:pt x="12288" y="73866"/>
                    <a:pt x="12288" y="74057"/>
                  </a:cubicBezTo>
                  <a:cubicBezTo>
                    <a:pt x="12288" y="74247"/>
                    <a:pt x="12443" y="74390"/>
                    <a:pt x="12621" y="74390"/>
                  </a:cubicBezTo>
                  <a:lnTo>
                    <a:pt x="13991" y="74390"/>
                  </a:lnTo>
                  <a:lnTo>
                    <a:pt x="13991" y="737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2" name="Google Shape;343;p19">
              <a:extLst>
                <a:ext uri="{FF2B5EF4-FFF2-40B4-BE49-F238E27FC236}">
                  <a16:creationId xmlns:a16="http://schemas.microsoft.com/office/drawing/2014/main" id="{F6B65716-FF02-4547-A891-F5AE0B893A44}"/>
                </a:ext>
              </a:extLst>
            </p:cNvPr>
            <p:cNvGrpSpPr/>
            <p:nvPr/>
          </p:nvGrpSpPr>
          <p:grpSpPr>
            <a:xfrm>
              <a:off x="5755495" y="1214766"/>
              <a:ext cx="1450630" cy="1074993"/>
              <a:chOff x="5755495" y="1214766"/>
              <a:chExt cx="1450630" cy="1074993"/>
            </a:xfrm>
          </p:grpSpPr>
          <p:sp>
            <p:nvSpPr>
              <p:cNvPr id="364" name="Google Shape;345;p19">
                <a:extLst>
                  <a:ext uri="{FF2B5EF4-FFF2-40B4-BE49-F238E27FC236}">
                    <a16:creationId xmlns:a16="http://schemas.microsoft.com/office/drawing/2014/main" id="{A54B667A-5D64-4843-B47D-29C1E9D39B4F}"/>
                  </a:ext>
                </a:extLst>
              </p:cNvPr>
              <p:cNvSpPr/>
              <p:nvPr/>
            </p:nvSpPr>
            <p:spPr>
              <a:xfrm>
                <a:off x="5755495" y="1214766"/>
                <a:ext cx="1450630" cy="940469"/>
              </a:xfrm>
              <a:custGeom>
                <a:avLst/>
                <a:gdLst/>
                <a:ahLst/>
                <a:cxnLst/>
                <a:rect l="l" t="t" r="r" b="b"/>
                <a:pathLst>
                  <a:path w="28897" h="28874" extrusionOk="0">
                    <a:moveTo>
                      <a:pt x="13834" y="1"/>
                    </a:moveTo>
                    <a:cubicBezTo>
                      <a:pt x="13826" y="1"/>
                      <a:pt x="13819" y="1"/>
                      <a:pt x="13811" y="1"/>
                    </a:cubicBezTo>
                    <a:cubicBezTo>
                      <a:pt x="13347" y="25"/>
                      <a:pt x="12883" y="61"/>
                      <a:pt x="12418" y="132"/>
                    </a:cubicBezTo>
                    <a:cubicBezTo>
                      <a:pt x="12228" y="156"/>
                      <a:pt x="12109" y="323"/>
                      <a:pt x="12133" y="513"/>
                    </a:cubicBezTo>
                    <a:cubicBezTo>
                      <a:pt x="12156" y="680"/>
                      <a:pt x="12299" y="811"/>
                      <a:pt x="12466" y="811"/>
                    </a:cubicBezTo>
                    <a:cubicBezTo>
                      <a:pt x="12478" y="811"/>
                      <a:pt x="12502" y="811"/>
                      <a:pt x="12514" y="799"/>
                    </a:cubicBezTo>
                    <a:cubicBezTo>
                      <a:pt x="12954" y="739"/>
                      <a:pt x="13395" y="704"/>
                      <a:pt x="13835" y="680"/>
                    </a:cubicBezTo>
                    <a:cubicBezTo>
                      <a:pt x="14026" y="668"/>
                      <a:pt x="14169" y="513"/>
                      <a:pt x="14169" y="323"/>
                    </a:cubicBezTo>
                    <a:cubicBezTo>
                      <a:pt x="14157" y="140"/>
                      <a:pt x="14014" y="1"/>
                      <a:pt x="13834" y="1"/>
                    </a:cubicBezTo>
                    <a:close/>
                    <a:moveTo>
                      <a:pt x="15539" y="24"/>
                    </a:moveTo>
                    <a:cubicBezTo>
                      <a:pt x="15358" y="24"/>
                      <a:pt x="15204" y="164"/>
                      <a:pt x="15193" y="347"/>
                    </a:cubicBezTo>
                    <a:cubicBezTo>
                      <a:pt x="15181" y="525"/>
                      <a:pt x="15312" y="692"/>
                      <a:pt x="15502" y="704"/>
                    </a:cubicBezTo>
                    <a:cubicBezTo>
                      <a:pt x="15943" y="739"/>
                      <a:pt x="16395" y="799"/>
                      <a:pt x="16824" y="870"/>
                    </a:cubicBezTo>
                    <a:cubicBezTo>
                      <a:pt x="16848" y="882"/>
                      <a:pt x="16859" y="882"/>
                      <a:pt x="16883" y="882"/>
                    </a:cubicBezTo>
                    <a:cubicBezTo>
                      <a:pt x="17050" y="882"/>
                      <a:pt x="17193" y="763"/>
                      <a:pt x="17217" y="597"/>
                    </a:cubicBezTo>
                    <a:cubicBezTo>
                      <a:pt x="17252" y="406"/>
                      <a:pt x="17133" y="228"/>
                      <a:pt x="16943" y="204"/>
                    </a:cubicBezTo>
                    <a:cubicBezTo>
                      <a:pt x="16490" y="120"/>
                      <a:pt x="16014" y="61"/>
                      <a:pt x="15562" y="25"/>
                    </a:cubicBezTo>
                    <a:cubicBezTo>
                      <a:pt x="15554" y="25"/>
                      <a:pt x="15547" y="24"/>
                      <a:pt x="15539" y="24"/>
                    </a:cubicBezTo>
                    <a:close/>
                    <a:moveTo>
                      <a:pt x="10794" y="466"/>
                    </a:moveTo>
                    <a:cubicBezTo>
                      <a:pt x="10765" y="466"/>
                      <a:pt x="10735" y="470"/>
                      <a:pt x="10704" y="478"/>
                    </a:cubicBezTo>
                    <a:cubicBezTo>
                      <a:pt x="10263" y="597"/>
                      <a:pt x="9811" y="739"/>
                      <a:pt x="9382" y="906"/>
                    </a:cubicBezTo>
                    <a:cubicBezTo>
                      <a:pt x="9204" y="966"/>
                      <a:pt x="9108" y="1168"/>
                      <a:pt x="9180" y="1347"/>
                    </a:cubicBezTo>
                    <a:cubicBezTo>
                      <a:pt x="9228" y="1478"/>
                      <a:pt x="9358" y="1561"/>
                      <a:pt x="9501" y="1561"/>
                    </a:cubicBezTo>
                    <a:cubicBezTo>
                      <a:pt x="9537" y="1561"/>
                      <a:pt x="9573" y="1561"/>
                      <a:pt x="9620" y="1537"/>
                    </a:cubicBezTo>
                    <a:cubicBezTo>
                      <a:pt x="10037" y="1382"/>
                      <a:pt x="10454" y="1251"/>
                      <a:pt x="10882" y="1132"/>
                    </a:cubicBezTo>
                    <a:cubicBezTo>
                      <a:pt x="11073" y="1085"/>
                      <a:pt x="11180" y="894"/>
                      <a:pt x="11133" y="716"/>
                    </a:cubicBezTo>
                    <a:cubicBezTo>
                      <a:pt x="11083" y="566"/>
                      <a:pt x="10949" y="466"/>
                      <a:pt x="10794" y="466"/>
                    </a:cubicBezTo>
                    <a:close/>
                    <a:moveTo>
                      <a:pt x="18538" y="592"/>
                    </a:moveTo>
                    <a:cubicBezTo>
                      <a:pt x="18388" y="592"/>
                      <a:pt x="18255" y="690"/>
                      <a:pt x="18217" y="835"/>
                    </a:cubicBezTo>
                    <a:cubicBezTo>
                      <a:pt x="18157" y="1013"/>
                      <a:pt x="18264" y="1204"/>
                      <a:pt x="18443" y="1263"/>
                    </a:cubicBezTo>
                    <a:cubicBezTo>
                      <a:pt x="18872" y="1382"/>
                      <a:pt x="19288" y="1537"/>
                      <a:pt x="19693" y="1704"/>
                    </a:cubicBezTo>
                    <a:cubicBezTo>
                      <a:pt x="19741" y="1728"/>
                      <a:pt x="19788" y="1728"/>
                      <a:pt x="19824" y="1728"/>
                    </a:cubicBezTo>
                    <a:cubicBezTo>
                      <a:pt x="19955" y="1728"/>
                      <a:pt x="20086" y="1656"/>
                      <a:pt x="20146" y="1525"/>
                    </a:cubicBezTo>
                    <a:cubicBezTo>
                      <a:pt x="20217" y="1347"/>
                      <a:pt x="20134" y="1144"/>
                      <a:pt x="19955" y="1073"/>
                    </a:cubicBezTo>
                    <a:cubicBezTo>
                      <a:pt x="19526" y="894"/>
                      <a:pt x="19086" y="739"/>
                      <a:pt x="18645" y="609"/>
                    </a:cubicBezTo>
                    <a:cubicBezTo>
                      <a:pt x="18609" y="597"/>
                      <a:pt x="18573" y="592"/>
                      <a:pt x="18538" y="592"/>
                    </a:cubicBezTo>
                    <a:close/>
                    <a:moveTo>
                      <a:pt x="7934" y="1574"/>
                    </a:moveTo>
                    <a:cubicBezTo>
                      <a:pt x="7885" y="1574"/>
                      <a:pt x="7834" y="1585"/>
                      <a:pt x="7787" y="1609"/>
                    </a:cubicBezTo>
                    <a:cubicBezTo>
                      <a:pt x="7370" y="1823"/>
                      <a:pt x="6965" y="2061"/>
                      <a:pt x="6572" y="2323"/>
                    </a:cubicBezTo>
                    <a:cubicBezTo>
                      <a:pt x="6418" y="2418"/>
                      <a:pt x="6370" y="2633"/>
                      <a:pt x="6477" y="2787"/>
                    </a:cubicBezTo>
                    <a:cubicBezTo>
                      <a:pt x="6537" y="2895"/>
                      <a:pt x="6656" y="2942"/>
                      <a:pt x="6763" y="2942"/>
                    </a:cubicBezTo>
                    <a:cubicBezTo>
                      <a:pt x="6822" y="2942"/>
                      <a:pt x="6894" y="2930"/>
                      <a:pt x="6953" y="2895"/>
                    </a:cubicBezTo>
                    <a:cubicBezTo>
                      <a:pt x="7323" y="2644"/>
                      <a:pt x="7704" y="2418"/>
                      <a:pt x="8096" y="2216"/>
                    </a:cubicBezTo>
                    <a:cubicBezTo>
                      <a:pt x="8263" y="2133"/>
                      <a:pt x="8335" y="1930"/>
                      <a:pt x="8239" y="1763"/>
                    </a:cubicBezTo>
                    <a:cubicBezTo>
                      <a:pt x="8180" y="1644"/>
                      <a:pt x="8059" y="1574"/>
                      <a:pt x="7934" y="1574"/>
                    </a:cubicBezTo>
                    <a:close/>
                    <a:moveTo>
                      <a:pt x="21358" y="1789"/>
                    </a:moveTo>
                    <a:cubicBezTo>
                      <a:pt x="21240" y="1789"/>
                      <a:pt x="21127" y="1853"/>
                      <a:pt x="21062" y="1966"/>
                    </a:cubicBezTo>
                    <a:cubicBezTo>
                      <a:pt x="20967" y="2133"/>
                      <a:pt x="21027" y="2335"/>
                      <a:pt x="21193" y="2430"/>
                    </a:cubicBezTo>
                    <a:cubicBezTo>
                      <a:pt x="21574" y="2644"/>
                      <a:pt x="21955" y="2883"/>
                      <a:pt x="22324" y="3145"/>
                    </a:cubicBezTo>
                    <a:cubicBezTo>
                      <a:pt x="22384" y="3180"/>
                      <a:pt x="22443" y="3204"/>
                      <a:pt x="22515" y="3204"/>
                    </a:cubicBezTo>
                    <a:cubicBezTo>
                      <a:pt x="22622" y="3204"/>
                      <a:pt x="22729" y="3156"/>
                      <a:pt x="22801" y="3061"/>
                    </a:cubicBezTo>
                    <a:cubicBezTo>
                      <a:pt x="22908" y="2906"/>
                      <a:pt x="22860" y="2692"/>
                      <a:pt x="22705" y="2585"/>
                    </a:cubicBezTo>
                    <a:cubicBezTo>
                      <a:pt x="22336" y="2311"/>
                      <a:pt x="21931" y="2061"/>
                      <a:pt x="21527" y="1835"/>
                    </a:cubicBezTo>
                    <a:cubicBezTo>
                      <a:pt x="21473" y="1804"/>
                      <a:pt x="21415" y="1789"/>
                      <a:pt x="21358" y="1789"/>
                    </a:cubicBezTo>
                    <a:close/>
                    <a:moveTo>
                      <a:pt x="5403" y="3278"/>
                    </a:moveTo>
                    <a:cubicBezTo>
                      <a:pt x="5324" y="3278"/>
                      <a:pt x="5244" y="3305"/>
                      <a:pt x="5179" y="3359"/>
                    </a:cubicBezTo>
                    <a:cubicBezTo>
                      <a:pt x="4822" y="3657"/>
                      <a:pt x="4477" y="3978"/>
                      <a:pt x="4144" y="4311"/>
                    </a:cubicBezTo>
                    <a:cubicBezTo>
                      <a:pt x="4013" y="4442"/>
                      <a:pt x="4013" y="4657"/>
                      <a:pt x="4155" y="4788"/>
                    </a:cubicBezTo>
                    <a:cubicBezTo>
                      <a:pt x="4215" y="4859"/>
                      <a:pt x="4310" y="4883"/>
                      <a:pt x="4394" y="4883"/>
                    </a:cubicBezTo>
                    <a:cubicBezTo>
                      <a:pt x="4477" y="4883"/>
                      <a:pt x="4572" y="4847"/>
                      <a:pt x="4632" y="4788"/>
                    </a:cubicBezTo>
                    <a:cubicBezTo>
                      <a:pt x="4941" y="4466"/>
                      <a:pt x="5275" y="4168"/>
                      <a:pt x="5608" y="3883"/>
                    </a:cubicBezTo>
                    <a:cubicBezTo>
                      <a:pt x="5763" y="3764"/>
                      <a:pt x="5775" y="3549"/>
                      <a:pt x="5656" y="3395"/>
                    </a:cubicBezTo>
                    <a:cubicBezTo>
                      <a:pt x="5591" y="3317"/>
                      <a:pt x="5497" y="3278"/>
                      <a:pt x="5403" y="3278"/>
                    </a:cubicBezTo>
                    <a:close/>
                    <a:moveTo>
                      <a:pt x="23849" y="3577"/>
                    </a:moveTo>
                    <a:cubicBezTo>
                      <a:pt x="23756" y="3577"/>
                      <a:pt x="23662" y="3616"/>
                      <a:pt x="23598" y="3692"/>
                    </a:cubicBezTo>
                    <a:cubicBezTo>
                      <a:pt x="23467" y="3835"/>
                      <a:pt x="23479" y="4049"/>
                      <a:pt x="23622" y="4168"/>
                    </a:cubicBezTo>
                    <a:cubicBezTo>
                      <a:pt x="23956" y="4466"/>
                      <a:pt x="24277" y="4788"/>
                      <a:pt x="24575" y="5109"/>
                    </a:cubicBezTo>
                    <a:cubicBezTo>
                      <a:pt x="24634" y="5181"/>
                      <a:pt x="24729" y="5216"/>
                      <a:pt x="24825" y="5216"/>
                    </a:cubicBezTo>
                    <a:cubicBezTo>
                      <a:pt x="24908" y="5216"/>
                      <a:pt x="24991" y="5192"/>
                      <a:pt x="25051" y="5133"/>
                    </a:cubicBezTo>
                    <a:cubicBezTo>
                      <a:pt x="25194" y="5002"/>
                      <a:pt x="25206" y="4788"/>
                      <a:pt x="25075" y="4645"/>
                    </a:cubicBezTo>
                    <a:cubicBezTo>
                      <a:pt x="24765" y="4299"/>
                      <a:pt x="24420" y="3978"/>
                      <a:pt x="24075" y="3668"/>
                    </a:cubicBezTo>
                    <a:cubicBezTo>
                      <a:pt x="24013" y="3607"/>
                      <a:pt x="23931" y="3577"/>
                      <a:pt x="23849" y="3577"/>
                    </a:cubicBezTo>
                    <a:close/>
                    <a:moveTo>
                      <a:pt x="3276" y="5490"/>
                    </a:moveTo>
                    <a:cubicBezTo>
                      <a:pt x="3174" y="5490"/>
                      <a:pt x="3071" y="5537"/>
                      <a:pt x="3001" y="5621"/>
                    </a:cubicBezTo>
                    <a:cubicBezTo>
                      <a:pt x="2715" y="5990"/>
                      <a:pt x="2453" y="6371"/>
                      <a:pt x="2203" y="6764"/>
                    </a:cubicBezTo>
                    <a:cubicBezTo>
                      <a:pt x="2108" y="6931"/>
                      <a:pt x="2155" y="7133"/>
                      <a:pt x="2310" y="7240"/>
                    </a:cubicBezTo>
                    <a:cubicBezTo>
                      <a:pt x="2370" y="7276"/>
                      <a:pt x="2429" y="7288"/>
                      <a:pt x="2489" y="7288"/>
                    </a:cubicBezTo>
                    <a:cubicBezTo>
                      <a:pt x="2608" y="7288"/>
                      <a:pt x="2715" y="7240"/>
                      <a:pt x="2786" y="7133"/>
                    </a:cubicBezTo>
                    <a:cubicBezTo>
                      <a:pt x="3012" y="6752"/>
                      <a:pt x="3274" y="6383"/>
                      <a:pt x="3536" y="6038"/>
                    </a:cubicBezTo>
                    <a:cubicBezTo>
                      <a:pt x="3655" y="5895"/>
                      <a:pt x="3632" y="5681"/>
                      <a:pt x="3477" y="5562"/>
                    </a:cubicBezTo>
                    <a:cubicBezTo>
                      <a:pt x="3418" y="5513"/>
                      <a:pt x="3347" y="5490"/>
                      <a:pt x="3276" y="5490"/>
                    </a:cubicBezTo>
                    <a:close/>
                    <a:moveTo>
                      <a:pt x="25900" y="5857"/>
                    </a:moveTo>
                    <a:cubicBezTo>
                      <a:pt x="25833" y="5857"/>
                      <a:pt x="25766" y="5877"/>
                      <a:pt x="25706" y="5919"/>
                    </a:cubicBezTo>
                    <a:cubicBezTo>
                      <a:pt x="25551" y="6026"/>
                      <a:pt x="25515" y="6240"/>
                      <a:pt x="25622" y="6395"/>
                    </a:cubicBezTo>
                    <a:cubicBezTo>
                      <a:pt x="25884" y="6752"/>
                      <a:pt x="26122" y="7133"/>
                      <a:pt x="26349" y="7514"/>
                    </a:cubicBezTo>
                    <a:cubicBezTo>
                      <a:pt x="26408" y="7621"/>
                      <a:pt x="26527" y="7681"/>
                      <a:pt x="26646" y="7681"/>
                    </a:cubicBezTo>
                    <a:cubicBezTo>
                      <a:pt x="26706" y="7681"/>
                      <a:pt x="26765" y="7669"/>
                      <a:pt x="26813" y="7633"/>
                    </a:cubicBezTo>
                    <a:cubicBezTo>
                      <a:pt x="26980" y="7538"/>
                      <a:pt x="27039" y="7336"/>
                      <a:pt x="26944" y="7169"/>
                    </a:cubicBezTo>
                    <a:cubicBezTo>
                      <a:pt x="26706" y="6764"/>
                      <a:pt x="26456" y="6371"/>
                      <a:pt x="26182" y="6002"/>
                    </a:cubicBezTo>
                    <a:cubicBezTo>
                      <a:pt x="26109" y="5907"/>
                      <a:pt x="26005" y="5857"/>
                      <a:pt x="25900" y="5857"/>
                    </a:cubicBezTo>
                    <a:close/>
                    <a:moveTo>
                      <a:pt x="1680" y="8106"/>
                    </a:moveTo>
                    <a:cubicBezTo>
                      <a:pt x="1546" y="8106"/>
                      <a:pt x="1422" y="8177"/>
                      <a:pt x="1369" y="8300"/>
                    </a:cubicBezTo>
                    <a:cubicBezTo>
                      <a:pt x="1167" y="8717"/>
                      <a:pt x="988" y="9157"/>
                      <a:pt x="834" y="9598"/>
                    </a:cubicBezTo>
                    <a:cubicBezTo>
                      <a:pt x="774" y="9776"/>
                      <a:pt x="869" y="9967"/>
                      <a:pt x="1048" y="10026"/>
                    </a:cubicBezTo>
                    <a:cubicBezTo>
                      <a:pt x="1084" y="10038"/>
                      <a:pt x="1119" y="10050"/>
                      <a:pt x="1155" y="10050"/>
                    </a:cubicBezTo>
                    <a:cubicBezTo>
                      <a:pt x="1298" y="10050"/>
                      <a:pt x="1429" y="9967"/>
                      <a:pt x="1477" y="9824"/>
                    </a:cubicBezTo>
                    <a:cubicBezTo>
                      <a:pt x="1631" y="9407"/>
                      <a:pt x="1798" y="8990"/>
                      <a:pt x="1989" y="8598"/>
                    </a:cubicBezTo>
                    <a:cubicBezTo>
                      <a:pt x="2060" y="8419"/>
                      <a:pt x="1989" y="8217"/>
                      <a:pt x="1822" y="8133"/>
                    </a:cubicBezTo>
                    <a:cubicBezTo>
                      <a:pt x="1775" y="8115"/>
                      <a:pt x="1727" y="8106"/>
                      <a:pt x="1680" y="8106"/>
                    </a:cubicBezTo>
                    <a:close/>
                    <a:moveTo>
                      <a:pt x="27411" y="8523"/>
                    </a:moveTo>
                    <a:cubicBezTo>
                      <a:pt x="27366" y="8523"/>
                      <a:pt x="27320" y="8532"/>
                      <a:pt x="27277" y="8550"/>
                    </a:cubicBezTo>
                    <a:cubicBezTo>
                      <a:pt x="27099" y="8621"/>
                      <a:pt x="27027" y="8824"/>
                      <a:pt x="27099" y="9002"/>
                    </a:cubicBezTo>
                    <a:cubicBezTo>
                      <a:pt x="27277" y="9407"/>
                      <a:pt x="27432" y="9824"/>
                      <a:pt x="27563" y="10241"/>
                    </a:cubicBezTo>
                    <a:cubicBezTo>
                      <a:pt x="27611" y="10384"/>
                      <a:pt x="27742" y="10479"/>
                      <a:pt x="27885" y="10479"/>
                    </a:cubicBezTo>
                    <a:cubicBezTo>
                      <a:pt x="27920" y="10479"/>
                      <a:pt x="27956" y="10479"/>
                      <a:pt x="27992" y="10467"/>
                    </a:cubicBezTo>
                    <a:cubicBezTo>
                      <a:pt x="28170" y="10407"/>
                      <a:pt x="28266" y="10217"/>
                      <a:pt x="28218" y="10038"/>
                    </a:cubicBezTo>
                    <a:cubicBezTo>
                      <a:pt x="28075" y="9598"/>
                      <a:pt x="27908" y="9157"/>
                      <a:pt x="27730" y="8729"/>
                    </a:cubicBezTo>
                    <a:cubicBezTo>
                      <a:pt x="27668" y="8596"/>
                      <a:pt x="27541" y="8523"/>
                      <a:pt x="27411" y="8523"/>
                    </a:cubicBezTo>
                    <a:close/>
                    <a:moveTo>
                      <a:pt x="690" y="11008"/>
                    </a:moveTo>
                    <a:cubicBezTo>
                      <a:pt x="528" y="11008"/>
                      <a:pt x="388" y="11110"/>
                      <a:pt x="357" y="11276"/>
                    </a:cubicBezTo>
                    <a:cubicBezTo>
                      <a:pt x="250" y="11729"/>
                      <a:pt x="167" y="12193"/>
                      <a:pt x="119" y="12646"/>
                    </a:cubicBezTo>
                    <a:cubicBezTo>
                      <a:pt x="95" y="12836"/>
                      <a:pt x="226" y="13003"/>
                      <a:pt x="417" y="13027"/>
                    </a:cubicBezTo>
                    <a:cubicBezTo>
                      <a:pt x="429" y="13027"/>
                      <a:pt x="441" y="13039"/>
                      <a:pt x="453" y="13039"/>
                    </a:cubicBezTo>
                    <a:cubicBezTo>
                      <a:pt x="619" y="13039"/>
                      <a:pt x="774" y="12908"/>
                      <a:pt x="786" y="12729"/>
                    </a:cubicBezTo>
                    <a:cubicBezTo>
                      <a:pt x="846" y="12289"/>
                      <a:pt x="917" y="11848"/>
                      <a:pt x="1012" y="11419"/>
                    </a:cubicBezTo>
                    <a:cubicBezTo>
                      <a:pt x="1060" y="11241"/>
                      <a:pt x="941" y="11050"/>
                      <a:pt x="762" y="11015"/>
                    </a:cubicBezTo>
                    <a:cubicBezTo>
                      <a:pt x="738" y="11010"/>
                      <a:pt x="713" y="11008"/>
                      <a:pt x="690" y="11008"/>
                    </a:cubicBezTo>
                    <a:close/>
                    <a:moveTo>
                      <a:pt x="28305" y="11449"/>
                    </a:moveTo>
                    <a:cubicBezTo>
                      <a:pt x="28284" y="11449"/>
                      <a:pt x="28263" y="11451"/>
                      <a:pt x="28242" y="11455"/>
                    </a:cubicBezTo>
                    <a:cubicBezTo>
                      <a:pt x="28063" y="11491"/>
                      <a:pt x="27932" y="11669"/>
                      <a:pt x="27968" y="11860"/>
                    </a:cubicBezTo>
                    <a:cubicBezTo>
                      <a:pt x="28051" y="12289"/>
                      <a:pt x="28111" y="12729"/>
                      <a:pt x="28158" y="13170"/>
                    </a:cubicBezTo>
                    <a:cubicBezTo>
                      <a:pt x="28170" y="13348"/>
                      <a:pt x="28325" y="13491"/>
                      <a:pt x="28492" y="13491"/>
                    </a:cubicBezTo>
                    <a:cubicBezTo>
                      <a:pt x="28504" y="13491"/>
                      <a:pt x="28516" y="13491"/>
                      <a:pt x="28528" y="13479"/>
                    </a:cubicBezTo>
                    <a:cubicBezTo>
                      <a:pt x="28718" y="13467"/>
                      <a:pt x="28849" y="13301"/>
                      <a:pt x="28837" y="13110"/>
                    </a:cubicBezTo>
                    <a:cubicBezTo>
                      <a:pt x="28789" y="12646"/>
                      <a:pt x="28730" y="12181"/>
                      <a:pt x="28647" y="11729"/>
                    </a:cubicBezTo>
                    <a:cubicBezTo>
                      <a:pt x="28615" y="11570"/>
                      <a:pt x="28470" y="11449"/>
                      <a:pt x="28305" y="11449"/>
                    </a:cubicBezTo>
                    <a:close/>
                    <a:moveTo>
                      <a:pt x="345" y="14051"/>
                    </a:moveTo>
                    <a:cubicBezTo>
                      <a:pt x="155" y="14051"/>
                      <a:pt x="0" y="14205"/>
                      <a:pt x="0" y="14396"/>
                    </a:cubicBezTo>
                    <a:lnTo>
                      <a:pt x="0" y="14432"/>
                    </a:lnTo>
                    <a:cubicBezTo>
                      <a:pt x="0" y="14884"/>
                      <a:pt x="24" y="15337"/>
                      <a:pt x="72" y="15789"/>
                    </a:cubicBezTo>
                    <a:cubicBezTo>
                      <a:pt x="84" y="15968"/>
                      <a:pt x="238" y="16099"/>
                      <a:pt x="405" y="16099"/>
                    </a:cubicBezTo>
                    <a:lnTo>
                      <a:pt x="441" y="16099"/>
                    </a:lnTo>
                    <a:cubicBezTo>
                      <a:pt x="631" y="16075"/>
                      <a:pt x="762" y="15908"/>
                      <a:pt x="750" y="15729"/>
                    </a:cubicBezTo>
                    <a:cubicBezTo>
                      <a:pt x="703" y="15301"/>
                      <a:pt x="691" y="14860"/>
                      <a:pt x="691" y="14432"/>
                    </a:cubicBezTo>
                    <a:lnTo>
                      <a:pt x="691" y="14396"/>
                    </a:lnTo>
                    <a:cubicBezTo>
                      <a:pt x="691" y="14205"/>
                      <a:pt x="536" y="14051"/>
                      <a:pt x="345" y="14051"/>
                    </a:cubicBezTo>
                    <a:close/>
                    <a:moveTo>
                      <a:pt x="28551" y="14086"/>
                    </a:moveTo>
                    <a:cubicBezTo>
                      <a:pt x="28361" y="14086"/>
                      <a:pt x="28206" y="14241"/>
                      <a:pt x="28206" y="14432"/>
                    </a:cubicBezTo>
                    <a:cubicBezTo>
                      <a:pt x="28206" y="14872"/>
                      <a:pt x="28194" y="15325"/>
                      <a:pt x="28147" y="15765"/>
                    </a:cubicBezTo>
                    <a:cubicBezTo>
                      <a:pt x="28135" y="15944"/>
                      <a:pt x="28266" y="16110"/>
                      <a:pt x="28456" y="16134"/>
                    </a:cubicBezTo>
                    <a:lnTo>
                      <a:pt x="28492" y="16134"/>
                    </a:lnTo>
                    <a:cubicBezTo>
                      <a:pt x="28659" y="16134"/>
                      <a:pt x="28813" y="16003"/>
                      <a:pt x="28825" y="15825"/>
                    </a:cubicBezTo>
                    <a:cubicBezTo>
                      <a:pt x="28873" y="15360"/>
                      <a:pt x="28897" y="14896"/>
                      <a:pt x="28897" y="14432"/>
                    </a:cubicBezTo>
                    <a:cubicBezTo>
                      <a:pt x="28897" y="14241"/>
                      <a:pt x="28742" y="14086"/>
                      <a:pt x="28551" y="14086"/>
                    </a:cubicBezTo>
                    <a:close/>
                    <a:moveTo>
                      <a:pt x="676" y="17100"/>
                    </a:moveTo>
                    <a:cubicBezTo>
                      <a:pt x="649" y="17100"/>
                      <a:pt x="622" y="17103"/>
                      <a:pt x="595" y="17111"/>
                    </a:cubicBezTo>
                    <a:cubicBezTo>
                      <a:pt x="417" y="17146"/>
                      <a:pt x="298" y="17325"/>
                      <a:pt x="334" y="17515"/>
                    </a:cubicBezTo>
                    <a:cubicBezTo>
                      <a:pt x="429" y="17968"/>
                      <a:pt x="560" y="18420"/>
                      <a:pt x="703" y="18861"/>
                    </a:cubicBezTo>
                    <a:cubicBezTo>
                      <a:pt x="750" y="19004"/>
                      <a:pt x="881" y="19099"/>
                      <a:pt x="1024" y="19099"/>
                    </a:cubicBezTo>
                    <a:cubicBezTo>
                      <a:pt x="1060" y="19099"/>
                      <a:pt x="1096" y="19099"/>
                      <a:pt x="1131" y="19087"/>
                    </a:cubicBezTo>
                    <a:cubicBezTo>
                      <a:pt x="1310" y="19027"/>
                      <a:pt x="1405" y="18837"/>
                      <a:pt x="1346" y="18658"/>
                    </a:cubicBezTo>
                    <a:cubicBezTo>
                      <a:pt x="1215" y="18230"/>
                      <a:pt x="1096" y="17801"/>
                      <a:pt x="1000" y="17372"/>
                    </a:cubicBezTo>
                    <a:cubicBezTo>
                      <a:pt x="970" y="17210"/>
                      <a:pt x="827" y="17100"/>
                      <a:pt x="676" y="17100"/>
                    </a:cubicBezTo>
                    <a:close/>
                    <a:moveTo>
                      <a:pt x="28217" y="17136"/>
                    </a:moveTo>
                    <a:cubicBezTo>
                      <a:pt x="28060" y="17136"/>
                      <a:pt x="27925" y="17246"/>
                      <a:pt x="27885" y="17408"/>
                    </a:cubicBezTo>
                    <a:cubicBezTo>
                      <a:pt x="27789" y="17837"/>
                      <a:pt x="27682" y="18265"/>
                      <a:pt x="27539" y="18682"/>
                    </a:cubicBezTo>
                    <a:cubicBezTo>
                      <a:pt x="27480" y="18873"/>
                      <a:pt x="27575" y="19063"/>
                      <a:pt x="27766" y="19123"/>
                    </a:cubicBezTo>
                    <a:cubicBezTo>
                      <a:pt x="27789" y="19135"/>
                      <a:pt x="27825" y="19135"/>
                      <a:pt x="27861" y="19135"/>
                    </a:cubicBezTo>
                    <a:cubicBezTo>
                      <a:pt x="28004" y="19135"/>
                      <a:pt x="28147" y="19039"/>
                      <a:pt x="28194" y="18896"/>
                    </a:cubicBezTo>
                    <a:cubicBezTo>
                      <a:pt x="28337" y="18456"/>
                      <a:pt x="28456" y="18004"/>
                      <a:pt x="28551" y="17551"/>
                    </a:cubicBezTo>
                    <a:cubicBezTo>
                      <a:pt x="28599" y="17361"/>
                      <a:pt x="28480" y="17182"/>
                      <a:pt x="28301" y="17146"/>
                    </a:cubicBezTo>
                    <a:cubicBezTo>
                      <a:pt x="28273" y="17139"/>
                      <a:pt x="28245" y="17136"/>
                      <a:pt x="28217" y="17136"/>
                    </a:cubicBezTo>
                    <a:close/>
                    <a:moveTo>
                      <a:pt x="1646" y="20005"/>
                    </a:moveTo>
                    <a:cubicBezTo>
                      <a:pt x="1597" y="20005"/>
                      <a:pt x="1547" y="20016"/>
                      <a:pt x="1500" y="20039"/>
                    </a:cubicBezTo>
                    <a:cubicBezTo>
                      <a:pt x="1334" y="20111"/>
                      <a:pt x="1250" y="20313"/>
                      <a:pt x="1334" y="20492"/>
                    </a:cubicBezTo>
                    <a:cubicBezTo>
                      <a:pt x="1524" y="20909"/>
                      <a:pt x="1750" y="21325"/>
                      <a:pt x="1977" y="21730"/>
                    </a:cubicBezTo>
                    <a:cubicBezTo>
                      <a:pt x="2048" y="21837"/>
                      <a:pt x="2155" y="21897"/>
                      <a:pt x="2274" y="21897"/>
                    </a:cubicBezTo>
                    <a:cubicBezTo>
                      <a:pt x="2334" y="21897"/>
                      <a:pt x="2393" y="21885"/>
                      <a:pt x="2453" y="21849"/>
                    </a:cubicBezTo>
                    <a:cubicBezTo>
                      <a:pt x="2608" y="21754"/>
                      <a:pt x="2667" y="21540"/>
                      <a:pt x="2572" y="21385"/>
                    </a:cubicBezTo>
                    <a:cubicBezTo>
                      <a:pt x="2346" y="21004"/>
                      <a:pt x="2143" y="20599"/>
                      <a:pt x="1953" y="20206"/>
                    </a:cubicBezTo>
                    <a:cubicBezTo>
                      <a:pt x="1893" y="20078"/>
                      <a:pt x="1772" y="20005"/>
                      <a:pt x="1646" y="20005"/>
                    </a:cubicBezTo>
                    <a:close/>
                    <a:moveTo>
                      <a:pt x="27237" y="20040"/>
                    </a:moveTo>
                    <a:cubicBezTo>
                      <a:pt x="27112" y="20040"/>
                      <a:pt x="26992" y="20111"/>
                      <a:pt x="26932" y="20230"/>
                    </a:cubicBezTo>
                    <a:cubicBezTo>
                      <a:pt x="26742" y="20635"/>
                      <a:pt x="26539" y="21028"/>
                      <a:pt x="26313" y="21409"/>
                    </a:cubicBezTo>
                    <a:cubicBezTo>
                      <a:pt x="26218" y="21575"/>
                      <a:pt x="26265" y="21790"/>
                      <a:pt x="26432" y="21885"/>
                    </a:cubicBezTo>
                    <a:cubicBezTo>
                      <a:pt x="26492" y="21909"/>
                      <a:pt x="26551" y="21933"/>
                      <a:pt x="26611" y="21933"/>
                    </a:cubicBezTo>
                    <a:cubicBezTo>
                      <a:pt x="26718" y="21933"/>
                      <a:pt x="26837" y="21873"/>
                      <a:pt x="26896" y="21766"/>
                    </a:cubicBezTo>
                    <a:cubicBezTo>
                      <a:pt x="27135" y="21361"/>
                      <a:pt x="27349" y="20944"/>
                      <a:pt x="27551" y="20528"/>
                    </a:cubicBezTo>
                    <a:cubicBezTo>
                      <a:pt x="27635" y="20349"/>
                      <a:pt x="27551" y="20147"/>
                      <a:pt x="27385" y="20075"/>
                    </a:cubicBezTo>
                    <a:cubicBezTo>
                      <a:pt x="27337" y="20051"/>
                      <a:pt x="27287" y="20040"/>
                      <a:pt x="27237" y="20040"/>
                    </a:cubicBezTo>
                    <a:close/>
                    <a:moveTo>
                      <a:pt x="3222" y="22629"/>
                    </a:moveTo>
                    <a:cubicBezTo>
                      <a:pt x="3149" y="22629"/>
                      <a:pt x="3076" y="22651"/>
                      <a:pt x="3012" y="22695"/>
                    </a:cubicBezTo>
                    <a:cubicBezTo>
                      <a:pt x="2870" y="22814"/>
                      <a:pt x="2834" y="23028"/>
                      <a:pt x="2953" y="23171"/>
                    </a:cubicBezTo>
                    <a:cubicBezTo>
                      <a:pt x="3239" y="23540"/>
                      <a:pt x="3536" y="23909"/>
                      <a:pt x="3846" y="24242"/>
                    </a:cubicBezTo>
                    <a:cubicBezTo>
                      <a:pt x="3917" y="24314"/>
                      <a:pt x="4013" y="24350"/>
                      <a:pt x="4108" y="24350"/>
                    </a:cubicBezTo>
                    <a:cubicBezTo>
                      <a:pt x="4179" y="24350"/>
                      <a:pt x="4263" y="24326"/>
                      <a:pt x="4334" y="24266"/>
                    </a:cubicBezTo>
                    <a:cubicBezTo>
                      <a:pt x="4477" y="24135"/>
                      <a:pt x="4477" y="23921"/>
                      <a:pt x="4358" y="23778"/>
                    </a:cubicBezTo>
                    <a:cubicBezTo>
                      <a:pt x="4048" y="23457"/>
                      <a:pt x="3763" y="23111"/>
                      <a:pt x="3501" y="22766"/>
                    </a:cubicBezTo>
                    <a:cubicBezTo>
                      <a:pt x="3430" y="22675"/>
                      <a:pt x="3327" y="22629"/>
                      <a:pt x="3222" y="22629"/>
                    </a:cubicBezTo>
                    <a:close/>
                    <a:moveTo>
                      <a:pt x="25651" y="22659"/>
                    </a:moveTo>
                    <a:cubicBezTo>
                      <a:pt x="25548" y="22659"/>
                      <a:pt x="25447" y="22706"/>
                      <a:pt x="25384" y="22790"/>
                    </a:cubicBezTo>
                    <a:cubicBezTo>
                      <a:pt x="25110" y="23147"/>
                      <a:pt x="24825" y="23480"/>
                      <a:pt x="24515" y="23814"/>
                    </a:cubicBezTo>
                    <a:cubicBezTo>
                      <a:pt x="24396" y="23945"/>
                      <a:pt x="24396" y="24159"/>
                      <a:pt x="24539" y="24290"/>
                    </a:cubicBezTo>
                    <a:cubicBezTo>
                      <a:pt x="24598" y="24350"/>
                      <a:pt x="24682" y="24385"/>
                      <a:pt x="24765" y="24385"/>
                    </a:cubicBezTo>
                    <a:cubicBezTo>
                      <a:pt x="24860" y="24385"/>
                      <a:pt x="24956" y="24350"/>
                      <a:pt x="25015" y="24278"/>
                    </a:cubicBezTo>
                    <a:cubicBezTo>
                      <a:pt x="25337" y="23933"/>
                      <a:pt x="25634" y="23576"/>
                      <a:pt x="25920" y="23207"/>
                    </a:cubicBezTo>
                    <a:cubicBezTo>
                      <a:pt x="26039" y="23064"/>
                      <a:pt x="26003" y="22849"/>
                      <a:pt x="25861" y="22730"/>
                    </a:cubicBezTo>
                    <a:cubicBezTo>
                      <a:pt x="25797" y="22681"/>
                      <a:pt x="25723" y="22659"/>
                      <a:pt x="25651" y="22659"/>
                    </a:cubicBezTo>
                    <a:close/>
                    <a:moveTo>
                      <a:pt x="5325" y="24852"/>
                    </a:moveTo>
                    <a:cubicBezTo>
                      <a:pt x="5230" y="24852"/>
                      <a:pt x="5137" y="24891"/>
                      <a:pt x="5072" y="24969"/>
                    </a:cubicBezTo>
                    <a:cubicBezTo>
                      <a:pt x="4953" y="25112"/>
                      <a:pt x="4965" y="25326"/>
                      <a:pt x="5108" y="25457"/>
                    </a:cubicBezTo>
                    <a:cubicBezTo>
                      <a:pt x="5465" y="25754"/>
                      <a:pt x="5834" y="26040"/>
                      <a:pt x="6215" y="26302"/>
                    </a:cubicBezTo>
                    <a:cubicBezTo>
                      <a:pt x="6275" y="26350"/>
                      <a:pt x="6346" y="26362"/>
                      <a:pt x="6418" y="26362"/>
                    </a:cubicBezTo>
                    <a:cubicBezTo>
                      <a:pt x="6525" y="26362"/>
                      <a:pt x="6632" y="26314"/>
                      <a:pt x="6691" y="26219"/>
                    </a:cubicBezTo>
                    <a:cubicBezTo>
                      <a:pt x="6799" y="26064"/>
                      <a:pt x="6763" y="25850"/>
                      <a:pt x="6608" y="25743"/>
                    </a:cubicBezTo>
                    <a:cubicBezTo>
                      <a:pt x="6251" y="25493"/>
                      <a:pt x="5894" y="25219"/>
                      <a:pt x="5548" y="24933"/>
                    </a:cubicBezTo>
                    <a:cubicBezTo>
                      <a:pt x="5484" y="24879"/>
                      <a:pt x="5404" y="24852"/>
                      <a:pt x="5325" y="24852"/>
                    </a:cubicBezTo>
                    <a:close/>
                    <a:moveTo>
                      <a:pt x="23537" y="24876"/>
                    </a:moveTo>
                    <a:cubicBezTo>
                      <a:pt x="23457" y="24876"/>
                      <a:pt x="23378" y="24903"/>
                      <a:pt x="23313" y="24957"/>
                    </a:cubicBezTo>
                    <a:cubicBezTo>
                      <a:pt x="22979" y="25242"/>
                      <a:pt x="22622" y="25516"/>
                      <a:pt x="22253" y="25766"/>
                    </a:cubicBezTo>
                    <a:cubicBezTo>
                      <a:pt x="22098" y="25874"/>
                      <a:pt x="22062" y="26088"/>
                      <a:pt x="22170" y="26243"/>
                    </a:cubicBezTo>
                    <a:cubicBezTo>
                      <a:pt x="22241" y="26338"/>
                      <a:pt x="22348" y="26385"/>
                      <a:pt x="22455" y="26385"/>
                    </a:cubicBezTo>
                    <a:cubicBezTo>
                      <a:pt x="22515" y="26385"/>
                      <a:pt x="22586" y="26362"/>
                      <a:pt x="22646" y="26326"/>
                    </a:cubicBezTo>
                    <a:cubicBezTo>
                      <a:pt x="23027" y="26064"/>
                      <a:pt x="23396" y="25778"/>
                      <a:pt x="23753" y="25481"/>
                    </a:cubicBezTo>
                    <a:cubicBezTo>
                      <a:pt x="23896" y="25362"/>
                      <a:pt x="23920" y="25147"/>
                      <a:pt x="23801" y="24992"/>
                    </a:cubicBezTo>
                    <a:cubicBezTo>
                      <a:pt x="23729" y="24915"/>
                      <a:pt x="23633" y="24876"/>
                      <a:pt x="23537" y="24876"/>
                    </a:cubicBezTo>
                    <a:close/>
                    <a:moveTo>
                      <a:pt x="7876" y="26569"/>
                    </a:moveTo>
                    <a:cubicBezTo>
                      <a:pt x="7751" y="26569"/>
                      <a:pt x="7630" y="26639"/>
                      <a:pt x="7573" y="26755"/>
                    </a:cubicBezTo>
                    <a:cubicBezTo>
                      <a:pt x="7477" y="26921"/>
                      <a:pt x="7549" y="27124"/>
                      <a:pt x="7715" y="27207"/>
                    </a:cubicBezTo>
                    <a:cubicBezTo>
                      <a:pt x="8120" y="27433"/>
                      <a:pt x="8549" y="27624"/>
                      <a:pt x="8977" y="27802"/>
                    </a:cubicBezTo>
                    <a:cubicBezTo>
                      <a:pt x="9025" y="27826"/>
                      <a:pt x="9061" y="27826"/>
                      <a:pt x="9108" y="27826"/>
                    </a:cubicBezTo>
                    <a:cubicBezTo>
                      <a:pt x="9239" y="27826"/>
                      <a:pt x="9370" y="27755"/>
                      <a:pt x="9418" y="27612"/>
                    </a:cubicBezTo>
                    <a:cubicBezTo>
                      <a:pt x="9489" y="27445"/>
                      <a:pt x="9406" y="27243"/>
                      <a:pt x="9239" y="27171"/>
                    </a:cubicBezTo>
                    <a:cubicBezTo>
                      <a:pt x="8823" y="27005"/>
                      <a:pt x="8418" y="26814"/>
                      <a:pt x="8037" y="26612"/>
                    </a:cubicBezTo>
                    <a:cubicBezTo>
                      <a:pt x="7986" y="26583"/>
                      <a:pt x="7930" y="26569"/>
                      <a:pt x="7876" y="26569"/>
                    </a:cubicBezTo>
                    <a:close/>
                    <a:moveTo>
                      <a:pt x="20994" y="26586"/>
                    </a:moveTo>
                    <a:cubicBezTo>
                      <a:pt x="20940" y="26586"/>
                      <a:pt x="20887" y="26598"/>
                      <a:pt x="20836" y="26624"/>
                    </a:cubicBezTo>
                    <a:cubicBezTo>
                      <a:pt x="20443" y="26826"/>
                      <a:pt x="20038" y="27017"/>
                      <a:pt x="19622" y="27183"/>
                    </a:cubicBezTo>
                    <a:cubicBezTo>
                      <a:pt x="19455" y="27255"/>
                      <a:pt x="19372" y="27457"/>
                      <a:pt x="19443" y="27636"/>
                    </a:cubicBezTo>
                    <a:cubicBezTo>
                      <a:pt x="19491" y="27767"/>
                      <a:pt x="19622" y="27838"/>
                      <a:pt x="19753" y="27838"/>
                    </a:cubicBezTo>
                    <a:cubicBezTo>
                      <a:pt x="19800" y="27838"/>
                      <a:pt x="19848" y="27838"/>
                      <a:pt x="19884" y="27814"/>
                    </a:cubicBezTo>
                    <a:cubicBezTo>
                      <a:pt x="20312" y="27648"/>
                      <a:pt x="20741" y="27445"/>
                      <a:pt x="21158" y="27231"/>
                    </a:cubicBezTo>
                    <a:cubicBezTo>
                      <a:pt x="21324" y="27147"/>
                      <a:pt x="21384" y="26933"/>
                      <a:pt x="21300" y="26766"/>
                    </a:cubicBezTo>
                    <a:cubicBezTo>
                      <a:pt x="21234" y="26650"/>
                      <a:pt x="21116" y="26586"/>
                      <a:pt x="20994" y="26586"/>
                    </a:cubicBezTo>
                    <a:close/>
                    <a:moveTo>
                      <a:pt x="10725" y="27696"/>
                    </a:moveTo>
                    <a:cubicBezTo>
                      <a:pt x="10575" y="27696"/>
                      <a:pt x="10434" y="27795"/>
                      <a:pt x="10394" y="27945"/>
                    </a:cubicBezTo>
                    <a:cubicBezTo>
                      <a:pt x="10347" y="28124"/>
                      <a:pt x="10454" y="28314"/>
                      <a:pt x="10632" y="28362"/>
                    </a:cubicBezTo>
                    <a:cubicBezTo>
                      <a:pt x="11085" y="28493"/>
                      <a:pt x="11537" y="28588"/>
                      <a:pt x="12002" y="28671"/>
                    </a:cubicBezTo>
                    <a:lnTo>
                      <a:pt x="12049" y="28671"/>
                    </a:lnTo>
                    <a:cubicBezTo>
                      <a:pt x="12216" y="28671"/>
                      <a:pt x="12359" y="28552"/>
                      <a:pt x="12395" y="28386"/>
                    </a:cubicBezTo>
                    <a:cubicBezTo>
                      <a:pt x="12418" y="28207"/>
                      <a:pt x="12299" y="28029"/>
                      <a:pt x="12109" y="27993"/>
                    </a:cubicBezTo>
                    <a:cubicBezTo>
                      <a:pt x="11680" y="27921"/>
                      <a:pt x="11240" y="27826"/>
                      <a:pt x="10811" y="27707"/>
                    </a:cubicBezTo>
                    <a:cubicBezTo>
                      <a:pt x="10782" y="27699"/>
                      <a:pt x="10753" y="27696"/>
                      <a:pt x="10725" y="27696"/>
                    </a:cubicBezTo>
                    <a:close/>
                    <a:moveTo>
                      <a:pt x="18136" y="27708"/>
                    </a:moveTo>
                    <a:cubicBezTo>
                      <a:pt x="18108" y="27708"/>
                      <a:pt x="18079" y="27711"/>
                      <a:pt x="18050" y="27719"/>
                    </a:cubicBezTo>
                    <a:cubicBezTo>
                      <a:pt x="17621" y="27826"/>
                      <a:pt x="17193" y="27933"/>
                      <a:pt x="16752" y="28005"/>
                    </a:cubicBezTo>
                    <a:cubicBezTo>
                      <a:pt x="16562" y="28029"/>
                      <a:pt x="16443" y="28207"/>
                      <a:pt x="16467" y="28398"/>
                    </a:cubicBezTo>
                    <a:cubicBezTo>
                      <a:pt x="16502" y="28564"/>
                      <a:pt x="16645" y="28683"/>
                      <a:pt x="16812" y="28683"/>
                    </a:cubicBezTo>
                    <a:cubicBezTo>
                      <a:pt x="16824" y="28683"/>
                      <a:pt x="16848" y="28683"/>
                      <a:pt x="16859" y="28671"/>
                    </a:cubicBezTo>
                    <a:cubicBezTo>
                      <a:pt x="17324" y="28600"/>
                      <a:pt x="17776" y="28493"/>
                      <a:pt x="18229" y="28374"/>
                    </a:cubicBezTo>
                    <a:cubicBezTo>
                      <a:pt x="18407" y="28326"/>
                      <a:pt x="18514" y="28136"/>
                      <a:pt x="18467" y="27957"/>
                    </a:cubicBezTo>
                    <a:cubicBezTo>
                      <a:pt x="18427" y="27807"/>
                      <a:pt x="18286" y="27708"/>
                      <a:pt x="18136" y="27708"/>
                    </a:cubicBezTo>
                    <a:close/>
                    <a:moveTo>
                      <a:pt x="13764" y="28171"/>
                    </a:moveTo>
                    <a:cubicBezTo>
                      <a:pt x="13585" y="28171"/>
                      <a:pt x="13419" y="28314"/>
                      <a:pt x="13407" y="28505"/>
                    </a:cubicBezTo>
                    <a:cubicBezTo>
                      <a:pt x="13395" y="28683"/>
                      <a:pt x="13549" y="28850"/>
                      <a:pt x="13728" y="28862"/>
                    </a:cubicBezTo>
                    <a:cubicBezTo>
                      <a:pt x="13966" y="28874"/>
                      <a:pt x="14216" y="28874"/>
                      <a:pt x="14454" y="28874"/>
                    </a:cubicBezTo>
                    <a:cubicBezTo>
                      <a:pt x="14681" y="28874"/>
                      <a:pt x="14907" y="28874"/>
                      <a:pt x="15133" y="28862"/>
                    </a:cubicBezTo>
                    <a:cubicBezTo>
                      <a:pt x="15312" y="28850"/>
                      <a:pt x="15466" y="28695"/>
                      <a:pt x="15454" y="28505"/>
                    </a:cubicBezTo>
                    <a:cubicBezTo>
                      <a:pt x="15443" y="28322"/>
                      <a:pt x="15289" y="28183"/>
                      <a:pt x="15118" y="28183"/>
                    </a:cubicBezTo>
                    <a:cubicBezTo>
                      <a:pt x="15111" y="28183"/>
                      <a:pt x="15104" y="28183"/>
                      <a:pt x="15097" y="28183"/>
                    </a:cubicBezTo>
                    <a:cubicBezTo>
                      <a:pt x="14915" y="28188"/>
                      <a:pt x="14730" y="28191"/>
                      <a:pt x="14545" y="28191"/>
                    </a:cubicBezTo>
                    <a:cubicBezTo>
                      <a:pt x="14284" y="28191"/>
                      <a:pt x="14022" y="28185"/>
                      <a:pt x="13764" y="281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rgbClr val="DCD9F4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65" name="Google Shape;346;p19">
                <a:extLst>
                  <a:ext uri="{FF2B5EF4-FFF2-40B4-BE49-F238E27FC236}">
                    <a16:creationId xmlns:a16="http://schemas.microsoft.com/office/drawing/2014/main" id="{C21D321E-D404-C042-B033-C201F42887FF}"/>
                  </a:ext>
                </a:extLst>
              </p:cNvPr>
              <p:cNvSpPr/>
              <p:nvPr/>
            </p:nvSpPr>
            <p:spPr>
              <a:xfrm>
                <a:off x="6417004" y="2210894"/>
                <a:ext cx="78865" cy="7886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extrusionOk="0">
                    <a:moveTo>
                      <a:pt x="1394" y="1"/>
                    </a:moveTo>
                    <a:cubicBezTo>
                      <a:pt x="632" y="1"/>
                      <a:pt x="1" y="632"/>
                      <a:pt x="1" y="1394"/>
                    </a:cubicBezTo>
                    <a:cubicBezTo>
                      <a:pt x="1" y="2168"/>
                      <a:pt x="632" y="2787"/>
                      <a:pt x="1394" y="2787"/>
                    </a:cubicBezTo>
                    <a:cubicBezTo>
                      <a:pt x="2168" y="2787"/>
                      <a:pt x="2787" y="2168"/>
                      <a:pt x="2787" y="1394"/>
                    </a:cubicBezTo>
                    <a:cubicBezTo>
                      <a:pt x="2787" y="632"/>
                      <a:pt x="2168" y="1"/>
                      <a:pt x="1394" y="1"/>
                    </a:cubicBezTo>
                    <a:close/>
                  </a:path>
                </a:pathLst>
              </a:custGeom>
              <a:solidFill>
                <a:srgbClr val="DCD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363" name="Google Shape;348;p19">
              <a:extLst>
                <a:ext uri="{FF2B5EF4-FFF2-40B4-BE49-F238E27FC236}">
                  <a16:creationId xmlns:a16="http://schemas.microsoft.com/office/drawing/2014/main" id="{F190EA67-4D30-784B-9867-216776701A39}"/>
                </a:ext>
              </a:extLst>
            </p:cNvPr>
            <p:cNvSpPr/>
            <p:nvPr/>
          </p:nvSpPr>
          <p:spPr>
            <a:xfrm>
              <a:off x="5950370" y="4373596"/>
              <a:ext cx="78865" cy="78865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3" y="1"/>
                  </a:moveTo>
                  <a:cubicBezTo>
                    <a:pt x="620" y="1"/>
                    <a:pt x="0" y="620"/>
                    <a:pt x="0" y="1394"/>
                  </a:cubicBezTo>
                  <a:cubicBezTo>
                    <a:pt x="0" y="2156"/>
                    <a:pt x="620" y="2787"/>
                    <a:pt x="1393" y="2787"/>
                  </a:cubicBezTo>
                  <a:cubicBezTo>
                    <a:pt x="2155" y="2787"/>
                    <a:pt x="2787" y="2156"/>
                    <a:pt x="2787" y="1394"/>
                  </a:cubicBezTo>
                  <a:cubicBezTo>
                    <a:pt x="2787" y="620"/>
                    <a:pt x="2155" y="1"/>
                    <a:pt x="1393" y="1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66" name="Google Shape;349;p19">
            <a:extLst>
              <a:ext uri="{FF2B5EF4-FFF2-40B4-BE49-F238E27FC236}">
                <a16:creationId xmlns:a16="http://schemas.microsoft.com/office/drawing/2014/main" id="{02ED881C-6823-5644-978D-C51F5A1C9C8B}"/>
              </a:ext>
            </a:extLst>
          </p:cNvPr>
          <p:cNvGrpSpPr/>
          <p:nvPr/>
        </p:nvGrpSpPr>
        <p:grpSpPr>
          <a:xfrm>
            <a:off x="6394210" y="4851921"/>
            <a:ext cx="2594539" cy="1345960"/>
            <a:chOff x="3253967" y="3333730"/>
            <a:chExt cx="2633026" cy="1809740"/>
          </a:xfrm>
        </p:grpSpPr>
        <p:sp>
          <p:nvSpPr>
            <p:cNvPr id="367" name="Google Shape;350;p19">
              <a:extLst>
                <a:ext uri="{FF2B5EF4-FFF2-40B4-BE49-F238E27FC236}">
                  <a16:creationId xmlns:a16="http://schemas.microsoft.com/office/drawing/2014/main" id="{87B33DDF-5B65-D747-AB8F-78FDB0327916}"/>
                </a:ext>
              </a:extLst>
            </p:cNvPr>
            <p:cNvSpPr/>
            <p:nvPr/>
          </p:nvSpPr>
          <p:spPr>
            <a:xfrm>
              <a:off x="3253967" y="3333730"/>
              <a:ext cx="2633026" cy="1798957"/>
            </a:xfrm>
            <a:custGeom>
              <a:avLst/>
              <a:gdLst/>
              <a:ahLst/>
              <a:cxnLst/>
              <a:rect l="l" t="t" r="r" b="b"/>
              <a:pathLst>
                <a:path w="93048" h="63573" extrusionOk="0">
                  <a:moveTo>
                    <a:pt x="46249" y="0"/>
                  </a:moveTo>
                  <a:cubicBezTo>
                    <a:pt x="46080" y="0"/>
                    <a:pt x="45912" y="2"/>
                    <a:pt x="45745" y="5"/>
                  </a:cubicBezTo>
                  <a:cubicBezTo>
                    <a:pt x="45566" y="17"/>
                    <a:pt x="45411" y="172"/>
                    <a:pt x="45411" y="350"/>
                  </a:cubicBezTo>
                  <a:cubicBezTo>
                    <a:pt x="45423" y="541"/>
                    <a:pt x="45578" y="696"/>
                    <a:pt x="45756" y="696"/>
                  </a:cubicBezTo>
                  <a:cubicBezTo>
                    <a:pt x="46042" y="690"/>
                    <a:pt x="46325" y="687"/>
                    <a:pt x="46608" y="687"/>
                  </a:cubicBezTo>
                  <a:cubicBezTo>
                    <a:pt x="46891" y="687"/>
                    <a:pt x="47173" y="690"/>
                    <a:pt x="47459" y="696"/>
                  </a:cubicBezTo>
                  <a:cubicBezTo>
                    <a:pt x="47650" y="696"/>
                    <a:pt x="47804" y="541"/>
                    <a:pt x="47804" y="362"/>
                  </a:cubicBezTo>
                  <a:cubicBezTo>
                    <a:pt x="47804" y="172"/>
                    <a:pt x="47661" y="17"/>
                    <a:pt x="47471" y="17"/>
                  </a:cubicBezTo>
                  <a:cubicBezTo>
                    <a:pt x="47067" y="9"/>
                    <a:pt x="46657" y="0"/>
                    <a:pt x="46249" y="0"/>
                  </a:cubicBezTo>
                  <a:close/>
                  <a:moveTo>
                    <a:pt x="44051" y="64"/>
                  </a:moveTo>
                  <a:cubicBezTo>
                    <a:pt x="44044" y="64"/>
                    <a:pt x="44037" y="64"/>
                    <a:pt x="44030" y="65"/>
                  </a:cubicBezTo>
                  <a:cubicBezTo>
                    <a:pt x="43459" y="100"/>
                    <a:pt x="42887" y="136"/>
                    <a:pt x="42316" y="184"/>
                  </a:cubicBezTo>
                  <a:cubicBezTo>
                    <a:pt x="42137" y="208"/>
                    <a:pt x="41994" y="374"/>
                    <a:pt x="42006" y="565"/>
                  </a:cubicBezTo>
                  <a:cubicBezTo>
                    <a:pt x="42030" y="731"/>
                    <a:pt x="42173" y="874"/>
                    <a:pt x="42351" y="874"/>
                  </a:cubicBezTo>
                  <a:lnTo>
                    <a:pt x="42375" y="874"/>
                  </a:lnTo>
                  <a:cubicBezTo>
                    <a:pt x="42935" y="815"/>
                    <a:pt x="43506" y="779"/>
                    <a:pt x="44066" y="743"/>
                  </a:cubicBezTo>
                  <a:cubicBezTo>
                    <a:pt x="44256" y="743"/>
                    <a:pt x="44399" y="577"/>
                    <a:pt x="44387" y="386"/>
                  </a:cubicBezTo>
                  <a:cubicBezTo>
                    <a:pt x="44387" y="214"/>
                    <a:pt x="44232" y="64"/>
                    <a:pt x="44051" y="64"/>
                  </a:cubicBezTo>
                  <a:close/>
                  <a:moveTo>
                    <a:pt x="49163" y="76"/>
                  </a:moveTo>
                  <a:cubicBezTo>
                    <a:pt x="48983" y="76"/>
                    <a:pt x="48840" y="215"/>
                    <a:pt x="48828" y="398"/>
                  </a:cubicBezTo>
                  <a:cubicBezTo>
                    <a:pt x="48816" y="589"/>
                    <a:pt x="48959" y="743"/>
                    <a:pt x="49150" y="755"/>
                  </a:cubicBezTo>
                  <a:cubicBezTo>
                    <a:pt x="49709" y="791"/>
                    <a:pt x="50281" y="827"/>
                    <a:pt x="50840" y="886"/>
                  </a:cubicBezTo>
                  <a:lnTo>
                    <a:pt x="50864" y="886"/>
                  </a:lnTo>
                  <a:cubicBezTo>
                    <a:pt x="51043" y="886"/>
                    <a:pt x="51186" y="755"/>
                    <a:pt x="51210" y="577"/>
                  </a:cubicBezTo>
                  <a:cubicBezTo>
                    <a:pt x="51221" y="386"/>
                    <a:pt x="51090" y="219"/>
                    <a:pt x="50900" y="208"/>
                  </a:cubicBezTo>
                  <a:cubicBezTo>
                    <a:pt x="50328" y="148"/>
                    <a:pt x="49757" y="112"/>
                    <a:pt x="49185" y="77"/>
                  </a:cubicBezTo>
                  <a:cubicBezTo>
                    <a:pt x="49178" y="76"/>
                    <a:pt x="49171" y="76"/>
                    <a:pt x="49163" y="76"/>
                  </a:cubicBezTo>
                  <a:close/>
                  <a:moveTo>
                    <a:pt x="40657" y="371"/>
                  </a:moveTo>
                  <a:cubicBezTo>
                    <a:pt x="40643" y="371"/>
                    <a:pt x="40628" y="372"/>
                    <a:pt x="40613" y="374"/>
                  </a:cubicBezTo>
                  <a:cubicBezTo>
                    <a:pt x="40041" y="446"/>
                    <a:pt x="39470" y="529"/>
                    <a:pt x="38910" y="624"/>
                  </a:cubicBezTo>
                  <a:cubicBezTo>
                    <a:pt x="38720" y="648"/>
                    <a:pt x="38601" y="827"/>
                    <a:pt x="38625" y="1017"/>
                  </a:cubicBezTo>
                  <a:cubicBezTo>
                    <a:pt x="38660" y="1184"/>
                    <a:pt x="38803" y="1303"/>
                    <a:pt x="38970" y="1303"/>
                  </a:cubicBezTo>
                  <a:cubicBezTo>
                    <a:pt x="38982" y="1303"/>
                    <a:pt x="39006" y="1303"/>
                    <a:pt x="39018" y="1291"/>
                  </a:cubicBezTo>
                  <a:cubicBezTo>
                    <a:pt x="39577" y="1208"/>
                    <a:pt x="40137" y="1124"/>
                    <a:pt x="40696" y="1053"/>
                  </a:cubicBezTo>
                  <a:cubicBezTo>
                    <a:pt x="40887" y="1029"/>
                    <a:pt x="41018" y="850"/>
                    <a:pt x="40994" y="672"/>
                  </a:cubicBezTo>
                  <a:cubicBezTo>
                    <a:pt x="40972" y="496"/>
                    <a:pt x="40829" y="371"/>
                    <a:pt x="40657" y="371"/>
                  </a:cubicBezTo>
                  <a:close/>
                  <a:moveTo>
                    <a:pt x="52560" y="395"/>
                  </a:moveTo>
                  <a:cubicBezTo>
                    <a:pt x="52397" y="395"/>
                    <a:pt x="52243" y="520"/>
                    <a:pt x="52222" y="696"/>
                  </a:cubicBezTo>
                  <a:cubicBezTo>
                    <a:pt x="52198" y="874"/>
                    <a:pt x="52329" y="1053"/>
                    <a:pt x="52519" y="1077"/>
                  </a:cubicBezTo>
                  <a:cubicBezTo>
                    <a:pt x="53079" y="1148"/>
                    <a:pt x="53638" y="1231"/>
                    <a:pt x="54186" y="1327"/>
                  </a:cubicBezTo>
                  <a:lnTo>
                    <a:pt x="54246" y="1327"/>
                  </a:lnTo>
                  <a:cubicBezTo>
                    <a:pt x="54412" y="1327"/>
                    <a:pt x="54555" y="1208"/>
                    <a:pt x="54579" y="1041"/>
                  </a:cubicBezTo>
                  <a:cubicBezTo>
                    <a:pt x="54615" y="862"/>
                    <a:pt x="54496" y="684"/>
                    <a:pt x="54305" y="648"/>
                  </a:cubicBezTo>
                  <a:cubicBezTo>
                    <a:pt x="53746" y="553"/>
                    <a:pt x="53174" y="469"/>
                    <a:pt x="52603" y="398"/>
                  </a:cubicBezTo>
                  <a:cubicBezTo>
                    <a:pt x="52588" y="396"/>
                    <a:pt x="52574" y="395"/>
                    <a:pt x="52560" y="395"/>
                  </a:cubicBezTo>
                  <a:close/>
                  <a:moveTo>
                    <a:pt x="37287" y="927"/>
                  </a:moveTo>
                  <a:cubicBezTo>
                    <a:pt x="37265" y="927"/>
                    <a:pt x="37242" y="930"/>
                    <a:pt x="37220" y="934"/>
                  </a:cubicBezTo>
                  <a:cubicBezTo>
                    <a:pt x="36660" y="1041"/>
                    <a:pt x="36100" y="1172"/>
                    <a:pt x="35541" y="1303"/>
                  </a:cubicBezTo>
                  <a:cubicBezTo>
                    <a:pt x="35362" y="1351"/>
                    <a:pt x="35243" y="1529"/>
                    <a:pt x="35291" y="1720"/>
                  </a:cubicBezTo>
                  <a:cubicBezTo>
                    <a:pt x="35327" y="1874"/>
                    <a:pt x="35469" y="1982"/>
                    <a:pt x="35624" y="1982"/>
                  </a:cubicBezTo>
                  <a:cubicBezTo>
                    <a:pt x="35648" y="1982"/>
                    <a:pt x="35672" y="1970"/>
                    <a:pt x="35708" y="1970"/>
                  </a:cubicBezTo>
                  <a:cubicBezTo>
                    <a:pt x="36255" y="1839"/>
                    <a:pt x="36803" y="1708"/>
                    <a:pt x="37351" y="1601"/>
                  </a:cubicBezTo>
                  <a:cubicBezTo>
                    <a:pt x="37541" y="1565"/>
                    <a:pt x="37660" y="1386"/>
                    <a:pt x="37624" y="1196"/>
                  </a:cubicBezTo>
                  <a:cubicBezTo>
                    <a:pt x="37593" y="1039"/>
                    <a:pt x="37451" y="927"/>
                    <a:pt x="37287" y="927"/>
                  </a:cubicBezTo>
                  <a:close/>
                  <a:moveTo>
                    <a:pt x="55928" y="963"/>
                  </a:moveTo>
                  <a:cubicBezTo>
                    <a:pt x="55765" y="963"/>
                    <a:pt x="55622" y="1074"/>
                    <a:pt x="55591" y="1231"/>
                  </a:cubicBezTo>
                  <a:cubicBezTo>
                    <a:pt x="55555" y="1422"/>
                    <a:pt x="55674" y="1601"/>
                    <a:pt x="55853" y="1636"/>
                  </a:cubicBezTo>
                  <a:cubicBezTo>
                    <a:pt x="56401" y="1743"/>
                    <a:pt x="56960" y="1874"/>
                    <a:pt x="57508" y="2005"/>
                  </a:cubicBezTo>
                  <a:cubicBezTo>
                    <a:pt x="57532" y="2017"/>
                    <a:pt x="57567" y="2017"/>
                    <a:pt x="57591" y="2017"/>
                  </a:cubicBezTo>
                  <a:cubicBezTo>
                    <a:pt x="57746" y="2017"/>
                    <a:pt x="57877" y="1910"/>
                    <a:pt x="57925" y="1755"/>
                  </a:cubicBezTo>
                  <a:cubicBezTo>
                    <a:pt x="57960" y="1577"/>
                    <a:pt x="57853" y="1386"/>
                    <a:pt x="57675" y="1351"/>
                  </a:cubicBezTo>
                  <a:cubicBezTo>
                    <a:pt x="57115" y="1208"/>
                    <a:pt x="56555" y="1077"/>
                    <a:pt x="55996" y="970"/>
                  </a:cubicBezTo>
                  <a:cubicBezTo>
                    <a:pt x="55973" y="965"/>
                    <a:pt x="55950" y="963"/>
                    <a:pt x="55928" y="963"/>
                  </a:cubicBezTo>
                  <a:close/>
                  <a:moveTo>
                    <a:pt x="33987" y="1727"/>
                  </a:moveTo>
                  <a:cubicBezTo>
                    <a:pt x="33953" y="1727"/>
                    <a:pt x="33919" y="1732"/>
                    <a:pt x="33886" y="1743"/>
                  </a:cubicBezTo>
                  <a:cubicBezTo>
                    <a:pt x="33326" y="1898"/>
                    <a:pt x="32779" y="2065"/>
                    <a:pt x="32231" y="2232"/>
                  </a:cubicBezTo>
                  <a:cubicBezTo>
                    <a:pt x="32052" y="2291"/>
                    <a:pt x="31957" y="2482"/>
                    <a:pt x="32017" y="2660"/>
                  </a:cubicBezTo>
                  <a:cubicBezTo>
                    <a:pt x="32064" y="2815"/>
                    <a:pt x="32195" y="2898"/>
                    <a:pt x="32338" y="2898"/>
                  </a:cubicBezTo>
                  <a:cubicBezTo>
                    <a:pt x="32374" y="2898"/>
                    <a:pt x="32410" y="2898"/>
                    <a:pt x="32445" y="2886"/>
                  </a:cubicBezTo>
                  <a:cubicBezTo>
                    <a:pt x="32981" y="2708"/>
                    <a:pt x="33529" y="2553"/>
                    <a:pt x="34065" y="2398"/>
                  </a:cubicBezTo>
                  <a:cubicBezTo>
                    <a:pt x="34243" y="2351"/>
                    <a:pt x="34350" y="2160"/>
                    <a:pt x="34303" y="1982"/>
                  </a:cubicBezTo>
                  <a:cubicBezTo>
                    <a:pt x="34264" y="1827"/>
                    <a:pt x="34131" y="1727"/>
                    <a:pt x="33987" y="1727"/>
                  </a:cubicBezTo>
                  <a:close/>
                  <a:moveTo>
                    <a:pt x="59228" y="1775"/>
                  </a:moveTo>
                  <a:cubicBezTo>
                    <a:pt x="59084" y="1775"/>
                    <a:pt x="58951" y="1872"/>
                    <a:pt x="58913" y="2017"/>
                  </a:cubicBezTo>
                  <a:cubicBezTo>
                    <a:pt x="58853" y="2208"/>
                    <a:pt x="58960" y="2386"/>
                    <a:pt x="59139" y="2446"/>
                  </a:cubicBezTo>
                  <a:cubicBezTo>
                    <a:pt x="59687" y="2601"/>
                    <a:pt x="60223" y="2767"/>
                    <a:pt x="60758" y="2934"/>
                  </a:cubicBezTo>
                  <a:cubicBezTo>
                    <a:pt x="60794" y="2946"/>
                    <a:pt x="60830" y="2958"/>
                    <a:pt x="60865" y="2958"/>
                  </a:cubicBezTo>
                  <a:cubicBezTo>
                    <a:pt x="61008" y="2958"/>
                    <a:pt x="61151" y="2863"/>
                    <a:pt x="61187" y="2720"/>
                  </a:cubicBezTo>
                  <a:cubicBezTo>
                    <a:pt x="61246" y="2541"/>
                    <a:pt x="61151" y="2351"/>
                    <a:pt x="60973" y="2291"/>
                  </a:cubicBezTo>
                  <a:cubicBezTo>
                    <a:pt x="60437" y="2113"/>
                    <a:pt x="59877" y="1946"/>
                    <a:pt x="59330" y="1791"/>
                  </a:cubicBezTo>
                  <a:cubicBezTo>
                    <a:pt x="59296" y="1780"/>
                    <a:pt x="59262" y="1775"/>
                    <a:pt x="59228" y="1775"/>
                  </a:cubicBezTo>
                  <a:close/>
                  <a:moveTo>
                    <a:pt x="30721" y="2773"/>
                  </a:moveTo>
                  <a:cubicBezTo>
                    <a:pt x="30685" y="2773"/>
                    <a:pt x="30648" y="2779"/>
                    <a:pt x="30612" y="2791"/>
                  </a:cubicBezTo>
                  <a:cubicBezTo>
                    <a:pt x="30076" y="2994"/>
                    <a:pt x="29540" y="3196"/>
                    <a:pt x="29004" y="3410"/>
                  </a:cubicBezTo>
                  <a:cubicBezTo>
                    <a:pt x="28838" y="3482"/>
                    <a:pt x="28742" y="3684"/>
                    <a:pt x="28814" y="3851"/>
                  </a:cubicBezTo>
                  <a:cubicBezTo>
                    <a:pt x="28873" y="3994"/>
                    <a:pt x="29004" y="4065"/>
                    <a:pt x="29135" y="4065"/>
                  </a:cubicBezTo>
                  <a:cubicBezTo>
                    <a:pt x="29183" y="4065"/>
                    <a:pt x="29219" y="4065"/>
                    <a:pt x="29266" y="4041"/>
                  </a:cubicBezTo>
                  <a:cubicBezTo>
                    <a:pt x="29790" y="3827"/>
                    <a:pt x="30314" y="3625"/>
                    <a:pt x="30838" y="3434"/>
                  </a:cubicBezTo>
                  <a:cubicBezTo>
                    <a:pt x="31017" y="3375"/>
                    <a:pt x="31112" y="3172"/>
                    <a:pt x="31052" y="2994"/>
                  </a:cubicBezTo>
                  <a:cubicBezTo>
                    <a:pt x="30995" y="2861"/>
                    <a:pt x="30863" y="2773"/>
                    <a:pt x="30721" y="2773"/>
                  </a:cubicBezTo>
                  <a:close/>
                  <a:moveTo>
                    <a:pt x="62488" y="2832"/>
                  </a:moveTo>
                  <a:cubicBezTo>
                    <a:pt x="62348" y="2832"/>
                    <a:pt x="62219" y="2913"/>
                    <a:pt x="62163" y="3053"/>
                  </a:cubicBezTo>
                  <a:cubicBezTo>
                    <a:pt x="62104" y="3232"/>
                    <a:pt x="62187" y="3434"/>
                    <a:pt x="62366" y="3494"/>
                  </a:cubicBezTo>
                  <a:cubicBezTo>
                    <a:pt x="62890" y="3684"/>
                    <a:pt x="63425" y="3898"/>
                    <a:pt x="63949" y="4113"/>
                  </a:cubicBezTo>
                  <a:cubicBezTo>
                    <a:pt x="63985" y="4125"/>
                    <a:pt x="64033" y="4137"/>
                    <a:pt x="64080" y="4137"/>
                  </a:cubicBezTo>
                  <a:cubicBezTo>
                    <a:pt x="64211" y="4137"/>
                    <a:pt x="64342" y="4053"/>
                    <a:pt x="64390" y="3922"/>
                  </a:cubicBezTo>
                  <a:cubicBezTo>
                    <a:pt x="64461" y="3756"/>
                    <a:pt x="64378" y="3553"/>
                    <a:pt x="64211" y="3482"/>
                  </a:cubicBezTo>
                  <a:cubicBezTo>
                    <a:pt x="63675" y="3267"/>
                    <a:pt x="63140" y="3053"/>
                    <a:pt x="62604" y="2851"/>
                  </a:cubicBezTo>
                  <a:cubicBezTo>
                    <a:pt x="62565" y="2838"/>
                    <a:pt x="62526" y="2832"/>
                    <a:pt x="62488" y="2832"/>
                  </a:cubicBezTo>
                  <a:close/>
                  <a:moveTo>
                    <a:pt x="27571" y="4056"/>
                  </a:moveTo>
                  <a:cubicBezTo>
                    <a:pt x="27525" y="4056"/>
                    <a:pt x="27477" y="4067"/>
                    <a:pt x="27433" y="4089"/>
                  </a:cubicBezTo>
                  <a:cubicBezTo>
                    <a:pt x="26909" y="4315"/>
                    <a:pt x="26397" y="4565"/>
                    <a:pt x="25885" y="4815"/>
                  </a:cubicBezTo>
                  <a:cubicBezTo>
                    <a:pt x="25718" y="4899"/>
                    <a:pt x="25647" y="5113"/>
                    <a:pt x="25730" y="5280"/>
                  </a:cubicBezTo>
                  <a:cubicBezTo>
                    <a:pt x="25790" y="5399"/>
                    <a:pt x="25909" y="5470"/>
                    <a:pt x="26040" y="5470"/>
                  </a:cubicBezTo>
                  <a:cubicBezTo>
                    <a:pt x="26087" y="5470"/>
                    <a:pt x="26135" y="5458"/>
                    <a:pt x="26183" y="5434"/>
                  </a:cubicBezTo>
                  <a:cubicBezTo>
                    <a:pt x="26683" y="5184"/>
                    <a:pt x="27207" y="4934"/>
                    <a:pt x="27707" y="4708"/>
                  </a:cubicBezTo>
                  <a:cubicBezTo>
                    <a:pt x="27885" y="4637"/>
                    <a:pt x="27957" y="4434"/>
                    <a:pt x="27885" y="4256"/>
                  </a:cubicBezTo>
                  <a:cubicBezTo>
                    <a:pt x="27824" y="4134"/>
                    <a:pt x="27699" y="4056"/>
                    <a:pt x="27571" y="4056"/>
                  </a:cubicBezTo>
                  <a:close/>
                  <a:moveTo>
                    <a:pt x="65649" y="4133"/>
                  </a:moveTo>
                  <a:cubicBezTo>
                    <a:pt x="65519" y="4133"/>
                    <a:pt x="65392" y="4207"/>
                    <a:pt x="65330" y="4339"/>
                  </a:cubicBezTo>
                  <a:cubicBezTo>
                    <a:pt x="65259" y="4506"/>
                    <a:pt x="65330" y="4708"/>
                    <a:pt x="65509" y="4791"/>
                  </a:cubicBezTo>
                  <a:cubicBezTo>
                    <a:pt x="66021" y="5018"/>
                    <a:pt x="66533" y="5268"/>
                    <a:pt x="67033" y="5518"/>
                  </a:cubicBezTo>
                  <a:cubicBezTo>
                    <a:pt x="67081" y="5542"/>
                    <a:pt x="67140" y="5553"/>
                    <a:pt x="67188" y="5553"/>
                  </a:cubicBezTo>
                  <a:cubicBezTo>
                    <a:pt x="67319" y="5553"/>
                    <a:pt x="67438" y="5482"/>
                    <a:pt x="67497" y="5363"/>
                  </a:cubicBezTo>
                  <a:cubicBezTo>
                    <a:pt x="67581" y="5196"/>
                    <a:pt x="67509" y="4994"/>
                    <a:pt x="67342" y="4910"/>
                  </a:cubicBezTo>
                  <a:cubicBezTo>
                    <a:pt x="66831" y="4649"/>
                    <a:pt x="66307" y="4399"/>
                    <a:pt x="65783" y="4160"/>
                  </a:cubicBezTo>
                  <a:cubicBezTo>
                    <a:pt x="65740" y="4142"/>
                    <a:pt x="65694" y="4133"/>
                    <a:pt x="65649" y="4133"/>
                  </a:cubicBezTo>
                  <a:close/>
                  <a:moveTo>
                    <a:pt x="24529" y="5567"/>
                  </a:moveTo>
                  <a:cubicBezTo>
                    <a:pt x="24473" y="5567"/>
                    <a:pt x="24415" y="5582"/>
                    <a:pt x="24361" y="5613"/>
                  </a:cubicBezTo>
                  <a:cubicBezTo>
                    <a:pt x="23861" y="5887"/>
                    <a:pt x="23361" y="6161"/>
                    <a:pt x="22873" y="6458"/>
                  </a:cubicBezTo>
                  <a:cubicBezTo>
                    <a:pt x="22706" y="6554"/>
                    <a:pt x="22646" y="6756"/>
                    <a:pt x="22754" y="6923"/>
                  </a:cubicBezTo>
                  <a:cubicBezTo>
                    <a:pt x="22813" y="7030"/>
                    <a:pt x="22920" y="7089"/>
                    <a:pt x="23039" y="7089"/>
                  </a:cubicBezTo>
                  <a:cubicBezTo>
                    <a:pt x="23099" y="7089"/>
                    <a:pt x="23158" y="7077"/>
                    <a:pt x="23218" y="7042"/>
                  </a:cubicBezTo>
                  <a:cubicBezTo>
                    <a:pt x="23694" y="6756"/>
                    <a:pt x="24194" y="6482"/>
                    <a:pt x="24682" y="6208"/>
                  </a:cubicBezTo>
                  <a:cubicBezTo>
                    <a:pt x="24849" y="6125"/>
                    <a:pt x="24909" y="5911"/>
                    <a:pt x="24825" y="5744"/>
                  </a:cubicBezTo>
                  <a:cubicBezTo>
                    <a:pt x="24761" y="5631"/>
                    <a:pt x="24647" y="5567"/>
                    <a:pt x="24529" y="5567"/>
                  </a:cubicBezTo>
                  <a:close/>
                  <a:moveTo>
                    <a:pt x="68698" y="5663"/>
                  </a:moveTo>
                  <a:cubicBezTo>
                    <a:pt x="68580" y="5663"/>
                    <a:pt x="68467" y="5726"/>
                    <a:pt x="68402" y="5839"/>
                  </a:cubicBezTo>
                  <a:cubicBezTo>
                    <a:pt x="68307" y="6006"/>
                    <a:pt x="68366" y="6220"/>
                    <a:pt x="68533" y="6304"/>
                  </a:cubicBezTo>
                  <a:cubicBezTo>
                    <a:pt x="69033" y="6577"/>
                    <a:pt x="69521" y="6863"/>
                    <a:pt x="70009" y="7149"/>
                  </a:cubicBezTo>
                  <a:cubicBezTo>
                    <a:pt x="70069" y="7185"/>
                    <a:pt x="70129" y="7196"/>
                    <a:pt x="70188" y="7196"/>
                  </a:cubicBezTo>
                  <a:cubicBezTo>
                    <a:pt x="70295" y="7196"/>
                    <a:pt x="70414" y="7137"/>
                    <a:pt x="70474" y="7030"/>
                  </a:cubicBezTo>
                  <a:cubicBezTo>
                    <a:pt x="70569" y="6863"/>
                    <a:pt x="70521" y="6661"/>
                    <a:pt x="70355" y="6565"/>
                  </a:cubicBezTo>
                  <a:cubicBezTo>
                    <a:pt x="69867" y="6268"/>
                    <a:pt x="69367" y="5982"/>
                    <a:pt x="68866" y="5708"/>
                  </a:cubicBezTo>
                  <a:cubicBezTo>
                    <a:pt x="68812" y="5677"/>
                    <a:pt x="68755" y="5663"/>
                    <a:pt x="68698" y="5663"/>
                  </a:cubicBezTo>
                  <a:close/>
                  <a:moveTo>
                    <a:pt x="21585" y="7302"/>
                  </a:moveTo>
                  <a:cubicBezTo>
                    <a:pt x="21523" y="7302"/>
                    <a:pt x="21462" y="7318"/>
                    <a:pt x="21408" y="7351"/>
                  </a:cubicBezTo>
                  <a:cubicBezTo>
                    <a:pt x="20932" y="7661"/>
                    <a:pt x="20444" y="7982"/>
                    <a:pt x="19979" y="8316"/>
                  </a:cubicBezTo>
                  <a:cubicBezTo>
                    <a:pt x="19825" y="8423"/>
                    <a:pt x="19789" y="8625"/>
                    <a:pt x="19896" y="8780"/>
                  </a:cubicBezTo>
                  <a:cubicBezTo>
                    <a:pt x="19968" y="8875"/>
                    <a:pt x="20063" y="8935"/>
                    <a:pt x="20182" y="8935"/>
                  </a:cubicBezTo>
                  <a:cubicBezTo>
                    <a:pt x="20241" y="8935"/>
                    <a:pt x="20313" y="8911"/>
                    <a:pt x="20372" y="8875"/>
                  </a:cubicBezTo>
                  <a:cubicBezTo>
                    <a:pt x="20837" y="8554"/>
                    <a:pt x="21301" y="8232"/>
                    <a:pt x="21777" y="7935"/>
                  </a:cubicBezTo>
                  <a:cubicBezTo>
                    <a:pt x="21932" y="7828"/>
                    <a:pt x="21980" y="7613"/>
                    <a:pt x="21884" y="7458"/>
                  </a:cubicBezTo>
                  <a:cubicBezTo>
                    <a:pt x="21815" y="7358"/>
                    <a:pt x="21699" y="7302"/>
                    <a:pt x="21585" y="7302"/>
                  </a:cubicBezTo>
                  <a:close/>
                  <a:moveTo>
                    <a:pt x="71635" y="7418"/>
                  </a:moveTo>
                  <a:cubicBezTo>
                    <a:pt x="71523" y="7418"/>
                    <a:pt x="71411" y="7471"/>
                    <a:pt x="71343" y="7577"/>
                  </a:cubicBezTo>
                  <a:cubicBezTo>
                    <a:pt x="71248" y="7732"/>
                    <a:pt x="71283" y="7947"/>
                    <a:pt x="71450" y="8042"/>
                  </a:cubicBezTo>
                  <a:cubicBezTo>
                    <a:pt x="71914" y="8351"/>
                    <a:pt x="72391" y="8673"/>
                    <a:pt x="72855" y="8994"/>
                  </a:cubicBezTo>
                  <a:cubicBezTo>
                    <a:pt x="72915" y="9030"/>
                    <a:pt x="72974" y="9054"/>
                    <a:pt x="73046" y="9054"/>
                  </a:cubicBezTo>
                  <a:cubicBezTo>
                    <a:pt x="73153" y="9054"/>
                    <a:pt x="73260" y="9006"/>
                    <a:pt x="73331" y="8911"/>
                  </a:cubicBezTo>
                  <a:cubicBezTo>
                    <a:pt x="73438" y="8756"/>
                    <a:pt x="73403" y="8542"/>
                    <a:pt x="73248" y="8435"/>
                  </a:cubicBezTo>
                  <a:cubicBezTo>
                    <a:pt x="72772" y="8101"/>
                    <a:pt x="72295" y="7780"/>
                    <a:pt x="71819" y="7470"/>
                  </a:cubicBezTo>
                  <a:cubicBezTo>
                    <a:pt x="71763" y="7436"/>
                    <a:pt x="71699" y="7418"/>
                    <a:pt x="71635" y="7418"/>
                  </a:cubicBezTo>
                  <a:close/>
                  <a:moveTo>
                    <a:pt x="18795" y="9250"/>
                  </a:moveTo>
                  <a:cubicBezTo>
                    <a:pt x="18723" y="9250"/>
                    <a:pt x="18650" y="9272"/>
                    <a:pt x="18586" y="9316"/>
                  </a:cubicBezTo>
                  <a:cubicBezTo>
                    <a:pt x="18134" y="9661"/>
                    <a:pt x="17682" y="10018"/>
                    <a:pt x="17241" y="10375"/>
                  </a:cubicBezTo>
                  <a:cubicBezTo>
                    <a:pt x="17086" y="10494"/>
                    <a:pt x="17062" y="10709"/>
                    <a:pt x="17181" y="10852"/>
                  </a:cubicBezTo>
                  <a:cubicBezTo>
                    <a:pt x="17253" y="10935"/>
                    <a:pt x="17348" y="10983"/>
                    <a:pt x="17455" y="10983"/>
                  </a:cubicBezTo>
                  <a:cubicBezTo>
                    <a:pt x="17527" y="10983"/>
                    <a:pt x="17598" y="10959"/>
                    <a:pt x="17670" y="10899"/>
                  </a:cubicBezTo>
                  <a:cubicBezTo>
                    <a:pt x="18098" y="10554"/>
                    <a:pt x="18551" y="10197"/>
                    <a:pt x="19003" y="9863"/>
                  </a:cubicBezTo>
                  <a:cubicBezTo>
                    <a:pt x="19146" y="9744"/>
                    <a:pt x="19182" y="9530"/>
                    <a:pt x="19063" y="9387"/>
                  </a:cubicBezTo>
                  <a:cubicBezTo>
                    <a:pt x="18999" y="9296"/>
                    <a:pt x="18899" y="9250"/>
                    <a:pt x="18795" y="9250"/>
                  </a:cubicBezTo>
                  <a:close/>
                  <a:moveTo>
                    <a:pt x="74429" y="9381"/>
                  </a:moveTo>
                  <a:cubicBezTo>
                    <a:pt x="74327" y="9381"/>
                    <a:pt x="74223" y="9427"/>
                    <a:pt x="74153" y="9518"/>
                  </a:cubicBezTo>
                  <a:cubicBezTo>
                    <a:pt x="74046" y="9661"/>
                    <a:pt x="74070" y="9875"/>
                    <a:pt x="74224" y="9994"/>
                  </a:cubicBezTo>
                  <a:cubicBezTo>
                    <a:pt x="74665" y="10328"/>
                    <a:pt x="75117" y="10685"/>
                    <a:pt x="75546" y="11042"/>
                  </a:cubicBezTo>
                  <a:cubicBezTo>
                    <a:pt x="75617" y="11090"/>
                    <a:pt x="75689" y="11126"/>
                    <a:pt x="75772" y="11126"/>
                  </a:cubicBezTo>
                  <a:cubicBezTo>
                    <a:pt x="75867" y="11126"/>
                    <a:pt x="75963" y="11078"/>
                    <a:pt x="76034" y="10995"/>
                  </a:cubicBezTo>
                  <a:cubicBezTo>
                    <a:pt x="76153" y="10852"/>
                    <a:pt x="76129" y="10637"/>
                    <a:pt x="75986" y="10518"/>
                  </a:cubicBezTo>
                  <a:cubicBezTo>
                    <a:pt x="75546" y="10149"/>
                    <a:pt x="75082" y="9792"/>
                    <a:pt x="74629" y="9447"/>
                  </a:cubicBezTo>
                  <a:cubicBezTo>
                    <a:pt x="74571" y="9403"/>
                    <a:pt x="74500" y="9381"/>
                    <a:pt x="74429" y="9381"/>
                  </a:cubicBezTo>
                  <a:close/>
                  <a:moveTo>
                    <a:pt x="16151" y="11391"/>
                  </a:moveTo>
                  <a:cubicBezTo>
                    <a:pt x="16069" y="11391"/>
                    <a:pt x="15986" y="11421"/>
                    <a:pt x="15919" y="11483"/>
                  </a:cubicBezTo>
                  <a:cubicBezTo>
                    <a:pt x="15491" y="11852"/>
                    <a:pt x="15062" y="12245"/>
                    <a:pt x="14645" y="12638"/>
                  </a:cubicBezTo>
                  <a:cubicBezTo>
                    <a:pt x="14514" y="12757"/>
                    <a:pt x="14503" y="12983"/>
                    <a:pt x="14634" y="13114"/>
                  </a:cubicBezTo>
                  <a:cubicBezTo>
                    <a:pt x="14705" y="13185"/>
                    <a:pt x="14788" y="13221"/>
                    <a:pt x="14884" y="13221"/>
                  </a:cubicBezTo>
                  <a:cubicBezTo>
                    <a:pt x="14967" y="13221"/>
                    <a:pt x="15050" y="13197"/>
                    <a:pt x="15122" y="13126"/>
                  </a:cubicBezTo>
                  <a:cubicBezTo>
                    <a:pt x="15526" y="12745"/>
                    <a:pt x="15943" y="12364"/>
                    <a:pt x="16372" y="11995"/>
                  </a:cubicBezTo>
                  <a:cubicBezTo>
                    <a:pt x="16515" y="11864"/>
                    <a:pt x="16527" y="11649"/>
                    <a:pt x="16408" y="11507"/>
                  </a:cubicBezTo>
                  <a:cubicBezTo>
                    <a:pt x="16338" y="11430"/>
                    <a:pt x="16244" y="11391"/>
                    <a:pt x="16151" y="11391"/>
                  </a:cubicBezTo>
                  <a:close/>
                  <a:moveTo>
                    <a:pt x="77072" y="11544"/>
                  </a:moveTo>
                  <a:cubicBezTo>
                    <a:pt x="76976" y="11544"/>
                    <a:pt x="76879" y="11583"/>
                    <a:pt x="76808" y="11661"/>
                  </a:cubicBezTo>
                  <a:cubicBezTo>
                    <a:pt x="76689" y="11804"/>
                    <a:pt x="76701" y="12018"/>
                    <a:pt x="76844" y="12138"/>
                  </a:cubicBezTo>
                  <a:cubicBezTo>
                    <a:pt x="77260" y="12519"/>
                    <a:pt x="77689" y="12900"/>
                    <a:pt x="78094" y="13281"/>
                  </a:cubicBezTo>
                  <a:cubicBezTo>
                    <a:pt x="78153" y="13340"/>
                    <a:pt x="78237" y="13376"/>
                    <a:pt x="78320" y="13376"/>
                  </a:cubicBezTo>
                  <a:cubicBezTo>
                    <a:pt x="78415" y="13376"/>
                    <a:pt x="78511" y="13340"/>
                    <a:pt x="78570" y="13269"/>
                  </a:cubicBezTo>
                  <a:cubicBezTo>
                    <a:pt x="78701" y="13138"/>
                    <a:pt x="78701" y="12923"/>
                    <a:pt x="78558" y="12792"/>
                  </a:cubicBezTo>
                  <a:cubicBezTo>
                    <a:pt x="78153" y="12399"/>
                    <a:pt x="77725" y="12007"/>
                    <a:pt x="77296" y="11626"/>
                  </a:cubicBezTo>
                  <a:cubicBezTo>
                    <a:pt x="77231" y="11571"/>
                    <a:pt x="77151" y="11544"/>
                    <a:pt x="77072" y="11544"/>
                  </a:cubicBezTo>
                  <a:close/>
                  <a:moveTo>
                    <a:pt x="13659" y="13730"/>
                  </a:moveTo>
                  <a:cubicBezTo>
                    <a:pt x="13571" y="13730"/>
                    <a:pt x="13485" y="13763"/>
                    <a:pt x="13419" y="13828"/>
                  </a:cubicBezTo>
                  <a:cubicBezTo>
                    <a:pt x="13026" y="14233"/>
                    <a:pt x="12621" y="14650"/>
                    <a:pt x="12240" y="15078"/>
                  </a:cubicBezTo>
                  <a:cubicBezTo>
                    <a:pt x="12109" y="15221"/>
                    <a:pt x="12121" y="15436"/>
                    <a:pt x="12252" y="15555"/>
                  </a:cubicBezTo>
                  <a:cubicBezTo>
                    <a:pt x="12324" y="15614"/>
                    <a:pt x="12407" y="15650"/>
                    <a:pt x="12490" y="15650"/>
                  </a:cubicBezTo>
                  <a:cubicBezTo>
                    <a:pt x="12586" y="15650"/>
                    <a:pt x="12669" y="15614"/>
                    <a:pt x="12740" y="15543"/>
                  </a:cubicBezTo>
                  <a:cubicBezTo>
                    <a:pt x="13121" y="15126"/>
                    <a:pt x="13514" y="14709"/>
                    <a:pt x="13907" y="14316"/>
                  </a:cubicBezTo>
                  <a:cubicBezTo>
                    <a:pt x="14038" y="14174"/>
                    <a:pt x="14038" y="13959"/>
                    <a:pt x="13907" y="13828"/>
                  </a:cubicBezTo>
                  <a:cubicBezTo>
                    <a:pt x="13836" y="13763"/>
                    <a:pt x="13746" y="13730"/>
                    <a:pt x="13659" y="13730"/>
                  </a:cubicBezTo>
                  <a:close/>
                  <a:moveTo>
                    <a:pt x="79539" y="13892"/>
                  </a:moveTo>
                  <a:cubicBezTo>
                    <a:pt x="79453" y="13892"/>
                    <a:pt x="79366" y="13925"/>
                    <a:pt x="79296" y="13995"/>
                  </a:cubicBezTo>
                  <a:cubicBezTo>
                    <a:pt x="79165" y="14126"/>
                    <a:pt x="79165" y="14340"/>
                    <a:pt x="79296" y="14471"/>
                  </a:cubicBezTo>
                  <a:cubicBezTo>
                    <a:pt x="79689" y="14876"/>
                    <a:pt x="80082" y="15293"/>
                    <a:pt x="80451" y="15698"/>
                  </a:cubicBezTo>
                  <a:cubicBezTo>
                    <a:pt x="80523" y="15781"/>
                    <a:pt x="80618" y="15817"/>
                    <a:pt x="80713" y="15817"/>
                  </a:cubicBezTo>
                  <a:cubicBezTo>
                    <a:pt x="80797" y="15817"/>
                    <a:pt x="80868" y="15781"/>
                    <a:pt x="80939" y="15721"/>
                  </a:cubicBezTo>
                  <a:cubicBezTo>
                    <a:pt x="81082" y="15602"/>
                    <a:pt x="81094" y="15388"/>
                    <a:pt x="80963" y="15245"/>
                  </a:cubicBezTo>
                  <a:cubicBezTo>
                    <a:pt x="80582" y="14828"/>
                    <a:pt x="80177" y="14400"/>
                    <a:pt x="79785" y="13995"/>
                  </a:cubicBezTo>
                  <a:cubicBezTo>
                    <a:pt x="79718" y="13928"/>
                    <a:pt x="79629" y="13892"/>
                    <a:pt x="79539" y="13892"/>
                  </a:cubicBezTo>
                  <a:close/>
                  <a:moveTo>
                    <a:pt x="11350" y="16247"/>
                  </a:moveTo>
                  <a:cubicBezTo>
                    <a:pt x="11256" y="16247"/>
                    <a:pt x="11162" y="16286"/>
                    <a:pt x="11097" y="16364"/>
                  </a:cubicBezTo>
                  <a:cubicBezTo>
                    <a:pt x="10728" y="16793"/>
                    <a:pt x="10359" y="17245"/>
                    <a:pt x="10002" y="17698"/>
                  </a:cubicBezTo>
                  <a:cubicBezTo>
                    <a:pt x="9895" y="17841"/>
                    <a:pt x="9919" y="18055"/>
                    <a:pt x="10062" y="18174"/>
                  </a:cubicBezTo>
                  <a:cubicBezTo>
                    <a:pt x="10121" y="18222"/>
                    <a:pt x="10204" y="18245"/>
                    <a:pt x="10276" y="18245"/>
                  </a:cubicBezTo>
                  <a:cubicBezTo>
                    <a:pt x="10371" y="18245"/>
                    <a:pt x="10478" y="18198"/>
                    <a:pt x="10538" y="18114"/>
                  </a:cubicBezTo>
                  <a:cubicBezTo>
                    <a:pt x="10895" y="17674"/>
                    <a:pt x="11252" y="17233"/>
                    <a:pt x="11621" y="16805"/>
                  </a:cubicBezTo>
                  <a:cubicBezTo>
                    <a:pt x="11740" y="16662"/>
                    <a:pt x="11716" y="16448"/>
                    <a:pt x="11574" y="16329"/>
                  </a:cubicBezTo>
                  <a:cubicBezTo>
                    <a:pt x="11509" y="16274"/>
                    <a:pt x="11429" y="16247"/>
                    <a:pt x="11350" y="16247"/>
                  </a:cubicBezTo>
                  <a:close/>
                  <a:moveTo>
                    <a:pt x="81842" y="16414"/>
                  </a:moveTo>
                  <a:cubicBezTo>
                    <a:pt x="81763" y="16414"/>
                    <a:pt x="81683" y="16441"/>
                    <a:pt x="81618" y="16495"/>
                  </a:cubicBezTo>
                  <a:cubicBezTo>
                    <a:pt x="81463" y="16614"/>
                    <a:pt x="81451" y="16829"/>
                    <a:pt x="81570" y="16971"/>
                  </a:cubicBezTo>
                  <a:cubicBezTo>
                    <a:pt x="81940" y="17400"/>
                    <a:pt x="82297" y="17853"/>
                    <a:pt x="82642" y="18293"/>
                  </a:cubicBezTo>
                  <a:cubicBezTo>
                    <a:pt x="82702" y="18376"/>
                    <a:pt x="82809" y="18424"/>
                    <a:pt x="82904" y="18424"/>
                  </a:cubicBezTo>
                  <a:cubicBezTo>
                    <a:pt x="82987" y="18424"/>
                    <a:pt x="83059" y="18400"/>
                    <a:pt x="83118" y="18353"/>
                  </a:cubicBezTo>
                  <a:cubicBezTo>
                    <a:pt x="83261" y="18234"/>
                    <a:pt x="83297" y="18019"/>
                    <a:pt x="83178" y="17864"/>
                  </a:cubicBezTo>
                  <a:cubicBezTo>
                    <a:pt x="82821" y="17424"/>
                    <a:pt x="82463" y="16971"/>
                    <a:pt x="82094" y="16531"/>
                  </a:cubicBezTo>
                  <a:cubicBezTo>
                    <a:pt x="82029" y="16453"/>
                    <a:pt x="81936" y="16414"/>
                    <a:pt x="81842" y="16414"/>
                  </a:cubicBezTo>
                  <a:close/>
                  <a:moveTo>
                    <a:pt x="9245" y="18922"/>
                  </a:moveTo>
                  <a:cubicBezTo>
                    <a:pt x="9138" y="18922"/>
                    <a:pt x="9032" y="18972"/>
                    <a:pt x="8966" y="19067"/>
                  </a:cubicBezTo>
                  <a:cubicBezTo>
                    <a:pt x="8633" y="19519"/>
                    <a:pt x="8299" y="19996"/>
                    <a:pt x="7978" y="20472"/>
                  </a:cubicBezTo>
                  <a:cubicBezTo>
                    <a:pt x="7871" y="20627"/>
                    <a:pt x="7906" y="20841"/>
                    <a:pt x="8061" y="20936"/>
                  </a:cubicBezTo>
                  <a:cubicBezTo>
                    <a:pt x="8121" y="20984"/>
                    <a:pt x="8192" y="20996"/>
                    <a:pt x="8252" y="20996"/>
                  </a:cubicBezTo>
                  <a:cubicBezTo>
                    <a:pt x="8371" y="20996"/>
                    <a:pt x="8478" y="20948"/>
                    <a:pt x="8538" y="20853"/>
                  </a:cubicBezTo>
                  <a:cubicBezTo>
                    <a:pt x="8859" y="20389"/>
                    <a:pt x="9180" y="19924"/>
                    <a:pt x="9514" y="19460"/>
                  </a:cubicBezTo>
                  <a:cubicBezTo>
                    <a:pt x="9621" y="19317"/>
                    <a:pt x="9597" y="19103"/>
                    <a:pt x="9442" y="18984"/>
                  </a:cubicBezTo>
                  <a:cubicBezTo>
                    <a:pt x="9382" y="18942"/>
                    <a:pt x="9313" y="18922"/>
                    <a:pt x="9245" y="18922"/>
                  </a:cubicBezTo>
                  <a:close/>
                  <a:moveTo>
                    <a:pt x="83935" y="19100"/>
                  </a:moveTo>
                  <a:cubicBezTo>
                    <a:pt x="83867" y="19100"/>
                    <a:pt x="83798" y="19120"/>
                    <a:pt x="83737" y="19162"/>
                  </a:cubicBezTo>
                  <a:cubicBezTo>
                    <a:pt x="83583" y="19269"/>
                    <a:pt x="83547" y="19484"/>
                    <a:pt x="83654" y="19638"/>
                  </a:cubicBezTo>
                  <a:cubicBezTo>
                    <a:pt x="83987" y="20091"/>
                    <a:pt x="84309" y="20555"/>
                    <a:pt x="84630" y="21032"/>
                  </a:cubicBezTo>
                  <a:cubicBezTo>
                    <a:pt x="84690" y="21127"/>
                    <a:pt x="84797" y="21174"/>
                    <a:pt x="84904" y="21174"/>
                  </a:cubicBezTo>
                  <a:cubicBezTo>
                    <a:pt x="84976" y="21174"/>
                    <a:pt x="85047" y="21162"/>
                    <a:pt x="85095" y="21115"/>
                  </a:cubicBezTo>
                  <a:cubicBezTo>
                    <a:pt x="85261" y="21020"/>
                    <a:pt x="85297" y="20805"/>
                    <a:pt x="85190" y="20651"/>
                  </a:cubicBezTo>
                  <a:cubicBezTo>
                    <a:pt x="84868" y="20174"/>
                    <a:pt x="84547" y="19698"/>
                    <a:pt x="84214" y="19234"/>
                  </a:cubicBezTo>
                  <a:cubicBezTo>
                    <a:pt x="84142" y="19147"/>
                    <a:pt x="84039" y="19100"/>
                    <a:pt x="83935" y="19100"/>
                  </a:cubicBezTo>
                  <a:close/>
                  <a:moveTo>
                    <a:pt x="7319" y="21748"/>
                  </a:moveTo>
                  <a:cubicBezTo>
                    <a:pt x="7208" y="21748"/>
                    <a:pt x="7098" y="21806"/>
                    <a:pt x="7037" y="21913"/>
                  </a:cubicBezTo>
                  <a:cubicBezTo>
                    <a:pt x="6740" y="22389"/>
                    <a:pt x="6442" y="22889"/>
                    <a:pt x="6156" y="23389"/>
                  </a:cubicBezTo>
                  <a:cubicBezTo>
                    <a:pt x="6061" y="23544"/>
                    <a:pt x="6109" y="23758"/>
                    <a:pt x="6275" y="23853"/>
                  </a:cubicBezTo>
                  <a:cubicBezTo>
                    <a:pt x="6335" y="23877"/>
                    <a:pt x="6394" y="23901"/>
                    <a:pt x="6442" y="23901"/>
                  </a:cubicBezTo>
                  <a:cubicBezTo>
                    <a:pt x="6561" y="23901"/>
                    <a:pt x="6680" y="23829"/>
                    <a:pt x="6740" y="23722"/>
                  </a:cubicBezTo>
                  <a:cubicBezTo>
                    <a:pt x="7025" y="23234"/>
                    <a:pt x="7323" y="22746"/>
                    <a:pt x="7609" y="22270"/>
                  </a:cubicBezTo>
                  <a:cubicBezTo>
                    <a:pt x="7716" y="22115"/>
                    <a:pt x="7668" y="21901"/>
                    <a:pt x="7502" y="21805"/>
                  </a:cubicBezTo>
                  <a:cubicBezTo>
                    <a:pt x="7446" y="21767"/>
                    <a:pt x="7382" y="21748"/>
                    <a:pt x="7319" y="21748"/>
                  </a:cubicBezTo>
                  <a:close/>
                  <a:moveTo>
                    <a:pt x="85837" y="21927"/>
                  </a:moveTo>
                  <a:cubicBezTo>
                    <a:pt x="85774" y="21927"/>
                    <a:pt x="85710" y="21945"/>
                    <a:pt x="85654" y="21984"/>
                  </a:cubicBezTo>
                  <a:cubicBezTo>
                    <a:pt x="85488" y="22079"/>
                    <a:pt x="85440" y="22294"/>
                    <a:pt x="85547" y="22448"/>
                  </a:cubicBezTo>
                  <a:cubicBezTo>
                    <a:pt x="85833" y="22925"/>
                    <a:pt x="86131" y="23413"/>
                    <a:pt x="86404" y="23901"/>
                  </a:cubicBezTo>
                  <a:cubicBezTo>
                    <a:pt x="86464" y="24008"/>
                    <a:pt x="86583" y="24080"/>
                    <a:pt x="86702" y="24080"/>
                  </a:cubicBezTo>
                  <a:cubicBezTo>
                    <a:pt x="86762" y="24080"/>
                    <a:pt x="86821" y="24056"/>
                    <a:pt x="86869" y="24032"/>
                  </a:cubicBezTo>
                  <a:cubicBezTo>
                    <a:pt x="87035" y="23937"/>
                    <a:pt x="87095" y="23734"/>
                    <a:pt x="87000" y="23568"/>
                  </a:cubicBezTo>
                  <a:cubicBezTo>
                    <a:pt x="86714" y="23067"/>
                    <a:pt x="86416" y="22567"/>
                    <a:pt x="86119" y="22091"/>
                  </a:cubicBezTo>
                  <a:cubicBezTo>
                    <a:pt x="86058" y="21985"/>
                    <a:pt x="85948" y="21927"/>
                    <a:pt x="85837" y="21927"/>
                  </a:cubicBezTo>
                  <a:close/>
                  <a:moveTo>
                    <a:pt x="5627" y="24709"/>
                  </a:moveTo>
                  <a:cubicBezTo>
                    <a:pt x="5503" y="24709"/>
                    <a:pt x="5381" y="24773"/>
                    <a:pt x="5323" y="24889"/>
                  </a:cubicBezTo>
                  <a:cubicBezTo>
                    <a:pt x="5061" y="25401"/>
                    <a:pt x="4799" y="25913"/>
                    <a:pt x="4549" y="26425"/>
                  </a:cubicBezTo>
                  <a:cubicBezTo>
                    <a:pt x="4466" y="26604"/>
                    <a:pt x="4537" y="26806"/>
                    <a:pt x="4704" y="26889"/>
                  </a:cubicBezTo>
                  <a:cubicBezTo>
                    <a:pt x="4751" y="26913"/>
                    <a:pt x="4811" y="26925"/>
                    <a:pt x="4858" y="26925"/>
                  </a:cubicBezTo>
                  <a:cubicBezTo>
                    <a:pt x="4978" y="26925"/>
                    <a:pt x="5109" y="26854"/>
                    <a:pt x="5168" y="26723"/>
                  </a:cubicBezTo>
                  <a:cubicBezTo>
                    <a:pt x="5406" y="26223"/>
                    <a:pt x="5668" y="25711"/>
                    <a:pt x="5930" y="25211"/>
                  </a:cubicBezTo>
                  <a:cubicBezTo>
                    <a:pt x="6013" y="25044"/>
                    <a:pt x="5954" y="24841"/>
                    <a:pt x="5787" y="24746"/>
                  </a:cubicBezTo>
                  <a:cubicBezTo>
                    <a:pt x="5737" y="24721"/>
                    <a:pt x="5682" y="24709"/>
                    <a:pt x="5627" y="24709"/>
                  </a:cubicBezTo>
                  <a:close/>
                  <a:moveTo>
                    <a:pt x="87514" y="24887"/>
                  </a:moveTo>
                  <a:cubicBezTo>
                    <a:pt x="87461" y="24887"/>
                    <a:pt x="87407" y="24900"/>
                    <a:pt x="87357" y="24925"/>
                  </a:cubicBezTo>
                  <a:cubicBezTo>
                    <a:pt x="87190" y="25008"/>
                    <a:pt x="87131" y="25222"/>
                    <a:pt x="87214" y="25389"/>
                  </a:cubicBezTo>
                  <a:cubicBezTo>
                    <a:pt x="87476" y="25889"/>
                    <a:pt x="87726" y="26389"/>
                    <a:pt x="87964" y="26901"/>
                  </a:cubicBezTo>
                  <a:cubicBezTo>
                    <a:pt x="88024" y="27020"/>
                    <a:pt x="88143" y="27092"/>
                    <a:pt x="88274" y="27092"/>
                  </a:cubicBezTo>
                  <a:cubicBezTo>
                    <a:pt x="88321" y="27092"/>
                    <a:pt x="88369" y="27080"/>
                    <a:pt x="88417" y="27056"/>
                  </a:cubicBezTo>
                  <a:cubicBezTo>
                    <a:pt x="88595" y="26985"/>
                    <a:pt x="88667" y="26782"/>
                    <a:pt x="88583" y="26604"/>
                  </a:cubicBezTo>
                  <a:cubicBezTo>
                    <a:pt x="88333" y="26092"/>
                    <a:pt x="88083" y="25580"/>
                    <a:pt x="87821" y="25068"/>
                  </a:cubicBezTo>
                  <a:cubicBezTo>
                    <a:pt x="87755" y="24952"/>
                    <a:pt x="87636" y="24887"/>
                    <a:pt x="87514" y="24887"/>
                  </a:cubicBezTo>
                  <a:close/>
                  <a:moveTo>
                    <a:pt x="4146" y="27791"/>
                  </a:moveTo>
                  <a:cubicBezTo>
                    <a:pt x="4013" y="27791"/>
                    <a:pt x="3888" y="27864"/>
                    <a:pt x="3835" y="27997"/>
                  </a:cubicBezTo>
                  <a:cubicBezTo>
                    <a:pt x="3608" y="28521"/>
                    <a:pt x="3382" y="29056"/>
                    <a:pt x="3180" y="29592"/>
                  </a:cubicBezTo>
                  <a:cubicBezTo>
                    <a:pt x="3108" y="29759"/>
                    <a:pt x="3192" y="29961"/>
                    <a:pt x="3370" y="30033"/>
                  </a:cubicBezTo>
                  <a:cubicBezTo>
                    <a:pt x="3406" y="30045"/>
                    <a:pt x="3454" y="30056"/>
                    <a:pt x="3489" y="30056"/>
                  </a:cubicBezTo>
                  <a:cubicBezTo>
                    <a:pt x="3632" y="30056"/>
                    <a:pt x="3763" y="29973"/>
                    <a:pt x="3811" y="29842"/>
                  </a:cubicBezTo>
                  <a:cubicBezTo>
                    <a:pt x="4013" y="29318"/>
                    <a:pt x="4239" y="28782"/>
                    <a:pt x="4454" y="28270"/>
                  </a:cubicBezTo>
                  <a:cubicBezTo>
                    <a:pt x="4537" y="28092"/>
                    <a:pt x="4454" y="27889"/>
                    <a:pt x="4287" y="27818"/>
                  </a:cubicBezTo>
                  <a:cubicBezTo>
                    <a:pt x="4241" y="27800"/>
                    <a:pt x="4193" y="27791"/>
                    <a:pt x="4146" y="27791"/>
                  </a:cubicBezTo>
                  <a:close/>
                  <a:moveTo>
                    <a:pt x="88966" y="27959"/>
                  </a:moveTo>
                  <a:cubicBezTo>
                    <a:pt x="88922" y="27959"/>
                    <a:pt x="88877" y="27967"/>
                    <a:pt x="88833" y="27985"/>
                  </a:cubicBezTo>
                  <a:cubicBezTo>
                    <a:pt x="88667" y="28068"/>
                    <a:pt x="88583" y="28259"/>
                    <a:pt x="88655" y="28437"/>
                  </a:cubicBezTo>
                  <a:cubicBezTo>
                    <a:pt x="88881" y="28949"/>
                    <a:pt x="89095" y="29473"/>
                    <a:pt x="89298" y="29997"/>
                  </a:cubicBezTo>
                  <a:cubicBezTo>
                    <a:pt x="89345" y="30140"/>
                    <a:pt x="89476" y="30223"/>
                    <a:pt x="89619" y="30223"/>
                  </a:cubicBezTo>
                  <a:cubicBezTo>
                    <a:pt x="89655" y="30223"/>
                    <a:pt x="89702" y="30211"/>
                    <a:pt x="89738" y="30199"/>
                  </a:cubicBezTo>
                  <a:cubicBezTo>
                    <a:pt x="89917" y="30128"/>
                    <a:pt x="90000" y="29925"/>
                    <a:pt x="89941" y="29759"/>
                  </a:cubicBezTo>
                  <a:cubicBezTo>
                    <a:pt x="89726" y="29223"/>
                    <a:pt x="89512" y="28687"/>
                    <a:pt x="89286" y="28163"/>
                  </a:cubicBezTo>
                  <a:cubicBezTo>
                    <a:pt x="89232" y="28037"/>
                    <a:pt x="89103" y="27959"/>
                    <a:pt x="88966" y="27959"/>
                  </a:cubicBezTo>
                  <a:close/>
                  <a:moveTo>
                    <a:pt x="2904" y="30979"/>
                  </a:moveTo>
                  <a:cubicBezTo>
                    <a:pt x="2762" y="30979"/>
                    <a:pt x="2629" y="31067"/>
                    <a:pt x="2572" y="31199"/>
                  </a:cubicBezTo>
                  <a:cubicBezTo>
                    <a:pt x="2394" y="31747"/>
                    <a:pt x="2215" y="32295"/>
                    <a:pt x="2037" y="32842"/>
                  </a:cubicBezTo>
                  <a:cubicBezTo>
                    <a:pt x="1989" y="33021"/>
                    <a:pt x="2084" y="33212"/>
                    <a:pt x="2263" y="33271"/>
                  </a:cubicBezTo>
                  <a:cubicBezTo>
                    <a:pt x="2299" y="33283"/>
                    <a:pt x="2334" y="33283"/>
                    <a:pt x="2370" y="33283"/>
                  </a:cubicBezTo>
                  <a:cubicBezTo>
                    <a:pt x="2513" y="33283"/>
                    <a:pt x="2644" y="33188"/>
                    <a:pt x="2692" y="33045"/>
                  </a:cubicBezTo>
                  <a:cubicBezTo>
                    <a:pt x="2858" y="32509"/>
                    <a:pt x="3037" y="31961"/>
                    <a:pt x="3227" y="31426"/>
                  </a:cubicBezTo>
                  <a:cubicBezTo>
                    <a:pt x="3287" y="31247"/>
                    <a:pt x="3192" y="31057"/>
                    <a:pt x="3013" y="30997"/>
                  </a:cubicBezTo>
                  <a:cubicBezTo>
                    <a:pt x="2977" y="30985"/>
                    <a:pt x="2940" y="30979"/>
                    <a:pt x="2904" y="30979"/>
                  </a:cubicBezTo>
                  <a:close/>
                  <a:moveTo>
                    <a:pt x="90204" y="31134"/>
                  </a:moveTo>
                  <a:cubicBezTo>
                    <a:pt x="90168" y="31134"/>
                    <a:pt x="90131" y="31140"/>
                    <a:pt x="90095" y="31152"/>
                  </a:cubicBezTo>
                  <a:cubicBezTo>
                    <a:pt x="89917" y="31223"/>
                    <a:pt x="89821" y="31414"/>
                    <a:pt x="89881" y="31592"/>
                  </a:cubicBezTo>
                  <a:cubicBezTo>
                    <a:pt x="90060" y="32128"/>
                    <a:pt x="90238" y="32664"/>
                    <a:pt x="90405" y="33200"/>
                  </a:cubicBezTo>
                  <a:cubicBezTo>
                    <a:pt x="90441" y="33343"/>
                    <a:pt x="90583" y="33438"/>
                    <a:pt x="90726" y="33438"/>
                  </a:cubicBezTo>
                  <a:cubicBezTo>
                    <a:pt x="90762" y="33438"/>
                    <a:pt x="90798" y="33438"/>
                    <a:pt x="90822" y="33426"/>
                  </a:cubicBezTo>
                  <a:cubicBezTo>
                    <a:pt x="91012" y="33378"/>
                    <a:pt x="91107" y="33188"/>
                    <a:pt x="91060" y="32997"/>
                  </a:cubicBezTo>
                  <a:cubicBezTo>
                    <a:pt x="90893" y="32461"/>
                    <a:pt x="90714" y="31914"/>
                    <a:pt x="90524" y="31366"/>
                  </a:cubicBezTo>
                  <a:cubicBezTo>
                    <a:pt x="90476" y="31224"/>
                    <a:pt x="90345" y="31134"/>
                    <a:pt x="90204" y="31134"/>
                  </a:cubicBezTo>
                  <a:close/>
                  <a:moveTo>
                    <a:pt x="1899" y="34236"/>
                  </a:moveTo>
                  <a:cubicBezTo>
                    <a:pt x="1745" y="34236"/>
                    <a:pt x="1612" y="34337"/>
                    <a:pt x="1572" y="34497"/>
                  </a:cubicBezTo>
                  <a:cubicBezTo>
                    <a:pt x="1418" y="35045"/>
                    <a:pt x="1287" y="35605"/>
                    <a:pt x="1156" y="36164"/>
                  </a:cubicBezTo>
                  <a:cubicBezTo>
                    <a:pt x="1108" y="36343"/>
                    <a:pt x="1227" y="36533"/>
                    <a:pt x="1406" y="36569"/>
                  </a:cubicBezTo>
                  <a:cubicBezTo>
                    <a:pt x="1441" y="36581"/>
                    <a:pt x="1465" y="36581"/>
                    <a:pt x="1489" y="36581"/>
                  </a:cubicBezTo>
                  <a:cubicBezTo>
                    <a:pt x="1644" y="36581"/>
                    <a:pt x="1787" y="36474"/>
                    <a:pt x="1822" y="36319"/>
                  </a:cubicBezTo>
                  <a:cubicBezTo>
                    <a:pt x="1941" y="35760"/>
                    <a:pt x="2084" y="35212"/>
                    <a:pt x="2227" y="34676"/>
                  </a:cubicBezTo>
                  <a:cubicBezTo>
                    <a:pt x="2275" y="34486"/>
                    <a:pt x="2168" y="34307"/>
                    <a:pt x="1989" y="34247"/>
                  </a:cubicBezTo>
                  <a:cubicBezTo>
                    <a:pt x="1959" y="34240"/>
                    <a:pt x="1929" y="34236"/>
                    <a:pt x="1899" y="34236"/>
                  </a:cubicBezTo>
                  <a:close/>
                  <a:moveTo>
                    <a:pt x="91194" y="34403"/>
                  </a:moveTo>
                  <a:cubicBezTo>
                    <a:pt x="91165" y="34403"/>
                    <a:pt x="91136" y="34406"/>
                    <a:pt x="91107" y="34414"/>
                  </a:cubicBezTo>
                  <a:cubicBezTo>
                    <a:pt x="90929" y="34462"/>
                    <a:pt x="90810" y="34652"/>
                    <a:pt x="90857" y="34831"/>
                  </a:cubicBezTo>
                  <a:cubicBezTo>
                    <a:pt x="91000" y="35367"/>
                    <a:pt x="91143" y="35926"/>
                    <a:pt x="91262" y="36474"/>
                  </a:cubicBezTo>
                  <a:cubicBezTo>
                    <a:pt x="91298" y="36629"/>
                    <a:pt x="91441" y="36748"/>
                    <a:pt x="91596" y="36748"/>
                  </a:cubicBezTo>
                  <a:cubicBezTo>
                    <a:pt x="91619" y="36748"/>
                    <a:pt x="91643" y="36736"/>
                    <a:pt x="91667" y="36736"/>
                  </a:cubicBezTo>
                  <a:cubicBezTo>
                    <a:pt x="91857" y="36688"/>
                    <a:pt x="91965" y="36510"/>
                    <a:pt x="91929" y="36331"/>
                  </a:cubicBezTo>
                  <a:cubicBezTo>
                    <a:pt x="91798" y="35771"/>
                    <a:pt x="91667" y="35200"/>
                    <a:pt x="91524" y="34652"/>
                  </a:cubicBezTo>
                  <a:cubicBezTo>
                    <a:pt x="91484" y="34502"/>
                    <a:pt x="91344" y="34403"/>
                    <a:pt x="91194" y="34403"/>
                  </a:cubicBezTo>
                  <a:close/>
                  <a:moveTo>
                    <a:pt x="1140" y="37563"/>
                  </a:moveTo>
                  <a:cubicBezTo>
                    <a:pt x="975" y="37563"/>
                    <a:pt x="830" y="37684"/>
                    <a:pt x="798" y="37843"/>
                  </a:cubicBezTo>
                  <a:cubicBezTo>
                    <a:pt x="703" y="38403"/>
                    <a:pt x="596" y="38974"/>
                    <a:pt x="513" y="39534"/>
                  </a:cubicBezTo>
                  <a:cubicBezTo>
                    <a:pt x="489" y="39724"/>
                    <a:pt x="620" y="39903"/>
                    <a:pt x="798" y="39927"/>
                  </a:cubicBezTo>
                  <a:lnTo>
                    <a:pt x="858" y="39927"/>
                  </a:lnTo>
                  <a:cubicBezTo>
                    <a:pt x="1025" y="39927"/>
                    <a:pt x="1168" y="39808"/>
                    <a:pt x="1191" y="39641"/>
                  </a:cubicBezTo>
                  <a:cubicBezTo>
                    <a:pt x="1275" y="39081"/>
                    <a:pt x="1370" y="38522"/>
                    <a:pt x="1477" y="37974"/>
                  </a:cubicBezTo>
                  <a:cubicBezTo>
                    <a:pt x="1513" y="37784"/>
                    <a:pt x="1394" y="37605"/>
                    <a:pt x="1203" y="37569"/>
                  </a:cubicBezTo>
                  <a:cubicBezTo>
                    <a:pt x="1182" y="37565"/>
                    <a:pt x="1161" y="37563"/>
                    <a:pt x="1140" y="37563"/>
                  </a:cubicBezTo>
                  <a:close/>
                  <a:moveTo>
                    <a:pt x="91937" y="37730"/>
                  </a:moveTo>
                  <a:cubicBezTo>
                    <a:pt x="91915" y="37730"/>
                    <a:pt x="91892" y="37732"/>
                    <a:pt x="91869" y="37736"/>
                  </a:cubicBezTo>
                  <a:cubicBezTo>
                    <a:pt x="91691" y="37772"/>
                    <a:pt x="91572" y="37950"/>
                    <a:pt x="91596" y="38129"/>
                  </a:cubicBezTo>
                  <a:cubicBezTo>
                    <a:pt x="91703" y="38688"/>
                    <a:pt x="91798" y="39248"/>
                    <a:pt x="91881" y="39808"/>
                  </a:cubicBezTo>
                  <a:cubicBezTo>
                    <a:pt x="91905" y="39974"/>
                    <a:pt x="92048" y="40093"/>
                    <a:pt x="92215" y="40093"/>
                  </a:cubicBezTo>
                  <a:lnTo>
                    <a:pt x="92262" y="40093"/>
                  </a:lnTo>
                  <a:cubicBezTo>
                    <a:pt x="92453" y="40070"/>
                    <a:pt x="92584" y="39891"/>
                    <a:pt x="92548" y="39700"/>
                  </a:cubicBezTo>
                  <a:cubicBezTo>
                    <a:pt x="92477" y="39141"/>
                    <a:pt x="92381" y="38569"/>
                    <a:pt x="92274" y="38010"/>
                  </a:cubicBezTo>
                  <a:cubicBezTo>
                    <a:pt x="92243" y="37842"/>
                    <a:pt x="92100" y="37730"/>
                    <a:pt x="91937" y="37730"/>
                  </a:cubicBezTo>
                  <a:close/>
                  <a:moveTo>
                    <a:pt x="643" y="40938"/>
                  </a:moveTo>
                  <a:cubicBezTo>
                    <a:pt x="463" y="40938"/>
                    <a:pt x="310" y="41066"/>
                    <a:pt x="298" y="41248"/>
                  </a:cubicBezTo>
                  <a:cubicBezTo>
                    <a:pt x="227" y="41808"/>
                    <a:pt x="179" y="42379"/>
                    <a:pt x="132" y="42951"/>
                  </a:cubicBezTo>
                  <a:cubicBezTo>
                    <a:pt x="120" y="43141"/>
                    <a:pt x="263" y="43308"/>
                    <a:pt x="441" y="43320"/>
                  </a:cubicBezTo>
                  <a:lnTo>
                    <a:pt x="477" y="43320"/>
                  </a:lnTo>
                  <a:cubicBezTo>
                    <a:pt x="644" y="43320"/>
                    <a:pt x="798" y="43189"/>
                    <a:pt x="810" y="43010"/>
                  </a:cubicBezTo>
                  <a:cubicBezTo>
                    <a:pt x="858" y="42451"/>
                    <a:pt x="906" y="41879"/>
                    <a:pt x="965" y="41320"/>
                  </a:cubicBezTo>
                  <a:cubicBezTo>
                    <a:pt x="989" y="41129"/>
                    <a:pt x="858" y="40963"/>
                    <a:pt x="667" y="40939"/>
                  </a:cubicBezTo>
                  <a:cubicBezTo>
                    <a:pt x="659" y="40938"/>
                    <a:pt x="651" y="40938"/>
                    <a:pt x="643" y="40938"/>
                  </a:cubicBezTo>
                  <a:close/>
                  <a:moveTo>
                    <a:pt x="92435" y="41103"/>
                  </a:moveTo>
                  <a:cubicBezTo>
                    <a:pt x="92421" y="41103"/>
                    <a:pt x="92407" y="41104"/>
                    <a:pt x="92393" y="41105"/>
                  </a:cubicBezTo>
                  <a:cubicBezTo>
                    <a:pt x="92203" y="41129"/>
                    <a:pt x="92072" y="41296"/>
                    <a:pt x="92096" y="41486"/>
                  </a:cubicBezTo>
                  <a:cubicBezTo>
                    <a:pt x="92155" y="42046"/>
                    <a:pt x="92203" y="42606"/>
                    <a:pt x="92250" y="43165"/>
                  </a:cubicBezTo>
                  <a:cubicBezTo>
                    <a:pt x="92262" y="43344"/>
                    <a:pt x="92405" y="43487"/>
                    <a:pt x="92584" y="43487"/>
                  </a:cubicBezTo>
                  <a:lnTo>
                    <a:pt x="92608" y="43487"/>
                  </a:lnTo>
                  <a:cubicBezTo>
                    <a:pt x="92798" y="43475"/>
                    <a:pt x="92941" y="43308"/>
                    <a:pt x="92929" y="43118"/>
                  </a:cubicBezTo>
                  <a:cubicBezTo>
                    <a:pt x="92881" y="42546"/>
                    <a:pt x="92834" y="41975"/>
                    <a:pt x="92774" y="41403"/>
                  </a:cubicBezTo>
                  <a:cubicBezTo>
                    <a:pt x="92752" y="41238"/>
                    <a:pt x="92607" y="41103"/>
                    <a:pt x="92435" y="41103"/>
                  </a:cubicBezTo>
                  <a:close/>
                  <a:moveTo>
                    <a:pt x="361" y="44343"/>
                  </a:moveTo>
                  <a:cubicBezTo>
                    <a:pt x="190" y="44343"/>
                    <a:pt x="36" y="44482"/>
                    <a:pt x="36" y="44665"/>
                  </a:cubicBezTo>
                  <a:cubicBezTo>
                    <a:pt x="13" y="45237"/>
                    <a:pt x="1" y="45808"/>
                    <a:pt x="1" y="46392"/>
                  </a:cubicBezTo>
                  <a:cubicBezTo>
                    <a:pt x="1" y="46570"/>
                    <a:pt x="144" y="46725"/>
                    <a:pt x="334" y="46725"/>
                  </a:cubicBezTo>
                  <a:cubicBezTo>
                    <a:pt x="525" y="46725"/>
                    <a:pt x="679" y="46570"/>
                    <a:pt x="679" y="46392"/>
                  </a:cubicBezTo>
                  <a:cubicBezTo>
                    <a:pt x="679" y="45820"/>
                    <a:pt x="691" y="45249"/>
                    <a:pt x="715" y="44701"/>
                  </a:cubicBezTo>
                  <a:cubicBezTo>
                    <a:pt x="727" y="44511"/>
                    <a:pt x="572" y="44344"/>
                    <a:pt x="382" y="44344"/>
                  </a:cubicBezTo>
                  <a:cubicBezTo>
                    <a:pt x="375" y="44343"/>
                    <a:pt x="368" y="44343"/>
                    <a:pt x="361" y="44343"/>
                  </a:cubicBezTo>
                  <a:close/>
                  <a:moveTo>
                    <a:pt x="92689" y="44510"/>
                  </a:moveTo>
                  <a:cubicBezTo>
                    <a:pt x="92682" y="44510"/>
                    <a:pt x="92674" y="44510"/>
                    <a:pt x="92667" y="44511"/>
                  </a:cubicBezTo>
                  <a:cubicBezTo>
                    <a:pt x="92477" y="44511"/>
                    <a:pt x="92334" y="44677"/>
                    <a:pt x="92334" y="44856"/>
                  </a:cubicBezTo>
                  <a:cubicBezTo>
                    <a:pt x="92358" y="45415"/>
                    <a:pt x="92369" y="45975"/>
                    <a:pt x="92369" y="46535"/>
                  </a:cubicBezTo>
                  <a:lnTo>
                    <a:pt x="92369" y="46558"/>
                  </a:lnTo>
                  <a:cubicBezTo>
                    <a:pt x="92369" y="46737"/>
                    <a:pt x="92524" y="46892"/>
                    <a:pt x="92715" y="46892"/>
                  </a:cubicBezTo>
                  <a:cubicBezTo>
                    <a:pt x="92893" y="46892"/>
                    <a:pt x="93048" y="46737"/>
                    <a:pt x="93048" y="46558"/>
                  </a:cubicBezTo>
                  <a:lnTo>
                    <a:pt x="93048" y="46535"/>
                  </a:lnTo>
                  <a:cubicBezTo>
                    <a:pt x="93048" y="45963"/>
                    <a:pt x="93036" y="45392"/>
                    <a:pt x="93024" y="44832"/>
                  </a:cubicBezTo>
                  <a:cubicBezTo>
                    <a:pt x="93013" y="44649"/>
                    <a:pt x="92869" y="44510"/>
                    <a:pt x="92689" y="44510"/>
                  </a:cubicBezTo>
                  <a:close/>
                  <a:moveTo>
                    <a:pt x="346" y="47749"/>
                  </a:moveTo>
                  <a:cubicBezTo>
                    <a:pt x="156" y="47761"/>
                    <a:pt x="13" y="47916"/>
                    <a:pt x="13" y="48106"/>
                  </a:cubicBezTo>
                  <a:cubicBezTo>
                    <a:pt x="25" y="48678"/>
                    <a:pt x="48" y="49261"/>
                    <a:pt x="84" y="49821"/>
                  </a:cubicBezTo>
                  <a:cubicBezTo>
                    <a:pt x="96" y="49999"/>
                    <a:pt x="239" y="50142"/>
                    <a:pt x="429" y="50142"/>
                  </a:cubicBezTo>
                  <a:lnTo>
                    <a:pt x="441" y="50142"/>
                  </a:lnTo>
                  <a:cubicBezTo>
                    <a:pt x="632" y="50130"/>
                    <a:pt x="775" y="49964"/>
                    <a:pt x="763" y="49773"/>
                  </a:cubicBezTo>
                  <a:cubicBezTo>
                    <a:pt x="739" y="49225"/>
                    <a:pt x="715" y="48654"/>
                    <a:pt x="691" y="48082"/>
                  </a:cubicBezTo>
                  <a:cubicBezTo>
                    <a:pt x="691" y="47892"/>
                    <a:pt x="537" y="47749"/>
                    <a:pt x="346" y="47749"/>
                  </a:cubicBezTo>
                  <a:close/>
                  <a:moveTo>
                    <a:pt x="92691" y="47916"/>
                  </a:moveTo>
                  <a:cubicBezTo>
                    <a:pt x="92500" y="47916"/>
                    <a:pt x="92346" y="48059"/>
                    <a:pt x="92334" y="48249"/>
                  </a:cubicBezTo>
                  <a:cubicBezTo>
                    <a:pt x="92322" y="48809"/>
                    <a:pt x="92286" y="49380"/>
                    <a:pt x="92250" y="49940"/>
                  </a:cubicBezTo>
                  <a:cubicBezTo>
                    <a:pt x="92238" y="50130"/>
                    <a:pt x="92381" y="50297"/>
                    <a:pt x="92560" y="50309"/>
                  </a:cubicBezTo>
                  <a:lnTo>
                    <a:pt x="92584" y="50309"/>
                  </a:lnTo>
                  <a:cubicBezTo>
                    <a:pt x="92762" y="50309"/>
                    <a:pt x="92917" y="50166"/>
                    <a:pt x="92929" y="49987"/>
                  </a:cubicBezTo>
                  <a:cubicBezTo>
                    <a:pt x="92965" y="49428"/>
                    <a:pt x="93000" y="48844"/>
                    <a:pt x="93024" y="48273"/>
                  </a:cubicBezTo>
                  <a:cubicBezTo>
                    <a:pt x="93024" y="48082"/>
                    <a:pt x="92881" y="47928"/>
                    <a:pt x="92691" y="47916"/>
                  </a:cubicBezTo>
                  <a:close/>
                  <a:moveTo>
                    <a:pt x="549" y="51154"/>
                  </a:moveTo>
                  <a:cubicBezTo>
                    <a:pt x="541" y="51154"/>
                    <a:pt x="533" y="51154"/>
                    <a:pt x="525" y="51154"/>
                  </a:cubicBezTo>
                  <a:cubicBezTo>
                    <a:pt x="334" y="51178"/>
                    <a:pt x="191" y="51345"/>
                    <a:pt x="215" y="51535"/>
                  </a:cubicBezTo>
                  <a:cubicBezTo>
                    <a:pt x="263" y="52107"/>
                    <a:pt x="322" y="52678"/>
                    <a:pt x="406" y="53238"/>
                  </a:cubicBezTo>
                  <a:cubicBezTo>
                    <a:pt x="429" y="53405"/>
                    <a:pt x="572" y="53536"/>
                    <a:pt x="739" y="53536"/>
                  </a:cubicBezTo>
                  <a:lnTo>
                    <a:pt x="787" y="53536"/>
                  </a:lnTo>
                  <a:cubicBezTo>
                    <a:pt x="977" y="53512"/>
                    <a:pt x="1108" y="53333"/>
                    <a:pt x="1072" y="53155"/>
                  </a:cubicBezTo>
                  <a:cubicBezTo>
                    <a:pt x="1001" y="52595"/>
                    <a:pt x="941" y="52035"/>
                    <a:pt x="894" y="51464"/>
                  </a:cubicBezTo>
                  <a:cubicBezTo>
                    <a:pt x="871" y="51281"/>
                    <a:pt x="728" y="51154"/>
                    <a:pt x="549" y="51154"/>
                  </a:cubicBezTo>
                  <a:close/>
                  <a:moveTo>
                    <a:pt x="92453" y="51320"/>
                  </a:moveTo>
                  <a:cubicBezTo>
                    <a:pt x="92272" y="51320"/>
                    <a:pt x="92118" y="51448"/>
                    <a:pt x="92096" y="51631"/>
                  </a:cubicBezTo>
                  <a:cubicBezTo>
                    <a:pt x="92036" y="52190"/>
                    <a:pt x="91965" y="52750"/>
                    <a:pt x="91881" y="53309"/>
                  </a:cubicBezTo>
                  <a:cubicBezTo>
                    <a:pt x="91857" y="53500"/>
                    <a:pt x="91988" y="53666"/>
                    <a:pt x="92167" y="53690"/>
                  </a:cubicBezTo>
                  <a:cubicBezTo>
                    <a:pt x="92191" y="53702"/>
                    <a:pt x="92203" y="53702"/>
                    <a:pt x="92227" y="53702"/>
                  </a:cubicBezTo>
                  <a:cubicBezTo>
                    <a:pt x="92393" y="53702"/>
                    <a:pt x="92536" y="53583"/>
                    <a:pt x="92560" y="53405"/>
                  </a:cubicBezTo>
                  <a:cubicBezTo>
                    <a:pt x="92643" y="52845"/>
                    <a:pt x="92715" y="52273"/>
                    <a:pt x="92774" y="51702"/>
                  </a:cubicBezTo>
                  <a:cubicBezTo>
                    <a:pt x="92798" y="51511"/>
                    <a:pt x="92655" y="51345"/>
                    <a:pt x="92477" y="51321"/>
                  </a:cubicBezTo>
                  <a:cubicBezTo>
                    <a:pt x="92469" y="51320"/>
                    <a:pt x="92461" y="51320"/>
                    <a:pt x="92453" y="51320"/>
                  </a:cubicBezTo>
                  <a:close/>
                  <a:moveTo>
                    <a:pt x="1005" y="54541"/>
                  </a:moveTo>
                  <a:cubicBezTo>
                    <a:pt x="984" y="54541"/>
                    <a:pt x="963" y="54543"/>
                    <a:pt x="941" y="54548"/>
                  </a:cubicBezTo>
                  <a:cubicBezTo>
                    <a:pt x="751" y="54571"/>
                    <a:pt x="632" y="54750"/>
                    <a:pt x="667" y="54940"/>
                  </a:cubicBezTo>
                  <a:cubicBezTo>
                    <a:pt x="763" y="55500"/>
                    <a:pt x="870" y="56072"/>
                    <a:pt x="1001" y="56619"/>
                  </a:cubicBezTo>
                  <a:cubicBezTo>
                    <a:pt x="1037" y="56786"/>
                    <a:pt x="1168" y="56893"/>
                    <a:pt x="1334" y="56893"/>
                  </a:cubicBezTo>
                  <a:cubicBezTo>
                    <a:pt x="1358" y="56893"/>
                    <a:pt x="1382" y="56893"/>
                    <a:pt x="1406" y="56881"/>
                  </a:cubicBezTo>
                  <a:cubicBezTo>
                    <a:pt x="1584" y="56845"/>
                    <a:pt x="1703" y="56655"/>
                    <a:pt x="1668" y="56476"/>
                  </a:cubicBezTo>
                  <a:cubicBezTo>
                    <a:pt x="1537" y="55929"/>
                    <a:pt x="1429" y="55381"/>
                    <a:pt x="1334" y="54821"/>
                  </a:cubicBezTo>
                  <a:cubicBezTo>
                    <a:pt x="1303" y="54654"/>
                    <a:pt x="1160" y="54541"/>
                    <a:pt x="1005" y="54541"/>
                  </a:cubicBezTo>
                  <a:close/>
                  <a:moveTo>
                    <a:pt x="91941" y="54696"/>
                  </a:moveTo>
                  <a:cubicBezTo>
                    <a:pt x="91784" y="54696"/>
                    <a:pt x="91639" y="54817"/>
                    <a:pt x="91607" y="54976"/>
                  </a:cubicBezTo>
                  <a:cubicBezTo>
                    <a:pt x="91500" y="55536"/>
                    <a:pt x="91393" y="56083"/>
                    <a:pt x="91262" y="56643"/>
                  </a:cubicBezTo>
                  <a:cubicBezTo>
                    <a:pt x="91226" y="56822"/>
                    <a:pt x="91345" y="57000"/>
                    <a:pt x="91524" y="57048"/>
                  </a:cubicBezTo>
                  <a:cubicBezTo>
                    <a:pt x="91548" y="57048"/>
                    <a:pt x="91572" y="57060"/>
                    <a:pt x="91596" y="57060"/>
                  </a:cubicBezTo>
                  <a:cubicBezTo>
                    <a:pt x="91762" y="57060"/>
                    <a:pt x="91893" y="56953"/>
                    <a:pt x="91929" y="56786"/>
                  </a:cubicBezTo>
                  <a:cubicBezTo>
                    <a:pt x="92060" y="56226"/>
                    <a:pt x="92179" y="55667"/>
                    <a:pt x="92274" y="55107"/>
                  </a:cubicBezTo>
                  <a:cubicBezTo>
                    <a:pt x="92310" y="54917"/>
                    <a:pt x="92191" y="54738"/>
                    <a:pt x="92000" y="54702"/>
                  </a:cubicBezTo>
                  <a:cubicBezTo>
                    <a:pt x="91980" y="54698"/>
                    <a:pt x="91960" y="54696"/>
                    <a:pt x="91941" y="54696"/>
                  </a:cubicBezTo>
                  <a:close/>
                  <a:moveTo>
                    <a:pt x="1734" y="57870"/>
                  </a:moveTo>
                  <a:cubicBezTo>
                    <a:pt x="1705" y="57870"/>
                    <a:pt x="1674" y="57874"/>
                    <a:pt x="1644" y="57881"/>
                  </a:cubicBezTo>
                  <a:cubicBezTo>
                    <a:pt x="1465" y="57929"/>
                    <a:pt x="1358" y="58119"/>
                    <a:pt x="1406" y="58298"/>
                  </a:cubicBezTo>
                  <a:cubicBezTo>
                    <a:pt x="1549" y="58846"/>
                    <a:pt x="1715" y="59405"/>
                    <a:pt x="1894" y="59953"/>
                  </a:cubicBezTo>
                  <a:cubicBezTo>
                    <a:pt x="1941" y="60096"/>
                    <a:pt x="2072" y="60191"/>
                    <a:pt x="2215" y="60191"/>
                  </a:cubicBezTo>
                  <a:cubicBezTo>
                    <a:pt x="2251" y="60191"/>
                    <a:pt x="2287" y="60179"/>
                    <a:pt x="2322" y="60167"/>
                  </a:cubicBezTo>
                  <a:cubicBezTo>
                    <a:pt x="2501" y="60108"/>
                    <a:pt x="2596" y="59917"/>
                    <a:pt x="2537" y="59739"/>
                  </a:cubicBezTo>
                  <a:cubicBezTo>
                    <a:pt x="2370" y="59203"/>
                    <a:pt x="2215" y="58655"/>
                    <a:pt x="2061" y="58119"/>
                  </a:cubicBezTo>
                  <a:cubicBezTo>
                    <a:pt x="2021" y="57970"/>
                    <a:pt x="1888" y="57870"/>
                    <a:pt x="1734" y="57870"/>
                  </a:cubicBezTo>
                  <a:close/>
                  <a:moveTo>
                    <a:pt x="91196" y="58025"/>
                  </a:moveTo>
                  <a:cubicBezTo>
                    <a:pt x="91041" y="58025"/>
                    <a:pt x="90907" y="58126"/>
                    <a:pt x="90857" y="58286"/>
                  </a:cubicBezTo>
                  <a:cubicBezTo>
                    <a:pt x="90714" y="58822"/>
                    <a:pt x="90560" y="59370"/>
                    <a:pt x="90393" y="59905"/>
                  </a:cubicBezTo>
                  <a:cubicBezTo>
                    <a:pt x="90333" y="60084"/>
                    <a:pt x="90441" y="60274"/>
                    <a:pt x="90619" y="60334"/>
                  </a:cubicBezTo>
                  <a:cubicBezTo>
                    <a:pt x="90655" y="60346"/>
                    <a:pt x="90691" y="60346"/>
                    <a:pt x="90726" y="60346"/>
                  </a:cubicBezTo>
                  <a:cubicBezTo>
                    <a:pt x="90869" y="60346"/>
                    <a:pt x="91000" y="60263"/>
                    <a:pt x="91048" y="60108"/>
                  </a:cubicBezTo>
                  <a:cubicBezTo>
                    <a:pt x="91215" y="59572"/>
                    <a:pt x="91369" y="59012"/>
                    <a:pt x="91524" y="58453"/>
                  </a:cubicBezTo>
                  <a:cubicBezTo>
                    <a:pt x="91572" y="58274"/>
                    <a:pt x="91465" y="58084"/>
                    <a:pt x="91286" y="58036"/>
                  </a:cubicBezTo>
                  <a:cubicBezTo>
                    <a:pt x="91256" y="58028"/>
                    <a:pt x="91225" y="58025"/>
                    <a:pt x="91196" y="58025"/>
                  </a:cubicBezTo>
                  <a:close/>
                  <a:moveTo>
                    <a:pt x="2767" y="61120"/>
                  </a:moveTo>
                  <a:cubicBezTo>
                    <a:pt x="2726" y="61120"/>
                    <a:pt x="2684" y="61127"/>
                    <a:pt x="2644" y="61144"/>
                  </a:cubicBezTo>
                  <a:cubicBezTo>
                    <a:pt x="2477" y="61203"/>
                    <a:pt x="2382" y="61394"/>
                    <a:pt x="2442" y="61572"/>
                  </a:cubicBezTo>
                  <a:cubicBezTo>
                    <a:pt x="2632" y="62108"/>
                    <a:pt x="2846" y="62644"/>
                    <a:pt x="3061" y="63180"/>
                  </a:cubicBezTo>
                  <a:cubicBezTo>
                    <a:pt x="3120" y="63311"/>
                    <a:pt x="3239" y="63394"/>
                    <a:pt x="3382" y="63394"/>
                  </a:cubicBezTo>
                  <a:cubicBezTo>
                    <a:pt x="3418" y="63394"/>
                    <a:pt x="3465" y="63382"/>
                    <a:pt x="3513" y="63370"/>
                  </a:cubicBezTo>
                  <a:cubicBezTo>
                    <a:pt x="3680" y="63299"/>
                    <a:pt x="3763" y="63096"/>
                    <a:pt x="3692" y="62918"/>
                  </a:cubicBezTo>
                  <a:cubicBezTo>
                    <a:pt x="3477" y="62394"/>
                    <a:pt x="3275" y="61858"/>
                    <a:pt x="3084" y="61346"/>
                  </a:cubicBezTo>
                  <a:cubicBezTo>
                    <a:pt x="3038" y="61208"/>
                    <a:pt x="2907" y="61120"/>
                    <a:pt x="2767" y="61120"/>
                  </a:cubicBezTo>
                  <a:close/>
                  <a:moveTo>
                    <a:pt x="90182" y="61291"/>
                  </a:moveTo>
                  <a:cubicBezTo>
                    <a:pt x="90043" y="61291"/>
                    <a:pt x="89916" y="61373"/>
                    <a:pt x="89869" y="61513"/>
                  </a:cubicBezTo>
                  <a:cubicBezTo>
                    <a:pt x="89679" y="62048"/>
                    <a:pt x="89476" y="62584"/>
                    <a:pt x="89274" y="63108"/>
                  </a:cubicBezTo>
                  <a:cubicBezTo>
                    <a:pt x="89202" y="63275"/>
                    <a:pt x="89298" y="63477"/>
                    <a:pt x="89464" y="63549"/>
                  </a:cubicBezTo>
                  <a:cubicBezTo>
                    <a:pt x="89512" y="63561"/>
                    <a:pt x="89548" y="63572"/>
                    <a:pt x="89595" y="63572"/>
                  </a:cubicBezTo>
                  <a:cubicBezTo>
                    <a:pt x="89726" y="63572"/>
                    <a:pt x="89857" y="63489"/>
                    <a:pt x="89905" y="63358"/>
                  </a:cubicBezTo>
                  <a:cubicBezTo>
                    <a:pt x="90119" y="62822"/>
                    <a:pt x="90322" y="62275"/>
                    <a:pt x="90512" y="61739"/>
                  </a:cubicBezTo>
                  <a:cubicBezTo>
                    <a:pt x="90572" y="61560"/>
                    <a:pt x="90476" y="61370"/>
                    <a:pt x="90298" y="61310"/>
                  </a:cubicBezTo>
                  <a:cubicBezTo>
                    <a:pt x="90259" y="61297"/>
                    <a:pt x="90220" y="61291"/>
                    <a:pt x="90182" y="6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68" name="Google Shape;351;p19">
              <a:extLst>
                <a:ext uri="{FF2B5EF4-FFF2-40B4-BE49-F238E27FC236}">
                  <a16:creationId xmlns:a16="http://schemas.microsoft.com/office/drawing/2014/main" id="{8FA95285-7B43-774C-BC85-37D727F712F9}"/>
                </a:ext>
              </a:extLst>
            </p:cNvPr>
            <p:cNvSpPr/>
            <p:nvPr/>
          </p:nvSpPr>
          <p:spPr>
            <a:xfrm>
              <a:off x="3336512" y="3417747"/>
              <a:ext cx="2467599" cy="1725723"/>
            </a:xfrm>
            <a:custGeom>
              <a:avLst/>
              <a:gdLst/>
              <a:ahLst/>
              <a:cxnLst/>
              <a:rect l="l" t="t" r="r" b="b"/>
              <a:pathLst>
                <a:path w="87202" h="60985" extrusionOk="0">
                  <a:moveTo>
                    <a:pt x="43601" y="1"/>
                  </a:moveTo>
                  <a:cubicBezTo>
                    <a:pt x="19527" y="1"/>
                    <a:pt x="1" y="19527"/>
                    <a:pt x="1" y="43601"/>
                  </a:cubicBezTo>
                  <a:cubicBezTo>
                    <a:pt x="1" y="49781"/>
                    <a:pt x="1299" y="55662"/>
                    <a:pt x="3620" y="60984"/>
                  </a:cubicBezTo>
                  <a:lnTo>
                    <a:pt x="83595" y="60984"/>
                  </a:lnTo>
                  <a:cubicBezTo>
                    <a:pt x="85916" y="55662"/>
                    <a:pt x="87202" y="49781"/>
                    <a:pt x="87202" y="43601"/>
                  </a:cubicBezTo>
                  <a:cubicBezTo>
                    <a:pt x="87202" y="19527"/>
                    <a:pt x="67688" y="1"/>
                    <a:pt x="43601" y="1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69" name="Google Shape;353;p19">
              <a:extLst>
                <a:ext uri="{FF2B5EF4-FFF2-40B4-BE49-F238E27FC236}">
                  <a16:creationId xmlns:a16="http://schemas.microsoft.com/office/drawing/2014/main" id="{E4CD7F5F-9088-7C42-9106-957ADA3BC00D}"/>
                </a:ext>
              </a:extLst>
            </p:cNvPr>
            <p:cNvSpPr txBox="1"/>
            <p:nvPr/>
          </p:nvSpPr>
          <p:spPr>
            <a:xfrm>
              <a:off x="3814845" y="4157122"/>
              <a:ext cx="1550400" cy="495600"/>
            </a:xfrm>
            <a:prstGeom prst="rect">
              <a:avLst/>
            </a:prstGeom>
            <a:noFill/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_tradnl" sz="1600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Garrapatas</a:t>
              </a:r>
              <a:r>
                <a:rPr lang="en" sz="1600" dirty="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en el Ecuador</a:t>
              </a:r>
              <a:endParaRPr sz="16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70" name="Google Shape;312;p19">
            <a:extLst>
              <a:ext uri="{FF2B5EF4-FFF2-40B4-BE49-F238E27FC236}">
                <a16:creationId xmlns:a16="http://schemas.microsoft.com/office/drawing/2014/main" id="{BD23F4B9-7B17-C245-8B5C-D8409B9181DD}"/>
              </a:ext>
            </a:extLst>
          </p:cNvPr>
          <p:cNvSpPr/>
          <p:nvPr/>
        </p:nvSpPr>
        <p:spPr>
          <a:xfrm>
            <a:off x="5768308" y="4083821"/>
            <a:ext cx="1221813" cy="804972"/>
          </a:xfrm>
          <a:custGeom>
            <a:avLst/>
            <a:gdLst/>
            <a:ahLst/>
            <a:cxnLst/>
            <a:rect l="l" t="t" r="r" b="b"/>
            <a:pathLst>
              <a:path w="23313" h="23325" extrusionOk="0">
                <a:moveTo>
                  <a:pt x="11657" y="0"/>
                </a:moveTo>
                <a:cubicBezTo>
                  <a:pt x="5215" y="0"/>
                  <a:pt x="0" y="5227"/>
                  <a:pt x="0" y="11657"/>
                </a:cubicBezTo>
                <a:cubicBezTo>
                  <a:pt x="0" y="18098"/>
                  <a:pt x="5215" y="23325"/>
                  <a:pt x="11657" y="23325"/>
                </a:cubicBezTo>
                <a:cubicBezTo>
                  <a:pt x="18098" y="23325"/>
                  <a:pt x="23313" y="18098"/>
                  <a:pt x="23313" y="11657"/>
                </a:cubicBezTo>
                <a:cubicBezTo>
                  <a:pt x="23313" y="5227"/>
                  <a:pt x="18098" y="0"/>
                  <a:pt x="11657" y="0"/>
                </a:cubicBezTo>
                <a:close/>
              </a:path>
            </a:pathLst>
          </a:custGeom>
          <a:solidFill>
            <a:srgbClr val="FACB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sz="1400" i="1" dirty="0" err="1"/>
              <a:t>Dermacentor</a:t>
            </a:r>
            <a:endParaRPr sz="140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71" name="Google Shape;313;p19">
            <a:extLst>
              <a:ext uri="{FF2B5EF4-FFF2-40B4-BE49-F238E27FC236}">
                <a16:creationId xmlns:a16="http://schemas.microsoft.com/office/drawing/2014/main" id="{F3FE32F3-479C-534B-91CC-7A74C6BF3F60}"/>
              </a:ext>
            </a:extLst>
          </p:cNvPr>
          <p:cNvSpPr/>
          <p:nvPr/>
        </p:nvSpPr>
        <p:spPr>
          <a:xfrm>
            <a:off x="5678952" y="4002325"/>
            <a:ext cx="1399852" cy="958634"/>
          </a:xfrm>
          <a:custGeom>
            <a:avLst/>
            <a:gdLst/>
            <a:ahLst/>
            <a:cxnLst/>
            <a:rect l="l" t="t" r="r" b="b"/>
            <a:pathLst>
              <a:path w="28885" h="28885" extrusionOk="0">
                <a:moveTo>
                  <a:pt x="15086" y="0"/>
                </a:moveTo>
                <a:cubicBezTo>
                  <a:pt x="14895" y="0"/>
                  <a:pt x="14740" y="143"/>
                  <a:pt x="14728" y="334"/>
                </a:cubicBezTo>
                <a:cubicBezTo>
                  <a:pt x="14716" y="524"/>
                  <a:pt x="14871" y="679"/>
                  <a:pt x="15050" y="691"/>
                </a:cubicBezTo>
                <a:cubicBezTo>
                  <a:pt x="15502" y="703"/>
                  <a:pt x="15943" y="750"/>
                  <a:pt x="16383" y="810"/>
                </a:cubicBezTo>
                <a:lnTo>
                  <a:pt x="16431" y="810"/>
                </a:lnTo>
                <a:cubicBezTo>
                  <a:pt x="16598" y="810"/>
                  <a:pt x="16741" y="691"/>
                  <a:pt x="16764" y="524"/>
                </a:cubicBezTo>
                <a:cubicBezTo>
                  <a:pt x="16788" y="334"/>
                  <a:pt x="16657" y="155"/>
                  <a:pt x="16479" y="131"/>
                </a:cubicBezTo>
                <a:cubicBezTo>
                  <a:pt x="16014" y="72"/>
                  <a:pt x="15550" y="24"/>
                  <a:pt x="15086" y="0"/>
                </a:cubicBezTo>
                <a:close/>
                <a:moveTo>
                  <a:pt x="13359" y="35"/>
                </a:moveTo>
                <a:cubicBezTo>
                  <a:pt x="13351" y="35"/>
                  <a:pt x="13343" y="35"/>
                  <a:pt x="13335" y="36"/>
                </a:cubicBezTo>
                <a:cubicBezTo>
                  <a:pt x="12871" y="72"/>
                  <a:pt x="12407" y="131"/>
                  <a:pt x="11954" y="203"/>
                </a:cubicBezTo>
                <a:cubicBezTo>
                  <a:pt x="11764" y="238"/>
                  <a:pt x="11645" y="417"/>
                  <a:pt x="11680" y="596"/>
                </a:cubicBezTo>
                <a:cubicBezTo>
                  <a:pt x="11704" y="762"/>
                  <a:pt x="11847" y="881"/>
                  <a:pt x="12014" y="881"/>
                </a:cubicBezTo>
                <a:lnTo>
                  <a:pt x="12073" y="881"/>
                </a:lnTo>
                <a:cubicBezTo>
                  <a:pt x="12502" y="798"/>
                  <a:pt x="12954" y="750"/>
                  <a:pt x="13395" y="715"/>
                </a:cubicBezTo>
                <a:cubicBezTo>
                  <a:pt x="13573" y="703"/>
                  <a:pt x="13716" y="536"/>
                  <a:pt x="13704" y="346"/>
                </a:cubicBezTo>
                <a:cubicBezTo>
                  <a:pt x="13693" y="163"/>
                  <a:pt x="13540" y="35"/>
                  <a:pt x="13359" y="35"/>
                </a:cubicBezTo>
                <a:close/>
                <a:moveTo>
                  <a:pt x="18095" y="465"/>
                </a:moveTo>
                <a:cubicBezTo>
                  <a:pt x="17945" y="465"/>
                  <a:pt x="17804" y="566"/>
                  <a:pt x="17764" y="727"/>
                </a:cubicBezTo>
                <a:cubicBezTo>
                  <a:pt x="17717" y="905"/>
                  <a:pt x="17824" y="1096"/>
                  <a:pt x="18014" y="1143"/>
                </a:cubicBezTo>
                <a:cubicBezTo>
                  <a:pt x="18431" y="1250"/>
                  <a:pt x="18860" y="1393"/>
                  <a:pt x="19277" y="1548"/>
                </a:cubicBezTo>
                <a:cubicBezTo>
                  <a:pt x="19312" y="1560"/>
                  <a:pt x="19360" y="1572"/>
                  <a:pt x="19396" y="1572"/>
                </a:cubicBezTo>
                <a:cubicBezTo>
                  <a:pt x="19538" y="1572"/>
                  <a:pt x="19669" y="1489"/>
                  <a:pt x="19717" y="1346"/>
                </a:cubicBezTo>
                <a:cubicBezTo>
                  <a:pt x="19777" y="1167"/>
                  <a:pt x="19693" y="977"/>
                  <a:pt x="19515" y="905"/>
                </a:cubicBezTo>
                <a:cubicBezTo>
                  <a:pt x="19086" y="738"/>
                  <a:pt x="18634" y="596"/>
                  <a:pt x="18181" y="476"/>
                </a:cubicBezTo>
                <a:cubicBezTo>
                  <a:pt x="18153" y="469"/>
                  <a:pt x="18124" y="465"/>
                  <a:pt x="18095" y="465"/>
                </a:cubicBezTo>
                <a:close/>
                <a:moveTo>
                  <a:pt x="10345" y="595"/>
                </a:moveTo>
                <a:cubicBezTo>
                  <a:pt x="10314" y="595"/>
                  <a:pt x="10282" y="599"/>
                  <a:pt x="10252" y="607"/>
                </a:cubicBezTo>
                <a:cubicBezTo>
                  <a:pt x="9811" y="738"/>
                  <a:pt x="9371" y="905"/>
                  <a:pt x="8942" y="1084"/>
                </a:cubicBezTo>
                <a:cubicBezTo>
                  <a:pt x="8763" y="1155"/>
                  <a:pt x="8680" y="1346"/>
                  <a:pt x="8751" y="1524"/>
                </a:cubicBezTo>
                <a:cubicBezTo>
                  <a:pt x="8811" y="1655"/>
                  <a:pt x="8930" y="1739"/>
                  <a:pt x="9073" y="1739"/>
                </a:cubicBezTo>
                <a:cubicBezTo>
                  <a:pt x="9109" y="1739"/>
                  <a:pt x="9156" y="1727"/>
                  <a:pt x="9204" y="1715"/>
                </a:cubicBezTo>
                <a:cubicBezTo>
                  <a:pt x="9609" y="1536"/>
                  <a:pt x="10025" y="1393"/>
                  <a:pt x="10454" y="1262"/>
                </a:cubicBezTo>
                <a:cubicBezTo>
                  <a:pt x="10633" y="1203"/>
                  <a:pt x="10728" y="1012"/>
                  <a:pt x="10680" y="834"/>
                </a:cubicBezTo>
                <a:cubicBezTo>
                  <a:pt x="10631" y="686"/>
                  <a:pt x="10492" y="595"/>
                  <a:pt x="10345" y="595"/>
                </a:cubicBezTo>
                <a:close/>
                <a:moveTo>
                  <a:pt x="20953" y="1582"/>
                </a:moveTo>
                <a:cubicBezTo>
                  <a:pt x="20831" y="1582"/>
                  <a:pt x="20712" y="1646"/>
                  <a:pt x="20646" y="1762"/>
                </a:cubicBezTo>
                <a:cubicBezTo>
                  <a:pt x="20562" y="1929"/>
                  <a:pt x="20634" y="2131"/>
                  <a:pt x="20801" y="2227"/>
                </a:cubicBezTo>
                <a:cubicBezTo>
                  <a:pt x="21193" y="2429"/>
                  <a:pt x="21574" y="2655"/>
                  <a:pt x="21944" y="2893"/>
                </a:cubicBezTo>
                <a:cubicBezTo>
                  <a:pt x="22003" y="2929"/>
                  <a:pt x="22063" y="2953"/>
                  <a:pt x="22134" y="2953"/>
                </a:cubicBezTo>
                <a:cubicBezTo>
                  <a:pt x="22241" y="2953"/>
                  <a:pt x="22348" y="2893"/>
                  <a:pt x="22420" y="2798"/>
                </a:cubicBezTo>
                <a:cubicBezTo>
                  <a:pt x="22515" y="2632"/>
                  <a:pt x="22479" y="2429"/>
                  <a:pt x="22313" y="2322"/>
                </a:cubicBezTo>
                <a:cubicBezTo>
                  <a:pt x="21932" y="2072"/>
                  <a:pt x="21527" y="1834"/>
                  <a:pt x="21110" y="1619"/>
                </a:cubicBezTo>
                <a:cubicBezTo>
                  <a:pt x="21060" y="1594"/>
                  <a:pt x="21006" y="1582"/>
                  <a:pt x="20953" y="1582"/>
                </a:cubicBezTo>
                <a:close/>
                <a:moveTo>
                  <a:pt x="7533" y="1800"/>
                </a:moveTo>
                <a:cubicBezTo>
                  <a:pt x="7477" y="1800"/>
                  <a:pt x="7420" y="1815"/>
                  <a:pt x="7370" y="1846"/>
                </a:cubicBezTo>
                <a:cubicBezTo>
                  <a:pt x="6965" y="2072"/>
                  <a:pt x="6561" y="2322"/>
                  <a:pt x="6180" y="2584"/>
                </a:cubicBezTo>
                <a:cubicBezTo>
                  <a:pt x="6025" y="2691"/>
                  <a:pt x="5989" y="2905"/>
                  <a:pt x="6096" y="3060"/>
                </a:cubicBezTo>
                <a:cubicBezTo>
                  <a:pt x="6168" y="3155"/>
                  <a:pt x="6275" y="3203"/>
                  <a:pt x="6382" y="3203"/>
                </a:cubicBezTo>
                <a:cubicBezTo>
                  <a:pt x="6442" y="3203"/>
                  <a:pt x="6513" y="3191"/>
                  <a:pt x="6573" y="3143"/>
                </a:cubicBezTo>
                <a:cubicBezTo>
                  <a:pt x="6942" y="2893"/>
                  <a:pt x="7323" y="2655"/>
                  <a:pt x="7704" y="2441"/>
                </a:cubicBezTo>
                <a:cubicBezTo>
                  <a:pt x="7870" y="2346"/>
                  <a:pt x="7918" y="2131"/>
                  <a:pt x="7835" y="1977"/>
                </a:cubicBezTo>
                <a:cubicBezTo>
                  <a:pt x="7770" y="1864"/>
                  <a:pt x="7651" y="1800"/>
                  <a:pt x="7533" y="1800"/>
                </a:cubicBezTo>
                <a:close/>
                <a:moveTo>
                  <a:pt x="23506" y="3282"/>
                </a:moveTo>
                <a:cubicBezTo>
                  <a:pt x="23407" y="3282"/>
                  <a:pt x="23309" y="3324"/>
                  <a:pt x="23241" y="3405"/>
                </a:cubicBezTo>
                <a:cubicBezTo>
                  <a:pt x="23122" y="3548"/>
                  <a:pt x="23134" y="3763"/>
                  <a:pt x="23277" y="3882"/>
                </a:cubicBezTo>
                <a:cubicBezTo>
                  <a:pt x="23622" y="4167"/>
                  <a:pt x="23944" y="4477"/>
                  <a:pt x="24265" y="4787"/>
                </a:cubicBezTo>
                <a:cubicBezTo>
                  <a:pt x="24325" y="4858"/>
                  <a:pt x="24420" y="4894"/>
                  <a:pt x="24503" y="4894"/>
                </a:cubicBezTo>
                <a:cubicBezTo>
                  <a:pt x="24587" y="4894"/>
                  <a:pt x="24670" y="4858"/>
                  <a:pt x="24742" y="4798"/>
                </a:cubicBezTo>
                <a:cubicBezTo>
                  <a:pt x="24872" y="4656"/>
                  <a:pt x="24884" y="4441"/>
                  <a:pt x="24742" y="4310"/>
                </a:cubicBezTo>
                <a:cubicBezTo>
                  <a:pt x="24420" y="3977"/>
                  <a:pt x="24075" y="3655"/>
                  <a:pt x="23718" y="3358"/>
                </a:cubicBezTo>
                <a:cubicBezTo>
                  <a:pt x="23656" y="3306"/>
                  <a:pt x="23581" y="3282"/>
                  <a:pt x="23506" y="3282"/>
                </a:cubicBezTo>
                <a:close/>
                <a:moveTo>
                  <a:pt x="5040" y="3585"/>
                </a:moveTo>
                <a:cubicBezTo>
                  <a:pt x="4959" y="3585"/>
                  <a:pt x="4877" y="3612"/>
                  <a:pt x="4810" y="3667"/>
                </a:cubicBezTo>
                <a:cubicBezTo>
                  <a:pt x="4465" y="3977"/>
                  <a:pt x="4132" y="4310"/>
                  <a:pt x="3822" y="4656"/>
                </a:cubicBezTo>
                <a:cubicBezTo>
                  <a:pt x="3691" y="4787"/>
                  <a:pt x="3703" y="5001"/>
                  <a:pt x="3834" y="5132"/>
                </a:cubicBezTo>
                <a:cubicBezTo>
                  <a:pt x="3906" y="5191"/>
                  <a:pt x="3989" y="5227"/>
                  <a:pt x="4072" y="5227"/>
                </a:cubicBezTo>
                <a:cubicBezTo>
                  <a:pt x="4168" y="5227"/>
                  <a:pt x="4251" y="5191"/>
                  <a:pt x="4322" y="5108"/>
                </a:cubicBezTo>
                <a:cubicBezTo>
                  <a:pt x="4620" y="4787"/>
                  <a:pt x="4941" y="4477"/>
                  <a:pt x="5275" y="4179"/>
                </a:cubicBezTo>
                <a:cubicBezTo>
                  <a:pt x="5406" y="4048"/>
                  <a:pt x="5418" y="3834"/>
                  <a:pt x="5299" y="3691"/>
                </a:cubicBezTo>
                <a:cubicBezTo>
                  <a:pt x="5228" y="3621"/>
                  <a:pt x="5134" y="3585"/>
                  <a:pt x="5040" y="3585"/>
                </a:cubicBezTo>
                <a:close/>
                <a:moveTo>
                  <a:pt x="25620" y="5495"/>
                </a:moveTo>
                <a:cubicBezTo>
                  <a:pt x="25549" y="5495"/>
                  <a:pt x="25479" y="5517"/>
                  <a:pt x="25420" y="5560"/>
                </a:cubicBezTo>
                <a:cubicBezTo>
                  <a:pt x="25265" y="5680"/>
                  <a:pt x="25242" y="5894"/>
                  <a:pt x="25349" y="6049"/>
                </a:cubicBezTo>
                <a:cubicBezTo>
                  <a:pt x="25623" y="6394"/>
                  <a:pt x="25885" y="6763"/>
                  <a:pt x="26111" y="7132"/>
                </a:cubicBezTo>
                <a:cubicBezTo>
                  <a:pt x="26182" y="7239"/>
                  <a:pt x="26289" y="7299"/>
                  <a:pt x="26408" y="7299"/>
                </a:cubicBezTo>
                <a:cubicBezTo>
                  <a:pt x="26468" y="7299"/>
                  <a:pt x="26527" y="7275"/>
                  <a:pt x="26587" y="7239"/>
                </a:cubicBezTo>
                <a:cubicBezTo>
                  <a:pt x="26742" y="7144"/>
                  <a:pt x="26789" y="6930"/>
                  <a:pt x="26694" y="6775"/>
                </a:cubicBezTo>
                <a:cubicBezTo>
                  <a:pt x="26444" y="6382"/>
                  <a:pt x="26182" y="5989"/>
                  <a:pt x="25896" y="5632"/>
                </a:cubicBezTo>
                <a:cubicBezTo>
                  <a:pt x="25826" y="5540"/>
                  <a:pt x="25722" y="5495"/>
                  <a:pt x="25620" y="5495"/>
                </a:cubicBezTo>
                <a:close/>
                <a:moveTo>
                  <a:pt x="2986" y="5859"/>
                </a:moveTo>
                <a:cubicBezTo>
                  <a:pt x="2881" y="5859"/>
                  <a:pt x="2779" y="5909"/>
                  <a:pt x="2715" y="6001"/>
                </a:cubicBezTo>
                <a:cubicBezTo>
                  <a:pt x="2441" y="6382"/>
                  <a:pt x="2191" y="6775"/>
                  <a:pt x="1953" y="7180"/>
                </a:cubicBezTo>
                <a:cubicBezTo>
                  <a:pt x="1858" y="7334"/>
                  <a:pt x="1917" y="7549"/>
                  <a:pt x="2084" y="7644"/>
                </a:cubicBezTo>
                <a:cubicBezTo>
                  <a:pt x="2132" y="7668"/>
                  <a:pt x="2191" y="7692"/>
                  <a:pt x="2251" y="7692"/>
                </a:cubicBezTo>
                <a:cubicBezTo>
                  <a:pt x="2370" y="7692"/>
                  <a:pt x="2477" y="7632"/>
                  <a:pt x="2548" y="7525"/>
                </a:cubicBezTo>
                <a:cubicBezTo>
                  <a:pt x="2763" y="7132"/>
                  <a:pt x="3013" y="6763"/>
                  <a:pt x="3275" y="6406"/>
                </a:cubicBezTo>
                <a:cubicBezTo>
                  <a:pt x="3382" y="6251"/>
                  <a:pt x="3346" y="6037"/>
                  <a:pt x="3191" y="5930"/>
                </a:cubicBezTo>
                <a:cubicBezTo>
                  <a:pt x="3129" y="5882"/>
                  <a:pt x="3057" y="5859"/>
                  <a:pt x="2986" y="5859"/>
                </a:cubicBezTo>
                <a:close/>
                <a:moveTo>
                  <a:pt x="27221" y="8109"/>
                </a:moveTo>
                <a:cubicBezTo>
                  <a:pt x="27172" y="8109"/>
                  <a:pt x="27122" y="8121"/>
                  <a:pt x="27075" y="8144"/>
                </a:cubicBezTo>
                <a:cubicBezTo>
                  <a:pt x="26908" y="8227"/>
                  <a:pt x="26825" y="8430"/>
                  <a:pt x="26908" y="8597"/>
                </a:cubicBezTo>
                <a:cubicBezTo>
                  <a:pt x="27099" y="9001"/>
                  <a:pt x="27266" y="9406"/>
                  <a:pt x="27420" y="9823"/>
                </a:cubicBezTo>
                <a:cubicBezTo>
                  <a:pt x="27468" y="9966"/>
                  <a:pt x="27599" y="10049"/>
                  <a:pt x="27742" y="10049"/>
                </a:cubicBezTo>
                <a:cubicBezTo>
                  <a:pt x="27778" y="10049"/>
                  <a:pt x="27813" y="10049"/>
                  <a:pt x="27849" y="10037"/>
                </a:cubicBezTo>
                <a:cubicBezTo>
                  <a:pt x="28028" y="9966"/>
                  <a:pt x="28123" y="9775"/>
                  <a:pt x="28063" y="9597"/>
                </a:cubicBezTo>
                <a:cubicBezTo>
                  <a:pt x="27909" y="9156"/>
                  <a:pt x="27730" y="8727"/>
                  <a:pt x="27528" y="8311"/>
                </a:cubicBezTo>
                <a:cubicBezTo>
                  <a:pt x="27468" y="8182"/>
                  <a:pt x="27346" y="8109"/>
                  <a:pt x="27221" y="8109"/>
                </a:cubicBezTo>
                <a:close/>
                <a:moveTo>
                  <a:pt x="1488" y="8523"/>
                </a:moveTo>
                <a:cubicBezTo>
                  <a:pt x="1351" y="8523"/>
                  <a:pt x="1221" y="8604"/>
                  <a:pt x="1167" y="8739"/>
                </a:cubicBezTo>
                <a:cubicBezTo>
                  <a:pt x="989" y="9156"/>
                  <a:pt x="822" y="9597"/>
                  <a:pt x="679" y="10037"/>
                </a:cubicBezTo>
                <a:cubicBezTo>
                  <a:pt x="619" y="10228"/>
                  <a:pt x="727" y="10418"/>
                  <a:pt x="905" y="10466"/>
                </a:cubicBezTo>
                <a:cubicBezTo>
                  <a:pt x="941" y="10478"/>
                  <a:pt x="977" y="10490"/>
                  <a:pt x="1000" y="10490"/>
                </a:cubicBezTo>
                <a:cubicBezTo>
                  <a:pt x="1155" y="10490"/>
                  <a:pt x="1286" y="10394"/>
                  <a:pt x="1334" y="10251"/>
                </a:cubicBezTo>
                <a:cubicBezTo>
                  <a:pt x="1465" y="9823"/>
                  <a:pt x="1620" y="9406"/>
                  <a:pt x="1798" y="9001"/>
                </a:cubicBezTo>
                <a:cubicBezTo>
                  <a:pt x="1870" y="8835"/>
                  <a:pt x="1786" y="8632"/>
                  <a:pt x="1620" y="8549"/>
                </a:cubicBezTo>
                <a:cubicBezTo>
                  <a:pt x="1576" y="8532"/>
                  <a:pt x="1532" y="8523"/>
                  <a:pt x="1488" y="8523"/>
                </a:cubicBezTo>
                <a:close/>
                <a:moveTo>
                  <a:pt x="28203" y="11007"/>
                </a:moveTo>
                <a:cubicBezTo>
                  <a:pt x="28180" y="11007"/>
                  <a:pt x="28158" y="11009"/>
                  <a:pt x="28135" y="11013"/>
                </a:cubicBezTo>
                <a:cubicBezTo>
                  <a:pt x="27956" y="11061"/>
                  <a:pt x="27837" y="11240"/>
                  <a:pt x="27873" y="11430"/>
                </a:cubicBezTo>
                <a:cubicBezTo>
                  <a:pt x="27968" y="11859"/>
                  <a:pt x="28051" y="12299"/>
                  <a:pt x="28099" y="12740"/>
                </a:cubicBezTo>
                <a:cubicBezTo>
                  <a:pt x="28123" y="12907"/>
                  <a:pt x="28278" y="13038"/>
                  <a:pt x="28444" y="13038"/>
                </a:cubicBezTo>
                <a:lnTo>
                  <a:pt x="28480" y="13038"/>
                </a:lnTo>
                <a:cubicBezTo>
                  <a:pt x="28671" y="13014"/>
                  <a:pt x="28802" y="12847"/>
                  <a:pt x="28778" y="12657"/>
                </a:cubicBezTo>
                <a:cubicBezTo>
                  <a:pt x="28718" y="12192"/>
                  <a:pt x="28647" y="11728"/>
                  <a:pt x="28540" y="11275"/>
                </a:cubicBezTo>
                <a:cubicBezTo>
                  <a:pt x="28508" y="11118"/>
                  <a:pt x="28366" y="11007"/>
                  <a:pt x="28203" y="11007"/>
                </a:cubicBezTo>
                <a:close/>
                <a:moveTo>
                  <a:pt x="588" y="11460"/>
                </a:moveTo>
                <a:cubicBezTo>
                  <a:pt x="424" y="11460"/>
                  <a:pt x="282" y="11572"/>
                  <a:pt x="250" y="11740"/>
                </a:cubicBezTo>
                <a:cubicBezTo>
                  <a:pt x="167" y="12192"/>
                  <a:pt x="107" y="12657"/>
                  <a:pt x="60" y="13121"/>
                </a:cubicBezTo>
                <a:cubicBezTo>
                  <a:pt x="48" y="13311"/>
                  <a:pt x="179" y="13478"/>
                  <a:pt x="369" y="13490"/>
                </a:cubicBezTo>
                <a:lnTo>
                  <a:pt x="405" y="13490"/>
                </a:lnTo>
                <a:cubicBezTo>
                  <a:pt x="572" y="13490"/>
                  <a:pt x="727" y="13359"/>
                  <a:pt x="739" y="13180"/>
                </a:cubicBezTo>
                <a:cubicBezTo>
                  <a:pt x="774" y="12740"/>
                  <a:pt x="846" y="12299"/>
                  <a:pt x="929" y="11859"/>
                </a:cubicBezTo>
                <a:cubicBezTo>
                  <a:pt x="953" y="11680"/>
                  <a:pt x="834" y="11502"/>
                  <a:pt x="655" y="11466"/>
                </a:cubicBezTo>
                <a:cubicBezTo>
                  <a:pt x="632" y="11462"/>
                  <a:pt x="610" y="11460"/>
                  <a:pt x="588" y="11460"/>
                </a:cubicBezTo>
                <a:close/>
                <a:moveTo>
                  <a:pt x="28552" y="14061"/>
                </a:moveTo>
                <a:cubicBezTo>
                  <a:pt x="28361" y="14061"/>
                  <a:pt x="28206" y="14204"/>
                  <a:pt x="28206" y="14395"/>
                </a:cubicBezTo>
                <a:lnTo>
                  <a:pt x="28206" y="14431"/>
                </a:lnTo>
                <a:cubicBezTo>
                  <a:pt x="28206" y="14871"/>
                  <a:pt x="28182" y="15300"/>
                  <a:pt x="28147" y="15728"/>
                </a:cubicBezTo>
                <a:cubicBezTo>
                  <a:pt x="28135" y="15919"/>
                  <a:pt x="28266" y="16086"/>
                  <a:pt x="28456" y="16097"/>
                </a:cubicBezTo>
                <a:lnTo>
                  <a:pt x="28492" y="16097"/>
                </a:lnTo>
                <a:cubicBezTo>
                  <a:pt x="28659" y="16097"/>
                  <a:pt x="28813" y="15966"/>
                  <a:pt x="28825" y="15788"/>
                </a:cubicBezTo>
                <a:cubicBezTo>
                  <a:pt x="28873" y="15347"/>
                  <a:pt x="28885" y="14883"/>
                  <a:pt x="28885" y="14431"/>
                </a:cubicBezTo>
                <a:lnTo>
                  <a:pt x="28885" y="14395"/>
                </a:lnTo>
                <a:cubicBezTo>
                  <a:pt x="28885" y="14204"/>
                  <a:pt x="28742" y="14061"/>
                  <a:pt x="28552" y="14061"/>
                </a:cubicBezTo>
                <a:close/>
                <a:moveTo>
                  <a:pt x="346" y="14097"/>
                </a:moveTo>
                <a:cubicBezTo>
                  <a:pt x="155" y="14097"/>
                  <a:pt x="0" y="14252"/>
                  <a:pt x="0" y="14431"/>
                </a:cubicBezTo>
                <a:cubicBezTo>
                  <a:pt x="0" y="14907"/>
                  <a:pt x="24" y="15371"/>
                  <a:pt x="72" y="15836"/>
                </a:cubicBezTo>
                <a:cubicBezTo>
                  <a:pt x="84" y="16002"/>
                  <a:pt x="238" y="16145"/>
                  <a:pt x="405" y="16145"/>
                </a:cubicBezTo>
                <a:cubicBezTo>
                  <a:pt x="417" y="16145"/>
                  <a:pt x="429" y="16133"/>
                  <a:pt x="441" y="16133"/>
                </a:cubicBezTo>
                <a:cubicBezTo>
                  <a:pt x="631" y="16121"/>
                  <a:pt x="762" y="15955"/>
                  <a:pt x="750" y="15764"/>
                </a:cubicBezTo>
                <a:cubicBezTo>
                  <a:pt x="703" y="15324"/>
                  <a:pt x="679" y="14883"/>
                  <a:pt x="679" y="14431"/>
                </a:cubicBezTo>
                <a:cubicBezTo>
                  <a:pt x="679" y="14252"/>
                  <a:pt x="536" y="14097"/>
                  <a:pt x="346" y="14097"/>
                </a:cubicBezTo>
                <a:close/>
                <a:moveTo>
                  <a:pt x="28234" y="17103"/>
                </a:moveTo>
                <a:cubicBezTo>
                  <a:pt x="28070" y="17103"/>
                  <a:pt x="27928" y="17214"/>
                  <a:pt x="27897" y="17371"/>
                </a:cubicBezTo>
                <a:cubicBezTo>
                  <a:pt x="27801" y="17800"/>
                  <a:pt x="27682" y="18241"/>
                  <a:pt x="27551" y="18657"/>
                </a:cubicBezTo>
                <a:cubicBezTo>
                  <a:pt x="27492" y="18836"/>
                  <a:pt x="27587" y="19026"/>
                  <a:pt x="27766" y="19086"/>
                </a:cubicBezTo>
                <a:cubicBezTo>
                  <a:pt x="27801" y="19098"/>
                  <a:pt x="27837" y="19098"/>
                  <a:pt x="27873" y="19098"/>
                </a:cubicBezTo>
                <a:cubicBezTo>
                  <a:pt x="28016" y="19098"/>
                  <a:pt x="28147" y="19014"/>
                  <a:pt x="28194" y="18872"/>
                </a:cubicBezTo>
                <a:cubicBezTo>
                  <a:pt x="28337" y="18419"/>
                  <a:pt x="28456" y="17967"/>
                  <a:pt x="28563" y="17514"/>
                </a:cubicBezTo>
                <a:cubicBezTo>
                  <a:pt x="28599" y="17336"/>
                  <a:pt x="28480" y="17145"/>
                  <a:pt x="28301" y="17109"/>
                </a:cubicBezTo>
                <a:cubicBezTo>
                  <a:pt x="28279" y="17105"/>
                  <a:pt x="28256" y="17103"/>
                  <a:pt x="28234" y="17103"/>
                </a:cubicBezTo>
                <a:close/>
                <a:moveTo>
                  <a:pt x="663" y="17139"/>
                </a:moveTo>
                <a:cubicBezTo>
                  <a:pt x="641" y="17139"/>
                  <a:pt x="618" y="17141"/>
                  <a:pt x="596" y="17145"/>
                </a:cubicBezTo>
                <a:cubicBezTo>
                  <a:pt x="417" y="17193"/>
                  <a:pt x="298" y="17371"/>
                  <a:pt x="334" y="17550"/>
                </a:cubicBezTo>
                <a:cubicBezTo>
                  <a:pt x="441" y="18014"/>
                  <a:pt x="560" y="18467"/>
                  <a:pt x="703" y="18907"/>
                </a:cubicBezTo>
                <a:cubicBezTo>
                  <a:pt x="750" y="19050"/>
                  <a:pt x="881" y="19134"/>
                  <a:pt x="1024" y="19134"/>
                </a:cubicBezTo>
                <a:cubicBezTo>
                  <a:pt x="1060" y="19134"/>
                  <a:pt x="1096" y="19134"/>
                  <a:pt x="1131" y="19122"/>
                </a:cubicBezTo>
                <a:cubicBezTo>
                  <a:pt x="1310" y="19062"/>
                  <a:pt x="1417" y="18872"/>
                  <a:pt x="1358" y="18693"/>
                </a:cubicBezTo>
                <a:cubicBezTo>
                  <a:pt x="1215" y="18276"/>
                  <a:pt x="1096" y="17836"/>
                  <a:pt x="1000" y="17407"/>
                </a:cubicBezTo>
                <a:cubicBezTo>
                  <a:pt x="969" y="17250"/>
                  <a:pt x="827" y="17139"/>
                  <a:pt x="663" y="17139"/>
                </a:cubicBezTo>
                <a:close/>
                <a:moveTo>
                  <a:pt x="27261" y="20011"/>
                </a:moveTo>
                <a:cubicBezTo>
                  <a:pt x="27132" y="20011"/>
                  <a:pt x="27006" y="20082"/>
                  <a:pt x="26944" y="20205"/>
                </a:cubicBezTo>
                <a:cubicBezTo>
                  <a:pt x="26754" y="20610"/>
                  <a:pt x="26551" y="21003"/>
                  <a:pt x="26325" y="21384"/>
                </a:cubicBezTo>
                <a:cubicBezTo>
                  <a:pt x="26230" y="21550"/>
                  <a:pt x="26289" y="21753"/>
                  <a:pt x="26444" y="21848"/>
                </a:cubicBezTo>
                <a:cubicBezTo>
                  <a:pt x="26504" y="21884"/>
                  <a:pt x="26563" y="21896"/>
                  <a:pt x="26623" y="21896"/>
                </a:cubicBezTo>
                <a:cubicBezTo>
                  <a:pt x="26742" y="21896"/>
                  <a:pt x="26849" y="21836"/>
                  <a:pt x="26920" y="21729"/>
                </a:cubicBezTo>
                <a:cubicBezTo>
                  <a:pt x="27147" y="21336"/>
                  <a:pt x="27373" y="20919"/>
                  <a:pt x="27563" y="20491"/>
                </a:cubicBezTo>
                <a:cubicBezTo>
                  <a:pt x="27647" y="20324"/>
                  <a:pt x="27563" y="20122"/>
                  <a:pt x="27397" y="20038"/>
                </a:cubicBezTo>
                <a:cubicBezTo>
                  <a:pt x="27353" y="20020"/>
                  <a:pt x="27307" y="20011"/>
                  <a:pt x="27261" y="20011"/>
                </a:cubicBezTo>
                <a:close/>
                <a:moveTo>
                  <a:pt x="1651" y="20041"/>
                </a:moveTo>
                <a:cubicBezTo>
                  <a:pt x="1604" y="20041"/>
                  <a:pt x="1557" y="20052"/>
                  <a:pt x="1512" y="20074"/>
                </a:cubicBezTo>
                <a:cubicBezTo>
                  <a:pt x="1334" y="20157"/>
                  <a:pt x="1262" y="20360"/>
                  <a:pt x="1346" y="20527"/>
                </a:cubicBezTo>
                <a:cubicBezTo>
                  <a:pt x="1536" y="20955"/>
                  <a:pt x="1762" y="21360"/>
                  <a:pt x="2001" y="21765"/>
                </a:cubicBezTo>
                <a:cubicBezTo>
                  <a:pt x="2060" y="21872"/>
                  <a:pt x="2179" y="21931"/>
                  <a:pt x="2286" y="21931"/>
                </a:cubicBezTo>
                <a:cubicBezTo>
                  <a:pt x="2346" y="21931"/>
                  <a:pt x="2405" y="21920"/>
                  <a:pt x="2465" y="21884"/>
                </a:cubicBezTo>
                <a:cubicBezTo>
                  <a:pt x="2632" y="21789"/>
                  <a:pt x="2679" y="21586"/>
                  <a:pt x="2584" y="21420"/>
                </a:cubicBezTo>
                <a:cubicBezTo>
                  <a:pt x="2358" y="21039"/>
                  <a:pt x="2155" y="20646"/>
                  <a:pt x="1965" y="20241"/>
                </a:cubicBezTo>
                <a:cubicBezTo>
                  <a:pt x="1904" y="20119"/>
                  <a:pt x="1779" y="20041"/>
                  <a:pt x="1651" y="20041"/>
                </a:cubicBezTo>
                <a:close/>
                <a:moveTo>
                  <a:pt x="25672" y="22634"/>
                </a:moveTo>
                <a:cubicBezTo>
                  <a:pt x="25570" y="22634"/>
                  <a:pt x="25467" y="22681"/>
                  <a:pt x="25396" y="22765"/>
                </a:cubicBezTo>
                <a:cubicBezTo>
                  <a:pt x="25134" y="23122"/>
                  <a:pt x="24849" y="23467"/>
                  <a:pt x="24539" y="23789"/>
                </a:cubicBezTo>
                <a:cubicBezTo>
                  <a:pt x="24420" y="23920"/>
                  <a:pt x="24420" y="24146"/>
                  <a:pt x="24563" y="24265"/>
                </a:cubicBezTo>
                <a:cubicBezTo>
                  <a:pt x="24622" y="24325"/>
                  <a:pt x="24706" y="24360"/>
                  <a:pt x="24789" y="24360"/>
                </a:cubicBezTo>
                <a:cubicBezTo>
                  <a:pt x="24884" y="24360"/>
                  <a:pt x="24980" y="24325"/>
                  <a:pt x="25039" y="24253"/>
                </a:cubicBezTo>
                <a:cubicBezTo>
                  <a:pt x="25361" y="23908"/>
                  <a:pt x="25658" y="23551"/>
                  <a:pt x="25944" y="23182"/>
                </a:cubicBezTo>
                <a:cubicBezTo>
                  <a:pt x="26051" y="23027"/>
                  <a:pt x="26027" y="22813"/>
                  <a:pt x="25873" y="22705"/>
                </a:cubicBezTo>
                <a:cubicBezTo>
                  <a:pt x="25814" y="22657"/>
                  <a:pt x="25743" y="22634"/>
                  <a:pt x="25672" y="22634"/>
                </a:cubicBezTo>
                <a:close/>
                <a:moveTo>
                  <a:pt x="3245" y="22663"/>
                </a:moveTo>
                <a:cubicBezTo>
                  <a:pt x="3173" y="22663"/>
                  <a:pt x="3100" y="22685"/>
                  <a:pt x="3036" y="22729"/>
                </a:cubicBezTo>
                <a:cubicBezTo>
                  <a:pt x="2882" y="22848"/>
                  <a:pt x="2858" y="23063"/>
                  <a:pt x="2977" y="23217"/>
                </a:cubicBezTo>
                <a:cubicBezTo>
                  <a:pt x="3251" y="23586"/>
                  <a:pt x="3560" y="23944"/>
                  <a:pt x="3870" y="24277"/>
                </a:cubicBezTo>
                <a:cubicBezTo>
                  <a:pt x="3941" y="24348"/>
                  <a:pt x="4037" y="24384"/>
                  <a:pt x="4120" y="24384"/>
                </a:cubicBezTo>
                <a:cubicBezTo>
                  <a:pt x="4203" y="24384"/>
                  <a:pt x="4287" y="24360"/>
                  <a:pt x="4358" y="24301"/>
                </a:cubicBezTo>
                <a:cubicBezTo>
                  <a:pt x="4501" y="24170"/>
                  <a:pt x="4501" y="23956"/>
                  <a:pt x="4370" y="23813"/>
                </a:cubicBezTo>
                <a:cubicBezTo>
                  <a:pt x="4072" y="23491"/>
                  <a:pt x="3787" y="23146"/>
                  <a:pt x="3513" y="22801"/>
                </a:cubicBezTo>
                <a:cubicBezTo>
                  <a:pt x="3449" y="22709"/>
                  <a:pt x="3349" y="22663"/>
                  <a:pt x="3245" y="22663"/>
                </a:cubicBezTo>
                <a:close/>
                <a:moveTo>
                  <a:pt x="23553" y="24856"/>
                </a:moveTo>
                <a:cubicBezTo>
                  <a:pt x="23476" y="24856"/>
                  <a:pt x="23398" y="24880"/>
                  <a:pt x="23337" y="24932"/>
                </a:cubicBezTo>
                <a:cubicBezTo>
                  <a:pt x="23003" y="25218"/>
                  <a:pt x="22646" y="25491"/>
                  <a:pt x="22289" y="25753"/>
                </a:cubicBezTo>
                <a:cubicBezTo>
                  <a:pt x="22134" y="25861"/>
                  <a:pt x="22086" y="26063"/>
                  <a:pt x="22205" y="26218"/>
                </a:cubicBezTo>
                <a:cubicBezTo>
                  <a:pt x="22265" y="26313"/>
                  <a:pt x="22372" y="26373"/>
                  <a:pt x="22479" y="26373"/>
                </a:cubicBezTo>
                <a:cubicBezTo>
                  <a:pt x="22551" y="26373"/>
                  <a:pt x="22610" y="26349"/>
                  <a:pt x="22670" y="26313"/>
                </a:cubicBezTo>
                <a:cubicBezTo>
                  <a:pt x="23051" y="26039"/>
                  <a:pt x="23432" y="25753"/>
                  <a:pt x="23777" y="25456"/>
                </a:cubicBezTo>
                <a:cubicBezTo>
                  <a:pt x="23920" y="25337"/>
                  <a:pt x="23944" y="25122"/>
                  <a:pt x="23825" y="24979"/>
                </a:cubicBezTo>
                <a:cubicBezTo>
                  <a:pt x="23757" y="24898"/>
                  <a:pt x="23655" y="24856"/>
                  <a:pt x="23553" y="24856"/>
                </a:cubicBezTo>
                <a:close/>
                <a:moveTo>
                  <a:pt x="5363" y="24879"/>
                </a:moveTo>
                <a:cubicBezTo>
                  <a:pt x="5262" y="24879"/>
                  <a:pt x="5164" y="24922"/>
                  <a:pt x="5096" y="25003"/>
                </a:cubicBezTo>
                <a:cubicBezTo>
                  <a:pt x="4977" y="25146"/>
                  <a:pt x="5001" y="25360"/>
                  <a:pt x="5144" y="25480"/>
                </a:cubicBezTo>
                <a:cubicBezTo>
                  <a:pt x="5489" y="25777"/>
                  <a:pt x="5870" y="26063"/>
                  <a:pt x="6251" y="26337"/>
                </a:cubicBezTo>
                <a:cubicBezTo>
                  <a:pt x="6311" y="26373"/>
                  <a:pt x="6382" y="26396"/>
                  <a:pt x="6442" y="26396"/>
                </a:cubicBezTo>
                <a:cubicBezTo>
                  <a:pt x="6549" y="26396"/>
                  <a:pt x="6656" y="26337"/>
                  <a:pt x="6727" y="26242"/>
                </a:cubicBezTo>
                <a:cubicBezTo>
                  <a:pt x="6835" y="26087"/>
                  <a:pt x="6787" y="25872"/>
                  <a:pt x="6632" y="25765"/>
                </a:cubicBezTo>
                <a:cubicBezTo>
                  <a:pt x="6275" y="25515"/>
                  <a:pt x="5918" y="25241"/>
                  <a:pt x="5584" y="24956"/>
                </a:cubicBezTo>
                <a:cubicBezTo>
                  <a:pt x="5517" y="24904"/>
                  <a:pt x="5439" y="24879"/>
                  <a:pt x="5363" y="24879"/>
                </a:cubicBezTo>
                <a:close/>
                <a:moveTo>
                  <a:pt x="21020" y="26573"/>
                </a:moveTo>
                <a:cubicBezTo>
                  <a:pt x="20966" y="26573"/>
                  <a:pt x="20911" y="26585"/>
                  <a:pt x="20860" y="26611"/>
                </a:cubicBezTo>
                <a:cubicBezTo>
                  <a:pt x="20467" y="26825"/>
                  <a:pt x="20062" y="27004"/>
                  <a:pt x="19658" y="27182"/>
                </a:cubicBezTo>
                <a:cubicBezTo>
                  <a:pt x="19479" y="27254"/>
                  <a:pt x="19396" y="27444"/>
                  <a:pt x="19467" y="27623"/>
                </a:cubicBezTo>
                <a:cubicBezTo>
                  <a:pt x="19527" y="27754"/>
                  <a:pt x="19658" y="27837"/>
                  <a:pt x="19789" y="27837"/>
                </a:cubicBezTo>
                <a:cubicBezTo>
                  <a:pt x="19836" y="27837"/>
                  <a:pt x="19872" y="27825"/>
                  <a:pt x="19919" y="27813"/>
                </a:cubicBezTo>
                <a:cubicBezTo>
                  <a:pt x="20348" y="27635"/>
                  <a:pt x="20777" y="27432"/>
                  <a:pt x="21182" y="27218"/>
                </a:cubicBezTo>
                <a:cubicBezTo>
                  <a:pt x="21348" y="27123"/>
                  <a:pt x="21408" y="26920"/>
                  <a:pt x="21324" y="26754"/>
                </a:cubicBezTo>
                <a:cubicBezTo>
                  <a:pt x="21266" y="26637"/>
                  <a:pt x="21145" y="26573"/>
                  <a:pt x="21020" y="26573"/>
                </a:cubicBezTo>
                <a:close/>
                <a:moveTo>
                  <a:pt x="7902" y="26592"/>
                </a:moveTo>
                <a:cubicBezTo>
                  <a:pt x="7780" y="26592"/>
                  <a:pt x="7663" y="26662"/>
                  <a:pt x="7597" y="26777"/>
                </a:cubicBezTo>
                <a:cubicBezTo>
                  <a:pt x="7513" y="26944"/>
                  <a:pt x="7573" y="27146"/>
                  <a:pt x="7739" y="27230"/>
                </a:cubicBezTo>
                <a:cubicBezTo>
                  <a:pt x="8156" y="27456"/>
                  <a:pt x="8585" y="27646"/>
                  <a:pt x="9013" y="27825"/>
                </a:cubicBezTo>
                <a:cubicBezTo>
                  <a:pt x="9049" y="27837"/>
                  <a:pt x="9097" y="27849"/>
                  <a:pt x="9144" y="27849"/>
                </a:cubicBezTo>
                <a:cubicBezTo>
                  <a:pt x="9275" y="27849"/>
                  <a:pt x="9406" y="27766"/>
                  <a:pt x="9454" y="27635"/>
                </a:cubicBezTo>
                <a:cubicBezTo>
                  <a:pt x="9525" y="27456"/>
                  <a:pt x="9442" y="27265"/>
                  <a:pt x="9263" y="27194"/>
                </a:cubicBezTo>
                <a:cubicBezTo>
                  <a:pt x="8859" y="27027"/>
                  <a:pt x="8454" y="26837"/>
                  <a:pt x="8061" y="26634"/>
                </a:cubicBezTo>
                <a:cubicBezTo>
                  <a:pt x="8010" y="26605"/>
                  <a:pt x="7956" y="26592"/>
                  <a:pt x="7902" y="26592"/>
                </a:cubicBezTo>
                <a:close/>
                <a:moveTo>
                  <a:pt x="10756" y="27707"/>
                </a:moveTo>
                <a:cubicBezTo>
                  <a:pt x="10602" y="27707"/>
                  <a:pt x="10470" y="27806"/>
                  <a:pt x="10430" y="27956"/>
                </a:cubicBezTo>
                <a:cubicBezTo>
                  <a:pt x="10371" y="28147"/>
                  <a:pt x="10478" y="28337"/>
                  <a:pt x="10668" y="28385"/>
                </a:cubicBezTo>
                <a:cubicBezTo>
                  <a:pt x="11109" y="28504"/>
                  <a:pt x="11573" y="28599"/>
                  <a:pt x="12026" y="28682"/>
                </a:cubicBezTo>
                <a:lnTo>
                  <a:pt x="12085" y="28682"/>
                </a:lnTo>
                <a:cubicBezTo>
                  <a:pt x="12252" y="28682"/>
                  <a:pt x="12395" y="28563"/>
                  <a:pt x="12419" y="28397"/>
                </a:cubicBezTo>
                <a:cubicBezTo>
                  <a:pt x="12454" y="28218"/>
                  <a:pt x="12335" y="28039"/>
                  <a:pt x="12145" y="28004"/>
                </a:cubicBezTo>
                <a:cubicBezTo>
                  <a:pt x="11704" y="27932"/>
                  <a:pt x="11276" y="27837"/>
                  <a:pt x="10847" y="27718"/>
                </a:cubicBezTo>
                <a:cubicBezTo>
                  <a:pt x="10816" y="27710"/>
                  <a:pt x="10786" y="27707"/>
                  <a:pt x="10756" y="27707"/>
                </a:cubicBezTo>
                <a:close/>
                <a:moveTo>
                  <a:pt x="18187" y="27701"/>
                </a:moveTo>
                <a:cubicBezTo>
                  <a:pt x="18153" y="27701"/>
                  <a:pt x="18119" y="27707"/>
                  <a:pt x="18086" y="27718"/>
                </a:cubicBezTo>
                <a:cubicBezTo>
                  <a:pt x="17657" y="27825"/>
                  <a:pt x="17217" y="27920"/>
                  <a:pt x="16788" y="28004"/>
                </a:cubicBezTo>
                <a:cubicBezTo>
                  <a:pt x="16598" y="28027"/>
                  <a:pt x="16467" y="28206"/>
                  <a:pt x="16502" y="28397"/>
                </a:cubicBezTo>
                <a:cubicBezTo>
                  <a:pt x="16538" y="28563"/>
                  <a:pt x="16681" y="28682"/>
                  <a:pt x="16836" y="28682"/>
                </a:cubicBezTo>
                <a:cubicBezTo>
                  <a:pt x="16860" y="28682"/>
                  <a:pt x="16883" y="28670"/>
                  <a:pt x="16895" y="28670"/>
                </a:cubicBezTo>
                <a:cubicBezTo>
                  <a:pt x="17360" y="28599"/>
                  <a:pt x="17812" y="28492"/>
                  <a:pt x="18265" y="28373"/>
                </a:cubicBezTo>
                <a:cubicBezTo>
                  <a:pt x="18443" y="28325"/>
                  <a:pt x="18550" y="28135"/>
                  <a:pt x="18503" y="27956"/>
                </a:cubicBezTo>
                <a:cubicBezTo>
                  <a:pt x="18464" y="27801"/>
                  <a:pt x="18331" y="27701"/>
                  <a:pt x="18187" y="27701"/>
                </a:cubicBezTo>
                <a:close/>
                <a:moveTo>
                  <a:pt x="15154" y="28182"/>
                </a:moveTo>
                <a:cubicBezTo>
                  <a:pt x="15147" y="28182"/>
                  <a:pt x="15140" y="28182"/>
                  <a:pt x="15133" y="28182"/>
                </a:cubicBezTo>
                <a:cubicBezTo>
                  <a:pt x="14913" y="28194"/>
                  <a:pt x="14690" y="28200"/>
                  <a:pt x="14466" y="28200"/>
                </a:cubicBezTo>
                <a:cubicBezTo>
                  <a:pt x="14243" y="28200"/>
                  <a:pt x="14020" y="28194"/>
                  <a:pt x="13800" y="28182"/>
                </a:cubicBezTo>
                <a:cubicBezTo>
                  <a:pt x="13793" y="28182"/>
                  <a:pt x="13786" y="28182"/>
                  <a:pt x="13779" y="28182"/>
                </a:cubicBezTo>
                <a:cubicBezTo>
                  <a:pt x="13598" y="28182"/>
                  <a:pt x="13454" y="28332"/>
                  <a:pt x="13442" y="28504"/>
                </a:cubicBezTo>
                <a:cubicBezTo>
                  <a:pt x="13431" y="28694"/>
                  <a:pt x="13573" y="28861"/>
                  <a:pt x="13764" y="28861"/>
                </a:cubicBezTo>
                <a:cubicBezTo>
                  <a:pt x="13990" y="28873"/>
                  <a:pt x="14216" y="28885"/>
                  <a:pt x="14443" y="28885"/>
                </a:cubicBezTo>
                <a:cubicBezTo>
                  <a:pt x="14681" y="28885"/>
                  <a:pt x="14931" y="28873"/>
                  <a:pt x="15157" y="28861"/>
                </a:cubicBezTo>
                <a:cubicBezTo>
                  <a:pt x="15347" y="28849"/>
                  <a:pt x="15490" y="28694"/>
                  <a:pt x="15490" y="28504"/>
                </a:cubicBezTo>
                <a:cubicBezTo>
                  <a:pt x="15479" y="28321"/>
                  <a:pt x="15325" y="28182"/>
                  <a:pt x="15154" y="2818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ACB6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12;p19">
            <a:extLst>
              <a:ext uri="{FF2B5EF4-FFF2-40B4-BE49-F238E27FC236}">
                <a16:creationId xmlns:a16="http://schemas.microsoft.com/office/drawing/2014/main" id="{90EBA15A-981F-DE46-A31F-8CD6C6D88635}"/>
              </a:ext>
            </a:extLst>
          </p:cNvPr>
          <p:cNvSpPr/>
          <p:nvPr/>
        </p:nvSpPr>
        <p:spPr>
          <a:xfrm>
            <a:off x="6967487" y="3337175"/>
            <a:ext cx="1399852" cy="804972"/>
          </a:xfrm>
          <a:custGeom>
            <a:avLst/>
            <a:gdLst/>
            <a:ahLst/>
            <a:cxnLst/>
            <a:rect l="l" t="t" r="r" b="b"/>
            <a:pathLst>
              <a:path w="23313" h="23325" extrusionOk="0">
                <a:moveTo>
                  <a:pt x="11657" y="0"/>
                </a:moveTo>
                <a:cubicBezTo>
                  <a:pt x="5215" y="0"/>
                  <a:pt x="0" y="5227"/>
                  <a:pt x="0" y="11657"/>
                </a:cubicBezTo>
                <a:cubicBezTo>
                  <a:pt x="0" y="18098"/>
                  <a:pt x="5215" y="23325"/>
                  <a:pt x="11657" y="23325"/>
                </a:cubicBezTo>
                <a:cubicBezTo>
                  <a:pt x="18098" y="23325"/>
                  <a:pt x="23313" y="18098"/>
                  <a:pt x="23313" y="11657"/>
                </a:cubicBezTo>
                <a:cubicBezTo>
                  <a:pt x="23313" y="5227"/>
                  <a:pt x="18098" y="0"/>
                  <a:pt x="11657" y="0"/>
                </a:cubicBezTo>
                <a:close/>
              </a:path>
            </a:pathLst>
          </a:custGeom>
          <a:solidFill>
            <a:srgbClr val="FFBF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_tradnl" sz="1400" i="1" dirty="0" err="1"/>
              <a:t>Haemaphysalis</a:t>
            </a:r>
            <a:endParaRPr lang="es-ES_tradnl" sz="140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73" name="Google Shape;312;p19">
            <a:extLst>
              <a:ext uri="{FF2B5EF4-FFF2-40B4-BE49-F238E27FC236}">
                <a16:creationId xmlns:a16="http://schemas.microsoft.com/office/drawing/2014/main" id="{82E34AF5-3703-7D47-8F8C-B725E475976B}"/>
              </a:ext>
            </a:extLst>
          </p:cNvPr>
          <p:cNvSpPr/>
          <p:nvPr/>
        </p:nvSpPr>
        <p:spPr>
          <a:xfrm>
            <a:off x="8401373" y="4076373"/>
            <a:ext cx="1221813" cy="804972"/>
          </a:xfrm>
          <a:custGeom>
            <a:avLst/>
            <a:gdLst/>
            <a:ahLst/>
            <a:cxnLst/>
            <a:rect l="l" t="t" r="r" b="b"/>
            <a:pathLst>
              <a:path w="23313" h="23325" extrusionOk="0">
                <a:moveTo>
                  <a:pt x="11657" y="0"/>
                </a:moveTo>
                <a:cubicBezTo>
                  <a:pt x="5215" y="0"/>
                  <a:pt x="0" y="5227"/>
                  <a:pt x="0" y="11657"/>
                </a:cubicBezTo>
                <a:cubicBezTo>
                  <a:pt x="0" y="18098"/>
                  <a:pt x="5215" y="23325"/>
                  <a:pt x="11657" y="23325"/>
                </a:cubicBezTo>
                <a:cubicBezTo>
                  <a:pt x="18098" y="23325"/>
                  <a:pt x="23313" y="18098"/>
                  <a:pt x="23313" y="11657"/>
                </a:cubicBezTo>
                <a:cubicBezTo>
                  <a:pt x="23313" y="5227"/>
                  <a:pt x="18098" y="0"/>
                  <a:pt x="11657" y="0"/>
                </a:cubicBezTo>
                <a:close/>
              </a:path>
            </a:pathLst>
          </a:custGeom>
          <a:solidFill>
            <a:srgbClr val="FEEF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sz="1400" i="1" dirty="0"/>
              <a:t>Ixodes</a:t>
            </a:r>
            <a:endParaRPr sz="140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74" name="Google Shape;312;p19">
            <a:extLst>
              <a:ext uri="{FF2B5EF4-FFF2-40B4-BE49-F238E27FC236}">
                <a16:creationId xmlns:a16="http://schemas.microsoft.com/office/drawing/2014/main" id="{B8E332DD-E953-CF4D-B7A0-5C7DCF148637}"/>
              </a:ext>
            </a:extLst>
          </p:cNvPr>
          <p:cNvSpPr/>
          <p:nvPr/>
        </p:nvSpPr>
        <p:spPr>
          <a:xfrm>
            <a:off x="9077754" y="2786954"/>
            <a:ext cx="1327130" cy="804972"/>
          </a:xfrm>
          <a:custGeom>
            <a:avLst/>
            <a:gdLst/>
            <a:ahLst/>
            <a:cxnLst/>
            <a:rect l="l" t="t" r="r" b="b"/>
            <a:pathLst>
              <a:path w="23313" h="23325" extrusionOk="0">
                <a:moveTo>
                  <a:pt x="11657" y="0"/>
                </a:moveTo>
                <a:cubicBezTo>
                  <a:pt x="5215" y="0"/>
                  <a:pt x="0" y="5227"/>
                  <a:pt x="0" y="11657"/>
                </a:cubicBezTo>
                <a:cubicBezTo>
                  <a:pt x="0" y="18098"/>
                  <a:pt x="5215" y="23325"/>
                  <a:pt x="11657" y="23325"/>
                </a:cubicBezTo>
                <a:cubicBezTo>
                  <a:pt x="18098" y="23325"/>
                  <a:pt x="23313" y="18098"/>
                  <a:pt x="23313" y="11657"/>
                </a:cubicBezTo>
                <a:cubicBezTo>
                  <a:pt x="23313" y="5227"/>
                  <a:pt x="18098" y="0"/>
                  <a:pt x="11657" y="0"/>
                </a:cubicBezTo>
                <a:close/>
              </a:path>
            </a:pathLst>
          </a:custGeom>
          <a:solidFill>
            <a:srgbClr val="DCD9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ES" sz="1400" i="1" dirty="0"/>
              <a:t>Rhipicephalus</a:t>
            </a:r>
            <a:endParaRPr sz="140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75" name="Google Shape;313;p19">
            <a:extLst>
              <a:ext uri="{FF2B5EF4-FFF2-40B4-BE49-F238E27FC236}">
                <a16:creationId xmlns:a16="http://schemas.microsoft.com/office/drawing/2014/main" id="{D04488DC-654D-E349-AB86-98F977107DED}"/>
              </a:ext>
            </a:extLst>
          </p:cNvPr>
          <p:cNvSpPr/>
          <p:nvPr/>
        </p:nvSpPr>
        <p:spPr>
          <a:xfrm>
            <a:off x="8354172" y="4007011"/>
            <a:ext cx="1325992" cy="958634"/>
          </a:xfrm>
          <a:custGeom>
            <a:avLst/>
            <a:gdLst/>
            <a:ahLst/>
            <a:cxnLst/>
            <a:rect l="l" t="t" r="r" b="b"/>
            <a:pathLst>
              <a:path w="28885" h="28885" extrusionOk="0">
                <a:moveTo>
                  <a:pt x="15086" y="0"/>
                </a:moveTo>
                <a:cubicBezTo>
                  <a:pt x="14895" y="0"/>
                  <a:pt x="14740" y="143"/>
                  <a:pt x="14728" y="334"/>
                </a:cubicBezTo>
                <a:cubicBezTo>
                  <a:pt x="14716" y="524"/>
                  <a:pt x="14871" y="679"/>
                  <a:pt x="15050" y="691"/>
                </a:cubicBezTo>
                <a:cubicBezTo>
                  <a:pt x="15502" y="703"/>
                  <a:pt x="15943" y="750"/>
                  <a:pt x="16383" y="810"/>
                </a:cubicBezTo>
                <a:lnTo>
                  <a:pt x="16431" y="810"/>
                </a:lnTo>
                <a:cubicBezTo>
                  <a:pt x="16598" y="810"/>
                  <a:pt x="16741" y="691"/>
                  <a:pt x="16764" y="524"/>
                </a:cubicBezTo>
                <a:cubicBezTo>
                  <a:pt x="16788" y="334"/>
                  <a:pt x="16657" y="155"/>
                  <a:pt x="16479" y="131"/>
                </a:cubicBezTo>
                <a:cubicBezTo>
                  <a:pt x="16014" y="72"/>
                  <a:pt x="15550" y="24"/>
                  <a:pt x="15086" y="0"/>
                </a:cubicBezTo>
                <a:close/>
                <a:moveTo>
                  <a:pt x="13359" y="35"/>
                </a:moveTo>
                <a:cubicBezTo>
                  <a:pt x="13351" y="35"/>
                  <a:pt x="13343" y="35"/>
                  <a:pt x="13335" y="36"/>
                </a:cubicBezTo>
                <a:cubicBezTo>
                  <a:pt x="12871" y="72"/>
                  <a:pt x="12407" y="131"/>
                  <a:pt x="11954" y="203"/>
                </a:cubicBezTo>
                <a:cubicBezTo>
                  <a:pt x="11764" y="238"/>
                  <a:pt x="11645" y="417"/>
                  <a:pt x="11680" y="596"/>
                </a:cubicBezTo>
                <a:cubicBezTo>
                  <a:pt x="11704" y="762"/>
                  <a:pt x="11847" y="881"/>
                  <a:pt x="12014" y="881"/>
                </a:cubicBezTo>
                <a:lnTo>
                  <a:pt x="12073" y="881"/>
                </a:lnTo>
                <a:cubicBezTo>
                  <a:pt x="12502" y="798"/>
                  <a:pt x="12954" y="750"/>
                  <a:pt x="13395" y="715"/>
                </a:cubicBezTo>
                <a:cubicBezTo>
                  <a:pt x="13573" y="703"/>
                  <a:pt x="13716" y="536"/>
                  <a:pt x="13704" y="346"/>
                </a:cubicBezTo>
                <a:cubicBezTo>
                  <a:pt x="13693" y="163"/>
                  <a:pt x="13540" y="35"/>
                  <a:pt x="13359" y="35"/>
                </a:cubicBezTo>
                <a:close/>
                <a:moveTo>
                  <a:pt x="18095" y="465"/>
                </a:moveTo>
                <a:cubicBezTo>
                  <a:pt x="17945" y="465"/>
                  <a:pt x="17804" y="566"/>
                  <a:pt x="17764" y="727"/>
                </a:cubicBezTo>
                <a:cubicBezTo>
                  <a:pt x="17717" y="905"/>
                  <a:pt x="17824" y="1096"/>
                  <a:pt x="18014" y="1143"/>
                </a:cubicBezTo>
                <a:cubicBezTo>
                  <a:pt x="18431" y="1250"/>
                  <a:pt x="18860" y="1393"/>
                  <a:pt x="19277" y="1548"/>
                </a:cubicBezTo>
                <a:cubicBezTo>
                  <a:pt x="19312" y="1560"/>
                  <a:pt x="19360" y="1572"/>
                  <a:pt x="19396" y="1572"/>
                </a:cubicBezTo>
                <a:cubicBezTo>
                  <a:pt x="19538" y="1572"/>
                  <a:pt x="19669" y="1489"/>
                  <a:pt x="19717" y="1346"/>
                </a:cubicBezTo>
                <a:cubicBezTo>
                  <a:pt x="19777" y="1167"/>
                  <a:pt x="19693" y="977"/>
                  <a:pt x="19515" y="905"/>
                </a:cubicBezTo>
                <a:cubicBezTo>
                  <a:pt x="19086" y="738"/>
                  <a:pt x="18634" y="596"/>
                  <a:pt x="18181" y="476"/>
                </a:cubicBezTo>
                <a:cubicBezTo>
                  <a:pt x="18153" y="469"/>
                  <a:pt x="18124" y="465"/>
                  <a:pt x="18095" y="465"/>
                </a:cubicBezTo>
                <a:close/>
                <a:moveTo>
                  <a:pt x="10345" y="595"/>
                </a:moveTo>
                <a:cubicBezTo>
                  <a:pt x="10314" y="595"/>
                  <a:pt x="10282" y="599"/>
                  <a:pt x="10252" y="607"/>
                </a:cubicBezTo>
                <a:cubicBezTo>
                  <a:pt x="9811" y="738"/>
                  <a:pt x="9371" y="905"/>
                  <a:pt x="8942" y="1084"/>
                </a:cubicBezTo>
                <a:cubicBezTo>
                  <a:pt x="8763" y="1155"/>
                  <a:pt x="8680" y="1346"/>
                  <a:pt x="8751" y="1524"/>
                </a:cubicBezTo>
                <a:cubicBezTo>
                  <a:pt x="8811" y="1655"/>
                  <a:pt x="8930" y="1739"/>
                  <a:pt x="9073" y="1739"/>
                </a:cubicBezTo>
                <a:cubicBezTo>
                  <a:pt x="9109" y="1739"/>
                  <a:pt x="9156" y="1727"/>
                  <a:pt x="9204" y="1715"/>
                </a:cubicBezTo>
                <a:cubicBezTo>
                  <a:pt x="9609" y="1536"/>
                  <a:pt x="10025" y="1393"/>
                  <a:pt x="10454" y="1262"/>
                </a:cubicBezTo>
                <a:cubicBezTo>
                  <a:pt x="10633" y="1203"/>
                  <a:pt x="10728" y="1012"/>
                  <a:pt x="10680" y="834"/>
                </a:cubicBezTo>
                <a:cubicBezTo>
                  <a:pt x="10631" y="686"/>
                  <a:pt x="10492" y="595"/>
                  <a:pt x="10345" y="595"/>
                </a:cubicBezTo>
                <a:close/>
                <a:moveTo>
                  <a:pt x="20953" y="1582"/>
                </a:moveTo>
                <a:cubicBezTo>
                  <a:pt x="20831" y="1582"/>
                  <a:pt x="20712" y="1646"/>
                  <a:pt x="20646" y="1762"/>
                </a:cubicBezTo>
                <a:cubicBezTo>
                  <a:pt x="20562" y="1929"/>
                  <a:pt x="20634" y="2131"/>
                  <a:pt x="20801" y="2227"/>
                </a:cubicBezTo>
                <a:cubicBezTo>
                  <a:pt x="21193" y="2429"/>
                  <a:pt x="21574" y="2655"/>
                  <a:pt x="21944" y="2893"/>
                </a:cubicBezTo>
                <a:cubicBezTo>
                  <a:pt x="22003" y="2929"/>
                  <a:pt x="22063" y="2953"/>
                  <a:pt x="22134" y="2953"/>
                </a:cubicBezTo>
                <a:cubicBezTo>
                  <a:pt x="22241" y="2953"/>
                  <a:pt x="22348" y="2893"/>
                  <a:pt x="22420" y="2798"/>
                </a:cubicBezTo>
                <a:cubicBezTo>
                  <a:pt x="22515" y="2632"/>
                  <a:pt x="22479" y="2429"/>
                  <a:pt x="22313" y="2322"/>
                </a:cubicBezTo>
                <a:cubicBezTo>
                  <a:pt x="21932" y="2072"/>
                  <a:pt x="21527" y="1834"/>
                  <a:pt x="21110" y="1619"/>
                </a:cubicBezTo>
                <a:cubicBezTo>
                  <a:pt x="21060" y="1594"/>
                  <a:pt x="21006" y="1582"/>
                  <a:pt x="20953" y="1582"/>
                </a:cubicBezTo>
                <a:close/>
                <a:moveTo>
                  <a:pt x="7533" y="1800"/>
                </a:moveTo>
                <a:cubicBezTo>
                  <a:pt x="7477" y="1800"/>
                  <a:pt x="7420" y="1815"/>
                  <a:pt x="7370" y="1846"/>
                </a:cubicBezTo>
                <a:cubicBezTo>
                  <a:pt x="6965" y="2072"/>
                  <a:pt x="6561" y="2322"/>
                  <a:pt x="6180" y="2584"/>
                </a:cubicBezTo>
                <a:cubicBezTo>
                  <a:pt x="6025" y="2691"/>
                  <a:pt x="5989" y="2905"/>
                  <a:pt x="6096" y="3060"/>
                </a:cubicBezTo>
                <a:cubicBezTo>
                  <a:pt x="6168" y="3155"/>
                  <a:pt x="6275" y="3203"/>
                  <a:pt x="6382" y="3203"/>
                </a:cubicBezTo>
                <a:cubicBezTo>
                  <a:pt x="6442" y="3203"/>
                  <a:pt x="6513" y="3191"/>
                  <a:pt x="6573" y="3143"/>
                </a:cubicBezTo>
                <a:cubicBezTo>
                  <a:pt x="6942" y="2893"/>
                  <a:pt x="7323" y="2655"/>
                  <a:pt x="7704" y="2441"/>
                </a:cubicBezTo>
                <a:cubicBezTo>
                  <a:pt x="7870" y="2346"/>
                  <a:pt x="7918" y="2131"/>
                  <a:pt x="7835" y="1977"/>
                </a:cubicBezTo>
                <a:cubicBezTo>
                  <a:pt x="7770" y="1864"/>
                  <a:pt x="7651" y="1800"/>
                  <a:pt x="7533" y="1800"/>
                </a:cubicBezTo>
                <a:close/>
                <a:moveTo>
                  <a:pt x="23506" y="3282"/>
                </a:moveTo>
                <a:cubicBezTo>
                  <a:pt x="23407" y="3282"/>
                  <a:pt x="23309" y="3324"/>
                  <a:pt x="23241" y="3405"/>
                </a:cubicBezTo>
                <a:cubicBezTo>
                  <a:pt x="23122" y="3548"/>
                  <a:pt x="23134" y="3763"/>
                  <a:pt x="23277" y="3882"/>
                </a:cubicBezTo>
                <a:cubicBezTo>
                  <a:pt x="23622" y="4167"/>
                  <a:pt x="23944" y="4477"/>
                  <a:pt x="24265" y="4787"/>
                </a:cubicBezTo>
                <a:cubicBezTo>
                  <a:pt x="24325" y="4858"/>
                  <a:pt x="24420" y="4894"/>
                  <a:pt x="24503" y="4894"/>
                </a:cubicBezTo>
                <a:cubicBezTo>
                  <a:pt x="24587" y="4894"/>
                  <a:pt x="24670" y="4858"/>
                  <a:pt x="24742" y="4798"/>
                </a:cubicBezTo>
                <a:cubicBezTo>
                  <a:pt x="24872" y="4656"/>
                  <a:pt x="24884" y="4441"/>
                  <a:pt x="24742" y="4310"/>
                </a:cubicBezTo>
                <a:cubicBezTo>
                  <a:pt x="24420" y="3977"/>
                  <a:pt x="24075" y="3655"/>
                  <a:pt x="23718" y="3358"/>
                </a:cubicBezTo>
                <a:cubicBezTo>
                  <a:pt x="23656" y="3306"/>
                  <a:pt x="23581" y="3282"/>
                  <a:pt x="23506" y="3282"/>
                </a:cubicBezTo>
                <a:close/>
                <a:moveTo>
                  <a:pt x="5040" y="3585"/>
                </a:moveTo>
                <a:cubicBezTo>
                  <a:pt x="4959" y="3585"/>
                  <a:pt x="4877" y="3612"/>
                  <a:pt x="4810" y="3667"/>
                </a:cubicBezTo>
                <a:cubicBezTo>
                  <a:pt x="4465" y="3977"/>
                  <a:pt x="4132" y="4310"/>
                  <a:pt x="3822" y="4656"/>
                </a:cubicBezTo>
                <a:cubicBezTo>
                  <a:pt x="3691" y="4787"/>
                  <a:pt x="3703" y="5001"/>
                  <a:pt x="3834" y="5132"/>
                </a:cubicBezTo>
                <a:cubicBezTo>
                  <a:pt x="3906" y="5191"/>
                  <a:pt x="3989" y="5227"/>
                  <a:pt x="4072" y="5227"/>
                </a:cubicBezTo>
                <a:cubicBezTo>
                  <a:pt x="4168" y="5227"/>
                  <a:pt x="4251" y="5191"/>
                  <a:pt x="4322" y="5108"/>
                </a:cubicBezTo>
                <a:cubicBezTo>
                  <a:pt x="4620" y="4787"/>
                  <a:pt x="4941" y="4477"/>
                  <a:pt x="5275" y="4179"/>
                </a:cubicBezTo>
                <a:cubicBezTo>
                  <a:pt x="5406" y="4048"/>
                  <a:pt x="5418" y="3834"/>
                  <a:pt x="5299" y="3691"/>
                </a:cubicBezTo>
                <a:cubicBezTo>
                  <a:pt x="5228" y="3621"/>
                  <a:pt x="5134" y="3585"/>
                  <a:pt x="5040" y="3585"/>
                </a:cubicBezTo>
                <a:close/>
                <a:moveTo>
                  <a:pt x="25620" y="5495"/>
                </a:moveTo>
                <a:cubicBezTo>
                  <a:pt x="25549" y="5495"/>
                  <a:pt x="25479" y="5517"/>
                  <a:pt x="25420" y="5560"/>
                </a:cubicBezTo>
                <a:cubicBezTo>
                  <a:pt x="25265" y="5680"/>
                  <a:pt x="25242" y="5894"/>
                  <a:pt x="25349" y="6049"/>
                </a:cubicBezTo>
                <a:cubicBezTo>
                  <a:pt x="25623" y="6394"/>
                  <a:pt x="25885" y="6763"/>
                  <a:pt x="26111" y="7132"/>
                </a:cubicBezTo>
                <a:cubicBezTo>
                  <a:pt x="26182" y="7239"/>
                  <a:pt x="26289" y="7299"/>
                  <a:pt x="26408" y="7299"/>
                </a:cubicBezTo>
                <a:cubicBezTo>
                  <a:pt x="26468" y="7299"/>
                  <a:pt x="26527" y="7275"/>
                  <a:pt x="26587" y="7239"/>
                </a:cubicBezTo>
                <a:cubicBezTo>
                  <a:pt x="26742" y="7144"/>
                  <a:pt x="26789" y="6930"/>
                  <a:pt x="26694" y="6775"/>
                </a:cubicBezTo>
                <a:cubicBezTo>
                  <a:pt x="26444" y="6382"/>
                  <a:pt x="26182" y="5989"/>
                  <a:pt x="25896" y="5632"/>
                </a:cubicBezTo>
                <a:cubicBezTo>
                  <a:pt x="25826" y="5540"/>
                  <a:pt x="25722" y="5495"/>
                  <a:pt x="25620" y="5495"/>
                </a:cubicBezTo>
                <a:close/>
                <a:moveTo>
                  <a:pt x="2986" y="5859"/>
                </a:moveTo>
                <a:cubicBezTo>
                  <a:pt x="2881" y="5859"/>
                  <a:pt x="2779" y="5909"/>
                  <a:pt x="2715" y="6001"/>
                </a:cubicBezTo>
                <a:cubicBezTo>
                  <a:pt x="2441" y="6382"/>
                  <a:pt x="2191" y="6775"/>
                  <a:pt x="1953" y="7180"/>
                </a:cubicBezTo>
                <a:cubicBezTo>
                  <a:pt x="1858" y="7334"/>
                  <a:pt x="1917" y="7549"/>
                  <a:pt x="2084" y="7644"/>
                </a:cubicBezTo>
                <a:cubicBezTo>
                  <a:pt x="2132" y="7668"/>
                  <a:pt x="2191" y="7692"/>
                  <a:pt x="2251" y="7692"/>
                </a:cubicBezTo>
                <a:cubicBezTo>
                  <a:pt x="2370" y="7692"/>
                  <a:pt x="2477" y="7632"/>
                  <a:pt x="2548" y="7525"/>
                </a:cubicBezTo>
                <a:cubicBezTo>
                  <a:pt x="2763" y="7132"/>
                  <a:pt x="3013" y="6763"/>
                  <a:pt x="3275" y="6406"/>
                </a:cubicBezTo>
                <a:cubicBezTo>
                  <a:pt x="3382" y="6251"/>
                  <a:pt x="3346" y="6037"/>
                  <a:pt x="3191" y="5930"/>
                </a:cubicBezTo>
                <a:cubicBezTo>
                  <a:pt x="3129" y="5882"/>
                  <a:pt x="3057" y="5859"/>
                  <a:pt x="2986" y="5859"/>
                </a:cubicBezTo>
                <a:close/>
                <a:moveTo>
                  <a:pt x="27221" y="8109"/>
                </a:moveTo>
                <a:cubicBezTo>
                  <a:pt x="27172" y="8109"/>
                  <a:pt x="27122" y="8121"/>
                  <a:pt x="27075" y="8144"/>
                </a:cubicBezTo>
                <a:cubicBezTo>
                  <a:pt x="26908" y="8227"/>
                  <a:pt x="26825" y="8430"/>
                  <a:pt x="26908" y="8597"/>
                </a:cubicBezTo>
                <a:cubicBezTo>
                  <a:pt x="27099" y="9001"/>
                  <a:pt x="27266" y="9406"/>
                  <a:pt x="27420" y="9823"/>
                </a:cubicBezTo>
                <a:cubicBezTo>
                  <a:pt x="27468" y="9966"/>
                  <a:pt x="27599" y="10049"/>
                  <a:pt x="27742" y="10049"/>
                </a:cubicBezTo>
                <a:cubicBezTo>
                  <a:pt x="27778" y="10049"/>
                  <a:pt x="27813" y="10049"/>
                  <a:pt x="27849" y="10037"/>
                </a:cubicBezTo>
                <a:cubicBezTo>
                  <a:pt x="28028" y="9966"/>
                  <a:pt x="28123" y="9775"/>
                  <a:pt x="28063" y="9597"/>
                </a:cubicBezTo>
                <a:cubicBezTo>
                  <a:pt x="27909" y="9156"/>
                  <a:pt x="27730" y="8727"/>
                  <a:pt x="27528" y="8311"/>
                </a:cubicBezTo>
                <a:cubicBezTo>
                  <a:pt x="27468" y="8182"/>
                  <a:pt x="27346" y="8109"/>
                  <a:pt x="27221" y="8109"/>
                </a:cubicBezTo>
                <a:close/>
                <a:moveTo>
                  <a:pt x="1488" y="8523"/>
                </a:moveTo>
                <a:cubicBezTo>
                  <a:pt x="1351" y="8523"/>
                  <a:pt x="1221" y="8604"/>
                  <a:pt x="1167" y="8739"/>
                </a:cubicBezTo>
                <a:cubicBezTo>
                  <a:pt x="989" y="9156"/>
                  <a:pt x="822" y="9597"/>
                  <a:pt x="679" y="10037"/>
                </a:cubicBezTo>
                <a:cubicBezTo>
                  <a:pt x="619" y="10228"/>
                  <a:pt x="727" y="10418"/>
                  <a:pt x="905" y="10466"/>
                </a:cubicBezTo>
                <a:cubicBezTo>
                  <a:pt x="941" y="10478"/>
                  <a:pt x="977" y="10490"/>
                  <a:pt x="1000" y="10490"/>
                </a:cubicBezTo>
                <a:cubicBezTo>
                  <a:pt x="1155" y="10490"/>
                  <a:pt x="1286" y="10394"/>
                  <a:pt x="1334" y="10251"/>
                </a:cubicBezTo>
                <a:cubicBezTo>
                  <a:pt x="1465" y="9823"/>
                  <a:pt x="1620" y="9406"/>
                  <a:pt x="1798" y="9001"/>
                </a:cubicBezTo>
                <a:cubicBezTo>
                  <a:pt x="1870" y="8835"/>
                  <a:pt x="1786" y="8632"/>
                  <a:pt x="1620" y="8549"/>
                </a:cubicBezTo>
                <a:cubicBezTo>
                  <a:pt x="1576" y="8532"/>
                  <a:pt x="1532" y="8523"/>
                  <a:pt x="1488" y="8523"/>
                </a:cubicBezTo>
                <a:close/>
                <a:moveTo>
                  <a:pt x="28203" y="11007"/>
                </a:moveTo>
                <a:cubicBezTo>
                  <a:pt x="28180" y="11007"/>
                  <a:pt x="28158" y="11009"/>
                  <a:pt x="28135" y="11013"/>
                </a:cubicBezTo>
                <a:cubicBezTo>
                  <a:pt x="27956" y="11061"/>
                  <a:pt x="27837" y="11240"/>
                  <a:pt x="27873" y="11430"/>
                </a:cubicBezTo>
                <a:cubicBezTo>
                  <a:pt x="27968" y="11859"/>
                  <a:pt x="28051" y="12299"/>
                  <a:pt x="28099" y="12740"/>
                </a:cubicBezTo>
                <a:cubicBezTo>
                  <a:pt x="28123" y="12907"/>
                  <a:pt x="28278" y="13038"/>
                  <a:pt x="28444" y="13038"/>
                </a:cubicBezTo>
                <a:lnTo>
                  <a:pt x="28480" y="13038"/>
                </a:lnTo>
                <a:cubicBezTo>
                  <a:pt x="28671" y="13014"/>
                  <a:pt x="28802" y="12847"/>
                  <a:pt x="28778" y="12657"/>
                </a:cubicBezTo>
                <a:cubicBezTo>
                  <a:pt x="28718" y="12192"/>
                  <a:pt x="28647" y="11728"/>
                  <a:pt x="28540" y="11275"/>
                </a:cubicBezTo>
                <a:cubicBezTo>
                  <a:pt x="28508" y="11118"/>
                  <a:pt x="28366" y="11007"/>
                  <a:pt x="28203" y="11007"/>
                </a:cubicBezTo>
                <a:close/>
                <a:moveTo>
                  <a:pt x="588" y="11460"/>
                </a:moveTo>
                <a:cubicBezTo>
                  <a:pt x="424" y="11460"/>
                  <a:pt x="282" y="11572"/>
                  <a:pt x="250" y="11740"/>
                </a:cubicBezTo>
                <a:cubicBezTo>
                  <a:pt x="167" y="12192"/>
                  <a:pt x="107" y="12657"/>
                  <a:pt x="60" y="13121"/>
                </a:cubicBezTo>
                <a:cubicBezTo>
                  <a:pt x="48" y="13311"/>
                  <a:pt x="179" y="13478"/>
                  <a:pt x="369" y="13490"/>
                </a:cubicBezTo>
                <a:lnTo>
                  <a:pt x="405" y="13490"/>
                </a:lnTo>
                <a:cubicBezTo>
                  <a:pt x="572" y="13490"/>
                  <a:pt x="727" y="13359"/>
                  <a:pt x="739" y="13180"/>
                </a:cubicBezTo>
                <a:cubicBezTo>
                  <a:pt x="774" y="12740"/>
                  <a:pt x="846" y="12299"/>
                  <a:pt x="929" y="11859"/>
                </a:cubicBezTo>
                <a:cubicBezTo>
                  <a:pt x="953" y="11680"/>
                  <a:pt x="834" y="11502"/>
                  <a:pt x="655" y="11466"/>
                </a:cubicBezTo>
                <a:cubicBezTo>
                  <a:pt x="632" y="11462"/>
                  <a:pt x="610" y="11460"/>
                  <a:pt x="588" y="11460"/>
                </a:cubicBezTo>
                <a:close/>
                <a:moveTo>
                  <a:pt x="28552" y="14061"/>
                </a:moveTo>
                <a:cubicBezTo>
                  <a:pt x="28361" y="14061"/>
                  <a:pt x="28206" y="14204"/>
                  <a:pt x="28206" y="14395"/>
                </a:cubicBezTo>
                <a:lnTo>
                  <a:pt x="28206" y="14431"/>
                </a:lnTo>
                <a:cubicBezTo>
                  <a:pt x="28206" y="14871"/>
                  <a:pt x="28182" y="15300"/>
                  <a:pt x="28147" y="15728"/>
                </a:cubicBezTo>
                <a:cubicBezTo>
                  <a:pt x="28135" y="15919"/>
                  <a:pt x="28266" y="16086"/>
                  <a:pt x="28456" y="16097"/>
                </a:cubicBezTo>
                <a:lnTo>
                  <a:pt x="28492" y="16097"/>
                </a:lnTo>
                <a:cubicBezTo>
                  <a:pt x="28659" y="16097"/>
                  <a:pt x="28813" y="15966"/>
                  <a:pt x="28825" y="15788"/>
                </a:cubicBezTo>
                <a:cubicBezTo>
                  <a:pt x="28873" y="15347"/>
                  <a:pt x="28885" y="14883"/>
                  <a:pt x="28885" y="14431"/>
                </a:cubicBezTo>
                <a:lnTo>
                  <a:pt x="28885" y="14395"/>
                </a:lnTo>
                <a:cubicBezTo>
                  <a:pt x="28885" y="14204"/>
                  <a:pt x="28742" y="14061"/>
                  <a:pt x="28552" y="14061"/>
                </a:cubicBezTo>
                <a:close/>
                <a:moveTo>
                  <a:pt x="346" y="14097"/>
                </a:moveTo>
                <a:cubicBezTo>
                  <a:pt x="155" y="14097"/>
                  <a:pt x="0" y="14252"/>
                  <a:pt x="0" y="14431"/>
                </a:cubicBezTo>
                <a:cubicBezTo>
                  <a:pt x="0" y="14907"/>
                  <a:pt x="24" y="15371"/>
                  <a:pt x="72" y="15836"/>
                </a:cubicBezTo>
                <a:cubicBezTo>
                  <a:pt x="84" y="16002"/>
                  <a:pt x="238" y="16145"/>
                  <a:pt x="405" y="16145"/>
                </a:cubicBezTo>
                <a:cubicBezTo>
                  <a:pt x="417" y="16145"/>
                  <a:pt x="429" y="16133"/>
                  <a:pt x="441" y="16133"/>
                </a:cubicBezTo>
                <a:cubicBezTo>
                  <a:pt x="631" y="16121"/>
                  <a:pt x="762" y="15955"/>
                  <a:pt x="750" y="15764"/>
                </a:cubicBezTo>
                <a:cubicBezTo>
                  <a:pt x="703" y="15324"/>
                  <a:pt x="679" y="14883"/>
                  <a:pt x="679" y="14431"/>
                </a:cubicBezTo>
                <a:cubicBezTo>
                  <a:pt x="679" y="14252"/>
                  <a:pt x="536" y="14097"/>
                  <a:pt x="346" y="14097"/>
                </a:cubicBezTo>
                <a:close/>
                <a:moveTo>
                  <a:pt x="28234" y="17103"/>
                </a:moveTo>
                <a:cubicBezTo>
                  <a:pt x="28070" y="17103"/>
                  <a:pt x="27928" y="17214"/>
                  <a:pt x="27897" y="17371"/>
                </a:cubicBezTo>
                <a:cubicBezTo>
                  <a:pt x="27801" y="17800"/>
                  <a:pt x="27682" y="18241"/>
                  <a:pt x="27551" y="18657"/>
                </a:cubicBezTo>
                <a:cubicBezTo>
                  <a:pt x="27492" y="18836"/>
                  <a:pt x="27587" y="19026"/>
                  <a:pt x="27766" y="19086"/>
                </a:cubicBezTo>
                <a:cubicBezTo>
                  <a:pt x="27801" y="19098"/>
                  <a:pt x="27837" y="19098"/>
                  <a:pt x="27873" y="19098"/>
                </a:cubicBezTo>
                <a:cubicBezTo>
                  <a:pt x="28016" y="19098"/>
                  <a:pt x="28147" y="19014"/>
                  <a:pt x="28194" y="18872"/>
                </a:cubicBezTo>
                <a:cubicBezTo>
                  <a:pt x="28337" y="18419"/>
                  <a:pt x="28456" y="17967"/>
                  <a:pt x="28563" y="17514"/>
                </a:cubicBezTo>
                <a:cubicBezTo>
                  <a:pt x="28599" y="17336"/>
                  <a:pt x="28480" y="17145"/>
                  <a:pt x="28301" y="17109"/>
                </a:cubicBezTo>
                <a:cubicBezTo>
                  <a:pt x="28279" y="17105"/>
                  <a:pt x="28256" y="17103"/>
                  <a:pt x="28234" y="17103"/>
                </a:cubicBezTo>
                <a:close/>
                <a:moveTo>
                  <a:pt x="663" y="17139"/>
                </a:moveTo>
                <a:cubicBezTo>
                  <a:pt x="641" y="17139"/>
                  <a:pt x="618" y="17141"/>
                  <a:pt x="596" y="17145"/>
                </a:cubicBezTo>
                <a:cubicBezTo>
                  <a:pt x="417" y="17193"/>
                  <a:pt x="298" y="17371"/>
                  <a:pt x="334" y="17550"/>
                </a:cubicBezTo>
                <a:cubicBezTo>
                  <a:pt x="441" y="18014"/>
                  <a:pt x="560" y="18467"/>
                  <a:pt x="703" y="18907"/>
                </a:cubicBezTo>
                <a:cubicBezTo>
                  <a:pt x="750" y="19050"/>
                  <a:pt x="881" y="19134"/>
                  <a:pt x="1024" y="19134"/>
                </a:cubicBezTo>
                <a:cubicBezTo>
                  <a:pt x="1060" y="19134"/>
                  <a:pt x="1096" y="19134"/>
                  <a:pt x="1131" y="19122"/>
                </a:cubicBezTo>
                <a:cubicBezTo>
                  <a:pt x="1310" y="19062"/>
                  <a:pt x="1417" y="18872"/>
                  <a:pt x="1358" y="18693"/>
                </a:cubicBezTo>
                <a:cubicBezTo>
                  <a:pt x="1215" y="18276"/>
                  <a:pt x="1096" y="17836"/>
                  <a:pt x="1000" y="17407"/>
                </a:cubicBezTo>
                <a:cubicBezTo>
                  <a:pt x="969" y="17250"/>
                  <a:pt x="827" y="17139"/>
                  <a:pt x="663" y="17139"/>
                </a:cubicBezTo>
                <a:close/>
                <a:moveTo>
                  <a:pt x="27261" y="20011"/>
                </a:moveTo>
                <a:cubicBezTo>
                  <a:pt x="27132" y="20011"/>
                  <a:pt x="27006" y="20082"/>
                  <a:pt x="26944" y="20205"/>
                </a:cubicBezTo>
                <a:cubicBezTo>
                  <a:pt x="26754" y="20610"/>
                  <a:pt x="26551" y="21003"/>
                  <a:pt x="26325" y="21384"/>
                </a:cubicBezTo>
                <a:cubicBezTo>
                  <a:pt x="26230" y="21550"/>
                  <a:pt x="26289" y="21753"/>
                  <a:pt x="26444" y="21848"/>
                </a:cubicBezTo>
                <a:cubicBezTo>
                  <a:pt x="26504" y="21884"/>
                  <a:pt x="26563" y="21896"/>
                  <a:pt x="26623" y="21896"/>
                </a:cubicBezTo>
                <a:cubicBezTo>
                  <a:pt x="26742" y="21896"/>
                  <a:pt x="26849" y="21836"/>
                  <a:pt x="26920" y="21729"/>
                </a:cubicBezTo>
                <a:cubicBezTo>
                  <a:pt x="27147" y="21336"/>
                  <a:pt x="27373" y="20919"/>
                  <a:pt x="27563" y="20491"/>
                </a:cubicBezTo>
                <a:cubicBezTo>
                  <a:pt x="27647" y="20324"/>
                  <a:pt x="27563" y="20122"/>
                  <a:pt x="27397" y="20038"/>
                </a:cubicBezTo>
                <a:cubicBezTo>
                  <a:pt x="27353" y="20020"/>
                  <a:pt x="27307" y="20011"/>
                  <a:pt x="27261" y="20011"/>
                </a:cubicBezTo>
                <a:close/>
                <a:moveTo>
                  <a:pt x="1651" y="20041"/>
                </a:moveTo>
                <a:cubicBezTo>
                  <a:pt x="1604" y="20041"/>
                  <a:pt x="1557" y="20052"/>
                  <a:pt x="1512" y="20074"/>
                </a:cubicBezTo>
                <a:cubicBezTo>
                  <a:pt x="1334" y="20157"/>
                  <a:pt x="1262" y="20360"/>
                  <a:pt x="1346" y="20527"/>
                </a:cubicBezTo>
                <a:cubicBezTo>
                  <a:pt x="1536" y="20955"/>
                  <a:pt x="1762" y="21360"/>
                  <a:pt x="2001" y="21765"/>
                </a:cubicBezTo>
                <a:cubicBezTo>
                  <a:pt x="2060" y="21872"/>
                  <a:pt x="2179" y="21931"/>
                  <a:pt x="2286" y="21931"/>
                </a:cubicBezTo>
                <a:cubicBezTo>
                  <a:pt x="2346" y="21931"/>
                  <a:pt x="2405" y="21920"/>
                  <a:pt x="2465" y="21884"/>
                </a:cubicBezTo>
                <a:cubicBezTo>
                  <a:pt x="2632" y="21789"/>
                  <a:pt x="2679" y="21586"/>
                  <a:pt x="2584" y="21420"/>
                </a:cubicBezTo>
                <a:cubicBezTo>
                  <a:pt x="2358" y="21039"/>
                  <a:pt x="2155" y="20646"/>
                  <a:pt x="1965" y="20241"/>
                </a:cubicBezTo>
                <a:cubicBezTo>
                  <a:pt x="1904" y="20119"/>
                  <a:pt x="1779" y="20041"/>
                  <a:pt x="1651" y="20041"/>
                </a:cubicBezTo>
                <a:close/>
                <a:moveTo>
                  <a:pt x="25672" y="22634"/>
                </a:moveTo>
                <a:cubicBezTo>
                  <a:pt x="25570" y="22634"/>
                  <a:pt x="25467" y="22681"/>
                  <a:pt x="25396" y="22765"/>
                </a:cubicBezTo>
                <a:cubicBezTo>
                  <a:pt x="25134" y="23122"/>
                  <a:pt x="24849" y="23467"/>
                  <a:pt x="24539" y="23789"/>
                </a:cubicBezTo>
                <a:cubicBezTo>
                  <a:pt x="24420" y="23920"/>
                  <a:pt x="24420" y="24146"/>
                  <a:pt x="24563" y="24265"/>
                </a:cubicBezTo>
                <a:cubicBezTo>
                  <a:pt x="24622" y="24325"/>
                  <a:pt x="24706" y="24360"/>
                  <a:pt x="24789" y="24360"/>
                </a:cubicBezTo>
                <a:cubicBezTo>
                  <a:pt x="24884" y="24360"/>
                  <a:pt x="24980" y="24325"/>
                  <a:pt x="25039" y="24253"/>
                </a:cubicBezTo>
                <a:cubicBezTo>
                  <a:pt x="25361" y="23908"/>
                  <a:pt x="25658" y="23551"/>
                  <a:pt x="25944" y="23182"/>
                </a:cubicBezTo>
                <a:cubicBezTo>
                  <a:pt x="26051" y="23027"/>
                  <a:pt x="26027" y="22813"/>
                  <a:pt x="25873" y="22705"/>
                </a:cubicBezTo>
                <a:cubicBezTo>
                  <a:pt x="25814" y="22657"/>
                  <a:pt x="25743" y="22634"/>
                  <a:pt x="25672" y="22634"/>
                </a:cubicBezTo>
                <a:close/>
                <a:moveTo>
                  <a:pt x="3245" y="22663"/>
                </a:moveTo>
                <a:cubicBezTo>
                  <a:pt x="3173" y="22663"/>
                  <a:pt x="3100" y="22685"/>
                  <a:pt x="3036" y="22729"/>
                </a:cubicBezTo>
                <a:cubicBezTo>
                  <a:pt x="2882" y="22848"/>
                  <a:pt x="2858" y="23063"/>
                  <a:pt x="2977" y="23217"/>
                </a:cubicBezTo>
                <a:cubicBezTo>
                  <a:pt x="3251" y="23586"/>
                  <a:pt x="3560" y="23944"/>
                  <a:pt x="3870" y="24277"/>
                </a:cubicBezTo>
                <a:cubicBezTo>
                  <a:pt x="3941" y="24348"/>
                  <a:pt x="4037" y="24384"/>
                  <a:pt x="4120" y="24384"/>
                </a:cubicBezTo>
                <a:cubicBezTo>
                  <a:pt x="4203" y="24384"/>
                  <a:pt x="4287" y="24360"/>
                  <a:pt x="4358" y="24301"/>
                </a:cubicBezTo>
                <a:cubicBezTo>
                  <a:pt x="4501" y="24170"/>
                  <a:pt x="4501" y="23956"/>
                  <a:pt x="4370" y="23813"/>
                </a:cubicBezTo>
                <a:cubicBezTo>
                  <a:pt x="4072" y="23491"/>
                  <a:pt x="3787" y="23146"/>
                  <a:pt x="3513" y="22801"/>
                </a:cubicBezTo>
                <a:cubicBezTo>
                  <a:pt x="3449" y="22709"/>
                  <a:pt x="3349" y="22663"/>
                  <a:pt x="3245" y="22663"/>
                </a:cubicBezTo>
                <a:close/>
                <a:moveTo>
                  <a:pt x="23553" y="24856"/>
                </a:moveTo>
                <a:cubicBezTo>
                  <a:pt x="23476" y="24856"/>
                  <a:pt x="23398" y="24880"/>
                  <a:pt x="23337" y="24932"/>
                </a:cubicBezTo>
                <a:cubicBezTo>
                  <a:pt x="23003" y="25218"/>
                  <a:pt x="22646" y="25491"/>
                  <a:pt x="22289" y="25753"/>
                </a:cubicBezTo>
                <a:cubicBezTo>
                  <a:pt x="22134" y="25861"/>
                  <a:pt x="22086" y="26063"/>
                  <a:pt x="22205" y="26218"/>
                </a:cubicBezTo>
                <a:cubicBezTo>
                  <a:pt x="22265" y="26313"/>
                  <a:pt x="22372" y="26373"/>
                  <a:pt x="22479" y="26373"/>
                </a:cubicBezTo>
                <a:cubicBezTo>
                  <a:pt x="22551" y="26373"/>
                  <a:pt x="22610" y="26349"/>
                  <a:pt x="22670" y="26313"/>
                </a:cubicBezTo>
                <a:cubicBezTo>
                  <a:pt x="23051" y="26039"/>
                  <a:pt x="23432" y="25753"/>
                  <a:pt x="23777" y="25456"/>
                </a:cubicBezTo>
                <a:cubicBezTo>
                  <a:pt x="23920" y="25337"/>
                  <a:pt x="23944" y="25122"/>
                  <a:pt x="23825" y="24979"/>
                </a:cubicBezTo>
                <a:cubicBezTo>
                  <a:pt x="23757" y="24898"/>
                  <a:pt x="23655" y="24856"/>
                  <a:pt x="23553" y="24856"/>
                </a:cubicBezTo>
                <a:close/>
                <a:moveTo>
                  <a:pt x="5363" y="24879"/>
                </a:moveTo>
                <a:cubicBezTo>
                  <a:pt x="5262" y="24879"/>
                  <a:pt x="5164" y="24922"/>
                  <a:pt x="5096" y="25003"/>
                </a:cubicBezTo>
                <a:cubicBezTo>
                  <a:pt x="4977" y="25146"/>
                  <a:pt x="5001" y="25360"/>
                  <a:pt x="5144" y="25480"/>
                </a:cubicBezTo>
                <a:cubicBezTo>
                  <a:pt x="5489" y="25777"/>
                  <a:pt x="5870" y="26063"/>
                  <a:pt x="6251" y="26337"/>
                </a:cubicBezTo>
                <a:cubicBezTo>
                  <a:pt x="6311" y="26373"/>
                  <a:pt x="6382" y="26396"/>
                  <a:pt x="6442" y="26396"/>
                </a:cubicBezTo>
                <a:cubicBezTo>
                  <a:pt x="6549" y="26396"/>
                  <a:pt x="6656" y="26337"/>
                  <a:pt x="6727" y="26242"/>
                </a:cubicBezTo>
                <a:cubicBezTo>
                  <a:pt x="6835" y="26087"/>
                  <a:pt x="6787" y="25872"/>
                  <a:pt x="6632" y="25765"/>
                </a:cubicBezTo>
                <a:cubicBezTo>
                  <a:pt x="6275" y="25515"/>
                  <a:pt x="5918" y="25241"/>
                  <a:pt x="5584" y="24956"/>
                </a:cubicBezTo>
                <a:cubicBezTo>
                  <a:pt x="5517" y="24904"/>
                  <a:pt x="5439" y="24879"/>
                  <a:pt x="5363" y="24879"/>
                </a:cubicBezTo>
                <a:close/>
                <a:moveTo>
                  <a:pt x="21020" y="26573"/>
                </a:moveTo>
                <a:cubicBezTo>
                  <a:pt x="20966" y="26573"/>
                  <a:pt x="20911" y="26585"/>
                  <a:pt x="20860" y="26611"/>
                </a:cubicBezTo>
                <a:cubicBezTo>
                  <a:pt x="20467" y="26825"/>
                  <a:pt x="20062" y="27004"/>
                  <a:pt x="19658" y="27182"/>
                </a:cubicBezTo>
                <a:cubicBezTo>
                  <a:pt x="19479" y="27254"/>
                  <a:pt x="19396" y="27444"/>
                  <a:pt x="19467" y="27623"/>
                </a:cubicBezTo>
                <a:cubicBezTo>
                  <a:pt x="19527" y="27754"/>
                  <a:pt x="19658" y="27837"/>
                  <a:pt x="19789" y="27837"/>
                </a:cubicBezTo>
                <a:cubicBezTo>
                  <a:pt x="19836" y="27837"/>
                  <a:pt x="19872" y="27825"/>
                  <a:pt x="19919" y="27813"/>
                </a:cubicBezTo>
                <a:cubicBezTo>
                  <a:pt x="20348" y="27635"/>
                  <a:pt x="20777" y="27432"/>
                  <a:pt x="21182" y="27218"/>
                </a:cubicBezTo>
                <a:cubicBezTo>
                  <a:pt x="21348" y="27123"/>
                  <a:pt x="21408" y="26920"/>
                  <a:pt x="21324" y="26754"/>
                </a:cubicBezTo>
                <a:cubicBezTo>
                  <a:pt x="21266" y="26637"/>
                  <a:pt x="21145" y="26573"/>
                  <a:pt x="21020" y="26573"/>
                </a:cubicBezTo>
                <a:close/>
                <a:moveTo>
                  <a:pt x="7902" y="26592"/>
                </a:moveTo>
                <a:cubicBezTo>
                  <a:pt x="7780" y="26592"/>
                  <a:pt x="7663" y="26662"/>
                  <a:pt x="7597" y="26777"/>
                </a:cubicBezTo>
                <a:cubicBezTo>
                  <a:pt x="7513" y="26944"/>
                  <a:pt x="7573" y="27146"/>
                  <a:pt x="7739" y="27230"/>
                </a:cubicBezTo>
                <a:cubicBezTo>
                  <a:pt x="8156" y="27456"/>
                  <a:pt x="8585" y="27646"/>
                  <a:pt x="9013" y="27825"/>
                </a:cubicBezTo>
                <a:cubicBezTo>
                  <a:pt x="9049" y="27837"/>
                  <a:pt x="9097" y="27849"/>
                  <a:pt x="9144" y="27849"/>
                </a:cubicBezTo>
                <a:cubicBezTo>
                  <a:pt x="9275" y="27849"/>
                  <a:pt x="9406" y="27766"/>
                  <a:pt x="9454" y="27635"/>
                </a:cubicBezTo>
                <a:cubicBezTo>
                  <a:pt x="9525" y="27456"/>
                  <a:pt x="9442" y="27265"/>
                  <a:pt x="9263" y="27194"/>
                </a:cubicBezTo>
                <a:cubicBezTo>
                  <a:pt x="8859" y="27027"/>
                  <a:pt x="8454" y="26837"/>
                  <a:pt x="8061" y="26634"/>
                </a:cubicBezTo>
                <a:cubicBezTo>
                  <a:pt x="8010" y="26605"/>
                  <a:pt x="7956" y="26592"/>
                  <a:pt x="7902" y="26592"/>
                </a:cubicBezTo>
                <a:close/>
                <a:moveTo>
                  <a:pt x="10756" y="27707"/>
                </a:moveTo>
                <a:cubicBezTo>
                  <a:pt x="10602" y="27707"/>
                  <a:pt x="10470" y="27806"/>
                  <a:pt x="10430" y="27956"/>
                </a:cubicBezTo>
                <a:cubicBezTo>
                  <a:pt x="10371" y="28147"/>
                  <a:pt x="10478" y="28337"/>
                  <a:pt x="10668" y="28385"/>
                </a:cubicBezTo>
                <a:cubicBezTo>
                  <a:pt x="11109" y="28504"/>
                  <a:pt x="11573" y="28599"/>
                  <a:pt x="12026" y="28682"/>
                </a:cubicBezTo>
                <a:lnTo>
                  <a:pt x="12085" y="28682"/>
                </a:lnTo>
                <a:cubicBezTo>
                  <a:pt x="12252" y="28682"/>
                  <a:pt x="12395" y="28563"/>
                  <a:pt x="12419" y="28397"/>
                </a:cubicBezTo>
                <a:cubicBezTo>
                  <a:pt x="12454" y="28218"/>
                  <a:pt x="12335" y="28039"/>
                  <a:pt x="12145" y="28004"/>
                </a:cubicBezTo>
                <a:cubicBezTo>
                  <a:pt x="11704" y="27932"/>
                  <a:pt x="11276" y="27837"/>
                  <a:pt x="10847" y="27718"/>
                </a:cubicBezTo>
                <a:cubicBezTo>
                  <a:pt x="10816" y="27710"/>
                  <a:pt x="10786" y="27707"/>
                  <a:pt x="10756" y="27707"/>
                </a:cubicBezTo>
                <a:close/>
                <a:moveTo>
                  <a:pt x="18187" y="27701"/>
                </a:moveTo>
                <a:cubicBezTo>
                  <a:pt x="18153" y="27701"/>
                  <a:pt x="18119" y="27707"/>
                  <a:pt x="18086" y="27718"/>
                </a:cubicBezTo>
                <a:cubicBezTo>
                  <a:pt x="17657" y="27825"/>
                  <a:pt x="17217" y="27920"/>
                  <a:pt x="16788" y="28004"/>
                </a:cubicBezTo>
                <a:cubicBezTo>
                  <a:pt x="16598" y="28027"/>
                  <a:pt x="16467" y="28206"/>
                  <a:pt x="16502" y="28397"/>
                </a:cubicBezTo>
                <a:cubicBezTo>
                  <a:pt x="16538" y="28563"/>
                  <a:pt x="16681" y="28682"/>
                  <a:pt x="16836" y="28682"/>
                </a:cubicBezTo>
                <a:cubicBezTo>
                  <a:pt x="16860" y="28682"/>
                  <a:pt x="16883" y="28670"/>
                  <a:pt x="16895" y="28670"/>
                </a:cubicBezTo>
                <a:cubicBezTo>
                  <a:pt x="17360" y="28599"/>
                  <a:pt x="17812" y="28492"/>
                  <a:pt x="18265" y="28373"/>
                </a:cubicBezTo>
                <a:cubicBezTo>
                  <a:pt x="18443" y="28325"/>
                  <a:pt x="18550" y="28135"/>
                  <a:pt x="18503" y="27956"/>
                </a:cubicBezTo>
                <a:cubicBezTo>
                  <a:pt x="18464" y="27801"/>
                  <a:pt x="18331" y="27701"/>
                  <a:pt x="18187" y="27701"/>
                </a:cubicBezTo>
                <a:close/>
                <a:moveTo>
                  <a:pt x="15154" y="28182"/>
                </a:moveTo>
                <a:cubicBezTo>
                  <a:pt x="15147" y="28182"/>
                  <a:pt x="15140" y="28182"/>
                  <a:pt x="15133" y="28182"/>
                </a:cubicBezTo>
                <a:cubicBezTo>
                  <a:pt x="14913" y="28194"/>
                  <a:pt x="14690" y="28200"/>
                  <a:pt x="14466" y="28200"/>
                </a:cubicBezTo>
                <a:cubicBezTo>
                  <a:pt x="14243" y="28200"/>
                  <a:pt x="14020" y="28194"/>
                  <a:pt x="13800" y="28182"/>
                </a:cubicBezTo>
                <a:cubicBezTo>
                  <a:pt x="13793" y="28182"/>
                  <a:pt x="13786" y="28182"/>
                  <a:pt x="13779" y="28182"/>
                </a:cubicBezTo>
                <a:cubicBezTo>
                  <a:pt x="13598" y="28182"/>
                  <a:pt x="13454" y="28332"/>
                  <a:pt x="13442" y="28504"/>
                </a:cubicBezTo>
                <a:cubicBezTo>
                  <a:pt x="13431" y="28694"/>
                  <a:pt x="13573" y="28861"/>
                  <a:pt x="13764" y="28861"/>
                </a:cubicBezTo>
                <a:cubicBezTo>
                  <a:pt x="13990" y="28873"/>
                  <a:pt x="14216" y="28885"/>
                  <a:pt x="14443" y="28885"/>
                </a:cubicBezTo>
                <a:cubicBezTo>
                  <a:pt x="14681" y="28885"/>
                  <a:pt x="14931" y="28873"/>
                  <a:pt x="15157" y="28861"/>
                </a:cubicBezTo>
                <a:cubicBezTo>
                  <a:pt x="15347" y="28849"/>
                  <a:pt x="15490" y="28694"/>
                  <a:pt x="15490" y="28504"/>
                </a:cubicBezTo>
                <a:cubicBezTo>
                  <a:pt x="15479" y="28321"/>
                  <a:pt x="15325" y="28182"/>
                  <a:pt x="15154" y="2818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EEFCB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13;p19">
            <a:extLst>
              <a:ext uri="{FF2B5EF4-FFF2-40B4-BE49-F238E27FC236}">
                <a16:creationId xmlns:a16="http://schemas.microsoft.com/office/drawing/2014/main" id="{FAE318B5-406F-6847-916A-DF6849946043}"/>
              </a:ext>
            </a:extLst>
          </p:cNvPr>
          <p:cNvSpPr/>
          <p:nvPr/>
        </p:nvSpPr>
        <p:spPr>
          <a:xfrm>
            <a:off x="6882465" y="3272929"/>
            <a:ext cx="1527957" cy="925841"/>
          </a:xfrm>
          <a:custGeom>
            <a:avLst/>
            <a:gdLst/>
            <a:ahLst/>
            <a:cxnLst/>
            <a:rect l="l" t="t" r="r" b="b"/>
            <a:pathLst>
              <a:path w="28885" h="28885" extrusionOk="0">
                <a:moveTo>
                  <a:pt x="15086" y="0"/>
                </a:moveTo>
                <a:cubicBezTo>
                  <a:pt x="14895" y="0"/>
                  <a:pt x="14740" y="143"/>
                  <a:pt x="14728" y="334"/>
                </a:cubicBezTo>
                <a:cubicBezTo>
                  <a:pt x="14716" y="524"/>
                  <a:pt x="14871" y="679"/>
                  <a:pt x="15050" y="691"/>
                </a:cubicBezTo>
                <a:cubicBezTo>
                  <a:pt x="15502" y="703"/>
                  <a:pt x="15943" y="750"/>
                  <a:pt x="16383" y="810"/>
                </a:cubicBezTo>
                <a:lnTo>
                  <a:pt x="16431" y="810"/>
                </a:lnTo>
                <a:cubicBezTo>
                  <a:pt x="16598" y="810"/>
                  <a:pt x="16741" y="691"/>
                  <a:pt x="16764" y="524"/>
                </a:cubicBezTo>
                <a:cubicBezTo>
                  <a:pt x="16788" y="334"/>
                  <a:pt x="16657" y="155"/>
                  <a:pt x="16479" y="131"/>
                </a:cubicBezTo>
                <a:cubicBezTo>
                  <a:pt x="16014" y="72"/>
                  <a:pt x="15550" y="24"/>
                  <a:pt x="15086" y="0"/>
                </a:cubicBezTo>
                <a:close/>
                <a:moveTo>
                  <a:pt x="13359" y="35"/>
                </a:moveTo>
                <a:cubicBezTo>
                  <a:pt x="13351" y="35"/>
                  <a:pt x="13343" y="35"/>
                  <a:pt x="13335" y="36"/>
                </a:cubicBezTo>
                <a:cubicBezTo>
                  <a:pt x="12871" y="72"/>
                  <a:pt x="12407" y="131"/>
                  <a:pt x="11954" y="203"/>
                </a:cubicBezTo>
                <a:cubicBezTo>
                  <a:pt x="11764" y="238"/>
                  <a:pt x="11645" y="417"/>
                  <a:pt x="11680" y="596"/>
                </a:cubicBezTo>
                <a:cubicBezTo>
                  <a:pt x="11704" y="762"/>
                  <a:pt x="11847" y="881"/>
                  <a:pt x="12014" y="881"/>
                </a:cubicBezTo>
                <a:lnTo>
                  <a:pt x="12073" y="881"/>
                </a:lnTo>
                <a:cubicBezTo>
                  <a:pt x="12502" y="798"/>
                  <a:pt x="12954" y="750"/>
                  <a:pt x="13395" y="715"/>
                </a:cubicBezTo>
                <a:cubicBezTo>
                  <a:pt x="13573" y="703"/>
                  <a:pt x="13716" y="536"/>
                  <a:pt x="13704" y="346"/>
                </a:cubicBezTo>
                <a:cubicBezTo>
                  <a:pt x="13693" y="163"/>
                  <a:pt x="13540" y="35"/>
                  <a:pt x="13359" y="35"/>
                </a:cubicBezTo>
                <a:close/>
                <a:moveTo>
                  <a:pt x="18095" y="465"/>
                </a:moveTo>
                <a:cubicBezTo>
                  <a:pt x="17945" y="465"/>
                  <a:pt x="17804" y="566"/>
                  <a:pt x="17764" y="727"/>
                </a:cubicBezTo>
                <a:cubicBezTo>
                  <a:pt x="17717" y="905"/>
                  <a:pt x="17824" y="1096"/>
                  <a:pt x="18014" y="1143"/>
                </a:cubicBezTo>
                <a:cubicBezTo>
                  <a:pt x="18431" y="1250"/>
                  <a:pt x="18860" y="1393"/>
                  <a:pt x="19277" y="1548"/>
                </a:cubicBezTo>
                <a:cubicBezTo>
                  <a:pt x="19312" y="1560"/>
                  <a:pt x="19360" y="1572"/>
                  <a:pt x="19396" y="1572"/>
                </a:cubicBezTo>
                <a:cubicBezTo>
                  <a:pt x="19538" y="1572"/>
                  <a:pt x="19669" y="1489"/>
                  <a:pt x="19717" y="1346"/>
                </a:cubicBezTo>
                <a:cubicBezTo>
                  <a:pt x="19777" y="1167"/>
                  <a:pt x="19693" y="977"/>
                  <a:pt x="19515" y="905"/>
                </a:cubicBezTo>
                <a:cubicBezTo>
                  <a:pt x="19086" y="738"/>
                  <a:pt x="18634" y="596"/>
                  <a:pt x="18181" y="476"/>
                </a:cubicBezTo>
                <a:cubicBezTo>
                  <a:pt x="18153" y="469"/>
                  <a:pt x="18124" y="465"/>
                  <a:pt x="18095" y="465"/>
                </a:cubicBezTo>
                <a:close/>
                <a:moveTo>
                  <a:pt x="10345" y="595"/>
                </a:moveTo>
                <a:cubicBezTo>
                  <a:pt x="10314" y="595"/>
                  <a:pt x="10282" y="599"/>
                  <a:pt x="10252" y="607"/>
                </a:cubicBezTo>
                <a:cubicBezTo>
                  <a:pt x="9811" y="738"/>
                  <a:pt x="9371" y="905"/>
                  <a:pt x="8942" y="1084"/>
                </a:cubicBezTo>
                <a:cubicBezTo>
                  <a:pt x="8763" y="1155"/>
                  <a:pt x="8680" y="1346"/>
                  <a:pt x="8751" y="1524"/>
                </a:cubicBezTo>
                <a:cubicBezTo>
                  <a:pt x="8811" y="1655"/>
                  <a:pt x="8930" y="1739"/>
                  <a:pt x="9073" y="1739"/>
                </a:cubicBezTo>
                <a:cubicBezTo>
                  <a:pt x="9109" y="1739"/>
                  <a:pt x="9156" y="1727"/>
                  <a:pt x="9204" y="1715"/>
                </a:cubicBezTo>
                <a:cubicBezTo>
                  <a:pt x="9609" y="1536"/>
                  <a:pt x="10025" y="1393"/>
                  <a:pt x="10454" y="1262"/>
                </a:cubicBezTo>
                <a:cubicBezTo>
                  <a:pt x="10633" y="1203"/>
                  <a:pt x="10728" y="1012"/>
                  <a:pt x="10680" y="834"/>
                </a:cubicBezTo>
                <a:cubicBezTo>
                  <a:pt x="10631" y="686"/>
                  <a:pt x="10492" y="595"/>
                  <a:pt x="10345" y="595"/>
                </a:cubicBezTo>
                <a:close/>
                <a:moveTo>
                  <a:pt x="20953" y="1582"/>
                </a:moveTo>
                <a:cubicBezTo>
                  <a:pt x="20831" y="1582"/>
                  <a:pt x="20712" y="1646"/>
                  <a:pt x="20646" y="1762"/>
                </a:cubicBezTo>
                <a:cubicBezTo>
                  <a:pt x="20562" y="1929"/>
                  <a:pt x="20634" y="2131"/>
                  <a:pt x="20801" y="2227"/>
                </a:cubicBezTo>
                <a:cubicBezTo>
                  <a:pt x="21193" y="2429"/>
                  <a:pt x="21574" y="2655"/>
                  <a:pt x="21944" y="2893"/>
                </a:cubicBezTo>
                <a:cubicBezTo>
                  <a:pt x="22003" y="2929"/>
                  <a:pt x="22063" y="2953"/>
                  <a:pt x="22134" y="2953"/>
                </a:cubicBezTo>
                <a:cubicBezTo>
                  <a:pt x="22241" y="2953"/>
                  <a:pt x="22348" y="2893"/>
                  <a:pt x="22420" y="2798"/>
                </a:cubicBezTo>
                <a:cubicBezTo>
                  <a:pt x="22515" y="2632"/>
                  <a:pt x="22479" y="2429"/>
                  <a:pt x="22313" y="2322"/>
                </a:cubicBezTo>
                <a:cubicBezTo>
                  <a:pt x="21932" y="2072"/>
                  <a:pt x="21527" y="1834"/>
                  <a:pt x="21110" y="1619"/>
                </a:cubicBezTo>
                <a:cubicBezTo>
                  <a:pt x="21060" y="1594"/>
                  <a:pt x="21006" y="1582"/>
                  <a:pt x="20953" y="1582"/>
                </a:cubicBezTo>
                <a:close/>
                <a:moveTo>
                  <a:pt x="7533" y="1800"/>
                </a:moveTo>
                <a:cubicBezTo>
                  <a:pt x="7477" y="1800"/>
                  <a:pt x="7420" y="1815"/>
                  <a:pt x="7370" y="1846"/>
                </a:cubicBezTo>
                <a:cubicBezTo>
                  <a:pt x="6965" y="2072"/>
                  <a:pt x="6561" y="2322"/>
                  <a:pt x="6180" y="2584"/>
                </a:cubicBezTo>
                <a:cubicBezTo>
                  <a:pt x="6025" y="2691"/>
                  <a:pt x="5989" y="2905"/>
                  <a:pt x="6096" y="3060"/>
                </a:cubicBezTo>
                <a:cubicBezTo>
                  <a:pt x="6168" y="3155"/>
                  <a:pt x="6275" y="3203"/>
                  <a:pt x="6382" y="3203"/>
                </a:cubicBezTo>
                <a:cubicBezTo>
                  <a:pt x="6442" y="3203"/>
                  <a:pt x="6513" y="3191"/>
                  <a:pt x="6573" y="3143"/>
                </a:cubicBezTo>
                <a:cubicBezTo>
                  <a:pt x="6942" y="2893"/>
                  <a:pt x="7323" y="2655"/>
                  <a:pt x="7704" y="2441"/>
                </a:cubicBezTo>
                <a:cubicBezTo>
                  <a:pt x="7870" y="2346"/>
                  <a:pt x="7918" y="2131"/>
                  <a:pt x="7835" y="1977"/>
                </a:cubicBezTo>
                <a:cubicBezTo>
                  <a:pt x="7770" y="1864"/>
                  <a:pt x="7651" y="1800"/>
                  <a:pt x="7533" y="1800"/>
                </a:cubicBezTo>
                <a:close/>
                <a:moveTo>
                  <a:pt x="23506" y="3282"/>
                </a:moveTo>
                <a:cubicBezTo>
                  <a:pt x="23407" y="3282"/>
                  <a:pt x="23309" y="3324"/>
                  <a:pt x="23241" y="3405"/>
                </a:cubicBezTo>
                <a:cubicBezTo>
                  <a:pt x="23122" y="3548"/>
                  <a:pt x="23134" y="3763"/>
                  <a:pt x="23277" y="3882"/>
                </a:cubicBezTo>
                <a:cubicBezTo>
                  <a:pt x="23622" y="4167"/>
                  <a:pt x="23944" y="4477"/>
                  <a:pt x="24265" y="4787"/>
                </a:cubicBezTo>
                <a:cubicBezTo>
                  <a:pt x="24325" y="4858"/>
                  <a:pt x="24420" y="4894"/>
                  <a:pt x="24503" y="4894"/>
                </a:cubicBezTo>
                <a:cubicBezTo>
                  <a:pt x="24587" y="4894"/>
                  <a:pt x="24670" y="4858"/>
                  <a:pt x="24742" y="4798"/>
                </a:cubicBezTo>
                <a:cubicBezTo>
                  <a:pt x="24872" y="4656"/>
                  <a:pt x="24884" y="4441"/>
                  <a:pt x="24742" y="4310"/>
                </a:cubicBezTo>
                <a:cubicBezTo>
                  <a:pt x="24420" y="3977"/>
                  <a:pt x="24075" y="3655"/>
                  <a:pt x="23718" y="3358"/>
                </a:cubicBezTo>
                <a:cubicBezTo>
                  <a:pt x="23656" y="3306"/>
                  <a:pt x="23581" y="3282"/>
                  <a:pt x="23506" y="3282"/>
                </a:cubicBezTo>
                <a:close/>
                <a:moveTo>
                  <a:pt x="5040" y="3585"/>
                </a:moveTo>
                <a:cubicBezTo>
                  <a:pt x="4959" y="3585"/>
                  <a:pt x="4877" y="3612"/>
                  <a:pt x="4810" y="3667"/>
                </a:cubicBezTo>
                <a:cubicBezTo>
                  <a:pt x="4465" y="3977"/>
                  <a:pt x="4132" y="4310"/>
                  <a:pt x="3822" y="4656"/>
                </a:cubicBezTo>
                <a:cubicBezTo>
                  <a:pt x="3691" y="4787"/>
                  <a:pt x="3703" y="5001"/>
                  <a:pt x="3834" y="5132"/>
                </a:cubicBezTo>
                <a:cubicBezTo>
                  <a:pt x="3906" y="5191"/>
                  <a:pt x="3989" y="5227"/>
                  <a:pt x="4072" y="5227"/>
                </a:cubicBezTo>
                <a:cubicBezTo>
                  <a:pt x="4168" y="5227"/>
                  <a:pt x="4251" y="5191"/>
                  <a:pt x="4322" y="5108"/>
                </a:cubicBezTo>
                <a:cubicBezTo>
                  <a:pt x="4620" y="4787"/>
                  <a:pt x="4941" y="4477"/>
                  <a:pt x="5275" y="4179"/>
                </a:cubicBezTo>
                <a:cubicBezTo>
                  <a:pt x="5406" y="4048"/>
                  <a:pt x="5418" y="3834"/>
                  <a:pt x="5299" y="3691"/>
                </a:cubicBezTo>
                <a:cubicBezTo>
                  <a:pt x="5228" y="3621"/>
                  <a:pt x="5134" y="3585"/>
                  <a:pt x="5040" y="3585"/>
                </a:cubicBezTo>
                <a:close/>
                <a:moveTo>
                  <a:pt x="25620" y="5495"/>
                </a:moveTo>
                <a:cubicBezTo>
                  <a:pt x="25549" y="5495"/>
                  <a:pt x="25479" y="5517"/>
                  <a:pt x="25420" y="5560"/>
                </a:cubicBezTo>
                <a:cubicBezTo>
                  <a:pt x="25265" y="5680"/>
                  <a:pt x="25242" y="5894"/>
                  <a:pt x="25349" y="6049"/>
                </a:cubicBezTo>
                <a:cubicBezTo>
                  <a:pt x="25623" y="6394"/>
                  <a:pt x="25885" y="6763"/>
                  <a:pt x="26111" y="7132"/>
                </a:cubicBezTo>
                <a:cubicBezTo>
                  <a:pt x="26182" y="7239"/>
                  <a:pt x="26289" y="7299"/>
                  <a:pt x="26408" y="7299"/>
                </a:cubicBezTo>
                <a:cubicBezTo>
                  <a:pt x="26468" y="7299"/>
                  <a:pt x="26527" y="7275"/>
                  <a:pt x="26587" y="7239"/>
                </a:cubicBezTo>
                <a:cubicBezTo>
                  <a:pt x="26742" y="7144"/>
                  <a:pt x="26789" y="6930"/>
                  <a:pt x="26694" y="6775"/>
                </a:cubicBezTo>
                <a:cubicBezTo>
                  <a:pt x="26444" y="6382"/>
                  <a:pt x="26182" y="5989"/>
                  <a:pt x="25896" y="5632"/>
                </a:cubicBezTo>
                <a:cubicBezTo>
                  <a:pt x="25826" y="5540"/>
                  <a:pt x="25722" y="5495"/>
                  <a:pt x="25620" y="5495"/>
                </a:cubicBezTo>
                <a:close/>
                <a:moveTo>
                  <a:pt x="2986" y="5859"/>
                </a:moveTo>
                <a:cubicBezTo>
                  <a:pt x="2881" y="5859"/>
                  <a:pt x="2779" y="5909"/>
                  <a:pt x="2715" y="6001"/>
                </a:cubicBezTo>
                <a:cubicBezTo>
                  <a:pt x="2441" y="6382"/>
                  <a:pt x="2191" y="6775"/>
                  <a:pt x="1953" y="7180"/>
                </a:cubicBezTo>
                <a:cubicBezTo>
                  <a:pt x="1858" y="7334"/>
                  <a:pt x="1917" y="7549"/>
                  <a:pt x="2084" y="7644"/>
                </a:cubicBezTo>
                <a:cubicBezTo>
                  <a:pt x="2132" y="7668"/>
                  <a:pt x="2191" y="7692"/>
                  <a:pt x="2251" y="7692"/>
                </a:cubicBezTo>
                <a:cubicBezTo>
                  <a:pt x="2370" y="7692"/>
                  <a:pt x="2477" y="7632"/>
                  <a:pt x="2548" y="7525"/>
                </a:cubicBezTo>
                <a:cubicBezTo>
                  <a:pt x="2763" y="7132"/>
                  <a:pt x="3013" y="6763"/>
                  <a:pt x="3275" y="6406"/>
                </a:cubicBezTo>
                <a:cubicBezTo>
                  <a:pt x="3382" y="6251"/>
                  <a:pt x="3346" y="6037"/>
                  <a:pt x="3191" y="5930"/>
                </a:cubicBezTo>
                <a:cubicBezTo>
                  <a:pt x="3129" y="5882"/>
                  <a:pt x="3057" y="5859"/>
                  <a:pt x="2986" y="5859"/>
                </a:cubicBezTo>
                <a:close/>
                <a:moveTo>
                  <a:pt x="27221" y="8109"/>
                </a:moveTo>
                <a:cubicBezTo>
                  <a:pt x="27172" y="8109"/>
                  <a:pt x="27122" y="8121"/>
                  <a:pt x="27075" y="8144"/>
                </a:cubicBezTo>
                <a:cubicBezTo>
                  <a:pt x="26908" y="8227"/>
                  <a:pt x="26825" y="8430"/>
                  <a:pt x="26908" y="8597"/>
                </a:cubicBezTo>
                <a:cubicBezTo>
                  <a:pt x="27099" y="9001"/>
                  <a:pt x="27266" y="9406"/>
                  <a:pt x="27420" y="9823"/>
                </a:cubicBezTo>
                <a:cubicBezTo>
                  <a:pt x="27468" y="9966"/>
                  <a:pt x="27599" y="10049"/>
                  <a:pt x="27742" y="10049"/>
                </a:cubicBezTo>
                <a:cubicBezTo>
                  <a:pt x="27778" y="10049"/>
                  <a:pt x="27813" y="10049"/>
                  <a:pt x="27849" y="10037"/>
                </a:cubicBezTo>
                <a:cubicBezTo>
                  <a:pt x="28028" y="9966"/>
                  <a:pt x="28123" y="9775"/>
                  <a:pt x="28063" y="9597"/>
                </a:cubicBezTo>
                <a:cubicBezTo>
                  <a:pt x="27909" y="9156"/>
                  <a:pt x="27730" y="8727"/>
                  <a:pt x="27528" y="8311"/>
                </a:cubicBezTo>
                <a:cubicBezTo>
                  <a:pt x="27468" y="8182"/>
                  <a:pt x="27346" y="8109"/>
                  <a:pt x="27221" y="8109"/>
                </a:cubicBezTo>
                <a:close/>
                <a:moveTo>
                  <a:pt x="1488" y="8523"/>
                </a:moveTo>
                <a:cubicBezTo>
                  <a:pt x="1351" y="8523"/>
                  <a:pt x="1221" y="8604"/>
                  <a:pt x="1167" y="8739"/>
                </a:cubicBezTo>
                <a:cubicBezTo>
                  <a:pt x="989" y="9156"/>
                  <a:pt x="822" y="9597"/>
                  <a:pt x="679" y="10037"/>
                </a:cubicBezTo>
                <a:cubicBezTo>
                  <a:pt x="619" y="10228"/>
                  <a:pt x="727" y="10418"/>
                  <a:pt x="905" y="10466"/>
                </a:cubicBezTo>
                <a:cubicBezTo>
                  <a:pt x="941" y="10478"/>
                  <a:pt x="977" y="10490"/>
                  <a:pt x="1000" y="10490"/>
                </a:cubicBezTo>
                <a:cubicBezTo>
                  <a:pt x="1155" y="10490"/>
                  <a:pt x="1286" y="10394"/>
                  <a:pt x="1334" y="10251"/>
                </a:cubicBezTo>
                <a:cubicBezTo>
                  <a:pt x="1465" y="9823"/>
                  <a:pt x="1620" y="9406"/>
                  <a:pt x="1798" y="9001"/>
                </a:cubicBezTo>
                <a:cubicBezTo>
                  <a:pt x="1870" y="8835"/>
                  <a:pt x="1786" y="8632"/>
                  <a:pt x="1620" y="8549"/>
                </a:cubicBezTo>
                <a:cubicBezTo>
                  <a:pt x="1576" y="8532"/>
                  <a:pt x="1532" y="8523"/>
                  <a:pt x="1488" y="8523"/>
                </a:cubicBezTo>
                <a:close/>
                <a:moveTo>
                  <a:pt x="28203" y="11007"/>
                </a:moveTo>
                <a:cubicBezTo>
                  <a:pt x="28180" y="11007"/>
                  <a:pt x="28158" y="11009"/>
                  <a:pt x="28135" y="11013"/>
                </a:cubicBezTo>
                <a:cubicBezTo>
                  <a:pt x="27956" y="11061"/>
                  <a:pt x="27837" y="11240"/>
                  <a:pt x="27873" y="11430"/>
                </a:cubicBezTo>
                <a:cubicBezTo>
                  <a:pt x="27968" y="11859"/>
                  <a:pt x="28051" y="12299"/>
                  <a:pt x="28099" y="12740"/>
                </a:cubicBezTo>
                <a:cubicBezTo>
                  <a:pt x="28123" y="12907"/>
                  <a:pt x="28278" y="13038"/>
                  <a:pt x="28444" y="13038"/>
                </a:cubicBezTo>
                <a:lnTo>
                  <a:pt x="28480" y="13038"/>
                </a:lnTo>
                <a:cubicBezTo>
                  <a:pt x="28671" y="13014"/>
                  <a:pt x="28802" y="12847"/>
                  <a:pt x="28778" y="12657"/>
                </a:cubicBezTo>
                <a:cubicBezTo>
                  <a:pt x="28718" y="12192"/>
                  <a:pt x="28647" y="11728"/>
                  <a:pt x="28540" y="11275"/>
                </a:cubicBezTo>
                <a:cubicBezTo>
                  <a:pt x="28508" y="11118"/>
                  <a:pt x="28366" y="11007"/>
                  <a:pt x="28203" y="11007"/>
                </a:cubicBezTo>
                <a:close/>
                <a:moveTo>
                  <a:pt x="588" y="11460"/>
                </a:moveTo>
                <a:cubicBezTo>
                  <a:pt x="424" y="11460"/>
                  <a:pt x="282" y="11572"/>
                  <a:pt x="250" y="11740"/>
                </a:cubicBezTo>
                <a:cubicBezTo>
                  <a:pt x="167" y="12192"/>
                  <a:pt x="107" y="12657"/>
                  <a:pt x="60" y="13121"/>
                </a:cubicBezTo>
                <a:cubicBezTo>
                  <a:pt x="48" y="13311"/>
                  <a:pt x="179" y="13478"/>
                  <a:pt x="369" y="13490"/>
                </a:cubicBezTo>
                <a:lnTo>
                  <a:pt x="405" y="13490"/>
                </a:lnTo>
                <a:cubicBezTo>
                  <a:pt x="572" y="13490"/>
                  <a:pt x="727" y="13359"/>
                  <a:pt x="739" y="13180"/>
                </a:cubicBezTo>
                <a:cubicBezTo>
                  <a:pt x="774" y="12740"/>
                  <a:pt x="846" y="12299"/>
                  <a:pt x="929" y="11859"/>
                </a:cubicBezTo>
                <a:cubicBezTo>
                  <a:pt x="953" y="11680"/>
                  <a:pt x="834" y="11502"/>
                  <a:pt x="655" y="11466"/>
                </a:cubicBezTo>
                <a:cubicBezTo>
                  <a:pt x="632" y="11462"/>
                  <a:pt x="610" y="11460"/>
                  <a:pt x="588" y="11460"/>
                </a:cubicBezTo>
                <a:close/>
                <a:moveTo>
                  <a:pt x="28552" y="14061"/>
                </a:moveTo>
                <a:cubicBezTo>
                  <a:pt x="28361" y="14061"/>
                  <a:pt x="28206" y="14204"/>
                  <a:pt x="28206" y="14395"/>
                </a:cubicBezTo>
                <a:lnTo>
                  <a:pt x="28206" y="14431"/>
                </a:lnTo>
                <a:cubicBezTo>
                  <a:pt x="28206" y="14871"/>
                  <a:pt x="28182" y="15300"/>
                  <a:pt x="28147" y="15728"/>
                </a:cubicBezTo>
                <a:cubicBezTo>
                  <a:pt x="28135" y="15919"/>
                  <a:pt x="28266" y="16086"/>
                  <a:pt x="28456" y="16097"/>
                </a:cubicBezTo>
                <a:lnTo>
                  <a:pt x="28492" y="16097"/>
                </a:lnTo>
                <a:cubicBezTo>
                  <a:pt x="28659" y="16097"/>
                  <a:pt x="28813" y="15966"/>
                  <a:pt x="28825" y="15788"/>
                </a:cubicBezTo>
                <a:cubicBezTo>
                  <a:pt x="28873" y="15347"/>
                  <a:pt x="28885" y="14883"/>
                  <a:pt x="28885" y="14431"/>
                </a:cubicBezTo>
                <a:lnTo>
                  <a:pt x="28885" y="14395"/>
                </a:lnTo>
                <a:cubicBezTo>
                  <a:pt x="28885" y="14204"/>
                  <a:pt x="28742" y="14061"/>
                  <a:pt x="28552" y="14061"/>
                </a:cubicBezTo>
                <a:close/>
                <a:moveTo>
                  <a:pt x="346" y="14097"/>
                </a:moveTo>
                <a:cubicBezTo>
                  <a:pt x="155" y="14097"/>
                  <a:pt x="0" y="14252"/>
                  <a:pt x="0" y="14431"/>
                </a:cubicBezTo>
                <a:cubicBezTo>
                  <a:pt x="0" y="14907"/>
                  <a:pt x="24" y="15371"/>
                  <a:pt x="72" y="15836"/>
                </a:cubicBezTo>
                <a:cubicBezTo>
                  <a:pt x="84" y="16002"/>
                  <a:pt x="238" y="16145"/>
                  <a:pt x="405" y="16145"/>
                </a:cubicBezTo>
                <a:cubicBezTo>
                  <a:pt x="417" y="16145"/>
                  <a:pt x="429" y="16133"/>
                  <a:pt x="441" y="16133"/>
                </a:cubicBezTo>
                <a:cubicBezTo>
                  <a:pt x="631" y="16121"/>
                  <a:pt x="762" y="15955"/>
                  <a:pt x="750" y="15764"/>
                </a:cubicBezTo>
                <a:cubicBezTo>
                  <a:pt x="703" y="15324"/>
                  <a:pt x="679" y="14883"/>
                  <a:pt x="679" y="14431"/>
                </a:cubicBezTo>
                <a:cubicBezTo>
                  <a:pt x="679" y="14252"/>
                  <a:pt x="536" y="14097"/>
                  <a:pt x="346" y="14097"/>
                </a:cubicBezTo>
                <a:close/>
                <a:moveTo>
                  <a:pt x="28234" y="17103"/>
                </a:moveTo>
                <a:cubicBezTo>
                  <a:pt x="28070" y="17103"/>
                  <a:pt x="27928" y="17214"/>
                  <a:pt x="27897" y="17371"/>
                </a:cubicBezTo>
                <a:cubicBezTo>
                  <a:pt x="27801" y="17800"/>
                  <a:pt x="27682" y="18241"/>
                  <a:pt x="27551" y="18657"/>
                </a:cubicBezTo>
                <a:cubicBezTo>
                  <a:pt x="27492" y="18836"/>
                  <a:pt x="27587" y="19026"/>
                  <a:pt x="27766" y="19086"/>
                </a:cubicBezTo>
                <a:cubicBezTo>
                  <a:pt x="27801" y="19098"/>
                  <a:pt x="27837" y="19098"/>
                  <a:pt x="27873" y="19098"/>
                </a:cubicBezTo>
                <a:cubicBezTo>
                  <a:pt x="28016" y="19098"/>
                  <a:pt x="28147" y="19014"/>
                  <a:pt x="28194" y="18872"/>
                </a:cubicBezTo>
                <a:cubicBezTo>
                  <a:pt x="28337" y="18419"/>
                  <a:pt x="28456" y="17967"/>
                  <a:pt x="28563" y="17514"/>
                </a:cubicBezTo>
                <a:cubicBezTo>
                  <a:pt x="28599" y="17336"/>
                  <a:pt x="28480" y="17145"/>
                  <a:pt x="28301" y="17109"/>
                </a:cubicBezTo>
                <a:cubicBezTo>
                  <a:pt x="28279" y="17105"/>
                  <a:pt x="28256" y="17103"/>
                  <a:pt x="28234" y="17103"/>
                </a:cubicBezTo>
                <a:close/>
                <a:moveTo>
                  <a:pt x="663" y="17139"/>
                </a:moveTo>
                <a:cubicBezTo>
                  <a:pt x="641" y="17139"/>
                  <a:pt x="618" y="17141"/>
                  <a:pt x="596" y="17145"/>
                </a:cubicBezTo>
                <a:cubicBezTo>
                  <a:pt x="417" y="17193"/>
                  <a:pt x="298" y="17371"/>
                  <a:pt x="334" y="17550"/>
                </a:cubicBezTo>
                <a:cubicBezTo>
                  <a:pt x="441" y="18014"/>
                  <a:pt x="560" y="18467"/>
                  <a:pt x="703" y="18907"/>
                </a:cubicBezTo>
                <a:cubicBezTo>
                  <a:pt x="750" y="19050"/>
                  <a:pt x="881" y="19134"/>
                  <a:pt x="1024" y="19134"/>
                </a:cubicBezTo>
                <a:cubicBezTo>
                  <a:pt x="1060" y="19134"/>
                  <a:pt x="1096" y="19134"/>
                  <a:pt x="1131" y="19122"/>
                </a:cubicBezTo>
                <a:cubicBezTo>
                  <a:pt x="1310" y="19062"/>
                  <a:pt x="1417" y="18872"/>
                  <a:pt x="1358" y="18693"/>
                </a:cubicBezTo>
                <a:cubicBezTo>
                  <a:pt x="1215" y="18276"/>
                  <a:pt x="1096" y="17836"/>
                  <a:pt x="1000" y="17407"/>
                </a:cubicBezTo>
                <a:cubicBezTo>
                  <a:pt x="969" y="17250"/>
                  <a:pt x="827" y="17139"/>
                  <a:pt x="663" y="17139"/>
                </a:cubicBezTo>
                <a:close/>
                <a:moveTo>
                  <a:pt x="27261" y="20011"/>
                </a:moveTo>
                <a:cubicBezTo>
                  <a:pt x="27132" y="20011"/>
                  <a:pt x="27006" y="20082"/>
                  <a:pt x="26944" y="20205"/>
                </a:cubicBezTo>
                <a:cubicBezTo>
                  <a:pt x="26754" y="20610"/>
                  <a:pt x="26551" y="21003"/>
                  <a:pt x="26325" y="21384"/>
                </a:cubicBezTo>
                <a:cubicBezTo>
                  <a:pt x="26230" y="21550"/>
                  <a:pt x="26289" y="21753"/>
                  <a:pt x="26444" y="21848"/>
                </a:cubicBezTo>
                <a:cubicBezTo>
                  <a:pt x="26504" y="21884"/>
                  <a:pt x="26563" y="21896"/>
                  <a:pt x="26623" y="21896"/>
                </a:cubicBezTo>
                <a:cubicBezTo>
                  <a:pt x="26742" y="21896"/>
                  <a:pt x="26849" y="21836"/>
                  <a:pt x="26920" y="21729"/>
                </a:cubicBezTo>
                <a:cubicBezTo>
                  <a:pt x="27147" y="21336"/>
                  <a:pt x="27373" y="20919"/>
                  <a:pt x="27563" y="20491"/>
                </a:cubicBezTo>
                <a:cubicBezTo>
                  <a:pt x="27647" y="20324"/>
                  <a:pt x="27563" y="20122"/>
                  <a:pt x="27397" y="20038"/>
                </a:cubicBezTo>
                <a:cubicBezTo>
                  <a:pt x="27353" y="20020"/>
                  <a:pt x="27307" y="20011"/>
                  <a:pt x="27261" y="20011"/>
                </a:cubicBezTo>
                <a:close/>
                <a:moveTo>
                  <a:pt x="1651" y="20041"/>
                </a:moveTo>
                <a:cubicBezTo>
                  <a:pt x="1604" y="20041"/>
                  <a:pt x="1557" y="20052"/>
                  <a:pt x="1512" y="20074"/>
                </a:cubicBezTo>
                <a:cubicBezTo>
                  <a:pt x="1334" y="20157"/>
                  <a:pt x="1262" y="20360"/>
                  <a:pt x="1346" y="20527"/>
                </a:cubicBezTo>
                <a:cubicBezTo>
                  <a:pt x="1536" y="20955"/>
                  <a:pt x="1762" y="21360"/>
                  <a:pt x="2001" y="21765"/>
                </a:cubicBezTo>
                <a:cubicBezTo>
                  <a:pt x="2060" y="21872"/>
                  <a:pt x="2179" y="21931"/>
                  <a:pt x="2286" y="21931"/>
                </a:cubicBezTo>
                <a:cubicBezTo>
                  <a:pt x="2346" y="21931"/>
                  <a:pt x="2405" y="21920"/>
                  <a:pt x="2465" y="21884"/>
                </a:cubicBezTo>
                <a:cubicBezTo>
                  <a:pt x="2632" y="21789"/>
                  <a:pt x="2679" y="21586"/>
                  <a:pt x="2584" y="21420"/>
                </a:cubicBezTo>
                <a:cubicBezTo>
                  <a:pt x="2358" y="21039"/>
                  <a:pt x="2155" y="20646"/>
                  <a:pt x="1965" y="20241"/>
                </a:cubicBezTo>
                <a:cubicBezTo>
                  <a:pt x="1904" y="20119"/>
                  <a:pt x="1779" y="20041"/>
                  <a:pt x="1651" y="20041"/>
                </a:cubicBezTo>
                <a:close/>
                <a:moveTo>
                  <a:pt x="25672" y="22634"/>
                </a:moveTo>
                <a:cubicBezTo>
                  <a:pt x="25570" y="22634"/>
                  <a:pt x="25467" y="22681"/>
                  <a:pt x="25396" y="22765"/>
                </a:cubicBezTo>
                <a:cubicBezTo>
                  <a:pt x="25134" y="23122"/>
                  <a:pt x="24849" y="23467"/>
                  <a:pt x="24539" y="23789"/>
                </a:cubicBezTo>
                <a:cubicBezTo>
                  <a:pt x="24420" y="23920"/>
                  <a:pt x="24420" y="24146"/>
                  <a:pt x="24563" y="24265"/>
                </a:cubicBezTo>
                <a:cubicBezTo>
                  <a:pt x="24622" y="24325"/>
                  <a:pt x="24706" y="24360"/>
                  <a:pt x="24789" y="24360"/>
                </a:cubicBezTo>
                <a:cubicBezTo>
                  <a:pt x="24884" y="24360"/>
                  <a:pt x="24980" y="24325"/>
                  <a:pt x="25039" y="24253"/>
                </a:cubicBezTo>
                <a:cubicBezTo>
                  <a:pt x="25361" y="23908"/>
                  <a:pt x="25658" y="23551"/>
                  <a:pt x="25944" y="23182"/>
                </a:cubicBezTo>
                <a:cubicBezTo>
                  <a:pt x="26051" y="23027"/>
                  <a:pt x="26027" y="22813"/>
                  <a:pt x="25873" y="22705"/>
                </a:cubicBezTo>
                <a:cubicBezTo>
                  <a:pt x="25814" y="22657"/>
                  <a:pt x="25743" y="22634"/>
                  <a:pt x="25672" y="22634"/>
                </a:cubicBezTo>
                <a:close/>
                <a:moveTo>
                  <a:pt x="3245" y="22663"/>
                </a:moveTo>
                <a:cubicBezTo>
                  <a:pt x="3173" y="22663"/>
                  <a:pt x="3100" y="22685"/>
                  <a:pt x="3036" y="22729"/>
                </a:cubicBezTo>
                <a:cubicBezTo>
                  <a:pt x="2882" y="22848"/>
                  <a:pt x="2858" y="23063"/>
                  <a:pt x="2977" y="23217"/>
                </a:cubicBezTo>
                <a:cubicBezTo>
                  <a:pt x="3251" y="23586"/>
                  <a:pt x="3560" y="23944"/>
                  <a:pt x="3870" y="24277"/>
                </a:cubicBezTo>
                <a:cubicBezTo>
                  <a:pt x="3941" y="24348"/>
                  <a:pt x="4037" y="24384"/>
                  <a:pt x="4120" y="24384"/>
                </a:cubicBezTo>
                <a:cubicBezTo>
                  <a:pt x="4203" y="24384"/>
                  <a:pt x="4287" y="24360"/>
                  <a:pt x="4358" y="24301"/>
                </a:cubicBezTo>
                <a:cubicBezTo>
                  <a:pt x="4501" y="24170"/>
                  <a:pt x="4501" y="23956"/>
                  <a:pt x="4370" y="23813"/>
                </a:cubicBezTo>
                <a:cubicBezTo>
                  <a:pt x="4072" y="23491"/>
                  <a:pt x="3787" y="23146"/>
                  <a:pt x="3513" y="22801"/>
                </a:cubicBezTo>
                <a:cubicBezTo>
                  <a:pt x="3449" y="22709"/>
                  <a:pt x="3349" y="22663"/>
                  <a:pt x="3245" y="22663"/>
                </a:cubicBezTo>
                <a:close/>
                <a:moveTo>
                  <a:pt x="23553" y="24856"/>
                </a:moveTo>
                <a:cubicBezTo>
                  <a:pt x="23476" y="24856"/>
                  <a:pt x="23398" y="24880"/>
                  <a:pt x="23337" y="24932"/>
                </a:cubicBezTo>
                <a:cubicBezTo>
                  <a:pt x="23003" y="25218"/>
                  <a:pt x="22646" y="25491"/>
                  <a:pt x="22289" y="25753"/>
                </a:cubicBezTo>
                <a:cubicBezTo>
                  <a:pt x="22134" y="25861"/>
                  <a:pt x="22086" y="26063"/>
                  <a:pt x="22205" y="26218"/>
                </a:cubicBezTo>
                <a:cubicBezTo>
                  <a:pt x="22265" y="26313"/>
                  <a:pt x="22372" y="26373"/>
                  <a:pt x="22479" y="26373"/>
                </a:cubicBezTo>
                <a:cubicBezTo>
                  <a:pt x="22551" y="26373"/>
                  <a:pt x="22610" y="26349"/>
                  <a:pt x="22670" y="26313"/>
                </a:cubicBezTo>
                <a:cubicBezTo>
                  <a:pt x="23051" y="26039"/>
                  <a:pt x="23432" y="25753"/>
                  <a:pt x="23777" y="25456"/>
                </a:cubicBezTo>
                <a:cubicBezTo>
                  <a:pt x="23920" y="25337"/>
                  <a:pt x="23944" y="25122"/>
                  <a:pt x="23825" y="24979"/>
                </a:cubicBezTo>
                <a:cubicBezTo>
                  <a:pt x="23757" y="24898"/>
                  <a:pt x="23655" y="24856"/>
                  <a:pt x="23553" y="24856"/>
                </a:cubicBezTo>
                <a:close/>
                <a:moveTo>
                  <a:pt x="5363" y="24879"/>
                </a:moveTo>
                <a:cubicBezTo>
                  <a:pt x="5262" y="24879"/>
                  <a:pt x="5164" y="24922"/>
                  <a:pt x="5096" y="25003"/>
                </a:cubicBezTo>
                <a:cubicBezTo>
                  <a:pt x="4977" y="25146"/>
                  <a:pt x="5001" y="25360"/>
                  <a:pt x="5144" y="25480"/>
                </a:cubicBezTo>
                <a:cubicBezTo>
                  <a:pt x="5489" y="25777"/>
                  <a:pt x="5870" y="26063"/>
                  <a:pt x="6251" y="26337"/>
                </a:cubicBezTo>
                <a:cubicBezTo>
                  <a:pt x="6311" y="26373"/>
                  <a:pt x="6382" y="26396"/>
                  <a:pt x="6442" y="26396"/>
                </a:cubicBezTo>
                <a:cubicBezTo>
                  <a:pt x="6549" y="26396"/>
                  <a:pt x="6656" y="26337"/>
                  <a:pt x="6727" y="26242"/>
                </a:cubicBezTo>
                <a:cubicBezTo>
                  <a:pt x="6835" y="26087"/>
                  <a:pt x="6787" y="25872"/>
                  <a:pt x="6632" y="25765"/>
                </a:cubicBezTo>
                <a:cubicBezTo>
                  <a:pt x="6275" y="25515"/>
                  <a:pt x="5918" y="25241"/>
                  <a:pt x="5584" y="24956"/>
                </a:cubicBezTo>
                <a:cubicBezTo>
                  <a:pt x="5517" y="24904"/>
                  <a:pt x="5439" y="24879"/>
                  <a:pt x="5363" y="24879"/>
                </a:cubicBezTo>
                <a:close/>
                <a:moveTo>
                  <a:pt x="21020" y="26573"/>
                </a:moveTo>
                <a:cubicBezTo>
                  <a:pt x="20966" y="26573"/>
                  <a:pt x="20911" y="26585"/>
                  <a:pt x="20860" y="26611"/>
                </a:cubicBezTo>
                <a:cubicBezTo>
                  <a:pt x="20467" y="26825"/>
                  <a:pt x="20062" y="27004"/>
                  <a:pt x="19658" y="27182"/>
                </a:cubicBezTo>
                <a:cubicBezTo>
                  <a:pt x="19479" y="27254"/>
                  <a:pt x="19396" y="27444"/>
                  <a:pt x="19467" y="27623"/>
                </a:cubicBezTo>
                <a:cubicBezTo>
                  <a:pt x="19527" y="27754"/>
                  <a:pt x="19658" y="27837"/>
                  <a:pt x="19789" y="27837"/>
                </a:cubicBezTo>
                <a:cubicBezTo>
                  <a:pt x="19836" y="27837"/>
                  <a:pt x="19872" y="27825"/>
                  <a:pt x="19919" y="27813"/>
                </a:cubicBezTo>
                <a:cubicBezTo>
                  <a:pt x="20348" y="27635"/>
                  <a:pt x="20777" y="27432"/>
                  <a:pt x="21182" y="27218"/>
                </a:cubicBezTo>
                <a:cubicBezTo>
                  <a:pt x="21348" y="27123"/>
                  <a:pt x="21408" y="26920"/>
                  <a:pt x="21324" y="26754"/>
                </a:cubicBezTo>
                <a:cubicBezTo>
                  <a:pt x="21266" y="26637"/>
                  <a:pt x="21145" y="26573"/>
                  <a:pt x="21020" y="26573"/>
                </a:cubicBezTo>
                <a:close/>
                <a:moveTo>
                  <a:pt x="7902" y="26592"/>
                </a:moveTo>
                <a:cubicBezTo>
                  <a:pt x="7780" y="26592"/>
                  <a:pt x="7663" y="26662"/>
                  <a:pt x="7597" y="26777"/>
                </a:cubicBezTo>
                <a:cubicBezTo>
                  <a:pt x="7513" y="26944"/>
                  <a:pt x="7573" y="27146"/>
                  <a:pt x="7739" y="27230"/>
                </a:cubicBezTo>
                <a:cubicBezTo>
                  <a:pt x="8156" y="27456"/>
                  <a:pt x="8585" y="27646"/>
                  <a:pt x="9013" y="27825"/>
                </a:cubicBezTo>
                <a:cubicBezTo>
                  <a:pt x="9049" y="27837"/>
                  <a:pt x="9097" y="27849"/>
                  <a:pt x="9144" y="27849"/>
                </a:cubicBezTo>
                <a:cubicBezTo>
                  <a:pt x="9275" y="27849"/>
                  <a:pt x="9406" y="27766"/>
                  <a:pt x="9454" y="27635"/>
                </a:cubicBezTo>
                <a:cubicBezTo>
                  <a:pt x="9525" y="27456"/>
                  <a:pt x="9442" y="27265"/>
                  <a:pt x="9263" y="27194"/>
                </a:cubicBezTo>
                <a:cubicBezTo>
                  <a:pt x="8859" y="27027"/>
                  <a:pt x="8454" y="26837"/>
                  <a:pt x="8061" y="26634"/>
                </a:cubicBezTo>
                <a:cubicBezTo>
                  <a:pt x="8010" y="26605"/>
                  <a:pt x="7956" y="26592"/>
                  <a:pt x="7902" y="26592"/>
                </a:cubicBezTo>
                <a:close/>
                <a:moveTo>
                  <a:pt x="10756" y="27707"/>
                </a:moveTo>
                <a:cubicBezTo>
                  <a:pt x="10602" y="27707"/>
                  <a:pt x="10470" y="27806"/>
                  <a:pt x="10430" y="27956"/>
                </a:cubicBezTo>
                <a:cubicBezTo>
                  <a:pt x="10371" y="28147"/>
                  <a:pt x="10478" y="28337"/>
                  <a:pt x="10668" y="28385"/>
                </a:cubicBezTo>
                <a:cubicBezTo>
                  <a:pt x="11109" y="28504"/>
                  <a:pt x="11573" y="28599"/>
                  <a:pt x="12026" y="28682"/>
                </a:cubicBezTo>
                <a:lnTo>
                  <a:pt x="12085" y="28682"/>
                </a:lnTo>
                <a:cubicBezTo>
                  <a:pt x="12252" y="28682"/>
                  <a:pt x="12395" y="28563"/>
                  <a:pt x="12419" y="28397"/>
                </a:cubicBezTo>
                <a:cubicBezTo>
                  <a:pt x="12454" y="28218"/>
                  <a:pt x="12335" y="28039"/>
                  <a:pt x="12145" y="28004"/>
                </a:cubicBezTo>
                <a:cubicBezTo>
                  <a:pt x="11704" y="27932"/>
                  <a:pt x="11276" y="27837"/>
                  <a:pt x="10847" y="27718"/>
                </a:cubicBezTo>
                <a:cubicBezTo>
                  <a:pt x="10816" y="27710"/>
                  <a:pt x="10786" y="27707"/>
                  <a:pt x="10756" y="27707"/>
                </a:cubicBezTo>
                <a:close/>
                <a:moveTo>
                  <a:pt x="18187" y="27701"/>
                </a:moveTo>
                <a:cubicBezTo>
                  <a:pt x="18153" y="27701"/>
                  <a:pt x="18119" y="27707"/>
                  <a:pt x="18086" y="27718"/>
                </a:cubicBezTo>
                <a:cubicBezTo>
                  <a:pt x="17657" y="27825"/>
                  <a:pt x="17217" y="27920"/>
                  <a:pt x="16788" y="28004"/>
                </a:cubicBezTo>
                <a:cubicBezTo>
                  <a:pt x="16598" y="28027"/>
                  <a:pt x="16467" y="28206"/>
                  <a:pt x="16502" y="28397"/>
                </a:cubicBezTo>
                <a:cubicBezTo>
                  <a:pt x="16538" y="28563"/>
                  <a:pt x="16681" y="28682"/>
                  <a:pt x="16836" y="28682"/>
                </a:cubicBezTo>
                <a:cubicBezTo>
                  <a:pt x="16860" y="28682"/>
                  <a:pt x="16883" y="28670"/>
                  <a:pt x="16895" y="28670"/>
                </a:cubicBezTo>
                <a:cubicBezTo>
                  <a:pt x="17360" y="28599"/>
                  <a:pt x="17812" y="28492"/>
                  <a:pt x="18265" y="28373"/>
                </a:cubicBezTo>
                <a:cubicBezTo>
                  <a:pt x="18443" y="28325"/>
                  <a:pt x="18550" y="28135"/>
                  <a:pt x="18503" y="27956"/>
                </a:cubicBezTo>
                <a:cubicBezTo>
                  <a:pt x="18464" y="27801"/>
                  <a:pt x="18331" y="27701"/>
                  <a:pt x="18187" y="27701"/>
                </a:cubicBezTo>
                <a:close/>
                <a:moveTo>
                  <a:pt x="15154" y="28182"/>
                </a:moveTo>
                <a:cubicBezTo>
                  <a:pt x="15147" y="28182"/>
                  <a:pt x="15140" y="28182"/>
                  <a:pt x="15133" y="28182"/>
                </a:cubicBezTo>
                <a:cubicBezTo>
                  <a:pt x="14913" y="28194"/>
                  <a:pt x="14690" y="28200"/>
                  <a:pt x="14466" y="28200"/>
                </a:cubicBezTo>
                <a:cubicBezTo>
                  <a:pt x="14243" y="28200"/>
                  <a:pt x="14020" y="28194"/>
                  <a:pt x="13800" y="28182"/>
                </a:cubicBezTo>
                <a:cubicBezTo>
                  <a:pt x="13793" y="28182"/>
                  <a:pt x="13786" y="28182"/>
                  <a:pt x="13779" y="28182"/>
                </a:cubicBezTo>
                <a:cubicBezTo>
                  <a:pt x="13598" y="28182"/>
                  <a:pt x="13454" y="28332"/>
                  <a:pt x="13442" y="28504"/>
                </a:cubicBezTo>
                <a:cubicBezTo>
                  <a:pt x="13431" y="28694"/>
                  <a:pt x="13573" y="28861"/>
                  <a:pt x="13764" y="28861"/>
                </a:cubicBezTo>
                <a:cubicBezTo>
                  <a:pt x="13990" y="28873"/>
                  <a:pt x="14216" y="28885"/>
                  <a:pt x="14443" y="28885"/>
                </a:cubicBezTo>
                <a:cubicBezTo>
                  <a:pt x="14681" y="28885"/>
                  <a:pt x="14931" y="28873"/>
                  <a:pt x="15157" y="28861"/>
                </a:cubicBezTo>
                <a:cubicBezTo>
                  <a:pt x="15347" y="28849"/>
                  <a:pt x="15490" y="28694"/>
                  <a:pt x="15490" y="28504"/>
                </a:cubicBezTo>
                <a:cubicBezTo>
                  <a:pt x="15479" y="28321"/>
                  <a:pt x="15325" y="28182"/>
                  <a:pt x="15154" y="2818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BFB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77" name="Imagen 376" descr="Imagen que contiene animal, comida, viendo, pastel&#10;&#10;Descripción generada automáticamente">
            <a:extLst>
              <a:ext uri="{FF2B5EF4-FFF2-40B4-BE49-F238E27FC236}">
                <a16:creationId xmlns:a16="http://schemas.microsoft.com/office/drawing/2014/main" id="{86DD3F84-CF23-BF4F-A164-08B49046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591" y="1269894"/>
            <a:ext cx="1403476" cy="670636"/>
          </a:xfrm>
          <a:prstGeom prst="rect">
            <a:avLst/>
          </a:prstGeom>
        </p:spPr>
      </p:pic>
      <p:sp>
        <p:nvSpPr>
          <p:cNvPr id="378" name="Google Shape;345;p19">
            <a:extLst>
              <a:ext uri="{FF2B5EF4-FFF2-40B4-BE49-F238E27FC236}">
                <a16:creationId xmlns:a16="http://schemas.microsoft.com/office/drawing/2014/main" id="{E7E656E1-AD83-324B-BBAA-4E304EB63890}"/>
              </a:ext>
            </a:extLst>
          </p:cNvPr>
          <p:cNvSpPr/>
          <p:nvPr/>
        </p:nvSpPr>
        <p:spPr>
          <a:xfrm>
            <a:off x="8982592" y="1132009"/>
            <a:ext cx="1450630" cy="940469"/>
          </a:xfrm>
          <a:custGeom>
            <a:avLst/>
            <a:gdLst/>
            <a:ahLst/>
            <a:cxnLst/>
            <a:rect l="l" t="t" r="r" b="b"/>
            <a:pathLst>
              <a:path w="28897" h="28874" extrusionOk="0">
                <a:moveTo>
                  <a:pt x="13834" y="1"/>
                </a:moveTo>
                <a:cubicBezTo>
                  <a:pt x="13826" y="1"/>
                  <a:pt x="13819" y="1"/>
                  <a:pt x="13811" y="1"/>
                </a:cubicBezTo>
                <a:cubicBezTo>
                  <a:pt x="13347" y="25"/>
                  <a:pt x="12883" y="61"/>
                  <a:pt x="12418" y="132"/>
                </a:cubicBezTo>
                <a:cubicBezTo>
                  <a:pt x="12228" y="156"/>
                  <a:pt x="12109" y="323"/>
                  <a:pt x="12133" y="513"/>
                </a:cubicBezTo>
                <a:cubicBezTo>
                  <a:pt x="12156" y="680"/>
                  <a:pt x="12299" y="811"/>
                  <a:pt x="12466" y="811"/>
                </a:cubicBezTo>
                <a:cubicBezTo>
                  <a:pt x="12478" y="811"/>
                  <a:pt x="12502" y="811"/>
                  <a:pt x="12514" y="799"/>
                </a:cubicBezTo>
                <a:cubicBezTo>
                  <a:pt x="12954" y="739"/>
                  <a:pt x="13395" y="704"/>
                  <a:pt x="13835" y="680"/>
                </a:cubicBezTo>
                <a:cubicBezTo>
                  <a:pt x="14026" y="668"/>
                  <a:pt x="14169" y="513"/>
                  <a:pt x="14169" y="323"/>
                </a:cubicBezTo>
                <a:cubicBezTo>
                  <a:pt x="14157" y="140"/>
                  <a:pt x="14014" y="1"/>
                  <a:pt x="13834" y="1"/>
                </a:cubicBezTo>
                <a:close/>
                <a:moveTo>
                  <a:pt x="15539" y="24"/>
                </a:moveTo>
                <a:cubicBezTo>
                  <a:pt x="15358" y="24"/>
                  <a:pt x="15204" y="164"/>
                  <a:pt x="15193" y="347"/>
                </a:cubicBezTo>
                <a:cubicBezTo>
                  <a:pt x="15181" y="525"/>
                  <a:pt x="15312" y="692"/>
                  <a:pt x="15502" y="704"/>
                </a:cubicBezTo>
                <a:cubicBezTo>
                  <a:pt x="15943" y="739"/>
                  <a:pt x="16395" y="799"/>
                  <a:pt x="16824" y="870"/>
                </a:cubicBezTo>
                <a:cubicBezTo>
                  <a:pt x="16848" y="882"/>
                  <a:pt x="16859" y="882"/>
                  <a:pt x="16883" y="882"/>
                </a:cubicBezTo>
                <a:cubicBezTo>
                  <a:pt x="17050" y="882"/>
                  <a:pt x="17193" y="763"/>
                  <a:pt x="17217" y="597"/>
                </a:cubicBezTo>
                <a:cubicBezTo>
                  <a:pt x="17252" y="406"/>
                  <a:pt x="17133" y="228"/>
                  <a:pt x="16943" y="204"/>
                </a:cubicBezTo>
                <a:cubicBezTo>
                  <a:pt x="16490" y="120"/>
                  <a:pt x="16014" y="61"/>
                  <a:pt x="15562" y="25"/>
                </a:cubicBezTo>
                <a:cubicBezTo>
                  <a:pt x="15554" y="25"/>
                  <a:pt x="15547" y="24"/>
                  <a:pt x="15539" y="24"/>
                </a:cubicBezTo>
                <a:close/>
                <a:moveTo>
                  <a:pt x="10794" y="466"/>
                </a:moveTo>
                <a:cubicBezTo>
                  <a:pt x="10765" y="466"/>
                  <a:pt x="10735" y="470"/>
                  <a:pt x="10704" y="478"/>
                </a:cubicBezTo>
                <a:cubicBezTo>
                  <a:pt x="10263" y="597"/>
                  <a:pt x="9811" y="739"/>
                  <a:pt x="9382" y="906"/>
                </a:cubicBezTo>
                <a:cubicBezTo>
                  <a:pt x="9204" y="966"/>
                  <a:pt x="9108" y="1168"/>
                  <a:pt x="9180" y="1347"/>
                </a:cubicBezTo>
                <a:cubicBezTo>
                  <a:pt x="9228" y="1478"/>
                  <a:pt x="9358" y="1561"/>
                  <a:pt x="9501" y="1561"/>
                </a:cubicBezTo>
                <a:cubicBezTo>
                  <a:pt x="9537" y="1561"/>
                  <a:pt x="9573" y="1561"/>
                  <a:pt x="9620" y="1537"/>
                </a:cubicBezTo>
                <a:cubicBezTo>
                  <a:pt x="10037" y="1382"/>
                  <a:pt x="10454" y="1251"/>
                  <a:pt x="10882" y="1132"/>
                </a:cubicBezTo>
                <a:cubicBezTo>
                  <a:pt x="11073" y="1085"/>
                  <a:pt x="11180" y="894"/>
                  <a:pt x="11133" y="716"/>
                </a:cubicBezTo>
                <a:cubicBezTo>
                  <a:pt x="11083" y="566"/>
                  <a:pt x="10949" y="466"/>
                  <a:pt x="10794" y="466"/>
                </a:cubicBezTo>
                <a:close/>
                <a:moveTo>
                  <a:pt x="18538" y="592"/>
                </a:moveTo>
                <a:cubicBezTo>
                  <a:pt x="18388" y="592"/>
                  <a:pt x="18255" y="690"/>
                  <a:pt x="18217" y="835"/>
                </a:cubicBezTo>
                <a:cubicBezTo>
                  <a:pt x="18157" y="1013"/>
                  <a:pt x="18264" y="1204"/>
                  <a:pt x="18443" y="1263"/>
                </a:cubicBezTo>
                <a:cubicBezTo>
                  <a:pt x="18872" y="1382"/>
                  <a:pt x="19288" y="1537"/>
                  <a:pt x="19693" y="1704"/>
                </a:cubicBezTo>
                <a:cubicBezTo>
                  <a:pt x="19741" y="1728"/>
                  <a:pt x="19788" y="1728"/>
                  <a:pt x="19824" y="1728"/>
                </a:cubicBezTo>
                <a:cubicBezTo>
                  <a:pt x="19955" y="1728"/>
                  <a:pt x="20086" y="1656"/>
                  <a:pt x="20146" y="1525"/>
                </a:cubicBezTo>
                <a:cubicBezTo>
                  <a:pt x="20217" y="1347"/>
                  <a:pt x="20134" y="1144"/>
                  <a:pt x="19955" y="1073"/>
                </a:cubicBezTo>
                <a:cubicBezTo>
                  <a:pt x="19526" y="894"/>
                  <a:pt x="19086" y="739"/>
                  <a:pt x="18645" y="609"/>
                </a:cubicBezTo>
                <a:cubicBezTo>
                  <a:pt x="18609" y="597"/>
                  <a:pt x="18573" y="592"/>
                  <a:pt x="18538" y="592"/>
                </a:cubicBezTo>
                <a:close/>
                <a:moveTo>
                  <a:pt x="7934" y="1574"/>
                </a:moveTo>
                <a:cubicBezTo>
                  <a:pt x="7885" y="1574"/>
                  <a:pt x="7834" y="1585"/>
                  <a:pt x="7787" y="1609"/>
                </a:cubicBezTo>
                <a:cubicBezTo>
                  <a:pt x="7370" y="1823"/>
                  <a:pt x="6965" y="2061"/>
                  <a:pt x="6572" y="2323"/>
                </a:cubicBezTo>
                <a:cubicBezTo>
                  <a:pt x="6418" y="2418"/>
                  <a:pt x="6370" y="2633"/>
                  <a:pt x="6477" y="2787"/>
                </a:cubicBezTo>
                <a:cubicBezTo>
                  <a:pt x="6537" y="2895"/>
                  <a:pt x="6656" y="2942"/>
                  <a:pt x="6763" y="2942"/>
                </a:cubicBezTo>
                <a:cubicBezTo>
                  <a:pt x="6822" y="2942"/>
                  <a:pt x="6894" y="2930"/>
                  <a:pt x="6953" y="2895"/>
                </a:cubicBezTo>
                <a:cubicBezTo>
                  <a:pt x="7323" y="2644"/>
                  <a:pt x="7704" y="2418"/>
                  <a:pt x="8096" y="2216"/>
                </a:cubicBezTo>
                <a:cubicBezTo>
                  <a:pt x="8263" y="2133"/>
                  <a:pt x="8335" y="1930"/>
                  <a:pt x="8239" y="1763"/>
                </a:cubicBezTo>
                <a:cubicBezTo>
                  <a:pt x="8180" y="1644"/>
                  <a:pt x="8059" y="1574"/>
                  <a:pt x="7934" y="1574"/>
                </a:cubicBezTo>
                <a:close/>
                <a:moveTo>
                  <a:pt x="21358" y="1789"/>
                </a:moveTo>
                <a:cubicBezTo>
                  <a:pt x="21240" y="1789"/>
                  <a:pt x="21127" y="1853"/>
                  <a:pt x="21062" y="1966"/>
                </a:cubicBezTo>
                <a:cubicBezTo>
                  <a:pt x="20967" y="2133"/>
                  <a:pt x="21027" y="2335"/>
                  <a:pt x="21193" y="2430"/>
                </a:cubicBezTo>
                <a:cubicBezTo>
                  <a:pt x="21574" y="2644"/>
                  <a:pt x="21955" y="2883"/>
                  <a:pt x="22324" y="3145"/>
                </a:cubicBezTo>
                <a:cubicBezTo>
                  <a:pt x="22384" y="3180"/>
                  <a:pt x="22443" y="3204"/>
                  <a:pt x="22515" y="3204"/>
                </a:cubicBezTo>
                <a:cubicBezTo>
                  <a:pt x="22622" y="3204"/>
                  <a:pt x="22729" y="3156"/>
                  <a:pt x="22801" y="3061"/>
                </a:cubicBezTo>
                <a:cubicBezTo>
                  <a:pt x="22908" y="2906"/>
                  <a:pt x="22860" y="2692"/>
                  <a:pt x="22705" y="2585"/>
                </a:cubicBezTo>
                <a:cubicBezTo>
                  <a:pt x="22336" y="2311"/>
                  <a:pt x="21931" y="2061"/>
                  <a:pt x="21527" y="1835"/>
                </a:cubicBezTo>
                <a:cubicBezTo>
                  <a:pt x="21473" y="1804"/>
                  <a:pt x="21415" y="1789"/>
                  <a:pt x="21358" y="1789"/>
                </a:cubicBezTo>
                <a:close/>
                <a:moveTo>
                  <a:pt x="5403" y="3278"/>
                </a:moveTo>
                <a:cubicBezTo>
                  <a:pt x="5324" y="3278"/>
                  <a:pt x="5244" y="3305"/>
                  <a:pt x="5179" y="3359"/>
                </a:cubicBezTo>
                <a:cubicBezTo>
                  <a:pt x="4822" y="3657"/>
                  <a:pt x="4477" y="3978"/>
                  <a:pt x="4144" y="4311"/>
                </a:cubicBezTo>
                <a:cubicBezTo>
                  <a:pt x="4013" y="4442"/>
                  <a:pt x="4013" y="4657"/>
                  <a:pt x="4155" y="4788"/>
                </a:cubicBezTo>
                <a:cubicBezTo>
                  <a:pt x="4215" y="4859"/>
                  <a:pt x="4310" y="4883"/>
                  <a:pt x="4394" y="4883"/>
                </a:cubicBezTo>
                <a:cubicBezTo>
                  <a:pt x="4477" y="4883"/>
                  <a:pt x="4572" y="4847"/>
                  <a:pt x="4632" y="4788"/>
                </a:cubicBezTo>
                <a:cubicBezTo>
                  <a:pt x="4941" y="4466"/>
                  <a:pt x="5275" y="4168"/>
                  <a:pt x="5608" y="3883"/>
                </a:cubicBezTo>
                <a:cubicBezTo>
                  <a:pt x="5763" y="3764"/>
                  <a:pt x="5775" y="3549"/>
                  <a:pt x="5656" y="3395"/>
                </a:cubicBezTo>
                <a:cubicBezTo>
                  <a:pt x="5591" y="3317"/>
                  <a:pt x="5497" y="3278"/>
                  <a:pt x="5403" y="3278"/>
                </a:cubicBezTo>
                <a:close/>
                <a:moveTo>
                  <a:pt x="23849" y="3577"/>
                </a:moveTo>
                <a:cubicBezTo>
                  <a:pt x="23756" y="3577"/>
                  <a:pt x="23662" y="3616"/>
                  <a:pt x="23598" y="3692"/>
                </a:cubicBezTo>
                <a:cubicBezTo>
                  <a:pt x="23467" y="3835"/>
                  <a:pt x="23479" y="4049"/>
                  <a:pt x="23622" y="4168"/>
                </a:cubicBezTo>
                <a:cubicBezTo>
                  <a:pt x="23956" y="4466"/>
                  <a:pt x="24277" y="4788"/>
                  <a:pt x="24575" y="5109"/>
                </a:cubicBezTo>
                <a:cubicBezTo>
                  <a:pt x="24634" y="5181"/>
                  <a:pt x="24729" y="5216"/>
                  <a:pt x="24825" y="5216"/>
                </a:cubicBezTo>
                <a:cubicBezTo>
                  <a:pt x="24908" y="5216"/>
                  <a:pt x="24991" y="5192"/>
                  <a:pt x="25051" y="5133"/>
                </a:cubicBezTo>
                <a:cubicBezTo>
                  <a:pt x="25194" y="5002"/>
                  <a:pt x="25206" y="4788"/>
                  <a:pt x="25075" y="4645"/>
                </a:cubicBezTo>
                <a:cubicBezTo>
                  <a:pt x="24765" y="4299"/>
                  <a:pt x="24420" y="3978"/>
                  <a:pt x="24075" y="3668"/>
                </a:cubicBezTo>
                <a:cubicBezTo>
                  <a:pt x="24013" y="3607"/>
                  <a:pt x="23931" y="3577"/>
                  <a:pt x="23849" y="3577"/>
                </a:cubicBezTo>
                <a:close/>
                <a:moveTo>
                  <a:pt x="3276" y="5490"/>
                </a:moveTo>
                <a:cubicBezTo>
                  <a:pt x="3174" y="5490"/>
                  <a:pt x="3071" y="5537"/>
                  <a:pt x="3001" y="5621"/>
                </a:cubicBezTo>
                <a:cubicBezTo>
                  <a:pt x="2715" y="5990"/>
                  <a:pt x="2453" y="6371"/>
                  <a:pt x="2203" y="6764"/>
                </a:cubicBezTo>
                <a:cubicBezTo>
                  <a:pt x="2108" y="6931"/>
                  <a:pt x="2155" y="7133"/>
                  <a:pt x="2310" y="7240"/>
                </a:cubicBezTo>
                <a:cubicBezTo>
                  <a:pt x="2370" y="7276"/>
                  <a:pt x="2429" y="7288"/>
                  <a:pt x="2489" y="7288"/>
                </a:cubicBezTo>
                <a:cubicBezTo>
                  <a:pt x="2608" y="7288"/>
                  <a:pt x="2715" y="7240"/>
                  <a:pt x="2786" y="7133"/>
                </a:cubicBezTo>
                <a:cubicBezTo>
                  <a:pt x="3012" y="6752"/>
                  <a:pt x="3274" y="6383"/>
                  <a:pt x="3536" y="6038"/>
                </a:cubicBezTo>
                <a:cubicBezTo>
                  <a:pt x="3655" y="5895"/>
                  <a:pt x="3632" y="5681"/>
                  <a:pt x="3477" y="5562"/>
                </a:cubicBezTo>
                <a:cubicBezTo>
                  <a:pt x="3418" y="5513"/>
                  <a:pt x="3347" y="5490"/>
                  <a:pt x="3276" y="5490"/>
                </a:cubicBezTo>
                <a:close/>
                <a:moveTo>
                  <a:pt x="25900" y="5857"/>
                </a:moveTo>
                <a:cubicBezTo>
                  <a:pt x="25833" y="5857"/>
                  <a:pt x="25766" y="5877"/>
                  <a:pt x="25706" y="5919"/>
                </a:cubicBezTo>
                <a:cubicBezTo>
                  <a:pt x="25551" y="6026"/>
                  <a:pt x="25515" y="6240"/>
                  <a:pt x="25622" y="6395"/>
                </a:cubicBezTo>
                <a:cubicBezTo>
                  <a:pt x="25884" y="6752"/>
                  <a:pt x="26122" y="7133"/>
                  <a:pt x="26349" y="7514"/>
                </a:cubicBezTo>
                <a:cubicBezTo>
                  <a:pt x="26408" y="7621"/>
                  <a:pt x="26527" y="7681"/>
                  <a:pt x="26646" y="7681"/>
                </a:cubicBezTo>
                <a:cubicBezTo>
                  <a:pt x="26706" y="7681"/>
                  <a:pt x="26765" y="7669"/>
                  <a:pt x="26813" y="7633"/>
                </a:cubicBezTo>
                <a:cubicBezTo>
                  <a:pt x="26980" y="7538"/>
                  <a:pt x="27039" y="7336"/>
                  <a:pt x="26944" y="7169"/>
                </a:cubicBezTo>
                <a:cubicBezTo>
                  <a:pt x="26706" y="6764"/>
                  <a:pt x="26456" y="6371"/>
                  <a:pt x="26182" y="6002"/>
                </a:cubicBezTo>
                <a:cubicBezTo>
                  <a:pt x="26109" y="5907"/>
                  <a:pt x="26005" y="5857"/>
                  <a:pt x="25900" y="5857"/>
                </a:cubicBezTo>
                <a:close/>
                <a:moveTo>
                  <a:pt x="1680" y="8106"/>
                </a:moveTo>
                <a:cubicBezTo>
                  <a:pt x="1546" y="8106"/>
                  <a:pt x="1422" y="8177"/>
                  <a:pt x="1369" y="8300"/>
                </a:cubicBezTo>
                <a:cubicBezTo>
                  <a:pt x="1167" y="8717"/>
                  <a:pt x="988" y="9157"/>
                  <a:pt x="834" y="9598"/>
                </a:cubicBezTo>
                <a:cubicBezTo>
                  <a:pt x="774" y="9776"/>
                  <a:pt x="869" y="9967"/>
                  <a:pt x="1048" y="10026"/>
                </a:cubicBezTo>
                <a:cubicBezTo>
                  <a:pt x="1084" y="10038"/>
                  <a:pt x="1119" y="10050"/>
                  <a:pt x="1155" y="10050"/>
                </a:cubicBezTo>
                <a:cubicBezTo>
                  <a:pt x="1298" y="10050"/>
                  <a:pt x="1429" y="9967"/>
                  <a:pt x="1477" y="9824"/>
                </a:cubicBezTo>
                <a:cubicBezTo>
                  <a:pt x="1631" y="9407"/>
                  <a:pt x="1798" y="8990"/>
                  <a:pt x="1989" y="8598"/>
                </a:cubicBezTo>
                <a:cubicBezTo>
                  <a:pt x="2060" y="8419"/>
                  <a:pt x="1989" y="8217"/>
                  <a:pt x="1822" y="8133"/>
                </a:cubicBezTo>
                <a:cubicBezTo>
                  <a:pt x="1775" y="8115"/>
                  <a:pt x="1727" y="8106"/>
                  <a:pt x="1680" y="8106"/>
                </a:cubicBezTo>
                <a:close/>
                <a:moveTo>
                  <a:pt x="27411" y="8523"/>
                </a:moveTo>
                <a:cubicBezTo>
                  <a:pt x="27366" y="8523"/>
                  <a:pt x="27320" y="8532"/>
                  <a:pt x="27277" y="8550"/>
                </a:cubicBezTo>
                <a:cubicBezTo>
                  <a:pt x="27099" y="8621"/>
                  <a:pt x="27027" y="8824"/>
                  <a:pt x="27099" y="9002"/>
                </a:cubicBezTo>
                <a:cubicBezTo>
                  <a:pt x="27277" y="9407"/>
                  <a:pt x="27432" y="9824"/>
                  <a:pt x="27563" y="10241"/>
                </a:cubicBezTo>
                <a:cubicBezTo>
                  <a:pt x="27611" y="10384"/>
                  <a:pt x="27742" y="10479"/>
                  <a:pt x="27885" y="10479"/>
                </a:cubicBezTo>
                <a:cubicBezTo>
                  <a:pt x="27920" y="10479"/>
                  <a:pt x="27956" y="10479"/>
                  <a:pt x="27992" y="10467"/>
                </a:cubicBezTo>
                <a:cubicBezTo>
                  <a:pt x="28170" y="10407"/>
                  <a:pt x="28266" y="10217"/>
                  <a:pt x="28218" y="10038"/>
                </a:cubicBezTo>
                <a:cubicBezTo>
                  <a:pt x="28075" y="9598"/>
                  <a:pt x="27908" y="9157"/>
                  <a:pt x="27730" y="8729"/>
                </a:cubicBezTo>
                <a:cubicBezTo>
                  <a:pt x="27668" y="8596"/>
                  <a:pt x="27541" y="8523"/>
                  <a:pt x="27411" y="8523"/>
                </a:cubicBezTo>
                <a:close/>
                <a:moveTo>
                  <a:pt x="690" y="11008"/>
                </a:moveTo>
                <a:cubicBezTo>
                  <a:pt x="528" y="11008"/>
                  <a:pt x="388" y="11110"/>
                  <a:pt x="357" y="11276"/>
                </a:cubicBezTo>
                <a:cubicBezTo>
                  <a:pt x="250" y="11729"/>
                  <a:pt x="167" y="12193"/>
                  <a:pt x="119" y="12646"/>
                </a:cubicBezTo>
                <a:cubicBezTo>
                  <a:pt x="95" y="12836"/>
                  <a:pt x="226" y="13003"/>
                  <a:pt x="417" y="13027"/>
                </a:cubicBezTo>
                <a:cubicBezTo>
                  <a:pt x="429" y="13027"/>
                  <a:pt x="441" y="13039"/>
                  <a:pt x="453" y="13039"/>
                </a:cubicBezTo>
                <a:cubicBezTo>
                  <a:pt x="619" y="13039"/>
                  <a:pt x="774" y="12908"/>
                  <a:pt x="786" y="12729"/>
                </a:cubicBezTo>
                <a:cubicBezTo>
                  <a:pt x="846" y="12289"/>
                  <a:pt x="917" y="11848"/>
                  <a:pt x="1012" y="11419"/>
                </a:cubicBezTo>
                <a:cubicBezTo>
                  <a:pt x="1060" y="11241"/>
                  <a:pt x="941" y="11050"/>
                  <a:pt x="762" y="11015"/>
                </a:cubicBezTo>
                <a:cubicBezTo>
                  <a:pt x="738" y="11010"/>
                  <a:pt x="713" y="11008"/>
                  <a:pt x="690" y="11008"/>
                </a:cubicBezTo>
                <a:close/>
                <a:moveTo>
                  <a:pt x="28305" y="11449"/>
                </a:moveTo>
                <a:cubicBezTo>
                  <a:pt x="28284" y="11449"/>
                  <a:pt x="28263" y="11451"/>
                  <a:pt x="28242" y="11455"/>
                </a:cubicBezTo>
                <a:cubicBezTo>
                  <a:pt x="28063" y="11491"/>
                  <a:pt x="27932" y="11669"/>
                  <a:pt x="27968" y="11860"/>
                </a:cubicBezTo>
                <a:cubicBezTo>
                  <a:pt x="28051" y="12289"/>
                  <a:pt x="28111" y="12729"/>
                  <a:pt x="28158" y="13170"/>
                </a:cubicBezTo>
                <a:cubicBezTo>
                  <a:pt x="28170" y="13348"/>
                  <a:pt x="28325" y="13491"/>
                  <a:pt x="28492" y="13491"/>
                </a:cubicBezTo>
                <a:cubicBezTo>
                  <a:pt x="28504" y="13491"/>
                  <a:pt x="28516" y="13491"/>
                  <a:pt x="28528" y="13479"/>
                </a:cubicBezTo>
                <a:cubicBezTo>
                  <a:pt x="28718" y="13467"/>
                  <a:pt x="28849" y="13301"/>
                  <a:pt x="28837" y="13110"/>
                </a:cubicBezTo>
                <a:cubicBezTo>
                  <a:pt x="28789" y="12646"/>
                  <a:pt x="28730" y="12181"/>
                  <a:pt x="28647" y="11729"/>
                </a:cubicBezTo>
                <a:cubicBezTo>
                  <a:pt x="28615" y="11570"/>
                  <a:pt x="28470" y="11449"/>
                  <a:pt x="28305" y="11449"/>
                </a:cubicBezTo>
                <a:close/>
                <a:moveTo>
                  <a:pt x="345" y="14051"/>
                </a:moveTo>
                <a:cubicBezTo>
                  <a:pt x="155" y="14051"/>
                  <a:pt x="0" y="14205"/>
                  <a:pt x="0" y="14396"/>
                </a:cubicBezTo>
                <a:lnTo>
                  <a:pt x="0" y="14432"/>
                </a:lnTo>
                <a:cubicBezTo>
                  <a:pt x="0" y="14884"/>
                  <a:pt x="24" y="15337"/>
                  <a:pt x="72" y="15789"/>
                </a:cubicBezTo>
                <a:cubicBezTo>
                  <a:pt x="84" y="15968"/>
                  <a:pt x="238" y="16099"/>
                  <a:pt x="405" y="16099"/>
                </a:cubicBezTo>
                <a:lnTo>
                  <a:pt x="441" y="16099"/>
                </a:lnTo>
                <a:cubicBezTo>
                  <a:pt x="631" y="16075"/>
                  <a:pt x="762" y="15908"/>
                  <a:pt x="750" y="15729"/>
                </a:cubicBezTo>
                <a:cubicBezTo>
                  <a:pt x="703" y="15301"/>
                  <a:pt x="691" y="14860"/>
                  <a:pt x="691" y="14432"/>
                </a:cubicBezTo>
                <a:lnTo>
                  <a:pt x="691" y="14396"/>
                </a:lnTo>
                <a:cubicBezTo>
                  <a:pt x="691" y="14205"/>
                  <a:pt x="536" y="14051"/>
                  <a:pt x="345" y="14051"/>
                </a:cubicBezTo>
                <a:close/>
                <a:moveTo>
                  <a:pt x="28551" y="14086"/>
                </a:moveTo>
                <a:cubicBezTo>
                  <a:pt x="28361" y="14086"/>
                  <a:pt x="28206" y="14241"/>
                  <a:pt x="28206" y="14432"/>
                </a:cubicBezTo>
                <a:cubicBezTo>
                  <a:pt x="28206" y="14872"/>
                  <a:pt x="28194" y="15325"/>
                  <a:pt x="28147" y="15765"/>
                </a:cubicBezTo>
                <a:cubicBezTo>
                  <a:pt x="28135" y="15944"/>
                  <a:pt x="28266" y="16110"/>
                  <a:pt x="28456" y="16134"/>
                </a:cubicBezTo>
                <a:lnTo>
                  <a:pt x="28492" y="16134"/>
                </a:lnTo>
                <a:cubicBezTo>
                  <a:pt x="28659" y="16134"/>
                  <a:pt x="28813" y="16003"/>
                  <a:pt x="28825" y="15825"/>
                </a:cubicBezTo>
                <a:cubicBezTo>
                  <a:pt x="28873" y="15360"/>
                  <a:pt x="28897" y="14896"/>
                  <a:pt x="28897" y="14432"/>
                </a:cubicBezTo>
                <a:cubicBezTo>
                  <a:pt x="28897" y="14241"/>
                  <a:pt x="28742" y="14086"/>
                  <a:pt x="28551" y="14086"/>
                </a:cubicBezTo>
                <a:close/>
                <a:moveTo>
                  <a:pt x="676" y="17100"/>
                </a:moveTo>
                <a:cubicBezTo>
                  <a:pt x="649" y="17100"/>
                  <a:pt x="622" y="17103"/>
                  <a:pt x="595" y="17111"/>
                </a:cubicBezTo>
                <a:cubicBezTo>
                  <a:pt x="417" y="17146"/>
                  <a:pt x="298" y="17325"/>
                  <a:pt x="334" y="17515"/>
                </a:cubicBezTo>
                <a:cubicBezTo>
                  <a:pt x="429" y="17968"/>
                  <a:pt x="560" y="18420"/>
                  <a:pt x="703" y="18861"/>
                </a:cubicBezTo>
                <a:cubicBezTo>
                  <a:pt x="750" y="19004"/>
                  <a:pt x="881" y="19099"/>
                  <a:pt x="1024" y="19099"/>
                </a:cubicBezTo>
                <a:cubicBezTo>
                  <a:pt x="1060" y="19099"/>
                  <a:pt x="1096" y="19099"/>
                  <a:pt x="1131" y="19087"/>
                </a:cubicBezTo>
                <a:cubicBezTo>
                  <a:pt x="1310" y="19027"/>
                  <a:pt x="1405" y="18837"/>
                  <a:pt x="1346" y="18658"/>
                </a:cubicBezTo>
                <a:cubicBezTo>
                  <a:pt x="1215" y="18230"/>
                  <a:pt x="1096" y="17801"/>
                  <a:pt x="1000" y="17372"/>
                </a:cubicBezTo>
                <a:cubicBezTo>
                  <a:pt x="970" y="17210"/>
                  <a:pt x="827" y="17100"/>
                  <a:pt x="676" y="17100"/>
                </a:cubicBezTo>
                <a:close/>
                <a:moveTo>
                  <a:pt x="28217" y="17136"/>
                </a:moveTo>
                <a:cubicBezTo>
                  <a:pt x="28060" y="17136"/>
                  <a:pt x="27925" y="17246"/>
                  <a:pt x="27885" y="17408"/>
                </a:cubicBezTo>
                <a:cubicBezTo>
                  <a:pt x="27789" y="17837"/>
                  <a:pt x="27682" y="18265"/>
                  <a:pt x="27539" y="18682"/>
                </a:cubicBezTo>
                <a:cubicBezTo>
                  <a:pt x="27480" y="18873"/>
                  <a:pt x="27575" y="19063"/>
                  <a:pt x="27766" y="19123"/>
                </a:cubicBezTo>
                <a:cubicBezTo>
                  <a:pt x="27789" y="19135"/>
                  <a:pt x="27825" y="19135"/>
                  <a:pt x="27861" y="19135"/>
                </a:cubicBezTo>
                <a:cubicBezTo>
                  <a:pt x="28004" y="19135"/>
                  <a:pt x="28147" y="19039"/>
                  <a:pt x="28194" y="18896"/>
                </a:cubicBezTo>
                <a:cubicBezTo>
                  <a:pt x="28337" y="18456"/>
                  <a:pt x="28456" y="18004"/>
                  <a:pt x="28551" y="17551"/>
                </a:cubicBezTo>
                <a:cubicBezTo>
                  <a:pt x="28599" y="17361"/>
                  <a:pt x="28480" y="17182"/>
                  <a:pt x="28301" y="17146"/>
                </a:cubicBezTo>
                <a:cubicBezTo>
                  <a:pt x="28273" y="17139"/>
                  <a:pt x="28245" y="17136"/>
                  <a:pt x="28217" y="17136"/>
                </a:cubicBezTo>
                <a:close/>
                <a:moveTo>
                  <a:pt x="1646" y="20005"/>
                </a:moveTo>
                <a:cubicBezTo>
                  <a:pt x="1597" y="20005"/>
                  <a:pt x="1547" y="20016"/>
                  <a:pt x="1500" y="20039"/>
                </a:cubicBezTo>
                <a:cubicBezTo>
                  <a:pt x="1334" y="20111"/>
                  <a:pt x="1250" y="20313"/>
                  <a:pt x="1334" y="20492"/>
                </a:cubicBezTo>
                <a:cubicBezTo>
                  <a:pt x="1524" y="20909"/>
                  <a:pt x="1750" y="21325"/>
                  <a:pt x="1977" y="21730"/>
                </a:cubicBezTo>
                <a:cubicBezTo>
                  <a:pt x="2048" y="21837"/>
                  <a:pt x="2155" y="21897"/>
                  <a:pt x="2274" y="21897"/>
                </a:cubicBezTo>
                <a:cubicBezTo>
                  <a:pt x="2334" y="21897"/>
                  <a:pt x="2393" y="21885"/>
                  <a:pt x="2453" y="21849"/>
                </a:cubicBezTo>
                <a:cubicBezTo>
                  <a:pt x="2608" y="21754"/>
                  <a:pt x="2667" y="21540"/>
                  <a:pt x="2572" y="21385"/>
                </a:cubicBezTo>
                <a:cubicBezTo>
                  <a:pt x="2346" y="21004"/>
                  <a:pt x="2143" y="20599"/>
                  <a:pt x="1953" y="20206"/>
                </a:cubicBezTo>
                <a:cubicBezTo>
                  <a:pt x="1893" y="20078"/>
                  <a:pt x="1772" y="20005"/>
                  <a:pt x="1646" y="20005"/>
                </a:cubicBezTo>
                <a:close/>
                <a:moveTo>
                  <a:pt x="27237" y="20040"/>
                </a:moveTo>
                <a:cubicBezTo>
                  <a:pt x="27112" y="20040"/>
                  <a:pt x="26992" y="20111"/>
                  <a:pt x="26932" y="20230"/>
                </a:cubicBezTo>
                <a:cubicBezTo>
                  <a:pt x="26742" y="20635"/>
                  <a:pt x="26539" y="21028"/>
                  <a:pt x="26313" y="21409"/>
                </a:cubicBezTo>
                <a:cubicBezTo>
                  <a:pt x="26218" y="21575"/>
                  <a:pt x="26265" y="21790"/>
                  <a:pt x="26432" y="21885"/>
                </a:cubicBezTo>
                <a:cubicBezTo>
                  <a:pt x="26492" y="21909"/>
                  <a:pt x="26551" y="21933"/>
                  <a:pt x="26611" y="21933"/>
                </a:cubicBezTo>
                <a:cubicBezTo>
                  <a:pt x="26718" y="21933"/>
                  <a:pt x="26837" y="21873"/>
                  <a:pt x="26896" y="21766"/>
                </a:cubicBezTo>
                <a:cubicBezTo>
                  <a:pt x="27135" y="21361"/>
                  <a:pt x="27349" y="20944"/>
                  <a:pt x="27551" y="20528"/>
                </a:cubicBezTo>
                <a:cubicBezTo>
                  <a:pt x="27635" y="20349"/>
                  <a:pt x="27551" y="20147"/>
                  <a:pt x="27385" y="20075"/>
                </a:cubicBezTo>
                <a:cubicBezTo>
                  <a:pt x="27337" y="20051"/>
                  <a:pt x="27287" y="20040"/>
                  <a:pt x="27237" y="20040"/>
                </a:cubicBezTo>
                <a:close/>
                <a:moveTo>
                  <a:pt x="3222" y="22629"/>
                </a:moveTo>
                <a:cubicBezTo>
                  <a:pt x="3149" y="22629"/>
                  <a:pt x="3076" y="22651"/>
                  <a:pt x="3012" y="22695"/>
                </a:cubicBezTo>
                <a:cubicBezTo>
                  <a:pt x="2870" y="22814"/>
                  <a:pt x="2834" y="23028"/>
                  <a:pt x="2953" y="23171"/>
                </a:cubicBezTo>
                <a:cubicBezTo>
                  <a:pt x="3239" y="23540"/>
                  <a:pt x="3536" y="23909"/>
                  <a:pt x="3846" y="24242"/>
                </a:cubicBezTo>
                <a:cubicBezTo>
                  <a:pt x="3917" y="24314"/>
                  <a:pt x="4013" y="24350"/>
                  <a:pt x="4108" y="24350"/>
                </a:cubicBezTo>
                <a:cubicBezTo>
                  <a:pt x="4179" y="24350"/>
                  <a:pt x="4263" y="24326"/>
                  <a:pt x="4334" y="24266"/>
                </a:cubicBezTo>
                <a:cubicBezTo>
                  <a:pt x="4477" y="24135"/>
                  <a:pt x="4477" y="23921"/>
                  <a:pt x="4358" y="23778"/>
                </a:cubicBezTo>
                <a:cubicBezTo>
                  <a:pt x="4048" y="23457"/>
                  <a:pt x="3763" y="23111"/>
                  <a:pt x="3501" y="22766"/>
                </a:cubicBezTo>
                <a:cubicBezTo>
                  <a:pt x="3430" y="22675"/>
                  <a:pt x="3327" y="22629"/>
                  <a:pt x="3222" y="22629"/>
                </a:cubicBezTo>
                <a:close/>
                <a:moveTo>
                  <a:pt x="25651" y="22659"/>
                </a:moveTo>
                <a:cubicBezTo>
                  <a:pt x="25548" y="22659"/>
                  <a:pt x="25447" y="22706"/>
                  <a:pt x="25384" y="22790"/>
                </a:cubicBezTo>
                <a:cubicBezTo>
                  <a:pt x="25110" y="23147"/>
                  <a:pt x="24825" y="23480"/>
                  <a:pt x="24515" y="23814"/>
                </a:cubicBezTo>
                <a:cubicBezTo>
                  <a:pt x="24396" y="23945"/>
                  <a:pt x="24396" y="24159"/>
                  <a:pt x="24539" y="24290"/>
                </a:cubicBezTo>
                <a:cubicBezTo>
                  <a:pt x="24598" y="24350"/>
                  <a:pt x="24682" y="24385"/>
                  <a:pt x="24765" y="24385"/>
                </a:cubicBezTo>
                <a:cubicBezTo>
                  <a:pt x="24860" y="24385"/>
                  <a:pt x="24956" y="24350"/>
                  <a:pt x="25015" y="24278"/>
                </a:cubicBezTo>
                <a:cubicBezTo>
                  <a:pt x="25337" y="23933"/>
                  <a:pt x="25634" y="23576"/>
                  <a:pt x="25920" y="23207"/>
                </a:cubicBezTo>
                <a:cubicBezTo>
                  <a:pt x="26039" y="23064"/>
                  <a:pt x="26003" y="22849"/>
                  <a:pt x="25861" y="22730"/>
                </a:cubicBezTo>
                <a:cubicBezTo>
                  <a:pt x="25797" y="22681"/>
                  <a:pt x="25723" y="22659"/>
                  <a:pt x="25651" y="22659"/>
                </a:cubicBezTo>
                <a:close/>
                <a:moveTo>
                  <a:pt x="5325" y="24852"/>
                </a:moveTo>
                <a:cubicBezTo>
                  <a:pt x="5230" y="24852"/>
                  <a:pt x="5137" y="24891"/>
                  <a:pt x="5072" y="24969"/>
                </a:cubicBezTo>
                <a:cubicBezTo>
                  <a:pt x="4953" y="25112"/>
                  <a:pt x="4965" y="25326"/>
                  <a:pt x="5108" y="25457"/>
                </a:cubicBezTo>
                <a:cubicBezTo>
                  <a:pt x="5465" y="25754"/>
                  <a:pt x="5834" y="26040"/>
                  <a:pt x="6215" y="26302"/>
                </a:cubicBezTo>
                <a:cubicBezTo>
                  <a:pt x="6275" y="26350"/>
                  <a:pt x="6346" y="26362"/>
                  <a:pt x="6418" y="26362"/>
                </a:cubicBezTo>
                <a:cubicBezTo>
                  <a:pt x="6525" y="26362"/>
                  <a:pt x="6632" y="26314"/>
                  <a:pt x="6691" y="26219"/>
                </a:cubicBezTo>
                <a:cubicBezTo>
                  <a:pt x="6799" y="26064"/>
                  <a:pt x="6763" y="25850"/>
                  <a:pt x="6608" y="25743"/>
                </a:cubicBezTo>
                <a:cubicBezTo>
                  <a:pt x="6251" y="25493"/>
                  <a:pt x="5894" y="25219"/>
                  <a:pt x="5548" y="24933"/>
                </a:cubicBezTo>
                <a:cubicBezTo>
                  <a:pt x="5484" y="24879"/>
                  <a:pt x="5404" y="24852"/>
                  <a:pt x="5325" y="24852"/>
                </a:cubicBezTo>
                <a:close/>
                <a:moveTo>
                  <a:pt x="23537" y="24876"/>
                </a:moveTo>
                <a:cubicBezTo>
                  <a:pt x="23457" y="24876"/>
                  <a:pt x="23378" y="24903"/>
                  <a:pt x="23313" y="24957"/>
                </a:cubicBezTo>
                <a:cubicBezTo>
                  <a:pt x="22979" y="25242"/>
                  <a:pt x="22622" y="25516"/>
                  <a:pt x="22253" y="25766"/>
                </a:cubicBezTo>
                <a:cubicBezTo>
                  <a:pt x="22098" y="25874"/>
                  <a:pt x="22062" y="26088"/>
                  <a:pt x="22170" y="26243"/>
                </a:cubicBezTo>
                <a:cubicBezTo>
                  <a:pt x="22241" y="26338"/>
                  <a:pt x="22348" y="26385"/>
                  <a:pt x="22455" y="26385"/>
                </a:cubicBezTo>
                <a:cubicBezTo>
                  <a:pt x="22515" y="26385"/>
                  <a:pt x="22586" y="26362"/>
                  <a:pt x="22646" y="26326"/>
                </a:cubicBezTo>
                <a:cubicBezTo>
                  <a:pt x="23027" y="26064"/>
                  <a:pt x="23396" y="25778"/>
                  <a:pt x="23753" y="25481"/>
                </a:cubicBezTo>
                <a:cubicBezTo>
                  <a:pt x="23896" y="25362"/>
                  <a:pt x="23920" y="25147"/>
                  <a:pt x="23801" y="24992"/>
                </a:cubicBezTo>
                <a:cubicBezTo>
                  <a:pt x="23729" y="24915"/>
                  <a:pt x="23633" y="24876"/>
                  <a:pt x="23537" y="24876"/>
                </a:cubicBezTo>
                <a:close/>
                <a:moveTo>
                  <a:pt x="7876" y="26569"/>
                </a:moveTo>
                <a:cubicBezTo>
                  <a:pt x="7751" y="26569"/>
                  <a:pt x="7630" y="26639"/>
                  <a:pt x="7573" y="26755"/>
                </a:cubicBezTo>
                <a:cubicBezTo>
                  <a:pt x="7477" y="26921"/>
                  <a:pt x="7549" y="27124"/>
                  <a:pt x="7715" y="27207"/>
                </a:cubicBezTo>
                <a:cubicBezTo>
                  <a:pt x="8120" y="27433"/>
                  <a:pt x="8549" y="27624"/>
                  <a:pt x="8977" y="27802"/>
                </a:cubicBezTo>
                <a:cubicBezTo>
                  <a:pt x="9025" y="27826"/>
                  <a:pt x="9061" y="27826"/>
                  <a:pt x="9108" y="27826"/>
                </a:cubicBezTo>
                <a:cubicBezTo>
                  <a:pt x="9239" y="27826"/>
                  <a:pt x="9370" y="27755"/>
                  <a:pt x="9418" y="27612"/>
                </a:cubicBezTo>
                <a:cubicBezTo>
                  <a:pt x="9489" y="27445"/>
                  <a:pt x="9406" y="27243"/>
                  <a:pt x="9239" y="27171"/>
                </a:cubicBezTo>
                <a:cubicBezTo>
                  <a:pt x="8823" y="27005"/>
                  <a:pt x="8418" y="26814"/>
                  <a:pt x="8037" y="26612"/>
                </a:cubicBezTo>
                <a:cubicBezTo>
                  <a:pt x="7986" y="26583"/>
                  <a:pt x="7930" y="26569"/>
                  <a:pt x="7876" y="26569"/>
                </a:cubicBezTo>
                <a:close/>
                <a:moveTo>
                  <a:pt x="20994" y="26586"/>
                </a:moveTo>
                <a:cubicBezTo>
                  <a:pt x="20940" y="26586"/>
                  <a:pt x="20887" y="26598"/>
                  <a:pt x="20836" y="26624"/>
                </a:cubicBezTo>
                <a:cubicBezTo>
                  <a:pt x="20443" y="26826"/>
                  <a:pt x="20038" y="27017"/>
                  <a:pt x="19622" y="27183"/>
                </a:cubicBezTo>
                <a:cubicBezTo>
                  <a:pt x="19455" y="27255"/>
                  <a:pt x="19372" y="27457"/>
                  <a:pt x="19443" y="27636"/>
                </a:cubicBezTo>
                <a:cubicBezTo>
                  <a:pt x="19491" y="27767"/>
                  <a:pt x="19622" y="27838"/>
                  <a:pt x="19753" y="27838"/>
                </a:cubicBezTo>
                <a:cubicBezTo>
                  <a:pt x="19800" y="27838"/>
                  <a:pt x="19848" y="27838"/>
                  <a:pt x="19884" y="27814"/>
                </a:cubicBezTo>
                <a:cubicBezTo>
                  <a:pt x="20312" y="27648"/>
                  <a:pt x="20741" y="27445"/>
                  <a:pt x="21158" y="27231"/>
                </a:cubicBezTo>
                <a:cubicBezTo>
                  <a:pt x="21324" y="27147"/>
                  <a:pt x="21384" y="26933"/>
                  <a:pt x="21300" y="26766"/>
                </a:cubicBezTo>
                <a:cubicBezTo>
                  <a:pt x="21234" y="26650"/>
                  <a:pt x="21116" y="26586"/>
                  <a:pt x="20994" y="26586"/>
                </a:cubicBezTo>
                <a:close/>
                <a:moveTo>
                  <a:pt x="10725" y="27696"/>
                </a:moveTo>
                <a:cubicBezTo>
                  <a:pt x="10575" y="27696"/>
                  <a:pt x="10434" y="27795"/>
                  <a:pt x="10394" y="27945"/>
                </a:cubicBezTo>
                <a:cubicBezTo>
                  <a:pt x="10347" y="28124"/>
                  <a:pt x="10454" y="28314"/>
                  <a:pt x="10632" y="28362"/>
                </a:cubicBezTo>
                <a:cubicBezTo>
                  <a:pt x="11085" y="28493"/>
                  <a:pt x="11537" y="28588"/>
                  <a:pt x="12002" y="28671"/>
                </a:cubicBezTo>
                <a:lnTo>
                  <a:pt x="12049" y="28671"/>
                </a:lnTo>
                <a:cubicBezTo>
                  <a:pt x="12216" y="28671"/>
                  <a:pt x="12359" y="28552"/>
                  <a:pt x="12395" y="28386"/>
                </a:cubicBezTo>
                <a:cubicBezTo>
                  <a:pt x="12418" y="28207"/>
                  <a:pt x="12299" y="28029"/>
                  <a:pt x="12109" y="27993"/>
                </a:cubicBezTo>
                <a:cubicBezTo>
                  <a:pt x="11680" y="27921"/>
                  <a:pt x="11240" y="27826"/>
                  <a:pt x="10811" y="27707"/>
                </a:cubicBezTo>
                <a:cubicBezTo>
                  <a:pt x="10782" y="27699"/>
                  <a:pt x="10753" y="27696"/>
                  <a:pt x="10725" y="27696"/>
                </a:cubicBezTo>
                <a:close/>
                <a:moveTo>
                  <a:pt x="18136" y="27708"/>
                </a:moveTo>
                <a:cubicBezTo>
                  <a:pt x="18108" y="27708"/>
                  <a:pt x="18079" y="27711"/>
                  <a:pt x="18050" y="27719"/>
                </a:cubicBezTo>
                <a:cubicBezTo>
                  <a:pt x="17621" y="27826"/>
                  <a:pt x="17193" y="27933"/>
                  <a:pt x="16752" y="28005"/>
                </a:cubicBezTo>
                <a:cubicBezTo>
                  <a:pt x="16562" y="28029"/>
                  <a:pt x="16443" y="28207"/>
                  <a:pt x="16467" y="28398"/>
                </a:cubicBezTo>
                <a:cubicBezTo>
                  <a:pt x="16502" y="28564"/>
                  <a:pt x="16645" y="28683"/>
                  <a:pt x="16812" y="28683"/>
                </a:cubicBezTo>
                <a:cubicBezTo>
                  <a:pt x="16824" y="28683"/>
                  <a:pt x="16848" y="28683"/>
                  <a:pt x="16859" y="28671"/>
                </a:cubicBezTo>
                <a:cubicBezTo>
                  <a:pt x="17324" y="28600"/>
                  <a:pt x="17776" y="28493"/>
                  <a:pt x="18229" y="28374"/>
                </a:cubicBezTo>
                <a:cubicBezTo>
                  <a:pt x="18407" y="28326"/>
                  <a:pt x="18514" y="28136"/>
                  <a:pt x="18467" y="27957"/>
                </a:cubicBezTo>
                <a:cubicBezTo>
                  <a:pt x="18427" y="27807"/>
                  <a:pt x="18286" y="27708"/>
                  <a:pt x="18136" y="27708"/>
                </a:cubicBezTo>
                <a:close/>
                <a:moveTo>
                  <a:pt x="13764" y="28171"/>
                </a:moveTo>
                <a:cubicBezTo>
                  <a:pt x="13585" y="28171"/>
                  <a:pt x="13419" y="28314"/>
                  <a:pt x="13407" y="28505"/>
                </a:cubicBezTo>
                <a:cubicBezTo>
                  <a:pt x="13395" y="28683"/>
                  <a:pt x="13549" y="28850"/>
                  <a:pt x="13728" y="28862"/>
                </a:cubicBezTo>
                <a:cubicBezTo>
                  <a:pt x="13966" y="28874"/>
                  <a:pt x="14216" y="28874"/>
                  <a:pt x="14454" y="28874"/>
                </a:cubicBezTo>
                <a:cubicBezTo>
                  <a:pt x="14681" y="28874"/>
                  <a:pt x="14907" y="28874"/>
                  <a:pt x="15133" y="28862"/>
                </a:cubicBezTo>
                <a:cubicBezTo>
                  <a:pt x="15312" y="28850"/>
                  <a:pt x="15466" y="28695"/>
                  <a:pt x="15454" y="28505"/>
                </a:cubicBezTo>
                <a:cubicBezTo>
                  <a:pt x="15443" y="28322"/>
                  <a:pt x="15289" y="28183"/>
                  <a:pt x="15118" y="28183"/>
                </a:cubicBezTo>
                <a:cubicBezTo>
                  <a:pt x="15111" y="28183"/>
                  <a:pt x="15104" y="28183"/>
                  <a:pt x="15097" y="28183"/>
                </a:cubicBezTo>
                <a:cubicBezTo>
                  <a:pt x="14915" y="28188"/>
                  <a:pt x="14730" y="28191"/>
                  <a:pt x="14545" y="28191"/>
                </a:cubicBezTo>
                <a:cubicBezTo>
                  <a:pt x="14284" y="28191"/>
                  <a:pt x="14022" y="28185"/>
                  <a:pt x="13764" y="28171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DCD9F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79" name="CuadroTexto 378">
            <a:extLst>
              <a:ext uri="{FF2B5EF4-FFF2-40B4-BE49-F238E27FC236}">
                <a16:creationId xmlns:a16="http://schemas.microsoft.com/office/drawing/2014/main" id="{BCBDA2AC-AE7F-A846-BFE0-0FD06D686D49}"/>
              </a:ext>
            </a:extLst>
          </p:cNvPr>
          <p:cNvSpPr txBox="1"/>
          <p:nvPr/>
        </p:nvSpPr>
        <p:spPr>
          <a:xfrm>
            <a:off x="9142215" y="1652926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i="1" dirty="0"/>
              <a:t>R. microplus</a:t>
            </a:r>
          </a:p>
        </p:txBody>
      </p:sp>
      <p:grpSp>
        <p:nvGrpSpPr>
          <p:cNvPr id="380" name="Google Shape;325;p19">
            <a:extLst>
              <a:ext uri="{FF2B5EF4-FFF2-40B4-BE49-F238E27FC236}">
                <a16:creationId xmlns:a16="http://schemas.microsoft.com/office/drawing/2014/main" id="{AFB0585B-0C7D-B645-B338-DF09CFB12A7F}"/>
              </a:ext>
            </a:extLst>
          </p:cNvPr>
          <p:cNvGrpSpPr/>
          <p:nvPr/>
        </p:nvGrpSpPr>
        <p:grpSpPr>
          <a:xfrm>
            <a:off x="9700881" y="2123476"/>
            <a:ext cx="80875" cy="527672"/>
            <a:chOff x="4531593" y="2773882"/>
            <a:chExt cx="80875" cy="527672"/>
          </a:xfrm>
        </p:grpSpPr>
        <p:sp>
          <p:nvSpPr>
            <p:cNvPr id="381" name="Google Shape;326;p19">
              <a:extLst>
                <a:ext uri="{FF2B5EF4-FFF2-40B4-BE49-F238E27FC236}">
                  <a16:creationId xmlns:a16="http://schemas.microsoft.com/office/drawing/2014/main" id="{20B39931-1646-C04A-BB5A-A1FED3060520}"/>
                </a:ext>
              </a:extLst>
            </p:cNvPr>
            <p:cNvSpPr/>
            <p:nvPr/>
          </p:nvSpPr>
          <p:spPr>
            <a:xfrm>
              <a:off x="4563598" y="2898563"/>
              <a:ext cx="19214" cy="231813"/>
            </a:xfrm>
            <a:custGeom>
              <a:avLst/>
              <a:gdLst/>
              <a:ahLst/>
              <a:cxnLst/>
              <a:rect l="l" t="t" r="r" b="b"/>
              <a:pathLst>
                <a:path w="679" h="8192" extrusionOk="0">
                  <a:moveTo>
                    <a:pt x="334" y="0"/>
                  </a:moveTo>
                  <a:cubicBezTo>
                    <a:pt x="143" y="0"/>
                    <a:pt x="0" y="155"/>
                    <a:pt x="0" y="346"/>
                  </a:cubicBezTo>
                  <a:lnTo>
                    <a:pt x="0" y="1703"/>
                  </a:lnTo>
                  <a:cubicBezTo>
                    <a:pt x="0" y="1893"/>
                    <a:pt x="143" y="2048"/>
                    <a:pt x="334" y="2048"/>
                  </a:cubicBezTo>
                  <a:cubicBezTo>
                    <a:pt x="524" y="2048"/>
                    <a:pt x="679" y="1893"/>
                    <a:pt x="679" y="1703"/>
                  </a:cubicBezTo>
                  <a:lnTo>
                    <a:pt x="679" y="346"/>
                  </a:lnTo>
                  <a:cubicBezTo>
                    <a:pt x="679" y="155"/>
                    <a:pt x="524" y="0"/>
                    <a:pt x="334" y="0"/>
                  </a:cubicBezTo>
                  <a:close/>
                  <a:moveTo>
                    <a:pt x="334" y="3072"/>
                  </a:moveTo>
                  <a:cubicBezTo>
                    <a:pt x="143" y="3072"/>
                    <a:pt x="0" y="3227"/>
                    <a:pt x="0" y="3405"/>
                  </a:cubicBezTo>
                  <a:lnTo>
                    <a:pt x="0" y="4775"/>
                  </a:lnTo>
                  <a:cubicBezTo>
                    <a:pt x="0" y="4965"/>
                    <a:pt x="143" y="5120"/>
                    <a:pt x="334" y="5120"/>
                  </a:cubicBezTo>
                  <a:cubicBezTo>
                    <a:pt x="524" y="5120"/>
                    <a:pt x="679" y="4965"/>
                    <a:pt x="679" y="4775"/>
                  </a:cubicBezTo>
                  <a:lnTo>
                    <a:pt x="679" y="3405"/>
                  </a:lnTo>
                  <a:cubicBezTo>
                    <a:pt x="679" y="3227"/>
                    <a:pt x="524" y="3072"/>
                    <a:pt x="334" y="3072"/>
                  </a:cubicBezTo>
                  <a:close/>
                  <a:moveTo>
                    <a:pt x="334" y="6144"/>
                  </a:moveTo>
                  <a:cubicBezTo>
                    <a:pt x="143" y="6144"/>
                    <a:pt x="0" y="6299"/>
                    <a:pt x="0" y="6477"/>
                  </a:cubicBezTo>
                  <a:lnTo>
                    <a:pt x="0" y="7846"/>
                  </a:lnTo>
                  <a:cubicBezTo>
                    <a:pt x="0" y="8037"/>
                    <a:pt x="143" y="8192"/>
                    <a:pt x="334" y="8192"/>
                  </a:cubicBezTo>
                  <a:cubicBezTo>
                    <a:pt x="524" y="8192"/>
                    <a:pt x="679" y="8037"/>
                    <a:pt x="679" y="7846"/>
                  </a:cubicBezTo>
                  <a:lnTo>
                    <a:pt x="679" y="6477"/>
                  </a:lnTo>
                  <a:cubicBezTo>
                    <a:pt x="679" y="6299"/>
                    <a:pt x="524" y="6144"/>
                    <a:pt x="334" y="61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2" name="Google Shape;329;p19">
              <a:extLst>
                <a:ext uri="{FF2B5EF4-FFF2-40B4-BE49-F238E27FC236}">
                  <a16:creationId xmlns:a16="http://schemas.microsoft.com/office/drawing/2014/main" id="{ED850AC6-380D-AF40-A66A-F9FDD0DDA12F}"/>
                </a:ext>
              </a:extLst>
            </p:cNvPr>
            <p:cNvSpPr/>
            <p:nvPr/>
          </p:nvSpPr>
          <p:spPr>
            <a:xfrm>
              <a:off x="4533603" y="2773882"/>
              <a:ext cx="78865" cy="78865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4" y="1"/>
                  </a:moveTo>
                  <a:cubicBezTo>
                    <a:pt x="632" y="1"/>
                    <a:pt x="1" y="632"/>
                    <a:pt x="1" y="1394"/>
                  </a:cubicBezTo>
                  <a:cubicBezTo>
                    <a:pt x="1" y="2168"/>
                    <a:pt x="632" y="2787"/>
                    <a:pt x="1394" y="2787"/>
                  </a:cubicBezTo>
                  <a:cubicBezTo>
                    <a:pt x="2168" y="2787"/>
                    <a:pt x="2787" y="2168"/>
                    <a:pt x="2787" y="1394"/>
                  </a:cubicBezTo>
                  <a:cubicBezTo>
                    <a:pt x="2787" y="632"/>
                    <a:pt x="2168" y="1"/>
                    <a:pt x="1394" y="1"/>
                  </a:cubicBezTo>
                  <a:close/>
                </a:path>
              </a:pathLst>
            </a:custGeom>
            <a:solidFill>
              <a:srgbClr val="DCD9F4"/>
            </a:solidFill>
            <a:ln>
              <a:solidFill>
                <a:srgbClr val="DCD9F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83" name="Google Shape;332;p19">
              <a:extLst>
                <a:ext uri="{FF2B5EF4-FFF2-40B4-BE49-F238E27FC236}">
                  <a16:creationId xmlns:a16="http://schemas.microsoft.com/office/drawing/2014/main" id="{7C8D7876-E63A-3F46-9CE3-26D959EF0FA9}"/>
                </a:ext>
              </a:extLst>
            </p:cNvPr>
            <p:cNvSpPr/>
            <p:nvPr/>
          </p:nvSpPr>
          <p:spPr>
            <a:xfrm>
              <a:off x="4531593" y="3223679"/>
              <a:ext cx="77846" cy="77875"/>
            </a:xfrm>
            <a:custGeom>
              <a:avLst/>
              <a:gdLst/>
              <a:ahLst/>
              <a:cxnLst/>
              <a:rect l="l" t="t" r="r" b="b"/>
              <a:pathLst>
                <a:path w="2751" h="2752" extrusionOk="0">
                  <a:moveTo>
                    <a:pt x="1369" y="1"/>
                  </a:moveTo>
                  <a:cubicBezTo>
                    <a:pt x="619" y="1"/>
                    <a:pt x="0" y="620"/>
                    <a:pt x="0" y="1382"/>
                  </a:cubicBezTo>
                  <a:cubicBezTo>
                    <a:pt x="0" y="2132"/>
                    <a:pt x="619" y="2751"/>
                    <a:pt x="1369" y="2751"/>
                  </a:cubicBezTo>
                  <a:cubicBezTo>
                    <a:pt x="2131" y="2751"/>
                    <a:pt x="2751" y="2132"/>
                    <a:pt x="2751" y="1382"/>
                  </a:cubicBezTo>
                  <a:cubicBezTo>
                    <a:pt x="2751" y="620"/>
                    <a:pt x="2131" y="1"/>
                    <a:pt x="1369" y="1"/>
                  </a:cubicBezTo>
                  <a:close/>
                </a:path>
              </a:pathLst>
            </a:custGeom>
            <a:solidFill>
              <a:srgbClr val="DCD9F4"/>
            </a:solidFill>
            <a:ln>
              <a:solidFill>
                <a:srgbClr val="DCD9F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384" name="Imagen 383" descr="Imagen que contiene animal, tabla, comida, oscuro&#10;&#10;Descripción generada automáticamente">
            <a:extLst>
              <a:ext uri="{FF2B5EF4-FFF2-40B4-BE49-F238E27FC236}">
                <a16:creationId xmlns:a16="http://schemas.microsoft.com/office/drawing/2014/main" id="{74DE8B13-8D63-434D-BAA8-114AB10AB8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" t="3737" r="2169" b="-1014"/>
          <a:stretch/>
        </p:blipFill>
        <p:spPr>
          <a:xfrm>
            <a:off x="4905324" y="1231241"/>
            <a:ext cx="1486594" cy="670636"/>
          </a:xfrm>
          <a:prstGeom prst="rect">
            <a:avLst/>
          </a:prstGeom>
        </p:spPr>
      </p:pic>
      <p:sp>
        <p:nvSpPr>
          <p:cNvPr id="385" name="Google Shape;313;p19">
            <a:extLst>
              <a:ext uri="{FF2B5EF4-FFF2-40B4-BE49-F238E27FC236}">
                <a16:creationId xmlns:a16="http://schemas.microsoft.com/office/drawing/2014/main" id="{B32002E6-D288-914E-9EA8-9823F388C606}"/>
              </a:ext>
            </a:extLst>
          </p:cNvPr>
          <p:cNvSpPr/>
          <p:nvPr/>
        </p:nvSpPr>
        <p:spPr>
          <a:xfrm>
            <a:off x="4931942" y="1132009"/>
            <a:ext cx="1399852" cy="958634"/>
          </a:xfrm>
          <a:custGeom>
            <a:avLst/>
            <a:gdLst/>
            <a:ahLst/>
            <a:cxnLst/>
            <a:rect l="l" t="t" r="r" b="b"/>
            <a:pathLst>
              <a:path w="28885" h="28885" extrusionOk="0">
                <a:moveTo>
                  <a:pt x="15086" y="0"/>
                </a:moveTo>
                <a:cubicBezTo>
                  <a:pt x="14895" y="0"/>
                  <a:pt x="14740" y="143"/>
                  <a:pt x="14728" y="334"/>
                </a:cubicBezTo>
                <a:cubicBezTo>
                  <a:pt x="14716" y="524"/>
                  <a:pt x="14871" y="679"/>
                  <a:pt x="15050" y="691"/>
                </a:cubicBezTo>
                <a:cubicBezTo>
                  <a:pt x="15502" y="703"/>
                  <a:pt x="15943" y="750"/>
                  <a:pt x="16383" y="810"/>
                </a:cubicBezTo>
                <a:lnTo>
                  <a:pt x="16431" y="810"/>
                </a:lnTo>
                <a:cubicBezTo>
                  <a:pt x="16598" y="810"/>
                  <a:pt x="16741" y="691"/>
                  <a:pt x="16764" y="524"/>
                </a:cubicBezTo>
                <a:cubicBezTo>
                  <a:pt x="16788" y="334"/>
                  <a:pt x="16657" y="155"/>
                  <a:pt x="16479" y="131"/>
                </a:cubicBezTo>
                <a:cubicBezTo>
                  <a:pt x="16014" y="72"/>
                  <a:pt x="15550" y="24"/>
                  <a:pt x="15086" y="0"/>
                </a:cubicBezTo>
                <a:close/>
                <a:moveTo>
                  <a:pt x="13359" y="35"/>
                </a:moveTo>
                <a:cubicBezTo>
                  <a:pt x="13351" y="35"/>
                  <a:pt x="13343" y="35"/>
                  <a:pt x="13335" y="36"/>
                </a:cubicBezTo>
                <a:cubicBezTo>
                  <a:pt x="12871" y="72"/>
                  <a:pt x="12407" y="131"/>
                  <a:pt x="11954" y="203"/>
                </a:cubicBezTo>
                <a:cubicBezTo>
                  <a:pt x="11764" y="238"/>
                  <a:pt x="11645" y="417"/>
                  <a:pt x="11680" y="596"/>
                </a:cubicBezTo>
                <a:cubicBezTo>
                  <a:pt x="11704" y="762"/>
                  <a:pt x="11847" y="881"/>
                  <a:pt x="12014" y="881"/>
                </a:cubicBezTo>
                <a:lnTo>
                  <a:pt x="12073" y="881"/>
                </a:lnTo>
                <a:cubicBezTo>
                  <a:pt x="12502" y="798"/>
                  <a:pt x="12954" y="750"/>
                  <a:pt x="13395" y="715"/>
                </a:cubicBezTo>
                <a:cubicBezTo>
                  <a:pt x="13573" y="703"/>
                  <a:pt x="13716" y="536"/>
                  <a:pt x="13704" y="346"/>
                </a:cubicBezTo>
                <a:cubicBezTo>
                  <a:pt x="13693" y="163"/>
                  <a:pt x="13540" y="35"/>
                  <a:pt x="13359" y="35"/>
                </a:cubicBezTo>
                <a:close/>
                <a:moveTo>
                  <a:pt x="18095" y="465"/>
                </a:moveTo>
                <a:cubicBezTo>
                  <a:pt x="17945" y="465"/>
                  <a:pt x="17804" y="566"/>
                  <a:pt x="17764" y="727"/>
                </a:cubicBezTo>
                <a:cubicBezTo>
                  <a:pt x="17717" y="905"/>
                  <a:pt x="17824" y="1096"/>
                  <a:pt x="18014" y="1143"/>
                </a:cubicBezTo>
                <a:cubicBezTo>
                  <a:pt x="18431" y="1250"/>
                  <a:pt x="18860" y="1393"/>
                  <a:pt x="19277" y="1548"/>
                </a:cubicBezTo>
                <a:cubicBezTo>
                  <a:pt x="19312" y="1560"/>
                  <a:pt x="19360" y="1572"/>
                  <a:pt x="19396" y="1572"/>
                </a:cubicBezTo>
                <a:cubicBezTo>
                  <a:pt x="19538" y="1572"/>
                  <a:pt x="19669" y="1489"/>
                  <a:pt x="19717" y="1346"/>
                </a:cubicBezTo>
                <a:cubicBezTo>
                  <a:pt x="19777" y="1167"/>
                  <a:pt x="19693" y="977"/>
                  <a:pt x="19515" y="905"/>
                </a:cubicBezTo>
                <a:cubicBezTo>
                  <a:pt x="19086" y="738"/>
                  <a:pt x="18634" y="596"/>
                  <a:pt x="18181" y="476"/>
                </a:cubicBezTo>
                <a:cubicBezTo>
                  <a:pt x="18153" y="469"/>
                  <a:pt x="18124" y="465"/>
                  <a:pt x="18095" y="465"/>
                </a:cubicBezTo>
                <a:close/>
                <a:moveTo>
                  <a:pt x="10345" y="595"/>
                </a:moveTo>
                <a:cubicBezTo>
                  <a:pt x="10314" y="595"/>
                  <a:pt x="10282" y="599"/>
                  <a:pt x="10252" y="607"/>
                </a:cubicBezTo>
                <a:cubicBezTo>
                  <a:pt x="9811" y="738"/>
                  <a:pt x="9371" y="905"/>
                  <a:pt x="8942" y="1084"/>
                </a:cubicBezTo>
                <a:cubicBezTo>
                  <a:pt x="8763" y="1155"/>
                  <a:pt x="8680" y="1346"/>
                  <a:pt x="8751" y="1524"/>
                </a:cubicBezTo>
                <a:cubicBezTo>
                  <a:pt x="8811" y="1655"/>
                  <a:pt x="8930" y="1739"/>
                  <a:pt x="9073" y="1739"/>
                </a:cubicBezTo>
                <a:cubicBezTo>
                  <a:pt x="9109" y="1739"/>
                  <a:pt x="9156" y="1727"/>
                  <a:pt x="9204" y="1715"/>
                </a:cubicBezTo>
                <a:cubicBezTo>
                  <a:pt x="9609" y="1536"/>
                  <a:pt x="10025" y="1393"/>
                  <a:pt x="10454" y="1262"/>
                </a:cubicBezTo>
                <a:cubicBezTo>
                  <a:pt x="10633" y="1203"/>
                  <a:pt x="10728" y="1012"/>
                  <a:pt x="10680" y="834"/>
                </a:cubicBezTo>
                <a:cubicBezTo>
                  <a:pt x="10631" y="686"/>
                  <a:pt x="10492" y="595"/>
                  <a:pt x="10345" y="595"/>
                </a:cubicBezTo>
                <a:close/>
                <a:moveTo>
                  <a:pt x="20953" y="1582"/>
                </a:moveTo>
                <a:cubicBezTo>
                  <a:pt x="20831" y="1582"/>
                  <a:pt x="20712" y="1646"/>
                  <a:pt x="20646" y="1762"/>
                </a:cubicBezTo>
                <a:cubicBezTo>
                  <a:pt x="20562" y="1929"/>
                  <a:pt x="20634" y="2131"/>
                  <a:pt x="20801" y="2227"/>
                </a:cubicBezTo>
                <a:cubicBezTo>
                  <a:pt x="21193" y="2429"/>
                  <a:pt x="21574" y="2655"/>
                  <a:pt x="21944" y="2893"/>
                </a:cubicBezTo>
                <a:cubicBezTo>
                  <a:pt x="22003" y="2929"/>
                  <a:pt x="22063" y="2953"/>
                  <a:pt x="22134" y="2953"/>
                </a:cubicBezTo>
                <a:cubicBezTo>
                  <a:pt x="22241" y="2953"/>
                  <a:pt x="22348" y="2893"/>
                  <a:pt x="22420" y="2798"/>
                </a:cubicBezTo>
                <a:cubicBezTo>
                  <a:pt x="22515" y="2632"/>
                  <a:pt x="22479" y="2429"/>
                  <a:pt x="22313" y="2322"/>
                </a:cubicBezTo>
                <a:cubicBezTo>
                  <a:pt x="21932" y="2072"/>
                  <a:pt x="21527" y="1834"/>
                  <a:pt x="21110" y="1619"/>
                </a:cubicBezTo>
                <a:cubicBezTo>
                  <a:pt x="21060" y="1594"/>
                  <a:pt x="21006" y="1582"/>
                  <a:pt x="20953" y="1582"/>
                </a:cubicBezTo>
                <a:close/>
                <a:moveTo>
                  <a:pt x="7533" y="1800"/>
                </a:moveTo>
                <a:cubicBezTo>
                  <a:pt x="7477" y="1800"/>
                  <a:pt x="7420" y="1815"/>
                  <a:pt x="7370" y="1846"/>
                </a:cubicBezTo>
                <a:cubicBezTo>
                  <a:pt x="6965" y="2072"/>
                  <a:pt x="6561" y="2322"/>
                  <a:pt x="6180" y="2584"/>
                </a:cubicBezTo>
                <a:cubicBezTo>
                  <a:pt x="6025" y="2691"/>
                  <a:pt x="5989" y="2905"/>
                  <a:pt x="6096" y="3060"/>
                </a:cubicBezTo>
                <a:cubicBezTo>
                  <a:pt x="6168" y="3155"/>
                  <a:pt x="6275" y="3203"/>
                  <a:pt x="6382" y="3203"/>
                </a:cubicBezTo>
                <a:cubicBezTo>
                  <a:pt x="6442" y="3203"/>
                  <a:pt x="6513" y="3191"/>
                  <a:pt x="6573" y="3143"/>
                </a:cubicBezTo>
                <a:cubicBezTo>
                  <a:pt x="6942" y="2893"/>
                  <a:pt x="7323" y="2655"/>
                  <a:pt x="7704" y="2441"/>
                </a:cubicBezTo>
                <a:cubicBezTo>
                  <a:pt x="7870" y="2346"/>
                  <a:pt x="7918" y="2131"/>
                  <a:pt x="7835" y="1977"/>
                </a:cubicBezTo>
                <a:cubicBezTo>
                  <a:pt x="7770" y="1864"/>
                  <a:pt x="7651" y="1800"/>
                  <a:pt x="7533" y="1800"/>
                </a:cubicBezTo>
                <a:close/>
                <a:moveTo>
                  <a:pt x="23506" y="3282"/>
                </a:moveTo>
                <a:cubicBezTo>
                  <a:pt x="23407" y="3282"/>
                  <a:pt x="23309" y="3324"/>
                  <a:pt x="23241" y="3405"/>
                </a:cubicBezTo>
                <a:cubicBezTo>
                  <a:pt x="23122" y="3548"/>
                  <a:pt x="23134" y="3763"/>
                  <a:pt x="23277" y="3882"/>
                </a:cubicBezTo>
                <a:cubicBezTo>
                  <a:pt x="23622" y="4167"/>
                  <a:pt x="23944" y="4477"/>
                  <a:pt x="24265" y="4787"/>
                </a:cubicBezTo>
                <a:cubicBezTo>
                  <a:pt x="24325" y="4858"/>
                  <a:pt x="24420" y="4894"/>
                  <a:pt x="24503" y="4894"/>
                </a:cubicBezTo>
                <a:cubicBezTo>
                  <a:pt x="24587" y="4894"/>
                  <a:pt x="24670" y="4858"/>
                  <a:pt x="24742" y="4798"/>
                </a:cubicBezTo>
                <a:cubicBezTo>
                  <a:pt x="24872" y="4656"/>
                  <a:pt x="24884" y="4441"/>
                  <a:pt x="24742" y="4310"/>
                </a:cubicBezTo>
                <a:cubicBezTo>
                  <a:pt x="24420" y="3977"/>
                  <a:pt x="24075" y="3655"/>
                  <a:pt x="23718" y="3358"/>
                </a:cubicBezTo>
                <a:cubicBezTo>
                  <a:pt x="23656" y="3306"/>
                  <a:pt x="23581" y="3282"/>
                  <a:pt x="23506" y="3282"/>
                </a:cubicBezTo>
                <a:close/>
                <a:moveTo>
                  <a:pt x="5040" y="3585"/>
                </a:moveTo>
                <a:cubicBezTo>
                  <a:pt x="4959" y="3585"/>
                  <a:pt x="4877" y="3612"/>
                  <a:pt x="4810" y="3667"/>
                </a:cubicBezTo>
                <a:cubicBezTo>
                  <a:pt x="4465" y="3977"/>
                  <a:pt x="4132" y="4310"/>
                  <a:pt x="3822" y="4656"/>
                </a:cubicBezTo>
                <a:cubicBezTo>
                  <a:pt x="3691" y="4787"/>
                  <a:pt x="3703" y="5001"/>
                  <a:pt x="3834" y="5132"/>
                </a:cubicBezTo>
                <a:cubicBezTo>
                  <a:pt x="3906" y="5191"/>
                  <a:pt x="3989" y="5227"/>
                  <a:pt x="4072" y="5227"/>
                </a:cubicBezTo>
                <a:cubicBezTo>
                  <a:pt x="4168" y="5227"/>
                  <a:pt x="4251" y="5191"/>
                  <a:pt x="4322" y="5108"/>
                </a:cubicBezTo>
                <a:cubicBezTo>
                  <a:pt x="4620" y="4787"/>
                  <a:pt x="4941" y="4477"/>
                  <a:pt x="5275" y="4179"/>
                </a:cubicBezTo>
                <a:cubicBezTo>
                  <a:pt x="5406" y="4048"/>
                  <a:pt x="5418" y="3834"/>
                  <a:pt x="5299" y="3691"/>
                </a:cubicBezTo>
                <a:cubicBezTo>
                  <a:pt x="5228" y="3621"/>
                  <a:pt x="5134" y="3585"/>
                  <a:pt x="5040" y="3585"/>
                </a:cubicBezTo>
                <a:close/>
                <a:moveTo>
                  <a:pt x="25620" y="5495"/>
                </a:moveTo>
                <a:cubicBezTo>
                  <a:pt x="25549" y="5495"/>
                  <a:pt x="25479" y="5517"/>
                  <a:pt x="25420" y="5560"/>
                </a:cubicBezTo>
                <a:cubicBezTo>
                  <a:pt x="25265" y="5680"/>
                  <a:pt x="25242" y="5894"/>
                  <a:pt x="25349" y="6049"/>
                </a:cubicBezTo>
                <a:cubicBezTo>
                  <a:pt x="25623" y="6394"/>
                  <a:pt x="25885" y="6763"/>
                  <a:pt x="26111" y="7132"/>
                </a:cubicBezTo>
                <a:cubicBezTo>
                  <a:pt x="26182" y="7239"/>
                  <a:pt x="26289" y="7299"/>
                  <a:pt x="26408" y="7299"/>
                </a:cubicBezTo>
                <a:cubicBezTo>
                  <a:pt x="26468" y="7299"/>
                  <a:pt x="26527" y="7275"/>
                  <a:pt x="26587" y="7239"/>
                </a:cubicBezTo>
                <a:cubicBezTo>
                  <a:pt x="26742" y="7144"/>
                  <a:pt x="26789" y="6930"/>
                  <a:pt x="26694" y="6775"/>
                </a:cubicBezTo>
                <a:cubicBezTo>
                  <a:pt x="26444" y="6382"/>
                  <a:pt x="26182" y="5989"/>
                  <a:pt x="25896" y="5632"/>
                </a:cubicBezTo>
                <a:cubicBezTo>
                  <a:pt x="25826" y="5540"/>
                  <a:pt x="25722" y="5495"/>
                  <a:pt x="25620" y="5495"/>
                </a:cubicBezTo>
                <a:close/>
                <a:moveTo>
                  <a:pt x="2986" y="5859"/>
                </a:moveTo>
                <a:cubicBezTo>
                  <a:pt x="2881" y="5859"/>
                  <a:pt x="2779" y="5909"/>
                  <a:pt x="2715" y="6001"/>
                </a:cubicBezTo>
                <a:cubicBezTo>
                  <a:pt x="2441" y="6382"/>
                  <a:pt x="2191" y="6775"/>
                  <a:pt x="1953" y="7180"/>
                </a:cubicBezTo>
                <a:cubicBezTo>
                  <a:pt x="1858" y="7334"/>
                  <a:pt x="1917" y="7549"/>
                  <a:pt x="2084" y="7644"/>
                </a:cubicBezTo>
                <a:cubicBezTo>
                  <a:pt x="2132" y="7668"/>
                  <a:pt x="2191" y="7692"/>
                  <a:pt x="2251" y="7692"/>
                </a:cubicBezTo>
                <a:cubicBezTo>
                  <a:pt x="2370" y="7692"/>
                  <a:pt x="2477" y="7632"/>
                  <a:pt x="2548" y="7525"/>
                </a:cubicBezTo>
                <a:cubicBezTo>
                  <a:pt x="2763" y="7132"/>
                  <a:pt x="3013" y="6763"/>
                  <a:pt x="3275" y="6406"/>
                </a:cubicBezTo>
                <a:cubicBezTo>
                  <a:pt x="3382" y="6251"/>
                  <a:pt x="3346" y="6037"/>
                  <a:pt x="3191" y="5930"/>
                </a:cubicBezTo>
                <a:cubicBezTo>
                  <a:pt x="3129" y="5882"/>
                  <a:pt x="3057" y="5859"/>
                  <a:pt x="2986" y="5859"/>
                </a:cubicBezTo>
                <a:close/>
                <a:moveTo>
                  <a:pt x="27221" y="8109"/>
                </a:moveTo>
                <a:cubicBezTo>
                  <a:pt x="27172" y="8109"/>
                  <a:pt x="27122" y="8121"/>
                  <a:pt x="27075" y="8144"/>
                </a:cubicBezTo>
                <a:cubicBezTo>
                  <a:pt x="26908" y="8227"/>
                  <a:pt x="26825" y="8430"/>
                  <a:pt x="26908" y="8597"/>
                </a:cubicBezTo>
                <a:cubicBezTo>
                  <a:pt x="27099" y="9001"/>
                  <a:pt x="27266" y="9406"/>
                  <a:pt x="27420" y="9823"/>
                </a:cubicBezTo>
                <a:cubicBezTo>
                  <a:pt x="27468" y="9966"/>
                  <a:pt x="27599" y="10049"/>
                  <a:pt x="27742" y="10049"/>
                </a:cubicBezTo>
                <a:cubicBezTo>
                  <a:pt x="27778" y="10049"/>
                  <a:pt x="27813" y="10049"/>
                  <a:pt x="27849" y="10037"/>
                </a:cubicBezTo>
                <a:cubicBezTo>
                  <a:pt x="28028" y="9966"/>
                  <a:pt x="28123" y="9775"/>
                  <a:pt x="28063" y="9597"/>
                </a:cubicBezTo>
                <a:cubicBezTo>
                  <a:pt x="27909" y="9156"/>
                  <a:pt x="27730" y="8727"/>
                  <a:pt x="27528" y="8311"/>
                </a:cubicBezTo>
                <a:cubicBezTo>
                  <a:pt x="27468" y="8182"/>
                  <a:pt x="27346" y="8109"/>
                  <a:pt x="27221" y="8109"/>
                </a:cubicBezTo>
                <a:close/>
                <a:moveTo>
                  <a:pt x="1488" y="8523"/>
                </a:moveTo>
                <a:cubicBezTo>
                  <a:pt x="1351" y="8523"/>
                  <a:pt x="1221" y="8604"/>
                  <a:pt x="1167" y="8739"/>
                </a:cubicBezTo>
                <a:cubicBezTo>
                  <a:pt x="989" y="9156"/>
                  <a:pt x="822" y="9597"/>
                  <a:pt x="679" y="10037"/>
                </a:cubicBezTo>
                <a:cubicBezTo>
                  <a:pt x="619" y="10228"/>
                  <a:pt x="727" y="10418"/>
                  <a:pt x="905" y="10466"/>
                </a:cubicBezTo>
                <a:cubicBezTo>
                  <a:pt x="941" y="10478"/>
                  <a:pt x="977" y="10490"/>
                  <a:pt x="1000" y="10490"/>
                </a:cubicBezTo>
                <a:cubicBezTo>
                  <a:pt x="1155" y="10490"/>
                  <a:pt x="1286" y="10394"/>
                  <a:pt x="1334" y="10251"/>
                </a:cubicBezTo>
                <a:cubicBezTo>
                  <a:pt x="1465" y="9823"/>
                  <a:pt x="1620" y="9406"/>
                  <a:pt x="1798" y="9001"/>
                </a:cubicBezTo>
                <a:cubicBezTo>
                  <a:pt x="1870" y="8835"/>
                  <a:pt x="1786" y="8632"/>
                  <a:pt x="1620" y="8549"/>
                </a:cubicBezTo>
                <a:cubicBezTo>
                  <a:pt x="1576" y="8532"/>
                  <a:pt x="1532" y="8523"/>
                  <a:pt x="1488" y="8523"/>
                </a:cubicBezTo>
                <a:close/>
                <a:moveTo>
                  <a:pt x="28203" y="11007"/>
                </a:moveTo>
                <a:cubicBezTo>
                  <a:pt x="28180" y="11007"/>
                  <a:pt x="28158" y="11009"/>
                  <a:pt x="28135" y="11013"/>
                </a:cubicBezTo>
                <a:cubicBezTo>
                  <a:pt x="27956" y="11061"/>
                  <a:pt x="27837" y="11240"/>
                  <a:pt x="27873" y="11430"/>
                </a:cubicBezTo>
                <a:cubicBezTo>
                  <a:pt x="27968" y="11859"/>
                  <a:pt x="28051" y="12299"/>
                  <a:pt x="28099" y="12740"/>
                </a:cubicBezTo>
                <a:cubicBezTo>
                  <a:pt x="28123" y="12907"/>
                  <a:pt x="28278" y="13038"/>
                  <a:pt x="28444" y="13038"/>
                </a:cubicBezTo>
                <a:lnTo>
                  <a:pt x="28480" y="13038"/>
                </a:lnTo>
                <a:cubicBezTo>
                  <a:pt x="28671" y="13014"/>
                  <a:pt x="28802" y="12847"/>
                  <a:pt x="28778" y="12657"/>
                </a:cubicBezTo>
                <a:cubicBezTo>
                  <a:pt x="28718" y="12192"/>
                  <a:pt x="28647" y="11728"/>
                  <a:pt x="28540" y="11275"/>
                </a:cubicBezTo>
                <a:cubicBezTo>
                  <a:pt x="28508" y="11118"/>
                  <a:pt x="28366" y="11007"/>
                  <a:pt x="28203" y="11007"/>
                </a:cubicBezTo>
                <a:close/>
                <a:moveTo>
                  <a:pt x="588" y="11460"/>
                </a:moveTo>
                <a:cubicBezTo>
                  <a:pt x="424" y="11460"/>
                  <a:pt x="282" y="11572"/>
                  <a:pt x="250" y="11740"/>
                </a:cubicBezTo>
                <a:cubicBezTo>
                  <a:pt x="167" y="12192"/>
                  <a:pt x="107" y="12657"/>
                  <a:pt x="60" y="13121"/>
                </a:cubicBezTo>
                <a:cubicBezTo>
                  <a:pt x="48" y="13311"/>
                  <a:pt x="179" y="13478"/>
                  <a:pt x="369" y="13490"/>
                </a:cubicBezTo>
                <a:lnTo>
                  <a:pt x="405" y="13490"/>
                </a:lnTo>
                <a:cubicBezTo>
                  <a:pt x="572" y="13490"/>
                  <a:pt x="727" y="13359"/>
                  <a:pt x="739" y="13180"/>
                </a:cubicBezTo>
                <a:cubicBezTo>
                  <a:pt x="774" y="12740"/>
                  <a:pt x="846" y="12299"/>
                  <a:pt x="929" y="11859"/>
                </a:cubicBezTo>
                <a:cubicBezTo>
                  <a:pt x="953" y="11680"/>
                  <a:pt x="834" y="11502"/>
                  <a:pt x="655" y="11466"/>
                </a:cubicBezTo>
                <a:cubicBezTo>
                  <a:pt x="632" y="11462"/>
                  <a:pt x="610" y="11460"/>
                  <a:pt x="588" y="11460"/>
                </a:cubicBezTo>
                <a:close/>
                <a:moveTo>
                  <a:pt x="28552" y="14061"/>
                </a:moveTo>
                <a:cubicBezTo>
                  <a:pt x="28361" y="14061"/>
                  <a:pt x="28206" y="14204"/>
                  <a:pt x="28206" y="14395"/>
                </a:cubicBezTo>
                <a:lnTo>
                  <a:pt x="28206" y="14431"/>
                </a:lnTo>
                <a:cubicBezTo>
                  <a:pt x="28206" y="14871"/>
                  <a:pt x="28182" y="15300"/>
                  <a:pt x="28147" y="15728"/>
                </a:cubicBezTo>
                <a:cubicBezTo>
                  <a:pt x="28135" y="15919"/>
                  <a:pt x="28266" y="16086"/>
                  <a:pt x="28456" y="16097"/>
                </a:cubicBezTo>
                <a:lnTo>
                  <a:pt x="28492" y="16097"/>
                </a:lnTo>
                <a:cubicBezTo>
                  <a:pt x="28659" y="16097"/>
                  <a:pt x="28813" y="15966"/>
                  <a:pt x="28825" y="15788"/>
                </a:cubicBezTo>
                <a:cubicBezTo>
                  <a:pt x="28873" y="15347"/>
                  <a:pt x="28885" y="14883"/>
                  <a:pt x="28885" y="14431"/>
                </a:cubicBezTo>
                <a:lnTo>
                  <a:pt x="28885" y="14395"/>
                </a:lnTo>
                <a:cubicBezTo>
                  <a:pt x="28885" y="14204"/>
                  <a:pt x="28742" y="14061"/>
                  <a:pt x="28552" y="14061"/>
                </a:cubicBezTo>
                <a:close/>
                <a:moveTo>
                  <a:pt x="346" y="14097"/>
                </a:moveTo>
                <a:cubicBezTo>
                  <a:pt x="155" y="14097"/>
                  <a:pt x="0" y="14252"/>
                  <a:pt x="0" y="14431"/>
                </a:cubicBezTo>
                <a:cubicBezTo>
                  <a:pt x="0" y="14907"/>
                  <a:pt x="24" y="15371"/>
                  <a:pt x="72" y="15836"/>
                </a:cubicBezTo>
                <a:cubicBezTo>
                  <a:pt x="84" y="16002"/>
                  <a:pt x="238" y="16145"/>
                  <a:pt x="405" y="16145"/>
                </a:cubicBezTo>
                <a:cubicBezTo>
                  <a:pt x="417" y="16145"/>
                  <a:pt x="429" y="16133"/>
                  <a:pt x="441" y="16133"/>
                </a:cubicBezTo>
                <a:cubicBezTo>
                  <a:pt x="631" y="16121"/>
                  <a:pt x="762" y="15955"/>
                  <a:pt x="750" y="15764"/>
                </a:cubicBezTo>
                <a:cubicBezTo>
                  <a:pt x="703" y="15324"/>
                  <a:pt x="679" y="14883"/>
                  <a:pt x="679" y="14431"/>
                </a:cubicBezTo>
                <a:cubicBezTo>
                  <a:pt x="679" y="14252"/>
                  <a:pt x="536" y="14097"/>
                  <a:pt x="346" y="14097"/>
                </a:cubicBezTo>
                <a:close/>
                <a:moveTo>
                  <a:pt x="28234" y="17103"/>
                </a:moveTo>
                <a:cubicBezTo>
                  <a:pt x="28070" y="17103"/>
                  <a:pt x="27928" y="17214"/>
                  <a:pt x="27897" y="17371"/>
                </a:cubicBezTo>
                <a:cubicBezTo>
                  <a:pt x="27801" y="17800"/>
                  <a:pt x="27682" y="18241"/>
                  <a:pt x="27551" y="18657"/>
                </a:cubicBezTo>
                <a:cubicBezTo>
                  <a:pt x="27492" y="18836"/>
                  <a:pt x="27587" y="19026"/>
                  <a:pt x="27766" y="19086"/>
                </a:cubicBezTo>
                <a:cubicBezTo>
                  <a:pt x="27801" y="19098"/>
                  <a:pt x="27837" y="19098"/>
                  <a:pt x="27873" y="19098"/>
                </a:cubicBezTo>
                <a:cubicBezTo>
                  <a:pt x="28016" y="19098"/>
                  <a:pt x="28147" y="19014"/>
                  <a:pt x="28194" y="18872"/>
                </a:cubicBezTo>
                <a:cubicBezTo>
                  <a:pt x="28337" y="18419"/>
                  <a:pt x="28456" y="17967"/>
                  <a:pt x="28563" y="17514"/>
                </a:cubicBezTo>
                <a:cubicBezTo>
                  <a:pt x="28599" y="17336"/>
                  <a:pt x="28480" y="17145"/>
                  <a:pt x="28301" y="17109"/>
                </a:cubicBezTo>
                <a:cubicBezTo>
                  <a:pt x="28279" y="17105"/>
                  <a:pt x="28256" y="17103"/>
                  <a:pt x="28234" y="17103"/>
                </a:cubicBezTo>
                <a:close/>
                <a:moveTo>
                  <a:pt x="663" y="17139"/>
                </a:moveTo>
                <a:cubicBezTo>
                  <a:pt x="641" y="17139"/>
                  <a:pt x="618" y="17141"/>
                  <a:pt x="596" y="17145"/>
                </a:cubicBezTo>
                <a:cubicBezTo>
                  <a:pt x="417" y="17193"/>
                  <a:pt x="298" y="17371"/>
                  <a:pt x="334" y="17550"/>
                </a:cubicBezTo>
                <a:cubicBezTo>
                  <a:pt x="441" y="18014"/>
                  <a:pt x="560" y="18467"/>
                  <a:pt x="703" y="18907"/>
                </a:cubicBezTo>
                <a:cubicBezTo>
                  <a:pt x="750" y="19050"/>
                  <a:pt x="881" y="19134"/>
                  <a:pt x="1024" y="19134"/>
                </a:cubicBezTo>
                <a:cubicBezTo>
                  <a:pt x="1060" y="19134"/>
                  <a:pt x="1096" y="19134"/>
                  <a:pt x="1131" y="19122"/>
                </a:cubicBezTo>
                <a:cubicBezTo>
                  <a:pt x="1310" y="19062"/>
                  <a:pt x="1417" y="18872"/>
                  <a:pt x="1358" y="18693"/>
                </a:cubicBezTo>
                <a:cubicBezTo>
                  <a:pt x="1215" y="18276"/>
                  <a:pt x="1096" y="17836"/>
                  <a:pt x="1000" y="17407"/>
                </a:cubicBezTo>
                <a:cubicBezTo>
                  <a:pt x="969" y="17250"/>
                  <a:pt x="827" y="17139"/>
                  <a:pt x="663" y="17139"/>
                </a:cubicBezTo>
                <a:close/>
                <a:moveTo>
                  <a:pt x="27261" y="20011"/>
                </a:moveTo>
                <a:cubicBezTo>
                  <a:pt x="27132" y="20011"/>
                  <a:pt x="27006" y="20082"/>
                  <a:pt x="26944" y="20205"/>
                </a:cubicBezTo>
                <a:cubicBezTo>
                  <a:pt x="26754" y="20610"/>
                  <a:pt x="26551" y="21003"/>
                  <a:pt x="26325" y="21384"/>
                </a:cubicBezTo>
                <a:cubicBezTo>
                  <a:pt x="26230" y="21550"/>
                  <a:pt x="26289" y="21753"/>
                  <a:pt x="26444" y="21848"/>
                </a:cubicBezTo>
                <a:cubicBezTo>
                  <a:pt x="26504" y="21884"/>
                  <a:pt x="26563" y="21896"/>
                  <a:pt x="26623" y="21896"/>
                </a:cubicBezTo>
                <a:cubicBezTo>
                  <a:pt x="26742" y="21896"/>
                  <a:pt x="26849" y="21836"/>
                  <a:pt x="26920" y="21729"/>
                </a:cubicBezTo>
                <a:cubicBezTo>
                  <a:pt x="27147" y="21336"/>
                  <a:pt x="27373" y="20919"/>
                  <a:pt x="27563" y="20491"/>
                </a:cubicBezTo>
                <a:cubicBezTo>
                  <a:pt x="27647" y="20324"/>
                  <a:pt x="27563" y="20122"/>
                  <a:pt x="27397" y="20038"/>
                </a:cubicBezTo>
                <a:cubicBezTo>
                  <a:pt x="27353" y="20020"/>
                  <a:pt x="27307" y="20011"/>
                  <a:pt x="27261" y="20011"/>
                </a:cubicBezTo>
                <a:close/>
                <a:moveTo>
                  <a:pt x="1651" y="20041"/>
                </a:moveTo>
                <a:cubicBezTo>
                  <a:pt x="1604" y="20041"/>
                  <a:pt x="1557" y="20052"/>
                  <a:pt x="1512" y="20074"/>
                </a:cubicBezTo>
                <a:cubicBezTo>
                  <a:pt x="1334" y="20157"/>
                  <a:pt x="1262" y="20360"/>
                  <a:pt x="1346" y="20527"/>
                </a:cubicBezTo>
                <a:cubicBezTo>
                  <a:pt x="1536" y="20955"/>
                  <a:pt x="1762" y="21360"/>
                  <a:pt x="2001" y="21765"/>
                </a:cubicBezTo>
                <a:cubicBezTo>
                  <a:pt x="2060" y="21872"/>
                  <a:pt x="2179" y="21931"/>
                  <a:pt x="2286" y="21931"/>
                </a:cubicBezTo>
                <a:cubicBezTo>
                  <a:pt x="2346" y="21931"/>
                  <a:pt x="2405" y="21920"/>
                  <a:pt x="2465" y="21884"/>
                </a:cubicBezTo>
                <a:cubicBezTo>
                  <a:pt x="2632" y="21789"/>
                  <a:pt x="2679" y="21586"/>
                  <a:pt x="2584" y="21420"/>
                </a:cubicBezTo>
                <a:cubicBezTo>
                  <a:pt x="2358" y="21039"/>
                  <a:pt x="2155" y="20646"/>
                  <a:pt x="1965" y="20241"/>
                </a:cubicBezTo>
                <a:cubicBezTo>
                  <a:pt x="1904" y="20119"/>
                  <a:pt x="1779" y="20041"/>
                  <a:pt x="1651" y="20041"/>
                </a:cubicBezTo>
                <a:close/>
                <a:moveTo>
                  <a:pt x="25672" y="22634"/>
                </a:moveTo>
                <a:cubicBezTo>
                  <a:pt x="25570" y="22634"/>
                  <a:pt x="25467" y="22681"/>
                  <a:pt x="25396" y="22765"/>
                </a:cubicBezTo>
                <a:cubicBezTo>
                  <a:pt x="25134" y="23122"/>
                  <a:pt x="24849" y="23467"/>
                  <a:pt x="24539" y="23789"/>
                </a:cubicBezTo>
                <a:cubicBezTo>
                  <a:pt x="24420" y="23920"/>
                  <a:pt x="24420" y="24146"/>
                  <a:pt x="24563" y="24265"/>
                </a:cubicBezTo>
                <a:cubicBezTo>
                  <a:pt x="24622" y="24325"/>
                  <a:pt x="24706" y="24360"/>
                  <a:pt x="24789" y="24360"/>
                </a:cubicBezTo>
                <a:cubicBezTo>
                  <a:pt x="24884" y="24360"/>
                  <a:pt x="24980" y="24325"/>
                  <a:pt x="25039" y="24253"/>
                </a:cubicBezTo>
                <a:cubicBezTo>
                  <a:pt x="25361" y="23908"/>
                  <a:pt x="25658" y="23551"/>
                  <a:pt x="25944" y="23182"/>
                </a:cubicBezTo>
                <a:cubicBezTo>
                  <a:pt x="26051" y="23027"/>
                  <a:pt x="26027" y="22813"/>
                  <a:pt x="25873" y="22705"/>
                </a:cubicBezTo>
                <a:cubicBezTo>
                  <a:pt x="25814" y="22657"/>
                  <a:pt x="25743" y="22634"/>
                  <a:pt x="25672" y="22634"/>
                </a:cubicBezTo>
                <a:close/>
                <a:moveTo>
                  <a:pt x="3245" y="22663"/>
                </a:moveTo>
                <a:cubicBezTo>
                  <a:pt x="3173" y="22663"/>
                  <a:pt x="3100" y="22685"/>
                  <a:pt x="3036" y="22729"/>
                </a:cubicBezTo>
                <a:cubicBezTo>
                  <a:pt x="2882" y="22848"/>
                  <a:pt x="2858" y="23063"/>
                  <a:pt x="2977" y="23217"/>
                </a:cubicBezTo>
                <a:cubicBezTo>
                  <a:pt x="3251" y="23586"/>
                  <a:pt x="3560" y="23944"/>
                  <a:pt x="3870" y="24277"/>
                </a:cubicBezTo>
                <a:cubicBezTo>
                  <a:pt x="3941" y="24348"/>
                  <a:pt x="4037" y="24384"/>
                  <a:pt x="4120" y="24384"/>
                </a:cubicBezTo>
                <a:cubicBezTo>
                  <a:pt x="4203" y="24384"/>
                  <a:pt x="4287" y="24360"/>
                  <a:pt x="4358" y="24301"/>
                </a:cubicBezTo>
                <a:cubicBezTo>
                  <a:pt x="4501" y="24170"/>
                  <a:pt x="4501" y="23956"/>
                  <a:pt x="4370" y="23813"/>
                </a:cubicBezTo>
                <a:cubicBezTo>
                  <a:pt x="4072" y="23491"/>
                  <a:pt x="3787" y="23146"/>
                  <a:pt x="3513" y="22801"/>
                </a:cubicBezTo>
                <a:cubicBezTo>
                  <a:pt x="3449" y="22709"/>
                  <a:pt x="3349" y="22663"/>
                  <a:pt x="3245" y="22663"/>
                </a:cubicBezTo>
                <a:close/>
                <a:moveTo>
                  <a:pt x="23553" y="24856"/>
                </a:moveTo>
                <a:cubicBezTo>
                  <a:pt x="23476" y="24856"/>
                  <a:pt x="23398" y="24880"/>
                  <a:pt x="23337" y="24932"/>
                </a:cubicBezTo>
                <a:cubicBezTo>
                  <a:pt x="23003" y="25218"/>
                  <a:pt x="22646" y="25491"/>
                  <a:pt x="22289" y="25753"/>
                </a:cubicBezTo>
                <a:cubicBezTo>
                  <a:pt x="22134" y="25861"/>
                  <a:pt x="22086" y="26063"/>
                  <a:pt x="22205" y="26218"/>
                </a:cubicBezTo>
                <a:cubicBezTo>
                  <a:pt x="22265" y="26313"/>
                  <a:pt x="22372" y="26373"/>
                  <a:pt x="22479" y="26373"/>
                </a:cubicBezTo>
                <a:cubicBezTo>
                  <a:pt x="22551" y="26373"/>
                  <a:pt x="22610" y="26349"/>
                  <a:pt x="22670" y="26313"/>
                </a:cubicBezTo>
                <a:cubicBezTo>
                  <a:pt x="23051" y="26039"/>
                  <a:pt x="23432" y="25753"/>
                  <a:pt x="23777" y="25456"/>
                </a:cubicBezTo>
                <a:cubicBezTo>
                  <a:pt x="23920" y="25337"/>
                  <a:pt x="23944" y="25122"/>
                  <a:pt x="23825" y="24979"/>
                </a:cubicBezTo>
                <a:cubicBezTo>
                  <a:pt x="23757" y="24898"/>
                  <a:pt x="23655" y="24856"/>
                  <a:pt x="23553" y="24856"/>
                </a:cubicBezTo>
                <a:close/>
                <a:moveTo>
                  <a:pt x="5363" y="24879"/>
                </a:moveTo>
                <a:cubicBezTo>
                  <a:pt x="5262" y="24879"/>
                  <a:pt x="5164" y="24922"/>
                  <a:pt x="5096" y="25003"/>
                </a:cubicBezTo>
                <a:cubicBezTo>
                  <a:pt x="4977" y="25146"/>
                  <a:pt x="5001" y="25360"/>
                  <a:pt x="5144" y="25480"/>
                </a:cubicBezTo>
                <a:cubicBezTo>
                  <a:pt x="5489" y="25777"/>
                  <a:pt x="5870" y="26063"/>
                  <a:pt x="6251" y="26337"/>
                </a:cubicBezTo>
                <a:cubicBezTo>
                  <a:pt x="6311" y="26373"/>
                  <a:pt x="6382" y="26396"/>
                  <a:pt x="6442" y="26396"/>
                </a:cubicBezTo>
                <a:cubicBezTo>
                  <a:pt x="6549" y="26396"/>
                  <a:pt x="6656" y="26337"/>
                  <a:pt x="6727" y="26242"/>
                </a:cubicBezTo>
                <a:cubicBezTo>
                  <a:pt x="6835" y="26087"/>
                  <a:pt x="6787" y="25872"/>
                  <a:pt x="6632" y="25765"/>
                </a:cubicBezTo>
                <a:cubicBezTo>
                  <a:pt x="6275" y="25515"/>
                  <a:pt x="5918" y="25241"/>
                  <a:pt x="5584" y="24956"/>
                </a:cubicBezTo>
                <a:cubicBezTo>
                  <a:pt x="5517" y="24904"/>
                  <a:pt x="5439" y="24879"/>
                  <a:pt x="5363" y="24879"/>
                </a:cubicBezTo>
                <a:close/>
                <a:moveTo>
                  <a:pt x="21020" y="26573"/>
                </a:moveTo>
                <a:cubicBezTo>
                  <a:pt x="20966" y="26573"/>
                  <a:pt x="20911" y="26585"/>
                  <a:pt x="20860" y="26611"/>
                </a:cubicBezTo>
                <a:cubicBezTo>
                  <a:pt x="20467" y="26825"/>
                  <a:pt x="20062" y="27004"/>
                  <a:pt x="19658" y="27182"/>
                </a:cubicBezTo>
                <a:cubicBezTo>
                  <a:pt x="19479" y="27254"/>
                  <a:pt x="19396" y="27444"/>
                  <a:pt x="19467" y="27623"/>
                </a:cubicBezTo>
                <a:cubicBezTo>
                  <a:pt x="19527" y="27754"/>
                  <a:pt x="19658" y="27837"/>
                  <a:pt x="19789" y="27837"/>
                </a:cubicBezTo>
                <a:cubicBezTo>
                  <a:pt x="19836" y="27837"/>
                  <a:pt x="19872" y="27825"/>
                  <a:pt x="19919" y="27813"/>
                </a:cubicBezTo>
                <a:cubicBezTo>
                  <a:pt x="20348" y="27635"/>
                  <a:pt x="20777" y="27432"/>
                  <a:pt x="21182" y="27218"/>
                </a:cubicBezTo>
                <a:cubicBezTo>
                  <a:pt x="21348" y="27123"/>
                  <a:pt x="21408" y="26920"/>
                  <a:pt x="21324" y="26754"/>
                </a:cubicBezTo>
                <a:cubicBezTo>
                  <a:pt x="21266" y="26637"/>
                  <a:pt x="21145" y="26573"/>
                  <a:pt x="21020" y="26573"/>
                </a:cubicBezTo>
                <a:close/>
                <a:moveTo>
                  <a:pt x="7902" y="26592"/>
                </a:moveTo>
                <a:cubicBezTo>
                  <a:pt x="7780" y="26592"/>
                  <a:pt x="7663" y="26662"/>
                  <a:pt x="7597" y="26777"/>
                </a:cubicBezTo>
                <a:cubicBezTo>
                  <a:pt x="7513" y="26944"/>
                  <a:pt x="7573" y="27146"/>
                  <a:pt x="7739" y="27230"/>
                </a:cubicBezTo>
                <a:cubicBezTo>
                  <a:pt x="8156" y="27456"/>
                  <a:pt x="8585" y="27646"/>
                  <a:pt x="9013" y="27825"/>
                </a:cubicBezTo>
                <a:cubicBezTo>
                  <a:pt x="9049" y="27837"/>
                  <a:pt x="9097" y="27849"/>
                  <a:pt x="9144" y="27849"/>
                </a:cubicBezTo>
                <a:cubicBezTo>
                  <a:pt x="9275" y="27849"/>
                  <a:pt x="9406" y="27766"/>
                  <a:pt x="9454" y="27635"/>
                </a:cubicBezTo>
                <a:cubicBezTo>
                  <a:pt x="9525" y="27456"/>
                  <a:pt x="9442" y="27265"/>
                  <a:pt x="9263" y="27194"/>
                </a:cubicBezTo>
                <a:cubicBezTo>
                  <a:pt x="8859" y="27027"/>
                  <a:pt x="8454" y="26837"/>
                  <a:pt x="8061" y="26634"/>
                </a:cubicBezTo>
                <a:cubicBezTo>
                  <a:pt x="8010" y="26605"/>
                  <a:pt x="7956" y="26592"/>
                  <a:pt x="7902" y="26592"/>
                </a:cubicBezTo>
                <a:close/>
                <a:moveTo>
                  <a:pt x="10756" y="27707"/>
                </a:moveTo>
                <a:cubicBezTo>
                  <a:pt x="10602" y="27707"/>
                  <a:pt x="10470" y="27806"/>
                  <a:pt x="10430" y="27956"/>
                </a:cubicBezTo>
                <a:cubicBezTo>
                  <a:pt x="10371" y="28147"/>
                  <a:pt x="10478" y="28337"/>
                  <a:pt x="10668" y="28385"/>
                </a:cubicBezTo>
                <a:cubicBezTo>
                  <a:pt x="11109" y="28504"/>
                  <a:pt x="11573" y="28599"/>
                  <a:pt x="12026" y="28682"/>
                </a:cubicBezTo>
                <a:lnTo>
                  <a:pt x="12085" y="28682"/>
                </a:lnTo>
                <a:cubicBezTo>
                  <a:pt x="12252" y="28682"/>
                  <a:pt x="12395" y="28563"/>
                  <a:pt x="12419" y="28397"/>
                </a:cubicBezTo>
                <a:cubicBezTo>
                  <a:pt x="12454" y="28218"/>
                  <a:pt x="12335" y="28039"/>
                  <a:pt x="12145" y="28004"/>
                </a:cubicBezTo>
                <a:cubicBezTo>
                  <a:pt x="11704" y="27932"/>
                  <a:pt x="11276" y="27837"/>
                  <a:pt x="10847" y="27718"/>
                </a:cubicBezTo>
                <a:cubicBezTo>
                  <a:pt x="10816" y="27710"/>
                  <a:pt x="10786" y="27707"/>
                  <a:pt x="10756" y="27707"/>
                </a:cubicBezTo>
                <a:close/>
                <a:moveTo>
                  <a:pt x="18187" y="27701"/>
                </a:moveTo>
                <a:cubicBezTo>
                  <a:pt x="18153" y="27701"/>
                  <a:pt x="18119" y="27707"/>
                  <a:pt x="18086" y="27718"/>
                </a:cubicBezTo>
                <a:cubicBezTo>
                  <a:pt x="17657" y="27825"/>
                  <a:pt x="17217" y="27920"/>
                  <a:pt x="16788" y="28004"/>
                </a:cubicBezTo>
                <a:cubicBezTo>
                  <a:pt x="16598" y="28027"/>
                  <a:pt x="16467" y="28206"/>
                  <a:pt x="16502" y="28397"/>
                </a:cubicBezTo>
                <a:cubicBezTo>
                  <a:pt x="16538" y="28563"/>
                  <a:pt x="16681" y="28682"/>
                  <a:pt x="16836" y="28682"/>
                </a:cubicBezTo>
                <a:cubicBezTo>
                  <a:pt x="16860" y="28682"/>
                  <a:pt x="16883" y="28670"/>
                  <a:pt x="16895" y="28670"/>
                </a:cubicBezTo>
                <a:cubicBezTo>
                  <a:pt x="17360" y="28599"/>
                  <a:pt x="17812" y="28492"/>
                  <a:pt x="18265" y="28373"/>
                </a:cubicBezTo>
                <a:cubicBezTo>
                  <a:pt x="18443" y="28325"/>
                  <a:pt x="18550" y="28135"/>
                  <a:pt x="18503" y="27956"/>
                </a:cubicBezTo>
                <a:cubicBezTo>
                  <a:pt x="18464" y="27801"/>
                  <a:pt x="18331" y="27701"/>
                  <a:pt x="18187" y="27701"/>
                </a:cubicBezTo>
                <a:close/>
                <a:moveTo>
                  <a:pt x="15154" y="28182"/>
                </a:moveTo>
                <a:cubicBezTo>
                  <a:pt x="15147" y="28182"/>
                  <a:pt x="15140" y="28182"/>
                  <a:pt x="15133" y="28182"/>
                </a:cubicBezTo>
                <a:cubicBezTo>
                  <a:pt x="14913" y="28194"/>
                  <a:pt x="14690" y="28200"/>
                  <a:pt x="14466" y="28200"/>
                </a:cubicBezTo>
                <a:cubicBezTo>
                  <a:pt x="14243" y="28200"/>
                  <a:pt x="14020" y="28194"/>
                  <a:pt x="13800" y="28182"/>
                </a:cubicBezTo>
                <a:cubicBezTo>
                  <a:pt x="13793" y="28182"/>
                  <a:pt x="13786" y="28182"/>
                  <a:pt x="13779" y="28182"/>
                </a:cubicBezTo>
                <a:cubicBezTo>
                  <a:pt x="13598" y="28182"/>
                  <a:pt x="13454" y="28332"/>
                  <a:pt x="13442" y="28504"/>
                </a:cubicBezTo>
                <a:cubicBezTo>
                  <a:pt x="13431" y="28694"/>
                  <a:pt x="13573" y="28861"/>
                  <a:pt x="13764" y="28861"/>
                </a:cubicBezTo>
                <a:cubicBezTo>
                  <a:pt x="13990" y="28873"/>
                  <a:pt x="14216" y="28885"/>
                  <a:pt x="14443" y="28885"/>
                </a:cubicBezTo>
                <a:cubicBezTo>
                  <a:pt x="14681" y="28885"/>
                  <a:pt x="14931" y="28873"/>
                  <a:pt x="15157" y="28861"/>
                </a:cubicBezTo>
                <a:cubicBezTo>
                  <a:pt x="15347" y="28849"/>
                  <a:pt x="15490" y="28694"/>
                  <a:pt x="15490" y="28504"/>
                </a:cubicBezTo>
                <a:cubicBezTo>
                  <a:pt x="15479" y="28321"/>
                  <a:pt x="15325" y="28182"/>
                  <a:pt x="15154" y="2818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EEA5A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6" name="Google Shape;325;p19">
            <a:extLst>
              <a:ext uri="{FF2B5EF4-FFF2-40B4-BE49-F238E27FC236}">
                <a16:creationId xmlns:a16="http://schemas.microsoft.com/office/drawing/2014/main" id="{21AA1AC2-9E4F-6048-9985-7A085662F82E}"/>
              </a:ext>
            </a:extLst>
          </p:cNvPr>
          <p:cNvGrpSpPr/>
          <p:nvPr/>
        </p:nvGrpSpPr>
        <p:grpSpPr>
          <a:xfrm>
            <a:off x="5582078" y="2162908"/>
            <a:ext cx="80875" cy="527672"/>
            <a:chOff x="4531593" y="2773882"/>
            <a:chExt cx="80875" cy="527672"/>
          </a:xfrm>
        </p:grpSpPr>
        <p:sp>
          <p:nvSpPr>
            <p:cNvPr id="387" name="Google Shape;326;p19">
              <a:extLst>
                <a:ext uri="{FF2B5EF4-FFF2-40B4-BE49-F238E27FC236}">
                  <a16:creationId xmlns:a16="http://schemas.microsoft.com/office/drawing/2014/main" id="{96B4868F-68B2-3C4D-AED7-88F682BCC416}"/>
                </a:ext>
              </a:extLst>
            </p:cNvPr>
            <p:cNvSpPr/>
            <p:nvPr/>
          </p:nvSpPr>
          <p:spPr>
            <a:xfrm>
              <a:off x="4563598" y="2898563"/>
              <a:ext cx="19214" cy="231813"/>
            </a:xfrm>
            <a:custGeom>
              <a:avLst/>
              <a:gdLst/>
              <a:ahLst/>
              <a:cxnLst/>
              <a:rect l="l" t="t" r="r" b="b"/>
              <a:pathLst>
                <a:path w="679" h="8192" extrusionOk="0">
                  <a:moveTo>
                    <a:pt x="334" y="0"/>
                  </a:moveTo>
                  <a:cubicBezTo>
                    <a:pt x="143" y="0"/>
                    <a:pt x="0" y="155"/>
                    <a:pt x="0" y="346"/>
                  </a:cubicBezTo>
                  <a:lnTo>
                    <a:pt x="0" y="1703"/>
                  </a:lnTo>
                  <a:cubicBezTo>
                    <a:pt x="0" y="1893"/>
                    <a:pt x="143" y="2048"/>
                    <a:pt x="334" y="2048"/>
                  </a:cubicBezTo>
                  <a:cubicBezTo>
                    <a:pt x="524" y="2048"/>
                    <a:pt x="679" y="1893"/>
                    <a:pt x="679" y="1703"/>
                  </a:cubicBezTo>
                  <a:lnTo>
                    <a:pt x="679" y="346"/>
                  </a:lnTo>
                  <a:cubicBezTo>
                    <a:pt x="679" y="155"/>
                    <a:pt x="524" y="0"/>
                    <a:pt x="334" y="0"/>
                  </a:cubicBezTo>
                  <a:close/>
                  <a:moveTo>
                    <a:pt x="334" y="3072"/>
                  </a:moveTo>
                  <a:cubicBezTo>
                    <a:pt x="143" y="3072"/>
                    <a:pt x="0" y="3227"/>
                    <a:pt x="0" y="3405"/>
                  </a:cubicBezTo>
                  <a:lnTo>
                    <a:pt x="0" y="4775"/>
                  </a:lnTo>
                  <a:cubicBezTo>
                    <a:pt x="0" y="4965"/>
                    <a:pt x="143" y="5120"/>
                    <a:pt x="334" y="5120"/>
                  </a:cubicBezTo>
                  <a:cubicBezTo>
                    <a:pt x="524" y="5120"/>
                    <a:pt x="679" y="4965"/>
                    <a:pt x="679" y="4775"/>
                  </a:cubicBezTo>
                  <a:lnTo>
                    <a:pt x="679" y="3405"/>
                  </a:lnTo>
                  <a:cubicBezTo>
                    <a:pt x="679" y="3227"/>
                    <a:pt x="524" y="3072"/>
                    <a:pt x="334" y="3072"/>
                  </a:cubicBezTo>
                  <a:close/>
                  <a:moveTo>
                    <a:pt x="334" y="6144"/>
                  </a:moveTo>
                  <a:cubicBezTo>
                    <a:pt x="143" y="6144"/>
                    <a:pt x="0" y="6299"/>
                    <a:pt x="0" y="6477"/>
                  </a:cubicBezTo>
                  <a:lnTo>
                    <a:pt x="0" y="7846"/>
                  </a:lnTo>
                  <a:cubicBezTo>
                    <a:pt x="0" y="8037"/>
                    <a:pt x="143" y="8192"/>
                    <a:pt x="334" y="8192"/>
                  </a:cubicBezTo>
                  <a:cubicBezTo>
                    <a:pt x="524" y="8192"/>
                    <a:pt x="679" y="8037"/>
                    <a:pt x="679" y="7846"/>
                  </a:cubicBezTo>
                  <a:lnTo>
                    <a:pt x="679" y="6477"/>
                  </a:lnTo>
                  <a:cubicBezTo>
                    <a:pt x="679" y="6299"/>
                    <a:pt x="524" y="6144"/>
                    <a:pt x="334" y="61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8" name="Google Shape;329;p19">
              <a:extLst>
                <a:ext uri="{FF2B5EF4-FFF2-40B4-BE49-F238E27FC236}">
                  <a16:creationId xmlns:a16="http://schemas.microsoft.com/office/drawing/2014/main" id="{B37E35E8-0342-F240-AF60-6D3FBBF102C2}"/>
                </a:ext>
              </a:extLst>
            </p:cNvPr>
            <p:cNvSpPr/>
            <p:nvPr/>
          </p:nvSpPr>
          <p:spPr>
            <a:xfrm>
              <a:off x="4533603" y="2773882"/>
              <a:ext cx="78865" cy="78865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4" y="1"/>
                  </a:moveTo>
                  <a:cubicBezTo>
                    <a:pt x="632" y="1"/>
                    <a:pt x="1" y="632"/>
                    <a:pt x="1" y="1394"/>
                  </a:cubicBezTo>
                  <a:cubicBezTo>
                    <a:pt x="1" y="2168"/>
                    <a:pt x="632" y="2787"/>
                    <a:pt x="1394" y="2787"/>
                  </a:cubicBezTo>
                  <a:cubicBezTo>
                    <a:pt x="2168" y="2787"/>
                    <a:pt x="2787" y="2168"/>
                    <a:pt x="2787" y="1394"/>
                  </a:cubicBezTo>
                  <a:cubicBezTo>
                    <a:pt x="2787" y="632"/>
                    <a:pt x="2168" y="1"/>
                    <a:pt x="1394" y="1"/>
                  </a:cubicBezTo>
                  <a:close/>
                </a:path>
              </a:pathLst>
            </a:custGeom>
            <a:solidFill>
              <a:srgbClr val="FFBFB1"/>
            </a:solidFill>
            <a:ln>
              <a:solidFill>
                <a:srgbClr val="DCD9F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89" name="Google Shape;332;p19">
              <a:extLst>
                <a:ext uri="{FF2B5EF4-FFF2-40B4-BE49-F238E27FC236}">
                  <a16:creationId xmlns:a16="http://schemas.microsoft.com/office/drawing/2014/main" id="{1965142F-9F23-6D48-B075-CBC681CF0146}"/>
                </a:ext>
              </a:extLst>
            </p:cNvPr>
            <p:cNvSpPr/>
            <p:nvPr/>
          </p:nvSpPr>
          <p:spPr>
            <a:xfrm>
              <a:off x="4531593" y="3223679"/>
              <a:ext cx="77846" cy="77875"/>
            </a:xfrm>
            <a:custGeom>
              <a:avLst/>
              <a:gdLst/>
              <a:ahLst/>
              <a:cxnLst/>
              <a:rect l="l" t="t" r="r" b="b"/>
              <a:pathLst>
                <a:path w="2751" h="2752" extrusionOk="0">
                  <a:moveTo>
                    <a:pt x="1369" y="1"/>
                  </a:moveTo>
                  <a:cubicBezTo>
                    <a:pt x="619" y="1"/>
                    <a:pt x="0" y="620"/>
                    <a:pt x="0" y="1382"/>
                  </a:cubicBezTo>
                  <a:cubicBezTo>
                    <a:pt x="0" y="2132"/>
                    <a:pt x="619" y="2751"/>
                    <a:pt x="1369" y="2751"/>
                  </a:cubicBezTo>
                  <a:cubicBezTo>
                    <a:pt x="2131" y="2751"/>
                    <a:pt x="2751" y="2132"/>
                    <a:pt x="2751" y="1382"/>
                  </a:cubicBezTo>
                  <a:cubicBezTo>
                    <a:pt x="2751" y="620"/>
                    <a:pt x="2131" y="1"/>
                    <a:pt x="1369" y="1"/>
                  </a:cubicBezTo>
                  <a:close/>
                </a:path>
              </a:pathLst>
            </a:custGeom>
            <a:solidFill>
              <a:srgbClr val="FFBFB1"/>
            </a:solidFill>
            <a:ln>
              <a:solidFill>
                <a:srgbClr val="DCD9F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390" name="CuadroTexto 389">
            <a:extLst>
              <a:ext uri="{FF2B5EF4-FFF2-40B4-BE49-F238E27FC236}">
                <a16:creationId xmlns:a16="http://schemas.microsoft.com/office/drawing/2014/main" id="{A25B10A0-3FDE-9449-B175-FEAE6982C3FA}"/>
              </a:ext>
            </a:extLst>
          </p:cNvPr>
          <p:cNvSpPr txBox="1"/>
          <p:nvPr/>
        </p:nvSpPr>
        <p:spPr>
          <a:xfrm>
            <a:off x="4981059" y="1681532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i="1" dirty="0"/>
              <a:t>A. </a:t>
            </a:r>
            <a:r>
              <a:rPr lang="es-ES_tradnl" sz="1400" i="1" dirty="0" err="1"/>
              <a:t>cajennense</a:t>
            </a:r>
            <a:endParaRPr lang="es-ES_tradnl" sz="1400" i="1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D2E4910A-94DA-FC46-B766-6C9B5F1DE631}"/>
              </a:ext>
            </a:extLst>
          </p:cNvPr>
          <p:cNvSpPr/>
          <p:nvPr/>
        </p:nvSpPr>
        <p:spPr>
          <a:xfrm>
            <a:off x="3545325" y="6326884"/>
            <a:ext cx="12186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9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_tradnl" sz="900" dirty="0">
                <a:latin typeface="Calibri" panose="020F0502020204030204" pitchFamily="34" charset="0"/>
                <a:ea typeface="Times New Roman" panose="02020603050405020304" pitchFamily="18" charset="0"/>
              </a:rPr>
              <a:t>(Castillo Vélez, 2015)</a:t>
            </a:r>
            <a:r>
              <a:rPr lang="es-EC" sz="900" dirty="0"/>
              <a:t> </a:t>
            </a:r>
            <a:endParaRPr lang="es-ES_tradnl" sz="900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F7DC5F5A-0C3D-A64F-AF91-E05BEB21C2E2}"/>
              </a:ext>
            </a:extLst>
          </p:cNvPr>
          <p:cNvSpPr/>
          <p:nvPr/>
        </p:nvSpPr>
        <p:spPr>
          <a:xfrm>
            <a:off x="1081280" y="6324626"/>
            <a:ext cx="10310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(Polanco, 2016)</a:t>
            </a:r>
            <a:r>
              <a:rPr lang="es-EC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2EF9BFC-B481-3848-B149-658970989D22}"/>
              </a:ext>
            </a:extLst>
          </p:cNvPr>
          <p:cNvSpPr/>
          <p:nvPr/>
        </p:nvSpPr>
        <p:spPr>
          <a:xfrm>
            <a:off x="5542896" y="6324626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Nava et al. (2014)</a:t>
            </a:r>
            <a:r>
              <a:rPr lang="es-EC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4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E3E0CAB-E6E8-004A-89F4-D8ECCB4761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DCEEC4D-DE90-4843-8686-8D1FA9F70F16}"/>
              </a:ext>
            </a:extLst>
          </p:cNvPr>
          <p:cNvSpPr/>
          <p:nvPr/>
        </p:nvSpPr>
        <p:spPr>
          <a:xfrm>
            <a:off x="4600718" y="273997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079944-AA99-6240-BE35-E37B73D08167}"/>
              </a:ext>
            </a:extLst>
          </p:cNvPr>
          <p:cNvSpPr txBox="1"/>
          <p:nvPr/>
        </p:nvSpPr>
        <p:spPr>
          <a:xfrm>
            <a:off x="0" y="273997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Concentración letal media (CL50)</a:t>
            </a:r>
            <a:endParaRPr lang="es-ES_tradnl" i="1" dirty="0"/>
          </a:p>
        </p:txBody>
      </p:sp>
      <p:cxnSp>
        <p:nvCxnSpPr>
          <p:cNvPr id="6" name="Google Shape;2055;p34">
            <a:extLst>
              <a:ext uri="{FF2B5EF4-FFF2-40B4-BE49-F238E27FC236}">
                <a16:creationId xmlns:a16="http://schemas.microsoft.com/office/drawing/2014/main" id="{786EB1C9-8388-FD40-8399-894C1607E55A}"/>
              </a:ext>
            </a:extLst>
          </p:cNvPr>
          <p:cNvCxnSpPr>
            <a:cxnSpLocks/>
          </p:cNvCxnSpPr>
          <p:nvPr/>
        </p:nvCxnSpPr>
        <p:spPr>
          <a:xfrm flipH="1">
            <a:off x="0" y="620610"/>
            <a:ext cx="4811733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Imagen 6" descr="Imagen que contiene texto, mapa, tabla, grande&#10;&#10;Descripción generada automáticamente">
            <a:extLst>
              <a:ext uri="{FF2B5EF4-FFF2-40B4-BE49-F238E27FC236}">
                <a16:creationId xmlns:a16="http://schemas.microsoft.com/office/drawing/2014/main" id="{FE745001-4A34-C94B-95A8-33472EECB75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"/>
          <a:stretch/>
        </p:blipFill>
        <p:spPr bwMode="auto">
          <a:xfrm>
            <a:off x="-25332" y="649203"/>
            <a:ext cx="7213569" cy="593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Google Shape;1139;p37">
            <a:extLst>
              <a:ext uri="{FF2B5EF4-FFF2-40B4-BE49-F238E27FC236}">
                <a16:creationId xmlns:a16="http://schemas.microsoft.com/office/drawing/2014/main" id="{0336E06B-D396-8C4F-AF9F-EF754CCE344B}"/>
              </a:ext>
            </a:extLst>
          </p:cNvPr>
          <p:cNvSpPr/>
          <p:nvPr/>
        </p:nvSpPr>
        <p:spPr>
          <a:xfrm>
            <a:off x="9110864" y="2809637"/>
            <a:ext cx="302521" cy="558334"/>
          </a:xfrm>
          <a:custGeom>
            <a:avLst/>
            <a:gdLst/>
            <a:ahLst/>
            <a:cxnLst/>
            <a:rect l="l" t="t" r="r" b="b"/>
            <a:pathLst>
              <a:path w="1389" h="2249" extrusionOk="0">
                <a:moveTo>
                  <a:pt x="237" y="0"/>
                </a:moveTo>
                <a:cubicBezTo>
                  <a:pt x="190" y="0"/>
                  <a:pt x="143" y="21"/>
                  <a:pt x="108" y="62"/>
                </a:cubicBezTo>
                <a:lnTo>
                  <a:pt x="1" y="156"/>
                </a:lnTo>
                <a:lnTo>
                  <a:pt x="843" y="986"/>
                </a:lnTo>
                <a:cubicBezTo>
                  <a:pt x="912" y="1067"/>
                  <a:pt x="912" y="1192"/>
                  <a:pt x="843" y="1260"/>
                </a:cubicBezTo>
                <a:lnTo>
                  <a:pt x="1" y="2103"/>
                </a:lnTo>
                <a:lnTo>
                  <a:pt x="108" y="2197"/>
                </a:lnTo>
                <a:cubicBezTo>
                  <a:pt x="143" y="2232"/>
                  <a:pt x="190" y="2249"/>
                  <a:pt x="237" y="2249"/>
                </a:cubicBezTo>
                <a:cubicBezTo>
                  <a:pt x="285" y="2249"/>
                  <a:pt x="332" y="2232"/>
                  <a:pt x="366" y="2197"/>
                </a:cubicBezTo>
                <a:lnTo>
                  <a:pt x="1307" y="1260"/>
                </a:lnTo>
                <a:cubicBezTo>
                  <a:pt x="1389" y="1192"/>
                  <a:pt x="1389" y="1067"/>
                  <a:pt x="1307" y="986"/>
                </a:cubicBezTo>
                <a:lnTo>
                  <a:pt x="366" y="62"/>
                </a:lnTo>
                <a:cubicBezTo>
                  <a:pt x="332" y="21"/>
                  <a:pt x="285" y="0"/>
                  <a:pt x="2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" name="Google Shape;1140;p37">
            <a:extLst>
              <a:ext uri="{FF2B5EF4-FFF2-40B4-BE49-F238E27FC236}">
                <a16:creationId xmlns:a16="http://schemas.microsoft.com/office/drawing/2014/main" id="{66A3ABFC-CEE1-A647-AD4A-9A05DFC19B6D}"/>
              </a:ext>
            </a:extLst>
          </p:cNvPr>
          <p:cNvSpPr/>
          <p:nvPr/>
        </p:nvSpPr>
        <p:spPr>
          <a:xfrm>
            <a:off x="9060155" y="2992379"/>
            <a:ext cx="92129" cy="181228"/>
          </a:xfrm>
          <a:custGeom>
            <a:avLst/>
            <a:gdLst/>
            <a:ahLst/>
            <a:cxnLst/>
            <a:rect l="l" t="t" r="r" b="b"/>
            <a:pathLst>
              <a:path w="423" h="730" extrusionOk="0">
                <a:moveTo>
                  <a:pt x="96" y="0"/>
                </a:moveTo>
                <a:cubicBezTo>
                  <a:pt x="46" y="0"/>
                  <a:pt x="1" y="38"/>
                  <a:pt x="1" y="94"/>
                </a:cubicBezTo>
                <a:lnTo>
                  <a:pt x="1" y="636"/>
                </a:lnTo>
                <a:cubicBezTo>
                  <a:pt x="1" y="692"/>
                  <a:pt x="46" y="730"/>
                  <a:pt x="96" y="730"/>
                </a:cubicBezTo>
                <a:cubicBezTo>
                  <a:pt x="119" y="730"/>
                  <a:pt x="143" y="722"/>
                  <a:pt x="164" y="705"/>
                </a:cubicBezTo>
                <a:lnTo>
                  <a:pt x="327" y="528"/>
                </a:lnTo>
                <a:cubicBezTo>
                  <a:pt x="422" y="447"/>
                  <a:pt x="422" y="296"/>
                  <a:pt x="327" y="202"/>
                </a:cubicBezTo>
                <a:lnTo>
                  <a:pt x="164" y="25"/>
                </a:lnTo>
                <a:cubicBezTo>
                  <a:pt x="143" y="8"/>
                  <a:pt x="119" y="0"/>
                  <a:pt x="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" name="Google Shape;1141;p37">
            <a:extLst>
              <a:ext uri="{FF2B5EF4-FFF2-40B4-BE49-F238E27FC236}">
                <a16:creationId xmlns:a16="http://schemas.microsoft.com/office/drawing/2014/main" id="{C3DEE59F-5A1B-3942-91B3-DFED32F1A0FD}"/>
              </a:ext>
            </a:extLst>
          </p:cNvPr>
          <p:cNvSpPr/>
          <p:nvPr/>
        </p:nvSpPr>
        <p:spPr>
          <a:xfrm>
            <a:off x="9428311" y="2834501"/>
            <a:ext cx="2708781" cy="456050"/>
          </a:xfrm>
          <a:custGeom>
            <a:avLst/>
            <a:gdLst/>
            <a:ahLst/>
            <a:cxnLst/>
            <a:rect l="l" t="t" r="r" b="b"/>
            <a:pathLst>
              <a:path w="6967" h="1837" extrusionOk="0">
                <a:moveTo>
                  <a:pt x="1" y="1"/>
                </a:moveTo>
                <a:lnTo>
                  <a:pt x="791" y="775"/>
                </a:lnTo>
                <a:cubicBezTo>
                  <a:pt x="830" y="817"/>
                  <a:pt x="843" y="870"/>
                  <a:pt x="843" y="912"/>
                </a:cubicBezTo>
                <a:cubicBezTo>
                  <a:pt x="843" y="968"/>
                  <a:pt x="830" y="1007"/>
                  <a:pt x="791" y="1049"/>
                </a:cubicBezTo>
                <a:lnTo>
                  <a:pt x="1" y="1836"/>
                </a:lnTo>
                <a:lnTo>
                  <a:pt x="6069" y="1836"/>
                </a:lnTo>
                <a:lnTo>
                  <a:pt x="6967" y="912"/>
                </a:lnTo>
                <a:lnTo>
                  <a:pt x="6069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1142;p37">
            <a:extLst>
              <a:ext uri="{FF2B5EF4-FFF2-40B4-BE49-F238E27FC236}">
                <a16:creationId xmlns:a16="http://schemas.microsoft.com/office/drawing/2014/main" id="{3F638DBF-E721-8C43-82F6-15A8F5E0A442}"/>
              </a:ext>
            </a:extLst>
          </p:cNvPr>
          <p:cNvSpPr/>
          <p:nvPr/>
        </p:nvSpPr>
        <p:spPr>
          <a:xfrm flipH="1">
            <a:off x="9666379" y="3326967"/>
            <a:ext cx="302521" cy="559328"/>
          </a:xfrm>
          <a:custGeom>
            <a:avLst/>
            <a:gdLst/>
            <a:ahLst/>
            <a:cxnLst/>
            <a:rect l="l" t="t" r="r" b="b"/>
            <a:pathLst>
              <a:path w="1389" h="2253" extrusionOk="0">
                <a:moveTo>
                  <a:pt x="1149" y="1"/>
                </a:moveTo>
                <a:cubicBezTo>
                  <a:pt x="1102" y="1"/>
                  <a:pt x="1054" y="18"/>
                  <a:pt x="1019" y="52"/>
                </a:cubicBezTo>
                <a:lnTo>
                  <a:pt x="82" y="989"/>
                </a:lnTo>
                <a:cubicBezTo>
                  <a:pt x="0" y="1071"/>
                  <a:pt x="0" y="1195"/>
                  <a:pt x="82" y="1264"/>
                </a:cubicBezTo>
                <a:lnTo>
                  <a:pt x="1019" y="2201"/>
                </a:lnTo>
                <a:cubicBezTo>
                  <a:pt x="1054" y="2235"/>
                  <a:pt x="1102" y="2252"/>
                  <a:pt x="1149" y="2252"/>
                </a:cubicBezTo>
                <a:cubicBezTo>
                  <a:pt x="1197" y="2252"/>
                  <a:pt x="1245" y="2235"/>
                  <a:pt x="1277" y="2201"/>
                </a:cubicBezTo>
                <a:lnTo>
                  <a:pt x="1388" y="2106"/>
                </a:lnTo>
                <a:lnTo>
                  <a:pt x="542" y="1264"/>
                </a:lnTo>
                <a:cubicBezTo>
                  <a:pt x="477" y="1195"/>
                  <a:pt x="477" y="1071"/>
                  <a:pt x="542" y="989"/>
                </a:cubicBezTo>
                <a:lnTo>
                  <a:pt x="1388" y="160"/>
                </a:lnTo>
                <a:lnTo>
                  <a:pt x="1277" y="52"/>
                </a:lnTo>
                <a:cubicBezTo>
                  <a:pt x="1245" y="18"/>
                  <a:pt x="1197" y="1"/>
                  <a:pt x="1149" y="1"/>
                </a:cubicBezTo>
                <a:close/>
              </a:path>
            </a:pathLst>
          </a:custGeom>
          <a:solidFill>
            <a:srgbClr val="D3927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" name="Google Shape;1143;p37">
            <a:extLst>
              <a:ext uri="{FF2B5EF4-FFF2-40B4-BE49-F238E27FC236}">
                <a16:creationId xmlns:a16="http://schemas.microsoft.com/office/drawing/2014/main" id="{63CE41D1-D720-7F41-9862-0A3AD94E0D9A}"/>
              </a:ext>
            </a:extLst>
          </p:cNvPr>
          <p:cNvSpPr/>
          <p:nvPr/>
        </p:nvSpPr>
        <p:spPr>
          <a:xfrm flipH="1">
            <a:off x="9653611" y="3473056"/>
            <a:ext cx="91910" cy="181477"/>
          </a:xfrm>
          <a:custGeom>
            <a:avLst/>
            <a:gdLst/>
            <a:ahLst/>
            <a:cxnLst/>
            <a:rect l="l" t="t" r="r" b="b"/>
            <a:pathLst>
              <a:path w="422" h="731" extrusionOk="0">
                <a:moveTo>
                  <a:pt x="327" y="1"/>
                </a:moveTo>
                <a:cubicBezTo>
                  <a:pt x="304" y="1"/>
                  <a:pt x="280" y="8"/>
                  <a:pt x="259" y="26"/>
                </a:cubicBezTo>
                <a:lnTo>
                  <a:pt x="95" y="202"/>
                </a:lnTo>
                <a:cubicBezTo>
                  <a:pt x="1" y="297"/>
                  <a:pt x="1" y="447"/>
                  <a:pt x="95" y="529"/>
                </a:cubicBezTo>
                <a:lnTo>
                  <a:pt x="259" y="705"/>
                </a:lnTo>
                <a:cubicBezTo>
                  <a:pt x="280" y="722"/>
                  <a:pt x="304" y="730"/>
                  <a:pt x="327" y="730"/>
                </a:cubicBezTo>
                <a:cubicBezTo>
                  <a:pt x="377" y="730"/>
                  <a:pt x="422" y="693"/>
                  <a:pt x="422" y="637"/>
                </a:cubicBezTo>
                <a:lnTo>
                  <a:pt x="422" y="94"/>
                </a:lnTo>
                <a:cubicBezTo>
                  <a:pt x="422" y="38"/>
                  <a:pt x="377" y="1"/>
                  <a:pt x="327" y="1"/>
                </a:cubicBezTo>
                <a:close/>
              </a:path>
            </a:pathLst>
          </a:custGeom>
          <a:solidFill>
            <a:srgbClr val="D3927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Google Shape;1144;p37">
            <a:extLst>
              <a:ext uri="{FF2B5EF4-FFF2-40B4-BE49-F238E27FC236}">
                <a16:creationId xmlns:a16="http://schemas.microsoft.com/office/drawing/2014/main" id="{3A4C75F4-E603-424E-8DC5-2153EF712CB8}"/>
              </a:ext>
            </a:extLst>
          </p:cNvPr>
          <p:cNvSpPr/>
          <p:nvPr/>
        </p:nvSpPr>
        <p:spPr>
          <a:xfrm flipH="1">
            <a:off x="9852400" y="3373404"/>
            <a:ext cx="2225509" cy="455803"/>
          </a:xfrm>
          <a:custGeom>
            <a:avLst/>
            <a:gdLst/>
            <a:ahLst/>
            <a:cxnLst/>
            <a:rect l="l" t="t" r="r" b="b"/>
            <a:pathLst>
              <a:path w="6953" h="1836" extrusionOk="0">
                <a:moveTo>
                  <a:pt x="898" y="0"/>
                </a:moveTo>
                <a:lnTo>
                  <a:pt x="0" y="911"/>
                </a:lnTo>
                <a:lnTo>
                  <a:pt x="898" y="1836"/>
                </a:lnTo>
                <a:lnTo>
                  <a:pt x="6953" y="1836"/>
                </a:lnTo>
                <a:lnTo>
                  <a:pt x="6179" y="1049"/>
                </a:lnTo>
                <a:cubicBezTo>
                  <a:pt x="6136" y="1006"/>
                  <a:pt x="6123" y="967"/>
                  <a:pt x="6123" y="911"/>
                </a:cubicBezTo>
                <a:cubicBezTo>
                  <a:pt x="6123" y="869"/>
                  <a:pt x="6136" y="817"/>
                  <a:pt x="6179" y="774"/>
                </a:cubicBezTo>
                <a:lnTo>
                  <a:pt x="6953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5" name="Google Shape;1155;p37">
            <a:extLst>
              <a:ext uri="{FF2B5EF4-FFF2-40B4-BE49-F238E27FC236}">
                <a16:creationId xmlns:a16="http://schemas.microsoft.com/office/drawing/2014/main" id="{EA351771-9845-6A43-9B21-3DDED82DA976}"/>
              </a:ext>
            </a:extLst>
          </p:cNvPr>
          <p:cNvGrpSpPr/>
          <p:nvPr/>
        </p:nvGrpSpPr>
        <p:grpSpPr>
          <a:xfrm>
            <a:off x="7384996" y="2639320"/>
            <a:ext cx="2205068" cy="1460228"/>
            <a:chOff x="1330602" y="965013"/>
            <a:chExt cx="4120444" cy="2342390"/>
          </a:xfrm>
        </p:grpSpPr>
        <p:sp>
          <p:nvSpPr>
            <p:cNvPr id="16" name="Google Shape;1158;p37">
              <a:extLst>
                <a:ext uri="{FF2B5EF4-FFF2-40B4-BE49-F238E27FC236}">
                  <a16:creationId xmlns:a16="http://schemas.microsoft.com/office/drawing/2014/main" id="{D68B87B7-2086-5F43-9B06-B97A58B333D9}"/>
                </a:ext>
              </a:extLst>
            </p:cNvPr>
            <p:cNvSpPr/>
            <p:nvPr/>
          </p:nvSpPr>
          <p:spPr>
            <a:xfrm rot="5400000">
              <a:off x="949540" y="1413809"/>
              <a:ext cx="1389356" cy="627231"/>
            </a:xfrm>
            <a:custGeom>
              <a:avLst/>
              <a:gdLst/>
              <a:ahLst/>
              <a:cxnLst/>
              <a:rect l="l" t="t" r="r" b="b"/>
              <a:pathLst>
                <a:path w="12205" h="5510" extrusionOk="0">
                  <a:moveTo>
                    <a:pt x="1" y="0"/>
                  </a:moveTo>
                  <a:lnTo>
                    <a:pt x="1" y="1941"/>
                  </a:lnTo>
                  <a:cubicBezTo>
                    <a:pt x="1" y="2882"/>
                    <a:pt x="596" y="3775"/>
                    <a:pt x="1846" y="4465"/>
                  </a:cubicBezTo>
                  <a:cubicBezTo>
                    <a:pt x="3037" y="5162"/>
                    <a:pt x="4585" y="5510"/>
                    <a:pt x="6133" y="5510"/>
                  </a:cubicBezTo>
                  <a:cubicBezTo>
                    <a:pt x="7680" y="5510"/>
                    <a:pt x="9228" y="5162"/>
                    <a:pt x="10419" y="4465"/>
                  </a:cubicBezTo>
                  <a:cubicBezTo>
                    <a:pt x="11610" y="3775"/>
                    <a:pt x="12205" y="2882"/>
                    <a:pt x="12205" y="1989"/>
                  </a:cubicBezTo>
                  <a:lnTo>
                    <a:pt x="12205" y="0"/>
                  </a:lnTo>
                  <a:cubicBezTo>
                    <a:pt x="12205" y="893"/>
                    <a:pt x="11610" y="1786"/>
                    <a:pt x="10419" y="2489"/>
                  </a:cubicBezTo>
                  <a:cubicBezTo>
                    <a:pt x="9228" y="3179"/>
                    <a:pt x="7680" y="3525"/>
                    <a:pt x="6133" y="3525"/>
                  </a:cubicBezTo>
                  <a:cubicBezTo>
                    <a:pt x="4585" y="3525"/>
                    <a:pt x="3037" y="3179"/>
                    <a:pt x="1846" y="2489"/>
                  </a:cubicBezTo>
                  <a:cubicBezTo>
                    <a:pt x="656" y="1786"/>
                    <a:pt x="1" y="893"/>
                    <a:pt x="1" y="0"/>
                  </a:cubicBezTo>
                  <a:close/>
                </a:path>
              </a:pathLst>
            </a:custGeom>
            <a:solidFill>
              <a:srgbClr val="A1D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1159;p37">
              <a:extLst>
                <a:ext uri="{FF2B5EF4-FFF2-40B4-BE49-F238E27FC236}">
                  <a16:creationId xmlns:a16="http://schemas.microsoft.com/office/drawing/2014/main" id="{8CBDAD88-29B9-E346-B6D6-4311DB11D706}"/>
                </a:ext>
              </a:extLst>
            </p:cNvPr>
            <p:cNvSpPr/>
            <p:nvPr/>
          </p:nvSpPr>
          <p:spPr>
            <a:xfrm rot="5400000">
              <a:off x="1195197" y="1326383"/>
              <a:ext cx="1524934" cy="802194"/>
            </a:xfrm>
            <a:custGeom>
              <a:avLst/>
              <a:gdLst/>
              <a:ahLst/>
              <a:cxnLst/>
              <a:rect l="l" t="t" r="r" b="b"/>
              <a:pathLst>
                <a:path w="13396" h="7047" extrusionOk="0">
                  <a:moveTo>
                    <a:pt x="6698" y="1"/>
                  </a:moveTo>
                  <a:cubicBezTo>
                    <a:pt x="5135" y="1"/>
                    <a:pt x="3572" y="349"/>
                    <a:pt x="2382" y="1046"/>
                  </a:cubicBezTo>
                  <a:cubicBezTo>
                    <a:pt x="1" y="2379"/>
                    <a:pt x="60" y="4618"/>
                    <a:pt x="2441" y="6011"/>
                  </a:cubicBezTo>
                  <a:cubicBezTo>
                    <a:pt x="3632" y="6701"/>
                    <a:pt x="5180" y="7047"/>
                    <a:pt x="6728" y="7047"/>
                  </a:cubicBezTo>
                  <a:cubicBezTo>
                    <a:pt x="8275" y="7047"/>
                    <a:pt x="9823" y="6701"/>
                    <a:pt x="11014" y="6011"/>
                  </a:cubicBezTo>
                  <a:cubicBezTo>
                    <a:pt x="13395" y="4618"/>
                    <a:pt x="13395" y="2379"/>
                    <a:pt x="11014" y="1046"/>
                  </a:cubicBezTo>
                  <a:cubicBezTo>
                    <a:pt x="9823" y="349"/>
                    <a:pt x="8261" y="1"/>
                    <a:pt x="6698" y="1"/>
                  </a:cubicBezTo>
                  <a:close/>
                </a:path>
              </a:pathLst>
            </a:custGeom>
            <a:solidFill>
              <a:srgbClr val="54C4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18" name="Google Shape;1160;p37">
              <a:extLst>
                <a:ext uri="{FF2B5EF4-FFF2-40B4-BE49-F238E27FC236}">
                  <a16:creationId xmlns:a16="http://schemas.microsoft.com/office/drawing/2014/main" id="{BE0BC144-BCCB-0343-8073-BB69C090DD0A}"/>
                </a:ext>
              </a:extLst>
            </p:cNvPr>
            <p:cNvCxnSpPr/>
            <p:nvPr/>
          </p:nvCxnSpPr>
          <p:spPr>
            <a:xfrm rot="10800000">
              <a:off x="2023250" y="1697200"/>
              <a:ext cx="2349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19" name="Google Shape;1162;p37">
              <a:extLst>
                <a:ext uri="{FF2B5EF4-FFF2-40B4-BE49-F238E27FC236}">
                  <a16:creationId xmlns:a16="http://schemas.microsoft.com/office/drawing/2014/main" id="{D9C1A69E-3C34-6B48-8987-D06BF2715F8C}"/>
                </a:ext>
              </a:extLst>
            </p:cNvPr>
            <p:cNvSpPr/>
            <p:nvPr/>
          </p:nvSpPr>
          <p:spPr>
            <a:xfrm rot="5400000">
              <a:off x="2038186" y="2231035"/>
              <a:ext cx="1389356" cy="627686"/>
            </a:xfrm>
            <a:custGeom>
              <a:avLst/>
              <a:gdLst/>
              <a:ahLst/>
              <a:cxnLst/>
              <a:rect l="l" t="t" r="r" b="b"/>
              <a:pathLst>
                <a:path w="12205" h="5514" extrusionOk="0">
                  <a:moveTo>
                    <a:pt x="12205" y="49"/>
                  </a:moveTo>
                  <a:lnTo>
                    <a:pt x="12202" y="145"/>
                  </a:lnTo>
                  <a:lnTo>
                    <a:pt x="12202" y="145"/>
                  </a:lnTo>
                  <a:cubicBezTo>
                    <a:pt x="12204" y="113"/>
                    <a:pt x="12205" y="81"/>
                    <a:pt x="12205" y="49"/>
                  </a:cubicBezTo>
                  <a:close/>
                  <a:moveTo>
                    <a:pt x="1" y="1"/>
                  </a:moveTo>
                  <a:lnTo>
                    <a:pt x="1" y="1977"/>
                  </a:lnTo>
                  <a:cubicBezTo>
                    <a:pt x="1" y="2870"/>
                    <a:pt x="596" y="3811"/>
                    <a:pt x="1787" y="4513"/>
                  </a:cubicBezTo>
                  <a:cubicBezTo>
                    <a:pt x="2977" y="5180"/>
                    <a:pt x="4540" y="5514"/>
                    <a:pt x="6103" y="5514"/>
                  </a:cubicBezTo>
                  <a:cubicBezTo>
                    <a:pt x="7666" y="5514"/>
                    <a:pt x="9228" y="5180"/>
                    <a:pt x="10419" y="4513"/>
                  </a:cubicBezTo>
                  <a:cubicBezTo>
                    <a:pt x="11610" y="3811"/>
                    <a:pt x="12157" y="2918"/>
                    <a:pt x="12157" y="2025"/>
                  </a:cubicBezTo>
                  <a:lnTo>
                    <a:pt x="12202" y="145"/>
                  </a:lnTo>
                  <a:lnTo>
                    <a:pt x="12202" y="145"/>
                  </a:lnTo>
                  <a:cubicBezTo>
                    <a:pt x="12161" y="1006"/>
                    <a:pt x="11566" y="1859"/>
                    <a:pt x="10419" y="2525"/>
                  </a:cubicBezTo>
                  <a:cubicBezTo>
                    <a:pt x="9228" y="3198"/>
                    <a:pt x="7666" y="3534"/>
                    <a:pt x="6103" y="3534"/>
                  </a:cubicBezTo>
                  <a:cubicBezTo>
                    <a:pt x="4540" y="3534"/>
                    <a:pt x="2977" y="3198"/>
                    <a:pt x="1787" y="2525"/>
                  </a:cubicBezTo>
                  <a:cubicBezTo>
                    <a:pt x="596" y="1835"/>
                    <a:pt x="1" y="894"/>
                    <a:pt x="1" y="1"/>
                  </a:cubicBezTo>
                  <a:close/>
                </a:path>
              </a:pathLst>
            </a:custGeom>
            <a:solidFill>
              <a:srgbClr val="E3C7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163;p37">
              <a:extLst>
                <a:ext uri="{FF2B5EF4-FFF2-40B4-BE49-F238E27FC236}">
                  <a16:creationId xmlns:a16="http://schemas.microsoft.com/office/drawing/2014/main" id="{72EF58CA-ED1A-0248-93BD-8CEF8E655BCB}"/>
                </a:ext>
              </a:extLst>
            </p:cNvPr>
            <p:cNvSpPr/>
            <p:nvPr/>
          </p:nvSpPr>
          <p:spPr>
            <a:xfrm rot="5400000">
              <a:off x="2283615" y="2143155"/>
              <a:ext cx="1524934" cy="803561"/>
            </a:xfrm>
            <a:custGeom>
              <a:avLst/>
              <a:gdLst/>
              <a:ahLst/>
              <a:cxnLst/>
              <a:rect l="l" t="t" r="r" b="b"/>
              <a:pathLst>
                <a:path w="13396" h="7059" extrusionOk="0">
                  <a:moveTo>
                    <a:pt x="6674" y="1"/>
                  </a:moveTo>
                  <a:cubicBezTo>
                    <a:pt x="5123" y="1"/>
                    <a:pt x="3572" y="346"/>
                    <a:pt x="2382" y="1037"/>
                  </a:cubicBezTo>
                  <a:cubicBezTo>
                    <a:pt x="1" y="2430"/>
                    <a:pt x="1" y="4656"/>
                    <a:pt x="2382" y="6049"/>
                  </a:cubicBezTo>
                  <a:cubicBezTo>
                    <a:pt x="3572" y="6722"/>
                    <a:pt x="5135" y="7058"/>
                    <a:pt x="6698" y="7058"/>
                  </a:cubicBezTo>
                  <a:cubicBezTo>
                    <a:pt x="8261" y="7058"/>
                    <a:pt x="9823" y="6722"/>
                    <a:pt x="11014" y="6049"/>
                  </a:cubicBezTo>
                  <a:cubicBezTo>
                    <a:pt x="13395" y="4656"/>
                    <a:pt x="13348" y="2430"/>
                    <a:pt x="10966" y="1037"/>
                  </a:cubicBezTo>
                  <a:cubicBezTo>
                    <a:pt x="9776" y="346"/>
                    <a:pt x="8225" y="1"/>
                    <a:pt x="6674" y="1"/>
                  </a:cubicBezTo>
                  <a:close/>
                </a:path>
              </a:pathLst>
            </a:custGeom>
            <a:solidFill>
              <a:srgbClr val="D884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21" name="Google Shape;1166;p37">
              <a:extLst>
                <a:ext uri="{FF2B5EF4-FFF2-40B4-BE49-F238E27FC236}">
                  <a16:creationId xmlns:a16="http://schemas.microsoft.com/office/drawing/2014/main" id="{77A4A2E5-D648-9A40-8EDE-BA0E5289C2F0}"/>
                </a:ext>
              </a:extLst>
            </p:cNvPr>
            <p:cNvCxnSpPr/>
            <p:nvPr/>
          </p:nvCxnSpPr>
          <p:spPr>
            <a:xfrm rot="10800000">
              <a:off x="3139847" y="2574965"/>
              <a:ext cx="2311199" cy="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4BB4F51-635D-E649-8BA5-BB3E87E16ACC}"/>
              </a:ext>
            </a:extLst>
          </p:cNvPr>
          <p:cNvSpPr txBox="1"/>
          <p:nvPr/>
        </p:nvSpPr>
        <p:spPr>
          <a:xfrm>
            <a:off x="7880094" y="2820779"/>
            <a:ext cx="1257279" cy="31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M. anisopliae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EF29747-356B-2443-8449-ED767039BA7B}"/>
              </a:ext>
            </a:extLst>
          </p:cNvPr>
          <p:cNvSpPr txBox="1"/>
          <p:nvPr/>
        </p:nvSpPr>
        <p:spPr>
          <a:xfrm>
            <a:off x="8433708" y="3366053"/>
            <a:ext cx="1222399" cy="31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sz="1400" i="1" dirty="0"/>
              <a:t>B. bassiana</a:t>
            </a:r>
            <a:r>
              <a:rPr lang="es-ES_tradnl" sz="1400" dirty="0"/>
              <a:t> </a:t>
            </a:r>
            <a:endParaRPr lang="es-ES_tradnl" sz="140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C2B8E326-42F9-A745-B333-CA7BF59FA261}"/>
                  </a:ext>
                </a:extLst>
              </p:cNvPr>
              <p:cNvSpPr/>
              <p:nvPr/>
            </p:nvSpPr>
            <p:spPr>
              <a:xfrm>
                <a:off x="9996918" y="3429000"/>
                <a:ext cx="208099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_tradnl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6,7670</m:t>
                          </m:r>
                          <m:r>
                            <a:rPr lang="es-ES_tradnl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s-ES_tradnl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_tradnl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s-ES_tradnl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_tradnl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𝑒𝑠𝑝𝑜𝑟𝑎𝑠</m:t>
                      </m:r>
                      <m:r>
                        <a:rPr lang="es-ES_tradnl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s-ES_tradnl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𝑚𝑙</m:t>
                      </m:r>
                    </m:oMath>
                  </m:oMathPara>
                </a14:m>
                <a:endParaRPr lang="es-ES_tradnl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C2B8E326-42F9-A745-B333-CA7BF59FA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6918" y="3429000"/>
                <a:ext cx="2080992" cy="307777"/>
              </a:xfrm>
              <a:prstGeom prst="rect">
                <a:avLst/>
              </a:prstGeom>
              <a:blipFill>
                <a:blip r:embed="rId3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884243D4-D54B-124B-B7B6-3FD52BF435F4}"/>
                  </a:ext>
                </a:extLst>
              </p:cNvPr>
              <p:cNvSpPr/>
              <p:nvPr/>
            </p:nvSpPr>
            <p:spPr>
              <a:xfrm>
                <a:off x="9745094" y="2884591"/>
                <a:ext cx="211705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400" b="0" i="1" smtClean="0">
                              <a:latin typeface="Cambria Math" panose="02040503050406030204" pitchFamily="18" charset="0"/>
                            </a:rPr>
                            <m:t>7,0695</m:t>
                          </m:r>
                          <m:r>
                            <a:rPr lang="es-ES_tradnl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s-ES_tradnl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_tradnl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s-ES_tradnl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_tradnl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𝑒𝑠𝑝𝑜𝑟𝑎𝑠</m:t>
                      </m:r>
                      <m:r>
                        <a:rPr lang="es-ES_tradnl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s-ES_tradnl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𝑚𝑙</m:t>
                      </m:r>
                    </m:oMath>
                  </m:oMathPara>
                </a14:m>
                <a:endParaRPr lang="es-ES_tradnl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884243D4-D54B-124B-B7B6-3FD52BF43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094" y="2884591"/>
                <a:ext cx="2117053" cy="307777"/>
              </a:xfrm>
              <a:prstGeom prst="rect">
                <a:avLst/>
              </a:prstGeom>
              <a:blipFill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ángulo 7">
            <a:extLst>
              <a:ext uri="{FF2B5EF4-FFF2-40B4-BE49-F238E27FC236}">
                <a16:creationId xmlns:a16="http://schemas.microsoft.com/office/drawing/2014/main" id="{8342C97D-C5D9-B447-8F46-A685879E2BE2}"/>
              </a:ext>
            </a:extLst>
          </p:cNvPr>
          <p:cNvSpPr/>
          <p:nvPr/>
        </p:nvSpPr>
        <p:spPr>
          <a:xfrm>
            <a:off x="7203163" y="6404158"/>
            <a:ext cx="157107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50" dirty="0">
                <a:latin typeface="Calibri" panose="020F0502020204030204" pitchFamily="34" charset="0"/>
                <a:ea typeface="Times New Roman" panose="02020603050405020304" pitchFamily="18" charset="0"/>
              </a:rPr>
              <a:t>Valbuena &amp; </a:t>
            </a:r>
            <a:r>
              <a:rPr lang="es-ES_tradnl" sz="105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Alzate</a:t>
            </a:r>
            <a:r>
              <a:rPr lang="es-ES_tradnl" sz="1050" dirty="0">
                <a:latin typeface="Calibri" panose="020F0502020204030204" pitchFamily="34" charset="0"/>
                <a:ea typeface="Times New Roman" panose="02020603050405020304" pitchFamily="18" charset="0"/>
              </a:rPr>
              <a:t> (2007)</a:t>
            </a:r>
            <a:r>
              <a:rPr lang="es-EC" sz="1050" dirty="0"/>
              <a:t> </a:t>
            </a:r>
            <a:endParaRPr lang="es-ES_tradnl" sz="1050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6CB642BE-FBBB-FC4C-85D5-292670570B47}"/>
              </a:ext>
            </a:extLst>
          </p:cNvPr>
          <p:cNvSpPr/>
          <p:nvPr/>
        </p:nvSpPr>
        <p:spPr>
          <a:xfrm>
            <a:off x="609600" y="651957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28. </a:t>
            </a:r>
            <a:r>
              <a:rPr lang="es-ES_tradnl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Concentración letal media de </a:t>
            </a:r>
            <a:r>
              <a:rPr lang="es-ES_tradnl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Beauveria bassiana y Metarhizium anisopliae</a:t>
            </a:r>
            <a:endParaRPr lang="es-EC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B9160D1-711C-0A47-8B2E-AC9C2DB971F2}"/>
              </a:ext>
            </a:extLst>
          </p:cNvPr>
          <p:cNvSpPr/>
          <p:nvPr/>
        </p:nvSpPr>
        <p:spPr>
          <a:xfrm>
            <a:off x="7203163" y="6633429"/>
            <a:ext cx="22252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M. Fernández,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Zhioua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&amp; García (2005)</a:t>
            </a:r>
            <a:r>
              <a:rPr lang="es-EC" sz="1000" dirty="0"/>
              <a:t> </a:t>
            </a:r>
            <a:endParaRPr lang="es-ES_tradnl" sz="1000" dirty="0"/>
          </a:p>
        </p:txBody>
      </p:sp>
    </p:spTree>
    <p:extLst>
      <p:ext uri="{BB962C8B-B14F-4D97-AF65-F5344CB8AC3E}">
        <p14:creationId xmlns:p14="http://schemas.microsoft.com/office/powerpoint/2010/main" val="3464670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5BC07E3-BCC8-504D-8B0D-456C42356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EB3432A-5B52-9E44-96C7-63EE786407B6}"/>
              </a:ext>
            </a:extLst>
          </p:cNvPr>
          <p:cNvSpPr/>
          <p:nvPr/>
        </p:nvSpPr>
        <p:spPr>
          <a:xfrm>
            <a:off x="4600718" y="273997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BB261D-A073-5D47-A9E4-AA4F4D4D4BA3}"/>
              </a:ext>
            </a:extLst>
          </p:cNvPr>
          <p:cNvSpPr txBox="1"/>
          <p:nvPr/>
        </p:nvSpPr>
        <p:spPr>
          <a:xfrm>
            <a:off x="0" y="273997"/>
            <a:ext cx="413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Tiempo letal medio (TL50) </a:t>
            </a:r>
            <a:r>
              <a:rPr lang="es-ES_tradnl" i="1" dirty="0"/>
              <a:t>B. bassiana</a:t>
            </a:r>
          </a:p>
        </p:txBody>
      </p:sp>
      <p:cxnSp>
        <p:nvCxnSpPr>
          <p:cNvPr id="6" name="Google Shape;2055;p34">
            <a:extLst>
              <a:ext uri="{FF2B5EF4-FFF2-40B4-BE49-F238E27FC236}">
                <a16:creationId xmlns:a16="http://schemas.microsoft.com/office/drawing/2014/main" id="{2CC54AD6-3C29-BA4C-AA3F-04493723ADD1}"/>
              </a:ext>
            </a:extLst>
          </p:cNvPr>
          <p:cNvCxnSpPr>
            <a:cxnSpLocks/>
          </p:cNvCxnSpPr>
          <p:nvPr/>
        </p:nvCxnSpPr>
        <p:spPr>
          <a:xfrm flipH="1">
            <a:off x="0" y="620610"/>
            <a:ext cx="4811733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Imagen 6" descr="Imagen que contiene mapa&#10;&#10;Descripción generada automáticamente">
            <a:extLst>
              <a:ext uri="{FF2B5EF4-FFF2-40B4-BE49-F238E27FC236}">
                <a16:creationId xmlns:a16="http://schemas.microsoft.com/office/drawing/2014/main" id="{BA497927-9F57-BC4B-AB83-5E71EE1FA48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" r="3559"/>
          <a:stretch/>
        </p:blipFill>
        <p:spPr bwMode="auto">
          <a:xfrm>
            <a:off x="257612" y="666534"/>
            <a:ext cx="6330171" cy="5349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29546A27-D92E-384E-BD55-442707B6E4B1}"/>
                  </a:ext>
                </a:extLst>
              </p:cNvPr>
              <p:cNvSpPr/>
              <p:nvPr/>
            </p:nvSpPr>
            <p:spPr>
              <a:xfrm>
                <a:off x="7849772" y="2568907"/>
                <a:ext cx="3732628" cy="1203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B1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(1,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s-ES_tradnl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= 13,05976 días </a:t>
                </a:r>
              </a:p>
              <a:p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B2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1,0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s-ES_tradnl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= 10,09281 días </a:t>
                </a:r>
              </a:p>
              <a:p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B3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(1,003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  <m:r>
                      <a:rPr lang="es-ES_tradnl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= </a:t>
                </a:r>
                <a:r>
                  <a:rPr lang="es-ES_tradnl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8.11669 días</a:t>
                </a:r>
              </a:p>
              <a:p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B4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1,003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) = </a:t>
                </a:r>
                <a:r>
                  <a:rPr lang="es-ES_tradnl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5,38099</a:t>
                </a:r>
                <a:r>
                  <a:rPr lang="es-EC" dirty="0">
                    <a:effectLst/>
                  </a:rPr>
                  <a:t> días</a:t>
                </a:r>
                <a:endParaRPr lang="es-ES_tradnl" dirty="0"/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29546A27-D92E-384E-BD55-442707B6E4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772" y="2568907"/>
                <a:ext cx="3732628" cy="1203406"/>
              </a:xfrm>
              <a:prstGeom prst="rect">
                <a:avLst/>
              </a:prstGeom>
              <a:blipFill>
                <a:blip r:embed="rId3"/>
                <a:stretch>
                  <a:fillRect l="-1695" t="-2083" b="-7292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a 8">
                <a:extLst>
                  <a:ext uri="{FF2B5EF4-FFF2-40B4-BE49-F238E27FC236}">
                    <a16:creationId xmlns:a16="http://schemas.microsoft.com/office/drawing/2014/main" id="{2ABC0882-D579-F44A-BA25-D4E7AD12DD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8436928"/>
                  </p:ext>
                </p:extLst>
              </p:nvPr>
            </p:nvGraphicFramePr>
            <p:xfrm>
              <a:off x="7161492" y="944052"/>
              <a:ext cx="4177068" cy="950532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088534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2088534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Código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Concentración del hongo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1,6</m:t>
                                    </m:r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1,01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1,003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1,003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a 8">
                <a:extLst>
                  <a:ext uri="{FF2B5EF4-FFF2-40B4-BE49-F238E27FC236}">
                    <a16:creationId xmlns:a16="http://schemas.microsoft.com/office/drawing/2014/main" id="{2ABC0882-D579-F44A-BA25-D4E7AD12DD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8436928"/>
                  </p:ext>
                </p:extLst>
              </p:nvPr>
            </p:nvGraphicFramePr>
            <p:xfrm>
              <a:off x="7161492" y="944052"/>
              <a:ext cx="4177068" cy="950469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088534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2088534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17710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Código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Concentración del hongo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1950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000" t="-106250" r="-606" b="-318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000" t="-220000" r="-606" b="-2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000" t="-300000" r="-606" b="-1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000" t="-426667" r="-606" b="-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Rectángulo 1">
            <a:extLst>
              <a:ext uri="{FF2B5EF4-FFF2-40B4-BE49-F238E27FC236}">
                <a16:creationId xmlns:a16="http://schemas.microsoft.com/office/drawing/2014/main" id="{2FC0541E-3DA0-2A47-9821-AD778E7AA986}"/>
              </a:ext>
            </a:extLst>
          </p:cNvPr>
          <p:cNvSpPr/>
          <p:nvPr/>
        </p:nvSpPr>
        <p:spPr>
          <a:xfrm>
            <a:off x="778638" y="596039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29. </a:t>
            </a:r>
            <a:r>
              <a:rPr lang="es-ES_trad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Tiempo letal medio para diferentes concentraciones de</a:t>
            </a:r>
            <a:r>
              <a:rPr lang="es-ES_tradnl" sz="12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B. bassiana </a:t>
            </a:r>
            <a:endParaRPr lang="es-ES_trad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4A33519-65A0-6944-838E-58AA243E8AD5}"/>
              </a:ext>
            </a:extLst>
          </p:cNvPr>
          <p:cNvSpPr txBox="1"/>
          <p:nvPr/>
        </p:nvSpPr>
        <p:spPr>
          <a:xfrm>
            <a:off x="7257044" y="667053"/>
            <a:ext cx="3985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/>
              <a:t>Tabla 1. </a:t>
            </a:r>
            <a:r>
              <a:rPr lang="es-ES_tradnl" sz="1200" dirty="0"/>
              <a:t>Concentraciones de hongos entomopatógenos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8B6847B-9A87-264C-B864-21B73BF4EA9E}"/>
              </a:ext>
            </a:extLst>
          </p:cNvPr>
          <p:cNvSpPr/>
          <p:nvPr/>
        </p:nvSpPr>
        <p:spPr>
          <a:xfrm>
            <a:off x="3654557" y="6399337"/>
            <a:ext cx="14879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Raymond et al. (2004)</a:t>
            </a:r>
            <a:r>
              <a:rPr lang="es-EC" sz="1100" dirty="0"/>
              <a:t> </a:t>
            </a:r>
            <a:endParaRPr lang="es-ES_tradnl" sz="11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547B16F-F04D-A345-8B00-77895C76290D}"/>
              </a:ext>
            </a:extLst>
          </p:cNvPr>
          <p:cNvSpPr/>
          <p:nvPr/>
        </p:nvSpPr>
        <p:spPr>
          <a:xfrm>
            <a:off x="457227" y="6399337"/>
            <a:ext cx="20585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Galindo, Pulido, &amp; García (2018)</a:t>
            </a:r>
            <a:r>
              <a:rPr lang="es-EC" sz="1100" dirty="0"/>
              <a:t> </a:t>
            </a:r>
            <a:endParaRPr lang="es-ES_tradnl" sz="1100" dirty="0"/>
          </a:p>
        </p:txBody>
      </p:sp>
    </p:spTree>
    <p:extLst>
      <p:ext uri="{BB962C8B-B14F-4D97-AF65-F5344CB8AC3E}">
        <p14:creationId xmlns:p14="http://schemas.microsoft.com/office/powerpoint/2010/main" val="1793861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BAA12B2-1304-674F-91A4-95BBD35E9B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B2E803A-4A18-454B-BF54-D064BAD31728}"/>
              </a:ext>
            </a:extLst>
          </p:cNvPr>
          <p:cNvSpPr/>
          <p:nvPr/>
        </p:nvSpPr>
        <p:spPr>
          <a:xfrm>
            <a:off x="4600718" y="273997"/>
            <a:ext cx="337415" cy="3615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462438-28BB-6C41-941A-B2D9408B7A49}"/>
              </a:ext>
            </a:extLst>
          </p:cNvPr>
          <p:cNvSpPr txBox="1"/>
          <p:nvPr/>
        </p:nvSpPr>
        <p:spPr>
          <a:xfrm>
            <a:off x="0" y="273997"/>
            <a:ext cx="429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Tiempo letal medio (TL50) </a:t>
            </a:r>
            <a:r>
              <a:rPr lang="es-ES_tradnl" i="1" dirty="0"/>
              <a:t>M. anisopliae</a:t>
            </a:r>
          </a:p>
        </p:txBody>
      </p:sp>
      <p:cxnSp>
        <p:nvCxnSpPr>
          <p:cNvPr id="6" name="Google Shape;2055;p34">
            <a:extLst>
              <a:ext uri="{FF2B5EF4-FFF2-40B4-BE49-F238E27FC236}">
                <a16:creationId xmlns:a16="http://schemas.microsoft.com/office/drawing/2014/main" id="{B7BA090F-2DAA-1442-8EED-2943806D8E97}"/>
              </a:ext>
            </a:extLst>
          </p:cNvPr>
          <p:cNvCxnSpPr>
            <a:cxnSpLocks/>
          </p:cNvCxnSpPr>
          <p:nvPr/>
        </p:nvCxnSpPr>
        <p:spPr>
          <a:xfrm flipH="1">
            <a:off x="0" y="620610"/>
            <a:ext cx="4811733" cy="0"/>
          </a:xfrm>
          <a:prstGeom prst="straightConnector1">
            <a:avLst/>
          </a:prstGeom>
          <a:noFill/>
          <a:ln w="28575" cap="flat" cmpd="sng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Imagen 6" descr="Imagen que contiene mapa&#10;&#10;Descripción generada automáticamente">
            <a:extLst>
              <a:ext uri="{FF2B5EF4-FFF2-40B4-BE49-F238E27FC236}">
                <a16:creationId xmlns:a16="http://schemas.microsoft.com/office/drawing/2014/main" id="{70AB13F8-A8E3-EE47-B140-CA72D629B4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5" y="593339"/>
            <a:ext cx="6033505" cy="54092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E6042C7E-67BC-F242-AD19-98995DB4BBB1}"/>
                  </a:ext>
                </a:extLst>
              </p:cNvPr>
              <p:cNvSpPr/>
              <p:nvPr/>
            </p:nvSpPr>
            <p:spPr>
              <a:xfrm>
                <a:off x="7435072" y="2454954"/>
                <a:ext cx="3685735" cy="1203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B1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(1,003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s-ES_tradnl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= 12,97655 días </a:t>
                </a:r>
              </a:p>
              <a:p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B2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1,003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s-ES_tradnl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= 9,93436 días</a:t>
                </a:r>
              </a:p>
              <a:p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B3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(1,003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  <m:r>
                      <a:rPr lang="es-ES_tradnl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= </a:t>
                </a:r>
                <a:r>
                  <a:rPr lang="es-ES_tradnl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7,96742 días</a:t>
                </a:r>
              </a:p>
              <a:p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B4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1,003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s-ES_tradnl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s-ES_tradnl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) = </a:t>
                </a:r>
                <a:r>
                  <a:rPr lang="es-ES_tradnl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5,20688 días</a:t>
                </a:r>
                <a:endParaRPr lang="es-ES_tradnl" dirty="0"/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E6042C7E-67BC-F242-AD19-98995DB4B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072" y="2454954"/>
                <a:ext cx="3685735" cy="1203406"/>
              </a:xfrm>
              <a:prstGeom prst="rect">
                <a:avLst/>
              </a:prstGeom>
              <a:blipFill>
                <a:blip r:embed="rId3"/>
                <a:stretch>
                  <a:fillRect l="-1375" t="-2105" b="-8421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7CE2E8E-E039-3543-8E2F-C588D5C02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991800"/>
              </p:ext>
            </p:extLst>
          </p:nvPr>
        </p:nvGraphicFramePr>
        <p:xfrm>
          <a:off x="6305500" y="4055527"/>
          <a:ext cx="5480050" cy="1463040"/>
        </p:xfrm>
        <a:graphic>
          <a:graphicData uri="http://schemas.openxmlformats.org/drawingml/2006/table">
            <a:tbl>
              <a:tblPr firstRow="1" firstCol="1" bandRow="1"/>
              <a:tblGrid>
                <a:gridCol w="5480050">
                  <a:extLst>
                    <a:ext uri="{9D8B030D-6E8A-4147-A177-3AD203B41FA5}">
                      <a16:colId xmlns:a16="http://schemas.microsoft.com/office/drawing/2014/main" val="2376589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C" sz="1200" dirty="0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Df Sum Sq Mean Sq F value </a:t>
                      </a:r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(&gt;F)  </a:t>
                      </a:r>
                      <a:endParaRPr lang="es-EC" sz="1200" dirty="0">
                        <a:effectLst/>
                        <a:latin typeface="Consolas" panose="020B06090202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ConcentraciÛn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1  43.12   43.12   8.425  </a:t>
                      </a:r>
                      <a:r>
                        <a:rPr lang="en-US" sz="1200" dirty="0">
                          <a:effectLst/>
                          <a:highlight>
                            <a:srgbClr val="FFD5D2"/>
                          </a:highlight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0.044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*</a:t>
                      </a:r>
                      <a:endParaRPr lang="es-EC" sz="1200" dirty="0">
                        <a:effectLst/>
                        <a:latin typeface="Consolas" panose="020B06090202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Hongo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1   0.04    0.04   0.008  </a:t>
                      </a:r>
                      <a:r>
                        <a:rPr lang="en-US" sz="1200" dirty="0"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0.934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s-EC" sz="1200" dirty="0">
                        <a:effectLst/>
                        <a:latin typeface="Consolas" panose="020B06090202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ConcentraciÛn:Hongo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1   0.00    0.00   0.000  </a:t>
                      </a:r>
                      <a:r>
                        <a:rPr lang="en-US" sz="1200" dirty="0">
                          <a:effectLst/>
                          <a:highlight>
                            <a:srgbClr val="FFFF00"/>
                          </a:highlight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0.991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s-EC" sz="1200" dirty="0">
                        <a:effectLst/>
                        <a:latin typeface="Consolas" panose="020B06090202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Residuals            4  20.47    5.12                 </a:t>
                      </a:r>
                      <a:endParaRPr lang="es-EC" sz="1200" dirty="0">
                        <a:effectLst/>
                        <a:latin typeface="Consolas" panose="020B06090202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1200" dirty="0">
                        <a:effectLst/>
                        <a:latin typeface="Consolas" panose="020B0609020204030204" pitchFamily="49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Signif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codes:  0 </a:t>
                      </a:r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ë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***</a:t>
                      </a:r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0.001 </a:t>
                      </a:r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ë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**</a:t>
                      </a:r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0.01 </a:t>
                      </a:r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ë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0.05 </a:t>
                      </a:r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ë.í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0.1 </a:t>
                      </a:r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ë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lang="en-US" sz="1200" dirty="0">
                          <a:effectLst/>
                          <a:latin typeface="Courier New" panose="020703090202050204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223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47F103F3-FA1F-B349-8826-A6D0077BD5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7669961"/>
                  </p:ext>
                </p:extLst>
              </p:nvPr>
            </p:nvGraphicFramePr>
            <p:xfrm>
              <a:off x="6943739" y="1107318"/>
              <a:ext cx="4177068" cy="950532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088534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2088534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Código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Concentración del hongo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1,6</m:t>
                                    </m:r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1,01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1,003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1,003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sSup>
                                  <m:sSupPr>
                                    <m:ctrlPr>
                                      <a:rPr lang="es-EC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_tradnl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𝑒𝑠𝑝𝑜𝑟𝑎𝑠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_tradnl" sz="1100">
                                    <a:effectLst/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47F103F3-FA1F-B349-8826-A6D0077BD5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7669961"/>
                  </p:ext>
                </p:extLst>
              </p:nvPr>
            </p:nvGraphicFramePr>
            <p:xfrm>
              <a:off x="6943739" y="1107318"/>
              <a:ext cx="4177068" cy="950469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088534">
                      <a:extLst>
                        <a:ext uri="{9D8B030D-6E8A-4147-A177-3AD203B41FA5}">
                          <a16:colId xmlns:a16="http://schemas.microsoft.com/office/drawing/2014/main" val="2313752495"/>
                        </a:ext>
                      </a:extLst>
                    </a:gridCol>
                    <a:gridCol w="2088534">
                      <a:extLst>
                        <a:ext uri="{9D8B030D-6E8A-4147-A177-3AD203B41FA5}">
                          <a16:colId xmlns:a16="http://schemas.microsoft.com/office/drawing/2014/main" val="2631723660"/>
                        </a:ext>
                      </a:extLst>
                    </a:gridCol>
                  </a:tblGrid>
                  <a:tr h="17710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Código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Concentración del hongo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920553"/>
                      </a:ext>
                    </a:extLst>
                  </a:tr>
                  <a:tr h="1950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B1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000" t="-112500" r="-606" b="-318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5418134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B2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000" t="-226667" r="-606" b="-2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6420450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>
                              <a:effectLst/>
                            </a:rPr>
                            <a:t>B3</a:t>
                          </a:r>
                          <a:endParaRPr lang="es-EC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000" t="-306250" r="-606" b="-1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2192512"/>
                      </a:ext>
                    </a:extLst>
                  </a:tr>
                  <a:tr h="1927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</a:pPr>
                          <a:r>
                            <a:rPr lang="es-ES_tradnl" sz="1100" dirty="0">
                              <a:effectLst/>
                            </a:rPr>
                            <a:t>B4</a:t>
                          </a: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00000" t="-433333" r="-606" b="-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78975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ángulo 11">
            <a:extLst>
              <a:ext uri="{FF2B5EF4-FFF2-40B4-BE49-F238E27FC236}">
                <a16:creationId xmlns:a16="http://schemas.microsoft.com/office/drawing/2014/main" id="{C0D6758D-8975-7C46-A481-DC7F5B971D39}"/>
              </a:ext>
            </a:extLst>
          </p:cNvPr>
          <p:cNvSpPr/>
          <p:nvPr/>
        </p:nvSpPr>
        <p:spPr>
          <a:xfrm>
            <a:off x="456095" y="596039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30. </a:t>
            </a:r>
            <a:r>
              <a:rPr lang="es-ES_tradnl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Tiempo letal medio para diferentes concentraciones de</a:t>
            </a:r>
            <a:r>
              <a:rPr lang="es-ES_tradnl" sz="12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M. anisopliae</a:t>
            </a:r>
            <a:endParaRPr lang="es-ES_tradn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F2FFA9B-F4E4-6844-AA15-1DDE0F4C1420}"/>
              </a:ext>
            </a:extLst>
          </p:cNvPr>
          <p:cNvSpPr txBox="1"/>
          <p:nvPr/>
        </p:nvSpPr>
        <p:spPr>
          <a:xfrm>
            <a:off x="7134844" y="830319"/>
            <a:ext cx="3985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/>
              <a:t>Tabla 1. </a:t>
            </a:r>
            <a:r>
              <a:rPr lang="es-ES_tradnl" sz="1200" dirty="0"/>
              <a:t>Concentraciones de hongos entomopatógenos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A65413F-ADD7-3245-8032-B51F14A941F0}"/>
              </a:ext>
            </a:extLst>
          </p:cNvPr>
          <p:cNvSpPr/>
          <p:nvPr/>
        </p:nvSpPr>
        <p:spPr>
          <a:xfrm>
            <a:off x="456095" y="6349241"/>
            <a:ext cx="16770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Valbuena &amp; </a:t>
            </a:r>
            <a:r>
              <a:rPr lang="es-ES_tradnl" sz="1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Alzate</a:t>
            </a:r>
            <a:r>
              <a:rPr lang="es-ES_tradnl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 (2007) </a:t>
            </a:r>
            <a:endParaRPr lang="es-ES_tradnl" sz="1100" dirty="0"/>
          </a:p>
        </p:txBody>
      </p:sp>
    </p:spTree>
    <p:extLst>
      <p:ext uri="{BB962C8B-B14F-4D97-AF65-F5344CB8AC3E}">
        <p14:creationId xmlns:p14="http://schemas.microsoft.com/office/powerpoint/2010/main" val="1730648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393;p42">
            <a:extLst>
              <a:ext uri="{FF2B5EF4-FFF2-40B4-BE49-F238E27FC236}">
                <a16:creationId xmlns:a16="http://schemas.microsoft.com/office/drawing/2014/main" id="{93DCA7DA-8155-8D4D-873A-FDB2A818EF6E}"/>
              </a:ext>
            </a:extLst>
          </p:cNvPr>
          <p:cNvSpPr/>
          <p:nvPr/>
        </p:nvSpPr>
        <p:spPr>
          <a:xfrm>
            <a:off x="3079340" y="4952024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1393;p42">
            <a:extLst>
              <a:ext uri="{FF2B5EF4-FFF2-40B4-BE49-F238E27FC236}">
                <a16:creationId xmlns:a16="http://schemas.microsoft.com/office/drawing/2014/main" id="{6C064C9A-ED03-F04C-AFAF-48B224985B6A}"/>
              </a:ext>
            </a:extLst>
          </p:cNvPr>
          <p:cNvSpPr/>
          <p:nvPr/>
        </p:nvSpPr>
        <p:spPr>
          <a:xfrm>
            <a:off x="3053940" y="411032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1393;p42">
            <a:extLst>
              <a:ext uri="{FF2B5EF4-FFF2-40B4-BE49-F238E27FC236}">
                <a16:creationId xmlns:a16="http://schemas.microsoft.com/office/drawing/2014/main" id="{E6F2FC50-5C2C-FA43-BE3C-FAE697D483EB}"/>
              </a:ext>
            </a:extLst>
          </p:cNvPr>
          <p:cNvSpPr/>
          <p:nvPr/>
        </p:nvSpPr>
        <p:spPr>
          <a:xfrm>
            <a:off x="3053940" y="3268628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1393;p42">
            <a:extLst>
              <a:ext uri="{FF2B5EF4-FFF2-40B4-BE49-F238E27FC236}">
                <a16:creationId xmlns:a16="http://schemas.microsoft.com/office/drawing/2014/main" id="{BB3D4036-BA85-2547-9482-0FC9F7A04093}"/>
              </a:ext>
            </a:extLst>
          </p:cNvPr>
          <p:cNvSpPr/>
          <p:nvPr/>
        </p:nvSpPr>
        <p:spPr>
          <a:xfrm>
            <a:off x="3002409" y="241105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393;p42">
            <a:extLst>
              <a:ext uri="{FF2B5EF4-FFF2-40B4-BE49-F238E27FC236}">
                <a16:creationId xmlns:a16="http://schemas.microsoft.com/office/drawing/2014/main" id="{63D96A23-50AA-FB4D-801D-7F945460CC25}"/>
              </a:ext>
            </a:extLst>
          </p:cNvPr>
          <p:cNvSpPr/>
          <p:nvPr/>
        </p:nvSpPr>
        <p:spPr>
          <a:xfrm>
            <a:off x="3041570" y="765866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394;p42">
            <a:extLst>
              <a:ext uri="{FF2B5EF4-FFF2-40B4-BE49-F238E27FC236}">
                <a16:creationId xmlns:a16="http://schemas.microsoft.com/office/drawing/2014/main" id="{C4CD7B66-2359-B54F-9E0C-42DD369F68F3}"/>
              </a:ext>
            </a:extLst>
          </p:cNvPr>
          <p:cNvSpPr/>
          <p:nvPr/>
        </p:nvSpPr>
        <p:spPr>
          <a:xfrm>
            <a:off x="3709190" y="2602977"/>
            <a:ext cx="123" cy="12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0096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1398;p42">
            <a:extLst>
              <a:ext uri="{FF2B5EF4-FFF2-40B4-BE49-F238E27FC236}">
                <a16:creationId xmlns:a16="http://schemas.microsoft.com/office/drawing/2014/main" id="{DC91AB11-A2AB-6C4C-9BB0-943C9F5060EB}"/>
              </a:ext>
            </a:extLst>
          </p:cNvPr>
          <p:cNvSpPr/>
          <p:nvPr/>
        </p:nvSpPr>
        <p:spPr>
          <a:xfrm>
            <a:off x="3968153" y="864191"/>
            <a:ext cx="1656496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Introducción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" name="Google Shape;1399;p42">
            <a:extLst>
              <a:ext uri="{FF2B5EF4-FFF2-40B4-BE49-F238E27FC236}">
                <a16:creationId xmlns:a16="http://schemas.microsoft.com/office/drawing/2014/main" id="{9B68FDC9-AD74-D84E-BEB4-90CF5F7FE758}"/>
              </a:ext>
            </a:extLst>
          </p:cNvPr>
          <p:cNvSpPr/>
          <p:nvPr/>
        </p:nvSpPr>
        <p:spPr>
          <a:xfrm>
            <a:off x="3968153" y="2451065"/>
            <a:ext cx="1321725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Objetivos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3" name="Google Shape;1401;p42">
            <a:extLst>
              <a:ext uri="{FF2B5EF4-FFF2-40B4-BE49-F238E27FC236}">
                <a16:creationId xmlns:a16="http://schemas.microsoft.com/office/drawing/2014/main" id="{230C9507-3E80-BE48-B98E-25F3D0EAB2F5}"/>
              </a:ext>
            </a:extLst>
          </p:cNvPr>
          <p:cNvSpPr/>
          <p:nvPr/>
        </p:nvSpPr>
        <p:spPr>
          <a:xfrm>
            <a:off x="2272851" y="897656"/>
            <a:ext cx="449830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3"/>
                </a:moveTo>
                <a:cubicBezTo>
                  <a:pt x="3679" y="4763"/>
                  <a:pt x="4763" y="3679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679"/>
                  <a:pt x="1048" y="4763"/>
                  <a:pt x="2381" y="4763"/>
                </a:cubicBezTo>
                <a:close/>
              </a:path>
            </a:pathLst>
          </a:custGeom>
          <a:solidFill>
            <a:srgbClr val="6FC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01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4" name="Google Shape;1402;p42">
            <a:extLst>
              <a:ext uri="{FF2B5EF4-FFF2-40B4-BE49-F238E27FC236}">
                <a16:creationId xmlns:a16="http://schemas.microsoft.com/office/drawing/2014/main" id="{D8F72158-DE43-4A45-85ED-F1A076F54C2E}"/>
              </a:ext>
            </a:extLst>
          </p:cNvPr>
          <p:cNvSpPr/>
          <p:nvPr/>
        </p:nvSpPr>
        <p:spPr>
          <a:xfrm>
            <a:off x="2272851" y="1739833"/>
            <a:ext cx="449830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2"/>
                </a:moveTo>
                <a:cubicBezTo>
                  <a:pt x="3679" y="4762"/>
                  <a:pt x="4763" y="3727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727"/>
                  <a:pt x="1048" y="4762"/>
                  <a:pt x="2381" y="4762"/>
                </a:cubicBezTo>
                <a:close/>
              </a:path>
            </a:pathLst>
          </a:custGeom>
          <a:solidFill>
            <a:srgbClr val="FFC7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 dirty="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02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BCDF88F-E20A-174A-819A-451633DA3426}"/>
              </a:ext>
            </a:extLst>
          </p:cNvPr>
          <p:cNvSpPr txBox="1"/>
          <p:nvPr/>
        </p:nvSpPr>
        <p:spPr>
          <a:xfrm>
            <a:off x="1216912" y="107539"/>
            <a:ext cx="2458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s-EC" dirty="0">
                <a:solidFill>
                  <a:srgbClr val="31859B">
                    <a:lumMod val="75000"/>
                  </a:srgbClr>
                </a:solidFill>
                <a:latin typeface="Arial"/>
              </a:rPr>
              <a:t>CONTENIDO</a:t>
            </a:r>
          </a:p>
        </p:txBody>
      </p:sp>
      <p:sp>
        <p:nvSpPr>
          <p:cNvPr id="27" name="Google Shape;1403;p42">
            <a:extLst>
              <a:ext uri="{FF2B5EF4-FFF2-40B4-BE49-F238E27FC236}">
                <a16:creationId xmlns:a16="http://schemas.microsoft.com/office/drawing/2014/main" id="{C7E9B6F4-D28C-4141-B2E2-855403855FE6}"/>
              </a:ext>
            </a:extLst>
          </p:cNvPr>
          <p:cNvSpPr/>
          <p:nvPr/>
        </p:nvSpPr>
        <p:spPr>
          <a:xfrm>
            <a:off x="2272851" y="2582010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03</a:t>
            </a:r>
            <a:endParaRPr dirty="0"/>
          </a:p>
        </p:txBody>
      </p:sp>
      <p:sp>
        <p:nvSpPr>
          <p:cNvPr id="29" name="Google Shape;1399;p42">
            <a:extLst>
              <a:ext uri="{FF2B5EF4-FFF2-40B4-BE49-F238E27FC236}">
                <a16:creationId xmlns:a16="http://schemas.microsoft.com/office/drawing/2014/main" id="{6192E47B-294B-2F4C-B495-D4E87AF5F4DE}"/>
              </a:ext>
            </a:extLst>
          </p:cNvPr>
          <p:cNvSpPr/>
          <p:nvPr/>
        </p:nvSpPr>
        <p:spPr>
          <a:xfrm>
            <a:off x="3962131" y="3339929"/>
            <a:ext cx="1760391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Materiales y metodología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2" name="Google Shape;1403;p42">
            <a:extLst>
              <a:ext uri="{FF2B5EF4-FFF2-40B4-BE49-F238E27FC236}">
                <a16:creationId xmlns:a16="http://schemas.microsoft.com/office/drawing/2014/main" id="{9A9A16C5-D06A-9F47-B8BC-6E60A16A9395}"/>
              </a:ext>
            </a:extLst>
          </p:cNvPr>
          <p:cNvSpPr/>
          <p:nvPr/>
        </p:nvSpPr>
        <p:spPr>
          <a:xfrm>
            <a:off x="2277732" y="3418615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04</a:t>
            </a:r>
            <a:endParaRPr dirty="0"/>
          </a:p>
        </p:txBody>
      </p:sp>
      <p:sp>
        <p:nvSpPr>
          <p:cNvPr id="34" name="Google Shape;1399;p42">
            <a:extLst>
              <a:ext uri="{FF2B5EF4-FFF2-40B4-BE49-F238E27FC236}">
                <a16:creationId xmlns:a16="http://schemas.microsoft.com/office/drawing/2014/main" id="{7B4B6B7B-BA96-9846-A4EF-88E221D49E6B}"/>
              </a:ext>
            </a:extLst>
          </p:cNvPr>
          <p:cNvSpPr/>
          <p:nvPr/>
        </p:nvSpPr>
        <p:spPr>
          <a:xfrm>
            <a:off x="3962131" y="4225663"/>
            <a:ext cx="1760391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Resultados y discusión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0" name="Google Shape;1399;p42">
            <a:extLst>
              <a:ext uri="{FF2B5EF4-FFF2-40B4-BE49-F238E27FC236}">
                <a16:creationId xmlns:a16="http://schemas.microsoft.com/office/drawing/2014/main" id="{C094073F-1753-D14C-BCF5-86B5BFEEF5C8}"/>
              </a:ext>
            </a:extLst>
          </p:cNvPr>
          <p:cNvSpPr/>
          <p:nvPr/>
        </p:nvSpPr>
        <p:spPr>
          <a:xfrm>
            <a:off x="3962131" y="5050349"/>
            <a:ext cx="2039612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ES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Conclusiones y recomendaciones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3" name="Google Shape;706;p26">
            <a:extLst>
              <a:ext uri="{FF2B5EF4-FFF2-40B4-BE49-F238E27FC236}">
                <a16:creationId xmlns:a16="http://schemas.microsoft.com/office/drawing/2014/main" id="{BC65BE4C-8DE6-A847-A958-241EA91E85C7}"/>
              </a:ext>
            </a:extLst>
          </p:cNvPr>
          <p:cNvSpPr/>
          <p:nvPr/>
        </p:nvSpPr>
        <p:spPr>
          <a:xfrm>
            <a:off x="2314381" y="4255220"/>
            <a:ext cx="408300" cy="408300"/>
          </a:xfrm>
          <a:prstGeom prst="ellipse">
            <a:avLst/>
          </a:prstGeom>
          <a:solidFill>
            <a:srgbClr val="E3C7A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05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9" name="Google Shape;1393;p42">
            <a:extLst>
              <a:ext uri="{FF2B5EF4-FFF2-40B4-BE49-F238E27FC236}">
                <a16:creationId xmlns:a16="http://schemas.microsoft.com/office/drawing/2014/main" id="{C5DC38F1-CF77-5542-8A60-834D4FF97DFD}"/>
              </a:ext>
            </a:extLst>
          </p:cNvPr>
          <p:cNvSpPr/>
          <p:nvPr/>
        </p:nvSpPr>
        <p:spPr>
          <a:xfrm>
            <a:off x="3041570" y="1597169"/>
            <a:ext cx="3253212" cy="698550"/>
          </a:xfrm>
          <a:custGeom>
            <a:avLst/>
            <a:gdLst/>
            <a:ahLst/>
            <a:cxnLst/>
            <a:rect l="l" t="t" r="r" b="b"/>
            <a:pathLst>
              <a:path w="12016" h="3388" extrusionOk="0">
                <a:moveTo>
                  <a:pt x="1702" y="1"/>
                </a:moveTo>
                <a:cubicBezTo>
                  <a:pt x="761" y="1"/>
                  <a:pt x="0" y="761"/>
                  <a:pt x="0" y="1689"/>
                </a:cubicBezTo>
                <a:cubicBezTo>
                  <a:pt x="0" y="2626"/>
                  <a:pt x="761" y="3387"/>
                  <a:pt x="1702" y="3387"/>
                </a:cubicBezTo>
                <a:lnTo>
                  <a:pt x="10327" y="3387"/>
                </a:lnTo>
                <a:cubicBezTo>
                  <a:pt x="11267" y="3387"/>
                  <a:pt x="12015" y="2626"/>
                  <a:pt x="12015" y="1689"/>
                </a:cubicBezTo>
                <a:cubicBezTo>
                  <a:pt x="12015" y="761"/>
                  <a:pt x="11267" y="1"/>
                  <a:pt x="10327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1398;p42">
            <a:extLst>
              <a:ext uri="{FF2B5EF4-FFF2-40B4-BE49-F238E27FC236}">
                <a16:creationId xmlns:a16="http://schemas.microsoft.com/office/drawing/2014/main" id="{44B963EF-670D-3B43-95B1-A4F9D0BD269E}"/>
              </a:ext>
            </a:extLst>
          </p:cNvPr>
          <p:cNvSpPr/>
          <p:nvPr/>
        </p:nvSpPr>
        <p:spPr>
          <a:xfrm>
            <a:off x="3968153" y="1739833"/>
            <a:ext cx="1656496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Hipótesis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5" name="Google Shape;1403;p42">
            <a:extLst>
              <a:ext uri="{FF2B5EF4-FFF2-40B4-BE49-F238E27FC236}">
                <a16:creationId xmlns:a16="http://schemas.microsoft.com/office/drawing/2014/main" id="{42A9305D-87C3-DF4D-B93B-4D7948173020}"/>
              </a:ext>
            </a:extLst>
          </p:cNvPr>
          <p:cNvSpPr/>
          <p:nvPr/>
        </p:nvSpPr>
        <p:spPr>
          <a:xfrm>
            <a:off x="2298701" y="5050349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06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0592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9;p16">
            <a:extLst>
              <a:ext uri="{FF2B5EF4-FFF2-40B4-BE49-F238E27FC236}">
                <a16:creationId xmlns:a16="http://schemas.microsoft.com/office/drawing/2014/main" id="{E536FD7F-A6B6-1349-8364-C2A674B0882C}"/>
              </a:ext>
            </a:extLst>
          </p:cNvPr>
          <p:cNvSpPr/>
          <p:nvPr/>
        </p:nvSpPr>
        <p:spPr>
          <a:xfrm rot="10800000">
            <a:off x="9889786" y="148829"/>
            <a:ext cx="2302214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0672BE-E775-8C47-A0E8-6B04D5EB774D}"/>
              </a:ext>
            </a:extLst>
          </p:cNvPr>
          <p:cNvSpPr txBox="1"/>
          <p:nvPr/>
        </p:nvSpPr>
        <p:spPr>
          <a:xfrm>
            <a:off x="10384910" y="108036"/>
            <a:ext cx="156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FF39FFB2-4CF9-7F4E-B3D7-F9A0CC3FCCE4}"/>
                  </a:ext>
                </a:extLst>
              </p:cNvPr>
              <p:cNvSpPr/>
              <p:nvPr/>
            </p:nvSpPr>
            <p:spPr>
              <a:xfrm>
                <a:off x="453811" y="4379423"/>
                <a:ext cx="11272909" cy="1309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s-EC" sz="16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s-EC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</a:t>
                </a:r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La concentración de conidios que determina la CL50 de </a:t>
                </a:r>
                <a:r>
                  <a:rPr lang="es-EC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M. anisopliae</a:t>
                </a:r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es de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ES_tradnl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7,06945858 </m:t>
                    </m:r>
                    <m:r>
                      <m:rPr>
                        <m:nor/>
                      </m:rPr>
                      <a:rPr lang="es-ES_tradnl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sSup>
                      <m:sSupPr>
                        <m:ctrlPr>
                          <a:rPr lang="es-EC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s-ES_tradnl" sz="16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m:rPr>
                            <m:nor/>
                          </m:rPr>
                          <a:rPr lang="es-ES_tradnl" sz="16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m:rPr>
                        <m:nor/>
                      </m:rPr>
                      <a:rPr lang="es-ES_tradnl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s-ES_tradnl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esporas</m:t>
                    </m:r>
                    <m:r>
                      <m:rPr>
                        <m:nor/>
                      </m:rPr>
                      <a:rPr lang="es-ES_tradnl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nor/>
                      </m:rPr>
                      <a:rPr lang="es-ES_tradnl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ml</m:t>
                    </m:r>
                    <m:r>
                      <m:rPr>
                        <m:nor/>
                      </m:rPr>
                      <a:rPr lang="es-ES_tradnl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mientras que para </a:t>
                </a:r>
                <a:r>
                  <a:rPr lang="es-EC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B. bassiana </a:t>
                </a:r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es 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s-ES_tradnl" sz="16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6,7670</m:t>
                        </m:r>
                        <m:r>
                          <m:rPr>
                            <m:nor/>
                          </m:rPr>
                          <a:rPr lang="es-ES_tradnl" sz="16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s-ES_tradnl" sz="16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m:rPr>
                            <m:nor/>
                          </m:rPr>
                          <a:rPr lang="es-ES_tradnl" sz="16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esporas/ml sobre </a:t>
                </a:r>
                <a:r>
                  <a:rPr lang="es-EC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R. microplus</a:t>
                </a:r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en estado adulto. Indicando una mayor mortalidad a mayor concentración.</a:t>
                </a:r>
                <a:endParaRPr lang="es-ES_tradnl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FF39FFB2-4CF9-7F4E-B3D7-F9A0CC3FC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11" y="4379423"/>
                <a:ext cx="11272909" cy="1309205"/>
              </a:xfrm>
              <a:prstGeom prst="rect">
                <a:avLst/>
              </a:prstGeom>
              <a:blipFill>
                <a:blip r:embed="rId2"/>
                <a:stretch>
                  <a:fillRect l="-225" r="-787" b="-5769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ángulo 2">
            <a:extLst>
              <a:ext uri="{FF2B5EF4-FFF2-40B4-BE49-F238E27FC236}">
                <a16:creationId xmlns:a16="http://schemas.microsoft.com/office/drawing/2014/main" id="{83B117ED-F13F-EB42-9926-949EC58FF0C1}"/>
              </a:ext>
            </a:extLst>
          </p:cNvPr>
          <p:cNvSpPr/>
          <p:nvPr/>
        </p:nvSpPr>
        <p:spPr>
          <a:xfrm>
            <a:off x="459545" y="943385"/>
            <a:ext cx="10983155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s-EC" sz="1600" dirty="0"/>
              <a:t>En el presente estudio se identificó únicamente la especie </a:t>
            </a:r>
            <a:r>
              <a:rPr lang="es-EC" sz="1600" i="1" dirty="0"/>
              <a:t>R. microplus</a:t>
            </a:r>
            <a:r>
              <a:rPr lang="es-EC" sz="1600" dirty="0"/>
              <a:t> en el ganado bovino, de la finca ”La Maminita” ubicada en San Miguel de los Bancos, provincia de Pichincha. </a:t>
            </a:r>
            <a:endParaRPr lang="es-EC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1D613B9B-F50B-1D41-8447-5D7702728833}"/>
                  </a:ext>
                </a:extLst>
              </p:cNvPr>
              <p:cNvSpPr/>
              <p:nvPr/>
            </p:nvSpPr>
            <p:spPr>
              <a:xfrm>
                <a:off x="453810" y="2296232"/>
                <a:ext cx="11272910" cy="1602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s-EC" sz="1600" i="1" dirty="0"/>
                  <a:t>         </a:t>
                </a:r>
                <a:r>
                  <a:rPr lang="es-EC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M. anisopliae</a:t>
                </a:r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logro alcanzar la mortalidad del 100% de las garrapatas  a los 13,5 días empleando la concentración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ES_tradnl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1,003</m:t>
                    </m:r>
                    <m:r>
                      <m:rPr>
                        <m:nor/>
                      </m:rPr>
                      <a:rPr lang="es-ES_tradnl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sSup>
                      <m:sSupPr>
                        <m:ctrlPr>
                          <a:rPr lang="es-EC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s-ES_tradnl" sz="16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m:rPr>
                            <m:nor/>
                          </m:rPr>
                          <a:rPr lang="es-ES_tradnl" sz="16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  <m:r>
                      <m:rPr>
                        <m:nor/>
                      </m:rPr>
                      <a:rPr lang="es-ES_tradnl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s-ES_tradnl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esporas</m:t>
                    </m:r>
                    <m:r>
                      <m:rPr>
                        <m:nor/>
                      </m:rPr>
                      <a:rPr lang="es-ES_tradnl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nor/>
                      </m:rPr>
                      <a:rPr lang="es-ES_tradnl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ml</m:t>
                    </m:r>
                  </m:oMath>
                </a14:m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mientras que para </a:t>
                </a:r>
                <a:r>
                  <a:rPr lang="es-EC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B. bassiana </a:t>
                </a:r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empleando la misma concentración, el 100% de los ectoparásitos se eliminaron a los 14,5 días. Indicando que no hubo una diferencia significativa de los hongos analizados con respecto al efecto acaricida ejercido sobre la garrapata </a:t>
                </a:r>
                <a:r>
                  <a:rPr lang="es-EC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R. microplus</a:t>
                </a:r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en su estado adulto a nivel de laboratorio. </a:t>
                </a:r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1D613B9B-F50B-1D41-8447-5D77027288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10" y="2296232"/>
                <a:ext cx="11272910" cy="1602105"/>
              </a:xfrm>
              <a:prstGeom prst="rect">
                <a:avLst/>
              </a:prstGeom>
              <a:blipFill>
                <a:blip r:embed="rId3"/>
                <a:stretch>
                  <a:fillRect l="-225" b="-3937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1401;p42">
            <a:extLst>
              <a:ext uri="{FF2B5EF4-FFF2-40B4-BE49-F238E27FC236}">
                <a16:creationId xmlns:a16="http://schemas.microsoft.com/office/drawing/2014/main" id="{C9B652E5-5D63-8349-A7EB-1E0BDBBDDB6C}"/>
              </a:ext>
            </a:extLst>
          </p:cNvPr>
          <p:cNvSpPr/>
          <p:nvPr/>
        </p:nvSpPr>
        <p:spPr>
          <a:xfrm>
            <a:off x="459544" y="943385"/>
            <a:ext cx="471015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3"/>
                </a:moveTo>
                <a:cubicBezTo>
                  <a:pt x="3679" y="4763"/>
                  <a:pt x="4763" y="3679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679"/>
                  <a:pt x="1048" y="4763"/>
                  <a:pt x="2381" y="4763"/>
                </a:cubicBezTo>
                <a:close/>
              </a:path>
            </a:pathLst>
          </a:custGeom>
          <a:solidFill>
            <a:srgbClr val="6FC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01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Google Shape;1402;p42">
            <a:extLst>
              <a:ext uri="{FF2B5EF4-FFF2-40B4-BE49-F238E27FC236}">
                <a16:creationId xmlns:a16="http://schemas.microsoft.com/office/drawing/2014/main" id="{12585010-CDFF-0F40-8360-C95337AEB4C6}"/>
              </a:ext>
            </a:extLst>
          </p:cNvPr>
          <p:cNvSpPr/>
          <p:nvPr/>
        </p:nvSpPr>
        <p:spPr>
          <a:xfrm>
            <a:off x="465279" y="2343046"/>
            <a:ext cx="471015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2"/>
                </a:moveTo>
                <a:cubicBezTo>
                  <a:pt x="3679" y="4762"/>
                  <a:pt x="4763" y="3727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727"/>
                  <a:pt x="1048" y="4762"/>
                  <a:pt x="2381" y="4762"/>
                </a:cubicBezTo>
                <a:close/>
              </a:path>
            </a:pathLst>
          </a:custGeom>
          <a:solidFill>
            <a:srgbClr val="FFC7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02</a:t>
            </a:r>
            <a:endParaRPr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1403;p42">
            <a:extLst>
              <a:ext uri="{FF2B5EF4-FFF2-40B4-BE49-F238E27FC236}">
                <a16:creationId xmlns:a16="http://schemas.microsoft.com/office/drawing/2014/main" id="{BA9B1C0E-3E31-3646-9D46-5A841DCB25C2}"/>
              </a:ext>
            </a:extLst>
          </p:cNvPr>
          <p:cNvSpPr/>
          <p:nvPr/>
        </p:nvSpPr>
        <p:spPr>
          <a:xfrm>
            <a:off x="453811" y="4430251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03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191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0A1B299-38A4-C246-8BC4-674FE7B008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Google Shape;79;p16">
            <a:extLst>
              <a:ext uri="{FF2B5EF4-FFF2-40B4-BE49-F238E27FC236}">
                <a16:creationId xmlns:a16="http://schemas.microsoft.com/office/drawing/2014/main" id="{9E9FC06E-704C-EC48-87D2-66355B80AAC1}"/>
              </a:ext>
            </a:extLst>
          </p:cNvPr>
          <p:cNvSpPr/>
          <p:nvPr/>
        </p:nvSpPr>
        <p:spPr>
          <a:xfrm rot="10800000">
            <a:off x="9889786" y="148829"/>
            <a:ext cx="2302214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DA3BD1-9DD2-2B42-ACC9-BE1830AD245E}"/>
              </a:ext>
            </a:extLst>
          </p:cNvPr>
          <p:cNvSpPr txBox="1"/>
          <p:nvPr/>
        </p:nvSpPr>
        <p:spPr>
          <a:xfrm>
            <a:off x="10384910" y="108036"/>
            <a:ext cx="1569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8A7DBB33-6CA5-A54E-A856-D3FDAFF8AA5C}"/>
                  </a:ext>
                </a:extLst>
              </p:cNvPr>
              <p:cNvSpPr/>
              <p:nvPr/>
            </p:nvSpPr>
            <p:spPr>
              <a:xfrm>
                <a:off x="167679" y="950886"/>
                <a:ext cx="11786755" cy="15973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7200">
                  <a:lnSpc>
                    <a:spcPct val="200000"/>
                  </a:lnSpc>
                </a:pPr>
                <a:r>
                  <a:rPr lang="es-EC" sz="1600" dirty="0"/>
                  <a:t>La concentración de esporas que determina el TL50 es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ES_tradnl" sz="1600"/>
                      <m:t>1,003</m:t>
                    </m:r>
                    <m:r>
                      <m:rPr>
                        <m:nor/>
                      </m:rPr>
                      <a:rPr lang="es-ES_tradnl" sz="1600"/>
                      <m:t>x</m:t>
                    </m:r>
                    <m:sSup>
                      <m:sSupPr>
                        <m:ctrlPr>
                          <a:rPr lang="es-EC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s-ES_tradnl" sz="1600"/>
                          <m:t>10</m:t>
                        </m:r>
                      </m:e>
                      <m:sup>
                        <m:r>
                          <m:rPr>
                            <m:nor/>
                          </m:rPr>
                          <a:rPr lang="es-ES_tradnl" sz="1600"/>
                          <m:t>8</m:t>
                        </m:r>
                      </m:sup>
                    </m:sSup>
                    <m:r>
                      <m:rPr>
                        <m:nor/>
                      </m:rPr>
                      <a:rPr lang="es-ES_tradnl" sz="1600"/>
                      <m:t> </m:t>
                    </m:r>
                    <m:r>
                      <m:rPr>
                        <m:nor/>
                      </m:rPr>
                      <a:rPr lang="es-ES_tradnl" sz="1600"/>
                      <m:t>esporas</m:t>
                    </m:r>
                    <m:r>
                      <m:rPr>
                        <m:nor/>
                      </m:rPr>
                      <a:rPr lang="es-ES_tradnl" sz="1600"/>
                      <m:t>/</m:t>
                    </m:r>
                    <m:r>
                      <m:rPr>
                        <m:nor/>
                      </m:rPr>
                      <a:rPr lang="es-ES_tradnl" sz="1600"/>
                      <m:t>ml</m:t>
                    </m:r>
                  </m:oMath>
                </a14:m>
                <a:r>
                  <a:rPr lang="es-EC" sz="1600" dirty="0"/>
                  <a:t>, a los 5,2 días para </a:t>
                </a:r>
                <a:r>
                  <a:rPr lang="es-EC" sz="1600" i="1" dirty="0"/>
                  <a:t>M. anisopliae</a:t>
                </a:r>
                <a:r>
                  <a:rPr lang="es-EC" sz="1600" dirty="0"/>
                  <a:t> y 5,4 para </a:t>
                </a:r>
                <a:r>
                  <a:rPr lang="es-EC" sz="1600" i="1" dirty="0"/>
                  <a:t>B. bassiana</a:t>
                </a:r>
                <a:r>
                  <a:rPr lang="es-EC" sz="1600" dirty="0"/>
                  <a:t>. Indicando que al emplear una mayor concentración, se requiere un menor tiempo para lograr la mortalidad en los ectoparásitos.</a:t>
                </a:r>
                <a:r>
                  <a:rPr lang="es-EC" sz="1600" dirty="0">
                    <a:effectLst/>
                  </a:rPr>
                  <a:t> </a:t>
                </a:r>
                <a:endParaRPr lang="es-EC" sz="1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8A7DBB33-6CA5-A54E-A856-D3FDAFF8AA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79" y="950886"/>
                <a:ext cx="11786755" cy="1597360"/>
              </a:xfrm>
              <a:prstGeom prst="rect">
                <a:avLst/>
              </a:prstGeom>
              <a:blipFill>
                <a:blip r:embed="rId2"/>
                <a:stretch>
                  <a:fillRect l="-323" b="-4724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1403;p42">
            <a:extLst>
              <a:ext uri="{FF2B5EF4-FFF2-40B4-BE49-F238E27FC236}">
                <a16:creationId xmlns:a16="http://schemas.microsoft.com/office/drawing/2014/main" id="{A7D402CA-FD6F-0C42-BBAE-209B528E6403}"/>
              </a:ext>
            </a:extLst>
          </p:cNvPr>
          <p:cNvSpPr/>
          <p:nvPr/>
        </p:nvSpPr>
        <p:spPr>
          <a:xfrm>
            <a:off x="167679" y="1079703"/>
            <a:ext cx="471015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04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11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9;p16">
            <a:extLst>
              <a:ext uri="{FF2B5EF4-FFF2-40B4-BE49-F238E27FC236}">
                <a16:creationId xmlns:a16="http://schemas.microsoft.com/office/drawing/2014/main" id="{E536FD7F-A6B6-1349-8364-C2A674B0882C}"/>
              </a:ext>
            </a:extLst>
          </p:cNvPr>
          <p:cNvSpPr/>
          <p:nvPr/>
        </p:nvSpPr>
        <p:spPr>
          <a:xfrm rot="10800000">
            <a:off x="9889786" y="148829"/>
            <a:ext cx="2302214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0672BE-E775-8C47-A0E8-6B04D5EB774D}"/>
              </a:ext>
            </a:extLst>
          </p:cNvPr>
          <p:cNvSpPr txBox="1"/>
          <p:nvPr/>
        </p:nvSpPr>
        <p:spPr>
          <a:xfrm>
            <a:off x="10003910" y="128432"/>
            <a:ext cx="218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ADA725F3-53F1-8146-9F67-CD4DB26A75FA}"/>
                  </a:ext>
                </a:extLst>
              </p:cNvPr>
              <p:cNvSpPr/>
              <p:nvPr/>
            </p:nvSpPr>
            <p:spPr>
              <a:xfrm>
                <a:off x="365760" y="758555"/>
                <a:ext cx="11324492" cy="4951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s-EC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</a:t>
                </a:r>
                <a:r>
                  <a:rPr lang="es-EC" sz="1600" dirty="0"/>
                  <a:t>Se recomienda realizar estudios de cepas nativas en diferentes regiones geográficas del Ecuador, y generar programas de control de esta plaga, ya que que la variabilidad genética de los hongos entomopatógenos, permite un mayor o menor alcance de hospederos y un mayor porcentaje de virulencia.</a:t>
                </a:r>
              </a:p>
              <a:p>
                <a:pPr algn="just">
                  <a:lnSpc>
                    <a:spcPct val="200000"/>
                  </a:lnSpc>
                </a:pPr>
                <a:endParaRPr lang="es-EC" sz="1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</a:t>
                </a:r>
                <a:r>
                  <a:rPr lang="es-EC" sz="1600" dirty="0"/>
                  <a:t>Se recomienda realizar ensayos en todos los estadíos de la garrapata </a:t>
                </a:r>
                <a:r>
                  <a:rPr lang="es-EC" sz="1600" i="1" dirty="0"/>
                  <a:t>R. microplus</a:t>
                </a:r>
                <a:r>
                  <a:rPr lang="es-EC" sz="1600" dirty="0"/>
                  <a:t>, con diferentes concentraciones y que puedan ser empleadas en condiciones de campo </a:t>
                </a:r>
                <a:endParaRPr lang="es-EC" sz="1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endParaRPr lang="es-EC" sz="1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s-EC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</a:t>
                </a:r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Se observó que los efecto patogénicos tienden a incrementar a medida que aumenta la concentración del hongo, por lo que se sugiere según este estudio emplear la concentración </a:t>
                </a:r>
                <a14:m>
                  <m:oMath xmlns:m="http://schemas.openxmlformats.org/officeDocument/2006/math">
                    <m:r>
                      <a:rPr lang="es-EC" sz="1600" i="1">
                        <a:latin typeface="Cambria Math" panose="02040503050406030204" pitchFamily="18" charset="0"/>
                      </a:rPr>
                      <m:t>1,003</m:t>
                    </m:r>
                    <m:r>
                      <a:rPr lang="es-EC" sz="1600" i="1"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s-EC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s-EC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esporas/ml o superiores de </a:t>
                </a:r>
                <a:r>
                  <a:rPr lang="es-EC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B. bassiana y M. anisopliae</a:t>
                </a:r>
                <a:r>
                  <a:rPr lang="es-EC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s-EC" sz="1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ADA725F3-53F1-8146-9F67-CD4DB26A75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" y="758555"/>
                <a:ext cx="11324492" cy="4951484"/>
              </a:xfrm>
              <a:prstGeom prst="rect">
                <a:avLst/>
              </a:prstGeom>
              <a:blipFill>
                <a:blip r:embed="rId2"/>
                <a:stretch>
                  <a:fillRect l="-224" r="-784" b="-512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Google Shape;1401;p42">
            <a:extLst>
              <a:ext uri="{FF2B5EF4-FFF2-40B4-BE49-F238E27FC236}">
                <a16:creationId xmlns:a16="http://schemas.microsoft.com/office/drawing/2014/main" id="{BB7F45E7-8106-BD47-A8AB-B68E40897FFD}"/>
              </a:ext>
            </a:extLst>
          </p:cNvPr>
          <p:cNvSpPr/>
          <p:nvPr/>
        </p:nvSpPr>
        <p:spPr>
          <a:xfrm>
            <a:off x="365760" y="858979"/>
            <a:ext cx="471015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3"/>
                </a:moveTo>
                <a:cubicBezTo>
                  <a:pt x="3679" y="4763"/>
                  <a:pt x="4763" y="3679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679"/>
                  <a:pt x="1048" y="4763"/>
                  <a:pt x="2381" y="4763"/>
                </a:cubicBezTo>
                <a:close/>
              </a:path>
            </a:pathLst>
          </a:custGeom>
          <a:solidFill>
            <a:srgbClr val="6FC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01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Google Shape;1402;p42">
            <a:extLst>
              <a:ext uri="{FF2B5EF4-FFF2-40B4-BE49-F238E27FC236}">
                <a16:creationId xmlns:a16="http://schemas.microsoft.com/office/drawing/2014/main" id="{99FB833F-549C-0947-A191-BEAFD414094E}"/>
              </a:ext>
            </a:extLst>
          </p:cNvPr>
          <p:cNvSpPr/>
          <p:nvPr/>
        </p:nvSpPr>
        <p:spPr>
          <a:xfrm>
            <a:off x="365760" y="2809487"/>
            <a:ext cx="471015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2"/>
                </a:moveTo>
                <a:cubicBezTo>
                  <a:pt x="3679" y="4762"/>
                  <a:pt x="4763" y="3727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727"/>
                  <a:pt x="1048" y="4762"/>
                  <a:pt x="2381" y="4762"/>
                </a:cubicBezTo>
                <a:close/>
              </a:path>
            </a:pathLst>
          </a:custGeom>
          <a:solidFill>
            <a:srgbClr val="FFC7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02</a:t>
            </a:r>
            <a:endParaRPr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1403;p42">
            <a:extLst>
              <a:ext uri="{FF2B5EF4-FFF2-40B4-BE49-F238E27FC236}">
                <a16:creationId xmlns:a16="http://schemas.microsoft.com/office/drawing/2014/main" id="{0D7D1F77-0391-5241-9D63-1879C4141FCB}"/>
              </a:ext>
            </a:extLst>
          </p:cNvPr>
          <p:cNvSpPr/>
          <p:nvPr/>
        </p:nvSpPr>
        <p:spPr>
          <a:xfrm>
            <a:off x="365760" y="4315761"/>
            <a:ext cx="449830" cy="444234"/>
          </a:xfrm>
          <a:custGeom>
            <a:avLst/>
            <a:gdLst/>
            <a:ahLst/>
            <a:cxnLst/>
            <a:rect l="l" t="t" r="r" b="b"/>
            <a:pathLst>
              <a:path w="4763" h="4704" extrusionOk="0">
                <a:moveTo>
                  <a:pt x="2381" y="4703"/>
                </a:moveTo>
                <a:cubicBezTo>
                  <a:pt x="3679" y="4703"/>
                  <a:pt x="4763" y="3668"/>
                  <a:pt x="4763" y="2382"/>
                </a:cubicBezTo>
                <a:cubicBezTo>
                  <a:pt x="4763" y="1036"/>
                  <a:pt x="3679" y="0"/>
                  <a:pt x="2381" y="0"/>
                </a:cubicBezTo>
                <a:cubicBezTo>
                  <a:pt x="1048" y="0"/>
                  <a:pt x="0" y="1036"/>
                  <a:pt x="0" y="2382"/>
                </a:cubicBezTo>
                <a:cubicBezTo>
                  <a:pt x="0" y="3668"/>
                  <a:pt x="1048" y="4703"/>
                  <a:pt x="2381" y="4703"/>
                </a:cubicBezTo>
                <a:close/>
              </a:path>
            </a:pathLst>
          </a:cu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03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91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E0BA5CF-8A43-E24F-BD5B-343E20C413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87791DB-C9E0-8841-BAE0-5444FF26352E}"/>
              </a:ext>
            </a:extLst>
          </p:cNvPr>
          <p:cNvSpPr/>
          <p:nvPr/>
        </p:nvSpPr>
        <p:spPr>
          <a:xfrm>
            <a:off x="167679" y="582223"/>
            <a:ext cx="11507485" cy="1493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Se recomienda la utilización de </a:t>
            </a:r>
            <a:r>
              <a:rPr lang="es-EC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bassiana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</a:t>
            </a:r>
            <a:r>
              <a:rPr lang="es-EC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 anisopliae 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como una alternativa para el control de la plaga </a:t>
            </a:r>
            <a:r>
              <a:rPr lang="es-EC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R. microplus</a:t>
            </a:r>
            <a:r>
              <a:rPr lang="es-EC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ya que podría reducir la aplicación de químicos acaricidas, reduciendo consecuentemente el impacto ambiental generado por estas sustancias, así como el riesgo de adquirir resistencia a los químicos por parte de los ectoparásitos .</a:t>
            </a:r>
            <a:endParaRPr lang="es-EC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Google Shape;1402;p42">
            <a:extLst>
              <a:ext uri="{FF2B5EF4-FFF2-40B4-BE49-F238E27FC236}">
                <a16:creationId xmlns:a16="http://schemas.microsoft.com/office/drawing/2014/main" id="{FE17C5C6-C4E3-B547-938F-07B140B2E7AC}"/>
              </a:ext>
            </a:extLst>
          </p:cNvPr>
          <p:cNvSpPr/>
          <p:nvPr/>
        </p:nvSpPr>
        <p:spPr>
          <a:xfrm>
            <a:off x="167679" y="715644"/>
            <a:ext cx="471015" cy="449806"/>
          </a:xfrm>
          <a:custGeom>
            <a:avLst/>
            <a:gdLst/>
            <a:ahLst/>
            <a:cxnLst/>
            <a:rect l="l" t="t" r="r" b="b"/>
            <a:pathLst>
              <a:path w="4763" h="4763" extrusionOk="0">
                <a:moveTo>
                  <a:pt x="2381" y="4762"/>
                </a:moveTo>
                <a:cubicBezTo>
                  <a:pt x="3679" y="4762"/>
                  <a:pt x="4763" y="3727"/>
                  <a:pt x="4763" y="2381"/>
                </a:cubicBezTo>
                <a:cubicBezTo>
                  <a:pt x="4763" y="1095"/>
                  <a:pt x="3679" y="0"/>
                  <a:pt x="2381" y="0"/>
                </a:cubicBezTo>
                <a:cubicBezTo>
                  <a:pt x="1048" y="0"/>
                  <a:pt x="0" y="1095"/>
                  <a:pt x="0" y="2381"/>
                </a:cubicBezTo>
                <a:cubicBezTo>
                  <a:pt x="0" y="3727"/>
                  <a:pt x="1048" y="4762"/>
                  <a:pt x="2381" y="4762"/>
                </a:cubicBezTo>
                <a:close/>
              </a:path>
            </a:pathLst>
          </a:custGeom>
          <a:solidFill>
            <a:srgbClr val="FFC7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 dirty="0">
                <a:solidFill>
                  <a:srgbClr val="FFFFFF"/>
                </a:solidFill>
                <a:latin typeface="Arial" panose="020B0604020202020204" pitchFamily="34" charset="0"/>
                <a:ea typeface="Fira Sans"/>
                <a:cs typeface="Arial" panose="020B0604020202020204" pitchFamily="34" charset="0"/>
                <a:sym typeface="Fira Sans"/>
              </a:rPr>
              <a:t>04</a:t>
            </a:r>
            <a:endParaRPr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213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09B883D-2963-314C-B94F-E7EB6A015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pic>
        <p:nvPicPr>
          <p:cNvPr id="4" name="Picture 2" descr="http://biotecnologia.espe.edu.ec/laboratorios-investigacion/wp-content/uploads/2014/07/logo-espe.jpg">
            <a:extLst>
              <a:ext uri="{FF2B5EF4-FFF2-40B4-BE49-F238E27FC236}">
                <a16:creationId xmlns:a16="http://schemas.microsoft.com/office/drawing/2014/main" id="{CAD6B9E3-4BA1-5743-9CAE-B091A359F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3" y="636702"/>
            <a:ext cx="5889795" cy="14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067CEC5A-84E3-3446-B45C-C3FFBD1F2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228" y="636702"/>
            <a:ext cx="1512168" cy="1564311"/>
          </a:xfrm>
          <a:prstGeom prst="rect">
            <a:avLst/>
          </a:prstGeom>
        </p:spPr>
      </p:pic>
      <p:sp>
        <p:nvSpPr>
          <p:cNvPr id="6" name="CuadroTexto 6">
            <a:extLst>
              <a:ext uri="{FF2B5EF4-FFF2-40B4-BE49-F238E27FC236}">
                <a16:creationId xmlns:a16="http://schemas.microsoft.com/office/drawing/2014/main" id="{4192DA7A-477E-8442-AC86-20D59EF0460A}"/>
              </a:ext>
            </a:extLst>
          </p:cNvPr>
          <p:cNvSpPr txBox="1"/>
          <p:nvPr/>
        </p:nvSpPr>
        <p:spPr>
          <a:xfrm>
            <a:off x="907604" y="2086602"/>
            <a:ext cx="57183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Ing. María José Cañizares</a:t>
            </a:r>
          </a:p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Presidenta Yura Biosearch</a:t>
            </a:r>
          </a:p>
          <a:p>
            <a:pPr algn="ctr"/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Diego Navas</a:t>
            </a:r>
          </a:p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Finca “La Maminita”</a:t>
            </a: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María Augusta Chávez Msc</a:t>
            </a:r>
          </a:p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Directora del Proyecto de Investigación</a:t>
            </a: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Amigas/os</a:t>
            </a:r>
          </a:p>
          <a:p>
            <a:pPr algn="ctr"/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Familia</a:t>
            </a: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B56B9C-B421-B442-8A07-0E462986CC2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054" y="2504124"/>
            <a:ext cx="1512167" cy="939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8" name="Picture 2" descr="Instituto de Investigación en Zoonosis - CIZ - Home | Facebook">
            <a:extLst>
              <a:ext uri="{FF2B5EF4-FFF2-40B4-BE49-F238E27FC236}">
                <a16:creationId xmlns:a16="http://schemas.microsoft.com/office/drawing/2014/main" id="{8796B905-ABD1-0247-81D8-3BDD80697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994" y="3835280"/>
            <a:ext cx="1624580" cy="162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579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IVERSIDAD CENTRAL DEL ECUADOR FACULTAD DE MEDICINA VETERINARIA Y  ZOOTECNIA CARRERA DE MEDICINA VETERINARIA Y ZOOTECNIA - PDF Free Download">
            <a:extLst>
              <a:ext uri="{FF2B5EF4-FFF2-40B4-BE49-F238E27FC236}">
                <a16:creationId xmlns:a16="http://schemas.microsoft.com/office/drawing/2014/main" id="{12EB5FE5-0762-6F49-A7C9-041254D8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838" y="2079731"/>
            <a:ext cx="5430530" cy="27972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Google Shape;427;p22">
            <a:extLst>
              <a:ext uri="{FF2B5EF4-FFF2-40B4-BE49-F238E27FC236}">
                <a16:creationId xmlns:a16="http://schemas.microsoft.com/office/drawing/2014/main" id="{82E3F59E-BC8D-0F45-AFE8-5BA1EFAB801E}"/>
              </a:ext>
            </a:extLst>
          </p:cNvPr>
          <p:cNvSpPr/>
          <p:nvPr/>
        </p:nvSpPr>
        <p:spPr>
          <a:xfrm>
            <a:off x="2068752" y="1109306"/>
            <a:ext cx="1588847" cy="475256"/>
          </a:xfrm>
          <a:custGeom>
            <a:avLst/>
            <a:gdLst/>
            <a:ahLst/>
            <a:cxnLst/>
            <a:rect l="l" t="t" r="r" b="b"/>
            <a:pathLst>
              <a:path w="5135" h="6480" extrusionOk="0">
                <a:moveTo>
                  <a:pt x="0" y="0"/>
                </a:moveTo>
                <a:lnTo>
                  <a:pt x="0" y="5602"/>
                </a:lnTo>
                <a:lnTo>
                  <a:pt x="1669" y="5602"/>
                </a:lnTo>
                <a:lnTo>
                  <a:pt x="2547" y="6480"/>
                </a:lnTo>
                <a:lnTo>
                  <a:pt x="3425" y="5602"/>
                </a:lnTo>
                <a:lnTo>
                  <a:pt x="5135" y="5602"/>
                </a:lnTo>
                <a:lnTo>
                  <a:pt x="5135" y="0"/>
                </a:lnTo>
                <a:close/>
              </a:path>
            </a:pathLst>
          </a:custGeom>
          <a:solidFill>
            <a:srgbClr val="FACB6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ES" sz="1600" dirty="0"/>
              <a:t>Generalidades</a:t>
            </a:r>
            <a:endParaRPr sz="1600" dirty="0"/>
          </a:p>
        </p:txBody>
      </p:sp>
      <p:sp>
        <p:nvSpPr>
          <p:cNvPr id="11" name="Google Shape;79;p16">
            <a:extLst>
              <a:ext uri="{FF2B5EF4-FFF2-40B4-BE49-F238E27FC236}">
                <a16:creationId xmlns:a16="http://schemas.microsoft.com/office/drawing/2014/main" id="{C9BCFFFB-BAC5-794E-9CC4-100E3420A039}"/>
              </a:ext>
            </a:extLst>
          </p:cNvPr>
          <p:cNvSpPr/>
          <p:nvPr/>
        </p:nvSpPr>
        <p:spPr>
          <a:xfrm rot="10800000">
            <a:off x="9889786" y="148829"/>
            <a:ext cx="2302214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E82FC09-4D28-944A-AB55-5C062EDC1F51}"/>
              </a:ext>
            </a:extLst>
          </p:cNvPr>
          <p:cNvSpPr txBox="1"/>
          <p:nvPr/>
        </p:nvSpPr>
        <p:spPr>
          <a:xfrm>
            <a:off x="10384910" y="108036"/>
            <a:ext cx="149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4A6BF23-FA87-3E4F-9534-735650BF5C60}"/>
              </a:ext>
            </a:extLst>
          </p:cNvPr>
          <p:cNvSpPr txBox="1"/>
          <p:nvPr/>
        </p:nvSpPr>
        <p:spPr>
          <a:xfrm>
            <a:off x="618393" y="4939340"/>
            <a:ext cx="4857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/>
              <a:t>Figura 1. </a:t>
            </a:r>
            <a:r>
              <a:rPr lang="es-ES_tradnl" sz="1400" dirty="0"/>
              <a:t>Morfología de la garrapata de la familia </a:t>
            </a:r>
            <a:r>
              <a:rPr lang="es-ES_tradnl" sz="1400" dirty="0" err="1"/>
              <a:t>Ixodidae</a:t>
            </a:r>
            <a:r>
              <a:rPr lang="es-EC" sz="1400" dirty="0"/>
              <a:t> </a:t>
            </a:r>
            <a:endParaRPr lang="es-ES_tradnl" sz="1400" dirty="0"/>
          </a:p>
        </p:txBody>
      </p:sp>
      <p:pic>
        <p:nvPicPr>
          <p:cNvPr id="8" name="Imagen 7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AFA7B54A-9AFD-9446-A7C7-4EDF98A9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03" t="22386" r="22106" b="10185"/>
          <a:stretch/>
        </p:blipFill>
        <p:spPr>
          <a:xfrm>
            <a:off x="6429633" y="1109306"/>
            <a:ext cx="5013069" cy="4268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6F76B55-E32F-D747-BA4F-4A2A081A4825}"/>
              </a:ext>
            </a:extLst>
          </p:cNvPr>
          <p:cNvSpPr txBox="1"/>
          <p:nvPr/>
        </p:nvSpPr>
        <p:spPr>
          <a:xfrm>
            <a:off x="6507457" y="5440917"/>
            <a:ext cx="5027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/>
              <a:t>Figura 2. </a:t>
            </a:r>
            <a:r>
              <a:rPr lang="es-ES" sz="1400" dirty="0"/>
              <a:t>Ciclo de vida de la garrapata de un solo hospedero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2492046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9;p16">
            <a:extLst>
              <a:ext uri="{FF2B5EF4-FFF2-40B4-BE49-F238E27FC236}">
                <a16:creationId xmlns:a16="http://schemas.microsoft.com/office/drawing/2014/main" id="{C9BCFFFB-BAC5-794E-9CC4-100E3420A039}"/>
              </a:ext>
            </a:extLst>
          </p:cNvPr>
          <p:cNvSpPr/>
          <p:nvPr/>
        </p:nvSpPr>
        <p:spPr>
          <a:xfrm rot="10800000">
            <a:off x="9889786" y="148829"/>
            <a:ext cx="2302214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E82FC09-4D28-944A-AB55-5C062EDC1F51}"/>
              </a:ext>
            </a:extLst>
          </p:cNvPr>
          <p:cNvSpPr txBox="1"/>
          <p:nvPr/>
        </p:nvSpPr>
        <p:spPr>
          <a:xfrm>
            <a:off x="10384910" y="108036"/>
            <a:ext cx="149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6" name="Imagen 5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992256E9-5D3A-2549-B1E3-3860ABC0B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56" t="23795" r="22877" b="15691"/>
          <a:stretch/>
        </p:blipFill>
        <p:spPr>
          <a:xfrm>
            <a:off x="6149910" y="844550"/>
            <a:ext cx="5732495" cy="473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735AEC27-35F0-D049-B345-2D2A3331A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42" t="19630" r="26163" b="11297"/>
          <a:stretch/>
        </p:blipFill>
        <p:spPr>
          <a:xfrm>
            <a:off x="363505" y="844550"/>
            <a:ext cx="5486400" cy="473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C53FFCB-BB65-DD44-BA98-8C28D0915B43}"/>
              </a:ext>
            </a:extLst>
          </p:cNvPr>
          <p:cNvSpPr txBox="1"/>
          <p:nvPr/>
        </p:nvSpPr>
        <p:spPr>
          <a:xfrm>
            <a:off x="822567" y="5582150"/>
            <a:ext cx="482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/>
              <a:t>Figura 3. </a:t>
            </a:r>
            <a:r>
              <a:rPr lang="es-ES" sz="1400" dirty="0"/>
              <a:t>Ciclo de vida de la garrapata de dos hospederos</a:t>
            </a:r>
            <a:endParaRPr lang="es-ES_tradnl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7A84055-FFF7-1147-BF8B-C0BD3E66A130}"/>
              </a:ext>
            </a:extLst>
          </p:cNvPr>
          <p:cNvSpPr txBox="1"/>
          <p:nvPr/>
        </p:nvSpPr>
        <p:spPr>
          <a:xfrm>
            <a:off x="6766167" y="5582149"/>
            <a:ext cx="4838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/>
              <a:t>Figura 4. </a:t>
            </a:r>
            <a:r>
              <a:rPr lang="es-ES" sz="1400" dirty="0"/>
              <a:t>Ciclo de vida de la garrapata de tres hospederos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930910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2" descr="Control de plagas de garrapatas para perreras - Antiplagues">
            <a:extLst>
              <a:ext uri="{FF2B5EF4-FFF2-40B4-BE49-F238E27FC236}">
                <a16:creationId xmlns:a16="http://schemas.microsoft.com/office/drawing/2014/main" id="{5EEA7EBB-FE8B-E04D-8D0B-28467BA6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457" y="1983991"/>
            <a:ext cx="2388665" cy="23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Google Shape;457;p22">
            <a:extLst>
              <a:ext uri="{FF2B5EF4-FFF2-40B4-BE49-F238E27FC236}">
                <a16:creationId xmlns:a16="http://schemas.microsoft.com/office/drawing/2014/main" id="{1406BF19-1687-794B-A273-B4417D411C14}"/>
              </a:ext>
            </a:extLst>
          </p:cNvPr>
          <p:cNvSpPr/>
          <p:nvPr/>
        </p:nvSpPr>
        <p:spPr>
          <a:xfrm>
            <a:off x="338239" y="4967292"/>
            <a:ext cx="3251681" cy="475672"/>
          </a:xfrm>
          <a:custGeom>
            <a:avLst/>
            <a:gdLst/>
            <a:ahLst/>
            <a:cxnLst/>
            <a:rect l="l" t="t" r="r" b="b"/>
            <a:pathLst>
              <a:path w="5135" h="6480" extrusionOk="0">
                <a:moveTo>
                  <a:pt x="0" y="0"/>
                </a:moveTo>
                <a:lnTo>
                  <a:pt x="0" y="5602"/>
                </a:lnTo>
                <a:lnTo>
                  <a:pt x="1669" y="5602"/>
                </a:lnTo>
                <a:lnTo>
                  <a:pt x="2547" y="6480"/>
                </a:lnTo>
                <a:lnTo>
                  <a:pt x="3425" y="5602"/>
                </a:lnTo>
                <a:lnTo>
                  <a:pt x="5135" y="5602"/>
                </a:lnTo>
                <a:lnTo>
                  <a:pt x="5135" y="0"/>
                </a:lnTo>
                <a:close/>
              </a:path>
            </a:pathLst>
          </a:custGeom>
          <a:solidFill>
            <a:srgbClr val="F3F3F3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ES" sz="1400" dirty="0"/>
              <a:t>Indirectos: Tratamientos</a:t>
            </a:r>
            <a:endParaRPr sz="1400" dirty="0"/>
          </a:p>
        </p:txBody>
      </p:sp>
      <p:sp>
        <p:nvSpPr>
          <p:cNvPr id="110" name="Google Shape;457;p22">
            <a:extLst>
              <a:ext uri="{FF2B5EF4-FFF2-40B4-BE49-F238E27FC236}">
                <a16:creationId xmlns:a16="http://schemas.microsoft.com/office/drawing/2014/main" id="{9C4BB1C6-2481-3046-B194-25AB8F93EEF3}"/>
              </a:ext>
            </a:extLst>
          </p:cNvPr>
          <p:cNvSpPr/>
          <p:nvPr/>
        </p:nvSpPr>
        <p:spPr>
          <a:xfrm>
            <a:off x="338240" y="4370608"/>
            <a:ext cx="3251682" cy="475672"/>
          </a:xfrm>
          <a:custGeom>
            <a:avLst/>
            <a:gdLst/>
            <a:ahLst/>
            <a:cxnLst/>
            <a:rect l="l" t="t" r="r" b="b"/>
            <a:pathLst>
              <a:path w="5135" h="6480" extrusionOk="0">
                <a:moveTo>
                  <a:pt x="0" y="0"/>
                </a:moveTo>
                <a:lnTo>
                  <a:pt x="0" y="5602"/>
                </a:lnTo>
                <a:lnTo>
                  <a:pt x="1669" y="5602"/>
                </a:lnTo>
                <a:lnTo>
                  <a:pt x="2547" y="6480"/>
                </a:lnTo>
                <a:lnTo>
                  <a:pt x="3425" y="5602"/>
                </a:lnTo>
                <a:lnTo>
                  <a:pt x="5135" y="5602"/>
                </a:lnTo>
                <a:lnTo>
                  <a:pt x="5135" y="0"/>
                </a:lnTo>
                <a:close/>
              </a:path>
            </a:pathLst>
          </a:custGeom>
          <a:solidFill>
            <a:srgbClr val="F3F3F3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ES_tradnl" sz="1400" dirty="0" err="1"/>
              <a:t>Babesiosis</a:t>
            </a:r>
            <a:r>
              <a:rPr lang="es-EC" sz="1400" dirty="0"/>
              <a:t>  y anaplasmosis</a:t>
            </a:r>
            <a:endParaRPr sz="1400" dirty="0"/>
          </a:p>
        </p:txBody>
      </p:sp>
      <p:sp>
        <p:nvSpPr>
          <p:cNvPr id="1139" name="Google Shape;1139;p37"/>
          <p:cNvSpPr/>
          <p:nvPr/>
        </p:nvSpPr>
        <p:spPr>
          <a:xfrm>
            <a:off x="2063801" y="1527553"/>
            <a:ext cx="302521" cy="558334"/>
          </a:xfrm>
          <a:custGeom>
            <a:avLst/>
            <a:gdLst/>
            <a:ahLst/>
            <a:cxnLst/>
            <a:rect l="l" t="t" r="r" b="b"/>
            <a:pathLst>
              <a:path w="1389" h="2249" extrusionOk="0">
                <a:moveTo>
                  <a:pt x="237" y="0"/>
                </a:moveTo>
                <a:cubicBezTo>
                  <a:pt x="190" y="0"/>
                  <a:pt x="143" y="21"/>
                  <a:pt x="108" y="62"/>
                </a:cubicBezTo>
                <a:lnTo>
                  <a:pt x="1" y="156"/>
                </a:lnTo>
                <a:lnTo>
                  <a:pt x="843" y="986"/>
                </a:lnTo>
                <a:cubicBezTo>
                  <a:pt x="912" y="1067"/>
                  <a:pt x="912" y="1192"/>
                  <a:pt x="843" y="1260"/>
                </a:cubicBezTo>
                <a:lnTo>
                  <a:pt x="1" y="2103"/>
                </a:lnTo>
                <a:lnTo>
                  <a:pt x="108" y="2197"/>
                </a:lnTo>
                <a:cubicBezTo>
                  <a:pt x="143" y="2232"/>
                  <a:pt x="190" y="2249"/>
                  <a:pt x="237" y="2249"/>
                </a:cubicBezTo>
                <a:cubicBezTo>
                  <a:pt x="285" y="2249"/>
                  <a:pt x="332" y="2232"/>
                  <a:pt x="366" y="2197"/>
                </a:cubicBezTo>
                <a:lnTo>
                  <a:pt x="1307" y="1260"/>
                </a:lnTo>
                <a:cubicBezTo>
                  <a:pt x="1389" y="1192"/>
                  <a:pt x="1389" y="1067"/>
                  <a:pt x="1307" y="986"/>
                </a:cubicBezTo>
                <a:lnTo>
                  <a:pt x="366" y="62"/>
                </a:lnTo>
                <a:cubicBezTo>
                  <a:pt x="332" y="21"/>
                  <a:pt x="285" y="0"/>
                  <a:pt x="2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2013092" y="1710295"/>
            <a:ext cx="92129" cy="181228"/>
          </a:xfrm>
          <a:custGeom>
            <a:avLst/>
            <a:gdLst/>
            <a:ahLst/>
            <a:cxnLst/>
            <a:rect l="l" t="t" r="r" b="b"/>
            <a:pathLst>
              <a:path w="423" h="730" extrusionOk="0">
                <a:moveTo>
                  <a:pt x="96" y="0"/>
                </a:moveTo>
                <a:cubicBezTo>
                  <a:pt x="46" y="0"/>
                  <a:pt x="1" y="38"/>
                  <a:pt x="1" y="94"/>
                </a:cubicBezTo>
                <a:lnTo>
                  <a:pt x="1" y="636"/>
                </a:lnTo>
                <a:cubicBezTo>
                  <a:pt x="1" y="692"/>
                  <a:pt x="46" y="730"/>
                  <a:pt x="96" y="730"/>
                </a:cubicBezTo>
                <a:cubicBezTo>
                  <a:pt x="119" y="730"/>
                  <a:pt x="143" y="722"/>
                  <a:pt x="164" y="705"/>
                </a:cubicBezTo>
                <a:lnTo>
                  <a:pt x="327" y="528"/>
                </a:lnTo>
                <a:cubicBezTo>
                  <a:pt x="422" y="447"/>
                  <a:pt x="422" y="296"/>
                  <a:pt x="327" y="202"/>
                </a:cubicBezTo>
                <a:lnTo>
                  <a:pt x="164" y="25"/>
                </a:lnTo>
                <a:cubicBezTo>
                  <a:pt x="143" y="8"/>
                  <a:pt x="119" y="0"/>
                  <a:pt x="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2250655" y="1590734"/>
            <a:ext cx="2446717" cy="456050"/>
          </a:xfrm>
          <a:custGeom>
            <a:avLst/>
            <a:gdLst/>
            <a:ahLst/>
            <a:cxnLst/>
            <a:rect l="l" t="t" r="r" b="b"/>
            <a:pathLst>
              <a:path w="6967" h="1837" extrusionOk="0">
                <a:moveTo>
                  <a:pt x="1" y="1"/>
                </a:moveTo>
                <a:lnTo>
                  <a:pt x="791" y="775"/>
                </a:lnTo>
                <a:cubicBezTo>
                  <a:pt x="830" y="817"/>
                  <a:pt x="843" y="870"/>
                  <a:pt x="843" y="912"/>
                </a:cubicBezTo>
                <a:cubicBezTo>
                  <a:pt x="843" y="968"/>
                  <a:pt x="830" y="1007"/>
                  <a:pt x="791" y="1049"/>
                </a:cubicBezTo>
                <a:lnTo>
                  <a:pt x="1" y="1836"/>
                </a:lnTo>
                <a:lnTo>
                  <a:pt x="6069" y="1836"/>
                </a:lnTo>
                <a:lnTo>
                  <a:pt x="6967" y="912"/>
                </a:lnTo>
                <a:lnTo>
                  <a:pt x="6069" y="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-ES_tradnl" sz="1400" dirty="0"/>
              <a:t>      0,26kg/garrapata </a:t>
            </a:r>
            <a:endParaRPr sz="1400" dirty="0"/>
          </a:p>
        </p:txBody>
      </p:sp>
      <p:sp>
        <p:nvSpPr>
          <p:cNvPr id="1142" name="Google Shape;1142;p37"/>
          <p:cNvSpPr/>
          <p:nvPr/>
        </p:nvSpPr>
        <p:spPr>
          <a:xfrm flipH="1">
            <a:off x="2619316" y="2044883"/>
            <a:ext cx="302521" cy="559328"/>
          </a:xfrm>
          <a:custGeom>
            <a:avLst/>
            <a:gdLst/>
            <a:ahLst/>
            <a:cxnLst/>
            <a:rect l="l" t="t" r="r" b="b"/>
            <a:pathLst>
              <a:path w="1389" h="2253" extrusionOk="0">
                <a:moveTo>
                  <a:pt x="1149" y="1"/>
                </a:moveTo>
                <a:cubicBezTo>
                  <a:pt x="1102" y="1"/>
                  <a:pt x="1054" y="18"/>
                  <a:pt x="1019" y="52"/>
                </a:cubicBezTo>
                <a:lnTo>
                  <a:pt x="82" y="989"/>
                </a:lnTo>
                <a:cubicBezTo>
                  <a:pt x="0" y="1071"/>
                  <a:pt x="0" y="1195"/>
                  <a:pt x="82" y="1264"/>
                </a:cubicBezTo>
                <a:lnTo>
                  <a:pt x="1019" y="2201"/>
                </a:lnTo>
                <a:cubicBezTo>
                  <a:pt x="1054" y="2235"/>
                  <a:pt x="1102" y="2252"/>
                  <a:pt x="1149" y="2252"/>
                </a:cubicBezTo>
                <a:cubicBezTo>
                  <a:pt x="1197" y="2252"/>
                  <a:pt x="1245" y="2235"/>
                  <a:pt x="1277" y="2201"/>
                </a:cubicBezTo>
                <a:lnTo>
                  <a:pt x="1388" y="2106"/>
                </a:lnTo>
                <a:lnTo>
                  <a:pt x="542" y="1264"/>
                </a:lnTo>
                <a:cubicBezTo>
                  <a:pt x="477" y="1195"/>
                  <a:pt x="477" y="1071"/>
                  <a:pt x="542" y="989"/>
                </a:cubicBezTo>
                <a:lnTo>
                  <a:pt x="1388" y="160"/>
                </a:lnTo>
                <a:lnTo>
                  <a:pt x="1277" y="52"/>
                </a:lnTo>
                <a:cubicBezTo>
                  <a:pt x="1245" y="18"/>
                  <a:pt x="1197" y="1"/>
                  <a:pt x="1149" y="1"/>
                </a:cubicBezTo>
                <a:close/>
              </a:path>
            </a:pathLst>
          </a:custGeom>
          <a:solidFill>
            <a:srgbClr val="D3927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3" name="Google Shape;1143;p37"/>
          <p:cNvSpPr/>
          <p:nvPr/>
        </p:nvSpPr>
        <p:spPr>
          <a:xfrm flipH="1">
            <a:off x="2606548" y="2190972"/>
            <a:ext cx="91910" cy="181477"/>
          </a:xfrm>
          <a:custGeom>
            <a:avLst/>
            <a:gdLst/>
            <a:ahLst/>
            <a:cxnLst/>
            <a:rect l="l" t="t" r="r" b="b"/>
            <a:pathLst>
              <a:path w="422" h="731" extrusionOk="0">
                <a:moveTo>
                  <a:pt x="327" y="1"/>
                </a:moveTo>
                <a:cubicBezTo>
                  <a:pt x="304" y="1"/>
                  <a:pt x="280" y="8"/>
                  <a:pt x="259" y="26"/>
                </a:cubicBezTo>
                <a:lnTo>
                  <a:pt x="95" y="202"/>
                </a:lnTo>
                <a:cubicBezTo>
                  <a:pt x="1" y="297"/>
                  <a:pt x="1" y="447"/>
                  <a:pt x="95" y="529"/>
                </a:cubicBezTo>
                <a:lnTo>
                  <a:pt x="259" y="705"/>
                </a:lnTo>
                <a:cubicBezTo>
                  <a:pt x="280" y="722"/>
                  <a:pt x="304" y="730"/>
                  <a:pt x="327" y="730"/>
                </a:cubicBezTo>
                <a:cubicBezTo>
                  <a:pt x="377" y="730"/>
                  <a:pt x="422" y="693"/>
                  <a:pt x="422" y="637"/>
                </a:cubicBezTo>
                <a:lnTo>
                  <a:pt x="422" y="94"/>
                </a:lnTo>
                <a:cubicBezTo>
                  <a:pt x="422" y="38"/>
                  <a:pt x="377" y="1"/>
                  <a:pt x="327" y="1"/>
                </a:cubicBezTo>
                <a:close/>
              </a:path>
            </a:pathLst>
          </a:custGeom>
          <a:solidFill>
            <a:srgbClr val="D3927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44" name="Google Shape;1144;p37"/>
          <p:cNvSpPr/>
          <p:nvPr/>
        </p:nvSpPr>
        <p:spPr>
          <a:xfrm flipH="1">
            <a:off x="2805338" y="2091320"/>
            <a:ext cx="2039487" cy="455803"/>
          </a:xfrm>
          <a:custGeom>
            <a:avLst/>
            <a:gdLst/>
            <a:ahLst/>
            <a:cxnLst/>
            <a:rect l="l" t="t" r="r" b="b"/>
            <a:pathLst>
              <a:path w="6953" h="1836" extrusionOk="0">
                <a:moveTo>
                  <a:pt x="898" y="0"/>
                </a:moveTo>
                <a:lnTo>
                  <a:pt x="0" y="911"/>
                </a:lnTo>
                <a:lnTo>
                  <a:pt x="898" y="1836"/>
                </a:lnTo>
                <a:lnTo>
                  <a:pt x="6953" y="1836"/>
                </a:lnTo>
                <a:lnTo>
                  <a:pt x="6179" y="1049"/>
                </a:lnTo>
                <a:cubicBezTo>
                  <a:pt x="6136" y="1006"/>
                  <a:pt x="6123" y="967"/>
                  <a:pt x="6123" y="911"/>
                </a:cubicBezTo>
                <a:cubicBezTo>
                  <a:pt x="6123" y="869"/>
                  <a:pt x="6136" y="817"/>
                  <a:pt x="6179" y="774"/>
                </a:cubicBezTo>
                <a:lnTo>
                  <a:pt x="6953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55" name="Google Shape;1155;p37"/>
          <p:cNvGrpSpPr/>
          <p:nvPr/>
        </p:nvGrpSpPr>
        <p:grpSpPr>
          <a:xfrm>
            <a:off x="337933" y="1357236"/>
            <a:ext cx="2205068" cy="1460228"/>
            <a:chOff x="1330602" y="965013"/>
            <a:chExt cx="4120444" cy="2342390"/>
          </a:xfrm>
        </p:grpSpPr>
        <p:sp>
          <p:nvSpPr>
            <p:cNvPr id="1158" name="Google Shape;1158;p37"/>
            <p:cNvSpPr/>
            <p:nvPr/>
          </p:nvSpPr>
          <p:spPr>
            <a:xfrm rot="5400000">
              <a:off x="949540" y="1413809"/>
              <a:ext cx="1389356" cy="627231"/>
            </a:xfrm>
            <a:custGeom>
              <a:avLst/>
              <a:gdLst/>
              <a:ahLst/>
              <a:cxnLst/>
              <a:rect l="l" t="t" r="r" b="b"/>
              <a:pathLst>
                <a:path w="12205" h="5510" extrusionOk="0">
                  <a:moveTo>
                    <a:pt x="1" y="0"/>
                  </a:moveTo>
                  <a:lnTo>
                    <a:pt x="1" y="1941"/>
                  </a:lnTo>
                  <a:cubicBezTo>
                    <a:pt x="1" y="2882"/>
                    <a:pt x="596" y="3775"/>
                    <a:pt x="1846" y="4465"/>
                  </a:cubicBezTo>
                  <a:cubicBezTo>
                    <a:pt x="3037" y="5162"/>
                    <a:pt x="4585" y="5510"/>
                    <a:pt x="6133" y="5510"/>
                  </a:cubicBezTo>
                  <a:cubicBezTo>
                    <a:pt x="7680" y="5510"/>
                    <a:pt x="9228" y="5162"/>
                    <a:pt x="10419" y="4465"/>
                  </a:cubicBezTo>
                  <a:cubicBezTo>
                    <a:pt x="11610" y="3775"/>
                    <a:pt x="12205" y="2882"/>
                    <a:pt x="12205" y="1989"/>
                  </a:cubicBezTo>
                  <a:lnTo>
                    <a:pt x="12205" y="0"/>
                  </a:lnTo>
                  <a:cubicBezTo>
                    <a:pt x="12205" y="893"/>
                    <a:pt x="11610" y="1786"/>
                    <a:pt x="10419" y="2489"/>
                  </a:cubicBezTo>
                  <a:cubicBezTo>
                    <a:pt x="9228" y="3179"/>
                    <a:pt x="7680" y="3525"/>
                    <a:pt x="6133" y="3525"/>
                  </a:cubicBezTo>
                  <a:cubicBezTo>
                    <a:pt x="4585" y="3525"/>
                    <a:pt x="3037" y="3179"/>
                    <a:pt x="1846" y="2489"/>
                  </a:cubicBezTo>
                  <a:cubicBezTo>
                    <a:pt x="656" y="1786"/>
                    <a:pt x="1" y="893"/>
                    <a:pt x="1" y="0"/>
                  </a:cubicBezTo>
                  <a:close/>
                </a:path>
              </a:pathLst>
            </a:custGeom>
            <a:solidFill>
              <a:srgbClr val="A1D8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9" name="Google Shape;1159;p37"/>
            <p:cNvSpPr/>
            <p:nvPr/>
          </p:nvSpPr>
          <p:spPr>
            <a:xfrm rot="5400000">
              <a:off x="1195197" y="1326383"/>
              <a:ext cx="1524934" cy="802194"/>
            </a:xfrm>
            <a:custGeom>
              <a:avLst/>
              <a:gdLst/>
              <a:ahLst/>
              <a:cxnLst/>
              <a:rect l="l" t="t" r="r" b="b"/>
              <a:pathLst>
                <a:path w="13396" h="7047" extrusionOk="0">
                  <a:moveTo>
                    <a:pt x="6698" y="1"/>
                  </a:moveTo>
                  <a:cubicBezTo>
                    <a:pt x="5135" y="1"/>
                    <a:pt x="3572" y="349"/>
                    <a:pt x="2382" y="1046"/>
                  </a:cubicBezTo>
                  <a:cubicBezTo>
                    <a:pt x="1" y="2379"/>
                    <a:pt x="60" y="4618"/>
                    <a:pt x="2441" y="6011"/>
                  </a:cubicBezTo>
                  <a:cubicBezTo>
                    <a:pt x="3632" y="6701"/>
                    <a:pt x="5180" y="7047"/>
                    <a:pt x="6728" y="7047"/>
                  </a:cubicBezTo>
                  <a:cubicBezTo>
                    <a:pt x="8275" y="7047"/>
                    <a:pt x="9823" y="6701"/>
                    <a:pt x="11014" y="6011"/>
                  </a:cubicBezTo>
                  <a:cubicBezTo>
                    <a:pt x="13395" y="4618"/>
                    <a:pt x="13395" y="2379"/>
                    <a:pt x="11014" y="1046"/>
                  </a:cubicBezTo>
                  <a:cubicBezTo>
                    <a:pt x="9823" y="349"/>
                    <a:pt x="8261" y="1"/>
                    <a:pt x="6698" y="1"/>
                  </a:cubicBezTo>
                  <a:close/>
                </a:path>
              </a:pathLst>
            </a:custGeom>
            <a:solidFill>
              <a:srgbClr val="54C4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1160" name="Google Shape;1160;p37"/>
            <p:cNvCxnSpPr/>
            <p:nvPr/>
          </p:nvCxnSpPr>
          <p:spPr>
            <a:xfrm rot="10800000">
              <a:off x="2023250" y="1697200"/>
              <a:ext cx="2349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1162" name="Google Shape;1162;p37"/>
            <p:cNvSpPr/>
            <p:nvPr/>
          </p:nvSpPr>
          <p:spPr>
            <a:xfrm rot="5400000">
              <a:off x="2038186" y="2231035"/>
              <a:ext cx="1389356" cy="627686"/>
            </a:xfrm>
            <a:custGeom>
              <a:avLst/>
              <a:gdLst/>
              <a:ahLst/>
              <a:cxnLst/>
              <a:rect l="l" t="t" r="r" b="b"/>
              <a:pathLst>
                <a:path w="12205" h="5514" extrusionOk="0">
                  <a:moveTo>
                    <a:pt x="12205" y="49"/>
                  </a:moveTo>
                  <a:lnTo>
                    <a:pt x="12202" y="145"/>
                  </a:lnTo>
                  <a:lnTo>
                    <a:pt x="12202" y="145"/>
                  </a:lnTo>
                  <a:cubicBezTo>
                    <a:pt x="12204" y="113"/>
                    <a:pt x="12205" y="81"/>
                    <a:pt x="12205" y="49"/>
                  </a:cubicBezTo>
                  <a:close/>
                  <a:moveTo>
                    <a:pt x="1" y="1"/>
                  </a:moveTo>
                  <a:lnTo>
                    <a:pt x="1" y="1977"/>
                  </a:lnTo>
                  <a:cubicBezTo>
                    <a:pt x="1" y="2870"/>
                    <a:pt x="596" y="3811"/>
                    <a:pt x="1787" y="4513"/>
                  </a:cubicBezTo>
                  <a:cubicBezTo>
                    <a:pt x="2977" y="5180"/>
                    <a:pt x="4540" y="5514"/>
                    <a:pt x="6103" y="5514"/>
                  </a:cubicBezTo>
                  <a:cubicBezTo>
                    <a:pt x="7666" y="5514"/>
                    <a:pt x="9228" y="5180"/>
                    <a:pt x="10419" y="4513"/>
                  </a:cubicBezTo>
                  <a:cubicBezTo>
                    <a:pt x="11610" y="3811"/>
                    <a:pt x="12157" y="2918"/>
                    <a:pt x="12157" y="2025"/>
                  </a:cubicBezTo>
                  <a:lnTo>
                    <a:pt x="12202" y="145"/>
                  </a:lnTo>
                  <a:lnTo>
                    <a:pt x="12202" y="145"/>
                  </a:lnTo>
                  <a:cubicBezTo>
                    <a:pt x="12161" y="1006"/>
                    <a:pt x="11566" y="1859"/>
                    <a:pt x="10419" y="2525"/>
                  </a:cubicBezTo>
                  <a:cubicBezTo>
                    <a:pt x="9228" y="3198"/>
                    <a:pt x="7666" y="3534"/>
                    <a:pt x="6103" y="3534"/>
                  </a:cubicBezTo>
                  <a:cubicBezTo>
                    <a:pt x="4540" y="3534"/>
                    <a:pt x="2977" y="3198"/>
                    <a:pt x="1787" y="2525"/>
                  </a:cubicBezTo>
                  <a:cubicBezTo>
                    <a:pt x="596" y="1835"/>
                    <a:pt x="1" y="894"/>
                    <a:pt x="1" y="1"/>
                  </a:cubicBezTo>
                  <a:close/>
                </a:path>
              </a:pathLst>
            </a:custGeom>
            <a:solidFill>
              <a:srgbClr val="E3C7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3" name="Google Shape;1163;p37"/>
            <p:cNvSpPr/>
            <p:nvPr/>
          </p:nvSpPr>
          <p:spPr>
            <a:xfrm rot="5400000">
              <a:off x="2283615" y="2143155"/>
              <a:ext cx="1524934" cy="803561"/>
            </a:xfrm>
            <a:custGeom>
              <a:avLst/>
              <a:gdLst/>
              <a:ahLst/>
              <a:cxnLst/>
              <a:rect l="l" t="t" r="r" b="b"/>
              <a:pathLst>
                <a:path w="13396" h="7059" extrusionOk="0">
                  <a:moveTo>
                    <a:pt x="6674" y="1"/>
                  </a:moveTo>
                  <a:cubicBezTo>
                    <a:pt x="5123" y="1"/>
                    <a:pt x="3572" y="346"/>
                    <a:pt x="2382" y="1037"/>
                  </a:cubicBezTo>
                  <a:cubicBezTo>
                    <a:pt x="1" y="2430"/>
                    <a:pt x="1" y="4656"/>
                    <a:pt x="2382" y="6049"/>
                  </a:cubicBezTo>
                  <a:cubicBezTo>
                    <a:pt x="3572" y="6722"/>
                    <a:pt x="5135" y="7058"/>
                    <a:pt x="6698" y="7058"/>
                  </a:cubicBezTo>
                  <a:cubicBezTo>
                    <a:pt x="8261" y="7058"/>
                    <a:pt x="9823" y="6722"/>
                    <a:pt x="11014" y="6049"/>
                  </a:cubicBezTo>
                  <a:cubicBezTo>
                    <a:pt x="13395" y="4656"/>
                    <a:pt x="13348" y="2430"/>
                    <a:pt x="10966" y="1037"/>
                  </a:cubicBezTo>
                  <a:cubicBezTo>
                    <a:pt x="9776" y="346"/>
                    <a:pt x="8225" y="1"/>
                    <a:pt x="6674" y="1"/>
                  </a:cubicBezTo>
                  <a:close/>
                </a:path>
              </a:pathLst>
            </a:custGeom>
            <a:solidFill>
              <a:srgbClr val="D884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1166" name="Google Shape;1166;p37"/>
            <p:cNvCxnSpPr/>
            <p:nvPr/>
          </p:nvCxnSpPr>
          <p:spPr>
            <a:xfrm rot="10800000">
              <a:off x="3139847" y="2574965"/>
              <a:ext cx="2311199" cy="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ED7137C2-1A24-9E4A-9C65-C90A2C45543D}"/>
              </a:ext>
            </a:extLst>
          </p:cNvPr>
          <p:cNvSpPr txBox="1"/>
          <p:nvPr/>
        </p:nvSpPr>
        <p:spPr>
          <a:xfrm>
            <a:off x="833031" y="1538695"/>
            <a:ext cx="1257279" cy="31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i="1" dirty="0"/>
              <a:t>R. microplus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6B2121F-960B-E242-BF43-AC3287DE2540}"/>
              </a:ext>
            </a:extLst>
          </p:cNvPr>
          <p:cNvSpPr txBox="1"/>
          <p:nvPr/>
        </p:nvSpPr>
        <p:spPr>
          <a:xfrm>
            <a:off x="1386645" y="2083969"/>
            <a:ext cx="1222399" cy="31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sz="1400" i="1" dirty="0" err="1"/>
              <a:t>Amblyomma</a:t>
            </a:r>
            <a:r>
              <a:rPr lang="es-ES_tradnl" sz="1400" dirty="0"/>
              <a:t> </a:t>
            </a:r>
            <a:endParaRPr lang="es-ES_tradnl" sz="140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E2EDDBC-0835-B144-9D06-F185802DD4E9}"/>
              </a:ext>
            </a:extLst>
          </p:cNvPr>
          <p:cNvSpPr/>
          <p:nvPr/>
        </p:nvSpPr>
        <p:spPr>
          <a:xfrm>
            <a:off x="2949855" y="2146916"/>
            <a:ext cx="1894972" cy="317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1,09kg/garrapata </a:t>
            </a:r>
            <a:endParaRPr lang="es-ES_trad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Google Shape;79;p16">
            <a:extLst>
              <a:ext uri="{FF2B5EF4-FFF2-40B4-BE49-F238E27FC236}">
                <a16:creationId xmlns:a16="http://schemas.microsoft.com/office/drawing/2014/main" id="{F59A0CF4-77B9-5541-AA89-5785E0B47FBF}"/>
              </a:ext>
            </a:extLst>
          </p:cNvPr>
          <p:cNvSpPr/>
          <p:nvPr/>
        </p:nvSpPr>
        <p:spPr>
          <a:xfrm rot="10800000">
            <a:off x="8562246" y="148829"/>
            <a:ext cx="3629754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A599962-C918-3749-9D55-DD5B887C0C52}"/>
              </a:ext>
            </a:extLst>
          </p:cNvPr>
          <p:cNvSpPr txBox="1"/>
          <p:nvPr/>
        </p:nvSpPr>
        <p:spPr>
          <a:xfrm>
            <a:off x="9009095" y="122903"/>
            <a:ext cx="3182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Formulación del problema</a:t>
            </a:r>
          </a:p>
        </p:txBody>
      </p:sp>
      <p:sp>
        <p:nvSpPr>
          <p:cNvPr id="40" name="Google Shape;457;p22">
            <a:extLst>
              <a:ext uri="{FF2B5EF4-FFF2-40B4-BE49-F238E27FC236}">
                <a16:creationId xmlns:a16="http://schemas.microsoft.com/office/drawing/2014/main" id="{602D1C94-0E33-EA47-98E7-84C1E4B7FA0D}"/>
              </a:ext>
            </a:extLst>
          </p:cNvPr>
          <p:cNvSpPr/>
          <p:nvPr/>
        </p:nvSpPr>
        <p:spPr>
          <a:xfrm>
            <a:off x="338240" y="713905"/>
            <a:ext cx="4446494" cy="475672"/>
          </a:xfrm>
          <a:custGeom>
            <a:avLst/>
            <a:gdLst/>
            <a:ahLst/>
            <a:cxnLst/>
            <a:rect l="l" t="t" r="r" b="b"/>
            <a:pathLst>
              <a:path w="5135" h="6480" extrusionOk="0">
                <a:moveTo>
                  <a:pt x="0" y="0"/>
                </a:moveTo>
                <a:lnTo>
                  <a:pt x="0" y="5602"/>
                </a:lnTo>
                <a:lnTo>
                  <a:pt x="1669" y="5602"/>
                </a:lnTo>
                <a:lnTo>
                  <a:pt x="2547" y="6480"/>
                </a:lnTo>
                <a:lnTo>
                  <a:pt x="3425" y="5602"/>
                </a:lnTo>
                <a:lnTo>
                  <a:pt x="5135" y="5602"/>
                </a:lnTo>
                <a:lnTo>
                  <a:pt x="5135" y="0"/>
                </a:lnTo>
                <a:close/>
              </a:path>
            </a:pathLst>
          </a:custGeom>
          <a:solidFill>
            <a:srgbClr val="F3F3F3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ES" sz="1400" dirty="0"/>
              <a:t>Pérdida de peso anual</a:t>
            </a:r>
            <a:endParaRPr sz="1400" dirty="0"/>
          </a:p>
        </p:txBody>
      </p:sp>
      <p:sp>
        <p:nvSpPr>
          <p:cNvPr id="42" name="Google Shape;457;p22">
            <a:extLst>
              <a:ext uri="{FF2B5EF4-FFF2-40B4-BE49-F238E27FC236}">
                <a16:creationId xmlns:a16="http://schemas.microsoft.com/office/drawing/2014/main" id="{867738E2-9328-CF49-A21A-D016A10D1B4E}"/>
              </a:ext>
            </a:extLst>
          </p:cNvPr>
          <p:cNvSpPr/>
          <p:nvPr/>
        </p:nvSpPr>
        <p:spPr>
          <a:xfrm>
            <a:off x="338240" y="3689428"/>
            <a:ext cx="3264836" cy="475672"/>
          </a:xfrm>
          <a:custGeom>
            <a:avLst/>
            <a:gdLst/>
            <a:ahLst/>
            <a:cxnLst/>
            <a:rect l="l" t="t" r="r" b="b"/>
            <a:pathLst>
              <a:path w="5135" h="6480" extrusionOk="0">
                <a:moveTo>
                  <a:pt x="0" y="0"/>
                </a:moveTo>
                <a:lnTo>
                  <a:pt x="0" y="5602"/>
                </a:lnTo>
                <a:lnTo>
                  <a:pt x="1669" y="5602"/>
                </a:lnTo>
                <a:lnTo>
                  <a:pt x="2547" y="6480"/>
                </a:lnTo>
                <a:lnTo>
                  <a:pt x="3425" y="5602"/>
                </a:lnTo>
                <a:lnTo>
                  <a:pt x="5135" y="5602"/>
                </a:lnTo>
                <a:lnTo>
                  <a:pt x="5135" y="0"/>
                </a:lnTo>
                <a:close/>
              </a:path>
            </a:pathLst>
          </a:custGeom>
          <a:solidFill>
            <a:srgbClr val="F3F3F3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ES" sz="1400" dirty="0"/>
              <a:t>Expolio de sangre</a:t>
            </a:r>
            <a:endParaRPr sz="1400" dirty="0"/>
          </a:p>
        </p:txBody>
      </p:sp>
      <p:sp>
        <p:nvSpPr>
          <p:cNvPr id="43" name="Google Shape;457;p22">
            <a:extLst>
              <a:ext uri="{FF2B5EF4-FFF2-40B4-BE49-F238E27FC236}">
                <a16:creationId xmlns:a16="http://schemas.microsoft.com/office/drawing/2014/main" id="{D62E22C9-F0C8-6F41-BB90-BC5D17A6903B}"/>
              </a:ext>
            </a:extLst>
          </p:cNvPr>
          <p:cNvSpPr/>
          <p:nvPr/>
        </p:nvSpPr>
        <p:spPr>
          <a:xfrm>
            <a:off x="332625" y="2960357"/>
            <a:ext cx="3261375" cy="475672"/>
          </a:xfrm>
          <a:custGeom>
            <a:avLst/>
            <a:gdLst/>
            <a:ahLst/>
            <a:cxnLst/>
            <a:rect l="l" t="t" r="r" b="b"/>
            <a:pathLst>
              <a:path w="5135" h="6480" extrusionOk="0">
                <a:moveTo>
                  <a:pt x="0" y="0"/>
                </a:moveTo>
                <a:lnTo>
                  <a:pt x="0" y="5602"/>
                </a:lnTo>
                <a:lnTo>
                  <a:pt x="1669" y="5602"/>
                </a:lnTo>
                <a:lnTo>
                  <a:pt x="2547" y="6480"/>
                </a:lnTo>
                <a:lnTo>
                  <a:pt x="3425" y="5602"/>
                </a:lnTo>
                <a:lnTo>
                  <a:pt x="5135" y="5602"/>
                </a:lnTo>
                <a:lnTo>
                  <a:pt x="5135" y="0"/>
                </a:lnTo>
                <a:close/>
              </a:path>
            </a:pathLst>
          </a:custGeom>
          <a:solidFill>
            <a:srgbClr val="F3F3F3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ES" sz="1400" dirty="0"/>
              <a:t>Destrucción tisular</a:t>
            </a:r>
            <a:endParaRPr sz="1400" dirty="0"/>
          </a:p>
        </p:txBody>
      </p:sp>
      <p:pic>
        <p:nvPicPr>
          <p:cNvPr id="9" name="Imagen 8" descr="Imagen que contiene animal, exterior, persona, parado&#10;&#10;Descripción generada automáticamente">
            <a:extLst>
              <a:ext uri="{FF2B5EF4-FFF2-40B4-BE49-F238E27FC236}">
                <a16:creationId xmlns:a16="http://schemas.microsoft.com/office/drawing/2014/main" id="{F53A0E70-6E25-7D42-83F3-6B7C752AC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22"/>
          <a:stretch/>
        </p:blipFill>
        <p:spPr>
          <a:xfrm>
            <a:off x="3606853" y="3615007"/>
            <a:ext cx="1198748" cy="900682"/>
          </a:xfrm>
          <a:prstGeom prst="rect">
            <a:avLst/>
          </a:prstGeom>
        </p:spPr>
      </p:pic>
      <p:pic>
        <p:nvPicPr>
          <p:cNvPr id="6146" name="Picture 2" descr="Pardo Suizo y Braunvieh, razas especializadas en leche y carne | CONtexto  ganadero | Noticias principales sobre ganadería y agricultura en Colombia">
            <a:extLst>
              <a:ext uri="{FF2B5EF4-FFF2-40B4-BE49-F238E27FC236}">
                <a16:creationId xmlns:a16="http://schemas.microsoft.com/office/drawing/2014/main" id="{8FF88347-2076-3449-A2DF-1982B9096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76" y="4513156"/>
            <a:ext cx="1198144" cy="90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Imagen que contiene interior, animal, metal, comida&#10;&#10;Descripción generada automáticamente">
            <a:extLst>
              <a:ext uri="{FF2B5EF4-FFF2-40B4-BE49-F238E27FC236}">
                <a16:creationId xmlns:a16="http://schemas.microsoft.com/office/drawing/2014/main" id="{49CE7150-C70E-CC4B-B0FC-18F89AA3A6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62" r="16838" b="31173"/>
          <a:stretch/>
        </p:blipFill>
        <p:spPr>
          <a:xfrm>
            <a:off x="3607155" y="2685487"/>
            <a:ext cx="1198144" cy="930060"/>
          </a:xfrm>
          <a:prstGeom prst="rect">
            <a:avLst/>
          </a:prstGeom>
        </p:spPr>
      </p:pic>
      <p:sp>
        <p:nvSpPr>
          <p:cNvPr id="112" name="Google Shape;2460;p40">
            <a:extLst>
              <a:ext uri="{FF2B5EF4-FFF2-40B4-BE49-F238E27FC236}">
                <a16:creationId xmlns:a16="http://schemas.microsoft.com/office/drawing/2014/main" id="{C20F3CE0-57C9-6745-B2B3-6C089190D19E}"/>
              </a:ext>
            </a:extLst>
          </p:cNvPr>
          <p:cNvSpPr/>
          <p:nvPr/>
        </p:nvSpPr>
        <p:spPr>
          <a:xfrm>
            <a:off x="7236426" y="1189577"/>
            <a:ext cx="1124547" cy="4398281"/>
          </a:xfrm>
          <a:custGeom>
            <a:avLst/>
            <a:gdLst/>
            <a:ahLst/>
            <a:cxnLst/>
            <a:rect l="l" t="t" r="r" b="b"/>
            <a:pathLst>
              <a:path w="20313" h="96280" extrusionOk="0">
                <a:moveTo>
                  <a:pt x="1765" y="0"/>
                </a:moveTo>
                <a:cubicBezTo>
                  <a:pt x="1521" y="0"/>
                  <a:pt x="1274" y="64"/>
                  <a:pt x="1048" y="197"/>
                </a:cubicBezTo>
                <a:cubicBezTo>
                  <a:pt x="382" y="589"/>
                  <a:pt x="167" y="1447"/>
                  <a:pt x="560" y="2113"/>
                </a:cubicBezTo>
                <a:cubicBezTo>
                  <a:pt x="17372" y="30498"/>
                  <a:pt x="17372" y="65776"/>
                  <a:pt x="560" y="94160"/>
                </a:cubicBezTo>
                <a:cubicBezTo>
                  <a:pt x="1" y="95089"/>
                  <a:pt x="679" y="96280"/>
                  <a:pt x="1763" y="96280"/>
                </a:cubicBezTo>
                <a:cubicBezTo>
                  <a:pt x="2251" y="96280"/>
                  <a:pt x="2715" y="96018"/>
                  <a:pt x="2965" y="95589"/>
                </a:cubicBezTo>
                <a:cubicBezTo>
                  <a:pt x="20313" y="66336"/>
                  <a:pt x="20313" y="29938"/>
                  <a:pt x="2965" y="685"/>
                </a:cubicBezTo>
                <a:cubicBezTo>
                  <a:pt x="2705" y="243"/>
                  <a:pt x="2242" y="0"/>
                  <a:pt x="1765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13" name="Google Shape;2461;p40">
            <a:extLst>
              <a:ext uri="{FF2B5EF4-FFF2-40B4-BE49-F238E27FC236}">
                <a16:creationId xmlns:a16="http://schemas.microsoft.com/office/drawing/2014/main" id="{5DEC4FBB-DF20-E747-8AC4-312BAAEA5F2E}"/>
              </a:ext>
            </a:extLst>
          </p:cNvPr>
          <p:cNvGrpSpPr/>
          <p:nvPr/>
        </p:nvGrpSpPr>
        <p:grpSpPr>
          <a:xfrm>
            <a:off x="7468128" y="2714660"/>
            <a:ext cx="664522" cy="185425"/>
            <a:chOff x="2582466" y="2477900"/>
            <a:chExt cx="664522" cy="185425"/>
          </a:xfrm>
        </p:grpSpPr>
        <p:sp>
          <p:nvSpPr>
            <p:cNvPr id="114" name="Google Shape;2462;p40">
              <a:extLst>
                <a:ext uri="{FF2B5EF4-FFF2-40B4-BE49-F238E27FC236}">
                  <a16:creationId xmlns:a16="http://schemas.microsoft.com/office/drawing/2014/main" id="{9A5CCC94-1F7E-D14D-AC3D-43947E5137CE}"/>
                </a:ext>
              </a:extLst>
            </p:cNvPr>
            <p:cNvSpPr/>
            <p:nvPr/>
          </p:nvSpPr>
          <p:spPr>
            <a:xfrm>
              <a:off x="3087113" y="2477900"/>
              <a:ext cx="159875" cy="160296"/>
            </a:xfrm>
            <a:custGeom>
              <a:avLst/>
              <a:gdLst/>
              <a:ahLst/>
              <a:cxnLst/>
              <a:rect l="l" t="t" r="r" b="b"/>
              <a:pathLst>
                <a:path w="4549" h="4561" extrusionOk="0">
                  <a:moveTo>
                    <a:pt x="2275" y="1"/>
                  </a:moveTo>
                  <a:cubicBezTo>
                    <a:pt x="1025" y="1"/>
                    <a:pt x="1" y="1025"/>
                    <a:pt x="1" y="2287"/>
                  </a:cubicBezTo>
                  <a:cubicBezTo>
                    <a:pt x="1" y="3537"/>
                    <a:pt x="1025" y="4561"/>
                    <a:pt x="2275" y="4561"/>
                  </a:cubicBezTo>
                  <a:cubicBezTo>
                    <a:pt x="3537" y="4561"/>
                    <a:pt x="4549" y="3537"/>
                    <a:pt x="4549" y="2287"/>
                  </a:cubicBezTo>
                  <a:cubicBezTo>
                    <a:pt x="4549" y="1025"/>
                    <a:pt x="3537" y="1"/>
                    <a:pt x="2275" y="1"/>
                  </a:cubicBezTo>
                  <a:close/>
                </a:path>
              </a:pathLst>
            </a:custGeom>
            <a:solidFill>
              <a:srgbClr val="F3D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5" name="Google Shape;2463;p40">
              <a:extLst>
                <a:ext uri="{FF2B5EF4-FFF2-40B4-BE49-F238E27FC236}">
                  <a16:creationId xmlns:a16="http://schemas.microsoft.com/office/drawing/2014/main" id="{87EB2406-85C8-E743-9180-36316DE57DE3}"/>
                </a:ext>
              </a:extLst>
            </p:cNvPr>
            <p:cNvSpPr/>
            <p:nvPr/>
          </p:nvSpPr>
          <p:spPr>
            <a:xfrm>
              <a:off x="2582466" y="2558241"/>
              <a:ext cx="459064" cy="105084"/>
            </a:xfrm>
            <a:custGeom>
              <a:avLst/>
              <a:gdLst/>
              <a:ahLst/>
              <a:cxnLst/>
              <a:rect l="l" t="t" r="r" b="b"/>
              <a:pathLst>
                <a:path w="13062" h="2990" fill="none" extrusionOk="0">
                  <a:moveTo>
                    <a:pt x="13062" y="1"/>
                  </a:moveTo>
                  <a:lnTo>
                    <a:pt x="1" y="2989"/>
                  </a:lnTo>
                </a:path>
              </a:pathLst>
            </a:custGeom>
            <a:solidFill>
              <a:srgbClr val="505050"/>
            </a:solidFill>
            <a:ln w="9525" cap="rnd" cmpd="sng">
              <a:solidFill>
                <a:srgbClr val="50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16" name="Google Shape;2464;p40">
            <a:extLst>
              <a:ext uri="{FF2B5EF4-FFF2-40B4-BE49-F238E27FC236}">
                <a16:creationId xmlns:a16="http://schemas.microsoft.com/office/drawing/2014/main" id="{B2F9E705-3BD3-634C-9FB3-C0D40AF7439A}"/>
              </a:ext>
            </a:extLst>
          </p:cNvPr>
          <p:cNvGrpSpPr/>
          <p:nvPr/>
        </p:nvGrpSpPr>
        <p:grpSpPr>
          <a:xfrm>
            <a:off x="7213604" y="1839689"/>
            <a:ext cx="672995" cy="434289"/>
            <a:chOff x="2153556" y="1602930"/>
            <a:chExt cx="847381" cy="671234"/>
          </a:xfrm>
        </p:grpSpPr>
        <p:sp>
          <p:nvSpPr>
            <p:cNvPr id="117" name="Google Shape;2465;p40">
              <a:extLst>
                <a:ext uri="{FF2B5EF4-FFF2-40B4-BE49-F238E27FC236}">
                  <a16:creationId xmlns:a16="http://schemas.microsoft.com/office/drawing/2014/main" id="{C6255CD1-7EFC-B144-ADC4-031A4CAED85D}"/>
                </a:ext>
              </a:extLst>
            </p:cNvPr>
            <p:cNvSpPr/>
            <p:nvPr/>
          </p:nvSpPr>
          <p:spPr>
            <a:xfrm>
              <a:off x="2840641" y="1602930"/>
              <a:ext cx="160296" cy="159910"/>
            </a:xfrm>
            <a:custGeom>
              <a:avLst/>
              <a:gdLst/>
              <a:ahLst/>
              <a:cxnLst/>
              <a:rect l="l" t="t" r="r" b="b"/>
              <a:pathLst>
                <a:path w="4561" h="4550" extrusionOk="0">
                  <a:moveTo>
                    <a:pt x="2275" y="1"/>
                  </a:moveTo>
                  <a:cubicBezTo>
                    <a:pt x="1025" y="1"/>
                    <a:pt x="1" y="1013"/>
                    <a:pt x="1" y="2275"/>
                  </a:cubicBezTo>
                  <a:cubicBezTo>
                    <a:pt x="1" y="3525"/>
                    <a:pt x="1025" y="4549"/>
                    <a:pt x="2275" y="4549"/>
                  </a:cubicBezTo>
                  <a:cubicBezTo>
                    <a:pt x="3537" y="4549"/>
                    <a:pt x="4561" y="3525"/>
                    <a:pt x="4561" y="2275"/>
                  </a:cubicBezTo>
                  <a:cubicBezTo>
                    <a:pt x="4561" y="1013"/>
                    <a:pt x="3537" y="1"/>
                    <a:pt x="2275" y="1"/>
                  </a:cubicBezTo>
                  <a:close/>
                </a:path>
              </a:pathLst>
            </a:custGeom>
            <a:solidFill>
              <a:srgbClr val="FFB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8" name="Google Shape;2466;p40">
              <a:extLst>
                <a:ext uri="{FF2B5EF4-FFF2-40B4-BE49-F238E27FC236}">
                  <a16:creationId xmlns:a16="http://schemas.microsoft.com/office/drawing/2014/main" id="{F2103465-AF63-1C44-A45E-DD5C90562A50}"/>
                </a:ext>
              </a:extLst>
            </p:cNvPr>
            <p:cNvSpPr/>
            <p:nvPr/>
          </p:nvSpPr>
          <p:spPr>
            <a:xfrm>
              <a:off x="2153556" y="1703374"/>
              <a:ext cx="646527" cy="570790"/>
            </a:xfrm>
            <a:custGeom>
              <a:avLst/>
              <a:gdLst/>
              <a:ahLst/>
              <a:cxnLst/>
              <a:rect l="l" t="t" r="r" b="b"/>
              <a:pathLst>
                <a:path w="18396" h="16241" fill="none" extrusionOk="0">
                  <a:moveTo>
                    <a:pt x="18396" y="0"/>
                  </a:moveTo>
                  <a:lnTo>
                    <a:pt x="1" y="16240"/>
                  </a:lnTo>
                </a:path>
              </a:pathLst>
            </a:custGeom>
            <a:solidFill>
              <a:srgbClr val="505050"/>
            </a:solidFill>
            <a:ln w="9525" cap="rnd" cmpd="sng">
              <a:solidFill>
                <a:srgbClr val="50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19" name="Google Shape;2467;p40">
            <a:extLst>
              <a:ext uri="{FF2B5EF4-FFF2-40B4-BE49-F238E27FC236}">
                <a16:creationId xmlns:a16="http://schemas.microsoft.com/office/drawing/2014/main" id="{6AEE968F-00C4-804B-8EA5-DDF895C485D9}"/>
              </a:ext>
            </a:extLst>
          </p:cNvPr>
          <p:cNvGrpSpPr/>
          <p:nvPr/>
        </p:nvGrpSpPr>
        <p:grpSpPr>
          <a:xfrm>
            <a:off x="7468128" y="3563271"/>
            <a:ext cx="664522" cy="185425"/>
            <a:chOff x="2582466" y="3326511"/>
            <a:chExt cx="664522" cy="185425"/>
          </a:xfrm>
        </p:grpSpPr>
        <p:sp>
          <p:nvSpPr>
            <p:cNvPr id="120" name="Google Shape;2468;p40">
              <a:extLst>
                <a:ext uri="{FF2B5EF4-FFF2-40B4-BE49-F238E27FC236}">
                  <a16:creationId xmlns:a16="http://schemas.microsoft.com/office/drawing/2014/main" id="{DD711A3E-03AE-9B46-B155-182C1DADBFE9}"/>
                </a:ext>
              </a:extLst>
            </p:cNvPr>
            <p:cNvSpPr/>
            <p:nvPr/>
          </p:nvSpPr>
          <p:spPr>
            <a:xfrm>
              <a:off x="3087113" y="3351604"/>
              <a:ext cx="159875" cy="160331"/>
            </a:xfrm>
            <a:custGeom>
              <a:avLst/>
              <a:gdLst/>
              <a:ahLst/>
              <a:cxnLst/>
              <a:rect l="l" t="t" r="r" b="b"/>
              <a:pathLst>
                <a:path w="4549" h="4562" extrusionOk="0">
                  <a:moveTo>
                    <a:pt x="2275" y="1"/>
                  </a:moveTo>
                  <a:cubicBezTo>
                    <a:pt x="1025" y="1"/>
                    <a:pt x="1" y="1025"/>
                    <a:pt x="1" y="2275"/>
                  </a:cubicBezTo>
                  <a:cubicBezTo>
                    <a:pt x="1" y="3537"/>
                    <a:pt x="1025" y="4561"/>
                    <a:pt x="2275" y="4561"/>
                  </a:cubicBezTo>
                  <a:cubicBezTo>
                    <a:pt x="3537" y="4561"/>
                    <a:pt x="4549" y="3537"/>
                    <a:pt x="4549" y="2275"/>
                  </a:cubicBezTo>
                  <a:cubicBezTo>
                    <a:pt x="4549" y="1025"/>
                    <a:pt x="3537" y="1"/>
                    <a:pt x="2275" y="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1" name="Google Shape;2469;p40">
              <a:extLst>
                <a:ext uri="{FF2B5EF4-FFF2-40B4-BE49-F238E27FC236}">
                  <a16:creationId xmlns:a16="http://schemas.microsoft.com/office/drawing/2014/main" id="{240DA202-8B42-2D49-90BC-91089FBFFA8B}"/>
                </a:ext>
              </a:extLst>
            </p:cNvPr>
            <p:cNvSpPr/>
            <p:nvPr/>
          </p:nvSpPr>
          <p:spPr>
            <a:xfrm>
              <a:off x="2582466" y="3326511"/>
              <a:ext cx="459064" cy="105084"/>
            </a:xfrm>
            <a:custGeom>
              <a:avLst/>
              <a:gdLst/>
              <a:ahLst/>
              <a:cxnLst/>
              <a:rect l="l" t="t" r="r" b="b"/>
              <a:pathLst>
                <a:path w="13062" h="2990" fill="none" extrusionOk="0">
                  <a:moveTo>
                    <a:pt x="13062" y="2989"/>
                  </a:moveTo>
                  <a:lnTo>
                    <a:pt x="1" y="1"/>
                  </a:lnTo>
                </a:path>
              </a:pathLst>
            </a:custGeom>
            <a:solidFill>
              <a:srgbClr val="505050"/>
            </a:solidFill>
            <a:ln w="9525" cap="rnd" cmpd="sng">
              <a:solidFill>
                <a:srgbClr val="50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22" name="Google Shape;2479;p40">
            <a:extLst>
              <a:ext uri="{FF2B5EF4-FFF2-40B4-BE49-F238E27FC236}">
                <a16:creationId xmlns:a16="http://schemas.microsoft.com/office/drawing/2014/main" id="{EF41F66C-CF65-444C-AB2C-2C14CA2D2E37}"/>
              </a:ext>
            </a:extLst>
          </p:cNvPr>
          <p:cNvGrpSpPr/>
          <p:nvPr/>
        </p:nvGrpSpPr>
        <p:grpSpPr>
          <a:xfrm>
            <a:off x="7277664" y="4273477"/>
            <a:ext cx="611465" cy="348923"/>
            <a:chOff x="2153556" y="3706042"/>
            <a:chExt cx="849912" cy="679599"/>
          </a:xfrm>
        </p:grpSpPr>
        <p:sp>
          <p:nvSpPr>
            <p:cNvPr id="123" name="Google Shape;2480;p40">
              <a:extLst>
                <a:ext uri="{FF2B5EF4-FFF2-40B4-BE49-F238E27FC236}">
                  <a16:creationId xmlns:a16="http://schemas.microsoft.com/office/drawing/2014/main" id="{457CF6CB-F3AE-3C48-9639-8AD20D505B27}"/>
                </a:ext>
              </a:extLst>
            </p:cNvPr>
            <p:cNvSpPr/>
            <p:nvPr/>
          </p:nvSpPr>
          <p:spPr>
            <a:xfrm>
              <a:off x="2843171" y="4225344"/>
              <a:ext cx="160296" cy="160296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74" y="0"/>
                  </a:moveTo>
                  <a:cubicBezTo>
                    <a:pt x="1024" y="0"/>
                    <a:pt x="0" y="1024"/>
                    <a:pt x="0" y="2274"/>
                  </a:cubicBezTo>
                  <a:cubicBezTo>
                    <a:pt x="0" y="3536"/>
                    <a:pt x="1024" y="4560"/>
                    <a:pt x="2274" y="4560"/>
                  </a:cubicBezTo>
                  <a:cubicBezTo>
                    <a:pt x="3536" y="4560"/>
                    <a:pt x="4560" y="3536"/>
                    <a:pt x="4560" y="2274"/>
                  </a:cubicBezTo>
                  <a:cubicBezTo>
                    <a:pt x="4560" y="1024"/>
                    <a:pt x="3536" y="0"/>
                    <a:pt x="2274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4" name="Google Shape;2481;p40">
              <a:extLst>
                <a:ext uri="{FF2B5EF4-FFF2-40B4-BE49-F238E27FC236}">
                  <a16:creationId xmlns:a16="http://schemas.microsoft.com/office/drawing/2014/main" id="{94EAF225-86BB-7146-A61F-97E060C25900}"/>
                </a:ext>
              </a:extLst>
            </p:cNvPr>
            <p:cNvSpPr/>
            <p:nvPr/>
          </p:nvSpPr>
          <p:spPr>
            <a:xfrm>
              <a:off x="2153556" y="3706042"/>
              <a:ext cx="646527" cy="580420"/>
            </a:xfrm>
            <a:custGeom>
              <a:avLst/>
              <a:gdLst/>
              <a:ahLst/>
              <a:cxnLst/>
              <a:rect l="l" t="t" r="r" b="b"/>
              <a:pathLst>
                <a:path w="18396" h="16515" fill="none" extrusionOk="0">
                  <a:moveTo>
                    <a:pt x="18396" y="16514"/>
                  </a:moveTo>
                  <a:lnTo>
                    <a:pt x="1" y="1"/>
                  </a:lnTo>
                </a:path>
              </a:pathLst>
            </a:custGeom>
            <a:solidFill>
              <a:srgbClr val="505050"/>
            </a:solidFill>
            <a:ln w="9525" cap="rnd" cmpd="sng">
              <a:solidFill>
                <a:srgbClr val="50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25" name="Google Shape;2505;p40">
            <a:extLst>
              <a:ext uri="{FF2B5EF4-FFF2-40B4-BE49-F238E27FC236}">
                <a16:creationId xmlns:a16="http://schemas.microsoft.com/office/drawing/2014/main" id="{A23C072A-BBAF-DC49-B713-24263BCD0C3B}"/>
              </a:ext>
            </a:extLst>
          </p:cNvPr>
          <p:cNvGrpSpPr/>
          <p:nvPr/>
        </p:nvGrpSpPr>
        <p:grpSpPr>
          <a:xfrm>
            <a:off x="7886599" y="1533722"/>
            <a:ext cx="1889714" cy="723530"/>
            <a:chOff x="3067467" y="1322578"/>
            <a:chExt cx="5444339" cy="723530"/>
          </a:xfrm>
        </p:grpSpPr>
        <p:grpSp>
          <p:nvGrpSpPr>
            <p:cNvPr id="126" name="Google Shape;2506;p40">
              <a:extLst>
                <a:ext uri="{FF2B5EF4-FFF2-40B4-BE49-F238E27FC236}">
                  <a16:creationId xmlns:a16="http://schemas.microsoft.com/office/drawing/2014/main" id="{8185F1D6-EDE7-B04E-A40F-B3A95876525E}"/>
                </a:ext>
              </a:extLst>
            </p:cNvPr>
            <p:cNvGrpSpPr/>
            <p:nvPr/>
          </p:nvGrpSpPr>
          <p:grpSpPr>
            <a:xfrm>
              <a:off x="3067467" y="1322578"/>
              <a:ext cx="944873" cy="723530"/>
              <a:chOff x="3067467" y="1322578"/>
              <a:chExt cx="944873" cy="723530"/>
            </a:xfrm>
          </p:grpSpPr>
          <p:sp>
            <p:nvSpPr>
              <p:cNvPr id="134" name="Google Shape;2507;p40">
                <a:extLst>
                  <a:ext uri="{FF2B5EF4-FFF2-40B4-BE49-F238E27FC236}">
                    <a16:creationId xmlns:a16="http://schemas.microsoft.com/office/drawing/2014/main" id="{12BF7CC8-6043-2945-AE52-48C87F079B2B}"/>
                  </a:ext>
                </a:extLst>
              </p:cNvPr>
              <p:cNvSpPr/>
              <p:nvPr/>
            </p:nvSpPr>
            <p:spPr>
              <a:xfrm>
                <a:off x="3067467" y="1684115"/>
                <a:ext cx="512203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1" fill="none" extrusionOk="0">
                    <a:moveTo>
                      <a:pt x="0" y="1"/>
                    </a:moveTo>
                    <a:lnTo>
                      <a:pt x="14573" y="1"/>
                    </a:lnTo>
                  </a:path>
                </a:pathLst>
              </a:custGeom>
              <a:solidFill>
                <a:srgbClr val="505050"/>
              </a:solidFill>
              <a:ln w="9525" cap="rnd" cmpd="sng">
                <a:solidFill>
                  <a:srgbClr val="505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5" name="Google Shape;2508;p40">
                <a:extLst>
                  <a:ext uri="{FF2B5EF4-FFF2-40B4-BE49-F238E27FC236}">
                    <a16:creationId xmlns:a16="http://schemas.microsoft.com/office/drawing/2014/main" id="{667A452F-4764-EF45-A699-59B6A1A5467B}"/>
                  </a:ext>
                </a:extLst>
              </p:cNvPr>
              <p:cNvSpPr/>
              <p:nvPr/>
            </p:nvSpPr>
            <p:spPr>
              <a:xfrm>
                <a:off x="3579635" y="1322578"/>
                <a:ext cx="432705" cy="723530"/>
              </a:xfrm>
              <a:custGeom>
                <a:avLst/>
                <a:gdLst/>
                <a:ahLst/>
                <a:cxnLst/>
                <a:rect l="l" t="t" r="r" b="b"/>
                <a:pathLst>
                  <a:path w="12312" h="20587" fill="none" extrusionOk="0">
                    <a:moveTo>
                      <a:pt x="12311" y="20587"/>
                    </a:moveTo>
                    <a:cubicBezTo>
                      <a:pt x="7251" y="20575"/>
                      <a:pt x="2953" y="16908"/>
                      <a:pt x="2155" y="11919"/>
                    </a:cubicBezTo>
                    <a:lnTo>
                      <a:pt x="0" y="10300"/>
                    </a:lnTo>
                    <a:lnTo>
                      <a:pt x="2155" y="8668"/>
                    </a:lnTo>
                    <a:cubicBezTo>
                      <a:pt x="2953" y="3680"/>
                      <a:pt x="7251" y="13"/>
                      <a:pt x="12311" y="1"/>
                    </a:cubicBezTo>
                  </a:path>
                </a:pathLst>
              </a:custGeom>
              <a:solidFill>
                <a:srgbClr val="505050"/>
              </a:solidFill>
              <a:ln w="9525" cap="rnd" cmpd="sng">
                <a:solidFill>
                  <a:srgbClr val="505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127" name="Google Shape;2509;p40">
              <a:extLst>
                <a:ext uri="{FF2B5EF4-FFF2-40B4-BE49-F238E27FC236}">
                  <a16:creationId xmlns:a16="http://schemas.microsoft.com/office/drawing/2014/main" id="{D8DEED90-DEFC-FF4F-953E-F749721BFE21}"/>
                </a:ext>
              </a:extLst>
            </p:cNvPr>
            <p:cNvGrpSpPr/>
            <p:nvPr/>
          </p:nvGrpSpPr>
          <p:grpSpPr>
            <a:xfrm>
              <a:off x="3670793" y="1357379"/>
              <a:ext cx="4841013" cy="684908"/>
              <a:chOff x="3670793" y="1357379"/>
              <a:chExt cx="4841013" cy="684908"/>
            </a:xfrm>
          </p:grpSpPr>
          <p:grpSp>
            <p:nvGrpSpPr>
              <p:cNvPr id="128" name="Google Shape;2510;p40">
                <a:extLst>
                  <a:ext uri="{FF2B5EF4-FFF2-40B4-BE49-F238E27FC236}">
                    <a16:creationId xmlns:a16="http://schemas.microsoft.com/office/drawing/2014/main" id="{520931A8-6303-3E4C-9C26-D4462E72CA28}"/>
                  </a:ext>
                </a:extLst>
              </p:cNvPr>
              <p:cNvGrpSpPr/>
              <p:nvPr/>
            </p:nvGrpSpPr>
            <p:grpSpPr>
              <a:xfrm>
                <a:off x="3670793" y="1357379"/>
                <a:ext cx="4841013" cy="684908"/>
                <a:chOff x="3670793" y="1357379"/>
                <a:chExt cx="4841013" cy="684908"/>
              </a:xfrm>
            </p:grpSpPr>
            <p:sp>
              <p:nvSpPr>
                <p:cNvPr id="132" name="Google Shape;2511;p40">
                  <a:extLst>
                    <a:ext uri="{FF2B5EF4-FFF2-40B4-BE49-F238E27FC236}">
                      <a16:creationId xmlns:a16="http://schemas.microsoft.com/office/drawing/2014/main" id="{8F5D5BE4-5009-AB47-A0BA-E0969C1B5CB9}"/>
                    </a:ext>
                  </a:extLst>
                </p:cNvPr>
                <p:cNvSpPr/>
                <p:nvPr/>
              </p:nvSpPr>
              <p:spPr>
                <a:xfrm>
                  <a:off x="3670793" y="1357379"/>
                  <a:ext cx="4841013" cy="66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44" h="18896" extrusionOk="0">
                      <a:moveTo>
                        <a:pt x="10918" y="0"/>
                      </a:moveTo>
                      <a:cubicBezTo>
                        <a:pt x="6144" y="0"/>
                        <a:pt x="2132" y="3548"/>
                        <a:pt x="1536" y="8287"/>
                      </a:cubicBezTo>
                      <a:lnTo>
                        <a:pt x="0" y="9454"/>
                      </a:lnTo>
                      <a:lnTo>
                        <a:pt x="1536" y="10608"/>
                      </a:lnTo>
                      <a:cubicBezTo>
                        <a:pt x="2132" y="15347"/>
                        <a:pt x="6144" y="18895"/>
                        <a:pt x="10918" y="18895"/>
                      </a:cubicBezTo>
                      <a:lnTo>
                        <a:pt x="128302" y="18895"/>
                      </a:lnTo>
                      <a:cubicBezTo>
                        <a:pt x="133517" y="18895"/>
                        <a:pt x="137744" y="14668"/>
                        <a:pt x="137744" y="9454"/>
                      </a:cubicBezTo>
                      <a:cubicBezTo>
                        <a:pt x="137744" y="4227"/>
                        <a:pt x="133517" y="0"/>
                        <a:pt x="128302" y="0"/>
                      </a:cubicBezTo>
                      <a:close/>
                    </a:path>
                  </a:pathLst>
                </a:custGeom>
                <a:solidFill>
                  <a:srgbClr val="FFB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2514;p40">
                  <a:extLst>
                    <a:ext uri="{FF2B5EF4-FFF2-40B4-BE49-F238E27FC236}">
                      <a16:creationId xmlns:a16="http://schemas.microsoft.com/office/drawing/2014/main" id="{E4749AC6-26D8-9D4A-BECC-E03F3D6C1BD4}"/>
                    </a:ext>
                  </a:extLst>
                </p:cNvPr>
                <p:cNvSpPr/>
                <p:nvPr/>
              </p:nvSpPr>
              <p:spPr>
                <a:xfrm>
                  <a:off x="3970482" y="1378087"/>
                  <a:ext cx="4048701" cy="664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50" tIns="91425" rIns="137150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lang="en" sz="1400" b="1" kern="0" dirty="0" err="1">
                      <a:solidFill>
                        <a:srgbClr val="000000"/>
                      </a:solidFill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Manejo</a:t>
                  </a:r>
                  <a:r>
                    <a:rPr lang="en" sz="1400" b="1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 de </a:t>
                  </a:r>
                  <a:r>
                    <a:rPr lang="en" sz="1400" b="1" kern="0" dirty="0" err="1">
                      <a:solidFill>
                        <a:srgbClr val="000000"/>
                      </a:solidFill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pastos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endParaRPr>
                </a:p>
              </p:txBody>
            </p:sp>
          </p:grpSp>
          <p:grpSp>
            <p:nvGrpSpPr>
              <p:cNvPr id="129" name="Google Shape;2515;p40">
                <a:extLst>
                  <a:ext uri="{FF2B5EF4-FFF2-40B4-BE49-F238E27FC236}">
                    <a16:creationId xmlns:a16="http://schemas.microsoft.com/office/drawing/2014/main" id="{BFA303F9-1BFE-DD43-95F5-A709B567C806}"/>
                  </a:ext>
                </a:extLst>
              </p:cNvPr>
              <p:cNvGrpSpPr/>
              <p:nvPr/>
            </p:nvGrpSpPr>
            <p:grpSpPr>
              <a:xfrm>
                <a:off x="3745343" y="1554395"/>
                <a:ext cx="467428" cy="380304"/>
                <a:chOff x="3745343" y="1554395"/>
                <a:chExt cx="467428" cy="380304"/>
              </a:xfrm>
            </p:grpSpPr>
            <p:sp>
              <p:nvSpPr>
                <p:cNvPr id="130" name="Google Shape;2517;p40">
                  <a:extLst>
                    <a:ext uri="{FF2B5EF4-FFF2-40B4-BE49-F238E27FC236}">
                      <a16:creationId xmlns:a16="http://schemas.microsoft.com/office/drawing/2014/main" id="{511B1F92-B9EB-1F4C-8E34-C39B424BF49D}"/>
                    </a:ext>
                  </a:extLst>
                </p:cNvPr>
                <p:cNvSpPr/>
                <p:nvPr/>
              </p:nvSpPr>
              <p:spPr>
                <a:xfrm>
                  <a:off x="3745343" y="1554395"/>
                  <a:ext cx="467428" cy="38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0" h="10821" extrusionOk="0">
                      <a:moveTo>
                        <a:pt x="1024" y="1"/>
                      </a:moveTo>
                      <a:cubicBezTo>
                        <a:pt x="548" y="798"/>
                        <a:pt x="226" y="1680"/>
                        <a:pt x="95" y="2608"/>
                      </a:cubicBezTo>
                      <a:cubicBezTo>
                        <a:pt x="24" y="3073"/>
                        <a:pt x="0" y="3537"/>
                        <a:pt x="36" y="4001"/>
                      </a:cubicBezTo>
                      <a:lnTo>
                        <a:pt x="48" y="4347"/>
                      </a:lnTo>
                      <a:lnTo>
                        <a:pt x="107" y="4704"/>
                      </a:lnTo>
                      <a:lnTo>
                        <a:pt x="155" y="5049"/>
                      </a:lnTo>
                      <a:cubicBezTo>
                        <a:pt x="191" y="5156"/>
                        <a:pt x="215" y="5275"/>
                        <a:pt x="250" y="5382"/>
                      </a:cubicBezTo>
                      <a:cubicBezTo>
                        <a:pt x="1063" y="8643"/>
                        <a:pt x="3990" y="10820"/>
                        <a:pt x="7213" y="10820"/>
                      </a:cubicBezTo>
                      <a:cubicBezTo>
                        <a:pt x="7767" y="10820"/>
                        <a:pt x="8331" y="10756"/>
                        <a:pt x="8894" y="10621"/>
                      </a:cubicBezTo>
                      <a:cubicBezTo>
                        <a:pt x="9347" y="10514"/>
                        <a:pt x="9787" y="10371"/>
                        <a:pt x="10216" y="10169"/>
                      </a:cubicBezTo>
                      <a:cubicBezTo>
                        <a:pt x="10632" y="9978"/>
                        <a:pt x="11037" y="9740"/>
                        <a:pt x="11418" y="9466"/>
                      </a:cubicBezTo>
                      <a:cubicBezTo>
                        <a:pt x="11787" y="9192"/>
                        <a:pt x="12145" y="8883"/>
                        <a:pt x="12454" y="8538"/>
                      </a:cubicBezTo>
                      <a:cubicBezTo>
                        <a:pt x="12776" y="8192"/>
                        <a:pt x="13049" y="7823"/>
                        <a:pt x="13299" y="7430"/>
                      </a:cubicBezTo>
                      <a:lnTo>
                        <a:pt x="13299" y="7430"/>
                      </a:lnTo>
                      <a:cubicBezTo>
                        <a:pt x="11967" y="9517"/>
                        <a:pt x="9675" y="10744"/>
                        <a:pt x="7248" y="10744"/>
                      </a:cubicBezTo>
                      <a:cubicBezTo>
                        <a:pt x="6878" y="10744"/>
                        <a:pt x="6505" y="10715"/>
                        <a:pt x="6132" y="10657"/>
                      </a:cubicBezTo>
                      <a:cubicBezTo>
                        <a:pt x="3310" y="10204"/>
                        <a:pt x="1024" y="8133"/>
                        <a:pt x="310" y="5370"/>
                      </a:cubicBezTo>
                      <a:cubicBezTo>
                        <a:pt x="286" y="5251"/>
                        <a:pt x="250" y="5144"/>
                        <a:pt x="226" y="5037"/>
                      </a:cubicBezTo>
                      <a:lnTo>
                        <a:pt x="167" y="4692"/>
                      </a:lnTo>
                      <a:lnTo>
                        <a:pt x="119" y="4347"/>
                      </a:lnTo>
                      <a:lnTo>
                        <a:pt x="95" y="4001"/>
                      </a:lnTo>
                      <a:cubicBezTo>
                        <a:pt x="60" y="3537"/>
                        <a:pt x="72" y="3073"/>
                        <a:pt x="143" y="2620"/>
                      </a:cubicBezTo>
                      <a:cubicBezTo>
                        <a:pt x="262" y="1691"/>
                        <a:pt x="560" y="798"/>
                        <a:pt x="102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2524;p40">
                  <a:extLst>
                    <a:ext uri="{FF2B5EF4-FFF2-40B4-BE49-F238E27FC236}">
                      <a16:creationId xmlns:a16="http://schemas.microsoft.com/office/drawing/2014/main" id="{248B167D-1CFE-234C-B3F3-655EBDFD88B8}"/>
                    </a:ext>
                  </a:extLst>
                </p:cNvPr>
                <p:cNvSpPr/>
                <p:nvPr/>
              </p:nvSpPr>
              <p:spPr>
                <a:xfrm>
                  <a:off x="3931442" y="1723234"/>
                  <a:ext cx="1143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1" extrusionOk="0">
                      <a:moveTo>
                        <a:pt x="64" y="1"/>
                      </a:moveTo>
                      <a:cubicBezTo>
                        <a:pt x="1" y="1"/>
                        <a:pt x="1" y="1"/>
                        <a:pt x="64" y="1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36" name="Google Shape;2505;p40">
            <a:extLst>
              <a:ext uri="{FF2B5EF4-FFF2-40B4-BE49-F238E27FC236}">
                <a16:creationId xmlns:a16="http://schemas.microsoft.com/office/drawing/2014/main" id="{D19BAB8A-89C7-2240-A6B0-A99D78B0A7CE}"/>
              </a:ext>
            </a:extLst>
          </p:cNvPr>
          <p:cNvGrpSpPr/>
          <p:nvPr/>
        </p:nvGrpSpPr>
        <p:grpSpPr>
          <a:xfrm>
            <a:off x="8164714" y="3299078"/>
            <a:ext cx="1889714" cy="723530"/>
            <a:chOff x="3067467" y="1322578"/>
            <a:chExt cx="5444339" cy="723530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37" name="Google Shape;2506;p40">
              <a:extLst>
                <a:ext uri="{FF2B5EF4-FFF2-40B4-BE49-F238E27FC236}">
                  <a16:creationId xmlns:a16="http://schemas.microsoft.com/office/drawing/2014/main" id="{9FA3CAE3-D9CC-EE41-B8E9-B0D1F87D3A8B}"/>
                </a:ext>
              </a:extLst>
            </p:cNvPr>
            <p:cNvGrpSpPr/>
            <p:nvPr/>
          </p:nvGrpSpPr>
          <p:grpSpPr>
            <a:xfrm>
              <a:off x="3067467" y="1322578"/>
              <a:ext cx="944873" cy="723530"/>
              <a:chOff x="3067467" y="1322578"/>
              <a:chExt cx="944873" cy="723530"/>
            </a:xfrm>
            <a:grpFill/>
          </p:grpSpPr>
          <p:sp>
            <p:nvSpPr>
              <p:cNvPr id="145" name="Google Shape;2507;p40">
                <a:extLst>
                  <a:ext uri="{FF2B5EF4-FFF2-40B4-BE49-F238E27FC236}">
                    <a16:creationId xmlns:a16="http://schemas.microsoft.com/office/drawing/2014/main" id="{2DB9B506-50C8-464C-A68E-BA82C03DFF52}"/>
                  </a:ext>
                </a:extLst>
              </p:cNvPr>
              <p:cNvSpPr/>
              <p:nvPr/>
            </p:nvSpPr>
            <p:spPr>
              <a:xfrm>
                <a:off x="3067467" y="1684115"/>
                <a:ext cx="512203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1" fill="none" extrusionOk="0">
                    <a:moveTo>
                      <a:pt x="0" y="1"/>
                    </a:moveTo>
                    <a:lnTo>
                      <a:pt x="14573" y="1"/>
                    </a:lnTo>
                  </a:path>
                </a:pathLst>
              </a:custGeom>
              <a:grpFill/>
              <a:ln w="9525" cap="rnd" cmpd="sng">
                <a:solidFill>
                  <a:srgbClr val="505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6" name="Google Shape;2508;p40">
                <a:extLst>
                  <a:ext uri="{FF2B5EF4-FFF2-40B4-BE49-F238E27FC236}">
                    <a16:creationId xmlns:a16="http://schemas.microsoft.com/office/drawing/2014/main" id="{9BE36635-58A0-4F44-956D-B81FDAB9581D}"/>
                  </a:ext>
                </a:extLst>
              </p:cNvPr>
              <p:cNvSpPr/>
              <p:nvPr/>
            </p:nvSpPr>
            <p:spPr>
              <a:xfrm>
                <a:off x="3579635" y="1322578"/>
                <a:ext cx="432705" cy="723530"/>
              </a:xfrm>
              <a:custGeom>
                <a:avLst/>
                <a:gdLst/>
                <a:ahLst/>
                <a:cxnLst/>
                <a:rect l="l" t="t" r="r" b="b"/>
                <a:pathLst>
                  <a:path w="12312" h="20587" fill="none" extrusionOk="0">
                    <a:moveTo>
                      <a:pt x="12311" y="20587"/>
                    </a:moveTo>
                    <a:cubicBezTo>
                      <a:pt x="7251" y="20575"/>
                      <a:pt x="2953" y="16908"/>
                      <a:pt x="2155" y="11919"/>
                    </a:cubicBezTo>
                    <a:lnTo>
                      <a:pt x="0" y="10300"/>
                    </a:lnTo>
                    <a:lnTo>
                      <a:pt x="2155" y="8668"/>
                    </a:lnTo>
                    <a:cubicBezTo>
                      <a:pt x="2953" y="3680"/>
                      <a:pt x="7251" y="13"/>
                      <a:pt x="12311" y="1"/>
                    </a:cubicBezTo>
                  </a:path>
                </a:pathLst>
              </a:custGeom>
              <a:grpFill/>
              <a:ln w="9525" cap="rnd" cmpd="sng">
                <a:solidFill>
                  <a:srgbClr val="505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oogle Shape;2509;p40">
              <a:extLst>
                <a:ext uri="{FF2B5EF4-FFF2-40B4-BE49-F238E27FC236}">
                  <a16:creationId xmlns:a16="http://schemas.microsoft.com/office/drawing/2014/main" id="{9B0490FC-7CEE-0A43-9455-77C7667CDB25}"/>
                </a:ext>
              </a:extLst>
            </p:cNvPr>
            <p:cNvGrpSpPr/>
            <p:nvPr/>
          </p:nvGrpSpPr>
          <p:grpSpPr>
            <a:xfrm>
              <a:off x="3670793" y="1357379"/>
              <a:ext cx="4841013" cy="684908"/>
              <a:chOff x="3670793" y="1357379"/>
              <a:chExt cx="4841013" cy="684908"/>
            </a:xfrm>
            <a:grpFill/>
          </p:grpSpPr>
          <p:grpSp>
            <p:nvGrpSpPr>
              <p:cNvPr id="139" name="Google Shape;2510;p40">
                <a:extLst>
                  <a:ext uri="{FF2B5EF4-FFF2-40B4-BE49-F238E27FC236}">
                    <a16:creationId xmlns:a16="http://schemas.microsoft.com/office/drawing/2014/main" id="{8AE01CD7-369E-8945-A91E-E0F83E529893}"/>
                  </a:ext>
                </a:extLst>
              </p:cNvPr>
              <p:cNvGrpSpPr/>
              <p:nvPr/>
            </p:nvGrpSpPr>
            <p:grpSpPr>
              <a:xfrm>
                <a:off x="3670793" y="1357379"/>
                <a:ext cx="4841013" cy="684908"/>
                <a:chOff x="3670793" y="1357379"/>
                <a:chExt cx="4841013" cy="684908"/>
              </a:xfrm>
              <a:grpFill/>
            </p:grpSpPr>
            <p:sp>
              <p:nvSpPr>
                <p:cNvPr id="143" name="Google Shape;2511;p40">
                  <a:extLst>
                    <a:ext uri="{FF2B5EF4-FFF2-40B4-BE49-F238E27FC236}">
                      <a16:creationId xmlns:a16="http://schemas.microsoft.com/office/drawing/2014/main" id="{C7A21C11-3E21-5442-821E-43CF2D6D8346}"/>
                    </a:ext>
                  </a:extLst>
                </p:cNvPr>
                <p:cNvSpPr/>
                <p:nvPr/>
              </p:nvSpPr>
              <p:spPr>
                <a:xfrm>
                  <a:off x="3670793" y="1357379"/>
                  <a:ext cx="4841013" cy="66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44" h="18896" extrusionOk="0">
                      <a:moveTo>
                        <a:pt x="10918" y="0"/>
                      </a:moveTo>
                      <a:cubicBezTo>
                        <a:pt x="6144" y="0"/>
                        <a:pt x="2132" y="3548"/>
                        <a:pt x="1536" y="8287"/>
                      </a:cubicBezTo>
                      <a:lnTo>
                        <a:pt x="0" y="9454"/>
                      </a:lnTo>
                      <a:lnTo>
                        <a:pt x="1536" y="10608"/>
                      </a:lnTo>
                      <a:cubicBezTo>
                        <a:pt x="2132" y="15347"/>
                        <a:pt x="6144" y="18895"/>
                        <a:pt x="10918" y="18895"/>
                      </a:cubicBezTo>
                      <a:lnTo>
                        <a:pt x="128302" y="18895"/>
                      </a:lnTo>
                      <a:cubicBezTo>
                        <a:pt x="133517" y="18895"/>
                        <a:pt x="137744" y="14668"/>
                        <a:pt x="137744" y="9454"/>
                      </a:cubicBezTo>
                      <a:cubicBezTo>
                        <a:pt x="137744" y="4227"/>
                        <a:pt x="133517" y="0"/>
                        <a:pt x="1283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2514;p40">
                  <a:extLst>
                    <a:ext uri="{FF2B5EF4-FFF2-40B4-BE49-F238E27FC236}">
                      <a16:creationId xmlns:a16="http://schemas.microsoft.com/office/drawing/2014/main" id="{245104F7-C5AD-3F41-909A-7591A5F2F478}"/>
                    </a:ext>
                  </a:extLst>
                </p:cNvPr>
                <p:cNvSpPr/>
                <p:nvPr/>
              </p:nvSpPr>
              <p:spPr>
                <a:xfrm>
                  <a:off x="3970479" y="1378087"/>
                  <a:ext cx="4230141" cy="6642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137150" tIns="91425" rIns="137150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Depredadores</a:t>
                  </a:r>
                  <a:r>
                    <a:rPr kumimoji="0" lang="e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 naturales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endParaRPr>
                </a:p>
              </p:txBody>
            </p:sp>
          </p:grpSp>
          <p:grpSp>
            <p:nvGrpSpPr>
              <p:cNvPr id="140" name="Google Shape;2515;p40">
                <a:extLst>
                  <a:ext uri="{FF2B5EF4-FFF2-40B4-BE49-F238E27FC236}">
                    <a16:creationId xmlns:a16="http://schemas.microsoft.com/office/drawing/2014/main" id="{F35D70B1-4B1E-DA48-8E2F-165F614C72AE}"/>
                  </a:ext>
                </a:extLst>
              </p:cNvPr>
              <p:cNvGrpSpPr/>
              <p:nvPr/>
            </p:nvGrpSpPr>
            <p:grpSpPr>
              <a:xfrm>
                <a:off x="3745343" y="1554395"/>
                <a:ext cx="467428" cy="380304"/>
                <a:chOff x="3745343" y="1554395"/>
                <a:chExt cx="467428" cy="380304"/>
              </a:xfrm>
              <a:grpFill/>
            </p:grpSpPr>
            <p:sp>
              <p:nvSpPr>
                <p:cNvPr id="141" name="Google Shape;2517;p40">
                  <a:extLst>
                    <a:ext uri="{FF2B5EF4-FFF2-40B4-BE49-F238E27FC236}">
                      <a16:creationId xmlns:a16="http://schemas.microsoft.com/office/drawing/2014/main" id="{61931562-AAA5-AC49-A400-FD115E5DC3A0}"/>
                    </a:ext>
                  </a:extLst>
                </p:cNvPr>
                <p:cNvSpPr/>
                <p:nvPr/>
              </p:nvSpPr>
              <p:spPr>
                <a:xfrm>
                  <a:off x="3745343" y="1554395"/>
                  <a:ext cx="467428" cy="38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0" h="10821" extrusionOk="0">
                      <a:moveTo>
                        <a:pt x="1024" y="1"/>
                      </a:moveTo>
                      <a:cubicBezTo>
                        <a:pt x="548" y="798"/>
                        <a:pt x="226" y="1680"/>
                        <a:pt x="95" y="2608"/>
                      </a:cubicBezTo>
                      <a:cubicBezTo>
                        <a:pt x="24" y="3073"/>
                        <a:pt x="0" y="3537"/>
                        <a:pt x="36" y="4001"/>
                      </a:cubicBezTo>
                      <a:lnTo>
                        <a:pt x="48" y="4347"/>
                      </a:lnTo>
                      <a:lnTo>
                        <a:pt x="107" y="4704"/>
                      </a:lnTo>
                      <a:lnTo>
                        <a:pt x="155" y="5049"/>
                      </a:lnTo>
                      <a:cubicBezTo>
                        <a:pt x="191" y="5156"/>
                        <a:pt x="215" y="5275"/>
                        <a:pt x="250" y="5382"/>
                      </a:cubicBezTo>
                      <a:cubicBezTo>
                        <a:pt x="1063" y="8643"/>
                        <a:pt x="3990" y="10820"/>
                        <a:pt x="7213" y="10820"/>
                      </a:cubicBezTo>
                      <a:cubicBezTo>
                        <a:pt x="7767" y="10820"/>
                        <a:pt x="8331" y="10756"/>
                        <a:pt x="8894" y="10621"/>
                      </a:cubicBezTo>
                      <a:cubicBezTo>
                        <a:pt x="9347" y="10514"/>
                        <a:pt x="9787" y="10371"/>
                        <a:pt x="10216" y="10169"/>
                      </a:cubicBezTo>
                      <a:cubicBezTo>
                        <a:pt x="10632" y="9978"/>
                        <a:pt x="11037" y="9740"/>
                        <a:pt x="11418" y="9466"/>
                      </a:cubicBezTo>
                      <a:cubicBezTo>
                        <a:pt x="11787" y="9192"/>
                        <a:pt x="12145" y="8883"/>
                        <a:pt x="12454" y="8538"/>
                      </a:cubicBezTo>
                      <a:cubicBezTo>
                        <a:pt x="12776" y="8192"/>
                        <a:pt x="13049" y="7823"/>
                        <a:pt x="13299" y="7430"/>
                      </a:cubicBezTo>
                      <a:lnTo>
                        <a:pt x="13299" y="7430"/>
                      </a:lnTo>
                      <a:cubicBezTo>
                        <a:pt x="11967" y="9517"/>
                        <a:pt x="9675" y="10744"/>
                        <a:pt x="7248" y="10744"/>
                      </a:cubicBezTo>
                      <a:cubicBezTo>
                        <a:pt x="6878" y="10744"/>
                        <a:pt x="6505" y="10715"/>
                        <a:pt x="6132" y="10657"/>
                      </a:cubicBezTo>
                      <a:cubicBezTo>
                        <a:pt x="3310" y="10204"/>
                        <a:pt x="1024" y="8133"/>
                        <a:pt x="310" y="5370"/>
                      </a:cubicBezTo>
                      <a:cubicBezTo>
                        <a:pt x="286" y="5251"/>
                        <a:pt x="250" y="5144"/>
                        <a:pt x="226" y="5037"/>
                      </a:cubicBezTo>
                      <a:lnTo>
                        <a:pt x="167" y="4692"/>
                      </a:lnTo>
                      <a:lnTo>
                        <a:pt x="119" y="4347"/>
                      </a:lnTo>
                      <a:lnTo>
                        <a:pt x="95" y="4001"/>
                      </a:lnTo>
                      <a:cubicBezTo>
                        <a:pt x="60" y="3537"/>
                        <a:pt x="72" y="3073"/>
                        <a:pt x="143" y="2620"/>
                      </a:cubicBezTo>
                      <a:cubicBezTo>
                        <a:pt x="262" y="1691"/>
                        <a:pt x="560" y="798"/>
                        <a:pt x="102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2524;p40">
                  <a:extLst>
                    <a:ext uri="{FF2B5EF4-FFF2-40B4-BE49-F238E27FC236}">
                      <a16:creationId xmlns:a16="http://schemas.microsoft.com/office/drawing/2014/main" id="{1B36B5DE-D446-424D-B720-2B9939E0146B}"/>
                    </a:ext>
                  </a:extLst>
                </p:cNvPr>
                <p:cNvSpPr/>
                <p:nvPr/>
              </p:nvSpPr>
              <p:spPr>
                <a:xfrm>
                  <a:off x="3931442" y="1723234"/>
                  <a:ext cx="1143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1" extrusionOk="0">
                      <a:moveTo>
                        <a:pt x="64" y="1"/>
                      </a:moveTo>
                      <a:cubicBezTo>
                        <a:pt x="1" y="1"/>
                        <a:pt x="1" y="1"/>
                        <a:pt x="6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47" name="Google Shape;2505;p40">
            <a:extLst>
              <a:ext uri="{FF2B5EF4-FFF2-40B4-BE49-F238E27FC236}">
                <a16:creationId xmlns:a16="http://schemas.microsoft.com/office/drawing/2014/main" id="{DDC61528-0916-9446-8FE7-657CA7B219A8}"/>
              </a:ext>
            </a:extLst>
          </p:cNvPr>
          <p:cNvGrpSpPr/>
          <p:nvPr/>
        </p:nvGrpSpPr>
        <p:grpSpPr>
          <a:xfrm>
            <a:off x="8152534" y="2400454"/>
            <a:ext cx="1889714" cy="723530"/>
            <a:chOff x="3067467" y="1322578"/>
            <a:chExt cx="5444339" cy="723530"/>
          </a:xfrm>
          <a:solidFill>
            <a:srgbClr val="F3D6D1"/>
          </a:solidFill>
        </p:grpSpPr>
        <p:grpSp>
          <p:nvGrpSpPr>
            <p:cNvPr id="148" name="Google Shape;2506;p40">
              <a:extLst>
                <a:ext uri="{FF2B5EF4-FFF2-40B4-BE49-F238E27FC236}">
                  <a16:creationId xmlns:a16="http://schemas.microsoft.com/office/drawing/2014/main" id="{A2A7274D-BB1F-1C40-AC8B-A8CB46E5E870}"/>
                </a:ext>
              </a:extLst>
            </p:cNvPr>
            <p:cNvGrpSpPr/>
            <p:nvPr/>
          </p:nvGrpSpPr>
          <p:grpSpPr>
            <a:xfrm>
              <a:off x="3067467" y="1322578"/>
              <a:ext cx="944873" cy="723530"/>
              <a:chOff x="3067467" y="1322578"/>
              <a:chExt cx="944873" cy="723530"/>
            </a:xfrm>
            <a:grpFill/>
          </p:grpSpPr>
          <p:sp>
            <p:nvSpPr>
              <p:cNvPr id="156" name="Google Shape;2507;p40">
                <a:extLst>
                  <a:ext uri="{FF2B5EF4-FFF2-40B4-BE49-F238E27FC236}">
                    <a16:creationId xmlns:a16="http://schemas.microsoft.com/office/drawing/2014/main" id="{73BE5DD6-96E8-6E40-94EA-371ED2C61374}"/>
                  </a:ext>
                </a:extLst>
              </p:cNvPr>
              <p:cNvSpPr/>
              <p:nvPr/>
            </p:nvSpPr>
            <p:spPr>
              <a:xfrm>
                <a:off x="3067467" y="1684115"/>
                <a:ext cx="512203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1" fill="none" extrusionOk="0">
                    <a:moveTo>
                      <a:pt x="0" y="1"/>
                    </a:moveTo>
                    <a:lnTo>
                      <a:pt x="14573" y="1"/>
                    </a:lnTo>
                  </a:path>
                </a:pathLst>
              </a:custGeom>
              <a:grpFill/>
              <a:ln w="9525" cap="rnd" cmpd="sng">
                <a:solidFill>
                  <a:srgbClr val="505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7" name="Google Shape;2508;p40">
                <a:extLst>
                  <a:ext uri="{FF2B5EF4-FFF2-40B4-BE49-F238E27FC236}">
                    <a16:creationId xmlns:a16="http://schemas.microsoft.com/office/drawing/2014/main" id="{915574B6-8CCC-A74C-B50C-F7CB47515316}"/>
                  </a:ext>
                </a:extLst>
              </p:cNvPr>
              <p:cNvSpPr/>
              <p:nvPr/>
            </p:nvSpPr>
            <p:spPr>
              <a:xfrm>
                <a:off x="3579635" y="1322578"/>
                <a:ext cx="432705" cy="723530"/>
              </a:xfrm>
              <a:custGeom>
                <a:avLst/>
                <a:gdLst/>
                <a:ahLst/>
                <a:cxnLst/>
                <a:rect l="l" t="t" r="r" b="b"/>
                <a:pathLst>
                  <a:path w="12312" h="20587" fill="none" extrusionOk="0">
                    <a:moveTo>
                      <a:pt x="12311" y="20587"/>
                    </a:moveTo>
                    <a:cubicBezTo>
                      <a:pt x="7251" y="20575"/>
                      <a:pt x="2953" y="16908"/>
                      <a:pt x="2155" y="11919"/>
                    </a:cubicBezTo>
                    <a:lnTo>
                      <a:pt x="0" y="10300"/>
                    </a:lnTo>
                    <a:lnTo>
                      <a:pt x="2155" y="8668"/>
                    </a:lnTo>
                    <a:cubicBezTo>
                      <a:pt x="2953" y="3680"/>
                      <a:pt x="7251" y="13"/>
                      <a:pt x="12311" y="1"/>
                    </a:cubicBezTo>
                  </a:path>
                </a:pathLst>
              </a:custGeom>
              <a:grpFill/>
              <a:ln w="9525" cap="rnd" cmpd="sng">
                <a:solidFill>
                  <a:srgbClr val="505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149" name="Google Shape;2509;p40">
              <a:extLst>
                <a:ext uri="{FF2B5EF4-FFF2-40B4-BE49-F238E27FC236}">
                  <a16:creationId xmlns:a16="http://schemas.microsoft.com/office/drawing/2014/main" id="{83E3AD08-B515-C24B-895C-CE955056EC31}"/>
                </a:ext>
              </a:extLst>
            </p:cNvPr>
            <p:cNvGrpSpPr/>
            <p:nvPr/>
          </p:nvGrpSpPr>
          <p:grpSpPr>
            <a:xfrm>
              <a:off x="3670793" y="1357379"/>
              <a:ext cx="4841013" cy="684908"/>
              <a:chOff x="3670793" y="1357379"/>
              <a:chExt cx="4841013" cy="684908"/>
            </a:xfrm>
            <a:grpFill/>
          </p:grpSpPr>
          <p:grpSp>
            <p:nvGrpSpPr>
              <p:cNvPr id="150" name="Google Shape;2510;p40">
                <a:extLst>
                  <a:ext uri="{FF2B5EF4-FFF2-40B4-BE49-F238E27FC236}">
                    <a16:creationId xmlns:a16="http://schemas.microsoft.com/office/drawing/2014/main" id="{A3375806-9B15-4B4E-B995-575F40072227}"/>
                  </a:ext>
                </a:extLst>
              </p:cNvPr>
              <p:cNvGrpSpPr/>
              <p:nvPr/>
            </p:nvGrpSpPr>
            <p:grpSpPr>
              <a:xfrm>
                <a:off x="3670793" y="1357379"/>
                <a:ext cx="4841013" cy="684908"/>
                <a:chOff x="3670793" y="1357379"/>
                <a:chExt cx="4841013" cy="684908"/>
              </a:xfrm>
              <a:grpFill/>
            </p:grpSpPr>
            <p:sp>
              <p:nvSpPr>
                <p:cNvPr id="154" name="Google Shape;2511;p40">
                  <a:extLst>
                    <a:ext uri="{FF2B5EF4-FFF2-40B4-BE49-F238E27FC236}">
                      <a16:creationId xmlns:a16="http://schemas.microsoft.com/office/drawing/2014/main" id="{F2712348-F68F-0B41-8CDE-C3A17A397F4B}"/>
                    </a:ext>
                  </a:extLst>
                </p:cNvPr>
                <p:cNvSpPr/>
                <p:nvPr/>
              </p:nvSpPr>
              <p:spPr>
                <a:xfrm>
                  <a:off x="3670793" y="1357379"/>
                  <a:ext cx="4841013" cy="66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44" h="18896" extrusionOk="0">
                      <a:moveTo>
                        <a:pt x="10918" y="0"/>
                      </a:moveTo>
                      <a:cubicBezTo>
                        <a:pt x="6144" y="0"/>
                        <a:pt x="2132" y="3548"/>
                        <a:pt x="1536" y="8287"/>
                      </a:cubicBezTo>
                      <a:lnTo>
                        <a:pt x="0" y="9454"/>
                      </a:lnTo>
                      <a:lnTo>
                        <a:pt x="1536" y="10608"/>
                      </a:lnTo>
                      <a:cubicBezTo>
                        <a:pt x="2132" y="15347"/>
                        <a:pt x="6144" y="18895"/>
                        <a:pt x="10918" y="18895"/>
                      </a:cubicBezTo>
                      <a:lnTo>
                        <a:pt x="128302" y="18895"/>
                      </a:lnTo>
                      <a:cubicBezTo>
                        <a:pt x="133517" y="18895"/>
                        <a:pt x="137744" y="14668"/>
                        <a:pt x="137744" y="9454"/>
                      </a:cubicBezTo>
                      <a:cubicBezTo>
                        <a:pt x="137744" y="4227"/>
                        <a:pt x="133517" y="0"/>
                        <a:pt x="128302" y="0"/>
                      </a:cubicBezTo>
                      <a:close/>
                    </a:path>
                  </a:pathLst>
                </a:custGeom>
                <a:solidFill>
                  <a:srgbClr val="F3D6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2514;p40">
                  <a:extLst>
                    <a:ext uri="{FF2B5EF4-FFF2-40B4-BE49-F238E27FC236}">
                      <a16:creationId xmlns:a16="http://schemas.microsoft.com/office/drawing/2014/main" id="{9858516F-4298-D04F-8C7E-924363C534C0}"/>
                    </a:ext>
                  </a:extLst>
                </p:cNvPr>
                <p:cNvSpPr/>
                <p:nvPr/>
              </p:nvSpPr>
              <p:spPr>
                <a:xfrm>
                  <a:off x="3970482" y="1378087"/>
                  <a:ext cx="4048701" cy="6642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137150" tIns="91425" rIns="137150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Nemátodos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endParaRPr>
                </a:p>
              </p:txBody>
            </p:sp>
          </p:grpSp>
          <p:grpSp>
            <p:nvGrpSpPr>
              <p:cNvPr id="151" name="Google Shape;2515;p40">
                <a:extLst>
                  <a:ext uri="{FF2B5EF4-FFF2-40B4-BE49-F238E27FC236}">
                    <a16:creationId xmlns:a16="http://schemas.microsoft.com/office/drawing/2014/main" id="{73D05F5D-5779-2C46-8DBE-1D35133A1B02}"/>
                  </a:ext>
                </a:extLst>
              </p:cNvPr>
              <p:cNvGrpSpPr/>
              <p:nvPr/>
            </p:nvGrpSpPr>
            <p:grpSpPr>
              <a:xfrm>
                <a:off x="3745343" y="1554395"/>
                <a:ext cx="467428" cy="380304"/>
                <a:chOff x="3745343" y="1554395"/>
                <a:chExt cx="467428" cy="380304"/>
              </a:xfrm>
              <a:grpFill/>
            </p:grpSpPr>
            <p:sp>
              <p:nvSpPr>
                <p:cNvPr id="152" name="Google Shape;2517;p40">
                  <a:extLst>
                    <a:ext uri="{FF2B5EF4-FFF2-40B4-BE49-F238E27FC236}">
                      <a16:creationId xmlns:a16="http://schemas.microsoft.com/office/drawing/2014/main" id="{678F575D-2ECC-0345-B9E1-32F5C2C092E3}"/>
                    </a:ext>
                  </a:extLst>
                </p:cNvPr>
                <p:cNvSpPr/>
                <p:nvPr/>
              </p:nvSpPr>
              <p:spPr>
                <a:xfrm>
                  <a:off x="3745343" y="1554395"/>
                  <a:ext cx="467428" cy="38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0" h="10821" extrusionOk="0">
                      <a:moveTo>
                        <a:pt x="1024" y="1"/>
                      </a:moveTo>
                      <a:cubicBezTo>
                        <a:pt x="548" y="798"/>
                        <a:pt x="226" y="1680"/>
                        <a:pt x="95" y="2608"/>
                      </a:cubicBezTo>
                      <a:cubicBezTo>
                        <a:pt x="24" y="3073"/>
                        <a:pt x="0" y="3537"/>
                        <a:pt x="36" y="4001"/>
                      </a:cubicBezTo>
                      <a:lnTo>
                        <a:pt x="48" y="4347"/>
                      </a:lnTo>
                      <a:lnTo>
                        <a:pt x="107" y="4704"/>
                      </a:lnTo>
                      <a:lnTo>
                        <a:pt x="155" y="5049"/>
                      </a:lnTo>
                      <a:cubicBezTo>
                        <a:pt x="191" y="5156"/>
                        <a:pt x="215" y="5275"/>
                        <a:pt x="250" y="5382"/>
                      </a:cubicBezTo>
                      <a:cubicBezTo>
                        <a:pt x="1063" y="8643"/>
                        <a:pt x="3990" y="10820"/>
                        <a:pt x="7213" y="10820"/>
                      </a:cubicBezTo>
                      <a:cubicBezTo>
                        <a:pt x="7767" y="10820"/>
                        <a:pt x="8331" y="10756"/>
                        <a:pt x="8894" y="10621"/>
                      </a:cubicBezTo>
                      <a:cubicBezTo>
                        <a:pt x="9347" y="10514"/>
                        <a:pt x="9787" y="10371"/>
                        <a:pt x="10216" y="10169"/>
                      </a:cubicBezTo>
                      <a:cubicBezTo>
                        <a:pt x="10632" y="9978"/>
                        <a:pt x="11037" y="9740"/>
                        <a:pt x="11418" y="9466"/>
                      </a:cubicBezTo>
                      <a:cubicBezTo>
                        <a:pt x="11787" y="9192"/>
                        <a:pt x="12145" y="8883"/>
                        <a:pt x="12454" y="8538"/>
                      </a:cubicBezTo>
                      <a:cubicBezTo>
                        <a:pt x="12776" y="8192"/>
                        <a:pt x="13049" y="7823"/>
                        <a:pt x="13299" y="7430"/>
                      </a:cubicBezTo>
                      <a:lnTo>
                        <a:pt x="13299" y="7430"/>
                      </a:lnTo>
                      <a:cubicBezTo>
                        <a:pt x="11967" y="9517"/>
                        <a:pt x="9675" y="10744"/>
                        <a:pt x="7248" y="10744"/>
                      </a:cubicBezTo>
                      <a:cubicBezTo>
                        <a:pt x="6878" y="10744"/>
                        <a:pt x="6505" y="10715"/>
                        <a:pt x="6132" y="10657"/>
                      </a:cubicBezTo>
                      <a:cubicBezTo>
                        <a:pt x="3310" y="10204"/>
                        <a:pt x="1024" y="8133"/>
                        <a:pt x="310" y="5370"/>
                      </a:cubicBezTo>
                      <a:cubicBezTo>
                        <a:pt x="286" y="5251"/>
                        <a:pt x="250" y="5144"/>
                        <a:pt x="226" y="5037"/>
                      </a:cubicBezTo>
                      <a:lnTo>
                        <a:pt x="167" y="4692"/>
                      </a:lnTo>
                      <a:lnTo>
                        <a:pt x="119" y="4347"/>
                      </a:lnTo>
                      <a:lnTo>
                        <a:pt x="95" y="4001"/>
                      </a:lnTo>
                      <a:cubicBezTo>
                        <a:pt x="60" y="3537"/>
                        <a:pt x="72" y="3073"/>
                        <a:pt x="143" y="2620"/>
                      </a:cubicBezTo>
                      <a:cubicBezTo>
                        <a:pt x="262" y="1691"/>
                        <a:pt x="560" y="798"/>
                        <a:pt x="102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2524;p40">
                  <a:extLst>
                    <a:ext uri="{FF2B5EF4-FFF2-40B4-BE49-F238E27FC236}">
                      <a16:creationId xmlns:a16="http://schemas.microsoft.com/office/drawing/2014/main" id="{C49CED97-D3C7-E242-BF8B-0FE5A9686779}"/>
                    </a:ext>
                  </a:extLst>
                </p:cNvPr>
                <p:cNvSpPr/>
                <p:nvPr/>
              </p:nvSpPr>
              <p:spPr>
                <a:xfrm>
                  <a:off x="3931442" y="1723234"/>
                  <a:ext cx="1143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1" extrusionOk="0">
                      <a:moveTo>
                        <a:pt x="64" y="1"/>
                      </a:moveTo>
                      <a:cubicBezTo>
                        <a:pt x="1" y="1"/>
                        <a:pt x="1" y="1"/>
                        <a:pt x="6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58" name="Google Shape;2505;p40">
            <a:extLst>
              <a:ext uri="{FF2B5EF4-FFF2-40B4-BE49-F238E27FC236}">
                <a16:creationId xmlns:a16="http://schemas.microsoft.com/office/drawing/2014/main" id="{033C3074-1E75-7B4B-8F17-9B111A32D4AF}"/>
              </a:ext>
            </a:extLst>
          </p:cNvPr>
          <p:cNvGrpSpPr/>
          <p:nvPr/>
        </p:nvGrpSpPr>
        <p:grpSpPr>
          <a:xfrm>
            <a:off x="7927192" y="4201523"/>
            <a:ext cx="1889714" cy="723530"/>
            <a:chOff x="3067467" y="1322578"/>
            <a:chExt cx="5444339" cy="723530"/>
          </a:xfrm>
          <a:solidFill>
            <a:schemeClr val="bg2">
              <a:lumMod val="40000"/>
              <a:lumOff val="60000"/>
            </a:schemeClr>
          </a:solidFill>
        </p:grpSpPr>
        <p:grpSp>
          <p:nvGrpSpPr>
            <p:cNvPr id="159" name="Google Shape;2506;p40">
              <a:extLst>
                <a:ext uri="{FF2B5EF4-FFF2-40B4-BE49-F238E27FC236}">
                  <a16:creationId xmlns:a16="http://schemas.microsoft.com/office/drawing/2014/main" id="{1C36F5C1-2EDB-354C-85DB-1993B773DBAB}"/>
                </a:ext>
              </a:extLst>
            </p:cNvPr>
            <p:cNvGrpSpPr/>
            <p:nvPr/>
          </p:nvGrpSpPr>
          <p:grpSpPr>
            <a:xfrm>
              <a:off x="3067467" y="1322578"/>
              <a:ext cx="944873" cy="723530"/>
              <a:chOff x="3067467" y="1322578"/>
              <a:chExt cx="944873" cy="723530"/>
            </a:xfrm>
            <a:grpFill/>
          </p:grpSpPr>
          <p:sp>
            <p:nvSpPr>
              <p:cNvPr id="167" name="Google Shape;2507;p40">
                <a:extLst>
                  <a:ext uri="{FF2B5EF4-FFF2-40B4-BE49-F238E27FC236}">
                    <a16:creationId xmlns:a16="http://schemas.microsoft.com/office/drawing/2014/main" id="{698061C8-FB2A-B444-947A-87FFC0212E66}"/>
                  </a:ext>
                </a:extLst>
              </p:cNvPr>
              <p:cNvSpPr/>
              <p:nvPr/>
            </p:nvSpPr>
            <p:spPr>
              <a:xfrm>
                <a:off x="3067467" y="1684115"/>
                <a:ext cx="512203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1" fill="none" extrusionOk="0">
                    <a:moveTo>
                      <a:pt x="0" y="1"/>
                    </a:moveTo>
                    <a:lnTo>
                      <a:pt x="14573" y="1"/>
                    </a:lnTo>
                  </a:path>
                </a:pathLst>
              </a:custGeom>
              <a:grpFill/>
              <a:ln w="9525" cap="rnd" cmpd="sng">
                <a:solidFill>
                  <a:srgbClr val="505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8" name="Google Shape;2508;p40">
                <a:extLst>
                  <a:ext uri="{FF2B5EF4-FFF2-40B4-BE49-F238E27FC236}">
                    <a16:creationId xmlns:a16="http://schemas.microsoft.com/office/drawing/2014/main" id="{294E1842-B67B-EF46-A585-CE7177517213}"/>
                  </a:ext>
                </a:extLst>
              </p:cNvPr>
              <p:cNvSpPr/>
              <p:nvPr/>
            </p:nvSpPr>
            <p:spPr>
              <a:xfrm>
                <a:off x="3579635" y="1322578"/>
                <a:ext cx="432705" cy="723530"/>
              </a:xfrm>
              <a:custGeom>
                <a:avLst/>
                <a:gdLst/>
                <a:ahLst/>
                <a:cxnLst/>
                <a:rect l="l" t="t" r="r" b="b"/>
                <a:pathLst>
                  <a:path w="12312" h="20587" fill="none" extrusionOk="0">
                    <a:moveTo>
                      <a:pt x="12311" y="20587"/>
                    </a:moveTo>
                    <a:cubicBezTo>
                      <a:pt x="7251" y="20575"/>
                      <a:pt x="2953" y="16908"/>
                      <a:pt x="2155" y="11919"/>
                    </a:cubicBezTo>
                    <a:lnTo>
                      <a:pt x="0" y="10300"/>
                    </a:lnTo>
                    <a:lnTo>
                      <a:pt x="2155" y="8668"/>
                    </a:lnTo>
                    <a:cubicBezTo>
                      <a:pt x="2953" y="3680"/>
                      <a:pt x="7251" y="13"/>
                      <a:pt x="12311" y="1"/>
                    </a:cubicBezTo>
                  </a:path>
                </a:pathLst>
              </a:custGeom>
              <a:grpFill/>
              <a:ln w="9525" cap="rnd" cmpd="sng">
                <a:solidFill>
                  <a:srgbClr val="505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160" name="Google Shape;2509;p40">
              <a:extLst>
                <a:ext uri="{FF2B5EF4-FFF2-40B4-BE49-F238E27FC236}">
                  <a16:creationId xmlns:a16="http://schemas.microsoft.com/office/drawing/2014/main" id="{47BE91CD-5D21-E340-A0D9-8CA5583113A3}"/>
                </a:ext>
              </a:extLst>
            </p:cNvPr>
            <p:cNvGrpSpPr/>
            <p:nvPr/>
          </p:nvGrpSpPr>
          <p:grpSpPr>
            <a:xfrm>
              <a:off x="3670793" y="1357379"/>
              <a:ext cx="4841013" cy="684908"/>
              <a:chOff x="3670793" y="1357379"/>
              <a:chExt cx="4841013" cy="684908"/>
            </a:xfrm>
            <a:grpFill/>
          </p:grpSpPr>
          <p:grpSp>
            <p:nvGrpSpPr>
              <p:cNvPr id="161" name="Google Shape;2510;p40">
                <a:extLst>
                  <a:ext uri="{FF2B5EF4-FFF2-40B4-BE49-F238E27FC236}">
                    <a16:creationId xmlns:a16="http://schemas.microsoft.com/office/drawing/2014/main" id="{F5FE531C-05EA-F34A-BC99-954682FC9570}"/>
                  </a:ext>
                </a:extLst>
              </p:cNvPr>
              <p:cNvGrpSpPr/>
              <p:nvPr/>
            </p:nvGrpSpPr>
            <p:grpSpPr>
              <a:xfrm>
                <a:off x="3670793" y="1357379"/>
                <a:ext cx="4841013" cy="684908"/>
                <a:chOff x="3670793" y="1357379"/>
                <a:chExt cx="4841013" cy="684908"/>
              </a:xfrm>
              <a:grpFill/>
            </p:grpSpPr>
            <p:sp>
              <p:nvSpPr>
                <p:cNvPr id="165" name="Google Shape;2511;p40">
                  <a:extLst>
                    <a:ext uri="{FF2B5EF4-FFF2-40B4-BE49-F238E27FC236}">
                      <a16:creationId xmlns:a16="http://schemas.microsoft.com/office/drawing/2014/main" id="{71A64E96-F093-B141-AB3D-04A4830C6088}"/>
                    </a:ext>
                  </a:extLst>
                </p:cNvPr>
                <p:cNvSpPr/>
                <p:nvPr/>
              </p:nvSpPr>
              <p:spPr>
                <a:xfrm>
                  <a:off x="3670793" y="1357379"/>
                  <a:ext cx="4841013" cy="66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44" h="18896" extrusionOk="0">
                      <a:moveTo>
                        <a:pt x="10918" y="0"/>
                      </a:moveTo>
                      <a:cubicBezTo>
                        <a:pt x="6144" y="0"/>
                        <a:pt x="2132" y="3548"/>
                        <a:pt x="1536" y="8287"/>
                      </a:cubicBezTo>
                      <a:lnTo>
                        <a:pt x="0" y="9454"/>
                      </a:lnTo>
                      <a:lnTo>
                        <a:pt x="1536" y="10608"/>
                      </a:lnTo>
                      <a:cubicBezTo>
                        <a:pt x="2132" y="15347"/>
                        <a:pt x="6144" y="18895"/>
                        <a:pt x="10918" y="18895"/>
                      </a:cubicBezTo>
                      <a:lnTo>
                        <a:pt x="128302" y="18895"/>
                      </a:lnTo>
                      <a:cubicBezTo>
                        <a:pt x="133517" y="18895"/>
                        <a:pt x="137744" y="14668"/>
                        <a:pt x="137744" y="9454"/>
                      </a:cubicBezTo>
                      <a:cubicBezTo>
                        <a:pt x="137744" y="4227"/>
                        <a:pt x="133517" y="0"/>
                        <a:pt x="1283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2514;p40">
                  <a:extLst>
                    <a:ext uri="{FF2B5EF4-FFF2-40B4-BE49-F238E27FC236}">
                      <a16:creationId xmlns:a16="http://schemas.microsoft.com/office/drawing/2014/main" id="{DA31509E-221C-8840-A253-E7527CEA16F2}"/>
                    </a:ext>
                  </a:extLst>
                </p:cNvPr>
                <p:cNvSpPr/>
                <p:nvPr/>
              </p:nvSpPr>
              <p:spPr>
                <a:xfrm>
                  <a:off x="3970482" y="1378087"/>
                  <a:ext cx="4048701" cy="6642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137150" tIns="91425" rIns="137150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Acaricidas</a:t>
                  </a:r>
                  <a:r>
                    <a:rPr kumimoji="0" lang="e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 </a:t>
                  </a:r>
                  <a:r>
                    <a:rPr kumimoji="0" lang="en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químicos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endParaRPr>
                </a:p>
              </p:txBody>
            </p:sp>
          </p:grpSp>
          <p:grpSp>
            <p:nvGrpSpPr>
              <p:cNvPr id="162" name="Google Shape;2515;p40">
                <a:extLst>
                  <a:ext uri="{FF2B5EF4-FFF2-40B4-BE49-F238E27FC236}">
                    <a16:creationId xmlns:a16="http://schemas.microsoft.com/office/drawing/2014/main" id="{7B56B23F-BAC5-EA4F-9BC2-59B09F782728}"/>
                  </a:ext>
                </a:extLst>
              </p:cNvPr>
              <p:cNvGrpSpPr/>
              <p:nvPr/>
            </p:nvGrpSpPr>
            <p:grpSpPr>
              <a:xfrm>
                <a:off x="3745343" y="1554395"/>
                <a:ext cx="467428" cy="380304"/>
                <a:chOff x="3745343" y="1554395"/>
                <a:chExt cx="467428" cy="380304"/>
              </a:xfrm>
              <a:grpFill/>
            </p:grpSpPr>
            <p:sp>
              <p:nvSpPr>
                <p:cNvPr id="163" name="Google Shape;2517;p40">
                  <a:extLst>
                    <a:ext uri="{FF2B5EF4-FFF2-40B4-BE49-F238E27FC236}">
                      <a16:creationId xmlns:a16="http://schemas.microsoft.com/office/drawing/2014/main" id="{8BC38AF9-51DE-8845-9D77-C12D6B8E1B6F}"/>
                    </a:ext>
                  </a:extLst>
                </p:cNvPr>
                <p:cNvSpPr/>
                <p:nvPr/>
              </p:nvSpPr>
              <p:spPr>
                <a:xfrm>
                  <a:off x="3745343" y="1554395"/>
                  <a:ext cx="467428" cy="38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0" h="10821" extrusionOk="0">
                      <a:moveTo>
                        <a:pt x="1024" y="1"/>
                      </a:moveTo>
                      <a:cubicBezTo>
                        <a:pt x="548" y="798"/>
                        <a:pt x="226" y="1680"/>
                        <a:pt x="95" y="2608"/>
                      </a:cubicBezTo>
                      <a:cubicBezTo>
                        <a:pt x="24" y="3073"/>
                        <a:pt x="0" y="3537"/>
                        <a:pt x="36" y="4001"/>
                      </a:cubicBezTo>
                      <a:lnTo>
                        <a:pt x="48" y="4347"/>
                      </a:lnTo>
                      <a:lnTo>
                        <a:pt x="107" y="4704"/>
                      </a:lnTo>
                      <a:lnTo>
                        <a:pt x="155" y="5049"/>
                      </a:lnTo>
                      <a:cubicBezTo>
                        <a:pt x="191" y="5156"/>
                        <a:pt x="215" y="5275"/>
                        <a:pt x="250" y="5382"/>
                      </a:cubicBezTo>
                      <a:cubicBezTo>
                        <a:pt x="1063" y="8643"/>
                        <a:pt x="3990" y="10820"/>
                        <a:pt x="7213" y="10820"/>
                      </a:cubicBezTo>
                      <a:cubicBezTo>
                        <a:pt x="7767" y="10820"/>
                        <a:pt x="8331" y="10756"/>
                        <a:pt x="8894" y="10621"/>
                      </a:cubicBezTo>
                      <a:cubicBezTo>
                        <a:pt x="9347" y="10514"/>
                        <a:pt x="9787" y="10371"/>
                        <a:pt x="10216" y="10169"/>
                      </a:cubicBezTo>
                      <a:cubicBezTo>
                        <a:pt x="10632" y="9978"/>
                        <a:pt x="11037" y="9740"/>
                        <a:pt x="11418" y="9466"/>
                      </a:cubicBezTo>
                      <a:cubicBezTo>
                        <a:pt x="11787" y="9192"/>
                        <a:pt x="12145" y="8883"/>
                        <a:pt x="12454" y="8538"/>
                      </a:cubicBezTo>
                      <a:cubicBezTo>
                        <a:pt x="12776" y="8192"/>
                        <a:pt x="13049" y="7823"/>
                        <a:pt x="13299" y="7430"/>
                      </a:cubicBezTo>
                      <a:lnTo>
                        <a:pt x="13299" y="7430"/>
                      </a:lnTo>
                      <a:cubicBezTo>
                        <a:pt x="11967" y="9517"/>
                        <a:pt x="9675" y="10744"/>
                        <a:pt x="7248" y="10744"/>
                      </a:cubicBezTo>
                      <a:cubicBezTo>
                        <a:pt x="6878" y="10744"/>
                        <a:pt x="6505" y="10715"/>
                        <a:pt x="6132" y="10657"/>
                      </a:cubicBezTo>
                      <a:cubicBezTo>
                        <a:pt x="3310" y="10204"/>
                        <a:pt x="1024" y="8133"/>
                        <a:pt x="310" y="5370"/>
                      </a:cubicBezTo>
                      <a:cubicBezTo>
                        <a:pt x="286" y="5251"/>
                        <a:pt x="250" y="5144"/>
                        <a:pt x="226" y="5037"/>
                      </a:cubicBezTo>
                      <a:lnTo>
                        <a:pt x="167" y="4692"/>
                      </a:lnTo>
                      <a:lnTo>
                        <a:pt x="119" y="4347"/>
                      </a:lnTo>
                      <a:lnTo>
                        <a:pt x="95" y="4001"/>
                      </a:lnTo>
                      <a:cubicBezTo>
                        <a:pt x="60" y="3537"/>
                        <a:pt x="72" y="3073"/>
                        <a:pt x="143" y="2620"/>
                      </a:cubicBezTo>
                      <a:cubicBezTo>
                        <a:pt x="262" y="1691"/>
                        <a:pt x="560" y="798"/>
                        <a:pt x="102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2524;p40">
                  <a:extLst>
                    <a:ext uri="{FF2B5EF4-FFF2-40B4-BE49-F238E27FC236}">
                      <a16:creationId xmlns:a16="http://schemas.microsoft.com/office/drawing/2014/main" id="{B6822EF9-CB57-C84E-A286-66C6F1C7C21A}"/>
                    </a:ext>
                  </a:extLst>
                </p:cNvPr>
                <p:cNvSpPr/>
                <p:nvPr/>
              </p:nvSpPr>
              <p:spPr>
                <a:xfrm>
                  <a:off x="3931442" y="1723234"/>
                  <a:ext cx="1143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1" extrusionOk="0">
                      <a:moveTo>
                        <a:pt x="64" y="1"/>
                      </a:moveTo>
                      <a:cubicBezTo>
                        <a:pt x="1" y="1"/>
                        <a:pt x="1" y="1"/>
                        <a:pt x="6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69" name="Google Shape;2479;p40">
            <a:extLst>
              <a:ext uri="{FF2B5EF4-FFF2-40B4-BE49-F238E27FC236}">
                <a16:creationId xmlns:a16="http://schemas.microsoft.com/office/drawing/2014/main" id="{68B57215-5FF5-2B42-99D5-6749EF622695}"/>
              </a:ext>
            </a:extLst>
          </p:cNvPr>
          <p:cNvGrpSpPr/>
          <p:nvPr/>
        </p:nvGrpSpPr>
        <p:grpSpPr>
          <a:xfrm>
            <a:off x="6721265" y="4640458"/>
            <a:ext cx="849912" cy="679599"/>
            <a:chOff x="2153556" y="3706042"/>
            <a:chExt cx="849912" cy="679599"/>
          </a:xfrm>
        </p:grpSpPr>
        <p:sp>
          <p:nvSpPr>
            <p:cNvPr id="170" name="Google Shape;2480;p40">
              <a:extLst>
                <a:ext uri="{FF2B5EF4-FFF2-40B4-BE49-F238E27FC236}">
                  <a16:creationId xmlns:a16="http://schemas.microsoft.com/office/drawing/2014/main" id="{7D2F751A-70A4-2548-8C0F-825473FD12BC}"/>
                </a:ext>
              </a:extLst>
            </p:cNvPr>
            <p:cNvSpPr/>
            <p:nvPr/>
          </p:nvSpPr>
          <p:spPr>
            <a:xfrm>
              <a:off x="2843171" y="4225344"/>
              <a:ext cx="160296" cy="160296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74" y="0"/>
                  </a:moveTo>
                  <a:cubicBezTo>
                    <a:pt x="1024" y="0"/>
                    <a:pt x="0" y="1024"/>
                    <a:pt x="0" y="2274"/>
                  </a:cubicBezTo>
                  <a:cubicBezTo>
                    <a:pt x="0" y="3536"/>
                    <a:pt x="1024" y="4560"/>
                    <a:pt x="2274" y="4560"/>
                  </a:cubicBezTo>
                  <a:cubicBezTo>
                    <a:pt x="3536" y="4560"/>
                    <a:pt x="4560" y="3536"/>
                    <a:pt x="4560" y="2274"/>
                  </a:cubicBezTo>
                  <a:cubicBezTo>
                    <a:pt x="4560" y="1024"/>
                    <a:pt x="3536" y="0"/>
                    <a:pt x="2274" y="0"/>
                  </a:cubicBezTo>
                  <a:close/>
                </a:path>
              </a:pathLst>
            </a:custGeom>
            <a:solidFill>
              <a:srgbClr val="D0F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2481;p40">
              <a:extLst>
                <a:ext uri="{FF2B5EF4-FFF2-40B4-BE49-F238E27FC236}">
                  <a16:creationId xmlns:a16="http://schemas.microsoft.com/office/drawing/2014/main" id="{CF384AF8-4E98-9740-804C-A36A1B963A9B}"/>
                </a:ext>
              </a:extLst>
            </p:cNvPr>
            <p:cNvSpPr/>
            <p:nvPr/>
          </p:nvSpPr>
          <p:spPr>
            <a:xfrm>
              <a:off x="2153556" y="3706042"/>
              <a:ext cx="646527" cy="580420"/>
            </a:xfrm>
            <a:custGeom>
              <a:avLst/>
              <a:gdLst/>
              <a:ahLst/>
              <a:cxnLst/>
              <a:rect l="l" t="t" r="r" b="b"/>
              <a:pathLst>
                <a:path w="18396" h="16515" fill="none" extrusionOk="0">
                  <a:moveTo>
                    <a:pt x="18396" y="16514"/>
                  </a:moveTo>
                  <a:lnTo>
                    <a:pt x="1" y="1"/>
                  </a:lnTo>
                </a:path>
              </a:pathLst>
            </a:custGeom>
            <a:solidFill>
              <a:srgbClr val="505050"/>
            </a:solidFill>
            <a:ln w="9525" cap="rnd" cmpd="sng">
              <a:solidFill>
                <a:srgbClr val="50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2" name="Google Shape;2464;p40">
            <a:extLst>
              <a:ext uri="{FF2B5EF4-FFF2-40B4-BE49-F238E27FC236}">
                <a16:creationId xmlns:a16="http://schemas.microsoft.com/office/drawing/2014/main" id="{144D9F32-73C1-6C43-B23C-929F26FD2691}"/>
              </a:ext>
            </a:extLst>
          </p:cNvPr>
          <p:cNvGrpSpPr/>
          <p:nvPr/>
        </p:nvGrpSpPr>
        <p:grpSpPr>
          <a:xfrm>
            <a:off x="6567078" y="1152214"/>
            <a:ext cx="847381" cy="671234"/>
            <a:chOff x="2153556" y="1602930"/>
            <a:chExt cx="847381" cy="671234"/>
          </a:xfrm>
        </p:grpSpPr>
        <p:sp>
          <p:nvSpPr>
            <p:cNvPr id="173" name="Google Shape;2465;p40">
              <a:extLst>
                <a:ext uri="{FF2B5EF4-FFF2-40B4-BE49-F238E27FC236}">
                  <a16:creationId xmlns:a16="http://schemas.microsoft.com/office/drawing/2014/main" id="{ADF3000A-B36D-0A41-90DF-2D62611432A8}"/>
                </a:ext>
              </a:extLst>
            </p:cNvPr>
            <p:cNvSpPr/>
            <p:nvPr/>
          </p:nvSpPr>
          <p:spPr>
            <a:xfrm>
              <a:off x="2840641" y="1602930"/>
              <a:ext cx="160296" cy="159910"/>
            </a:xfrm>
            <a:custGeom>
              <a:avLst/>
              <a:gdLst/>
              <a:ahLst/>
              <a:cxnLst/>
              <a:rect l="l" t="t" r="r" b="b"/>
              <a:pathLst>
                <a:path w="4561" h="4550" extrusionOk="0">
                  <a:moveTo>
                    <a:pt x="2275" y="1"/>
                  </a:moveTo>
                  <a:cubicBezTo>
                    <a:pt x="1025" y="1"/>
                    <a:pt x="1" y="1013"/>
                    <a:pt x="1" y="2275"/>
                  </a:cubicBezTo>
                  <a:cubicBezTo>
                    <a:pt x="1" y="3525"/>
                    <a:pt x="1025" y="4549"/>
                    <a:pt x="2275" y="4549"/>
                  </a:cubicBezTo>
                  <a:cubicBezTo>
                    <a:pt x="3537" y="4549"/>
                    <a:pt x="4561" y="3525"/>
                    <a:pt x="4561" y="2275"/>
                  </a:cubicBezTo>
                  <a:cubicBezTo>
                    <a:pt x="4561" y="1013"/>
                    <a:pt x="3537" y="1"/>
                    <a:pt x="2275" y="1"/>
                  </a:cubicBezTo>
                  <a:close/>
                </a:path>
              </a:pathLst>
            </a:custGeom>
            <a:solidFill>
              <a:srgbClr val="FDD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2466;p40">
              <a:extLst>
                <a:ext uri="{FF2B5EF4-FFF2-40B4-BE49-F238E27FC236}">
                  <a16:creationId xmlns:a16="http://schemas.microsoft.com/office/drawing/2014/main" id="{04EB4EB4-09BC-1D47-99A0-BD98F4997A87}"/>
                </a:ext>
              </a:extLst>
            </p:cNvPr>
            <p:cNvSpPr/>
            <p:nvPr/>
          </p:nvSpPr>
          <p:spPr>
            <a:xfrm>
              <a:off x="2153556" y="1703374"/>
              <a:ext cx="646527" cy="570790"/>
            </a:xfrm>
            <a:custGeom>
              <a:avLst/>
              <a:gdLst/>
              <a:ahLst/>
              <a:cxnLst/>
              <a:rect l="l" t="t" r="r" b="b"/>
              <a:pathLst>
                <a:path w="18396" h="16241" fill="none" extrusionOk="0">
                  <a:moveTo>
                    <a:pt x="18396" y="0"/>
                  </a:moveTo>
                  <a:lnTo>
                    <a:pt x="1" y="16240"/>
                  </a:lnTo>
                </a:path>
              </a:pathLst>
            </a:custGeom>
            <a:solidFill>
              <a:srgbClr val="505050"/>
            </a:solidFill>
            <a:ln w="9525" cap="rnd" cmpd="sng">
              <a:solidFill>
                <a:srgbClr val="505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5" name="Google Shape;2505;p40">
            <a:extLst>
              <a:ext uri="{FF2B5EF4-FFF2-40B4-BE49-F238E27FC236}">
                <a16:creationId xmlns:a16="http://schemas.microsoft.com/office/drawing/2014/main" id="{8EE68378-7DD1-5449-B4EF-FCAE4445971F}"/>
              </a:ext>
            </a:extLst>
          </p:cNvPr>
          <p:cNvGrpSpPr/>
          <p:nvPr/>
        </p:nvGrpSpPr>
        <p:grpSpPr>
          <a:xfrm>
            <a:off x="7455146" y="781328"/>
            <a:ext cx="1889714" cy="723530"/>
            <a:chOff x="3067467" y="1322578"/>
            <a:chExt cx="5444339" cy="723530"/>
          </a:xfrm>
        </p:grpSpPr>
        <p:grpSp>
          <p:nvGrpSpPr>
            <p:cNvPr id="176" name="Google Shape;2506;p40">
              <a:extLst>
                <a:ext uri="{FF2B5EF4-FFF2-40B4-BE49-F238E27FC236}">
                  <a16:creationId xmlns:a16="http://schemas.microsoft.com/office/drawing/2014/main" id="{EADAED20-1D8C-AE47-B5CC-861D6914C102}"/>
                </a:ext>
              </a:extLst>
            </p:cNvPr>
            <p:cNvGrpSpPr/>
            <p:nvPr/>
          </p:nvGrpSpPr>
          <p:grpSpPr>
            <a:xfrm>
              <a:off x="3067467" y="1322578"/>
              <a:ext cx="944873" cy="723530"/>
              <a:chOff x="3067467" y="1322578"/>
              <a:chExt cx="944873" cy="723530"/>
            </a:xfrm>
          </p:grpSpPr>
          <p:sp>
            <p:nvSpPr>
              <p:cNvPr id="184" name="Google Shape;2507;p40">
                <a:extLst>
                  <a:ext uri="{FF2B5EF4-FFF2-40B4-BE49-F238E27FC236}">
                    <a16:creationId xmlns:a16="http://schemas.microsoft.com/office/drawing/2014/main" id="{6F0667A0-B642-8E45-A208-6775EB7BE227}"/>
                  </a:ext>
                </a:extLst>
              </p:cNvPr>
              <p:cNvSpPr/>
              <p:nvPr/>
            </p:nvSpPr>
            <p:spPr>
              <a:xfrm>
                <a:off x="3067467" y="1684115"/>
                <a:ext cx="512203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1" fill="none" extrusionOk="0">
                    <a:moveTo>
                      <a:pt x="0" y="1"/>
                    </a:moveTo>
                    <a:lnTo>
                      <a:pt x="14573" y="1"/>
                    </a:lnTo>
                  </a:path>
                </a:pathLst>
              </a:custGeom>
              <a:solidFill>
                <a:srgbClr val="505050"/>
              </a:solidFill>
              <a:ln w="9525" cap="rnd" cmpd="sng">
                <a:solidFill>
                  <a:srgbClr val="505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5" name="Google Shape;2508;p40">
                <a:extLst>
                  <a:ext uri="{FF2B5EF4-FFF2-40B4-BE49-F238E27FC236}">
                    <a16:creationId xmlns:a16="http://schemas.microsoft.com/office/drawing/2014/main" id="{5FAD0D99-5894-E042-8A33-769C0023B8D1}"/>
                  </a:ext>
                </a:extLst>
              </p:cNvPr>
              <p:cNvSpPr/>
              <p:nvPr/>
            </p:nvSpPr>
            <p:spPr>
              <a:xfrm>
                <a:off x="3579635" y="1322578"/>
                <a:ext cx="432705" cy="723530"/>
              </a:xfrm>
              <a:custGeom>
                <a:avLst/>
                <a:gdLst/>
                <a:ahLst/>
                <a:cxnLst/>
                <a:rect l="l" t="t" r="r" b="b"/>
                <a:pathLst>
                  <a:path w="12312" h="20587" fill="none" extrusionOk="0">
                    <a:moveTo>
                      <a:pt x="12311" y="20587"/>
                    </a:moveTo>
                    <a:cubicBezTo>
                      <a:pt x="7251" y="20575"/>
                      <a:pt x="2953" y="16908"/>
                      <a:pt x="2155" y="11919"/>
                    </a:cubicBezTo>
                    <a:lnTo>
                      <a:pt x="0" y="10300"/>
                    </a:lnTo>
                    <a:lnTo>
                      <a:pt x="2155" y="8668"/>
                    </a:lnTo>
                    <a:cubicBezTo>
                      <a:pt x="2953" y="3680"/>
                      <a:pt x="7251" y="13"/>
                      <a:pt x="12311" y="1"/>
                    </a:cubicBezTo>
                  </a:path>
                </a:pathLst>
              </a:custGeom>
              <a:solidFill>
                <a:srgbClr val="505050"/>
              </a:solidFill>
              <a:ln w="9525" cap="rnd" cmpd="sng">
                <a:solidFill>
                  <a:srgbClr val="505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oogle Shape;2509;p40">
              <a:extLst>
                <a:ext uri="{FF2B5EF4-FFF2-40B4-BE49-F238E27FC236}">
                  <a16:creationId xmlns:a16="http://schemas.microsoft.com/office/drawing/2014/main" id="{D6382280-987B-A04E-9504-84C6A002AA1E}"/>
                </a:ext>
              </a:extLst>
            </p:cNvPr>
            <p:cNvGrpSpPr/>
            <p:nvPr/>
          </p:nvGrpSpPr>
          <p:grpSpPr>
            <a:xfrm>
              <a:off x="3670793" y="1357379"/>
              <a:ext cx="4841013" cy="684908"/>
              <a:chOff x="3670793" y="1357379"/>
              <a:chExt cx="4841013" cy="684908"/>
            </a:xfrm>
          </p:grpSpPr>
          <p:grpSp>
            <p:nvGrpSpPr>
              <p:cNvPr id="178" name="Google Shape;2510;p40">
                <a:extLst>
                  <a:ext uri="{FF2B5EF4-FFF2-40B4-BE49-F238E27FC236}">
                    <a16:creationId xmlns:a16="http://schemas.microsoft.com/office/drawing/2014/main" id="{F81A60C1-8831-3C49-85D5-FD0B0AD3CABD}"/>
                  </a:ext>
                </a:extLst>
              </p:cNvPr>
              <p:cNvGrpSpPr/>
              <p:nvPr/>
            </p:nvGrpSpPr>
            <p:grpSpPr>
              <a:xfrm>
                <a:off x="3670793" y="1357379"/>
                <a:ext cx="4841013" cy="684908"/>
                <a:chOff x="3670793" y="1357379"/>
                <a:chExt cx="4841013" cy="684908"/>
              </a:xfrm>
            </p:grpSpPr>
            <p:sp>
              <p:nvSpPr>
                <p:cNvPr id="182" name="Google Shape;2511;p40">
                  <a:extLst>
                    <a:ext uri="{FF2B5EF4-FFF2-40B4-BE49-F238E27FC236}">
                      <a16:creationId xmlns:a16="http://schemas.microsoft.com/office/drawing/2014/main" id="{A7E32567-7C4B-7447-9EC9-F3822EE5466C}"/>
                    </a:ext>
                  </a:extLst>
                </p:cNvPr>
                <p:cNvSpPr/>
                <p:nvPr/>
              </p:nvSpPr>
              <p:spPr>
                <a:xfrm>
                  <a:off x="3670793" y="1357379"/>
                  <a:ext cx="4841013" cy="66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44" h="18896" extrusionOk="0">
                      <a:moveTo>
                        <a:pt x="10918" y="0"/>
                      </a:moveTo>
                      <a:cubicBezTo>
                        <a:pt x="6144" y="0"/>
                        <a:pt x="2132" y="3548"/>
                        <a:pt x="1536" y="8287"/>
                      </a:cubicBezTo>
                      <a:lnTo>
                        <a:pt x="0" y="9454"/>
                      </a:lnTo>
                      <a:lnTo>
                        <a:pt x="1536" y="10608"/>
                      </a:lnTo>
                      <a:cubicBezTo>
                        <a:pt x="2132" y="15347"/>
                        <a:pt x="6144" y="18895"/>
                        <a:pt x="10918" y="18895"/>
                      </a:cubicBezTo>
                      <a:lnTo>
                        <a:pt x="128302" y="18895"/>
                      </a:lnTo>
                      <a:cubicBezTo>
                        <a:pt x="133517" y="18895"/>
                        <a:pt x="137744" y="14668"/>
                        <a:pt x="137744" y="9454"/>
                      </a:cubicBezTo>
                      <a:cubicBezTo>
                        <a:pt x="137744" y="4227"/>
                        <a:pt x="133517" y="0"/>
                        <a:pt x="128302" y="0"/>
                      </a:cubicBezTo>
                      <a:close/>
                    </a:path>
                  </a:pathLst>
                </a:custGeom>
                <a:solidFill>
                  <a:srgbClr val="FDD9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2514;p40">
                  <a:extLst>
                    <a:ext uri="{FF2B5EF4-FFF2-40B4-BE49-F238E27FC236}">
                      <a16:creationId xmlns:a16="http://schemas.microsoft.com/office/drawing/2014/main" id="{440FCD28-DC42-1F40-86C2-C25A1E272E0D}"/>
                    </a:ext>
                  </a:extLst>
                </p:cNvPr>
                <p:cNvSpPr/>
                <p:nvPr/>
              </p:nvSpPr>
              <p:spPr>
                <a:xfrm>
                  <a:off x="3970482" y="1378087"/>
                  <a:ext cx="4048701" cy="664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37150" tIns="91425" rIns="137150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Eliminación</a:t>
                  </a:r>
                  <a:r>
                    <a:rPr kumimoji="0" lang="e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 manual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endParaRPr>
                </a:p>
              </p:txBody>
            </p:sp>
          </p:grpSp>
          <p:grpSp>
            <p:nvGrpSpPr>
              <p:cNvPr id="179" name="Google Shape;2515;p40">
                <a:extLst>
                  <a:ext uri="{FF2B5EF4-FFF2-40B4-BE49-F238E27FC236}">
                    <a16:creationId xmlns:a16="http://schemas.microsoft.com/office/drawing/2014/main" id="{0281721B-D469-454A-B207-4CC475AA8696}"/>
                  </a:ext>
                </a:extLst>
              </p:cNvPr>
              <p:cNvGrpSpPr/>
              <p:nvPr/>
            </p:nvGrpSpPr>
            <p:grpSpPr>
              <a:xfrm>
                <a:off x="3745343" y="1554395"/>
                <a:ext cx="467428" cy="380304"/>
                <a:chOff x="3745343" y="1554395"/>
                <a:chExt cx="467428" cy="380304"/>
              </a:xfrm>
            </p:grpSpPr>
            <p:sp>
              <p:nvSpPr>
                <p:cNvPr id="180" name="Google Shape;2517;p40">
                  <a:extLst>
                    <a:ext uri="{FF2B5EF4-FFF2-40B4-BE49-F238E27FC236}">
                      <a16:creationId xmlns:a16="http://schemas.microsoft.com/office/drawing/2014/main" id="{E425E11E-CA94-8A49-A24A-1C299E6FD484}"/>
                    </a:ext>
                  </a:extLst>
                </p:cNvPr>
                <p:cNvSpPr/>
                <p:nvPr/>
              </p:nvSpPr>
              <p:spPr>
                <a:xfrm>
                  <a:off x="3745343" y="1554395"/>
                  <a:ext cx="467428" cy="38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0" h="10821" extrusionOk="0">
                      <a:moveTo>
                        <a:pt x="1024" y="1"/>
                      </a:moveTo>
                      <a:cubicBezTo>
                        <a:pt x="548" y="798"/>
                        <a:pt x="226" y="1680"/>
                        <a:pt x="95" y="2608"/>
                      </a:cubicBezTo>
                      <a:cubicBezTo>
                        <a:pt x="24" y="3073"/>
                        <a:pt x="0" y="3537"/>
                        <a:pt x="36" y="4001"/>
                      </a:cubicBezTo>
                      <a:lnTo>
                        <a:pt x="48" y="4347"/>
                      </a:lnTo>
                      <a:lnTo>
                        <a:pt x="107" y="4704"/>
                      </a:lnTo>
                      <a:lnTo>
                        <a:pt x="155" y="5049"/>
                      </a:lnTo>
                      <a:cubicBezTo>
                        <a:pt x="191" y="5156"/>
                        <a:pt x="215" y="5275"/>
                        <a:pt x="250" y="5382"/>
                      </a:cubicBezTo>
                      <a:cubicBezTo>
                        <a:pt x="1063" y="8643"/>
                        <a:pt x="3990" y="10820"/>
                        <a:pt x="7213" y="10820"/>
                      </a:cubicBezTo>
                      <a:cubicBezTo>
                        <a:pt x="7767" y="10820"/>
                        <a:pt x="8331" y="10756"/>
                        <a:pt x="8894" y="10621"/>
                      </a:cubicBezTo>
                      <a:cubicBezTo>
                        <a:pt x="9347" y="10514"/>
                        <a:pt x="9787" y="10371"/>
                        <a:pt x="10216" y="10169"/>
                      </a:cubicBezTo>
                      <a:cubicBezTo>
                        <a:pt x="10632" y="9978"/>
                        <a:pt x="11037" y="9740"/>
                        <a:pt x="11418" y="9466"/>
                      </a:cubicBezTo>
                      <a:cubicBezTo>
                        <a:pt x="11787" y="9192"/>
                        <a:pt x="12145" y="8883"/>
                        <a:pt x="12454" y="8538"/>
                      </a:cubicBezTo>
                      <a:cubicBezTo>
                        <a:pt x="12776" y="8192"/>
                        <a:pt x="13049" y="7823"/>
                        <a:pt x="13299" y="7430"/>
                      </a:cubicBezTo>
                      <a:lnTo>
                        <a:pt x="13299" y="7430"/>
                      </a:lnTo>
                      <a:cubicBezTo>
                        <a:pt x="11967" y="9517"/>
                        <a:pt x="9675" y="10744"/>
                        <a:pt x="7248" y="10744"/>
                      </a:cubicBezTo>
                      <a:cubicBezTo>
                        <a:pt x="6878" y="10744"/>
                        <a:pt x="6505" y="10715"/>
                        <a:pt x="6132" y="10657"/>
                      </a:cubicBezTo>
                      <a:cubicBezTo>
                        <a:pt x="3310" y="10204"/>
                        <a:pt x="1024" y="8133"/>
                        <a:pt x="310" y="5370"/>
                      </a:cubicBezTo>
                      <a:cubicBezTo>
                        <a:pt x="286" y="5251"/>
                        <a:pt x="250" y="5144"/>
                        <a:pt x="226" y="5037"/>
                      </a:cubicBezTo>
                      <a:lnTo>
                        <a:pt x="167" y="4692"/>
                      </a:lnTo>
                      <a:lnTo>
                        <a:pt x="119" y="4347"/>
                      </a:lnTo>
                      <a:lnTo>
                        <a:pt x="95" y="4001"/>
                      </a:lnTo>
                      <a:cubicBezTo>
                        <a:pt x="60" y="3537"/>
                        <a:pt x="72" y="3073"/>
                        <a:pt x="143" y="2620"/>
                      </a:cubicBezTo>
                      <a:cubicBezTo>
                        <a:pt x="262" y="1691"/>
                        <a:pt x="560" y="798"/>
                        <a:pt x="102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2524;p40">
                  <a:extLst>
                    <a:ext uri="{FF2B5EF4-FFF2-40B4-BE49-F238E27FC236}">
                      <a16:creationId xmlns:a16="http://schemas.microsoft.com/office/drawing/2014/main" id="{568C6990-2E13-A240-9918-E8721AE949EC}"/>
                    </a:ext>
                  </a:extLst>
                </p:cNvPr>
                <p:cNvSpPr/>
                <p:nvPr/>
              </p:nvSpPr>
              <p:spPr>
                <a:xfrm>
                  <a:off x="3931442" y="1723234"/>
                  <a:ext cx="1143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1" extrusionOk="0">
                      <a:moveTo>
                        <a:pt x="64" y="1"/>
                      </a:moveTo>
                      <a:cubicBezTo>
                        <a:pt x="1" y="1"/>
                        <a:pt x="1" y="1"/>
                        <a:pt x="64" y="1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86" name="Google Shape;2505;p40">
            <a:extLst>
              <a:ext uri="{FF2B5EF4-FFF2-40B4-BE49-F238E27FC236}">
                <a16:creationId xmlns:a16="http://schemas.microsoft.com/office/drawing/2014/main" id="{950FA166-BDBA-2545-A36F-83005A6BE538}"/>
              </a:ext>
            </a:extLst>
          </p:cNvPr>
          <p:cNvGrpSpPr/>
          <p:nvPr/>
        </p:nvGrpSpPr>
        <p:grpSpPr>
          <a:xfrm>
            <a:off x="7605209" y="4988931"/>
            <a:ext cx="1915590" cy="723530"/>
            <a:chOff x="3067467" y="1322578"/>
            <a:chExt cx="5518889" cy="723530"/>
          </a:xfrm>
          <a:solidFill>
            <a:srgbClr val="D0F3F9"/>
          </a:solidFill>
        </p:grpSpPr>
        <p:grpSp>
          <p:nvGrpSpPr>
            <p:cNvPr id="187" name="Google Shape;2506;p40">
              <a:extLst>
                <a:ext uri="{FF2B5EF4-FFF2-40B4-BE49-F238E27FC236}">
                  <a16:creationId xmlns:a16="http://schemas.microsoft.com/office/drawing/2014/main" id="{AA656E40-2548-E743-9AA1-E4A33CBD01CD}"/>
                </a:ext>
              </a:extLst>
            </p:cNvPr>
            <p:cNvGrpSpPr/>
            <p:nvPr/>
          </p:nvGrpSpPr>
          <p:grpSpPr>
            <a:xfrm>
              <a:off x="3067467" y="1322578"/>
              <a:ext cx="944873" cy="723530"/>
              <a:chOff x="3067467" y="1322578"/>
              <a:chExt cx="944873" cy="723530"/>
            </a:xfrm>
            <a:grpFill/>
          </p:grpSpPr>
          <p:sp>
            <p:nvSpPr>
              <p:cNvPr id="195" name="Google Shape;2507;p40">
                <a:extLst>
                  <a:ext uri="{FF2B5EF4-FFF2-40B4-BE49-F238E27FC236}">
                    <a16:creationId xmlns:a16="http://schemas.microsoft.com/office/drawing/2014/main" id="{13DFBCA6-8741-F148-9B23-6E1349DCDDCE}"/>
                  </a:ext>
                </a:extLst>
              </p:cNvPr>
              <p:cNvSpPr/>
              <p:nvPr/>
            </p:nvSpPr>
            <p:spPr>
              <a:xfrm>
                <a:off x="3067467" y="1684115"/>
                <a:ext cx="512203" cy="35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1" fill="none" extrusionOk="0">
                    <a:moveTo>
                      <a:pt x="0" y="1"/>
                    </a:moveTo>
                    <a:lnTo>
                      <a:pt x="14573" y="1"/>
                    </a:lnTo>
                  </a:path>
                </a:pathLst>
              </a:custGeom>
              <a:grpFill/>
              <a:ln w="9525" cap="rnd" cmpd="sng">
                <a:solidFill>
                  <a:srgbClr val="505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6" name="Google Shape;2508;p40">
                <a:extLst>
                  <a:ext uri="{FF2B5EF4-FFF2-40B4-BE49-F238E27FC236}">
                    <a16:creationId xmlns:a16="http://schemas.microsoft.com/office/drawing/2014/main" id="{722EF25A-F568-3F44-8266-581445F7D1C0}"/>
                  </a:ext>
                </a:extLst>
              </p:cNvPr>
              <p:cNvSpPr/>
              <p:nvPr/>
            </p:nvSpPr>
            <p:spPr>
              <a:xfrm>
                <a:off x="3579635" y="1322578"/>
                <a:ext cx="432705" cy="723530"/>
              </a:xfrm>
              <a:custGeom>
                <a:avLst/>
                <a:gdLst/>
                <a:ahLst/>
                <a:cxnLst/>
                <a:rect l="l" t="t" r="r" b="b"/>
                <a:pathLst>
                  <a:path w="12312" h="20587" fill="none" extrusionOk="0">
                    <a:moveTo>
                      <a:pt x="12311" y="20587"/>
                    </a:moveTo>
                    <a:cubicBezTo>
                      <a:pt x="7251" y="20575"/>
                      <a:pt x="2953" y="16908"/>
                      <a:pt x="2155" y="11919"/>
                    </a:cubicBezTo>
                    <a:lnTo>
                      <a:pt x="0" y="10300"/>
                    </a:lnTo>
                    <a:lnTo>
                      <a:pt x="2155" y="8668"/>
                    </a:lnTo>
                    <a:cubicBezTo>
                      <a:pt x="2953" y="3680"/>
                      <a:pt x="7251" y="13"/>
                      <a:pt x="12311" y="1"/>
                    </a:cubicBezTo>
                  </a:path>
                </a:pathLst>
              </a:custGeom>
              <a:grpFill/>
              <a:ln w="9525" cap="rnd" cmpd="sng">
                <a:solidFill>
                  <a:srgbClr val="505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188" name="Google Shape;2509;p40">
              <a:extLst>
                <a:ext uri="{FF2B5EF4-FFF2-40B4-BE49-F238E27FC236}">
                  <a16:creationId xmlns:a16="http://schemas.microsoft.com/office/drawing/2014/main" id="{C188C7D2-3AF2-AC41-B531-55EDE1750F1B}"/>
                </a:ext>
              </a:extLst>
            </p:cNvPr>
            <p:cNvGrpSpPr/>
            <p:nvPr/>
          </p:nvGrpSpPr>
          <p:grpSpPr>
            <a:xfrm>
              <a:off x="3745343" y="1371196"/>
              <a:ext cx="4841013" cy="671091"/>
              <a:chOff x="3745343" y="1371196"/>
              <a:chExt cx="4841013" cy="671091"/>
            </a:xfrm>
            <a:grpFill/>
          </p:grpSpPr>
          <p:grpSp>
            <p:nvGrpSpPr>
              <p:cNvPr id="189" name="Google Shape;2510;p40">
                <a:extLst>
                  <a:ext uri="{FF2B5EF4-FFF2-40B4-BE49-F238E27FC236}">
                    <a16:creationId xmlns:a16="http://schemas.microsoft.com/office/drawing/2014/main" id="{1D2C93AB-BE7C-BC4D-B98B-32335409DA8D}"/>
                  </a:ext>
                </a:extLst>
              </p:cNvPr>
              <p:cNvGrpSpPr/>
              <p:nvPr/>
            </p:nvGrpSpPr>
            <p:grpSpPr>
              <a:xfrm>
                <a:off x="3745343" y="1371196"/>
                <a:ext cx="4841013" cy="671091"/>
                <a:chOff x="3745343" y="1371196"/>
                <a:chExt cx="4841013" cy="671091"/>
              </a:xfrm>
              <a:grpFill/>
            </p:grpSpPr>
            <p:sp>
              <p:nvSpPr>
                <p:cNvPr id="193" name="Google Shape;2511;p40">
                  <a:extLst>
                    <a:ext uri="{FF2B5EF4-FFF2-40B4-BE49-F238E27FC236}">
                      <a16:creationId xmlns:a16="http://schemas.microsoft.com/office/drawing/2014/main" id="{CC593DF4-FB06-1D43-BB58-999C1D3B0938}"/>
                    </a:ext>
                  </a:extLst>
                </p:cNvPr>
                <p:cNvSpPr/>
                <p:nvPr/>
              </p:nvSpPr>
              <p:spPr>
                <a:xfrm>
                  <a:off x="3745343" y="1371196"/>
                  <a:ext cx="4841013" cy="66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44" h="18896" extrusionOk="0">
                      <a:moveTo>
                        <a:pt x="10918" y="0"/>
                      </a:moveTo>
                      <a:cubicBezTo>
                        <a:pt x="6144" y="0"/>
                        <a:pt x="2132" y="3548"/>
                        <a:pt x="1536" y="8287"/>
                      </a:cubicBezTo>
                      <a:lnTo>
                        <a:pt x="0" y="9454"/>
                      </a:lnTo>
                      <a:lnTo>
                        <a:pt x="1536" y="10608"/>
                      </a:lnTo>
                      <a:cubicBezTo>
                        <a:pt x="2132" y="15347"/>
                        <a:pt x="6144" y="18895"/>
                        <a:pt x="10918" y="18895"/>
                      </a:cubicBezTo>
                      <a:lnTo>
                        <a:pt x="128302" y="18895"/>
                      </a:lnTo>
                      <a:cubicBezTo>
                        <a:pt x="133517" y="18895"/>
                        <a:pt x="137744" y="14668"/>
                        <a:pt x="137744" y="9454"/>
                      </a:cubicBezTo>
                      <a:cubicBezTo>
                        <a:pt x="137744" y="4227"/>
                        <a:pt x="133517" y="0"/>
                        <a:pt x="1283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2514;p40">
                  <a:extLst>
                    <a:ext uri="{FF2B5EF4-FFF2-40B4-BE49-F238E27FC236}">
                      <a16:creationId xmlns:a16="http://schemas.microsoft.com/office/drawing/2014/main" id="{8EC53F58-DF68-EE4C-8760-56E1B942A522}"/>
                    </a:ext>
                  </a:extLst>
                </p:cNvPr>
                <p:cNvSpPr/>
                <p:nvPr/>
              </p:nvSpPr>
              <p:spPr>
                <a:xfrm>
                  <a:off x="3970482" y="1378087"/>
                  <a:ext cx="4048701" cy="6642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137150" tIns="91425" rIns="137150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Acaricidas</a:t>
                  </a:r>
                  <a:r>
                    <a:rPr kumimoji="0" lang="e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 </a:t>
                  </a:r>
                  <a:r>
                    <a:rPr lang="en" sz="1400" b="1" kern="0" dirty="0" err="1">
                      <a:solidFill>
                        <a:srgbClr val="000000"/>
                      </a:solidFill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biológico</a:t>
                  </a:r>
                  <a:r>
                    <a:rPr kumimoji="0" lang="e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Fira Sans Extra Condensed"/>
                      <a:cs typeface="Arial" panose="020B0604020202020204" pitchFamily="34" charset="0"/>
                      <a:sym typeface="Fira Sans Extra Condensed"/>
                    </a:rPr>
                    <a:t>s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endParaRPr>
                </a:p>
              </p:txBody>
            </p:sp>
          </p:grpSp>
          <p:grpSp>
            <p:nvGrpSpPr>
              <p:cNvPr id="190" name="Google Shape;2515;p40">
                <a:extLst>
                  <a:ext uri="{FF2B5EF4-FFF2-40B4-BE49-F238E27FC236}">
                    <a16:creationId xmlns:a16="http://schemas.microsoft.com/office/drawing/2014/main" id="{74C0248F-BC9E-9E43-A9D2-A244F217E7F2}"/>
                  </a:ext>
                </a:extLst>
              </p:cNvPr>
              <p:cNvGrpSpPr/>
              <p:nvPr/>
            </p:nvGrpSpPr>
            <p:grpSpPr>
              <a:xfrm>
                <a:off x="3745343" y="1554395"/>
                <a:ext cx="467428" cy="380304"/>
                <a:chOff x="3745343" y="1554395"/>
                <a:chExt cx="467428" cy="380304"/>
              </a:xfrm>
              <a:grpFill/>
            </p:grpSpPr>
            <p:sp>
              <p:nvSpPr>
                <p:cNvPr id="191" name="Google Shape;2517;p40">
                  <a:extLst>
                    <a:ext uri="{FF2B5EF4-FFF2-40B4-BE49-F238E27FC236}">
                      <a16:creationId xmlns:a16="http://schemas.microsoft.com/office/drawing/2014/main" id="{96FAE7ED-3E81-4F4D-9DD3-2A7C71B64586}"/>
                    </a:ext>
                  </a:extLst>
                </p:cNvPr>
                <p:cNvSpPr/>
                <p:nvPr/>
              </p:nvSpPr>
              <p:spPr>
                <a:xfrm>
                  <a:off x="3745343" y="1554395"/>
                  <a:ext cx="467428" cy="38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0" h="10821" extrusionOk="0">
                      <a:moveTo>
                        <a:pt x="1024" y="1"/>
                      </a:moveTo>
                      <a:cubicBezTo>
                        <a:pt x="548" y="798"/>
                        <a:pt x="226" y="1680"/>
                        <a:pt x="95" y="2608"/>
                      </a:cubicBezTo>
                      <a:cubicBezTo>
                        <a:pt x="24" y="3073"/>
                        <a:pt x="0" y="3537"/>
                        <a:pt x="36" y="4001"/>
                      </a:cubicBezTo>
                      <a:lnTo>
                        <a:pt x="48" y="4347"/>
                      </a:lnTo>
                      <a:lnTo>
                        <a:pt x="107" y="4704"/>
                      </a:lnTo>
                      <a:lnTo>
                        <a:pt x="155" y="5049"/>
                      </a:lnTo>
                      <a:cubicBezTo>
                        <a:pt x="191" y="5156"/>
                        <a:pt x="215" y="5275"/>
                        <a:pt x="250" y="5382"/>
                      </a:cubicBezTo>
                      <a:cubicBezTo>
                        <a:pt x="1063" y="8643"/>
                        <a:pt x="3990" y="10820"/>
                        <a:pt x="7213" y="10820"/>
                      </a:cubicBezTo>
                      <a:cubicBezTo>
                        <a:pt x="7767" y="10820"/>
                        <a:pt x="8331" y="10756"/>
                        <a:pt x="8894" y="10621"/>
                      </a:cubicBezTo>
                      <a:cubicBezTo>
                        <a:pt x="9347" y="10514"/>
                        <a:pt x="9787" y="10371"/>
                        <a:pt x="10216" y="10169"/>
                      </a:cubicBezTo>
                      <a:cubicBezTo>
                        <a:pt x="10632" y="9978"/>
                        <a:pt x="11037" y="9740"/>
                        <a:pt x="11418" y="9466"/>
                      </a:cubicBezTo>
                      <a:cubicBezTo>
                        <a:pt x="11787" y="9192"/>
                        <a:pt x="12145" y="8883"/>
                        <a:pt x="12454" y="8538"/>
                      </a:cubicBezTo>
                      <a:cubicBezTo>
                        <a:pt x="12776" y="8192"/>
                        <a:pt x="13049" y="7823"/>
                        <a:pt x="13299" y="7430"/>
                      </a:cubicBezTo>
                      <a:lnTo>
                        <a:pt x="13299" y="7430"/>
                      </a:lnTo>
                      <a:cubicBezTo>
                        <a:pt x="11967" y="9517"/>
                        <a:pt x="9675" y="10744"/>
                        <a:pt x="7248" y="10744"/>
                      </a:cubicBezTo>
                      <a:cubicBezTo>
                        <a:pt x="6878" y="10744"/>
                        <a:pt x="6505" y="10715"/>
                        <a:pt x="6132" y="10657"/>
                      </a:cubicBezTo>
                      <a:cubicBezTo>
                        <a:pt x="3310" y="10204"/>
                        <a:pt x="1024" y="8133"/>
                        <a:pt x="310" y="5370"/>
                      </a:cubicBezTo>
                      <a:cubicBezTo>
                        <a:pt x="286" y="5251"/>
                        <a:pt x="250" y="5144"/>
                        <a:pt x="226" y="5037"/>
                      </a:cubicBezTo>
                      <a:lnTo>
                        <a:pt x="167" y="4692"/>
                      </a:lnTo>
                      <a:lnTo>
                        <a:pt x="119" y="4347"/>
                      </a:lnTo>
                      <a:lnTo>
                        <a:pt x="95" y="4001"/>
                      </a:lnTo>
                      <a:cubicBezTo>
                        <a:pt x="60" y="3537"/>
                        <a:pt x="72" y="3073"/>
                        <a:pt x="143" y="2620"/>
                      </a:cubicBezTo>
                      <a:cubicBezTo>
                        <a:pt x="262" y="1691"/>
                        <a:pt x="560" y="798"/>
                        <a:pt x="102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2524;p40">
                  <a:extLst>
                    <a:ext uri="{FF2B5EF4-FFF2-40B4-BE49-F238E27FC236}">
                      <a16:creationId xmlns:a16="http://schemas.microsoft.com/office/drawing/2014/main" id="{45D0828A-2513-F147-89E4-1F889773ED0F}"/>
                    </a:ext>
                  </a:extLst>
                </p:cNvPr>
                <p:cNvSpPr/>
                <p:nvPr/>
              </p:nvSpPr>
              <p:spPr>
                <a:xfrm>
                  <a:off x="3931442" y="1723234"/>
                  <a:ext cx="1143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1" extrusionOk="0">
                      <a:moveTo>
                        <a:pt x="64" y="1"/>
                      </a:moveTo>
                      <a:cubicBezTo>
                        <a:pt x="1" y="1"/>
                        <a:pt x="1" y="1"/>
                        <a:pt x="6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99" name="Google Shape;2511;p40">
            <a:extLst>
              <a:ext uri="{FF2B5EF4-FFF2-40B4-BE49-F238E27FC236}">
                <a16:creationId xmlns:a16="http://schemas.microsoft.com/office/drawing/2014/main" id="{8CCEBE8D-1E13-C540-82BF-8A18381377DA}"/>
              </a:ext>
            </a:extLst>
          </p:cNvPr>
          <p:cNvSpPr/>
          <p:nvPr/>
        </p:nvSpPr>
        <p:spPr>
          <a:xfrm>
            <a:off x="332625" y="5534850"/>
            <a:ext cx="4452109" cy="664200"/>
          </a:xfrm>
          <a:custGeom>
            <a:avLst/>
            <a:gdLst/>
            <a:ahLst/>
            <a:cxnLst/>
            <a:rect l="l" t="t" r="r" b="b"/>
            <a:pathLst>
              <a:path w="137744" h="18896" extrusionOk="0">
                <a:moveTo>
                  <a:pt x="10918" y="0"/>
                </a:moveTo>
                <a:cubicBezTo>
                  <a:pt x="6144" y="0"/>
                  <a:pt x="2132" y="3548"/>
                  <a:pt x="1536" y="8287"/>
                </a:cubicBezTo>
                <a:lnTo>
                  <a:pt x="0" y="9454"/>
                </a:lnTo>
                <a:lnTo>
                  <a:pt x="1536" y="10608"/>
                </a:lnTo>
                <a:cubicBezTo>
                  <a:pt x="2132" y="15347"/>
                  <a:pt x="6144" y="18895"/>
                  <a:pt x="10918" y="18895"/>
                </a:cubicBezTo>
                <a:lnTo>
                  <a:pt x="128302" y="18895"/>
                </a:lnTo>
                <a:cubicBezTo>
                  <a:pt x="133517" y="18895"/>
                  <a:pt x="137744" y="14668"/>
                  <a:pt x="137744" y="9454"/>
                </a:cubicBezTo>
                <a:cubicBezTo>
                  <a:pt x="137744" y="4227"/>
                  <a:pt x="133517" y="0"/>
                  <a:pt x="128302" y="0"/>
                </a:cubicBezTo>
                <a:close/>
              </a:path>
            </a:pathLst>
          </a:custGeom>
          <a:ln>
            <a:solidFill>
              <a:srgbClr val="FAC72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_tradnl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13.9 - 18.7 mil billones de dólares por año</a:t>
            </a:r>
            <a:endParaRPr lang="es-ES_tradnl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D1F02A25-FDB4-D34F-961D-FEDA37DD2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985" y="1291759"/>
            <a:ext cx="1616263" cy="141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EC7492B4-036E-2A42-AE17-096B3A954826}"/>
              </a:ext>
            </a:extLst>
          </p:cNvPr>
          <p:cNvSpPr/>
          <p:nvPr/>
        </p:nvSpPr>
        <p:spPr>
          <a:xfrm>
            <a:off x="10260095" y="2424919"/>
            <a:ext cx="16741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4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Heterorhabditis</a:t>
            </a:r>
            <a:r>
              <a:rPr lang="es-ES_tradnl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r>
              <a:rPr lang="es-ES_tradnl" sz="1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spp</a:t>
            </a:r>
            <a:r>
              <a:rPr lang="es-EC" sz="1400" dirty="0"/>
              <a:t> </a:t>
            </a:r>
            <a:endParaRPr lang="es-ES_tradnl" sz="1400" dirty="0"/>
          </a:p>
        </p:txBody>
      </p:sp>
      <p:pic>
        <p:nvPicPr>
          <p:cNvPr id="6150" name="Picture 6" descr=" ¿Dónde están las hormigas de fuego">
            <a:extLst>
              <a:ext uri="{FF2B5EF4-FFF2-40B4-BE49-F238E27FC236}">
                <a16:creationId xmlns:a16="http://schemas.microsoft.com/office/drawing/2014/main" id="{A2CC8392-238E-3147-8FCC-B3307778D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095" y="2729702"/>
            <a:ext cx="1638429" cy="114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5D940BBB-E50F-8E46-B038-6563E3D2B927}"/>
              </a:ext>
            </a:extLst>
          </p:cNvPr>
          <p:cNvSpPr/>
          <p:nvPr/>
        </p:nvSpPr>
        <p:spPr>
          <a:xfrm>
            <a:off x="10226562" y="3626666"/>
            <a:ext cx="1701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i="1" dirty="0"/>
              <a:t>Solenopsis germinata</a:t>
            </a:r>
            <a:r>
              <a:rPr lang="es-EC" sz="1200" dirty="0"/>
              <a:t> </a:t>
            </a:r>
            <a:endParaRPr lang="es-ES_tradnl" sz="1200" dirty="0"/>
          </a:p>
        </p:txBody>
      </p:sp>
      <p:pic>
        <p:nvPicPr>
          <p:cNvPr id="6152" name="Picture 8" descr="La Garcilla Bueyera, Descubre Todo lo que no Sabías Sobre esta Ave">
            <a:extLst>
              <a:ext uri="{FF2B5EF4-FFF2-40B4-BE49-F238E27FC236}">
                <a16:creationId xmlns:a16="http://schemas.microsoft.com/office/drawing/2014/main" id="{430E617F-ABFB-3C41-BD9B-E01CC7575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315" y="3881022"/>
            <a:ext cx="1638429" cy="115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14611C5-F21A-C34D-AD57-FBB3F03966C3}"/>
              </a:ext>
            </a:extLst>
          </p:cNvPr>
          <p:cNvSpPr/>
          <p:nvPr/>
        </p:nvSpPr>
        <p:spPr>
          <a:xfrm>
            <a:off x="332625" y="6323684"/>
            <a:ext cx="16385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00" dirty="0">
                <a:latin typeface="Calibri" panose="020F0502020204030204" pitchFamily="34" charset="0"/>
                <a:ea typeface="Times New Roman" panose="02020603050405020304" pitchFamily="18" charset="0"/>
              </a:rPr>
              <a:t>(Burger, </a:t>
            </a:r>
            <a:r>
              <a:rPr lang="es-ES_tradnl" sz="9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Shao</a:t>
            </a:r>
            <a:r>
              <a:rPr lang="es-ES_tradnl" sz="900" dirty="0">
                <a:latin typeface="Calibri" panose="020F0502020204030204" pitchFamily="34" charset="0"/>
                <a:ea typeface="Times New Roman" panose="02020603050405020304" pitchFamily="18" charset="0"/>
              </a:rPr>
              <a:t>, &amp; </a:t>
            </a:r>
            <a:r>
              <a:rPr lang="es-ES_tradnl" sz="9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Barker</a:t>
            </a:r>
            <a:r>
              <a:rPr lang="es-ES_tradnl" sz="900" dirty="0">
                <a:latin typeface="Calibri" panose="020F0502020204030204" pitchFamily="34" charset="0"/>
                <a:ea typeface="Times New Roman" panose="02020603050405020304" pitchFamily="18" charset="0"/>
              </a:rPr>
              <a:t>, 2014)</a:t>
            </a:r>
            <a:r>
              <a:rPr lang="es-EC" sz="900" dirty="0"/>
              <a:t> 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346018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133;p17">
            <a:extLst>
              <a:ext uri="{FF2B5EF4-FFF2-40B4-BE49-F238E27FC236}">
                <a16:creationId xmlns:a16="http://schemas.microsoft.com/office/drawing/2014/main" id="{2FEF0848-DFB3-1642-B111-9157675B323A}"/>
              </a:ext>
            </a:extLst>
          </p:cNvPr>
          <p:cNvSpPr/>
          <p:nvPr/>
        </p:nvSpPr>
        <p:spPr>
          <a:xfrm>
            <a:off x="6908037" y="1961525"/>
            <a:ext cx="25253" cy="11356"/>
          </a:xfrm>
          <a:custGeom>
            <a:avLst/>
            <a:gdLst/>
            <a:ahLst/>
            <a:cxnLst/>
            <a:rect l="l" t="t" r="r" b="b"/>
            <a:pathLst>
              <a:path w="169" h="76" extrusionOk="0">
                <a:moveTo>
                  <a:pt x="0" y="1"/>
                </a:moveTo>
                <a:lnTo>
                  <a:pt x="0" y="76"/>
                </a:lnTo>
                <a:lnTo>
                  <a:pt x="168" y="76"/>
                </a:lnTo>
                <a:lnTo>
                  <a:pt x="16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3" name="Google Shape;134;p17">
            <a:extLst>
              <a:ext uri="{FF2B5EF4-FFF2-40B4-BE49-F238E27FC236}">
                <a16:creationId xmlns:a16="http://schemas.microsoft.com/office/drawing/2014/main" id="{82D73DF5-6B3B-5445-A3EE-454D7E0F7505}"/>
              </a:ext>
            </a:extLst>
          </p:cNvPr>
          <p:cNvSpPr/>
          <p:nvPr/>
        </p:nvSpPr>
        <p:spPr>
          <a:xfrm>
            <a:off x="8512806" y="1823879"/>
            <a:ext cx="988391" cy="786865"/>
          </a:xfrm>
          <a:custGeom>
            <a:avLst/>
            <a:gdLst/>
            <a:ahLst/>
            <a:cxnLst/>
            <a:rect l="l" t="t" r="r" b="b"/>
            <a:pathLst>
              <a:path w="8426" h="6708" extrusionOk="0">
                <a:moveTo>
                  <a:pt x="1982" y="0"/>
                </a:moveTo>
                <a:cubicBezTo>
                  <a:pt x="911" y="0"/>
                  <a:pt x="1" y="882"/>
                  <a:pt x="1" y="1982"/>
                </a:cubicBezTo>
                <a:lnTo>
                  <a:pt x="1" y="6707"/>
                </a:lnTo>
                <a:lnTo>
                  <a:pt x="8426" y="6707"/>
                </a:lnTo>
                <a:lnTo>
                  <a:pt x="8426" y="1982"/>
                </a:lnTo>
                <a:cubicBezTo>
                  <a:pt x="8426" y="882"/>
                  <a:pt x="7544" y="0"/>
                  <a:pt x="6444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4" name="Google Shape;135;p17">
            <a:extLst>
              <a:ext uri="{FF2B5EF4-FFF2-40B4-BE49-F238E27FC236}">
                <a16:creationId xmlns:a16="http://schemas.microsoft.com/office/drawing/2014/main" id="{FEAC3468-1611-F644-8D3A-D31A10709119}"/>
              </a:ext>
            </a:extLst>
          </p:cNvPr>
          <p:cNvSpPr/>
          <p:nvPr/>
        </p:nvSpPr>
        <p:spPr>
          <a:xfrm>
            <a:off x="8431513" y="2269285"/>
            <a:ext cx="1159066" cy="849396"/>
          </a:xfrm>
          <a:custGeom>
            <a:avLst/>
            <a:gdLst/>
            <a:ahLst/>
            <a:cxnLst/>
            <a:rect l="l" t="t" r="r" b="b"/>
            <a:pathLst>
              <a:path w="9881" h="9641" extrusionOk="0">
                <a:moveTo>
                  <a:pt x="1" y="1"/>
                </a:moveTo>
                <a:lnTo>
                  <a:pt x="1" y="8088"/>
                </a:lnTo>
                <a:cubicBezTo>
                  <a:pt x="1" y="8947"/>
                  <a:pt x="694" y="9640"/>
                  <a:pt x="1553" y="9640"/>
                </a:cubicBezTo>
                <a:lnTo>
                  <a:pt x="8334" y="9640"/>
                </a:lnTo>
                <a:cubicBezTo>
                  <a:pt x="9193" y="9640"/>
                  <a:pt x="9881" y="8947"/>
                  <a:pt x="9881" y="8088"/>
                </a:cubicBezTo>
                <a:lnTo>
                  <a:pt x="9881" y="1"/>
                </a:lnTo>
                <a:lnTo>
                  <a:pt x="6564" y="1"/>
                </a:lnTo>
                <a:cubicBezTo>
                  <a:pt x="6564" y="952"/>
                  <a:pt x="5803" y="1719"/>
                  <a:pt x="4869" y="1719"/>
                </a:cubicBezTo>
                <a:cubicBezTo>
                  <a:pt x="3918" y="1719"/>
                  <a:pt x="3151" y="952"/>
                  <a:pt x="3151" y="1"/>
                </a:cubicBezTo>
                <a:close/>
              </a:path>
            </a:pathLst>
          </a:custGeom>
          <a:solidFill>
            <a:srgbClr val="A1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65" name="Google Shape;138;p17">
            <a:extLst>
              <a:ext uri="{FF2B5EF4-FFF2-40B4-BE49-F238E27FC236}">
                <a16:creationId xmlns:a16="http://schemas.microsoft.com/office/drawing/2014/main" id="{ED83945E-49F0-534C-A75B-97ED3A9362EF}"/>
              </a:ext>
            </a:extLst>
          </p:cNvPr>
          <p:cNvSpPr/>
          <p:nvPr/>
        </p:nvSpPr>
        <p:spPr>
          <a:xfrm>
            <a:off x="5738719" y="1823879"/>
            <a:ext cx="988391" cy="786865"/>
          </a:xfrm>
          <a:custGeom>
            <a:avLst/>
            <a:gdLst/>
            <a:ahLst/>
            <a:cxnLst/>
            <a:rect l="l" t="t" r="r" b="b"/>
            <a:pathLst>
              <a:path w="8426" h="6708" extrusionOk="0">
                <a:moveTo>
                  <a:pt x="1982" y="0"/>
                </a:moveTo>
                <a:cubicBezTo>
                  <a:pt x="882" y="0"/>
                  <a:pt x="0" y="882"/>
                  <a:pt x="0" y="1982"/>
                </a:cubicBezTo>
                <a:lnTo>
                  <a:pt x="0" y="6707"/>
                </a:lnTo>
                <a:lnTo>
                  <a:pt x="8426" y="6707"/>
                </a:lnTo>
                <a:lnTo>
                  <a:pt x="8426" y="1982"/>
                </a:lnTo>
                <a:cubicBezTo>
                  <a:pt x="8426" y="882"/>
                  <a:pt x="7521" y="0"/>
                  <a:pt x="6444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6" name="Google Shape;139;p17">
            <a:extLst>
              <a:ext uri="{FF2B5EF4-FFF2-40B4-BE49-F238E27FC236}">
                <a16:creationId xmlns:a16="http://schemas.microsoft.com/office/drawing/2014/main" id="{EFFBB954-89F5-FA47-8E40-B6D87C4F2A36}"/>
              </a:ext>
            </a:extLst>
          </p:cNvPr>
          <p:cNvSpPr/>
          <p:nvPr/>
        </p:nvSpPr>
        <p:spPr>
          <a:xfrm>
            <a:off x="5646624" y="2269285"/>
            <a:ext cx="1155782" cy="849396"/>
          </a:xfrm>
          <a:custGeom>
            <a:avLst/>
            <a:gdLst/>
            <a:ahLst/>
            <a:cxnLst/>
            <a:rect l="l" t="t" r="r" b="b"/>
            <a:pathLst>
              <a:path w="9853" h="9641" extrusionOk="0">
                <a:moveTo>
                  <a:pt x="1" y="1"/>
                </a:moveTo>
                <a:lnTo>
                  <a:pt x="1" y="8088"/>
                </a:lnTo>
                <a:cubicBezTo>
                  <a:pt x="1" y="8947"/>
                  <a:pt x="688" y="9640"/>
                  <a:pt x="1524" y="9640"/>
                </a:cubicBezTo>
                <a:lnTo>
                  <a:pt x="8329" y="9640"/>
                </a:lnTo>
                <a:cubicBezTo>
                  <a:pt x="9165" y="9640"/>
                  <a:pt x="9852" y="8947"/>
                  <a:pt x="9852" y="8088"/>
                </a:cubicBezTo>
                <a:lnTo>
                  <a:pt x="9852" y="1"/>
                </a:lnTo>
                <a:lnTo>
                  <a:pt x="6559" y="1"/>
                </a:lnTo>
                <a:cubicBezTo>
                  <a:pt x="6559" y="952"/>
                  <a:pt x="5797" y="1719"/>
                  <a:pt x="4840" y="1719"/>
                </a:cubicBezTo>
                <a:cubicBezTo>
                  <a:pt x="3913" y="1719"/>
                  <a:pt x="3151" y="952"/>
                  <a:pt x="3151" y="1"/>
                </a:cubicBezTo>
                <a:close/>
              </a:path>
            </a:pathLst>
          </a:custGeom>
          <a:solidFill>
            <a:srgbClr val="E3C7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67" name="Google Shape;140;p17">
            <a:extLst>
              <a:ext uri="{FF2B5EF4-FFF2-40B4-BE49-F238E27FC236}">
                <a16:creationId xmlns:a16="http://schemas.microsoft.com/office/drawing/2014/main" id="{C63C6732-1AB9-8540-8866-4E76B389E94D}"/>
              </a:ext>
            </a:extLst>
          </p:cNvPr>
          <p:cNvSpPr/>
          <p:nvPr/>
        </p:nvSpPr>
        <p:spPr>
          <a:xfrm>
            <a:off x="7132859" y="1823879"/>
            <a:ext cx="985693" cy="786865"/>
          </a:xfrm>
          <a:custGeom>
            <a:avLst/>
            <a:gdLst/>
            <a:ahLst/>
            <a:cxnLst/>
            <a:rect l="l" t="t" r="r" b="b"/>
            <a:pathLst>
              <a:path w="8403" h="6708" extrusionOk="0">
                <a:moveTo>
                  <a:pt x="1982" y="0"/>
                </a:moveTo>
                <a:cubicBezTo>
                  <a:pt x="882" y="0"/>
                  <a:pt x="0" y="882"/>
                  <a:pt x="0" y="1982"/>
                </a:cubicBezTo>
                <a:lnTo>
                  <a:pt x="0" y="6707"/>
                </a:lnTo>
                <a:lnTo>
                  <a:pt x="8403" y="6707"/>
                </a:lnTo>
                <a:lnTo>
                  <a:pt x="8403" y="1982"/>
                </a:lnTo>
                <a:cubicBezTo>
                  <a:pt x="8403" y="882"/>
                  <a:pt x="7520" y="0"/>
                  <a:pt x="642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8" name="Google Shape;141;p17">
            <a:extLst>
              <a:ext uri="{FF2B5EF4-FFF2-40B4-BE49-F238E27FC236}">
                <a16:creationId xmlns:a16="http://schemas.microsoft.com/office/drawing/2014/main" id="{49E6AF60-6AA4-A040-8CAC-4C00C57A8AC8}"/>
              </a:ext>
            </a:extLst>
          </p:cNvPr>
          <p:cNvSpPr/>
          <p:nvPr/>
        </p:nvSpPr>
        <p:spPr>
          <a:xfrm>
            <a:off x="7040769" y="2269285"/>
            <a:ext cx="1155664" cy="849396"/>
          </a:xfrm>
          <a:custGeom>
            <a:avLst/>
            <a:gdLst/>
            <a:ahLst/>
            <a:cxnLst/>
            <a:rect l="l" t="t" r="r" b="b"/>
            <a:pathLst>
              <a:path w="9852" h="9641" extrusionOk="0">
                <a:moveTo>
                  <a:pt x="0" y="1"/>
                </a:moveTo>
                <a:lnTo>
                  <a:pt x="0" y="8088"/>
                </a:lnTo>
                <a:cubicBezTo>
                  <a:pt x="0" y="8947"/>
                  <a:pt x="665" y="9640"/>
                  <a:pt x="1524" y="9640"/>
                </a:cubicBezTo>
                <a:lnTo>
                  <a:pt x="8328" y="9640"/>
                </a:lnTo>
                <a:cubicBezTo>
                  <a:pt x="9165" y="9640"/>
                  <a:pt x="9852" y="8947"/>
                  <a:pt x="9852" y="8088"/>
                </a:cubicBezTo>
                <a:lnTo>
                  <a:pt x="9852" y="1"/>
                </a:lnTo>
                <a:lnTo>
                  <a:pt x="6536" y="1"/>
                </a:lnTo>
                <a:cubicBezTo>
                  <a:pt x="6536" y="952"/>
                  <a:pt x="5774" y="1719"/>
                  <a:pt x="4840" y="1719"/>
                </a:cubicBezTo>
                <a:cubicBezTo>
                  <a:pt x="3912" y="1719"/>
                  <a:pt x="3151" y="952"/>
                  <a:pt x="3151" y="1"/>
                </a:cubicBezTo>
                <a:close/>
              </a:path>
            </a:pathLst>
          </a:custGeom>
          <a:solidFill>
            <a:srgbClr val="6FC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69" name="Google Shape;144;p17">
            <a:extLst>
              <a:ext uri="{FF2B5EF4-FFF2-40B4-BE49-F238E27FC236}">
                <a16:creationId xmlns:a16="http://schemas.microsoft.com/office/drawing/2014/main" id="{19E40497-9794-254F-A78E-EBD052FE5AA1}"/>
              </a:ext>
            </a:extLst>
          </p:cNvPr>
          <p:cNvSpPr txBox="1"/>
          <p:nvPr/>
        </p:nvSpPr>
        <p:spPr>
          <a:xfrm>
            <a:off x="8374454" y="1827561"/>
            <a:ext cx="1265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595959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20%</a:t>
            </a:r>
            <a:endParaRPr sz="1400" kern="0" dirty="0">
              <a:solidFill>
                <a:srgbClr val="595959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70" name="Google Shape;145;p17">
            <a:extLst>
              <a:ext uri="{FF2B5EF4-FFF2-40B4-BE49-F238E27FC236}">
                <a16:creationId xmlns:a16="http://schemas.microsoft.com/office/drawing/2014/main" id="{4171F277-532B-4E43-A6EF-00360BF40EC6}"/>
              </a:ext>
            </a:extLst>
          </p:cNvPr>
          <p:cNvSpPr txBox="1"/>
          <p:nvPr/>
        </p:nvSpPr>
        <p:spPr>
          <a:xfrm>
            <a:off x="8393967" y="2474863"/>
            <a:ext cx="12657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Ivermectina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71" name="Google Shape;146;p17">
            <a:extLst>
              <a:ext uri="{FF2B5EF4-FFF2-40B4-BE49-F238E27FC236}">
                <a16:creationId xmlns:a16="http://schemas.microsoft.com/office/drawing/2014/main" id="{2433F193-24A7-D546-BB0F-09EA140EDDFE}"/>
              </a:ext>
            </a:extLst>
          </p:cNvPr>
          <p:cNvSpPr txBox="1"/>
          <p:nvPr/>
        </p:nvSpPr>
        <p:spPr>
          <a:xfrm>
            <a:off x="5635588" y="1823879"/>
            <a:ext cx="1265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595959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41%</a:t>
            </a:r>
            <a:endParaRPr sz="1400" kern="0" dirty="0">
              <a:solidFill>
                <a:srgbClr val="595959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72" name="Google Shape;147;p17">
            <a:extLst>
              <a:ext uri="{FF2B5EF4-FFF2-40B4-BE49-F238E27FC236}">
                <a16:creationId xmlns:a16="http://schemas.microsoft.com/office/drawing/2014/main" id="{A35C420A-1C88-484E-B08B-D375172B4EB1}"/>
              </a:ext>
            </a:extLst>
          </p:cNvPr>
          <p:cNvSpPr txBox="1"/>
          <p:nvPr/>
        </p:nvSpPr>
        <p:spPr>
          <a:xfrm>
            <a:off x="5616883" y="2363392"/>
            <a:ext cx="12657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Amitraz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73" name="Google Shape;148;p17">
            <a:extLst>
              <a:ext uri="{FF2B5EF4-FFF2-40B4-BE49-F238E27FC236}">
                <a16:creationId xmlns:a16="http://schemas.microsoft.com/office/drawing/2014/main" id="{8963A168-BA11-B74D-8FFB-D7C15BF3F484}"/>
              </a:ext>
            </a:extLst>
          </p:cNvPr>
          <p:cNvSpPr txBox="1"/>
          <p:nvPr/>
        </p:nvSpPr>
        <p:spPr>
          <a:xfrm>
            <a:off x="6970464" y="1827555"/>
            <a:ext cx="1265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595959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39%</a:t>
            </a:r>
            <a:endParaRPr sz="1400" kern="0" dirty="0">
              <a:solidFill>
                <a:srgbClr val="595959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74" name="Google Shape;149;p17">
            <a:extLst>
              <a:ext uri="{FF2B5EF4-FFF2-40B4-BE49-F238E27FC236}">
                <a16:creationId xmlns:a16="http://schemas.microsoft.com/office/drawing/2014/main" id="{9EC03AF6-FA2A-674D-97BC-498B47994809}"/>
              </a:ext>
            </a:extLst>
          </p:cNvPr>
          <p:cNvSpPr txBox="1"/>
          <p:nvPr/>
        </p:nvSpPr>
        <p:spPr>
          <a:xfrm>
            <a:off x="6990871" y="2474857"/>
            <a:ext cx="12657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s-EC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</a:t>
            </a: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lfa-cipermetrina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75" name="Google Shape;457;p22">
            <a:extLst>
              <a:ext uri="{FF2B5EF4-FFF2-40B4-BE49-F238E27FC236}">
                <a16:creationId xmlns:a16="http://schemas.microsoft.com/office/drawing/2014/main" id="{1FBD2361-F29E-9241-A5FC-BFE2CFA8C638}"/>
              </a:ext>
            </a:extLst>
          </p:cNvPr>
          <p:cNvSpPr/>
          <p:nvPr/>
        </p:nvSpPr>
        <p:spPr>
          <a:xfrm>
            <a:off x="1394018" y="2358125"/>
            <a:ext cx="2912370" cy="475672"/>
          </a:xfrm>
          <a:custGeom>
            <a:avLst/>
            <a:gdLst/>
            <a:ahLst/>
            <a:cxnLst/>
            <a:rect l="l" t="t" r="r" b="b"/>
            <a:pathLst>
              <a:path w="5135" h="6480" extrusionOk="0">
                <a:moveTo>
                  <a:pt x="0" y="0"/>
                </a:moveTo>
                <a:lnTo>
                  <a:pt x="0" y="5602"/>
                </a:lnTo>
                <a:lnTo>
                  <a:pt x="1669" y="5602"/>
                </a:lnTo>
                <a:lnTo>
                  <a:pt x="2547" y="6480"/>
                </a:lnTo>
                <a:lnTo>
                  <a:pt x="3425" y="5602"/>
                </a:lnTo>
                <a:lnTo>
                  <a:pt x="5135" y="5602"/>
                </a:lnTo>
                <a:lnTo>
                  <a:pt x="5135" y="0"/>
                </a:lnTo>
                <a:close/>
              </a:path>
            </a:pathLst>
          </a:custGeom>
          <a:solidFill>
            <a:srgbClr val="F3F3F3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ES" sz="1400" dirty="0"/>
              <a:t>Toxicidad en ganado</a:t>
            </a:r>
            <a:endParaRPr sz="1400" dirty="0"/>
          </a:p>
        </p:txBody>
      </p:sp>
      <p:sp>
        <p:nvSpPr>
          <p:cNvPr id="276" name="Google Shape;457;p22">
            <a:extLst>
              <a:ext uri="{FF2B5EF4-FFF2-40B4-BE49-F238E27FC236}">
                <a16:creationId xmlns:a16="http://schemas.microsoft.com/office/drawing/2014/main" id="{21B64EE5-BAC9-A446-A598-B7D4C305065E}"/>
              </a:ext>
            </a:extLst>
          </p:cNvPr>
          <p:cNvSpPr/>
          <p:nvPr/>
        </p:nvSpPr>
        <p:spPr>
          <a:xfrm>
            <a:off x="1389847" y="3742549"/>
            <a:ext cx="2912370" cy="475672"/>
          </a:xfrm>
          <a:custGeom>
            <a:avLst/>
            <a:gdLst/>
            <a:ahLst/>
            <a:cxnLst/>
            <a:rect l="l" t="t" r="r" b="b"/>
            <a:pathLst>
              <a:path w="5135" h="6480" extrusionOk="0">
                <a:moveTo>
                  <a:pt x="0" y="0"/>
                </a:moveTo>
                <a:lnTo>
                  <a:pt x="0" y="5602"/>
                </a:lnTo>
                <a:lnTo>
                  <a:pt x="1669" y="5602"/>
                </a:lnTo>
                <a:lnTo>
                  <a:pt x="2547" y="6480"/>
                </a:lnTo>
                <a:lnTo>
                  <a:pt x="3425" y="5602"/>
                </a:lnTo>
                <a:lnTo>
                  <a:pt x="5135" y="5602"/>
                </a:lnTo>
                <a:lnTo>
                  <a:pt x="5135" y="0"/>
                </a:lnTo>
                <a:close/>
              </a:path>
            </a:pathLst>
          </a:custGeom>
          <a:solidFill>
            <a:srgbClr val="F3F3F3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ES" sz="1400" dirty="0"/>
              <a:t>Residuos en leche y carne</a:t>
            </a:r>
            <a:endParaRPr sz="1400" dirty="0"/>
          </a:p>
        </p:txBody>
      </p:sp>
      <p:sp>
        <p:nvSpPr>
          <p:cNvPr id="277" name="Google Shape;457;p22">
            <a:extLst>
              <a:ext uri="{FF2B5EF4-FFF2-40B4-BE49-F238E27FC236}">
                <a16:creationId xmlns:a16="http://schemas.microsoft.com/office/drawing/2014/main" id="{3093E632-1372-7148-BD79-5FF8F9DB8FF3}"/>
              </a:ext>
            </a:extLst>
          </p:cNvPr>
          <p:cNvSpPr/>
          <p:nvPr/>
        </p:nvSpPr>
        <p:spPr>
          <a:xfrm>
            <a:off x="1389847" y="4407360"/>
            <a:ext cx="2912370" cy="475672"/>
          </a:xfrm>
          <a:custGeom>
            <a:avLst/>
            <a:gdLst/>
            <a:ahLst/>
            <a:cxnLst/>
            <a:rect l="l" t="t" r="r" b="b"/>
            <a:pathLst>
              <a:path w="5135" h="6480" extrusionOk="0">
                <a:moveTo>
                  <a:pt x="0" y="0"/>
                </a:moveTo>
                <a:lnTo>
                  <a:pt x="0" y="5602"/>
                </a:lnTo>
                <a:lnTo>
                  <a:pt x="1669" y="5602"/>
                </a:lnTo>
                <a:lnTo>
                  <a:pt x="2547" y="6480"/>
                </a:lnTo>
                <a:lnTo>
                  <a:pt x="3425" y="5602"/>
                </a:lnTo>
                <a:lnTo>
                  <a:pt x="5135" y="5602"/>
                </a:lnTo>
                <a:lnTo>
                  <a:pt x="5135" y="0"/>
                </a:lnTo>
                <a:close/>
              </a:path>
            </a:pathLst>
          </a:custGeom>
          <a:solidFill>
            <a:srgbClr val="F3F3F3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ES" sz="1400" dirty="0"/>
              <a:t>Garrapatas resistentes</a:t>
            </a:r>
            <a:endParaRPr sz="1400" dirty="0"/>
          </a:p>
        </p:txBody>
      </p:sp>
      <p:sp>
        <p:nvSpPr>
          <p:cNvPr id="278" name="Google Shape;457;p22">
            <a:extLst>
              <a:ext uri="{FF2B5EF4-FFF2-40B4-BE49-F238E27FC236}">
                <a16:creationId xmlns:a16="http://schemas.microsoft.com/office/drawing/2014/main" id="{1FFE3708-B833-D341-9EF2-088A7A82E006}"/>
              </a:ext>
            </a:extLst>
          </p:cNvPr>
          <p:cNvSpPr/>
          <p:nvPr/>
        </p:nvSpPr>
        <p:spPr>
          <a:xfrm>
            <a:off x="1389847" y="3074674"/>
            <a:ext cx="2912370" cy="475672"/>
          </a:xfrm>
          <a:custGeom>
            <a:avLst/>
            <a:gdLst/>
            <a:ahLst/>
            <a:cxnLst/>
            <a:rect l="l" t="t" r="r" b="b"/>
            <a:pathLst>
              <a:path w="5135" h="6480" extrusionOk="0">
                <a:moveTo>
                  <a:pt x="0" y="0"/>
                </a:moveTo>
                <a:lnTo>
                  <a:pt x="0" y="5602"/>
                </a:lnTo>
                <a:lnTo>
                  <a:pt x="1669" y="5602"/>
                </a:lnTo>
                <a:lnTo>
                  <a:pt x="2547" y="6480"/>
                </a:lnTo>
                <a:lnTo>
                  <a:pt x="3425" y="5602"/>
                </a:lnTo>
                <a:lnTo>
                  <a:pt x="5135" y="5602"/>
                </a:lnTo>
                <a:lnTo>
                  <a:pt x="5135" y="0"/>
                </a:lnTo>
                <a:close/>
              </a:path>
            </a:pathLst>
          </a:custGeom>
          <a:solidFill>
            <a:srgbClr val="F3F3F3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ES" sz="1400" dirty="0"/>
              <a:t>Daños encargados de su aplicación</a:t>
            </a:r>
            <a:endParaRPr sz="1400" dirty="0"/>
          </a:p>
        </p:txBody>
      </p:sp>
      <p:pic>
        <p:nvPicPr>
          <p:cNvPr id="279" name="Imagen 278" descr="Icono&#10;&#10;Descripción generada automáticamente">
            <a:extLst>
              <a:ext uri="{FF2B5EF4-FFF2-40B4-BE49-F238E27FC236}">
                <a16:creationId xmlns:a16="http://schemas.microsoft.com/office/drawing/2014/main" id="{BF67E90B-524A-A147-A307-E8A1F0F70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100" b="44654"/>
          <a:stretch/>
        </p:blipFill>
        <p:spPr>
          <a:xfrm>
            <a:off x="1650957" y="1211164"/>
            <a:ext cx="2598201" cy="1044205"/>
          </a:xfrm>
          <a:prstGeom prst="rect">
            <a:avLst/>
          </a:prstGeom>
        </p:spPr>
      </p:pic>
      <p:sp>
        <p:nvSpPr>
          <p:cNvPr id="303" name="Google Shape;682;p26">
            <a:extLst>
              <a:ext uri="{FF2B5EF4-FFF2-40B4-BE49-F238E27FC236}">
                <a16:creationId xmlns:a16="http://schemas.microsoft.com/office/drawing/2014/main" id="{4A101FFE-3D26-A24A-BE96-D29785A05EDD}"/>
              </a:ext>
            </a:extLst>
          </p:cNvPr>
          <p:cNvSpPr/>
          <p:nvPr/>
        </p:nvSpPr>
        <p:spPr>
          <a:xfrm>
            <a:off x="5616883" y="1785852"/>
            <a:ext cx="19209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23" name="Google Shape;79;p16">
            <a:extLst>
              <a:ext uri="{FF2B5EF4-FFF2-40B4-BE49-F238E27FC236}">
                <a16:creationId xmlns:a16="http://schemas.microsoft.com/office/drawing/2014/main" id="{89F4935A-A2D5-174A-A794-B3CD539CADCC}"/>
              </a:ext>
            </a:extLst>
          </p:cNvPr>
          <p:cNvSpPr/>
          <p:nvPr/>
        </p:nvSpPr>
        <p:spPr>
          <a:xfrm rot="10800000">
            <a:off x="9889786" y="148829"/>
            <a:ext cx="2302214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CuadroTexto 323">
            <a:extLst>
              <a:ext uri="{FF2B5EF4-FFF2-40B4-BE49-F238E27FC236}">
                <a16:creationId xmlns:a16="http://schemas.microsoft.com/office/drawing/2014/main" id="{BAC0144D-DAD0-3E40-8EC9-C782D0155EC0}"/>
              </a:ext>
            </a:extLst>
          </p:cNvPr>
          <p:cNvSpPr txBox="1"/>
          <p:nvPr/>
        </p:nvSpPr>
        <p:spPr>
          <a:xfrm>
            <a:off x="10384910" y="108036"/>
            <a:ext cx="149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36" name="Picture 2" descr="Resultado de imagen para ecuador">
            <a:extLst>
              <a:ext uri="{FF2B5EF4-FFF2-40B4-BE49-F238E27FC236}">
                <a16:creationId xmlns:a16="http://schemas.microsoft.com/office/drawing/2014/main" id="{56E25314-CEC9-0546-B8F3-B3921F72C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648" y="1053181"/>
            <a:ext cx="625861" cy="62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3277DE1-C3D3-084D-B909-AB0ECBACB6BC}"/>
              </a:ext>
            </a:extLst>
          </p:cNvPr>
          <p:cNvSpPr txBox="1"/>
          <p:nvPr/>
        </p:nvSpPr>
        <p:spPr>
          <a:xfrm>
            <a:off x="5839350" y="1251909"/>
            <a:ext cx="3358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dirty="0"/>
              <a:t>Empleados de manera activa: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9BFD5B0-85F8-3B47-83D0-1A9C18394DF1}"/>
              </a:ext>
            </a:extLst>
          </p:cNvPr>
          <p:cNvSpPr/>
          <p:nvPr/>
        </p:nvSpPr>
        <p:spPr>
          <a:xfrm>
            <a:off x="139918" y="6317734"/>
            <a:ext cx="28456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s-ES_tradnl" sz="1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Rodriguez</a:t>
            </a:r>
            <a:r>
              <a:rPr lang="es-ES_tradnl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-Vivas, </a:t>
            </a:r>
            <a:r>
              <a:rPr lang="es-ES_tradnl" sz="1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Jonsson</a:t>
            </a:r>
            <a:r>
              <a:rPr lang="es-ES_tradnl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, &amp; </a:t>
            </a:r>
            <a:r>
              <a:rPr lang="es-ES_tradnl" sz="1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Bhushan</a:t>
            </a:r>
            <a:r>
              <a:rPr lang="es-ES_tradnl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, 2018). </a:t>
            </a:r>
            <a:endParaRPr lang="es-ES_tradnl" sz="11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71CA7ED-E4AC-5440-BE4C-75CB011B49F1}"/>
              </a:ext>
            </a:extLst>
          </p:cNvPr>
          <p:cNvSpPr/>
          <p:nvPr/>
        </p:nvSpPr>
        <p:spPr>
          <a:xfrm>
            <a:off x="4137175" y="6317734"/>
            <a:ext cx="16979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R. Rodríguez et al., (2017)</a:t>
            </a:r>
            <a:r>
              <a:rPr lang="es-EC" sz="1100" dirty="0"/>
              <a:t> </a:t>
            </a:r>
            <a:endParaRPr lang="es-ES_tradnl" sz="11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57A4409-13E0-7C42-8F53-D2E69F54FA39}"/>
              </a:ext>
            </a:extLst>
          </p:cNvPr>
          <p:cNvSpPr/>
          <p:nvPr/>
        </p:nvSpPr>
        <p:spPr>
          <a:xfrm>
            <a:off x="6382089" y="6335323"/>
            <a:ext cx="18133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Maya-Delgado et al., (2020)</a:t>
            </a:r>
            <a:r>
              <a:rPr lang="es-EC" sz="1100" dirty="0"/>
              <a:t> </a:t>
            </a:r>
            <a:endParaRPr lang="es-ES_tradnl" sz="11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517181-2A99-6445-A51C-9C129835191F}"/>
              </a:ext>
            </a:extLst>
          </p:cNvPr>
          <p:cNvSpPr txBox="1"/>
          <p:nvPr/>
        </p:nvSpPr>
        <p:spPr>
          <a:xfrm>
            <a:off x="5781827" y="3346388"/>
            <a:ext cx="4293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dirty="0"/>
              <a:t>Poblaciones de garrapatas resistentes:</a:t>
            </a:r>
          </a:p>
        </p:txBody>
      </p:sp>
      <p:sp>
        <p:nvSpPr>
          <p:cNvPr id="42" name="Google Shape;133;p17">
            <a:extLst>
              <a:ext uri="{FF2B5EF4-FFF2-40B4-BE49-F238E27FC236}">
                <a16:creationId xmlns:a16="http://schemas.microsoft.com/office/drawing/2014/main" id="{D5D6D75D-144B-194B-B87A-69358D662034}"/>
              </a:ext>
            </a:extLst>
          </p:cNvPr>
          <p:cNvSpPr/>
          <p:nvPr/>
        </p:nvSpPr>
        <p:spPr>
          <a:xfrm>
            <a:off x="6951145" y="4137385"/>
            <a:ext cx="25253" cy="11356"/>
          </a:xfrm>
          <a:custGeom>
            <a:avLst/>
            <a:gdLst/>
            <a:ahLst/>
            <a:cxnLst/>
            <a:rect l="l" t="t" r="r" b="b"/>
            <a:pathLst>
              <a:path w="169" h="76" extrusionOk="0">
                <a:moveTo>
                  <a:pt x="0" y="1"/>
                </a:moveTo>
                <a:lnTo>
                  <a:pt x="0" y="76"/>
                </a:lnTo>
                <a:lnTo>
                  <a:pt x="168" y="76"/>
                </a:lnTo>
                <a:lnTo>
                  <a:pt x="16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Google Shape;134;p17">
            <a:extLst>
              <a:ext uri="{FF2B5EF4-FFF2-40B4-BE49-F238E27FC236}">
                <a16:creationId xmlns:a16="http://schemas.microsoft.com/office/drawing/2014/main" id="{AFD3DDB5-F43E-F444-846A-90C5DE399950}"/>
              </a:ext>
            </a:extLst>
          </p:cNvPr>
          <p:cNvSpPr/>
          <p:nvPr/>
        </p:nvSpPr>
        <p:spPr>
          <a:xfrm>
            <a:off x="8555914" y="3999739"/>
            <a:ext cx="988391" cy="786865"/>
          </a:xfrm>
          <a:custGeom>
            <a:avLst/>
            <a:gdLst/>
            <a:ahLst/>
            <a:cxnLst/>
            <a:rect l="l" t="t" r="r" b="b"/>
            <a:pathLst>
              <a:path w="8426" h="6708" extrusionOk="0">
                <a:moveTo>
                  <a:pt x="1982" y="0"/>
                </a:moveTo>
                <a:cubicBezTo>
                  <a:pt x="911" y="0"/>
                  <a:pt x="1" y="882"/>
                  <a:pt x="1" y="1982"/>
                </a:cubicBezTo>
                <a:lnTo>
                  <a:pt x="1" y="6707"/>
                </a:lnTo>
                <a:lnTo>
                  <a:pt x="8426" y="6707"/>
                </a:lnTo>
                <a:lnTo>
                  <a:pt x="8426" y="1982"/>
                </a:lnTo>
                <a:cubicBezTo>
                  <a:pt x="8426" y="882"/>
                  <a:pt x="7544" y="0"/>
                  <a:pt x="6444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Google Shape;135;p17">
            <a:extLst>
              <a:ext uri="{FF2B5EF4-FFF2-40B4-BE49-F238E27FC236}">
                <a16:creationId xmlns:a16="http://schemas.microsoft.com/office/drawing/2014/main" id="{7AC48032-B71B-E748-8EF1-574B4204A7A2}"/>
              </a:ext>
            </a:extLst>
          </p:cNvPr>
          <p:cNvSpPr/>
          <p:nvPr/>
        </p:nvSpPr>
        <p:spPr>
          <a:xfrm>
            <a:off x="8474621" y="4445145"/>
            <a:ext cx="1159066" cy="849396"/>
          </a:xfrm>
          <a:custGeom>
            <a:avLst/>
            <a:gdLst/>
            <a:ahLst/>
            <a:cxnLst/>
            <a:rect l="l" t="t" r="r" b="b"/>
            <a:pathLst>
              <a:path w="9881" h="9641" extrusionOk="0">
                <a:moveTo>
                  <a:pt x="1" y="1"/>
                </a:moveTo>
                <a:lnTo>
                  <a:pt x="1" y="8088"/>
                </a:lnTo>
                <a:cubicBezTo>
                  <a:pt x="1" y="8947"/>
                  <a:pt x="694" y="9640"/>
                  <a:pt x="1553" y="9640"/>
                </a:cubicBezTo>
                <a:lnTo>
                  <a:pt x="8334" y="9640"/>
                </a:lnTo>
                <a:cubicBezTo>
                  <a:pt x="9193" y="9640"/>
                  <a:pt x="9881" y="8947"/>
                  <a:pt x="9881" y="8088"/>
                </a:cubicBezTo>
                <a:lnTo>
                  <a:pt x="9881" y="1"/>
                </a:lnTo>
                <a:lnTo>
                  <a:pt x="6564" y="1"/>
                </a:lnTo>
                <a:cubicBezTo>
                  <a:pt x="6564" y="952"/>
                  <a:pt x="5803" y="1719"/>
                  <a:pt x="4869" y="1719"/>
                </a:cubicBezTo>
                <a:cubicBezTo>
                  <a:pt x="3918" y="1719"/>
                  <a:pt x="3151" y="952"/>
                  <a:pt x="3151" y="1"/>
                </a:cubicBezTo>
                <a:close/>
              </a:path>
            </a:pathLst>
          </a:custGeom>
          <a:solidFill>
            <a:srgbClr val="A1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5" name="Google Shape;138;p17">
            <a:extLst>
              <a:ext uri="{FF2B5EF4-FFF2-40B4-BE49-F238E27FC236}">
                <a16:creationId xmlns:a16="http://schemas.microsoft.com/office/drawing/2014/main" id="{C349B1C7-06D9-CC48-A7AA-48523142FACD}"/>
              </a:ext>
            </a:extLst>
          </p:cNvPr>
          <p:cNvSpPr/>
          <p:nvPr/>
        </p:nvSpPr>
        <p:spPr>
          <a:xfrm>
            <a:off x="5781827" y="3999739"/>
            <a:ext cx="988391" cy="786865"/>
          </a:xfrm>
          <a:custGeom>
            <a:avLst/>
            <a:gdLst/>
            <a:ahLst/>
            <a:cxnLst/>
            <a:rect l="l" t="t" r="r" b="b"/>
            <a:pathLst>
              <a:path w="8426" h="6708" extrusionOk="0">
                <a:moveTo>
                  <a:pt x="1982" y="0"/>
                </a:moveTo>
                <a:cubicBezTo>
                  <a:pt x="882" y="0"/>
                  <a:pt x="0" y="882"/>
                  <a:pt x="0" y="1982"/>
                </a:cubicBezTo>
                <a:lnTo>
                  <a:pt x="0" y="6707"/>
                </a:lnTo>
                <a:lnTo>
                  <a:pt x="8426" y="6707"/>
                </a:lnTo>
                <a:lnTo>
                  <a:pt x="8426" y="1982"/>
                </a:lnTo>
                <a:cubicBezTo>
                  <a:pt x="8426" y="882"/>
                  <a:pt x="7521" y="0"/>
                  <a:pt x="6444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Google Shape;139;p17">
            <a:extLst>
              <a:ext uri="{FF2B5EF4-FFF2-40B4-BE49-F238E27FC236}">
                <a16:creationId xmlns:a16="http://schemas.microsoft.com/office/drawing/2014/main" id="{8220D602-FDC4-0145-A05C-7D6168E5B23E}"/>
              </a:ext>
            </a:extLst>
          </p:cNvPr>
          <p:cNvSpPr/>
          <p:nvPr/>
        </p:nvSpPr>
        <p:spPr>
          <a:xfrm>
            <a:off x="5689732" y="4445145"/>
            <a:ext cx="1155782" cy="849396"/>
          </a:xfrm>
          <a:custGeom>
            <a:avLst/>
            <a:gdLst/>
            <a:ahLst/>
            <a:cxnLst/>
            <a:rect l="l" t="t" r="r" b="b"/>
            <a:pathLst>
              <a:path w="9853" h="9641" extrusionOk="0">
                <a:moveTo>
                  <a:pt x="1" y="1"/>
                </a:moveTo>
                <a:lnTo>
                  <a:pt x="1" y="8088"/>
                </a:lnTo>
                <a:cubicBezTo>
                  <a:pt x="1" y="8947"/>
                  <a:pt x="688" y="9640"/>
                  <a:pt x="1524" y="9640"/>
                </a:cubicBezTo>
                <a:lnTo>
                  <a:pt x="8329" y="9640"/>
                </a:lnTo>
                <a:cubicBezTo>
                  <a:pt x="9165" y="9640"/>
                  <a:pt x="9852" y="8947"/>
                  <a:pt x="9852" y="8088"/>
                </a:cubicBezTo>
                <a:lnTo>
                  <a:pt x="9852" y="1"/>
                </a:lnTo>
                <a:lnTo>
                  <a:pt x="6559" y="1"/>
                </a:lnTo>
                <a:cubicBezTo>
                  <a:pt x="6559" y="952"/>
                  <a:pt x="5797" y="1719"/>
                  <a:pt x="4840" y="1719"/>
                </a:cubicBezTo>
                <a:cubicBezTo>
                  <a:pt x="3913" y="1719"/>
                  <a:pt x="3151" y="952"/>
                  <a:pt x="3151" y="1"/>
                </a:cubicBezTo>
                <a:close/>
              </a:path>
            </a:pathLst>
          </a:custGeom>
          <a:solidFill>
            <a:srgbClr val="E3C7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7" name="Google Shape;140;p17">
            <a:extLst>
              <a:ext uri="{FF2B5EF4-FFF2-40B4-BE49-F238E27FC236}">
                <a16:creationId xmlns:a16="http://schemas.microsoft.com/office/drawing/2014/main" id="{D33E30A6-DD98-6F48-8916-CE81BDB0BC67}"/>
              </a:ext>
            </a:extLst>
          </p:cNvPr>
          <p:cNvSpPr/>
          <p:nvPr/>
        </p:nvSpPr>
        <p:spPr>
          <a:xfrm>
            <a:off x="7175967" y="3999739"/>
            <a:ext cx="985693" cy="786865"/>
          </a:xfrm>
          <a:custGeom>
            <a:avLst/>
            <a:gdLst/>
            <a:ahLst/>
            <a:cxnLst/>
            <a:rect l="l" t="t" r="r" b="b"/>
            <a:pathLst>
              <a:path w="8403" h="6708" extrusionOk="0">
                <a:moveTo>
                  <a:pt x="1982" y="0"/>
                </a:moveTo>
                <a:cubicBezTo>
                  <a:pt x="882" y="0"/>
                  <a:pt x="0" y="882"/>
                  <a:pt x="0" y="1982"/>
                </a:cubicBezTo>
                <a:lnTo>
                  <a:pt x="0" y="6707"/>
                </a:lnTo>
                <a:lnTo>
                  <a:pt x="8403" y="6707"/>
                </a:lnTo>
                <a:lnTo>
                  <a:pt x="8403" y="1982"/>
                </a:lnTo>
                <a:cubicBezTo>
                  <a:pt x="8403" y="882"/>
                  <a:pt x="7520" y="0"/>
                  <a:pt x="642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Google Shape;141;p17">
            <a:extLst>
              <a:ext uri="{FF2B5EF4-FFF2-40B4-BE49-F238E27FC236}">
                <a16:creationId xmlns:a16="http://schemas.microsoft.com/office/drawing/2014/main" id="{CA5B070E-E684-2948-9942-0C1D03677195}"/>
              </a:ext>
            </a:extLst>
          </p:cNvPr>
          <p:cNvSpPr/>
          <p:nvPr/>
        </p:nvSpPr>
        <p:spPr>
          <a:xfrm>
            <a:off x="7083877" y="4445145"/>
            <a:ext cx="1155664" cy="849396"/>
          </a:xfrm>
          <a:custGeom>
            <a:avLst/>
            <a:gdLst/>
            <a:ahLst/>
            <a:cxnLst/>
            <a:rect l="l" t="t" r="r" b="b"/>
            <a:pathLst>
              <a:path w="9852" h="9641" extrusionOk="0">
                <a:moveTo>
                  <a:pt x="0" y="1"/>
                </a:moveTo>
                <a:lnTo>
                  <a:pt x="0" y="8088"/>
                </a:lnTo>
                <a:cubicBezTo>
                  <a:pt x="0" y="8947"/>
                  <a:pt x="665" y="9640"/>
                  <a:pt x="1524" y="9640"/>
                </a:cubicBezTo>
                <a:lnTo>
                  <a:pt x="8328" y="9640"/>
                </a:lnTo>
                <a:cubicBezTo>
                  <a:pt x="9165" y="9640"/>
                  <a:pt x="9852" y="8947"/>
                  <a:pt x="9852" y="8088"/>
                </a:cubicBezTo>
                <a:lnTo>
                  <a:pt x="9852" y="1"/>
                </a:lnTo>
                <a:lnTo>
                  <a:pt x="6536" y="1"/>
                </a:lnTo>
                <a:cubicBezTo>
                  <a:pt x="6536" y="952"/>
                  <a:pt x="5774" y="1719"/>
                  <a:pt x="4840" y="1719"/>
                </a:cubicBezTo>
                <a:cubicBezTo>
                  <a:pt x="3912" y="1719"/>
                  <a:pt x="3151" y="952"/>
                  <a:pt x="3151" y="1"/>
                </a:cubicBezTo>
                <a:close/>
              </a:path>
            </a:pathLst>
          </a:custGeom>
          <a:solidFill>
            <a:srgbClr val="6FC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9" name="Google Shape;144;p17">
            <a:extLst>
              <a:ext uri="{FF2B5EF4-FFF2-40B4-BE49-F238E27FC236}">
                <a16:creationId xmlns:a16="http://schemas.microsoft.com/office/drawing/2014/main" id="{891C659F-4878-2C43-8162-198810B7708B}"/>
              </a:ext>
            </a:extLst>
          </p:cNvPr>
          <p:cNvSpPr txBox="1"/>
          <p:nvPr/>
        </p:nvSpPr>
        <p:spPr>
          <a:xfrm>
            <a:off x="8417562" y="4003421"/>
            <a:ext cx="1265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595959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25-42%</a:t>
            </a:r>
            <a:endParaRPr sz="1400" kern="0" dirty="0">
              <a:solidFill>
                <a:srgbClr val="595959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50" name="Google Shape;145;p17">
            <a:extLst>
              <a:ext uri="{FF2B5EF4-FFF2-40B4-BE49-F238E27FC236}">
                <a16:creationId xmlns:a16="http://schemas.microsoft.com/office/drawing/2014/main" id="{B9B16487-8FF6-EF4D-A947-849391628654}"/>
              </a:ext>
            </a:extLst>
          </p:cNvPr>
          <p:cNvSpPr txBox="1"/>
          <p:nvPr/>
        </p:nvSpPr>
        <p:spPr>
          <a:xfrm>
            <a:off x="8437075" y="4650723"/>
            <a:ext cx="12657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Ivermectina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1" name="Google Shape;146;p17">
            <a:extLst>
              <a:ext uri="{FF2B5EF4-FFF2-40B4-BE49-F238E27FC236}">
                <a16:creationId xmlns:a16="http://schemas.microsoft.com/office/drawing/2014/main" id="{E4A976E9-5968-F34B-88F1-BA56C35443FC}"/>
              </a:ext>
            </a:extLst>
          </p:cNvPr>
          <p:cNvSpPr txBox="1"/>
          <p:nvPr/>
        </p:nvSpPr>
        <p:spPr>
          <a:xfrm>
            <a:off x="5678696" y="3999739"/>
            <a:ext cx="1265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595959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67%</a:t>
            </a:r>
            <a:endParaRPr sz="1400" kern="0" dirty="0">
              <a:solidFill>
                <a:srgbClr val="595959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52" name="Google Shape;147;p17">
            <a:extLst>
              <a:ext uri="{FF2B5EF4-FFF2-40B4-BE49-F238E27FC236}">
                <a16:creationId xmlns:a16="http://schemas.microsoft.com/office/drawing/2014/main" id="{6FFD528E-F3A6-5941-9288-9137E533D97A}"/>
              </a:ext>
            </a:extLst>
          </p:cNvPr>
          <p:cNvSpPr txBox="1"/>
          <p:nvPr/>
        </p:nvSpPr>
        <p:spPr>
          <a:xfrm>
            <a:off x="5659991" y="4539252"/>
            <a:ext cx="12657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Amitraz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3" name="Google Shape;148;p17">
            <a:extLst>
              <a:ext uri="{FF2B5EF4-FFF2-40B4-BE49-F238E27FC236}">
                <a16:creationId xmlns:a16="http://schemas.microsoft.com/office/drawing/2014/main" id="{7D4969A8-61DD-2746-8B51-8EF590882116}"/>
              </a:ext>
            </a:extLst>
          </p:cNvPr>
          <p:cNvSpPr txBox="1"/>
          <p:nvPr/>
        </p:nvSpPr>
        <p:spPr>
          <a:xfrm>
            <a:off x="7013572" y="4003415"/>
            <a:ext cx="1265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595959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50%</a:t>
            </a:r>
            <a:endParaRPr sz="1400" kern="0" dirty="0">
              <a:solidFill>
                <a:srgbClr val="595959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54" name="Google Shape;149;p17">
            <a:extLst>
              <a:ext uri="{FF2B5EF4-FFF2-40B4-BE49-F238E27FC236}">
                <a16:creationId xmlns:a16="http://schemas.microsoft.com/office/drawing/2014/main" id="{B670F27A-FCC0-A849-A0DE-5C193634FFB5}"/>
              </a:ext>
            </a:extLst>
          </p:cNvPr>
          <p:cNvSpPr txBox="1"/>
          <p:nvPr/>
        </p:nvSpPr>
        <p:spPr>
          <a:xfrm>
            <a:off x="7033979" y="4650717"/>
            <a:ext cx="12657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s-EC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A</a:t>
            </a: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lfa-cipermetrina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5" name="Google Shape;682;p26">
            <a:extLst>
              <a:ext uri="{FF2B5EF4-FFF2-40B4-BE49-F238E27FC236}">
                <a16:creationId xmlns:a16="http://schemas.microsoft.com/office/drawing/2014/main" id="{7C9FEC65-1128-B044-A94F-5F1A0A6EC801}"/>
              </a:ext>
            </a:extLst>
          </p:cNvPr>
          <p:cNvSpPr/>
          <p:nvPr/>
        </p:nvSpPr>
        <p:spPr>
          <a:xfrm>
            <a:off x="5659991" y="3961712"/>
            <a:ext cx="19209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63859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n 279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47667906-C430-924B-AF49-5863413ED21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30282" r="26613" b="38276"/>
          <a:stretch/>
        </p:blipFill>
        <p:spPr bwMode="auto">
          <a:xfrm>
            <a:off x="690034" y="2759307"/>
            <a:ext cx="7533980" cy="2615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1" name="Google Shape;680;p26">
            <a:extLst>
              <a:ext uri="{FF2B5EF4-FFF2-40B4-BE49-F238E27FC236}">
                <a16:creationId xmlns:a16="http://schemas.microsoft.com/office/drawing/2014/main" id="{6859AD75-7E8C-9C4F-9359-08725D9737D6}"/>
              </a:ext>
            </a:extLst>
          </p:cNvPr>
          <p:cNvSpPr/>
          <p:nvPr/>
        </p:nvSpPr>
        <p:spPr>
          <a:xfrm flipH="1">
            <a:off x="1752309" y="1503562"/>
            <a:ext cx="1781054" cy="41508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s-ES_tradnl" sz="1400" dirty="0"/>
          </a:p>
        </p:txBody>
      </p:sp>
      <p:sp>
        <p:nvSpPr>
          <p:cNvPr id="302" name="Google Shape;681;p26">
            <a:extLst>
              <a:ext uri="{FF2B5EF4-FFF2-40B4-BE49-F238E27FC236}">
                <a16:creationId xmlns:a16="http://schemas.microsoft.com/office/drawing/2014/main" id="{15A38D1B-DF1E-FF48-961D-B9CCC8F1B9DC}"/>
              </a:ext>
            </a:extLst>
          </p:cNvPr>
          <p:cNvSpPr/>
          <p:nvPr/>
        </p:nvSpPr>
        <p:spPr>
          <a:xfrm flipH="1">
            <a:off x="3830175" y="1509686"/>
            <a:ext cx="1781052" cy="42960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s-ES_tradnl" sz="1400" dirty="0"/>
          </a:p>
        </p:txBody>
      </p:sp>
      <p:sp>
        <p:nvSpPr>
          <p:cNvPr id="303" name="Google Shape;682;p26">
            <a:extLst>
              <a:ext uri="{FF2B5EF4-FFF2-40B4-BE49-F238E27FC236}">
                <a16:creationId xmlns:a16="http://schemas.microsoft.com/office/drawing/2014/main" id="{4A101FFE-3D26-A24A-BE96-D29785A05EDD}"/>
              </a:ext>
            </a:extLst>
          </p:cNvPr>
          <p:cNvSpPr/>
          <p:nvPr/>
        </p:nvSpPr>
        <p:spPr>
          <a:xfrm>
            <a:off x="832472" y="1877588"/>
            <a:ext cx="19209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274300" bIns="91425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05" name="Google Shape;687;p26">
            <a:extLst>
              <a:ext uri="{FF2B5EF4-FFF2-40B4-BE49-F238E27FC236}">
                <a16:creationId xmlns:a16="http://schemas.microsoft.com/office/drawing/2014/main" id="{10D574C8-6B5F-DB4A-942F-7941FBFC8376}"/>
              </a:ext>
            </a:extLst>
          </p:cNvPr>
          <p:cNvSpPr txBox="1"/>
          <p:nvPr/>
        </p:nvSpPr>
        <p:spPr>
          <a:xfrm>
            <a:off x="1863935" y="1489062"/>
            <a:ext cx="1163871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400" b="1" kern="0" dirty="0" err="1">
                <a:solidFill>
                  <a:srgbClr val="FFC76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Adhesión</a:t>
            </a:r>
            <a:endParaRPr sz="1400" b="1" kern="0" dirty="0">
              <a:solidFill>
                <a:srgbClr val="FFC768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306" name="Google Shape;689;p26">
            <a:extLst>
              <a:ext uri="{FF2B5EF4-FFF2-40B4-BE49-F238E27FC236}">
                <a16:creationId xmlns:a16="http://schemas.microsoft.com/office/drawing/2014/main" id="{3251EAC0-B233-AE41-B82E-03F362951C16}"/>
              </a:ext>
            </a:extLst>
          </p:cNvPr>
          <p:cNvSpPr txBox="1"/>
          <p:nvPr/>
        </p:nvSpPr>
        <p:spPr>
          <a:xfrm>
            <a:off x="3812407" y="1474743"/>
            <a:ext cx="1317694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400" b="1" kern="0" dirty="0" err="1">
                <a:solidFill>
                  <a:srgbClr val="F3B4A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Penetración</a:t>
            </a:r>
            <a:r>
              <a:rPr lang="en" sz="1400" b="1" kern="0" dirty="0">
                <a:solidFill>
                  <a:srgbClr val="F3B4A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</a:t>
            </a:r>
            <a:endParaRPr sz="1400" b="1" kern="0" dirty="0">
              <a:solidFill>
                <a:srgbClr val="F3B4A8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307" name="Google Shape;704;p26">
            <a:extLst>
              <a:ext uri="{FF2B5EF4-FFF2-40B4-BE49-F238E27FC236}">
                <a16:creationId xmlns:a16="http://schemas.microsoft.com/office/drawing/2014/main" id="{E1108E6E-CEA3-B94B-8D00-2E2536F7214B}"/>
              </a:ext>
            </a:extLst>
          </p:cNvPr>
          <p:cNvSpPr/>
          <p:nvPr/>
        </p:nvSpPr>
        <p:spPr>
          <a:xfrm>
            <a:off x="1752309" y="1031499"/>
            <a:ext cx="408300" cy="408300"/>
          </a:xfrm>
          <a:prstGeom prst="ellipse">
            <a:avLst/>
          </a:prstGeom>
          <a:solidFill>
            <a:srgbClr val="FFC768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01</a:t>
            </a:r>
            <a:endParaRPr sz="14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8" name="Google Shape;705;p26">
            <a:extLst>
              <a:ext uri="{FF2B5EF4-FFF2-40B4-BE49-F238E27FC236}">
                <a16:creationId xmlns:a16="http://schemas.microsoft.com/office/drawing/2014/main" id="{F6399F65-00F0-4645-BBC9-A2D10C81F37A}"/>
              </a:ext>
            </a:extLst>
          </p:cNvPr>
          <p:cNvSpPr/>
          <p:nvPr/>
        </p:nvSpPr>
        <p:spPr>
          <a:xfrm>
            <a:off x="3866897" y="1018717"/>
            <a:ext cx="408300" cy="408300"/>
          </a:xfrm>
          <a:prstGeom prst="ellipse">
            <a:avLst/>
          </a:prstGeom>
          <a:solidFill>
            <a:srgbClr val="F3B4A8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02</a:t>
            </a:r>
            <a:endParaRPr sz="14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17" name="Google Shape;679;p26">
            <a:extLst>
              <a:ext uri="{FF2B5EF4-FFF2-40B4-BE49-F238E27FC236}">
                <a16:creationId xmlns:a16="http://schemas.microsoft.com/office/drawing/2014/main" id="{D73A2766-820E-7144-BA00-0DD3A94CFD8B}"/>
              </a:ext>
            </a:extLst>
          </p:cNvPr>
          <p:cNvSpPr/>
          <p:nvPr/>
        </p:nvSpPr>
        <p:spPr>
          <a:xfrm>
            <a:off x="5959120" y="1500632"/>
            <a:ext cx="1781052" cy="44770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s-ES_tradnl" sz="1400" dirty="0"/>
          </a:p>
        </p:txBody>
      </p:sp>
      <p:sp>
        <p:nvSpPr>
          <p:cNvPr id="321" name="Google Shape;688;p26">
            <a:extLst>
              <a:ext uri="{FF2B5EF4-FFF2-40B4-BE49-F238E27FC236}">
                <a16:creationId xmlns:a16="http://schemas.microsoft.com/office/drawing/2014/main" id="{CEA1BAA4-186A-2D44-9AD6-51AAEB63A6E6}"/>
              </a:ext>
            </a:extLst>
          </p:cNvPr>
          <p:cNvSpPr txBox="1"/>
          <p:nvPr/>
        </p:nvSpPr>
        <p:spPr>
          <a:xfrm>
            <a:off x="5339068" y="1474743"/>
            <a:ext cx="19209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b="1" kern="0" dirty="0" err="1">
                <a:solidFill>
                  <a:srgbClr val="A1D8D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Proliferación</a:t>
            </a:r>
            <a:endParaRPr sz="1400" b="1" kern="0" dirty="0">
              <a:solidFill>
                <a:srgbClr val="A1D8D8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322" name="Google Shape;707;p26">
            <a:extLst>
              <a:ext uri="{FF2B5EF4-FFF2-40B4-BE49-F238E27FC236}">
                <a16:creationId xmlns:a16="http://schemas.microsoft.com/office/drawing/2014/main" id="{8822FA72-A573-4B4B-8ADF-9286EBFA2EE3}"/>
              </a:ext>
            </a:extLst>
          </p:cNvPr>
          <p:cNvSpPr/>
          <p:nvPr/>
        </p:nvSpPr>
        <p:spPr>
          <a:xfrm>
            <a:off x="5981485" y="1018717"/>
            <a:ext cx="408300" cy="408300"/>
          </a:xfrm>
          <a:prstGeom prst="ellipse">
            <a:avLst/>
          </a:prstGeom>
          <a:solidFill>
            <a:srgbClr val="A1D8D8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03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23" name="Google Shape;79;p16">
            <a:extLst>
              <a:ext uri="{FF2B5EF4-FFF2-40B4-BE49-F238E27FC236}">
                <a16:creationId xmlns:a16="http://schemas.microsoft.com/office/drawing/2014/main" id="{89F4935A-A2D5-174A-A794-B3CD539CADCC}"/>
              </a:ext>
            </a:extLst>
          </p:cNvPr>
          <p:cNvSpPr/>
          <p:nvPr/>
        </p:nvSpPr>
        <p:spPr>
          <a:xfrm rot="10800000">
            <a:off x="9889786" y="148829"/>
            <a:ext cx="2302214" cy="328538"/>
          </a:xfrm>
          <a:custGeom>
            <a:avLst/>
            <a:gdLst/>
            <a:ahLst/>
            <a:cxnLst/>
            <a:rect l="l" t="t" r="r" b="b"/>
            <a:pathLst>
              <a:path w="16009" h="2988" extrusionOk="0">
                <a:moveTo>
                  <a:pt x="1" y="1"/>
                </a:moveTo>
                <a:lnTo>
                  <a:pt x="1" y="2987"/>
                </a:lnTo>
                <a:lnTo>
                  <a:pt x="14587" y="2987"/>
                </a:lnTo>
                <a:cubicBezTo>
                  <a:pt x="15355" y="2987"/>
                  <a:pt x="16008" y="2363"/>
                  <a:pt x="16008" y="1566"/>
                </a:cubicBezTo>
                <a:lnTo>
                  <a:pt x="16008" y="1422"/>
                </a:lnTo>
                <a:cubicBezTo>
                  <a:pt x="16008" y="630"/>
                  <a:pt x="15355" y="1"/>
                  <a:pt x="14587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CuadroTexto 323">
            <a:extLst>
              <a:ext uri="{FF2B5EF4-FFF2-40B4-BE49-F238E27FC236}">
                <a16:creationId xmlns:a16="http://schemas.microsoft.com/office/drawing/2014/main" id="{BAC0144D-DAD0-3E40-8EC9-C782D0155EC0}"/>
              </a:ext>
            </a:extLst>
          </p:cNvPr>
          <p:cNvSpPr txBox="1"/>
          <p:nvPr/>
        </p:nvSpPr>
        <p:spPr>
          <a:xfrm>
            <a:off x="10384910" y="108036"/>
            <a:ext cx="149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33" name="Imagen 32" descr="Imagen que contiene foto, animal, mostrando, comida&#10;&#10;Descripción generada automáticamente">
            <a:extLst>
              <a:ext uri="{FF2B5EF4-FFF2-40B4-BE49-F238E27FC236}">
                <a16:creationId xmlns:a16="http://schemas.microsoft.com/office/drawing/2014/main" id="{67E5D165-50C6-424C-AD06-B209668B545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52"/>
          <a:stretch/>
        </p:blipFill>
        <p:spPr>
          <a:xfrm>
            <a:off x="9063003" y="745600"/>
            <a:ext cx="2126017" cy="2505600"/>
          </a:xfrm>
          <a:prstGeom prst="rect">
            <a:avLst/>
          </a:prstGeom>
        </p:spPr>
      </p:pic>
      <p:pic>
        <p:nvPicPr>
          <p:cNvPr id="34" name="Imagen 33" descr="Imagen que contiene foto, animal, mostrando, comida&#10;&#10;Descripción generada automáticamente">
            <a:extLst>
              <a:ext uri="{FF2B5EF4-FFF2-40B4-BE49-F238E27FC236}">
                <a16:creationId xmlns:a16="http://schemas.microsoft.com/office/drawing/2014/main" id="{2F0E78A1-7B02-424F-8A88-D730C2CB35A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252"/>
          <a:stretch/>
        </p:blipFill>
        <p:spPr>
          <a:xfrm>
            <a:off x="9072013" y="3124200"/>
            <a:ext cx="2126017" cy="250444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070354A-A6A8-6540-A02D-00EF14826332}"/>
              </a:ext>
            </a:extLst>
          </p:cNvPr>
          <p:cNvSpPr txBox="1"/>
          <p:nvPr/>
        </p:nvSpPr>
        <p:spPr>
          <a:xfrm>
            <a:off x="8477162" y="5628640"/>
            <a:ext cx="3403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00" b="1" dirty="0"/>
              <a:t>Fig5.</a:t>
            </a:r>
            <a:r>
              <a:rPr lang="es-ES_tradnl" sz="1000" dirty="0"/>
              <a:t> Garrapatas expuestas a hongos entomopatógenos</a:t>
            </a:r>
          </a:p>
        </p:txBody>
      </p:sp>
    </p:spTree>
    <p:extLst>
      <p:ext uri="{BB962C8B-B14F-4D97-AF65-F5344CB8AC3E}">
        <p14:creationId xmlns:p14="http://schemas.microsoft.com/office/powerpoint/2010/main" val="165104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1142;p25">
            <a:extLst>
              <a:ext uri="{FF2B5EF4-FFF2-40B4-BE49-F238E27FC236}">
                <a16:creationId xmlns:a16="http://schemas.microsoft.com/office/drawing/2014/main" id="{38A68500-60D3-EA42-A69F-A04EB68A3E64}"/>
              </a:ext>
            </a:extLst>
          </p:cNvPr>
          <p:cNvGrpSpPr/>
          <p:nvPr/>
        </p:nvGrpSpPr>
        <p:grpSpPr>
          <a:xfrm>
            <a:off x="2125140" y="4737279"/>
            <a:ext cx="2844847" cy="572246"/>
            <a:chOff x="3838425" y="1399960"/>
            <a:chExt cx="3523546" cy="679328"/>
          </a:xfrm>
        </p:grpSpPr>
        <p:grpSp>
          <p:nvGrpSpPr>
            <p:cNvPr id="36" name="Google Shape;1144;p25">
              <a:extLst>
                <a:ext uri="{FF2B5EF4-FFF2-40B4-BE49-F238E27FC236}">
                  <a16:creationId xmlns:a16="http://schemas.microsoft.com/office/drawing/2014/main" id="{1557D663-8A53-0A46-9055-F85D32EC9A63}"/>
                </a:ext>
              </a:extLst>
            </p:cNvPr>
            <p:cNvGrpSpPr/>
            <p:nvPr/>
          </p:nvGrpSpPr>
          <p:grpSpPr>
            <a:xfrm>
              <a:off x="3838425" y="1399960"/>
              <a:ext cx="3523546" cy="679328"/>
              <a:chOff x="3838425" y="1399960"/>
              <a:chExt cx="3523546" cy="679328"/>
            </a:xfrm>
          </p:grpSpPr>
          <p:sp>
            <p:nvSpPr>
              <p:cNvPr id="38" name="Google Shape;1145;p25">
                <a:extLst>
                  <a:ext uri="{FF2B5EF4-FFF2-40B4-BE49-F238E27FC236}">
                    <a16:creationId xmlns:a16="http://schemas.microsoft.com/office/drawing/2014/main" id="{14219F71-0E44-774F-ACE4-63A81B8FA0AF}"/>
                  </a:ext>
                </a:extLst>
              </p:cNvPr>
              <p:cNvSpPr/>
              <p:nvPr/>
            </p:nvSpPr>
            <p:spPr>
              <a:xfrm>
                <a:off x="3838425" y="1430388"/>
                <a:ext cx="3523546" cy="648900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1147;p25">
                <a:extLst>
                  <a:ext uri="{FF2B5EF4-FFF2-40B4-BE49-F238E27FC236}">
                    <a16:creationId xmlns:a16="http://schemas.microsoft.com/office/drawing/2014/main" id="{F7055214-CE8D-154B-ADA5-E756417D2EB5}"/>
                  </a:ext>
                </a:extLst>
              </p:cNvPr>
              <p:cNvSpPr/>
              <p:nvPr/>
            </p:nvSpPr>
            <p:spPr>
              <a:xfrm>
                <a:off x="4420088" y="1399960"/>
                <a:ext cx="2511900" cy="66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50" tIns="91425" rIns="137150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Control de </a:t>
                </a:r>
                <a:r>
                  <a:rPr kumimoji="0" lang="en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plaga</a:t>
                </a: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 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</p:grpSp>
        <p:grpSp>
          <p:nvGrpSpPr>
            <p:cNvPr id="30" name="Google Shape;1150;p25">
              <a:extLst>
                <a:ext uri="{FF2B5EF4-FFF2-40B4-BE49-F238E27FC236}">
                  <a16:creationId xmlns:a16="http://schemas.microsoft.com/office/drawing/2014/main" id="{4F5084B4-260C-A944-AFB9-37979F184AE7}"/>
                </a:ext>
              </a:extLst>
            </p:cNvPr>
            <p:cNvGrpSpPr/>
            <p:nvPr/>
          </p:nvGrpSpPr>
          <p:grpSpPr>
            <a:xfrm>
              <a:off x="3890343" y="1494671"/>
              <a:ext cx="506334" cy="505104"/>
              <a:chOff x="3890343" y="1494671"/>
              <a:chExt cx="506334" cy="505104"/>
            </a:xfrm>
          </p:grpSpPr>
          <p:sp>
            <p:nvSpPr>
              <p:cNvPr id="31" name="Google Shape;1151;p25">
                <a:extLst>
                  <a:ext uri="{FF2B5EF4-FFF2-40B4-BE49-F238E27FC236}">
                    <a16:creationId xmlns:a16="http://schemas.microsoft.com/office/drawing/2014/main" id="{8E3FFEA3-3449-604A-B4EE-92C3346FA198}"/>
                  </a:ext>
                </a:extLst>
              </p:cNvPr>
              <p:cNvSpPr/>
              <p:nvPr/>
            </p:nvSpPr>
            <p:spPr>
              <a:xfrm>
                <a:off x="3891995" y="1494671"/>
                <a:ext cx="504682" cy="505104"/>
              </a:xfrm>
              <a:custGeom>
                <a:avLst/>
                <a:gdLst/>
                <a:ahLst/>
                <a:cxnLst/>
                <a:rect l="l" t="t" r="r" b="b"/>
                <a:pathLst>
                  <a:path w="14360" h="14372" extrusionOk="0">
                    <a:moveTo>
                      <a:pt x="14360" y="7180"/>
                    </a:moveTo>
                    <a:cubicBezTo>
                      <a:pt x="14360" y="11156"/>
                      <a:pt x="11145" y="14371"/>
                      <a:pt x="7180" y="14371"/>
                    </a:cubicBezTo>
                    <a:cubicBezTo>
                      <a:pt x="3216" y="14371"/>
                      <a:pt x="1" y="11156"/>
                      <a:pt x="1" y="7180"/>
                    </a:cubicBezTo>
                    <a:cubicBezTo>
                      <a:pt x="1" y="3215"/>
                      <a:pt x="3216" y="0"/>
                      <a:pt x="7180" y="0"/>
                    </a:cubicBezTo>
                    <a:cubicBezTo>
                      <a:pt x="11145" y="0"/>
                      <a:pt x="14360" y="3215"/>
                      <a:pt x="14360" y="718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2" name="Google Shape;1152;p25">
                <a:extLst>
                  <a:ext uri="{FF2B5EF4-FFF2-40B4-BE49-F238E27FC236}">
                    <a16:creationId xmlns:a16="http://schemas.microsoft.com/office/drawing/2014/main" id="{40035A78-48C0-4B44-9BD9-4A8DF241D465}"/>
                  </a:ext>
                </a:extLst>
              </p:cNvPr>
              <p:cNvSpPr/>
              <p:nvPr/>
            </p:nvSpPr>
            <p:spPr>
              <a:xfrm>
                <a:off x="3890343" y="1617257"/>
                <a:ext cx="467428" cy="380304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0821" extrusionOk="0">
                    <a:moveTo>
                      <a:pt x="1024" y="1"/>
                    </a:moveTo>
                    <a:cubicBezTo>
                      <a:pt x="548" y="798"/>
                      <a:pt x="226" y="1680"/>
                      <a:pt x="95" y="2608"/>
                    </a:cubicBezTo>
                    <a:cubicBezTo>
                      <a:pt x="24" y="3073"/>
                      <a:pt x="0" y="3537"/>
                      <a:pt x="36" y="4001"/>
                    </a:cubicBezTo>
                    <a:lnTo>
                      <a:pt x="48" y="4347"/>
                    </a:lnTo>
                    <a:lnTo>
                      <a:pt x="107" y="4704"/>
                    </a:lnTo>
                    <a:lnTo>
                      <a:pt x="155" y="5049"/>
                    </a:lnTo>
                    <a:cubicBezTo>
                      <a:pt x="191" y="5156"/>
                      <a:pt x="215" y="5275"/>
                      <a:pt x="250" y="5382"/>
                    </a:cubicBezTo>
                    <a:cubicBezTo>
                      <a:pt x="1063" y="8643"/>
                      <a:pt x="3990" y="10820"/>
                      <a:pt x="7213" y="10820"/>
                    </a:cubicBezTo>
                    <a:cubicBezTo>
                      <a:pt x="7767" y="10820"/>
                      <a:pt x="8331" y="10756"/>
                      <a:pt x="8894" y="10621"/>
                    </a:cubicBezTo>
                    <a:cubicBezTo>
                      <a:pt x="9347" y="10514"/>
                      <a:pt x="9787" y="10371"/>
                      <a:pt x="10216" y="10169"/>
                    </a:cubicBezTo>
                    <a:cubicBezTo>
                      <a:pt x="10632" y="9978"/>
                      <a:pt x="11037" y="9740"/>
                      <a:pt x="11418" y="9466"/>
                    </a:cubicBezTo>
                    <a:cubicBezTo>
                      <a:pt x="11787" y="9192"/>
                      <a:pt x="12145" y="8883"/>
                      <a:pt x="12454" y="8538"/>
                    </a:cubicBezTo>
                    <a:cubicBezTo>
                      <a:pt x="12776" y="8192"/>
                      <a:pt x="13049" y="7823"/>
                      <a:pt x="13299" y="7430"/>
                    </a:cubicBezTo>
                    <a:lnTo>
                      <a:pt x="13299" y="7430"/>
                    </a:lnTo>
                    <a:cubicBezTo>
                      <a:pt x="11967" y="9517"/>
                      <a:pt x="9675" y="10744"/>
                      <a:pt x="7248" y="10744"/>
                    </a:cubicBezTo>
                    <a:cubicBezTo>
                      <a:pt x="6878" y="10744"/>
                      <a:pt x="6505" y="10715"/>
                      <a:pt x="6132" y="10657"/>
                    </a:cubicBezTo>
                    <a:cubicBezTo>
                      <a:pt x="3310" y="10204"/>
                      <a:pt x="1024" y="8133"/>
                      <a:pt x="310" y="5370"/>
                    </a:cubicBezTo>
                    <a:cubicBezTo>
                      <a:pt x="286" y="5251"/>
                      <a:pt x="250" y="5144"/>
                      <a:pt x="226" y="5037"/>
                    </a:cubicBezTo>
                    <a:lnTo>
                      <a:pt x="167" y="4692"/>
                    </a:lnTo>
                    <a:lnTo>
                      <a:pt x="119" y="4347"/>
                    </a:lnTo>
                    <a:lnTo>
                      <a:pt x="95" y="4001"/>
                    </a:lnTo>
                    <a:cubicBezTo>
                      <a:pt x="60" y="3537"/>
                      <a:pt x="72" y="3073"/>
                      <a:pt x="143" y="2620"/>
                    </a:cubicBezTo>
                    <a:cubicBezTo>
                      <a:pt x="262" y="1691"/>
                      <a:pt x="560" y="798"/>
                      <a:pt x="10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grpSp>
            <p:nvGrpSpPr>
              <p:cNvPr id="33" name="Google Shape;1153;p25">
                <a:extLst>
                  <a:ext uri="{FF2B5EF4-FFF2-40B4-BE49-F238E27FC236}">
                    <a16:creationId xmlns:a16="http://schemas.microsoft.com/office/drawing/2014/main" id="{4153AD9E-C4BF-A14F-83B7-227A06E961E3}"/>
                  </a:ext>
                </a:extLst>
              </p:cNvPr>
              <p:cNvGrpSpPr/>
              <p:nvPr/>
            </p:nvGrpSpPr>
            <p:grpSpPr>
              <a:xfrm>
                <a:off x="3998337" y="1601679"/>
                <a:ext cx="287336" cy="291041"/>
                <a:chOff x="-42617300" y="3587775"/>
                <a:chExt cx="306950" cy="310875"/>
              </a:xfrm>
            </p:grpSpPr>
            <p:sp>
              <p:nvSpPr>
                <p:cNvPr id="34" name="Google Shape;1154;p25">
                  <a:extLst>
                    <a:ext uri="{FF2B5EF4-FFF2-40B4-BE49-F238E27FC236}">
                      <a16:creationId xmlns:a16="http://schemas.microsoft.com/office/drawing/2014/main" id="{84BCCDF2-7CB2-6742-98D7-6CCB583E0055}"/>
                    </a:ext>
                  </a:extLst>
                </p:cNvPr>
                <p:cNvSpPr/>
                <p:nvPr/>
              </p:nvSpPr>
              <p:spPr>
                <a:xfrm>
                  <a:off x="-42617300" y="3587775"/>
                  <a:ext cx="306950" cy="3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8" h="12435" extrusionOk="0">
                      <a:moveTo>
                        <a:pt x="5905" y="860"/>
                      </a:moveTo>
                      <a:cubicBezTo>
                        <a:pt x="6421" y="860"/>
                        <a:pt x="6926" y="1412"/>
                        <a:pt x="7341" y="2467"/>
                      </a:cubicBezTo>
                      <a:cubicBezTo>
                        <a:pt x="6837" y="2593"/>
                        <a:pt x="6365" y="2782"/>
                        <a:pt x="5892" y="3003"/>
                      </a:cubicBezTo>
                      <a:cubicBezTo>
                        <a:pt x="5419" y="2782"/>
                        <a:pt x="4947" y="2593"/>
                        <a:pt x="4443" y="2467"/>
                      </a:cubicBezTo>
                      <a:cubicBezTo>
                        <a:pt x="4893" y="1381"/>
                        <a:pt x="5404" y="860"/>
                        <a:pt x="5905" y="860"/>
                      </a:cubicBezTo>
                      <a:close/>
                      <a:moveTo>
                        <a:pt x="4191" y="3255"/>
                      </a:moveTo>
                      <a:cubicBezTo>
                        <a:pt x="4443" y="3349"/>
                        <a:pt x="4632" y="3381"/>
                        <a:pt x="4884" y="3475"/>
                      </a:cubicBezTo>
                      <a:cubicBezTo>
                        <a:pt x="4726" y="3538"/>
                        <a:pt x="4600" y="3601"/>
                        <a:pt x="4443" y="3696"/>
                      </a:cubicBezTo>
                      <a:cubicBezTo>
                        <a:pt x="4285" y="3790"/>
                        <a:pt x="4159" y="3853"/>
                        <a:pt x="4002" y="3948"/>
                      </a:cubicBezTo>
                      <a:cubicBezTo>
                        <a:pt x="4096" y="3727"/>
                        <a:pt x="4159" y="3507"/>
                        <a:pt x="4191" y="3255"/>
                      </a:cubicBezTo>
                      <a:close/>
                      <a:moveTo>
                        <a:pt x="7625" y="3318"/>
                      </a:moveTo>
                      <a:cubicBezTo>
                        <a:pt x="7688" y="3507"/>
                        <a:pt x="7751" y="3727"/>
                        <a:pt x="7782" y="3979"/>
                      </a:cubicBezTo>
                      <a:cubicBezTo>
                        <a:pt x="7499" y="3790"/>
                        <a:pt x="7247" y="3633"/>
                        <a:pt x="6963" y="3507"/>
                      </a:cubicBezTo>
                      <a:cubicBezTo>
                        <a:pt x="7184" y="3412"/>
                        <a:pt x="7404" y="3349"/>
                        <a:pt x="7625" y="3318"/>
                      </a:cubicBezTo>
                      <a:close/>
                      <a:moveTo>
                        <a:pt x="2611" y="3034"/>
                      </a:moveTo>
                      <a:cubicBezTo>
                        <a:pt x="2846" y="3034"/>
                        <a:pt x="3110" y="3054"/>
                        <a:pt x="3403" y="3097"/>
                      </a:cubicBezTo>
                      <a:cubicBezTo>
                        <a:pt x="3309" y="3570"/>
                        <a:pt x="3183" y="4042"/>
                        <a:pt x="3151" y="4609"/>
                      </a:cubicBezTo>
                      <a:cubicBezTo>
                        <a:pt x="2742" y="4924"/>
                        <a:pt x="2363" y="5240"/>
                        <a:pt x="1954" y="5586"/>
                      </a:cubicBezTo>
                      <a:cubicBezTo>
                        <a:pt x="712" y="4068"/>
                        <a:pt x="945" y="3034"/>
                        <a:pt x="2611" y="3034"/>
                      </a:cubicBezTo>
                      <a:close/>
                      <a:moveTo>
                        <a:pt x="9301" y="3075"/>
                      </a:moveTo>
                      <a:cubicBezTo>
                        <a:pt x="10879" y="3075"/>
                        <a:pt x="11079" y="4102"/>
                        <a:pt x="9862" y="5618"/>
                      </a:cubicBezTo>
                      <a:cubicBezTo>
                        <a:pt x="9515" y="5271"/>
                        <a:pt x="9137" y="4924"/>
                        <a:pt x="8696" y="4641"/>
                      </a:cubicBezTo>
                      <a:cubicBezTo>
                        <a:pt x="8601" y="4137"/>
                        <a:pt x="8538" y="3601"/>
                        <a:pt x="8412" y="3160"/>
                      </a:cubicBezTo>
                      <a:cubicBezTo>
                        <a:pt x="8746" y="3102"/>
                        <a:pt x="9042" y="3075"/>
                        <a:pt x="9301" y="3075"/>
                      </a:cubicBezTo>
                      <a:close/>
                      <a:moveTo>
                        <a:pt x="8822" y="5744"/>
                      </a:moveTo>
                      <a:cubicBezTo>
                        <a:pt x="9011" y="5901"/>
                        <a:pt x="9169" y="6059"/>
                        <a:pt x="9326" y="6216"/>
                      </a:cubicBezTo>
                      <a:cubicBezTo>
                        <a:pt x="9169" y="6374"/>
                        <a:pt x="8980" y="6531"/>
                        <a:pt x="8822" y="6689"/>
                      </a:cubicBezTo>
                      <a:lnTo>
                        <a:pt x="8822" y="5744"/>
                      </a:lnTo>
                      <a:close/>
                      <a:moveTo>
                        <a:pt x="3025" y="5775"/>
                      </a:moveTo>
                      <a:lnTo>
                        <a:pt x="3025" y="6720"/>
                      </a:lnTo>
                      <a:cubicBezTo>
                        <a:pt x="2836" y="6563"/>
                        <a:pt x="2679" y="6405"/>
                        <a:pt x="2521" y="6248"/>
                      </a:cubicBezTo>
                      <a:cubicBezTo>
                        <a:pt x="2679" y="6090"/>
                        <a:pt x="2868" y="5933"/>
                        <a:pt x="3025" y="5775"/>
                      </a:cubicBezTo>
                      <a:close/>
                      <a:moveTo>
                        <a:pt x="5892" y="3885"/>
                      </a:moveTo>
                      <a:cubicBezTo>
                        <a:pt x="6617" y="4200"/>
                        <a:pt x="7278" y="4609"/>
                        <a:pt x="7908" y="5082"/>
                      </a:cubicBezTo>
                      <a:cubicBezTo>
                        <a:pt x="8003" y="5838"/>
                        <a:pt x="8003" y="6626"/>
                        <a:pt x="7908" y="7413"/>
                      </a:cubicBezTo>
                      <a:cubicBezTo>
                        <a:pt x="7278" y="7823"/>
                        <a:pt x="6585" y="8232"/>
                        <a:pt x="5892" y="8579"/>
                      </a:cubicBezTo>
                      <a:cubicBezTo>
                        <a:pt x="5545" y="8421"/>
                        <a:pt x="5230" y="8232"/>
                        <a:pt x="4884" y="8043"/>
                      </a:cubicBezTo>
                      <a:cubicBezTo>
                        <a:pt x="4537" y="7823"/>
                        <a:pt x="4191" y="7634"/>
                        <a:pt x="3876" y="7413"/>
                      </a:cubicBezTo>
                      <a:cubicBezTo>
                        <a:pt x="3844" y="6657"/>
                        <a:pt x="3844" y="5870"/>
                        <a:pt x="3876" y="5082"/>
                      </a:cubicBezTo>
                      <a:cubicBezTo>
                        <a:pt x="4191" y="4830"/>
                        <a:pt x="4537" y="4641"/>
                        <a:pt x="4884" y="4452"/>
                      </a:cubicBezTo>
                      <a:cubicBezTo>
                        <a:pt x="5230" y="4263"/>
                        <a:pt x="5577" y="4042"/>
                        <a:pt x="5892" y="3885"/>
                      </a:cubicBezTo>
                      <a:close/>
                      <a:moveTo>
                        <a:pt x="4033" y="8516"/>
                      </a:moveTo>
                      <a:cubicBezTo>
                        <a:pt x="4159" y="8579"/>
                        <a:pt x="4317" y="8674"/>
                        <a:pt x="4474" y="8737"/>
                      </a:cubicBezTo>
                      <a:cubicBezTo>
                        <a:pt x="4632" y="8831"/>
                        <a:pt x="4758" y="8894"/>
                        <a:pt x="4915" y="8989"/>
                      </a:cubicBezTo>
                      <a:cubicBezTo>
                        <a:pt x="4663" y="9052"/>
                        <a:pt x="4474" y="9146"/>
                        <a:pt x="4254" y="9178"/>
                      </a:cubicBezTo>
                      <a:cubicBezTo>
                        <a:pt x="4159" y="8926"/>
                        <a:pt x="4096" y="8737"/>
                        <a:pt x="4033" y="8516"/>
                      </a:cubicBezTo>
                      <a:close/>
                      <a:moveTo>
                        <a:pt x="7782" y="8516"/>
                      </a:moveTo>
                      <a:cubicBezTo>
                        <a:pt x="7751" y="8737"/>
                        <a:pt x="7688" y="8989"/>
                        <a:pt x="7625" y="9178"/>
                      </a:cubicBezTo>
                      <a:cubicBezTo>
                        <a:pt x="7404" y="9083"/>
                        <a:pt x="7184" y="9052"/>
                        <a:pt x="6963" y="8989"/>
                      </a:cubicBezTo>
                      <a:cubicBezTo>
                        <a:pt x="7278" y="8831"/>
                        <a:pt x="7499" y="8674"/>
                        <a:pt x="7782" y="8516"/>
                      </a:cubicBezTo>
                      <a:close/>
                      <a:moveTo>
                        <a:pt x="1954" y="6846"/>
                      </a:moveTo>
                      <a:cubicBezTo>
                        <a:pt x="2300" y="7193"/>
                        <a:pt x="2710" y="7571"/>
                        <a:pt x="3151" y="7823"/>
                      </a:cubicBezTo>
                      <a:cubicBezTo>
                        <a:pt x="3214" y="8358"/>
                        <a:pt x="3309" y="8863"/>
                        <a:pt x="3403" y="9335"/>
                      </a:cubicBezTo>
                      <a:cubicBezTo>
                        <a:pt x="3090" y="9388"/>
                        <a:pt x="2806" y="9414"/>
                        <a:pt x="2555" y="9414"/>
                      </a:cubicBezTo>
                      <a:cubicBezTo>
                        <a:pt x="1015" y="9414"/>
                        <a:pt x="681" y="8445"/>
                        <a:pt x="1954" y="6846"/>
                      </a:cubicBezTo>
                      <a:close/>
                      <a:moveTo>
                        <a:pt x="9925" y="6846"/>
                      </a:moveTo>
                      <a:lnTo>
                        <a:pt x="9925" y="6846"/>
                      </a:lnTo>
                      <a:cubicBezTo>
                        <a:pt x="11167" y="8392"/>
                        <a:pt x="10934" y="9430"/>
                        <a:pt x="9267" y="9430"/>
                      </a:cubicBezTo>
                      <a:cubicBezTo>
                        <a:pt x="9032" y="9430"/>
                        <a:pt x="8768" y="9410"/>
                        <a:pt x="8475" y="9367"/>
                      </a:cubicBezTo>
                      <a:cubicBezTo>
                        <a:pt x="8538" y="8894"/>
                        <a:pt x="8664" y="8390"/>
                        <a:pt x="8727" y="7823"/>
                      </a:cubicBezTo>
                      <a:cubicBezTo>
                        <a:pt x="9137" y="7508"/>
                        <a:pt x="9515" y="7193"/>
                        <a:pt x="9925" y="6846"/>
                      </a:cubicBezTo>
                      <a:close/>
                      <a:moveTo>
                        <a:pt x="5924" y="9461"/>
                      </a:moveTo>
                      <a:cubicBezTo>
                        <a:pt x="6396" y="9650"/>
                        <a:pt x="6869" y="9839"/>
                        <a:pt x="7404" y="9965"/>
                      </a:cubicBezTo>
                      <a:cubicBezTo>
                        <a:pt x="6962" y="11056"/>
                        <a:pt x="6440" y="11607"/>
                        <a:pt x="5922" y="11607"/>
                      </a:cubicBezTo>
                      <a:cubicBezTo>
                        <a:pt x="5408" y="11607"/>
                        <a:pt x="4898" y="11064"/>
                        <a:pt x="4474" y="9965"/>
                      </a:cubicBezTo>
                      <a:cubicBezTo>
                        <a:pt x="4978" y="9839"/>
                        <a:pt x="5451" y="9650"/>
                        <a:pt x="5924" y="9461"/>
                      </a:cubicBezTo>
                      <a:close/>
                      <a:moveTo>
                        <a:pt x="5931" y="1"/>
                      </a:moveTo>
                      <a:cubicBezTo>
                        <a:pt x="5817" y="1"/>
                        <a:pt x="5699" y="14"/>
                        <a:pt x="5577" y="41"/>
                      </a:cubicBezTo>
                      <a:cubicBezTo>
                        <a:pt x="4632" y="262"/>
                        <a:pt x="4002" y="1333"/>
                        <a:pt x="3655" y="2278"/>
                      </a:cubicBezTo>
                      <a:cubicBezTo>
                        <a:pt x="3326" y="2223"/>
                        <a:pt x="2973" y="2187"/>
                        <a:pt x="2624" y="2187"/>
                      </a:cubicBezTo>
                      <a:cubicBezTo>
                        <a:pt x="1770" y="2187"/>
                        <a:pt x="939" y="2404"/>
                        <a:pt x="536" y="3097"/>
                      </a:cubicBezTo>
                      <a:cubicBezTo>
                        <a:pt x="1" y="4074"/>
                        <a:pt x="662" y="5334"/>
                        <a:pt x="1387" y="6216"/>
                      </a:cubicBezTo>
                      <a:cubicBezTo>
                        <a:pt x="788" y="6972"/>
                        <a:pt x="158" y="8043"/>
                        <a:pt x="379" y="8926"/>
                      </a:cubicBezTo>
                      <a:cubicBezTo>
                        <a:pt x="599" y="9650"/>
                        <a:pt x="1166" y="10028"/>
                        <a:pt x="1922" y="10186"/>
                      </a:cubicBezTo>
                      <a:cubicBezTo>
                        <a:pt x="2157" y="10241"/>
                        <a:pt x="2410" y="10266"/>
                        <a:pt x="2668" y="10266"/>
                      </a:cubicBezTo>
                      <a:cubicBezTo>
                        <a:pt x="2998" y="10266"/>
                        <a:pt x="3337" y="10225"/>
                        <a:pt x="3655" y="10154"/>
                      </a:cubicBezTo>
                      <a:cubicBezTo>
                        <a:pt x="4221" y="11678"/>
                        <a:pt x="5076" y="12434"/>
                        <a:pt x="5929" y="12434"/>
                      </a:cubicBezTo>
                      <a:cubicBezTo>
                        <a:pt x="6786" y="12434"/>
                        <a:pt x="7639" y="11670"/>
                        <a:pt x="8192" y="10154"/>
                      </a:cubicBezTo>
                      <a:cubicBezTo>
                        <a:pt x="8550" y="10215"/>
                        <a:pt x="8882" y="10243"/>
                        <a:pt x="9186" y="10243"/>
                      </a:cubicBezTo>
                      <a:cubicBezTo>
                        <a:pt x="11589" y="10243"/>
                        <a:pt x="12278" y="8453"/>
                        <a:pt x="10460" y="6216"/>
                      </a:cubicBezTo>
                      <a:cubicBezTo>
                        <a:pt x="12272" y="4014"/>
                        <a:pt x="11618" y="2182"/>
                        <a:pt x="9217" y="2182"/>
                      </a:cubicBezTo>
                      <a:cubicBezTo>
                        <a:pt x="8904" y="2182"/>
                        <a:pt x="8562" y="2213"/>
                        <a:pt x="8192" y="2278"/>
                      </a:cubicBezTo>
                      <a:cubicBezTo>
                        <a:pt x="7765" y="1139"/>
                        <a:pt x="7004" y="1"/>
                        <a:pt x="5931" y="1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155;p25">
                  <a:extLst>
                    <a:ext uri="{FF2B5EF4-FFF2-40B4-BE49-F238E27FC236}">
                      <a16:creationId xmlns:a16="http://schemas.microsoft.com/office/drawing/2014/main" id="{075F45A7-7AA9-4442-9BDC-4731F5074468}"/>
                    </a:ext>
                  </a:extLst>
                </p:cNvPr>
                <p:cNvSpPr/>
                <p:nvPr/>
              </p:nvSpPr>
              <p:spPr>
                <a:xfrm>
                  <a:off x="-42500725" y="3712425"/>
                  <a:ext cx="63025" cy="6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1" h="2491" extrusionOk="0">
                      <a:moveTo>
                        <a:pt x="1313" y="0"/>
                      </a:moveTo>
                      <a:cubicBezTo>
                        <a:pt x="1295" y="0"/>
                        <a:pt x="1278" y="1"/>
                        <a:pt x="1261" y="1"/>
                      </a:cubicBezTo>
                      <a:cubicBezTo>
                        <a:pt x="599" y="1"/>
                        <a:pt x="0" y="569"/>
                        <a:pt x="63" y="1230"/>
                      </a:cubicBezTo>
                      <a:cubicBezTo>
                        <a:pt x="0" y="1955"/>
                        <a:pt x="567" y="2490"/>
                        <a:pt x="1261" y="2490"/>
                      </a:cubicBezTo>
                      <a:cubicBezTo>
                        <a:pt x="1954" y="2490"/>
                        <a:pt x="2521" y="1955"/>
                        <a:pt x="2489" y="1230"/>
                      </a:cubicBezTo>
                      <a:cubicBezTo>
                        <a:pt x="2489" y="585"/>
                        <a:pt x="1980" y="0"/>
                        <a:pt x="1313" y="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1" name="Google Shape;1204;p25">
            <a:extLst>
              <a:ext uri="{FF2B5EF4-FFF2-40B4-BE49-F238E27FC236}">
                <a16:creationId xmlns:a16="http://schemas.microsoft.com/office/drawing/2014/main" id="{1C55BBED-2497-CB48-B6B0-8BC8D113DCBE}"/>
              </a:ext>
            </a:extLst>
          </p:cNvPr>
          <p:cNvGrpSpPr/>
          <p:nvPr/>
        </p:nvGrpSpPr>
        <p:grpSpPr>
          <a:xfrm>
            <a:off x="5439611" y="4694067"/>
            <a:ext cx="2844847" cy="546614"/>
            <a:chOff x="3838425" y="2300388"/>
            <a:chExt cx="3523546" cy="648900"/>
          </a:xfrm>
        </p:grpSpPr>
        <p:sp>
          <p:nvSpPr>
            <p:cNvPr id="51" name="Google Shape;1206;p25">
              <a:extLst>
                <a:ext uri="{FF2B5EF4-FFF2-40B4-BE49-F238E27FC236}">
                  <a16:creationId xmlns:a16="http://schemas.microsoft.com/office/drawing/2014/main" id="{4D798EB7-31D4-B642-8E3E-2C2DE1FD8407}"/>
                </a:ext>
              </a:extLst>
            </p:cNvPr>
            <p:cNvSpPr/>
            <p:nvPr/>
          </p:nvSpPr>
          <p:spPr>
            <a:xfrm>
              <a:off x="3838425" y="2300388"/>
              <a:ext cx="3523546" cy="64890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44" name="Google Shape;1210;p25">
              <a:extLst>
                <a:ext uri="{FF2B5EF4-FFF2-40B4-BE49-F238E27FC236}">
                  <a16:creationId xmlns:a16="http://schemas.microsoft.com/office/drawing/2014/main" id="{A962CAB8-ADB2-864D-9F4D-5578783F403F}"/>
                </a:ext>
              </a:extLst>
            </p:cNvPr>
            <p:cNvGrpSpPr/>
            <p:nvPr/>
          </p:nvGrpSpPr>
          <p:grpSpPr>
            <a:xfrm>
              <a:off x="3890343" y="2368559"/>
              <a:ext cx="506334" cy="505104"/>
              <a:chOff x="3890343" y="2368559"/>
              <a:chExt cx="506334" cy="505104"/>
            </a:xfrm>
          </p:grpSpPr>
          <p:grpSp>
            <p:nvGrpSpPr>
              <p:cNvPr id="45" name="Google Shape;1211;p25">
                <a:extLst>
                  <a:ext uri="{FF2B5EF4-FFF2-40B4-BE49-F238E27FC236}">
                    <a16:creationId xmlns:a16="http://schemas.microsoft.com/office/drawing/2014/main" id="{D61D0E82-88E9-D64F-A374-644AAB7E2D5C}"/>
                  </a:ext>
                </a:extLst>
              </p:cNvPr>
              <p:cNvGrpSpPr/>
              <p:nvPr/>
            </p:nvGrpSpPr>
            <p:grpSpPr>
              <a:xfrm>
                <a:off x="3890343" y="2368559"/>
                <a:ext cx="506334" cy="505104"/>
                <a:chOff x="3745343" y="1431809"/>
                <a:chExt cx="506334" cy="505104"/>
              </a:xfrm>
            </p:grpSpPr>
            <p:sp>
              <p:nvSpPr>
                <p:cNvPr id="49" name="Google Shape;1212;p25">
                  <a:extLst>
                    <a:ext uri="{FF2B5EF4-FFF2-40B4-BE49-F238E27FC236}">
                      <a16:creationId xmlns:a16="http://schemas.microsoft.com/office/drawing/2014/main" id="{71C8828D-0A9B-2846-992D-25DA7669D6C6}"/>
                    </a:ext>
                  </a:extLst>
                </p:cNvPr>
                <p:cNvSpPr/>
                <p:nvPr/>
              </p:nvSpPr>
              <p:spPr>
                <a:xfrm>
                  <a:off x="3746995" y="1431809"/>
                  <a:ext cx="504682" cy="50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0" h="14372" extrusionOk="0">
                      <a:moveTo>
                        <a:pt x="14360" y="7180"/>
                      </a:moveTo>
                      <a:cubicBezTo>
                        <a:pt x="14360" y="11156"/>
                        <a:pt x="11145" y="14371"/>
                        <a:pt x="7180" y="14371"/>
                      </a:cubicBezTo>
                      <a:cubicBezTo>
                        <a:pt x="3216" y="14371"/>
                        <a:pt x="1" y="11156"/>
                        <a:pt x="1" y="7180"/>
                      </a:cubicBezTo>
                      <a:cubicBezTo>
                        <a:pt x="1" y="3215"/>
                        <a:pt x="3216" y="0"/>
                        <a:pt x="7180" y="0"/>
                      </a:cubicBezTo>
                      <a:cubicBezTo>
                        <a:pt x="11145" y="0"/>
                        <a:pt x="14360" y="3215"/>
                        <a:pt x="14360" y="7180"/>
                      </a:cubicBezTo>
                      <a:close/>
                    </a:path>
                  </a:pathLst>
                </a:custGeom>
                <a:solidFill>
                  <a:srgbClr val="EEEE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1213;p25">
                  <a:extLst>
                    <a:ext uri="{FF2B5EF4-FFF2-40B4-BE49-F238E27FC236}">
                      <a16:creationId xmlns:a16="http://schemas.microsoft.com/office/drawing/2014/main" id="{A1B030FD-B701-7C40-B0D1-E2600ACB9C18}"/>
                    </a:ext>
                  </a:extLst>
                </p:cNvPr>
                <p:cNvSpPr/>
                <p:nvPr/>
              </p:nvSpPr>
              <p:spPr>
                <a:xfrm>
                  <a:off x="3745343" y="1554395"/>
                  <a:ext cx="467428" cy="38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0" h="10821" extrusionOk="0">
                      <a:moveTo>
                        <a:pt x="1024" y="1"/>
                      </a:moveTo>
                      <a:cubicBezTo>
                        <a:pt x="548" y="798"/>
                        <a:pt x="226" y="1680"/>
                        <a:pt x="95" y="2608"/>
                      </a:cubicBezTo>
                      <a:cubicBezTo>
                        <a:pt x="24" y="3073"/>
                        <a:pt x="0" y="3537"/>
                        <a:pt x="36" y="4001"/>
                      </a:cubicBezTo>
                      <a:lnTo>
                        <a:pt x="48" y="4347"/>
                      </a:lnTo>
                      <a:lnTo>
                        <a:pt x="107" y="4704"/>
                      </a:lnTo>
                      <a:lnTo>
                        <a:pt x="155" y="5049"/>
                      </a:lnTo>
                      <a:cubicBezTo>
                        <a:pt x="191" y="5156"/>
                        <a:pt x="215" y="5275"/>
                        <a:pt x="250" y="5382"/>
                      </a:cubicBezTo>
                      <a:cubicBezTo>
                        <a:pt x="1063" y="8643"/>
                        <a:pt x="3990" y="10820"/>
                        <a:pt x="7213" y="10820"/>
                      </a:cubicBezTo>
                      <a:cubicBezTo>
                        <a:pt x="7767" y="10820"/>
                        <a:pt x="8331" y="10756"/>
                        <a:pt x="8894" y="10621"/>
                      </a:cubicBezTo>
                      <a:cubicBezTo>
                        <a:pt x="9347" y="10514"/>
                        <a:pt x="9787" y="10371"/>
                        <a:pt x="10216" y="10169"/>
                      </a:cubicBezTo>
                      <a:cubicBezTo>
                        <a:pt x="10632" y="9978"/>
                        <a:pt x="11037" y="9740"/>
                        <a:pt x="11418" y="9466"/>
                      </a:cubicBezTo>
                      <a:cubicBezTo>
                        <a:pt x="11787" y="9192"/>
                        <a:pt x="12145" y="8883"/>
                        <a:pt x="12454" y="8538"/>
                      </a:cubicBezTo>
                      <a:cubicBezTo>
                        <a:pt x="12776" y="8192"/>
                        <a:pt x="13049" y="7823"/>
                        <a:pt x="13299" y="7430"/>
                      </a:cubicBezTo>
                      <a:lnTo>
                        <a:pt x="13299" y="7430"/>
                      </a:lnTo>
                      <a:cubicBezTo>
                        <a:pt x="11967" y="9517"/>
                        <a:pt x="9675" y="10744"/>
                        <a:pt x="7248" y="10744"/>
                      </a:cubicBezTo>
                      <a:cubicBezTo>
                        <a:pt x="6878" y="10744"/>
                        <a:pt x="6505" y="10715"/>
                        <a:pt x="6132" y="10657"/>
                      </a:cubicBezTo>
                      <a:cubicBezTo>
                        <a:pt x="3310" y="10204"/>
                        <a:pt x="1024" y="8133"/>
                        <a:pt x="310" y="5370"/>
                      </a:cubicBezTo>
                      <a:cubicBezTo>
                        <a:pt x="286" y="5251"/>
                        <a:pt x="250" y="5144"/>
                        <a:pt x="226" y="5037"/>
                      </a:cubicBezTo>
                      <a:lnTo>
                        <a:pt x="167" y="4692"/>
                      </a:lnTo>
                      <a:lnTo>
                        <a:pt x="119" y="4347"/>
                      </a:lnTo>
                      <a:lnTo>
                        <a:pt x="95" y="4001"/>
                      </a:lnTo>
                      <a:cubicBezTo>
                        <a:pt x="60" y="3537"/>
                        <a:pt x="72" y="3073"/>
                        <a:pt x="143" y="2620"/>
                      </a:cubicBezTo>
                      <a:cubicBezTo>
                        <a:pt x="262" y="1691"/>
                        <a:pt x="560" y="798"/>
                        <a:pt x="102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" name="Google Shape;1214;p25">
                <a:extLst>
                  <a:ext uri="{FF2B5EF4-FFF2-40B4-BE49-F238E27FC236}">
                    <a16:creationId xmlns:a16="http://schemas.microsoft.com/office/drawing/2014/main" id="{E3A6D4CD-DAB3-9245-BC73-9678C30A5A3E}"/>
                  </a:ext>
                </a:extLst>
              </p:cNvPr>
              <p:cNvGrpSpPr/>
              <p:nvPr/>
            </p:nvGrpSpPr>
            <p:grpSpPr>
              <a:xfrm>
                <a:off x="4006887" y="2471187"/>
                <a:ext cx="270416" cy="297197"/>
                <a:chOff x="-39998250" y="3605325"/>
                <a:chExt cx="288875" cy="317450"/>
              </a:xfrm>
            </p:grpSpPr>
            <p:sp>
              <p:nvSpPr>
                <p:cNvPr id="47" name="Google Shape;1215;p25">
                  <a:extLst>
                    <a:ext uri="{FF2B5EF4-FFF2-40B4-BE49-F238E27FC236}">
                      <a16:creationId xmlns:a16="http://schemas.microsoft.com/office/drawing/2014/main" id="{6F641178-19BB-B64B-A085-8083A9362A0A}"/>
                    </a:ext>
                  </a:extLst>
                </p:cNvPr>
                <p:cNvSpPr/>
                <p:nvPr/>
              </p:nvSpPr>
              <p:spPr>
                <a:xfrm>
                  <a:off x="-39998250" y="3799600"/>
                  <a:ext cx="288875" cy="1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5" h="4927" extrusionOk="0">
                      <a:moveTo>
                        <a:pt x="3679" y="2028"/>
                      </a:moveTo>
                      <a:cubicBezTo>
                        <a:pt x="3931" y="2028"/>
                        <a:pt x="4088" y="2217"/>
                        <a:pt x="4088" y="2469"/>
                      </a:cubicBezTo>
                      <a:cubicBezTo>
                        <a:pt x="4088" y="2721"/>
                        <a:pt x="3868" y="2878"/>
                        <a:pt x="3679" y="2878"/>
                      </a:cubicBezTo>
                      <a:cubicBezTo>
                        <a:pt x="3458" y="2878"/>
                        <a:pt x="3238" y="2658"/>
                        <a:pt x="3238" y="2469"/>
                      </a:cubicBezTo>
                      <a:cubicBezTo>
                        <a:pt x="3238" y="2185"/>
                        <a:pt x="3458" y="2028"/>
                        <a:pt x="3679" y="2028"/>
                      </a:cubicBezTo>
                      <a:close/>
                      <a:moveTo>
                        <a:pt x="7806" y="1618"/>
                      </a:moveTo>
                      <a:cubicBezTo>
                        <a:pt x="8278" y="1618"/>
                        <a:pt x="8656" y="1965"/>
                        <a:pt x="8656" y="2437"/>
                      </a:cubicBezTo>
                      <a:cubicBezTo>
                        <a:pt x="8656" y="2910"/>
                        <a:pt x="8278" y="3256"/>
                        <a:pt x="7806" y="3256"/>
                      </a:cubicBezTo>
                      <a:cubicBezTo>
                        <a:pt x="7333" y="3256"/>
                        <a:pt x="6987" y="2910"/>
                        <a:pt x="6987" y="2437"/>
                      </a:cubicBezTo>
                      <a:cubicBezTo>
                        <a:pt x="6987" y="1965"/>
                        <a:pt x="7333" y="1618"/>
                        <a:pt x="7806" y="1618"/>
                      </a:cubicBezTo>
                      <a:close/>
                      <a:moveTo>
                        <a:pt x="5348" y="2878"/>
                      </a:moveTo>
                      <a:cubicBezTo>
                        <a:pt x="5569" y="2878"/>
                        <a:pt x="5758" y="3067"/>
                        <a:pt x="5758" y="3256"/>
                      </a:cubicBezTo>
                      <a:cubicBezTo>
                        <a:pt x="5758" y="3509"/>
                        <a:pt x="5569" y="3698"/>
                        <a:pt x="5348" y="3698"/>
                      </a:cubicBezTo>
                      <a:cubicBezTo>
                        <a:pt x="5096" y="3698"/>
                        <a:pt x="4907" y="3509"/>
                        <a:pt x="4907" y="3256"/>
                      </a:cubicBezTo>
                      <a:cubicBezTo>
                        <a:pt x="4907" y="3004"/>
                        <a:pt x="5096" y="2878"/>
                        <a:pt x="5348" y="2878"/>
                      </a:cubicBezTo>
                      <a:close/>
                      <a:moveTo>
                        <a:pt x="8249" y="1"/>
                      </a:moveTo>
                      <a:cubicBezTo>
                        <a:pt x="6319" y="1"/>
                        <a:pt x="5400" y="1530"/>
                        <a:pt x="3381" y="1530"/>
                      </a:cubicBezTo>
                      <a:cubicBezTo>
                        <a:pt x="2909" y="1530"/>
                        <a:pt x="2377" y="1447"/>
                        <a:pt x="1757" y="1240"/>
                      </a:cubicBezTo>
                      <a:lnTo>
                        <a:pt x="560" y="2973"/>
                      </a:lnTo>
                      <a:cubicBezTo>
                        <a:pt x="0" y="3812"/>
                        <a:pt x="544" y="4927"/>
                        <a:pt x="1557" y="4927"/>
                      </a:cubicBezTo>
                      <a:cubicBezTo>
                        <a:pt x="1571" y="4927"/>
                        <a:pt x="1585" y="4927"/>
                        <a:pt x="1599" y="4926"/>
                      </a:cubicBezTo>
                      <a:lnTo>
                        <a:pt x="9980" y="4926"/>
                      </a:lnTo>
                      <a:cubicBezTo>
                        <a:pt x="10956" y="4926"/>
                        <a:pt x="11555" y="3761"/>
                        <a:pt x="11019" y="2941"/>
                      </a:cubicBezTo>
                      <a:lnTo>
                        <a:pt x="9003" y="75"/>
                      </a:lnTo>
                      <a:cubicBezTo>
                        <a:pt x="8734" y="24"/>
                        <a:pt x="8484" y="1"/>
                        <a:pt x="8249" y="1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216;p25">
                  <a:extLst>
                    <a:ext uri="{FF2B5EF4-FFF2-40B4-BE49-F238E27FC236}">
                      <a16:creationId xmlns:a16="http://schemas.microsoft.com/office/drawing/2014/main" id="{E61C4278-5067-7840-A5F5-7B4D6D19CC14}"/>
                    </a:ext>
                  </a:extLst>
                </p:cNvPr>
                <p:cNvSpPr/>
                <p:nvPr/>
              </p:nvSpPr>
              <p:spPr>
                <a:xfrm>
                  <a:off x="-39940950" y="3605325"/>
                  <a:ext cx="160700" cy="2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8" h="8482" extrusionOk="0">
                      <a:moveTo>
                        <a:pt x="1891" y="1"/>
                      </a:moveTo>
                      <a:cubicBezTo>
                        <a:pt x="1229" y="1"/>
                        <a:pt x="694" y="568"/>
                        <a:pt x="694" y="1261"/>
                      </a:cubicBezTo>
                      <a:cubicBezTo>
                        <a:pt x="694" y="1828"/>
                        <a:pt x="1040" y="2238"/>
                        <a:pt x="1513" y="2395"/>
                      </a:cubicBezTo>
                      <a:lnTo>
                        <a:pt x="1513" y="5829"/>
                      </a:lnTo>
                      <a:cubicBezTo>
                        <a:pt x="1481" y="6459"/>
                        <a:pt x="1072" y="6774"/>
                        <a:pt x="0" y="8318"/>
                      </a:cubicBezTo>
                      <a:cubicBezTo>
                        <a:pt x="441" y="8433"/>
                        <a:pt x="822" y="8482"/>
                        <a:pt x="1162" y="8482"/>
                      </a:cubicBezTo>
                      <a:cubicBezTo>
                        <a:pt x="3061" y="8482"/>
                        <a:pt x="3671" y="6963"/>
                        <a:pt x="6049" y="6963"/>
                      </a:cubicBezTo>
                      <a:lnTo>
                        <a:pt x="6112" y="6963"/>
                      </a:lnTo>
                      <a:cubicBezTo>
                        <a:pt x="5829" y="6585"/>
                        <a:pt x="5608" y="6333"/>
                        <a:pt x="5608" y="5861"/>
                      </a:cubicBezTo>
                      <a:lnTo>
                        <a:pt x="5608" y="2458"/>
                      </a:lnTo>
                      <a:cubicBezTo>
                        <a:pt x="6081" y="2301"/>
                        <a:pt x="6427" y="1828"/>
                        <a:pt x="6427" y="1261"/>
                      </a:cubicBezTo>
                      <a:cubicBezTo>
                        <a:pt x="6427" y="599"/>
                        <a:pt x="5892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53" name="Picture 2">
            <a:extLst>
              <a:ext uri="{FF2B5EF4-FFF2-40B4-BE49-F238E27FC236}">
                <a16:creationId xmlns:a16="http://schemas.microsoft.com/office/drawing/2014/main" id="{29A5C1D1-E317-6548-A9AB-A8372D64A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11"/>
          <a:stretch/>
        </p:blipFill>
        <p:spPr bwMode="auto">
          <a:xfrm>
            <a:off x="492293" y="4341031"/>
            <a:ext cx="1232931" cy="1272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504;p17">
            <a:extLst>
              <a:ext uri="{FF2B5EF4-FFF2-40B4-BE49-F238E27FC236}">
                <a16:creationId xmlns:a16="http://schemas.microsoft.com/office/drawing/2014/main" id="{CE00843F-62DD-0543-93E1-CC05399D7592}"/>
              </a:ext>
            </a:extLst>
          </p:cNvPr>
          <p:cNvGrpSpPr/>
          <p:nvPr/>
        </p:nvGrpSpPr>
        <p:grpSpPr>
          <a:xfrm>
            <a:off x="649096" y="2208794"/>
            <a:ext cx="127076" cy="739336"/>
            <a:chOff x="1052109" y="3791094"/>
            <a:chExt cx="127076" cy="739336"/>
          </a:xfrm>
        </p:grpSpPr>
        <p:sp>
          <p:nvSpPr>
            <p:cNvPr id="55" name="Google Shape;505;p17">
              <a:extLst>
                <a:ext uri="{FF2B5EF4-FFF2-40B4-BE49-F238E27FC236}">
                  <a16:creationId xmlns:a16="http://schemas.microsoft.com/office/drawing/2014/main" id="{26EE59ED-70C8-4A42-BEF2-D9C08F81B1D5}"/>
                </a:ext>
              </a:extLst>
            </p:cNvPr>
            <p:cNvSpPr/>
            <p:nvPr/>
          </p:nvSpPr>
          <p:spPr>
            <a:xfrm>
              <a:off x="1069342" y="3808796"/>
              <a:ext cx="90771" cy="705773"/>
            </a:xfrm>
            <a:custGeom>
              <a:avLst/>
              <a:gdLst/>
              <a:ahLst/>
              <a:cxnLst/>
              <a:rect l="l" t="t" r="r" b="b"/>
              <a:pathLst>
                <a:path w="2323" h="18062" fill="none" extrusionOk="0">
                  <a:moveTo>
                    <a:pt x="2322" y="18062"/>
                  </a:moveTo>
                  <a:lnTo>
                    <a:pt x="2322" y="18062"/>
                  </a:lnTo>
                  <a:cubicBezTo>
                    <a:pt x="1048" y="18062"/>
                    <a:pt x="0" y="17026"/>
                    <a:pt x="0" y="15740"/>
                  </a:cubicBez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Google Shape;506;p17">
              <a:extLst>
                <a:ext uri="{FF2B5EF4-FFF2-40B4-BE49-F238E27FC236}">
                  <a16:creationId xmlns:a16="http://schemas.microsoft.com/office/drawing/2014/main" id="{24DBC1AF-865C-2C48-A188-FFA65CBC2D1C}"/>
                </a:ext>
              </a:extLst>
            </p:cNvPr>
            <p:cNvSpPr/>
            <p:nvPr/>
          </p:nvSpPr>
          <p:spPr>
            <a:xfrm>
              <a:off x="1052109" y="3791094"/>
              <a:ext cx="34933" cy="34933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1"/>
                  </a:moveTo>
                  <a:cubicBezTo>
                    <a:pt x="203" y="1"/>
                    <a:pt x="1" y="203"/>
                    <a:pt x="1" y="441"/>
                  </a:cubicBezTo>
                  <a:cubicBezTo>
                    <a:pt x="1" y="691"/>
                    <a:pt x="203" y="894"/>
                    <a:pt x="441" y="894"/>
                  </a:cubicBezTo>
                  <a:cubicBezTo>
                    <a:pt x="692" y="894"/>
                    <a:pt x="894" y="691"/>
                    <a:pt x="894" y="441"/>
                  </a:cubicBezTo>
                  <a:cubicBezTo>
                    <a:pt x="894" y="203"/>
                    <a:pt x="692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Google Shape;507;p17">
              <a:extLst>
                <a:ext uri="{FF2B5EF4-FFF2-40B4-BE49-F238E27FC236}">
                  <a16:creationId xmlns:a16="http://schemas.microsoft.com/office/drawing/2014/main" id="{41F8E1FE-B2B6-1D4A-A21E-10955F7F7B62}"/>
                </a:ext>
              </a:extLst>
            </p:cNvPr>
            <p:cNvSpPr/>
            <p:nvPr/>
          </p:nvSpPr>
          <p:spPr>
            <a:xfrm>
              <a:off x="1144251" y="4495497"/>
              <a:ext cx="34933" cy="34933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53" y="1"/>
                  </a:moveTo>
                  <a:cubicBezTo>
                    <a:pt x="203" y="1"/>
                    <a:pt x="0" y="203"/>
                    <a:pt x="0" y="441"/>
                  </a:cubicBezTo>
                  <a:cubicBezTo>
                    <a:pt x="0" y="691"/>
                    <a:pt x="203" y="894"/>
                    <a:pt x="453" y="894"/>
                  </a:cubicBezTo>
                  <a:cubicBezTo>
                    <a:pt x="703" y="894"/>
                    <a:pt x="893" y="691"/>
                    <a:pt x="893" y="441"/>
                  </a:cubicBezTo>
                  <a:cubicBezTo>
                    <a:pt x="893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oogle Shape;512;p17">
            <a:extLst>
              <a:ext uri="{FF2B5EF4-FFF2-40B4-BE49-F238E27FC236}">
                <a16:creationId xmlns:a16="http://schemas.microsoft.com/office/drawing/2014/main" id="{04DCA270-DF1F-BE49-844F-20B24B5D58B4}"/>
              </a:ext>
            </a:extLst>
          </p:cNvPr>
          <p:cNvGrpSpPr/>
          <p:nvPr/>
        </p:nvGrpSpPr>
        <p:grpSpPr>
          <a:xfrm>
            <a:off x="5285796" y="2196149"/>
            <a:ext cx="127505" cy="739336"/>
            <a:chOff x="6495632" y="3791094"/>
            <a:chExt cx="127505" cy="739336"/>
          </a:xfrm>
        </p:grpSpPr>
        <p:sp>
          <p:nvSpPr>
            <p:cNvPr id="63" name="Google Shape;513;p17">
              <a:extLst>
                <a:ext uri="{FF2B5EF4-FFF2-40B4-BE49-F238E27FC236}">
                  <a16:creationId xmlns:a16="http://schemas.microsoft.com/office/drawing/2014/main" id="{B1C1FA83-E232-274B-A923-F3E57D94AD45}"/>
                </a:ext>
              </a:extLst>
            </p:cNvPr>
            <p:cNvSpPr/>
            <p:nvPr/>
          </p:nvSpPr>
          <p:spPr>
            <a:xfrm>
              <a:off x="6512825" y="3808796"/>
              <a:ext cx="90771" cy="705773"/>
            </a:xfrm>
            <a:custGeom>
              <a:avLst/>
              <a:gdLst/>
              <a:ahLst/>
              <a:cxnLst/>
              <a:rect l="l" t="t" r="r" b="b"/>
              <a:pathLst>
                <a:path w="2323" h="18062" fill="none" extrusionOk="0">
                  <a:moveTo>
                    <a:pt x="2322" y="18062"/>
                  </a:moveTo>
                  <a:lnTo>
                    <a:pt x="2322" y="18062"/>
                  </a:lnTo>
                  <a:cubicBezTo>
                    <a:pt x="1048" y="18062"/>
                    <a:pt x="1" y="17026"/>
                    <a:pt x="1" y="15740"/>
                  </a:cubicBez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Google Shape;514;p17">
              <a:extLst>
                <a:ext uri="{FF2B5EF4-FFF2-40B4-BE49-F238E27FC236}">
                  <a16:creationId xmlns:a16="http://schemas.microsoft.com/office/drawing/2014/main" id="{A84FA53E-5871-6343-BA21-34E8B909D8D3}"/>
                </a:ext>
              </a:extLst>
            </p:cNvPr>
            <p:cNvSpPr/>
            <p:nvPr/>
          </p:nvSpPr>
          <p:spPr>
            <a:xfrm>
              <a:off x="6495632" y="3791094"/>
              <a:ext cx="34933" cy="34933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1"/>
                  </a:moveTo>
                  <a:cubicBezTo>
                    <a:pt x="202" y="1"/>
                    <a:pt x="0" y="203"/>
                    <a:pt x="0" y="441"/>
                  </a:cubicBezTo>
                  <a:cubicBezTo>
                    <a:pt x="0" y="691"/>
                    <a:pt x="202" y="894"/>
                    <a:pt x="441" y="894"/>
                  </a:cubicBezTo>
                  <a:cubicBezTo>
                    <a:pt x="691" y="894"/>
                    <a:pt x="893" y="691"/>
                    <a:pt x="893" y="441"/>
                  </a:cubicBezTo>
                  <a:cubicBezTo>
                    <a:pt x="893" y="203"/>
                    <a:pt x="691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Google Shape;515;p17">
              <a:extLst>
                <a:ext uri="{FF2B5EF4-FFF2-40B4-BE49-F238E27FC236}">
                  <a16:creationId xmlns:a16="http://schemas.microsoft.com/office/drawing/2014/main" id="{952DA127-5EC1-5E4F-82D4-B3C1EDEE1595}"/>
                </a:ext>
              </a:extLst>
            </p:cNvPr>
            <p:cNvSpPr/>
            <p:nvPr/>
          </p:nvSpPr>
          <p:spPr>
            <a:xfrm>
              <a:off x="6588204" y="4495497"/>
              <a:ext cx="34933" cy="34933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1" y="1"/>
                  </a:moveTo>
                  <a:cubicBezTo>
                    <a:pt x="191" y="1"/>
                    <a:pt x="0" y="203"/>
                    <a:pt x="0" y="441"/>
                  </a:cubicBezTo>
                  <a:cubicBezTo>
                    <a:pt x="0" y="691"/>
                    <a:pt x="191" y="894"/>
                    <a:pt x="441" y="894"/>
                  </a:cubicBezTo>
                  <a:cubicBezTo>
                    <a:pt x="691" y="894"/>
                    <a:pt x="893" y="691"/>
                    <a:pt x="893" y="441"/>
                  </a:cubicBezTo>
                  <a:cubicBezTo>
                    <a:pt x="893" y="203"/>
                    <a:pt x="691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oogle Shape;520;p17">
            <a:extLst>
              <a:ext uri="{FF2B5EF4-FFF2-40B4-BE49-F238E27FC236}">
                <a16:creationId xmlns:a16="http://schemas.microsoft.com/office/drawing/2014/main" id="{FB0BF122-7356-DB4F-91C3-B29A06D6513C}"/>
              </a:ext>
            </a:extLst>
          </p:cNvPr>
          <p:cNvGrpSpPr/>
          <p:nvPr/>
        </p:nvGrpSpPr>
        <p:grpSpPr>
          <a:xfrm>
            <a:off x="1545475" y="1427431"/>
            <a:ext cx="1460917" cy="314972"/>
            <a:chOff x="1841651" y="2350207"/>
            <a:chExt cx="1895017" cy="280572"/>
          </a:xfrm>
        </p:grpSpPr>
        <p:sp>
          <p:nvSpPr>
            <p:cNvPr id="71" name="Google Shape;521;p17">
              <a:extLst>
                <a:ext uri="{FF2B5EF4-FFF2-40B4-BE49-F238E27FC236}">
                  <a16:creationId xmlns:a16="http://schemas.microsoft.com/office/drawing/2014/main" id="{9FC249D5-A341-6B42-8DA2-5311E7520BEA}"/>
                </a:ext>
              </a:extLst>
            </p:cNvPr>
            <p:cNvSpPr/>
            <p:nvPr/>
          </p:nvSpPr>
          <p:spPr>
            <a:xfrm>
              <a:off x="1857008" y="2361813"/>
              <a:ext cx="1865636" cy="262897"/>
            </a:xfrm>
            <a:custGeom>
              <a:avLst/>
              <a:gdLst/>
              <a:ahLst/>
              <a:cxnLst/>
              <a:rect l="l" t="t" r="r" b="b"/>
              <a:pathLst>
                <a:path w="47745" h="6728" fill="none" extrusionOk="0">
                  <a:moveTo>
                    <a:pt x="1" y="6728"/>
                  </a:moveTo>
                  <a:lnTo>
                    <a:pt x="1" y="6371"/>
                  </a:lnTo>
                  <a:cubicBezTo>
                    <a:pt x="1" y="4716"/>
                    <a:pt x="1918" y="3370"/>
                    <a:pt x="4287" y="3370"/>
                  </a:cubicBezTo>
                  <a:lnTo>
                    <a:pt x="43459" y="3370"/>
                  </a:lnTo>
                  <a:cubicBezTo>
                    <a:pt x="45828" y="3370"/>
                    <a:pt x="47745" y="2037"/>
                    <a:pt x="47745" y="382"/>
                  </a:cubicBezTo>
                  <a:lnTo>
                    <a:pt x="47745" y="1"/>
                  </a:ln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Google Shape;522;p17">
              <a:extLst>
                <a:ext uri="{FF2B5EF4-FFF2-40B4-BE49-F238E27FC236}">
                  <a16:creationId xmlns:a16="http://schemas.microsoft.com/office/drawing/2014/main" id="{3114ECC4-2E0F-A14D-97CF-3477552FCF4A}"/>
                </a:ext>
              </a:extLst>
            </p:cNvPr>
            <p:cNvSpPr/>
            <p:nvPr/>
          </p:nvSpPr>
          <p:spPr>
            <a:xfrm>
              <a:off x="3707323" y="2350207"/>
              <a:ext cx="29345" cy="28876"/>
            </a:xfrm>
            <a:custGeom>
              <a:avLst/>
              <a:gdLst/>
              <a:ahLst/>
              <a:cxnLst/>
              <a:rect l="l" t="t" r="r" b="b"/>
              <a:pathLst>
                <a:path w="751" h="739" extrusionOk="0">
                  <a:moveTo>
                    <a:pt x="382" y="0"/>
                  </a:moveTo>
                  <a:cubicBezTo>
                    <a:pt x="168" y="0"/>
                    <a:pt x="1" y="155"/>
                    <a:pt x="1" y="369"/>
                  </a:cubicBezTo>
                  <a:cubicBezTo>
                    <a:pt x="1" y="572"/>
                    <a:pt x="168" y="738"/>
                    <a:pt x="382" y="738"/>
                  </a:cubicBezTo>
                  <a:cubicBezTo>
                    <a:pt x="584" y="738"/>
                    <a:pt x="751" y="572"/>
                    <a:pt x="751" y="369"/>
                  </a:cubicBezTo>
                  <a:cubicBezTo>
                    <a:pt x="751" y="155"/>
                    <a:pt x="584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Google Shape;523;p17">
              <a:extLst>
                <a:ext uri="{FF2B5EF4-FFF2-40B4-BE49-F238E27FC236}">
                  <a16:creationId xmlns:a16="http://schemas.microsoft.com/office/drawing/2014/main" id="{D268331B-703E-B840-ABDD-0376CA41232D}"/>
                </a:ext>
              </a:extLst>
            </p:cNvPr>
            <p:cNvSpPr/>
            <p:nvPr/>
          </p:nvSpPr>
          <p:spPr>
            <a:xfrm>
              <a:off x="1841651" y="2601902"/>
              <a:ext cx="29345" cy="28876"/>
            </a:xfrm>
            <a:custGeom>
              <a:avLst/>
              <a:gdLst/>
              <a:ahLst/>
              <a:cxnLst/>
              <a:rect l="l" t="t" r="r" b="b"/>
              <a:pathLst>
                <a:path w="751" h="739" extrusionOk="0">
                  <a:moveTo>
                    <a:pt x="382" y="0"/>
                  </a:moveTo>
                  <a:cubicBezTo>
                    <a:pt x="168" y="0"/>
                    <a:pt x="1" y="167"/>
                    <a:pt x="1" y="370"/>
                  </a:cubicBezTo>
                  <a:cubicBezTo>
                    <a:pt x="1" y="572"/>
                    <a:pt x="168" y="739"/>
                    <a:pt x="382" y="739"/>
                  </a:cubicBezTo>
                  <a:cubicBezTo>
                    <a:pt x="584" y="739"/>
                    <a:pt x="751" y="572"/>
                    <a:pt x="751" y="370"/>
                  </a:cubicBezTo>
                  <a:cubicBezTo>
                    <a:pt x="751" y="167"/>
                    <a:pt x="584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oogle Shape;524;p17">
            <a:extLst>
              <a:ext uri="{FF2B5EF4-FFF2-40B4-BE49-F238E27FC236}">
                <a16:creationId xmlns:a16="http://schemas.microsoft.com/office/drawing/2014/main" id="{260C3311-4050-8343-ADB5-02C36145C9E5}"/>
              </a:ext>
            </a:extLst>
          </p:cNvPr>
          <p:cNvGrpSpPr/>
          <p:nvPr/>
        </p:nvGrpSpPr>
        <p:grpSpPr>
          <a:xfrm>
            <a:off x="4685006" y="1427430"/>
            <a:ext cx="1484188" cy="299111"/>
            <a:chOff x="5415282" y="2350207"/>
            <a:chExt cx="1894118" cy="280572"/>
          </a:xfrm>
        </p:grpSpPr>
        <p:sp>
          <p:nvSpPr>
            <p:cNvPr id="75" name="Google Shape;525;p17">
              <a:extLst>
                <a:ext uri="{FF2B5EF4-FFF2-40B4-BE49-F238E27FC236}">
                  <a16:creationId xmlns:a16="http://schemas.microsoft.com/office/drawing/2014/main" id="{3EFF6116-569D-1542-9691-1652E68CD716}"/>
                </a:ext>
              </a:extLst>
            </p:cNvPr>
            <p:cNvSpPr/>
            <p:nvPr/>
          </p:nvSpPr>
          <p:spPr>
            <a:xfrm>
              <a:off x="5430170" y="2361813"/>
              <a:ext cx="1865636" cy="264303"/>
            </a:xfrm>
            <a:custGeom>
              <a:avLst/>
              <a:gdLst/>
              <a:ahLst/>
              <a:cxnLst/>
              <a:rect l="l" t="t" r="r" b="b"/>
              <a:pathLst>
                <a:path w="47745" h="6764" fill="none" extrusionOk="0">
                  <a:moveTo>
                    <a:pt x="47745" y="6764"/>
                  </a:moveTo>
                  <a:lnTo>
                    <a:pt x="47745" y="6371"/>
                  </a:lnTo>
                  <a:cubicBezTo>
                    <a:pt x="47745" y="4716"/>
                    <a:pt x="45828" y="3370"/>
                    <a:pt x="43459" y="3370"/>
                  </a:cubicBezTo>
                  <a:lnTo>
                    <a:pt x="4287" y="3370"/>
                  </a:lnTo>
                  <a:cubicBezTo>
                    <a:pt x="1918" y="3370"/>
                    <a:pt x="1" y="2037"/>
                    <a:pt x="1" y="382"/>
                  </a:cubicBezTo>
                  <a:lnTo>
                    <a:pt x="1" y="1"/>
                  </a:ln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Google Shape;526;p17">
              <a:extLst>
                <a:ext uri="{FF2B5EF4-FFF2-40B4-BE49-F238E27FC236}">
                  <a16:creationId xmlns:a16="http://schemas.microsoft.com/office/drawing/2014/main" id="{D4AD14E2-8E59-9C42-A393-75277630F4A5}"/>
                </a:ext>
              </a:extLst>
            </p:cNvPr>
            <p:cNvSpPr/>
            <p:nvPr/>
          </p:nvSpPr>
          <p:spPr>
            <a:xfrm>
              <a:off x="7280055" y="2601902"/>
              <a:ext cx="29345" cy="28876"/>
            </a:xfrm>
            <a:custGeom>
              <a:avLst/>
              <a:gdLst/>
              <a:ahLst/>
              <a:cxnLst/>
              <a:rect l="l" t="t" r="r" b="b"/>
              <a:pathLst>
                <a:path w="751" h="739" extrusionOk="0">
                  <a:moveTo>
                    <a:pt x="369" y="0"/>
                  </a:moveTo>
                  <a:cubicBezTo>
                    <a:pt x="167" y="0"/>
                    <a:pt x="0" y="167"/>
                    <a:pt x="0" y="370"/>
                  </a:cubicBezTo>
                  <a:cubicBezTo>
                    <a:pt x="0" y="572"/>
                    <a:pt x="167" y="739"/>
                    <a:pt x="369" y="739"/>
                  </a:cubicBezTo>
                  <a:cubicBezTo>
                    <a:pt x="583" y="739"/>
                    <a:pt x="750" y="572"/>
                    <a:pt x="750" y="370"/>
                  </a:cubicBezTo>
                  <a:cubicBezTo>
                    <a:pt x="750" y="167"/>
                    <a:pt x="583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Google Shape;527;p17">
              <a:extLst>
                <a:ext uri="{FF2B5EF4-FFF2-40B4-BE49-F238E27FC236}">
                  <a16:creationId xmlns:a16="http://schemas.microsoft.com/office/drawing/2014/main" id="{041E8E0A-541C-404C-9E1D-3ACDDD8C8B1A}"/>
                </a:ext>
              </a:extLst>
            </p:cNvPr>
            <p:cNvSpPr/>
            <p:nvPr/>
          </p:nvSpPr>
          <p:spPr>
            <a:xfrm>
              <a:off x="5415282" y="2350207"/>
              <a:ext cx="29345" cy="28876"/>
            </a:xfrm>
            <a:custGeom>
              <a:avLst/>
              <a:gdLst/>
              <a:ahLst/>
              <a:cxnLst/>
              <a:rect l="l" t="t" r="r" b="b"/>
              <a:pathLst>
                <a:path w="751" h="739" extrusionOk="0">
                  <a:moveTo>
                    <a:pt x="382" y="0"/>
                  </a:moveTo>
                  <a:cubicBezTo>
                    <a:pt x="167" y="0"/>
                    <a:pt x="1" y="155"/>
                    <a:pt x="1" y="369"/>
                  </a:cubicBezTo>
                  <a:cubicBezTo>
                    <a:pt x="1" y="572"/>
                    <a:pt x="167" y="738"/>
                    <a:pt x="382" y="738"/>
                  </a:cubicBezTo>
                  <a:cubicBezTo>
                    <a:pt x="584" y="738"/>
                    <a:pt x="751" y="572"/>
                    <a:pt x="751" y="369"/>
                  </a:cubicBezTo>
                  <a:cubicBezTo>
                    <a:pt x="751" y="155"/>
                    <a:pt x="584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Google Shape;532;p17">
            <a:extLst>
              <a:ext uri="{FF2B5EF4-FFF2-40B4-BE49-F238E27FC236}">
                <a16:creationId xmlns:a16="http://schemas.microsoft.com/office/drawing/2014/main" id="{D001DFE4-1544-814B-8279-60AB62A9FC80}"/>
              </a:ext>
            </a:extLst>
          </p:cNvPr>
          <p:cNvSpPr/>
          <p:nvPr/>
        </p:nvSpPr>
        <p:spPr>
          <a:xfrm>
            <a:off x="2845867" y="936584"/>
            <a:ext cx="2000093" cy="461984"/>
          </a:xfrm>
          <a:custGeom>
            <a:avLst/>
            <a:gdLst/>
            <a:ahLst/>
            <a:cxnLst/>
            <a:rect l="l" t="t" r="r" b="b"/>
            <a:pathLst>
              <a:path w="51186" h="11823" extrusionOk="0">
                <a:moveTo>
                  <a:pt x="3417" y="0"/>
                </a:moveTo>
                <a:lnTo>
                  <a:pt x="0" y="5917"/>
                </a:lnTo>
                <a:lnTo>
                  <a:pt x="3417" y="11823"/>
                </a:lnTo>
                <a:lnTo>
                  <a:pt x="47756" y="11823"/>
                </a:lnTo>
                <a:lnTo>
                  <a:pt x="51185" y="5917"/>
                </a:lnTo>
                <a:lnTo>
                  <a:pt x="4775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err="1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Hongos</a:t>
            </a:r>
            <a:r>
              <a:rPr lang="en" b="1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400" b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entomopatógenos</a:t>
            </a:r>
            <a:endParaRPr sz="1400" b="1" dirty="0"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94" name="Google Shape;544;p17">
            <a:extLst>
              <a:ext uri="{FF2B5EF4-FFF2-40B4-BE49-F238E27FC236}">
                <a16:creationId xmlns:a16="http://schemas.microsoft.com/office/drawing/2014/main" id="{98CA314B-61C6-AF46-A543-8C00B670D21A}"/>
              </a:ext>
            </a:extLst>
          </p:cNvPr>
          <p:cNvSpPr/>
          <p:nvPr/>
        </p:nvSpPr>
        <p:spPr>
          <a:xfrm>
            <a:off x="556739" y="1755894"/>
            <a:ext cx="2000093" cy="462961"/>
          </a:xfrm>
          <a:custGeom>
            <a:avLst/>
            <a:gdLst/>
            <a:ahLst/>
            <a:cxnLst/>
            <a:rect l="l" t="t" r="r" b="b"/>
            <a:pathLst>
              <a:path w="51186" h="11848" extrusionOk="0">
                <a:moveTo>
                  <a:pt x="3430" y="1"/>
                </a:moveTo>
                <a:lnTo>
                  <a:pt x="1" y="5918"/>
                </a:lnTo>
                <a:lnTo>
                  <a:pt x="3430" y="11848"/>
                </a:lnTo>
                <a:lnTo>
                  <a:pt x="47780" y="11848"/>
                </a:lnTo>
                <a:lnTo>
                  <a:pt x="51186" y="5918"/>
                </a:lnTo>
                <a:lnTo>
                  <a:pt x="47780" y="1"/>
                </a:lnTo>
                <a:close/>
              </a:path>
            </a:pathLst>
          </a:custGeom>
          <a:solidFill>
            <a:srgbClr val="FFBF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B. bassiana</a:t>
            </a:r>
            <a:endParaRPr sz="1400" b="1" i="1" dirty="0"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103" name="Google Shape;553;p17">
            <a:extLst>
              <a:ext uri="{FF2B5EF4-FFF2-40B4-BE49-F238E27FC236}">
                <a16:creationId xmlns:a16="http://schemas.microsoft.com/office/drawing/2014/main" id="{E3E1726D-942D-2D43-B8E1-799A91BFAEE7}"/>
              </a:ext>
            </a:extLst>
          </p:cNvPr>
          <p:cNvSpPr/>
          <p:nvPr/>
        </p:nvSpPr>
        <p:spPr>
          <a:xfrm>
            <a:off x="5146153" y="1740537"/>
            <a:ext cx="2000093" cy="462961"/>
          </a:xfrm>
          <a:custGeom>
            <a:avLst/>
            <a:gdLst/>
            <a:ahLst/>
            <a:cxnLst/>
            <a:rect l="l" t="t" r="r" b="b"/>
            <a:pathLst>
              <a:path w="51186" h="11848" extrusionOk="0">
                <a:moveTo>
                  <a:pt x="3430" y="1"/>
                </a:moveTo>
                <a:lnTo>
                  <a:pt x="1" y="5918"/>
                </a:lnTo>
                <a:lnTo>
                  <a:pt x="3430" y="11848"/>
                </a:lnTo>
                <a:lnTo>
                  <a:pt x="47781" y="11848"/>
                </a:lnTo>
                <a:lnTo>
                  <a:pt x="51186" y="5918"/>
                </a:lnTo>
                <a:lnTo>
                  <a:pt x="47781" y="1"/>
                </a:lnTo>
                <a:close/>
              </a:path>
            </a:pathLst>
          </a:custGeom>
          <a:solidFill>
            <a:srgbClr val="FFBF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M. anisopliae</a:t>
            </a:r>
            <a:endParaRPr sz="1400" b="1" i="1" dirty="0"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112" name="Google Shape;562;p17">
            <a:extLst>
              <a:ext uri="{FF2B5EF4-FFF2-40B4-BE49-F238E27FC236}">
                <a16:creationId xmlns:a16="http://schemas.microsoft.com/office/drawing/2014/main" id="{FF239F7A-D608-CA45-A2BD-EDD77995C871}"/>
              </a:ext>
            </a:extLst>
          </p:cNvPr>
          <p:cNvSpPr/>
          <p:nvPr/>
        </p:nvSpPr>
        <p:spPr>
          <a:xfrm>
            <a:off x="5378368" y="2768332"/>
            <a:ext cx="1626497" cy="593405"/>
          </a:xfrm>
          <a:custGeom>
            <a:avLst/>
            <a:gdLst/>
            <a:ahLst/>
            <a:cxnLst/>
            <a:rect l="l" t="t" r="r" b="b"/>
            <a:pathLst>
              <a:path w="41625" h="8871" extrusionOk="0">
                <a:moveTo>
                  <a:pt x="2560" y="0"/>
                </a:moveTo>
                <a:lnTo>
                  <a:pt x="0" y="4429"/>
                </a:lnTo>
                <a:lnTo>
                  <a:pt x="2560" y="8870"/>
                </a:lnTo>
                <a:lnTo>
                  <a:pt x="39065" y="8870"/>
                </a:lnTo>
                <a:lnTo>
                  <a:pt x="41625" y="4429"/>
                </a:lnTo>
                <a:lnTo>
                  <a:pt x="39065" y="0"/>
                </a:lnTo>
                <a:close/>
              </a:path>
            </a:pathLst>
          </a:custGeom>
          <a:solidFill>
            <a:srgbClr val="F3D6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400" b="1" i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in vitro</a:t>
            </a:r>
            <a:r>
              <a:rPr lang="es-EC" sz="1400" b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: 100% 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400" b="1" i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i</a:t>
            </a:r>
            <a:r>
              <a:rPr lang="en" sz="1400" b="1" i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n vivo</a:t>
            </a:r>
            <a:r>
              <a:rPr lang="en" sz="1400" b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: 94% M</a:t>
            </a:r>
            <a:endParaRPr sz="1400" b="1" dirty="0"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130" name="Google Shape;580;p17">
            <a:extLst>
              <a:ext uri="{FF2B5EF4-FFF2-40B4-BE49-F238E27FC236}">
                <a16:creationId xmlns:a16="http://schemas.microsoft.com/office/drawing/2014/main" id="{2700E177-2047-D943-82A0-DC4D511583A5}"/>
              </a:ext>
            </a:extLst>
          </p:cNvPr>
          <p:cNvSpPr/>
          <p:nvPr/>
        </p:nvSpPr>
        <p:spPr>
          <a:xfrm>
            <a:off x="722127" y="2762157"/>
            <a:ext cx="1644345" cy="720018"/>
          </a:xfrm>
          <a:custGeom>
            <a:avLst/>
            <a:gdLst/>
            <a:ahLst/>
            <a:cxnLst/>
            <a:rect l="l" t="t" r="r" b="b"/>
            <a:pathLst>
              <a:path w="41625" h="8871" extrusionOk="0">
                <a:moveTo>
                  <a:pt x="2560" y="0"/>
                </a:moveTo>
                <a:lnTo>
                  <a:pt x="0" y="4429"/>
                </a:lnTo>
                <a:lnTo>
                  <a:pt x="2560" y="8870"/>
                </a:lnTo>
                <a:lnTo>
                  <a:pt x="39065" y="8870"/>
                </a:lnTo>
                <a:lnTo>
                  <a:pt x="41625" y="4429"/>
                </a:lnTo>
                <a:lnTo>
                  <a:pt x="39065" y="0"/>
                </a:lnTo>
                <a:close/>
              </a:path>
            </a:pathLst>
          </a:custGeom>
          <a:solidFill>
            <a:srgbClr val="F3D6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400" b="1" i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i</a:t>
            </a:r>
            <a:r>
              <a:rPr lang="en" sz="1400" b="1" i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n vitro</a:t>
            </a:r>
            <a:r>
              <a:rPr lang="en" sz="1400" b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: 90% M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in vivo</a:t>
            </a:r>
            <a:r>
              <a:rPr lang="en" sz="1400" b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: 80% M</a:t>
            </a:r>
            <a:endParaRPr sz="1400" b="1" dirty="0"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4EC5F16C-3001-C844-9545-D2E6A068C7B9}"/>
              </a:ext>
            </a:extLst>
          </p:cNvPr>
          <p:cNvSpPr/>
          <p:nvPr/>
        </p:nvSpPr>
        <p:spPr>
          <a:xfrm>
            <a:off x="492293" y="3540919"/>
            <a:ext cx="1636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(Fernández </a:t>
            </a:r>
            <a:r>
              <a:rPr lang="es-ES_tradnl" sz="10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Tondelli</a:t>
            </a:r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, 2006). </a:t>
            </a:r>
            <a:endParaRPr lang="es-ES_tradnl" sz="1000" dirty="0"/>
          </a:p>
        </p:txBody>
      </p:sp>
      <p:sp>
        <p:nvSpPr>
          <p:cNvPr id="139" name="Rectángulo 138">
            <a:extLst>
              <a:ext uri="{FF2B5EF4-FFF2-40B4-BE49-F238E27FC236}">
                <a16:creationId xmlns:a16="http://schemas.microsoft.com/office/drawing/2014/main" id="{D5AA53CA-1A43-244E-9503-0EAE1D7C4B3F}"/>
              </a:ext>
            </a:extLst>
          </p:cNvPr>
          <p:cNvSpPr/>
          <p:nvPr/>
        </p:nvSpPr>
        <p:spPr>
          <a:xfrm>
            <a:off x="5071758" y="3621368"/>
            <a:ext cx="22397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s-ES_tradnl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Leemon</a:t>
            </a:r>
            <a:r>
              <a:rPr lang="es-ES_tradnl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Turner, &amp; </a:t>
            </a:r>
            <a:r>
              <a:rPr lang="es-ES_tradnl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Jonsson</a:t>
            </a:r>
            <a:r>
              <a:rPr lang="es-ES_tradnl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2008)</a:t>
            </a:r>
            <a:r>
              <a:rPr lang="es-EC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93CDE91F-40E5-D748-9399-77A723E020B1}"/>
              </a:ext>
            </a:extLst>
          </p:cNvPr>
          <p:cNvSpPr/>
          <p:nvPr/>
        </p:nvSpPr>
        <p:spPr>
          <a:xfrm>
            <a:off x="5515790" y="3415507"/>
            <a:ext cx="13516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(Sahagún et al., 2010)</a:t>
            </a:r>
            <a:r>
              <a:rPr lang="es-EC" sz="1000" dirty="0"/>
              <a:t> </a:t>
            </a:r>
            <a:endParaRPr lang="es-ES_tradnl" sz="1000" dirty="0"/>
          </a:p>
        </p:txBody>
      </p:sp>
      <p:sp>
        <p:nvSpPr>
          <p:cNvPr id="158" name="Google Shape;1457;p44">
            <a:extLst>
              <a:ext uri="{FF2B5EF4-FFF2-40B4-BE49-F238E27FC236}">
                <a16:creationId xmlns:a16="http://schemas.microsoft.com/office/drawing/2014/main" id="{0E72DAFB-8C7B-1748-852A-1A1E61829CD9}"/>
              </a:ext>
            </a:extLst>
          </p:cNvPr>
          <p:cNvSpPr/>
          <p:nvPr/>
        </p:nvSpPr>
        <p:spPr>
          <a:xfrm>
            <a:off x="7877382" y="1591197"/>
            <a:ext cx="597259" cy="502200"/>
          </a:xfrm>
          <a:prstGeom prst="rect">
            <a:avLst/>
          </a:prstGeom>
          <a:solidFill>
            <a:srgbClr val="F3B4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2016</a:t>
            </a:r>
            <a:endParaRPr sz="14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9" name="Google Shape;1458;p44">
            <a:extLst>
              <a:ext uri="{FF2B5EF4-FFF2-40B4-BE49-F238E27FC236}">
                <a16:creationId xmlns:a16="http://schemas.microsoft.com/office/drawing/2014/main" id="{E253D4F8-C436-5D4C-99F7-9277BC02A546}"/>
              </a:ext>
            </a:extLst>
          </p:cNvPr>
          <p:cNvSpPr/>
          <p:nvPr/>
        </p:nvSpPr>
        <p:spPr>
          <a:xfrm>
            <a:off x="7877369" y="2484472"/>
            <a:ext cx="581999" cy="502200"/>
          </a:xfrm>
          <a:prstGeom prst="rect">
            <a:avLst/>
          </a:prstGeom>
          <a:solidFill>
            <a:srgbClr val="FFC7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2018</a:t>
            </a:r>
            <a:endParaRPr sz="14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1" name="Google Shape;1460;p44">
            <a:extLst>
              <a:ext uri="{FF2B5EF4-FFF2-40B4-BE49-F238E27FC236}">
                <a16:creationId xmlns:a16="http://schemas.microsoft.com/office/drawing/2014/main" id="{240696F1-4A94-784A-8A80-3BA93F61AEDE}"/>
              </a:ext>
            </a:extLst>
          </p:cNvPr>
          <p:cNvSpPr/>
          <p:nvPr/>
        </p:nvSpPr>
        <p:spPr>
          <a:xfrm>
            <a:off x="7877370" y="3377747"/>
            <a:ext cx="581998" cy="502200"/>
          </a:xfrm>
          <a:prstGeom prst="rect">
            <a:avLst/>
          </a:prstGeom>
          <a:solidFill>
            <a:srgbClr val="6FC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2018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3" name="Google Shape;1462;p44">
            <a:extLst>
              <a:ext uri="{FF2B5EF4-FFF2-40B4-BE49-F238E27FC236}">
                <a16:creationId xmlns:a16="http://schemas.microsoft.com/office/drawing/2014/main" id="{082AC624-9F7B-7F4B-A756-1E20DDF03BD9}"/>
              </a:ext>
            </a:extLst>
          </p:cNvPr>
          <p:cNvSpPr txBox="1"/>
          <p:nvPr/>
        </p:nvSpPr>
        <p:spPr>
          <a:xfrm>
            <a:off x="8961670" y="3361390"/>
            <a:ext cx="27624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s-EC" sz="1400" i="1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</a:t>
            </a:r>
            <a:r>
              <a:rPr lang="en" sz="1400" i="1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 vivo</a:t>
            </a:r>
            <a:r>
              <a:rPr lang="en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 54,19% </a:t>
            </a: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Mortalidad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64" name="Google Shape;1463;p44">
            <a:extLst>
              <a:ext uri="{FF2B5EF4-FFF2-40B4-BE49-F238E27FC236}">
                <a16:creationId xmlns:a16="http://schemas.microsoft.com/office/drawing/2014/main" id="{56F23E24-9C9A-0043-ADE0-DCC85E3EFDB3}"/>
              </a:ext>
            </a:extLst>
          </p:cNvPr>
          <p:cNvSpPr txBox="1"/>
          <p:nvPr/>
        </p:nvSpPr>
        <p:spPr>
          <a:xfrm>
            <a:off x="8961670" y="1574840"/>
            <a:ext cx="27624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i="1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 vivo</a:t>
            </a:r>
            <a:r>
              <a:rPr lang="en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 81% </a:t>
            </a: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Mortalidad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65" name="Google Shape;1464;p44">
            <a:extLst>
              <a:ext uri="{FF2B5EF4-FFF2-40B4-BE49-F238E27FC236}">
                <a16:creationId xmlns:a16="http://schemas.microsoft.com/office/drawing/2014/main" id="{6998BBDB-CF56-7C43-AECA-96A961F4EC6D}"/>
              </a:ext>
            </a:extLst>
          </p:cNvPr>
          <p:cNvSpPr txBox="1"/>
          <p:nvPr/>
        </p:nvSpPr>
        <p:spPr>
          <a:xfrm>
            <a:off x="8976829" y="2484472"/>
            <a:ext cx="27624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i="1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 vivo</a:t>
            </a:r>
            <a:r>
              <a:rPr lang="en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 44,16% </a:t>
            </a:r>
            <a:r>
              <a:rPr lang="en" sz="1400" kern="0" dirty="0" err="1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Mortalidad</a:t>
            </a:r>
            <a:endParaRPr sz="1400" kern="0" dirty="0">
              <a:solidFill>
                <a:srgbClr val="00000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cxnSp>
        <p:nvCxnSpPr>
          <p:cNvPr id="166" name="Google Shape;1465;p44">
            <a:extLst>
              <a:ext uri="{FF2B5EF4-FFF2-40B4-BE49-F238E27FC236}">
                <a16:creationId xmlns:a16="http://schemas.microsoft.com/office/drawing/2014/main" id="{2BB81AAA-521C-6C45-977D-AAB88C0A46D5}"/>
              </a:ext>
            </a:extLst>
          </p:cNvPr>
          <p:cNvCxnSpPr>
            <a:cxnSpLocks/>
            <a:stCxn id="158" idx="3"/>
            <a:endCxn id="164" idx="1"/>
          </p:cNvCxnSpPr>
          <p:nvPr/>
        </p:nvCxnSpPr>
        <p:spPr>
          <a:xfrm flipV="1">
            <a:off x="8474641" y="1842290"/>
            <a:ext cx="487029" cy="7"/>
          </a:xfrm>
          <a:prstGeom prst="straightConnector1">
            <a:avLst/>
          </a:prstGeom>
          <a:noFill/>
          <a:ln w="19050" cap="flat" cmpd="sng">
            <a:solidFill>
              <a:srgbClr val="F3B4A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466;p44">
            <a:extLst>
              <a:ext uri="{FF2B5EF4-FFF2-40B4-BE49-F238E27FC236}">
                <a16:creationId xmlns:a16="http://schemas.microsoft.com/office/drawing/2014/main" id="{85143BC5-BA05-5941-9F0F-3720D463A5B5}"/>
              </a:ext>
            </a:extLst>
          </p:cNvPr>
          <p:cNvCxnSpPr>
            <a:cxnSpLocks/>
            <a:stCxn id="159" idx="3"/>
            <a:endCxn id="165" idx="1"/>
          </p:cNvCxnSpPr>
          <p:nvPr/>
        </p:nvCxnSpPr>
        <p:spPr>
          <a:xfrm>
            <a:off x="8459368" y="2735572"/>
            <a:ext cx="517461" cy="16350"/>
          </a:xfrm>
          <a:prstGeom prst="straightConnector1">
            <a:avLst/>
          </a:prstGeom>
          <a:noFill/>
          <a:ln w="19050" cap="flat" cmpd="sng">
            <a:solidFill>
              <a:srgbClr val="FFC76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8" name="Google Shape;1467;p44">
            <a:extLst>
              <a:ext uri="{FF2B5EF4-FFF2-40B4-BE49-F238E27FC236}">
                <a16:creationId xmlns:a16="http://schemas.microsoft.com/office/drawing/2014/main" id="{8C335809-578F-0147-9BCD-0A87DA2339C5}"/>
              </a:ext>
            </a:extLst>
          </p:cNvPr>
          <p:cNvCxnSpPr>
            <a:cxnSpLocks/>
            <a:stCxn id="161" idx="3"/>
            <a:endCxn id="163" idx="1"/>
          </p:cNvCxnSpPr>
          <p:nvPr/>
        </p:nvCxnSpPr>
        <p:spPr>
          <a:xfrm flipV="1">
            <a:off x="8459368" y="3628840"/>
            <a:ext cx="502302" cy="7"/>
          </a:xfrm>
          <a:prstGeom prst="straightConnector1">
            <a:avLst/>
          </a:prstGeom>
          <a:noFill/>
          <a:ln w="19050" cap="flat" cmpd="sng">
            <a:solidFill>
              <a:srgbClr val="6FC1B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0" name="Google Shape;1469;p44">
            <a:extLst>
              <a:ext uri="{FF2B5EF4-FFF2-40B4-BE49-F238E27FC236}">
                <a16:creationId xmlns:a16="http://schemas.microsoft.com/office/drawing/2014/main" id="{F9424DD9-FE7F-9945-8FC6-7EBD2DFD9B23}"/>
              </a:ext>
            </a:extLst>
          </p:cNvPr>
          <p:cNvSpPr txBox="1"/>
          <p:nvPr/>
        </p:nvSpPr>
        <p:spPr>
          <a:xfrm>
            <a:off x="9683887" y="1237778"/>
            <a:ext cx="2040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i="1" kern="0" dirty="0" err="1">
                <a:solidFill>
                  <a:srgbClr val="F3B4A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Lecanicillum</a:t>
            </a:r>
            <a:r>
              <a:rPr lang="en" sz="1400" i="1" kern="0" dirty="0">
                <a:solidFill>
                  <a:srgbClr val="F3B4A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</a:t>
            </a:r>
            <a:r>
              <a:rPr lang="en" sz="1400" i="1" kern="0" dirty="0" err="1">
                <a:solidFill>
                  <a:srgbClr val="F3B4A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lecanii</a:t>
            </a:r>
            <a:endParaRPr sz="1400" i="1" kern="0" dirty="0">
              <a:solidFill>
                <a:srgbClr val="F3B4A8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171" name="Google Shape;1470;p44">
            <a:extLst>
              <a:ext uri="{FF2B5EF4-FFF2-40B4-BE49-F238E27FC236}">
                <a16:creationId xmlns:a16="http://schemas.microsoft.com/office/drawing/2014/main" id="{FC67B9F5-98DA-484E-A3D1-4762C98CA745}"/>
              </a:ext>
            </a:extLst>
          </p:cNvPr>
          <p:cNvSpPr txBox="1"/>
          <p:nvPr/>
        </p:nvSpPr>
        <p:spPr>
          <a:xfrm>
            <a:off x="9683887" y="2143901"/>
            <a:ext cx="2040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i="1" kern="0" dirty="0">
                <a:solidFill>
                  <a:srgbClr val="FFC768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Metarhizium anisopliae</a:t>
            </a:r>
            <a:endParaRPr sz="1400" i="1" kern="0" dirty="0">
              <a:solidFill>
                <a:srgbClr val="FFC768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172" name="Google Shape;1471;p44">
            <a:extLst>
              <a:ext uri="{FF2B5EF4-FFF2-40B4-BE49-F238E27FC236}">
                <a16:creationId xmlns:a16="http://schemas.microsoft.com/office/drawing/2014/main" id="{F7667934-F80F-9E45-A7EA-2ECD3F6CA834}"/>
              </a:ext>
            </a:extLst>
          </p:cNvPr>
          <p:cNvSpPr txBox="1"/>
          <p:nvPr/>
        </p:nvSpPr>
        <p:spPr>
          <a:xfrm>
            <a:off x="9683887" y="3050024"/>
            <a:ext cx="20403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6FC1BC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Beauveria bassiana</a:t>
            </a:r>
            <a:endParaRPr sz="1400" kern="0" dirty="0">
              <a:solidFill>
                <a:srgbClr val="6FC1BC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pic>
        <p:nvPicPr>
          <p:cNvPr id="178" name="Picture 2" descr="Resultado de imagen para ecuador">
            <a:extLst>
              <a:ext uri="{FF2B5EF4-FFF2-40B4-BE49-F238E27FC236}">
                <a16:creationId xmlns:a16="http://schemas.microsoft.com/office/drawing/2014/main" id="{9A4E482A-6939-DC4A-A147-1E864CAAF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239" y="903513"/>
            <a:ext cx="625861" cy="62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1" name="Google Shape;1142;p25">
            <a:extLst>
              <a:ext uri="{FF2B5EF4-FFF2-40B4-BE49-F238E27FC236}">
                <a16:creationId xmlns:a16="http://schemas.microsoft.com/office/drawing/2014/main" id="{6ED01D7A-B2F2-1849-8E68-0E4C0719C708}"/>
              </a:ext>
            </a:extLst>
          </p:cNvPr>
          <p:cNvGrpSpPr/>
          <p:nvPr/>
        </p:nvGrpSpPr>
        <p:grpSpPr>
          <a:xfrm>
            <a:off x="8824562" y="4634201"/>
            <a:ext cx="2844847" cy="572246"/>
            <a:chOff x="3838425" y="1399960"/>
            <a:chExt cx="3523546" cy="679328"/>
          </a:xfrm>
        </p:grpSpPr>
        <p:grpSp>
          <p:nvGrpSpPr>
            <p:cNvPr id="182" name="Google Shape;1144;p25">
              <a:extLst>
                <a:ext uri="{FF2B5EF4-FFF2-40B4-BE49-F238E27FC236}">
                  <a16:creationId xmlns:a16="http://schemas.microsoft.com/office/drawing/2014/main" id="{8595F3E8-4C4F-364A-A0E7-90849F7BBB67}"/>
                </a:ext>
              </a:extLst>
            </p:cNvPr>
            <p:cNvGrpSpPr/>
            <p:nvPr/>
          </p:nvGrpSpPr>
          <p:grpSpPr>
            <a:xfrm>
              <a:off x="3838425" y="1399960"/>
              <a:ext cx="3523546" cy="679328"/>
              <a:chOff x="3838425" y="1399960"/>
              <a:chExt cx="3523546" cy="679328"/>
            </a:xfrm>
          </p:grpSpPr>
          <p:sp>
            <p:nvSpPr>
              <p:cNvPr id="189" name="Google Shape;1145;p25">
                <a:extLst>
                  <a:ext uri="{FF2B5EF4-FFF2-40B4-BE49-F238E27FC236}">
                    <a16:creationId xmlns:a16="http://schemas.microsoft.com/office/drawing/2014/main" id="{A786A572-1436-1340-AC4B-076836FDBBA2}"/>
                  </a:ext>
                </a:extLst>
              </p:cNvPr>
              <p:cNvSpPr/>
              <p:nvPr/>
            </p:nvSpPr>
            <p:spPr>
              <a:xfrm>
                <a:off x="3838425" y="1430388"/>
                <a:ext cx="3523546" cy="648900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0" name="Google Shape;1147;p25">
                <a:extLst>
                  <a:ext uri="{FF2B5EF4-FFF2-40B4-BE49-F238E27FC236}">
                    <a16:creationId xmlns:a16="http://schemas.microsoft.com/office/drawing/2014/main" id="{32CA66BA-E82D-3D45-A496-874FC870AE8B}"/>
                  </a:ext>
                </a:extLst>
              </p:cNvPr>
              <p:cNvSpPr/>
              <p:nvPr/>
            </p:nvSpPr>
            <p:spPr>
              <a:xfrm>
                <a:off x="4420088" y="1399960"/>
                <a:ext cx="2511900" cy="66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37150" tIns="91425" rIns="137150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Análisis</a:t>
                </a: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 </a:t>
                </a:r>
                <a:r>
                  <a:rPr kumimoji="0" lang="en" sz="14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in vitro </a:t>
                </a: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e </a:t>
                </a:r>
                <a:r>
                  <a:rPr kumimoji="0" lang="en" sz="14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in vivo</a:t>
                </a: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 de </a:t>
                </a:r>
                <a:r>
                  <a:rPr kumimoji="0" lang="en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cepas</a:t>
                </a: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 </a:t>
                </a:r>
                <a:r>
                  <a:rPr kumimoji="0" lang="en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nativas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</p:grpSp>
        <p:grpSp>
          <p:nvGrpSpPr>
            <p:cNvPr id="183" name="Google Shape;1150;p25">
              <a:extLst>
                <a:ext uri="{FF2B5EF4-FFF2-40B4-BE49-F238E27FC236}">
                  <a16:creationId xmlns:a16="http://schemas.microsoft.com/office/drawing/2014/main" id="{E29A3EEE-3E67-6849-ADFE-1885BA2D9B75}"/>
                </a:ext>
              </a:extLst>
            </p:cNvPr>
            <p:cNvGrpSpPr/>
            <p:nvPr/>
          </p:nvGrpSpPr>
          <p:grpSpPr>
            <a:xfrm>
              <a:off x="3890343" y="1494671"/>
              <a:ext cx="506334" cy="505104"/>
              <a:chOff x="3890343" y="1494671"/>
              <a:chExt cx="506334" cy="505104"/>
            </a:xfrm>
          </p:grpSpPr>
          <p:sp>
            <p:nvSpPr>
              <p:cNvPr id="184" name="Google Shape;1151;p25">
                <a:extLst>
                  <a:ext uri="{FF2B5EF4-FFF2-40B4-BE49-F238E27FC236}">
                    <a16:creationId xmlns:a16="http://schemas.microsoft.com/office/drawing/2014/main" id="{C2BAFD52-55B1-3549-BB48-94F6D7415C5E}"/>
                  </a:ext>
                </a:extLst>
              </p:cNvPr>
              <p:cNvSpPr/>
              <p:nvPr/>
            </p:nvSpPr>
            <p:spPr>
              <a:xfrm>
                <a:off x="3891995" y="1494671"/>
                <a:ext cx="504682" cy="505104"/>
              </a:xfrm>
              <a:custGeom>
                <a:avLst/>
                <a:gdLst/>
                <a:ahLst/>
                <a:cxnLst/>
                <a:rect l="l" t="t" r="r" b="b"/>
                <a:pathLst>
                  <a:path w="14360" h="14372" extrusionOk="0">
                    <a:moveTo>
                      <a:pt x="14360" y="7180"/>
                    </a:moveTo>
                    <a:cubicBezTo>
                      <a:pt x="14360" y="11156"/>
                      <a:pt x="11145" y="14371"/>
                      <a:pt x="7180" y="14371"/>
                    </a:cubicBezTo>
                    <a:cubicBezTo>
                      <a:pt x="3216" y="14371"/>
                      <a:pt x="1" y="11156"/>
                      <a:pt x="1" y="7180"/>
                    </a:cubicBezTo>
                    <a:cubicBezTo>
                      <a:pt x="1" y="3215"/>
                      <a:pt x="3216" y="0"/>
                      <a:pt x="7180" y="0"/>
                    </a:cubicBezTo>
                    <a:cubicBezTo>
                      <a:pt x="11145" y="0"/>
                      <a:pt x="14360" y="3215"/>
                      <a:pt x="14360" y="718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5" name="Google Shape;1152;p25">
                <a:extLst>
                  <a:ext uri="{FF2B5EF4-FFF2-40B4-BE49-F238E27FC236}">
                    <a16:creationId xmlns:a16="http://schemas.microsoft.com/office/drawing/2014/main" id="{0AA38EFF-49D1-0A41-8DD2-6EBCFB4BDAE9}"/>
                  </a:ext>
                </a:extLst>
              </p:cNvPr>
              <p:cNvSpPr/>
              <p:nvPr/>
            </p:nvSpPr>
            <p:spPr>
              <a:xfrm>
                <a:off x="3890343" y="1617257"/>
                <a:ext cx="467428" cy="380304"/>
              </a:xfrm>
              <a:custGeom>
                <a:avLst/>
                <a:gdLst/>
                <a:ahLst/>
                <a:cxnLst/>
                <a:rect l="l" t="t" r="r" b="b"/>
                <a:pathLst>
                  <a:path w="13300" h="10821" extrusionOk="0">
                    <a:moveTo>
                      <a:pt x="1024" y="1"/>
                    </a:moveTo>
                    <a:cubicBezTo>
                      <a:pt x="548" y="798"/>
                      <a:pt x="226" y="1680"/>
                      <a:pt x="95" y="2608"/>
                    </a:cubicBezTo>
                    <a:cubicBezTo>
                      <a:pt x="24" y="3073"/>
                      <a:pt x="0" y="3537"/>
                      <a:pt x="36" y="4001"/>
                    </a:cubicBezTo>
                    <a:lnTo>
                      <a:pt x="48" y="4347"/>
                    </a:lnTo>
                    <a:lnTo>
                      <a:pt x="107" y="4704"/>
                    </a:lnTo>
                    <a:lnTo>
                      <a:pt x="155" y="5049"/>
                    </a:lnTo>
                    <a:cubicBezTo>
                      <a:pt x="191" y="5156"/>
                      <a:pt x="215" y="5275"/>
                      <a:pt x="250" y="5382"/>
                    </a:cubicBezTo>
                    <a:cubicBezTo>
                      <a:pt x="1063" y="8643"/>
                      <a:pt x="3990" y="10820"/>
                      <a:pt x="7213" y="10820"/>
                    </a:cubicBezTo>
                    <a:cubicBezTo>
                      <a:pt x="7767" y="10820"/>
                      <a:pt x="8331" y="10756"/>
                      <a:pt x="8894" y="10621"/>
                    </a:cubicBezTo>
                    <a:cubicBezTo>
                      <a:pt x="9347" y="10514"/>
                      <a:pt x="9787" y="10371"/>
                      <a:pt x="10216" y="10169"/>
                    </a:cubicBezTo>
                    <a:cubicBezTo>
                      <a:pt x="10632" y="9978"/>
                      <a:pt x="11037" y="9740"/>
                      <a:pt x="11418" y="9466"/>
                    </a:cubicBezTo>
                    <a:cubicBezTo>
                      <a:pt x="11787" y="9192"/>
                      <a:pt x="12145" y="8883"/>
                      <a:pt x="12454" y="8538"/>
                    </a:cubicBezTo>
                    <a:cubicBezTo>
                      <a:pt x="12776" y="8192"/>
                      <a:pt x="13049" y="7823"/>
                      <a:pt x="13299" y="7430"/>
                    </a:cubicBezTo>
                    <a:lnTo>
                      <a:pt x="13299" y="7430"/>
                    </a:lnTo>
                    <a:cubicBezTo>
                      <a:pt x="11967" y="9517"/>
                      <a:pt x="9675" y="10744"/>
                      <a:pt x="7248" y="10744"/>
                    </a:cubicBezTo>
                    <a:cubicBezTo>
                      <a:pt x="6878" y="10744"/>
                      <a:pt x="6505" y="10715"/>
                      <a:pt x="6132" y="10657"/>
                    </a:cubicBezTo>
                    <a:cubicBezTo>
                      <a:pt x="3310" y="10204"/>
                      <a:pt x="1024" y="8133"/>
                      <a:pt x="310" y="5370"/>
                    </a:cubicBezTo>
                    <a:cubicBezTo>
                      <a:pt x="286" y="5251"/>
                      <a:pt x="250" y="5144"/>
                      <a:pt x="226" y="5037"/>
                    </a:cubicBezTo>
                    <a:lnTo>
                      <a:pt x="167" y="4692"/>
                    </a:lnTo>
                    <a:lnTo>
                      <a:pt x="119" y="4347"/>
                    </a:lnTo>
                    <a:lnTo>
                      <a:pt x="95" y="4001"/>
                    </a:lnTo>
                    <a:cubicBezTo>
                      <a:pt x="60" y="3537"/>
                      <a:pt x="72" y="3073"/>
                      <a:pt x="143" y="2620"/>
                    </a:cubicBezTo>
                    <a:cubicBezTo>
                      <a:pt x="262" y="1691"/>
                      <a:pt x="560" y="798"/>
                      <a:pt x="10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grpSp>
            <p:nvGrpSpPr>
              <p:cNvPr id="186" name="Google Shape;1153;p25">
                <a:extLst>
                  <a:ext uri="{FF2B5EF4-FFF2-40B4-BE49-F238E27FC236}">
                    <a16:creationId xmlns:a16="http://schemas.microsoft.com/office/drawing/2014/main" id="{C32E7B37-0681-D942-8EDC-A7C830603CDC}"/>
                  </a:ext>
                </a:extLst>
              </p:cNvPr>
              <p:cNvGrpSpPr/>
              <p:nvPr/>
            </p:nvGrpSpPr>
            <p:grpSpPr>
              <a:xfrm>
                <a:off x="3998337" y="1601679"/>
                <a:ext cx="287336" cy="291041"/>
                <a:chOff x="-42617300" y="3587775"/>
                <a:chExt cx="306950" cy="310875"/>
              </a:xfrm>
            </p:grpSpPr>
            <p:sp>
              <p:nvSpPr>
                <p:cNvPr id="187" name="Google Shape;1154;p25">
                  <a:extLst>
                    <a:ext uri="{FF2B5EF4-FFF2-40B4-BE49-F238E27FC236}">
                      <a16:creationId xmlns:a16="http://schemas.microsoft.com/office/drawing/2014/main" id="{B2BB4742-512E-4747-B8C4-B360AFFA7E6D}"/>
                    </a:ext>
                  </a:extLst>
                </p:cNvPr>
                <p:cNvSpPr/>
                <p:nvPr/>
              </p:nvSpPr>
              <p:spPr>
                <a:xfrm>
                  <a:off x="-42617300" y="3587775"/>
                  <a:ext cx="306950" cy="3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8" h="12435" extrusionOk="0">
                      <a:moveTo>
                        <a:pt x="5905" y="860"/>
                      </a:moveTo>
                      <a:cubicBezTo>
                        <a:pt x="6421" y="860"/>
                        <a:pt x="6926" y="1412"/>
                        <a:pt x="7341" y="2467"/>
                      </a:cubicBezTo>
                      <a:cubicBezTo>
                        <a:pt x="6837" y="2593"/>
                        <a:pt x="6365" y="2782"/>
                        <a:pt x="5892" y="3003"/>
                      </a:cubicBezTo>
                      <a:cubicBezTo>
                        <a:pt x="5419" y="2782"/>
                        <a:pt x="4947" y="2593"/>
                        <a:pt x="4443" y="2467"/>
                      </a:cubicBezTo>
                      <a:cubicBezTo>
                        <a:pt x="4893" y="1381"/>
                        <a:pt x="5404" y="860"/>
                        <a:pt x="5905" y="860"/>
                      </a:cubicBezTo>
                      <a:close/>
                      <a:moveTo>
                        <a:pt x="4191" y="3255"/>
                      </a:moveTo>
                      <a:cubicBezTo>
                        <a:pt x="4443" y="3349"/>
                        <a:pt x="4632" y="3381"/>
                        <a:pt x="4884" y="3475"/>
                      </a:cubicBezTo>
                      <a:cubicBezTo>
                        <a:pt x="4726" y="3538"/>
                        <a:pt x="4600" y="3601"/>
                        <a:pt x="4443" y="3696"/>
                      </a:cubicBezTo>
                      <a:cubicBezTo>
                        <a:pt x="4285" y="3790"/>
                        <a:pt x="4159" y="3853"/>
                        <a:pt x="4002" y="3948"/>
                      </a:cubicBezTo>
                      <a:cubicBezTo>
                        <a:pt x="4096" y="3727"/>
                        <a:pt x="4159" y="3507"/>
                        <a:pt x="4191" y="3255"/>
                      </a:cubicBezTo>
                      <a:close/>
                      <a:moveTo>
                        <a:pt x="7625" y="3318"/>
                      </a:moveTo>
                      <a:cubicBezTo>
                        <a:pt x="7688" y="3507"/>
                        <a:pt x="7751" y="3727"/>
                        <a:pt x="7782" y="3979"/>
                      </a:cubicBezTo>
                      <a:cubicBezTo>
                        <a:pt x="7499" y="3790"/>
                        <a:pt x="7247" y="3633"/>
                        <a:pt x="6963" y="3507"/>
                      </a:cubicBezTo>
                      <a:cubicBezTo>
                        <a:pt x="7184" y="3412"/>
                        <a:pt x="7404" y="3349"/>
                        <a:pt x="7625" y="3318"/>
                      </a:cubicBezTo>
                      <a:close/>
                      <a:moveTo>
                        <a:pt x="2611" y="3034"/>
                      </a:moveTo>
                      <a:cubicBezTo>
                        <a:pt x="2846" y="3034"/>
                        <a:pt x="3110" y="3054"/>
                        <a:pt x="3403" y="3097"/>
                      </a:cubicBezTo>
                      <a:cubicBezTo>
                        <a:pt x="3309" y="3570"/>
                        <a:pt x="3183" y="4042"/>
                        <a:pt x="3151" y="4609"/>
                      </a:cubicBezTo>
                      <a:cubicBezTo>
                        <a:pt x="2742" y="4924"/>
                        <a:pt x="2363" y="5240"/>
                        <a:pt x="1954" y="5586"/>
                      </a:cubicBezTo>
                      <a:cubicBezTo>
                        <a:pt x="712" y="4068"/>
                        <a:pt x="945" y="3034"/>
                        <a:pt x="2611" y="3034"/>
                      </a:cubicBezTo>
                      <a:close/>
                      <a:moveTo>
                        <a:pt x="9301" y="3075"/>
                      </a:moveTo>
                      <a:cubicBezTo>
                        <a:pt x="10879" y="3075"/>
                        <a:pt x="11079" y="4102"/>
                        <a:pt x="9862" y="5618"/>
                      </a:cubicBezTo>
                      <a:cubicBezTo>
                        <a:pt x="9515" y="5271"/>
                        <a:pt x="9137" y="4924"/>
                        <a:pt x="8696" y="4641"/>
                      </a:cubicBezTo>
                      <a:cubicBezTo>
                        <a:pt x="8601" y="4137"/>
                        <a:pt x="8538" y="3601"/>
                        <a:pt x="8412" y="3160"/>
                      </a:cubicBezTo>
                      <a:cubicBezTo>
                        <a:pt x="8746" y="3102"/>
                        <a:pt x="9042" y="3075"/>
                        <a:pt x="9301" y="3075"/>
                      </a:cubicBezTo>
                      <a:close/>
                      <a:moveTo>
                        <a:pt x="8822" y="5744"/>
                      </a:moveTo>
                      <a:cubicBezTo>
                        <a:pt x="9011" y="5901"/>
                        <a:pt x="9169" y="6059"/>
                        <a:pt x="9326" y="6216"/>
                      </a:cubicBezTo>
                      <a:cubicBezTo>
                        <a:pt x="9169" y="6374"/>
                        <a:pt x="8980" y="6531"/>
                        <a:pt x="8822" y="6689"/>
                      </a:cubicBezTo>
                      <a:lnTo>
                        <a:pt x="8822" y="5744"/>
                      </a:lnTo>
                      <a:close/>
                      <a:moveTo>
                        <a:pt x="3025" y="5775"/>
                      </a:moveTo>
                      <a:lnTo>
                        <a:pt x="3025" y="6720"/>
                      </a:lnTo>
                      <a:cubicBezTo>
                        <a:pt x="2836" y="6563"/>
                        <a:pt x="2679" y="6405"/>
                        <a:pt x="2521" y="6248"/>
                      </a:cubicBezTo>
                      <a:cubicBezTo>
                        <a:pt x="2679" y="6090"/>
                        <a:pt x="2868" y="5933"/>
                        <a:pt x="3025" y="5775"/>
                      </a:cubicBezTo>
                      <a:close/>
                      <a:moveTo>
                        <a:pt x="5892" y="3885"/>
                      </a:moveTo>
                      <a:cubicBezTo>
                        <a:pt x="6617" y="4200"/>
                        <a:pt x="7278" y="4609"/>
                        <a:pt x="7908" y="5082"/>
                      </a:cubicBezTo>
                      <a:cubicBezTo>
                        <a:pt x="8003" y="5838"/>
                        <a:pt x="8003" y="6626"/>
                        <a:pt x="7908" y="7413"/>
                      </a:cubicBezTo>
                      <a:cubicBezTo>
                        <a:pt x="7278" y="7823"/>
                        <a:pt x="6585" y="8232"/>
                        <a:pt x="5892" y="8579"/>
                      </a:cubicBezTo>
                      <a:cubicBezTo>
                        <a:pt x="5545" y="8421"/>
                        <a:pt x="5230" y="8232"/>
                        <a:pt x="4884" y="8043"/>
                      </a:cubicBezTo>
                      <a:cubicBezTo>
                        <a:pt x="4537" y="7823"/>
                        <a:pt x="4191" y="7634"/>
                        <a:pt x="3876" y="7413"/>
                      </a:cubicBezTo>
                      <a:cubicBezTo>
                        <a:pt x="3844" y="6657"/>
                        <a:pt x="3844" y="5870"/>
                        <a:pt x="3876" y="5082"/>
                      </a:cubicBezTo>
                      <a:cubicBezTo>
                        <a:pt x="4191" y="4830"/>
                        <a:pt x="4537" y="4641"/>
                        <a:pt x="4884" y="4452"/>
                      </a:cubicBezTo>
                      <a:cubicBezTo>
                        <a:pt x="5230" y="4263"/>
                        <a:pt x="5577" y="4042"/>
                        <a:pt x="5892" y="3885"/>
                      </a:cubicBezTo>
                      <a:close/>
                      <a:moveTo>
                        <a:pt x="4033" y="8516"/>
                      </a:moveTo>
                      <a:cubicBezTo>
                        <a:pt x="4159" y="8579"/>
                        <a:pt x="4317" y="8674"/>
                        <a:pt x="4474" y="8737"/>
                      </a:cubicBezTo>
                      <a:cubicBezTo>
                        <a:pt x="4632" y="8831"/>
                        <a:pt x="4758" y="8894"/>
                        <a:pt x="4915" y="8989"/>
                      </a:cubicBezTo>
                      <a:cubicBezTo>
                        <a:pt x="4663" y="9052"/>
                        <a:pt x="4474" y="9146"/>
                        <a:pt x="4254" y="9178"/>
                      </a:cubicBezTo>
                      <a:cubicBezTo>
                        <a:pt x="4159" y="8926"/>
                        <a:pt x="4096" y="8737"/>
                        <a:pt x="4033" y="8516"/>
                      </a:cubicBezTo>
                      <a:close/>
                      <a:moveTo>
                        <a:pt x="7782" y="8516"/>
                      </a:moveTo>
                      <a:cubicBezTo>
                        <a:pt x="7751" y="8737"/>
                        <a:pt x="7688" y="8989"/>
                        <a:pt x="7625" y="9178"/>
                      </a:cubicBezTo>
                      <a:cubicBezTo>
                        <a:pt x="7404" y="9083"/>
                        <a:pt x="7184" y="9052"/>
                        <a:pt x="6963" y="8989"/>
                      </a:cubicBezTo>
                      <a:cubicBezTo>
                        <a:pt x="7278" y="8831"/>
                        <a:pt x="7499" y="8674"/>
                        <a:pt x="7782" y="8516"/>
                      </a:cubicBezTo>
                      <a:close/>
                      <a:moveTo>
                        <a:pt x="1954" y="6846"/>
                      </a:moveTo>
                      <a:cubicBezTo>
                        <a:pt x="2300" y="7193"/>
                        <a:pt x="2710" y="7571"/>
                        <a:pt x="3151" y="7823"/>
                      </a:cubicBezTo>
                      <a:cubicBezTo>
                        <a:pt x="3214" y="8358"/>
                        <a:pt x="3309" y="8863"/>
                        <a:pt x="3403" y="9335"/>
                      </a:cubicBezTo>
                      <a:cubicBezTo>
                        <a:pt x="3090" y="9388"/>
                        <a:pt x="2806" y="9414"/>
                        <a:pt x="2555" y="9414"/>
                      </a:cubicBezTo>
                      <a:cubicBezTo>
                        <a:pt x="1015" y="9414"/>
                        <a:pt x="681" y="8445"/>
                        <a:pt x="1954" y="6846"/>
                      </a:cubicBezTo>
                      <a:close/>
                      <a:moveTo>
                        <a:pt x="9925" y="6846"/>
                      </a:moveTo>
                      <a:lnTo>
                        <a:pt x="9925" y="6846"/>
                      </a:lnTo>
                      <a:cubicBezTo>
                        <a:pt x="11167" y="8392"/>
                        <a:pt x="10934" y="9430"/>
                        <a:pt x="9267" y="9430"/>
                      </a:cubicBezTo>
                      <a:cubicBezTo>
                        <a:pt x="9032" y="9430"/>
                        <a:pt x="8768" y="9410"/>
                        <a:pt x="8475" y="9367"/>
                      </a:cubicBezTo>
                      <a:cubicBezTo>
                        <a:pt x="8538" y="8894"/>
                        <a:pt x="8664" y="8390"/>
                        <a:pt x="8727" y="7823"/>
                      </a:cubicBezTo>
                      <a:cubicBezTo>
                        <a:pt x="9137" y="7508"/>
                        <a:pt x="9515" y="7193"/>
                        <a:pt x="9925" y="6846"/>
                      </a:cubicBezTo>
                      <a:close/>
                      <a:moveTo>
                        <a:pt x="5924" y="9461"/>
                      </a:moveTo>
                      <a:cubicBezTo>
                        <a:pt x="6396" y="9650"/>
                        <a:pt x="6869" y="9839"/>
                        <a:pt x="7404" y="9965"/>
                      </a:cubicBezTo>
                      <a:cubicBezTo>
                        <a:pt x="6962" y="11056"/>
                        <a:pt x="6440" y="11607"/>
                        <a:pt x="5922" y="11607"/>
                      </a:cubicBezTo>
                      <a:cubicBezTo>
                        <a:pt x="5408" y="11607"/>
                        <a:pt x="4898" y="11064"/>
                        <a:pt x="4474" y="9965"/>
                      </a:cubicBezTo>
                      <a:cubicBezTo>
                        <a:pt x="4978" y="9839"/>
                        <a:pt x="5451" y="9650"/>
                        <a:pt x="5924" y="9461"/>
                      </a:cubicBezTo>
                      <a:close/>
                      <a:moveTo>
                        <a:pt x="5931" y="1"/>
                      </a:moveTo>
                      <a:cubicBezTo>
                        <a:pt x="5817" y="1"/>
                        <a:pt x="5699" y="14"/>
                        <a:pt x="5577" y="41"/>
                      </a:cubicBezTo>
                      <a:cubicBezTo>
                        <a:pt x="4632" y="262"/>
                        <a:pt x="4002" y="1333"/>
                        <a:pt x="3655" y="2278"/>
                      </a:cubicBezTo>
                      <a:cubicBezTo>
                        <a:pt x="3326" y="2223"/>
                        <a:pt x="2973" y="2187"/>
                        <a:pt x="2624" y="2187"/>
                      </a:cubicBezTo>
                      <a:cubicBezTo>
                        <a:pt x="1770" y="2187"/>
                        <a:pt x="939" y="2404"/>
                        <a:pt x="536" y="3097"/>
                      </a:cubicBezTo>
                      <a:cubicBezTo>
                        <a:pt x="1" y="4074"/>
                        <a:pt x="662" y="5334"/>
                        <a:pt x="1387" y="6216"/>
                      </a:cubicBezTo>
                      <a:cubicBezTo>
                        <a:pt x="788" y="6972"/>
                        <a:pt x="158" y="8043"/>
                        <a:pt x="379" y="8926"/>
                      </a:cubicBezTo>
                      <a:cubicBezTo>
                        <a:pt x="599" y="9650"/>
                        <a:pt x="1166" y="10028"/>
                        <a:pt x="1922" y="10186"/>
                      </a:cubicBezTo>
                      <a:cubicBezTo>
                        <a:pt x="2157" y="10241"/>
                        <a:pt x="2410" y="10266"/>
                        <a:pt x="2668" y="10266"/>
                      </a:cubicBezTo>
                      <a:cubicBezTo>
                        <a:pt x="2998" y="10266"/>
                        <a:pt x="3337" y="10225"/>
                        <a:pt x="3655" y="10154"/>
                      </a:cubicBezTo>
                      <a:cubicBezTo>
                        <a:pt x="4221" y="11678"/>
                        <a:pt x="5076" y="12434"/>
                        <a:pt x="5929" y="12434"/>
                      </a:cubicBezTo>
                      <a:cubicBezTo>
                        <a:pt x="6786" y="12434"/>
                        <a:pt x="7639" y="11670"/>
                        <a:pt x="8192" y="10154"/>
                      </a:cubicBezTo>
                      <a:cubicBezTo>
                        <a:pt x="8550" y="10215"/>
                        <a:pt x="8882" y="10243"/>
                        <a:pt x="9186" y="10243"/>
                      </a:cubicBezTo>
                      <a:cubicBezTo>
                        <a:pt x="11589" y="10243"/>
                        <a:pt x="12278" y="8453"/>
                        <a:pt x="10460" y="6216"/>
                      </a:cubicBezTo>
                      <a:cubicBezTo>
                        <a:pt x="12272" y="4014"/>
                        <a:pt x="11618" y="2182"/>
                        <a:pt x="9217" y="2182"/>
                      </a:cubicBezTo>
                      <a:cubicBezTo>
                        <a:pt x="8904" y="2182"/>
                        <a:pt x="8562" y="2213"/>
                        <a:pt x="8192" y="2278"/>
                      </a:cubicBezTo>
                      <a:cubicBezTo>
                        <a:pt x="7765" y="1139"/>
                        <a:pt x="7004" y="1"/>
                        <a:pt x="5931" y="1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155;p25">
                  <a:extLst>
                    <a:ext uri="{FF2B5EF4-FFF2-40B4-BE49-F238E27FC236}">
                      <a16:creationId xmlns:a16="http://schemas.microsoft.com/office/drawing/2014/main" id="{0D8890BD-1DC9-AD4C-95B8-842B0EB643A9}"/>
                    </a:ext>
                  </a:extLst>
                </p:cNvPr>
                <p:cNvSpPr/>
                <p:nvPr/>
              </p:nvSpPr>
              <p:spPr>
                <a:xfrm>
                  <a:off x="-42500725" y="3712425"/>
                  <a:ext cx="63025" cy="6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1" h="2491" extrusionOk="0">
                      <a:moveTo>
                        <a:pt x="1313" y="0"/>
                      </a:moveTo>
                      <a:cubicBezTo>
                        <a:pt x="1295" y="0"/>
                        <a:pt x="1278" y="1"/>
                        <a:pt x="1261" y="1"/>
                      </a:cubicBezTo>
                      <a:cubicBezTo>
                        <a:pt x="599" y="1"/>
                        <a:pt x="0" y="569"/>
                        <a:pt x="63" y="1230"/>
                      </a:cubicBezTo>
                      <a:cubicBezTo>
                        <a:pt x="0" y="1955"/>
                        <a:pt x="567" y="2490"/>
                        <a:pt x="1261" y="2490"/>
                      </a:cubicBezTo>
                      <a:cubicBezTo>
                        <a:pt x="1954" y="2490"/>
                        <a:pt x="2521" y="1955"/>
                        <a:pt x="2489" y="1230"/>
                      </a:cubicBezTo>
                      <a:cubicBezTo>
                        <a:pt x="2489" y="585"/>
                        <a:pt x="1980" y="0"/>
                        <a:pt x="1313" y="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91" name="Rectángulo 190">
            <a:extLst>
              <a:ext uri="{FF2B5EF4-FFF2-40B4-BE49-F238E27FC236}">
                <a16:creationId xmlns:a16="http://schemas.microsoft.com/office/drawing/2014/main" id="{7E1E9627-93B6-C54B-9C2F-2940C63A6CDB}"/>
              </a:ext>
            </a:extLst>
          </p:cNvPr>
          <p:cNvSpPr/>
          <p:nvPr/>
        </p:nvSpPr>
        <p:spPr>
          <a:xfrm>
            <a:off x="6009022" y="4731354"/>
            <a:ext cx="1755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buClr>
                <a:srgbClr val="000000"/>
              </a:buClr>
              <a:defRPr/>
            </a:pPr>
            <a:r>
              <a:rPr lang="es-EC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Sin daño al animal,</a:t>
            </a:r>
          </a:p>
          <a:p>
            <a:pPr lvl="0" algn="r">
              <a:buClr>
                <a:srgbClr val="000000"/>
              </a:buClr>
              <a:defRPr/>
            </a:pPr>
            <a:r>
              <a:rPr lang="es-EC" sz="1400" kern="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personas, ambiente</a:t>
            </a:r>
          </a:p>
        </p:txBody>
      </p:sp>
      <p:cxnSp>
        <p:nvCxnSpPr>
          <p:cNvPr id="192" name="Google Shape;1467;p44">
            <a:extLst>
              <a:ext uri="{FF2B5EF4-FFF2-40B4-BE49-F238E27FC236}">
                <a16:creationId xmlns:a16="http://schemas.microsoft.com/office/drawing/2014/main" id="{8F983E2F-1A05-3A46-A913-DE5D462D6D0C}"/>
              </a:ext>
            </a:extLst>
          </p:cNvPr>
          <p:cNvCxnSpPr>
            <a:cxnSpLocks/>
          </p:cNvCxnSpPr>
          <p:nvPr/>
        </p:nvCxnSpPr>
        <p:spPr>
          <a:xfrm flipV="1">
            <a:off x="1585036" y="5005039"/>
            <a:ext cx="502302" cy="7"/>
          </a:xfrm>
          <a:prstGeom prst="straightConnector1">
            <a:avLst/>
          </a:prstGeom>
          <a:noFill/>
          <a:ln w="19050" cap="flat" cmpd="sng">
            <a:solidFill>
              <a:srgbClr val="6FC1B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467;p44">
            <a:extLst>
              <a:ext uri="{FF2B5EF4-FFF2-40B4-BE49-F238E27FC236}">
                <a16:creationId xmlns:a16="http://schemas.microsoft.com/office/drawing/2014/main" id="{892C8B04-E025-6D4B-BAC4-A262A4DFCDFA}"/>
              </a:ext>
            </a:extLst>
          </p:cNvPr>
          <p:cNvCxnSpPr>
            <a:cxnSpLocks/>
          </p:cNvCxnSpPr>
          <p:nvPr/>
        </p:nvCxnSpPr>
        <p:spPr>
          <a:xfrm flipV="1">
            <a:off x="4922510" y="4967374"/>
            <a:ext cx="502302" cy="7"/>
          </a:xfrm>
          <a:prstGeom prst="straightConnector1">
            <a:avLst/>
          </a:prstGeom>
          <a:noFill/>
          <a:ln w="19050" cap="flat" cmpd="sng">
            <a:solidFill>
              <a:srgbClr val="6FC1B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467;p44">
            <a:extLst>
              <a:ext uri="{FF2B5EF4-FFF2-40B4-BE49-F238E27FC236}">
                <a16:creationId xmlns:a16="http://schemas.microsoft.com/office/drawing/2014/main" id="{2D9B0F84-2707-284A-9FD5-3B1000487252}"/>
              </a:ext>
            </a:extLst>
          </p:cNvPr>
          <p:cNvCxnSpPr>
            <a:cxnSpLocks/>
          </p:cNvCxnSpPr>
          <p:nvPr/>
        </p:nvCxnSpPr>
        <p:spPr>
          <a:xfrm flipV="1">
            <a:off x="8303359" y="4954392"/>
            <a:ext cx="502302" cy="7"/>
          </a:xfrm>
          <a:prstGeom prst="straightConnector1">
            <a:avLst/>
          </a:prstGeom>
          <a:noFill/>
          <a:ln w="19050" cap="flat" cmpd="sng">
            <a:solidFill>
              <a:srgbClr val="6FC1B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56134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31859B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7796</TotalTime>
  <Words>2738</Words>
  <Application>Microsoft Macintosh PowerPoint</Application>
  <PresentationFormat>Panorámica</PresentationFormat>
  <Paragraphs>626</Paragraphs>
  <Slides>38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Consolas</vt:lpstr>
      <vt:lpstr>Courier New</vt:lpstr>
      <vt:lpstr>Fira Sans</vt:lpstr>
      <vt:lpstr>Fira Sans Extra Condensed</vt:lpstr>
      <vt:lpstr>Fira Sans Extra Condensed Medium</vt:lpstr>
      <vt:lpstr>Roboto</vt:lpstr>
      <vt:lpstr>Times New Roman</vt:lpstr>
      <vt:lpstr>Tema de Office</vt:lpstr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Jemmy Tipás</dc:creator>
  <cp:lastModifiedBy>Jemmy Tipás</cp:lastModifiedBy>
  <cp:revision>113</cp:revision>
  <dcterms:created xsi:type="dcterms:W3CDTF">2020-10-06T08:33:01Z</dcterms:created>
  <dcterms:modified xsi:type="dcterms:W3CDTF">2020-11-26T18:25:10Z</dcterms:modified>
</cp:coreProperties>
</file>