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6" r:id="rId2"/>
    <p:sldId id="257" r:id="rId3"/>
    <p:sldId id="259" r:id="rId4"/>
    <p:sldId id="263" r:id="rId5"/>
    <p:sldId id="264" r:id="rId6"/>
    <p:sldId id="262" r:id="rId7"/>
    <p:sldId id="261"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91" r:id="rId21"/>
    <p:sldId id="278" r:id="rId22"/>
    <p:sldId id="279" r:id="rId23"/>
    <p:sldId id="284" r:id="rId24"/>
    <p:sldId id="280" r:id="rId25"/>
    <p:sldId id="281" r:id="rId26"/>
    <p:sldId id="283" r:id="rId27"/>
    <p:sldId id="285" r:id="rId28"/>
    <p:sldId id="286" r:id="rId29"/>
    <p:sldId id="287" r:id="rId30"/>
    <p:sldId id="288" r:id="rId31"/>
    <p:sldId id="289" r:id="rId32"/>
    <p:sldId id="290" r:id="rId33"/>
    <p:sldId id="292" r:id="rId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786"/>
    <a:srgbClr val="9FB887"/>
    <a:srgbClr val="BFB650"/>
    <a:srgbClr val="B8B7B7"/>
    <a:srgbClr val="A1B989"/>
    <a:srgbClr val="BF805D"/>
    <a:srgbClr val="CBD9BE"/>
    <a:srgbClr val="719EBF"/>
    <a:srgbClr val="7389BF"/>
    <a:srgbClr val="A1B9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varScale="1">
        <p:scale>
          <a:sx n="68" d="100"/>
          <a:sy n="68"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853B49-680C-4DD3-9535-C0A65D7B567E}" type="doc">
      <dgm:prSet loTypeId="urn:microsoft.com/office/officeart/2005/8/layout/hProcess4" loCatId="process" qsTypeId="urn:microsoft.com/office/officeart/2005/8/quickstyle/simple1" qsCatId="simple" csTypeId="urn:microsoft.com/office/officeart/2005/8/colors/accent3_1" csCatId="accent3" phldr="1"/>
      <dgm:spPr/>
      <dgm:t>
        <a:bodyPr/>
        <a:lstStyle/>
        <a:p>
          <a:endParaRPr lang="es-MX"/>
        </a:p>
      </dgm:t>
    </dgm:pt>
    <dgm:pt modelId="{441CABC8-4BAF-4FE1-B418-DADDAA63E6BD}">
      <dgm:prSet phldrT="[Texto]" custT="1"/>
      <dgm:spPr/>
      <dgm:t>
        <a:bodyPr/>
        <a:lstStyle/>
        <a:p>
          <a:r>
            <a:rPr lang="es-MX" sz="2000" dirty="0">
              <a:latin typeface="Arial" panose="020B0604020202020204" pitchFamily="34" charset="0"/>
              <a:cs typeface="Arial" panose="020B0604020202020204" pitchFamily="34" charset="0"/>
            </a:rPr>
            <a:t>Morfología colonial</a:t>
          </a:r>
        </a:p>
      </dgm:t>
    </dgm:pt>
    <dgm:pt modelId="{D138BE43-9DAD-40C4-B1D6-53AC34AB9A63}" type="parTrans" cxnId="{198D20DB-496C-463F-81DC-007C67593321}">
      <dgm:prSet/>
      <dgm:spPr/>
      <dgm:t>
        <a:bodyPr/>
        <a:lstStyle/>
        <a:p>
          <a:endParaRPr lang="es-MX" sz="1600">
            <a:latin typeface="Arial" panose="020B0604020202020204" pitchFamily="34" charset="0"/>
            <a:cs typeface="Arial" panose="020B0604020202020204" pitchFamily="34" charset="0"/>
          </a:endParaRPr>
        </a:p>
      </dgm:t>
    </dgm:pt>
    <dgm:pt modelId="{6B965976-DCDA-4B3E-B85C-AD4CFEF88730}" type="sibTrans" cxnId="{198D20DB-496C-463F-81DC-007C67593321}">
      <dgm:prSet/>
      <dgm:spPr/>
      <dgm:t>
        <a:bodyPr/>
        <a:lstStyle/>
        <a:p>
          <a:endParaRPr lang="es-MX" sz="1600">
            <a:latin typeface="Arial" panose="020B0604020202020204" pitchFamily="34" charset="0"/>
            <a:cs typeface="Arial" panose="020B0604020202020204" pitchFamily="34" charset="0"/>
          </a:endParaRPr>
        </a:p>
      </dgm:t>
    </dgm:pt>
    <dgm:pt modelId="{55F54DA1-04B1-4168-8E4B-A1A83C4D7B7A}">
      <dgm:prSet phldrT="[Texto]" custT="1"/>
      <dgm:spPr/>
      <dgm:t>
        <a:bodyPr/>
        <a:lstStyle/>
        <a:p>
          <a:r>
            <a:rPr lang="es-MX" sz="2400" dirty="0">
              <a:latin typeface="Arial" panose="020B0604020202020204" pitchFamily="34" charset="0"/>
              <a:cs typeface="Arial" panose="020B0604020202020204" pitchFamily="34" charset="0"/>
            </a:rPr>
            <a:t>Pigmentación</a:t>
          </a:r>
        </a:p>
      </dgm:t>
    </dgm:pt>
    <dgm:pt modelId="{C36606FC-18D2-4764-B37B-FEF5237817D1}" type="parTrans" cxnId="{E47E8CE1-EFBE-4A81-8D7F-D50DF6B5B789}">
      <dgm:prSet/>
      <dgm:spPr/>
      <dgm:t>
        <a:bodyPr/>
        <a:lstStyle/>
        <a:p>
          <a:endParaRPr lang="es-MX" sz="1600">
            <a:latin typeface="Arial" panose="020B0604020202020204" pitchFamily="34" charset="0"/>
            <a:cs typeface="Arial" panose="020B0604020202020204" pitchFamily="34" charset="0"/>
          </a:endParaRPr>
        </a:p>
      </dgm:t>
    </dgm:pt>
    <dgm:pt modelId="{E568406E-B70A-4723-81DF-B0C11F853A35}" type="sibTrans" cxnId="{E47E8CE1-EFBE-4A81-8D7F-D50DF6B5B789}">
      <dgm:prSet/>
      <dgm:spPr/>
      <dgm:t>
        <a:bodyPr/>
        <a:lstStyle/>
        <a:p>
          <a:endParaRPr lang="es-MX" sz="1600">
            <a:latin typeface="Arial" panose="020B0604020202020204" pitchFamily="34" charset="0"/>
            <a:cs typeface="Arial" panose="020B0604020202020204" pitchFamily="34" charset="0"/>
          </a:endParaRPr>
        </a:p>
      </dgm:t>
    </dgm:pt>
    <dgm:pt modelId="{BBE7932D-CE2C-4C91-B417-D12358E9D7C5}">
      <dgm:prSet phldrT="[Texto]" custT="1"/>
      <dgm:spPr/>
      <dgm:t>
        <a:bodyPr/>
        <a:lstStyle/>
        <a:p>
          <a:r>
            <a:rPr lang="es-MX" sz="2400" dirty="0">
              <a:latin typeface="Arial" panose="020B0604020202020204" pitchFamily="34" charset="0"/>
              <a:cs typeface="Arial" panose="020B0604020202020204" pitchFamily="34" charset="0"/>
            </a:rPr>
            <a:t>Forma</a:t>
          </a:r>
        </a:p>
      </dgm:t>
    </dgm:pt>
    <dgm:pt modelId="{4436ED97-3DA0-44A0-AAFF-E2BE52651235}" type="parTrans" cxnId="{DDAAB101-F491-4B94-A7E7-230344AC1AC5}">
      <dgm:prSet/>
      <dgm:spPr/>
      <dgm:t>
        <a:bodyPr/>
        <a:lstStyle/>
        <a:p>
          <a:endParaRPr lang="es-MX" sz="1600">
            <a:latin typeface="Arial" panose="020B0604020202020204" pitchFamily="34" charset="0"/>
            <a:cs typeface="Arial" panose="020B0604020202020204" pitchFamily="34" charset="0"/>
          </a:endParaRPr>
        </a:p>
      </dgm:t>
    </dgm:pt>
    <dgm:pt modelId="{E8A24672-E10A-4A93-B891-0EAC68308BFA}" type="sibTrans" cxnId="{DDAAB101-F491-4B94-A7E7-230344AC1AC5}">
      <dgm:prSet/>
      <dgm:spPr/>
      <dgm:t>
        <a:bodyPr/>
        <a:lstStyle/>
        <a:p>
          <a:endParaRPr lang="es-MX" sz="1600">
            <a:latin typeface="Arial" panose="020B0604020202020204" pitchFamily="34" charset="0"/>
            <a:cs typeface="Arial" panose="020B0604020202020204" pitchFamily="34" charset="0"/>
          </a:endParaRPr>
        </a:p>
      </dgm:t>
    </dgm:pt>
    <dgm:pt modelId="{37652AD4-6E1A-411F-9DB2-3D576AE54FF6}">
      <dgm:prSet phldrT="[Texto]" custT="1"/>
      <dgm:spPr/>
      <dgm:t>
        <a:bodyPr/>
        <a:lstStyle/>
        <a:p>
          <a:r>
            <a:rPr lang="es-MX" sz="2000" dirty="0">
              <a:latin typeface="Arial" panose="020B0604020202020204" pitchFamily="34" charset="0"/>
              <a:cs typeface="Arial" panose="020B0604020202020204" pitchFamily="34" charset="0"/>
            </a:rPr>
            <a:t>Identificación bioquímica</a:t>
          </a:r>
        </a:p>
      </dgm:t>
    </dgm:pt>
    <dgm:pt modelId="{23E94C99-EBA0-40F1-84A2-87F0F1252B30}" type="parTrans" cxnId="{E9AE047B-2072-4E01-9F30-E3E9D39DFFF3}">
      <dgm:prSet/>
      <dgm:spPr/>
      <dgm:t>
        <a:bodyPr/>
        <a:lstStyle/>
        <a:p>
          <a:endParaRPr lang="es-MX" sz="1600">
            <a:latin typeface="Arial" panose="020B0604020202020204" pitchFamily="34" charset="0"/>
            <a:cs typeface="Arial" panose="020B0604020202020204" pitchFamily="34" charset="0"/>
          </a:endParaRPr>
        </a:p>
      </dgm:t>
    </dgm:pt>
    <dgm:pt modelId="{3503D3A7-01C9-45FA-B7AB-FE1735755652}" type="sibTrans" cxnId="{E9AE047B-2072-4E01-9F30-E3E9D39DFFF3}">
      <dgm:prSet/>
      <dgm:spPr/>
      <dgm:t>
        <a:bodyPr/>
        <a:lstStyle/>
        <a:p>
          <a:endParaRPr lang="es-MX" sz="1600">
            <a:latin typeface="Arial" panose="020B0604020202020204" pitchFamily="34" charset="0"/>
            <a:cs typeface="Arial" panose="020B0604020202020204" pitchFamily="34" charset="0"/>
          </a:endParaRPr>
        </a:p>
      </dgm:t>
    </dgm:pt>
    <dgm:pt modelId="{3E79A4E7-9AF2-4439-BD72-D440AED04C66}">
      <dgm:prSet phldrT="[Texto]" custT="1"/>
      <dgm:spPr/>
      <dgm:t>
        <a:bodyPr/>
        <a:lstStyle/>
        <a:p>
          <a:r>
            <a:rPr lang="es-MX" sz="2400" dirty="0">
              <a:latin typeface="Arial" panose="020B0604020202020204" pitchFamily="34" charset="0"/>
              <a:cs typeface="Arial" panose="020B0604020202020204" pitchFamily="34" charset="0"/>
            </a:rPr>
            <a:t>Tinción Gram</a:t>
          </a:r>
        </a:p>
      </dgm:t>
    </dgm:pt>
    <dgm:pt modelId="{F0B915C2-2A81-4053-BA3C-17FDC8A7FF47}" type="parTrans" cxnId="{9EE1BD70-CFDC-4AA3-A5C4-2A27C41B02F2}">
      <dgm:prSet/>
      <dgm:spPr/>
      <dgm:t>
        <a:bodyPr/>
        <a:lstStyle/>
        <a:p>
          <a:endParaRPr lang="es-MX" sz="1600">
            <a:latin typeface="Arial" panose="020B0604020202020204" pitchFamily="34" charset="0"/>
            <a:cs typeface="Arial" panose="020B0604020202020204" pitchFamily="34" charset="0"/>
          </a:endParaRPr>
        </a:p>
      </dgm:t>
    </dgm:pt>
    <dgm:pt modelId="{650DCC81-FA30-4E43-95BB-FEC768072D80}" type="sibTrans" cxnId="{9EE1BD70-CFDC-4AA3-A5C4-2A27C41B02F2}">
      <dgm:prSet/>
      <dgm:spPr/>
      <dgm:t>
        <a:bodyPr/>
        <a:lstStyle/>
        <a:p>
          <a:endParaRPr lang="es-MX" sz="1600">
            <a:latin typeface="Arial" panose="020B0604020202020204" pitchFamily="34" charset="0"/>
            <a:cs typeface="Arial" panose="020B0604020202020204" pitchFamily="34" charset="0"/>
          </a:endParaRPr>
        </a:p>
      </dgm:t>
    </dgm:pt>
    <dgm:pt modelId="{4257C193-A43C-469A-9B36-6FD1962A745B}">
      <dgm:prSet phldrT="[Texto]" custT="1"/>
      <dgm:spPr/>
      <dgm:t>
        <a:bodyPr/>
        <a:lstStyle/>
        <a:p>
          <a:r>
            <a:rPr lang="es-MX" sz="2400" dirty="0">
              <a:latin typeface="Arial" panose="020B0604020202020204" pitchFamily="34" charset="0"/>
              <a:cs typeface="Arial" panose="020B0604020202020204" pitchFamily="34" charset="0"/>
            </a:rPr>
            <a:t>Prueba Catalasa</a:t>
          </a:r>
        </a:p>
      </dgm:t>
    </dgm:pt>
    <dgm:pt modelId="{E3EFC5D5-5C79-4956-AADA-63A1E68FA889}" type="parTrans" cxnId="{C57A7D0A-F172-4552-96B2-69A097137635}">
      <dgm:prSet/>
      <dgm:spPr/>
      <dgm:t>
        <a:bodyPr/>
        <a:lstStyle/>
        <a:p>
          <a:endParaRPr lang="es-MX" sz="1600">
            <a:latin typeface="Arial" panose="020B0604020202020204" pitchFamily="34" charset="0"/>
            <a:cs typeface="Arial" panose="020B0604020202020204" pitchFamily="34" charset="0"/>
          </a:endParaRPr>
        </a:p>
      </dgm:t>
    </dgm:pt>
    <dgm:pt modelId="{E20CD8EC-5F40-4B56-BE4C-58534A056338}" type="sibTrans" cxnId="{C57A7D0A-F172-4552-96B2-69A097137635}">
      <dgm:prSet/>
      <dgm:spPr/>
      <dgm:t>
        <a:bodyPr/>
        <a:lstStyle/>
        <a:p>
          <a:endParaRPr lang="es-MX" sz="1600">
            <a:latin typeface="Arial" panose="020B0604020202020204" pitchFamily="34" charset="0"/>
            <a:cs typeface="Arial" panose="020B0604020202020204" pitchFamily="34" charset="0"/>
          </a:endParaRPr>
        </a:p>
      </dgm:t>
    </dgm:pt>
    <dgm:pt modelId="{33EDB291-1062-4AA8-ADA0-19DA578BA83C}">
      <dgm:prSet phldrT="[Texto]" custT="1"/>
      <dgm:spPr/>
      <dgm:t>
        <a:bodyPr/>
        <a:lstStyle/>
        <a:p>
          <a:r>
            <a:rPr lang="es-MX" sz="2000" dirty="0">
              <a:latin typeface="Arial" panose="020B0604020202020204" pitchFamily="34" charset="0"/>
              <a:cs typeface="Arial" panose="020B0604020202020204" pitchFamily="34" charset="0"/>
            </a:rPr>
            <a:t>Consorcio bacteriano y escalado</a:t>
          </a:r>
        </a:p>
      </dgm:t>
    </dgm:pt>
    <dgm:pt modelId="{BCD97FA0-C694-4D41-9735-AE3797F27A1D}" type="parTrans" cxnId="{E743D9C5-9210-458B-8758-C35725EF2800}">
      <dgm:prSet/>
      <dgm:spPr/>
      <dgm:t>
        <a:bodyPr/>
        <a:lstStyle/>
        <a:p>
          <a:endParaRPr lang="es-MX" sz="1600">
            <a:latin typeface="Arial" panose="020B0604020202020204" pitchFamily="34" charset="0"/>
            <a:cs typeface="Arial" panose="020B0604020202020204" pitchFamily="34" charset="0"/>
          </a:endParaRPr>
        </a:p>
      </dgm:t>
    </dgm:pt>
    <dgm:pt modelId="{0B6029CA-237B-4741-8B0B-E63EB3048017}" type="sibTrans" cxnId="{E743D9C5-9210-458B-8758-C35725EF2800}">
      <dgm:prSet/>
      <dgm:spPr/>
      <dgm:t>
        <a:bodyPr/>
        <a:lstStyle/>
        <a:p>
          <a:endParaRPr lang="es-MX" sz="1600">
            <a:latin typeface="Arial" panose="020B0604020202020204" pitchFamily="34" charset="0"/>
            <a:cs typeface="Arial" panose="020B0604020202020204" pitchFamily="34" charset="0"/>
          </a:endParaRPr>
        </a:p>
      </dgm:t>
    </dgm:pt>
    <dgm:pt modelId="{5E79F8B1-7CF1-4850-8437-95559549B1A9}">
      <dgm:prSet phldrT="[Texto]" custT="1"/>
      <dgm:spPr/>
      <dgm:t>
        <a:bodyPr/>
        <a:lstStyle/>
        <a:p>
          <a:r>
            <a:rPr lang="es-ES" sz="2400" dirty="0">
              <a:latin typeface="Arial" panose="020B0604020202020204" pitchFamily="34" charset="0"/>
              <a:cs typeface="Arial" panose="020B0604020202020204" pitchFamily="34" charset="0"/>
            </a:rPr>
            <a:t>1 mL de caldo MRS. </a:t>
          </a:r>
          <a:endParaRPr lang="es-MX" sz="2400" dirty="0">
            <a:latin typeface="Arial" panose="020B0604020202020204" pitchFamily="34" charset="0"/>
            <a:cs typeface="Arial" panose="020B0604020202020204" pitchFamily="34" charset="0"/>
          </a:endParaRPr>
        </a:p>
      </dgm:t>
    </dgm:pt>
    <dgm:pt modelId="{5B5DDAC4-1738-4258-9C08-20FB155F24D7}" type="parTrans" cxnId="{BA998A5D-6B30-4893-9C90-730BDCA228D5}">
      <dgm:prSet/>
      <dgm:spPr/>
      <dgm:t>
        <a:bodyPr/>
        <a:lstStyle/>
        <a:p>
          <a:endParaRPr lang="es-MX" sz="1600">
            <a:latin typeface="Arial" panose="020B0604020202020204" pitchFamily="34" charset="0"/>
            <a:cs typeface="Arial" panose="020B0604020202020204" pitchFamily="34" charset="0"/>
          </a:endParaRPr>
        </a:p>
      </dgm:t>
    </dgm:pt>
    <dgm:pt modelId="{79B38C26-BF58-4044-ACF9-9ADBAA920B35}" type="sibTrans" cxnId="{BA998A5D-6B30-4893-9C90-730BDCA228D5}">
      <dgm:prSet/>
      <dgm:spPr/>
      <dgm:t>
        <a:bodyPr/>
        <a:lstStyle/>
        <a:p>
          <a:endParaRPr lang="es-MX" sz="1600">
            <a:latin typeface="Arial" panose="020B0604020202020204" pitchFamily="34" charset="0"/>
            <a:cs typeface="Arial" panose="020B0604020202020204" pitchFamily="34" charset="0"/>
          </a:endParaRPr>
        </a:p>
      </dgm:t>
    </dgm:pt>
    <dgm:pt modelId="{BAB213C6-339A-4D27-A4E8-74B84C5753CE}">
      <dgm:prSet phldrT="[Texto]" custT="1"/>
      <dgm:spPr/>
      <dgm:t>
        <a:bodyPr/>
        <a:lstStyle/>
        <a:p>
          <a:r>
            <a:rPr lang="es-MX" sz="2000" dirty="0">
              <a:latin typeface="Arial" panose="020B0604020202020204" pitchFamily="34" charset="0"/>
              <a:cs typeface="Arial" panose="020B0604020202020204" pitchFamily="34" charset="0"/>
            </a:rPr>
            <a:t>50 mL -&gt; 1 L -&gt; 10 L</a:t>
          </a:r>
        </a:p>
      </dgm:t>
    </dgm:pt>
    <dgm:pt modelId="{466AA1F8-974C-492B-B3A4-C0503CE43453}" type="parTrans" cxnId="{381A0D91-DACA-4F69-9F6D-2AFD0E808BB7}">
      <dgm:prSet/>
      <dgm:spPr/>
      <dgm:t>
        <a:bodyPr/>
        <a:lstStyle/>
        <a:p>
          <a:endParaRPr lang="es-MX" sz="1600">
            <a:latin typeface="Arial" panose="020B0604020202020204" pitchFamily="34" charset="0"/>
            <a:cs typeface="Arial" panose="020B0604020202020204" pitchFamily="34" charset="0"/>
          </a:endParaRPr>
        </a:p>
      </dgm:t>
    </dgm:pt>
    <dgm:pt modelId="{EC8057D4-029D-4AB6-B7FF-74F3D1A30504}" type="sibTrans" cxnId="{381A0D91-DACA-4F69-9F6D-2AFD0E808BB7}">
      <dgm:prSet/>
      <dgm:spPr/>
      <dgm:t>
        <a:bodyPr/>
        <a:lstStyle/>
        <a:p>
          <a:endParaRPr lang="es-MX" sz="1600">
            <a:latin typeface="Arial" panose="020B0604020202020204" pitchFamily="34" charset="0"/>
            <a:cs typeface="Arial" panose="020B0604020202020204" pitchFamily="34" charset="0"/>
          </a:endParaRPr>
        </a:p>
      </dgm:t>
    </dgm:pt>
    <dgm:pt modelId="{F68F10C3-3292-42AB-B2F1-D50E4D1C0961}">
      <dgm:prSet phldrT="[Texto]" custT="1"/>
      <dgm:spPr/>
      <dgm:t>
        <a:bodyPr/>
        <a:lstStyle/>
        <a:p>
          <a:r>
            <a:rPr lang="es-MX" sz="2400" dirty="0">
              <a:latin typeface="Arial" panose="020B0604020202020204" pitchFamily="34" charset="0"/>
              <a:cs typeface="Arial" panose="020B0604020202020204" pitchFamily="34" charset="0"/>
            </a:rPr>
            <a:t>Aspecto</a:t>
          </a:r>
        </a:p>
      </dgm:t>
    </dgm:pt>
    <dgm:pt modelId="{CA9D27EC-0D4D-4670-80B2-136DC1B474D1}" type="parTrans" cxnId="{14213799-F448-427B-AF94-F9F449D42522}">
      <dgm:prSet/>
      <dgm:spPr/>
      <dgm:t>
        <a:bodyPr/>
        <a:lstStyle/>
        <a:p>
          <a:endParaRPr lang="es-MX" sz="1600">
            <a:latin typeface="Arial" panose="020B0604020202020204" pitchFamily="34" charset="0"/>
            <a:cs typeface="Arial" panose="020B0604020202020204" pitchFamily="34" charset="0"/>
          </a:endParaRPr>
        </a:p>
      </dgm:t>
    </dgm:pt>
    <dgm:pt modelId="{57C93597-3C36-4169-B108-5C943EA2DBC8}" type="sibTrans" cxnId="{14213799-F448-427B-AF94-F9F449D42522}">
      <dgm:prSet/>
      <dgm:spPr/>
      <dgm:t>
        <a:bodyPr/>
        <a:lstStyle/>
        <a:p>
          <a:endParaRPr lang="es-MX" sz="1600">
            <a:latin typeface="Arial" panose="020B0604020202020204" pitchFamily="34" charset="0"/>
            <a:cs typeface="Arial" panose="020B0604020202020204" pitchFamily="34" charset="0"/>
          </a:endParaRPr>
        </a:p>
      </dgm:t>
    </dgm:pt>
    <dgm:pt modelId="{B5064170-E0D7-4D07-B593-17C5DDC89341}">
      <dgm:prSet phldrT="[Texto]" custT="1"/>
      <dgm:spPr/>
      <dgm:t>
        <a:bodyPr/>
        <a:lstStyle/>
        <a:p>
          <a:r>
            <a:rPr lang="es-MX" sz="2400" dirty="0">
              <a:latin typeface="Arial" panose="020B0604020202020204" pitchFamily="34" charset="0"/>
              <a:cs typeface="Arial" panose="020B0604020202020204" pitchFamily="34" charset="0"/>
            </a:rPr>
            <a:t>Elevación</a:t>
          </a:r>
        </a:p>
      </dgm:t>
    </dgm:pt>
    <dgm:pt modelId="{1C263F42-ECBF-4184-B24C-4D845F03A740}" type="parTrans" cxnId="{75DD648D-1532-4034-A178-DCADE10390A0}">
      <dgm:prSet/>
      <dgm:spPr/>
      <dgm:t>
        <a:bodyPr/>
        <a:lstStyle/>
        <a:p>
          <a:endParaRPr lang="es-MX" sz="1600">
            <a:latin typeface="Arial" panose="020B0604020202020204" pitchFamily="34" charset="0"/>
            <a:cs typeface="Arial" panose="020B0604020202020204" pitchFamily="34" charset="0"/>
          </a:endParaRPr>
        </a:p>
      </dgm:t>
    </dgm:pt>
    <dgm:pt modelId="{24871C6B-B975-4A77-89CD-DC754EE83CE2}" type="sibTrans" cxnId="{75DD648D-1532-4034-A178-DCADE10390A0}">
      <dgm:prSet/>
      <dgm:spPr/>
      <dgm:t>
        <a:bodyPr/>
        <a:lstStyle/>
        <a:p>
          <a:endParaRPr lang="es-MX" sz="1600">
            <a:latin typeface="Arial" panose="020B0604020202020204" pitchFamily="34" charset="0"/>
            <a:cs typeface="Arial" panose="020B0604020202020204" pitchFamily="34" charset="0"/>
          </a:endParaRPr>
        </a:p>
      </dgm:t>
    </dgm:pt>
    <dgm:pt modelId="{BD11EAF2-E88A-4103-AA33-5620FE668644}">
      <dgm:prSet phldrT="[Texto]" custT="1"/>
      <dgm:spPr/>
      <dgm:t>
        <a:bodyPr/>
        <a:lstStyle/>
        <a:p>
          <a:r>
            <a:rPr lang="es-MX" sz="2400" dirty="0">
              <a:latin typeface="Arial" panose="020B0604020202020204" pitchFamily="34" charset="0"/>
              <a:cs typeface="Arial" panose="020B0604020202020204" pitchFamily="34" charset="0"/>
            </a:rPr>
            <a:t>Prueba Oxidasa</a:t>
          </a:r>
        </a:p>
      </dgm:t>
    </dgm:pt>
    <dgm:pt modelId="{6CA727B0-5E3E-4E30-A1AE-CA0BA3CD00A3}" type="parTrans" cxnId="{2F5C7DFE-2B0E-4109-9BC8-66CA72DA50E8}">
      <dgm:prSet/>
      <dgm:spPr/>
      <dgm:t>
        <a:bodyPr/>
        <a:lstStyle/>
        <a:p>
          <a:endParaRPr lang="es-MX" sz="1600">
            <a:latin typeface="Arial" panose="020B0604020202020204" pitchFamily="34" charset="0"/>
            <a:cs typeface="Arial" panose="020B0604020202020204" pitchFamily="34" charset="0"/>
          </a:endParaRPr>
        </a:p>
      </dgm:t>
    </dgm:pt>
    <dgm:pt modelId="{F50C752D-AF14-4C83-903B-FA2B2BC98711}" type="sibTrans" cxnId="{2F5C7DFE-2B0E-4109-9BC8-66CA72DA50E8}">
      <dgm:prSet/>
      <dgm:spPr/>
      <dgm:t>
        <a:bodyPr/>
        <a:lstStyle/>
        <a:p>
          <a:endParaRPr lang="es-MX" sz="1600">
            <a:latin typeface="Arial" panose="020B0604020202020204" pitchFamily="34" charset="0"/>
            <a:cs typeface="Arial" panose="020B0604020202020204" pitchFamily="34" charset="0"/>
          </a:endParaRPr>
        </a:p>
      </dgm:t>
    </dgm:pt>
    <dgm:pt modelId="{50D49F33-F7EB-4F18-A49F-069EDB10BB39}" type="pres">
      <dgm:prSet presAssocID="{34853B49-680C-4DD3-9535-C0A65D7B567E}" presName="Name0" presStyleCnt="0">
        <dgm:presLayoutVars>
          <dgm:dir/>
          <dgm:animLvl val="lvl"/>
          <dgm:resizeHandles val="exact"/>
        </dgm:presLayoutVars>
      </dgm:prSet>
      <dgm:spPr/>
    </dgm:pt>
    <dgm:pt modelId="{E387CBAF-8397-404D-B4DE-3D948CD3008A}" type="pres">
      <dgm:prSet presAssocID="{34853B49-680C-4DD3-9535-C0A65D7B567E}" presName="tSp" presStyleCnt="0"/>
      <dgm:spPr/>
    </dgm:pt>
    <dgm:pt modelId="{788FEB4D-2E52-4015-8E78-71659CB2D668}" type="pres">
      <dgm:prSet presAssocID="{34853B49-680C-4DD3-9535-C0A65D7B567E}" presName="bSp" presStyleCnt="0"/>
      <dgm:spPr/>
    </dgm:pt>
    <dgm:pt modelId="{F6CFD59B-855B-4D57-8786-C643FB108B7F}" type="pres">
      <dgm:prSet presAssocID="{34853B49-680C-4DD3-9535-C0A65D7B567E}" presName="process" presStyleCnt="0"/>
      <dgm:spPr/>
    </dgm:pt>
    <dgm:pt modelId="{FCC81E42-CA22-43F3-8D29-4F974F3E2267}" type="pres">
      <dgm:prSet presAssocID="{441CABC8-4BAF-4FE1-B418-DADDAA63E6BD}" presName="composite1" presStyleCnt="0"/>
      <dgm:spPr/>
    </dgm:pt>
    <dgm:pt modelId="{E8D4F0C7-B582-4E82-BDC0-3B23A6FE1610}" type="pres">
      <dgm:prSet presAssocID="{441CABC8-4BAF-4FE1-B418-DADDAA63E6BD}" presName="dummyNode1" presStyleLbl="node1" presStyleIdx="0" presStyleCnt="3"/>
      <dgm:spPr/>
    </dgm:pt>
    <dgm:pt modelId="{91DB9947-72BE-4335-AE61-2E3AE74E54CB}" type="pres">
      <dgm:prSet presAssocID="{441CABC8-4BAF-4FE1-B418-DADDAA63E6BD}" presName="childNode1" presStyleLbl="bgAcc1" presStyleIdx="0" presStyleCnt="3">
        <dgm:presLayoutVars>
          <dgm:bulletEnabled val="1"/>
        </dgm:presLayoutVars>
      </dgm:prSet>
      <dgm:spPr/>
    </dgm:pt>
    <dgm:pt modelId="{81E7C362-ADE6-48C7-9662-DC6D0AE662D2}" type="pres">
      <dgm:prSet presAssocID="{441CABC8-4BAF-4FE1-B418-DADDAA63E6BD}" presName="childNode1tx" presStyleLbl="bgAcc1" presStyleIdx="0" presStyleCnt="3">
        <dgm:presLayoutVars>
          <dgm:bulletEnabled val="1"/>
        </dgm:presLayoutVars>
      </dgm:prSet>
      <dgm:spPr/>
    </dgm:pt>
    <dgm:pt modelId="{15B6E902-9229-4E9E-9966-0E9DF6BD0E5E}" type="pres">
      <dgm:prSet presAssocID="{441CABC8-4BAF-4FE1-B418-DADDAA63E6BD}" presName="parentNode1" presStyleLbl="node1" presStyleIdx="0" presStyleCnt="3">
        <dgm:presLayoutVars>
          <dgm:chMax val="1"/>
          <dgm:bulletEnabled val="1"/>
        </dgm:presLayoutVars>
      </dgm:prSet>
      <dgm:spPr/>
    </dgm:pt>
    <dgm:pt modelId="{D7861C1D-F335-41FB-B128-E41BA8065338}" type="pres">
      <dgm:prSet presAssocID="{441CABC8-4BAF-4FE1-B418-DADDAA63E6BD}" presName="connSite1" presStyleCnt="0"/>
      <dgm:spPr/>
    </dgm:pt>
    <dgm:pt modelId="{7F967306-EC9B-4635-8B9D-78D61B40C929}" type="pres">
      <dgm:prSet presAssocID="{6B965976-DCDA-4B3E-B85C-AD4CFEF88730}" presName="Name9" presStyleLbl="sibTrans2D1" presStyleIdx="0" presStyleCnt="2"/>
      <dgm:spPr/>
    </dgm:pt>
    <dgm:pt modelId="{4EDD7782-8DF2-4D8D-AFB0-88BEE41ED4A9}" type="pres">
      <dgm:prSet presAssocID="{37652AD4-6E1A-411F-9DB2-3D576AE54FF6}" presName="composite2" presStyleCnt="0"/>
      <dgm:spPr/>
    </dgm:pt>
    <dgm:pt modelId="{C29A4C3E-F9B5-4D10-A946-067E701CC908}" type="pres">
      <dgm:prSet presAssocID="{37652AD4-6E1A-411F-9DB2-3D576AE54FF6}" presName="dummyNode2" presStyleLbl="node1" presStyleIdx="0" presStyleCnt="3"/>
      <dgm:spPr/>
    </dgm:pt>
    <dgm:pt modelId="{08AB302E-84CF-4296-A230-FE796C6D6379}" type="pres">
      <dgm:prSet presAssocID="{37652AD4-6E1A-411F-9DB2-3D576AE54FF6}" presName="childNode2" presStyleLbl="bgAcc1" presStyleIdx="1" presStyleCnt="3">
        <dgm:presLayoutVars>
          <dgm:bulletEnabled val="1"/>
        </dgm:presLayoutVars>
      </dgm:prSet>
      <dgm:spPr/>
    </dgm:pt>
    <dgm:pt modelId="{784610ED-D256-43AC-84B8-7BF0EF8A7CFB}" type="pres">
      <dgm:prSet presAssocID="{37652AD4-6E1A-411F-9DB2-3D576AE54FF6}" presName="childNode2tx" presStyleLbl="bgAcc1" presStyleIdx="1" presStyleCnt="3">
        <dgm:presLayoutVars>
          <dgm:bulletEnabled val="1"/>
        </dgm:presLayoutVars>
      </dgm:prSet>
      <dgm:spPr/>
    </dgm:pt>
    <dgm:pt modelId="{493B8CF1-A361-4F77-A782-135143A7A545}" type="pres">
      <dgm:prSet presAssocID="{37652AD4-6E1A-411F-9DB2-3D576AE54FF6}" presName="parentNode2" presStyleLbl="node1" presStyleIdx="1" presStyleCnt="3">
        <dgm:presLayoutVars>
          <dgm:chMax val="0"/>
          <dgm:bulletEnabled val="1"/>
        </dgm:presLayoutVars>
      </dgm:prSet>
      <dgm:spPr/>
    </dgm:pt>
    <dgm:pt modelId="{88A122EF-BDE9-4157-84FB-E8DFF1C67E37}" type="pres">
      <dgm:prSet presAssocID="{37652AD4-6E1A-411F-9DB2-3D576AE54FF6}" presName="connSite2" presStyleCnt="0"/>
      <dgm:spPr/>
    </dgm:pt>
    <dgm:pt modelId="{639A2A70-7670-47EF-ABD8-1F2BD7EF93BB}" type="pres">
      <dgm:prSet presAssocID="{3503D3A7-01C9-45FA-B7AB-FE1735755652}" presName="Name18" presStyleLbl="sibTrans2D1" presStyleIdx="1" presStyleCnt="2"/>
      <dgm:spPr/>
    </dgm:pt>
    <dgm:pt modelId="{B32E579B-629B-4220-96C2-C1B4610C4942}" type="pres">
      <dgm:prSet presAssocID="{33EDB291-1062-4AA8-ADA0-19DA578BA83C}" presName="composite1" presStyleCnt="0"/>
      <dgm:spPr/>
    </dgm:pt>
    <dgm:pt modelId="{520AA0CC-0F5E-44EC-8A4A-911947B9DC59}" type="pres">
      <dgm:prSet presAssocID="{33EDB291-1062-4AA8-ADA0-19DA578BA83C}" presName="dummyNode1" presStyleLbl="node1" presStyleIdx="1" presStyleCnt="3"/>
      <dgm:spPr/>
    </dgm:pt>
    <dgm:pt modelId="{49D56C4E-4459-45DB-8B88-89C2ECBE80CA}" type="pres">
      <dgm:prSet presAssocID="{33EDB291-1062-4AA8-ADA0-19DA578BA83C}" presName="childNode1" presStyleLbl="bgAcc1" presStyleIdx="2" presStyleCnt="3">
        <dgm:presLayoutVars>
          <dgm:bulletEnabled val="1"/>
        </dgm:presLayoutVars>
      </dgm:prSet>
      <dgm:spPr/>
    </dgm:pt>
    <dgm:pt modelId="{F0CD92FE-4421-4802-A63C-57CECB0AF22F}" type="pres">
      <dgm:prSet presAssocID="{33EDB291-1062-4AA8-ADA0-19DA578BA83C}" presName="childNode1tx" presStyleLbl="bgAcc1" presStyleIdx="2" presStyleCnt="3">
        <dgm:presLayoutVars>
          <dgm:bulletEnabled val="1"/>
        </dgm:presLayoutVars>
      </dgm:prSet>
      <dgm:spPr/>
    </dgm:pt>
    <dgm:pt modelId="{F7CBD279-666F-4951-AF26-75011CC103FA}" type="pres">
      <dgm:prSet presAssocID="{33EDB291-1062-4AA8-ADA0-19DA578BA83C}" presName="parentNode1" presStyleLbl="node1" presStyleIdx="2" presStyleCnt="3">
        <dgm:presLayoutVars>
          <dgm:chMax val="1"/>
          <dgm:bulletEnabled val="1"/>
        </dgm:presLayoutVars>
      </dgm:prSet>
      <dgm:spPr/>
    </dgm:pt>
    <dgm:pt modelId="{EB0BDA54-1E57-4AF5-99D0-FF74F036FB74}" type="pres">
      <dgm:prSet presAssocID="{33EDB291-1062-4AA8-ADA0-19DA578BA83C}" presName="connSite1" presStyleCnt="0"/>
      <dgm:spPr/>
    </dgm:pt>
  </dgm:ptLst>
  <dgm:cxnLst>
    <dgm:cxn modelId="{DDAAB101-F491-4B94-A7E7-230344AC1AC5}" srcId="{441CABC8-4BAF-4FE1-B418-DADDAA63E6BD}" destId="{BBE7932D-CE2C-4C91-B417-D12358E9D7C5}" srcOrd="1" destOrd="0" parTransId="{4436ED97-3DA0-44A0-AAFF-E2BE52651235}" sibTransId="{E8A24672-E10A-4A93-B891-0EAC68308BFA}"/>
    <dgm:cxn modelId="{AB12F609-2182-4733-B165-A4D6443DBFAF}" type="presOf" srcId="{3503D3A7-01C9-45FA-B7AB-FE1735755652}" destId="{639A2A70-7670-47EF-ABD8-1F2BD7EF93BB}" srcOrd="0" destOrd="0" presId="urn:microsoft.com/office/officeart/2005/8/layout/hProcess4"/>
    <dgm:cxn modelId="{C57A7D0A-F172-4552-96B2-69A097137635}" srcId="{37652AD4-6E1A-411F-9DB2-3D576AE54FF6}" destId="{4257C193-A43C-469A-9B36-6FD1962A745B}" srcOrd="1" destOrd="0" parTransId="{E3EFC5D5-5C79-4956-AADA-63A1E68FA889}" sibTransId="{E20CD8EC-5F40-4B56-BE4C-58534A056338}"/>
    <dgm:cxn modelId="{D7D37115-EB14-47D0-A2C4-460BEBA22A7D}" type="presOf" srcId="{4257C193-A43C-469A-9B36-6FD1962A745B}" destId="{08AB302E-84CF-4296-A230-FE796C6D6379}" srcOrd="0" destOrd="1" presId="urn:microsoft.com/office/officeart/2005/8/layout/hProcess4"/>
    <dgm:cxn modelId="{DC81F222-D2E0-4B1B-81BD-5ECEA35464D5}" type="presOf" srcId="{BD11EAF2-E88A-4103-AA33-5620FE668644}" destId="{08AB302E-84CF-4296-A230-FE796C6D6379}" srcOrd="0" destOrd="2" presId="urn:microsoft.com/office/officeart/2005/8/layout/hProcess4"/>
    <dgm:cxn modelId="{B8CABB26-52C2-4059-93FD-87CA7D83B0E8}" type="presOf" srcId="{BAB213C6-339A-4D27-A4E8-74B84C5753CE}" destId="{F0CD92FE-4421-4802-A63C-57CECB0AF22F}" srcOrd="1" destOrd="1" presId="urn:microsoft.com/office/officeart/2005/8/layout/hProcess4"/>
    <dgm:cxn modelId="{8472E733-9743-4098-8F33-439229C96326}" type="presOf" srcId="{4257C193-A43C-469A-9B36-6FD1962A745B}" destId="{784610ED-D256-43AC-84B8-7BF0EF8A7CFB}" srcOrd="1" destOrd="1" presId="urn:microsoft.com/office/officeart/2005/8/layout/hProcess4"/>
    <dgm:cxn modelId="{BA998A5D-6B30-4893-9C90-730BDCA228D5}" srcId="{33EDB291-1062-4AA8-ADA0-19DA578BA83C}" destId="{5E79F8B1-7CF1-4850-8437-95559549B1A9}" srcOrd="0" destOrd="0" parTransId="{5B5DDAC4-1738-4258-9C08-20FB155F24D7}" sibTransId="{79B38C26-BF58-4044-ACF9-9ADBAA920B35}"/>
    <dgm:cxn modelId="{0D38805F-09F4-4135-8E3C-8D0794BD09CF}" type="presOf" srcId="{5E79F8B1-7CF1-4850-8437-95559549B1A9}" destId="{49D56C4E-4459-45DB-8B88-89C2ECBE80CA}" srcOrd="0" destOrd="0" presId="urn:microsoft.com/office/officeart/2005/8/layout/hProcess4"/>
    <dgm:cxn modelId="{34CFB563-1560-4D5A-BB12-1CF03D24EC96}" type="presOf" srcId="{33EDB291-1062-4AA8-ADA0-19DA578BA83C}" destId="{F7CBD279-666F-4951-AF26-75011CC103FA}" srcOrd="0" destOrd="0" presId="urn:microsoft.com/office/officeart/2005/8/layout/hProcess4"/>
    <dgm:cxn modelId="{A0B0F043-9B4E-4273-92F0-6C3C5F795631}" type="presOf" srcId="{B5064170-E0D7-4D07-B593-17C5DDC89341}" destId="{91DB9947-72BE-4335-AE61-2E3AE74E54CB}" srcOrd="0" destOrd="3" presId="urn:microsoft.com/office/officeart/2005/8/layout/hProcess4"/>
    <dgm:cxn modelId="{01FAA147-849A-4FAC-BBAA-168F674599EC}" type="presOf" srcId="{37652AD4-6E1A-411F-9DB2-3D576AE54FF6}" destId="{493B8CF1-A361-4F77-A782-135143A7A545}" srcOrd="0" destOrd="0" presId="urn:microsoft.com/office/officeart/2005/8/layout/hProcess4"/>
    <dgm:cxn modelId="{8AB3EC4B-7320-4622-9AD7-5485E810C53D}" type="presOf" srcId="{55F54DA1-04B1-4168-8E4B-A1A83C4D7B7A}" destId="{81E7C362-ADE6-48C7-9662-DC6D0AE662D2}" srcOrd="1" destOrd="0" presId="urn:microsoft.com/office/officeart/2005/8/layout/hProcess4"/>
    <dgm:cxn modelId="{9EE1BD70-CFDC-4AA3-A5C4-2A27C41B02F2}" srcId="{37652AD4-6E1A-411F-9DB2-3D576AE54FF6}" destId="{3E79A4E7-9AF2-4439-BD72-D440AED04C66}" srcOrd="0" destOrd="0" parTransId="{F0B915C2-2A81-4053-BA3C-17FDC8A7FF47}" sibTransId="{650DCC81-FA30-4E43-95BB-FEC768072D80}"/>
    <dgm:cxn modelId="{75C07176-F23A-440C-B7C5-2E002E967DB4}" type="presOf" srcId="{5E79F8B1-7CF1-4850-8437-95559549B1A9}" destId="{F0CD92FE-4421-4802-A63C-57CECB0AF22F}" srcOrd="1" destOrd="0" presId="urn:microsoft.com/office/officeart/2005/8/layout/hProcess4"/>
    <dgm:cxn modelId="{CD95E256-2FB1-4C2E-93E5-8DC0ACF3A081}" type="presOf" srcId="{BAB213C6-339A-4D27-A4E8-74B84C5753CE}" destId="{49D56C4E-4459-45DB-8B88-89C2ECBE80CA}" srcOrd="0" destOrd="1" presId="urn:microsoft.com/office/officeart/2005/8/layout/hProcess4"/>
    <dgm:cxn modelId="{E9AE047B-2072-4E01-9F30-E3E9D39DFFF3}" srcId="{34853B49-680C-4DD3-9535-C0A65D7B567E}" destId="{37652AD4-6E1A-411F-9DB2-3D576AE54FF6}" srcOrd="1" destOrd="0" parTransId="{23E94C99-EBA0-40F1-84A2-87F0F1252B30}" sibTransId="{3503D3A7-01C9-45FA-B7AB-FE1735755652}"/>
    <dgm:cxn modelId="{8A6BBB81-408B-49F6-9BC5-19DD107D6970}" type="presOf" srcId="{3E79A4E7-9AF2-4439-BD72-D440AED04C66}" destId="{784610ED-D256-43AC-84B8-7BF0EF8A7CFB}" srcOrd="1" destOrd="0" presId="urn:microsoft.com/office/officeart/2005/8/layout/hProcess4"/>
    <dgm:cxn modelId="{6B49348A-8C63-4476-9C16-4264471EF517}" type="presOf" srcId="{B5064170-E0D7-4D07-B593-17C5DDC89341}" destId="{81E7C362-ADE6-48C7-9662-DC6D0AE662D2}" srcOrd="1" destOrd="3" presId="urn:microsoft.com/office/officeart/2005/8/layout/hProcess4"/>
    <dgm:cxn modelId="{75DD648D-1532-4034-A178-DCADE10390A0}" srcId="{441CABC8-4BAF-4FE1-B418-DADDAA63E6BD}" destId="{B5064170-E0D7-4D07-B593-17C5DDC89341}" srcOrd="3" destOrd="0" parTransId="{1C263F42-ECBF-4184-B24C-4D845F03A740}" sibTransId="{24871C6B-B975-4A77-89CD-DC754EE83CE2}"/>
    <dgm:cxn modelId="{381A0D91-DACA-4F69-9F6D-2AFD0E808BB7}" srcId="{33EDB291-1062-4AA8-ADA0-19DA578BA83C}" destId="{BAB213C6-339A-4D27-A4E8-74B84C5753CE}" srcOrd="1" destOrd="0" parTransId="{466AA1F8-974C-492B-B3A4-C0503CE43453}" sibTransId="{EC8057D4-029D-4AB6-B7FF-74F3D1A30504}"/>
    <dgm:cxn modelId="{5ADFE691-B9BA-4141-9164-BE58B5036E3F}" type="presOf" srcId="{55F54DA1-04B1-4168-8E4B-A1A83C4D7B7A}" destId="{91DB9947-72BE-4335-AE61-2E3AE74E54CB}" srcOrd="0" destOrd="0" presId="urn:microsoft.com/office/officeart/2005/8/layout/hProcess4"/>
    <dgm:cxn modelId="{06CE7E94-2769-4F1E-9C63-BEA87F6397C2}" type="presOf" srcId="{F68F10C3-3292-42AB-B2F1-D50E4D1C0961}" destId="{81E7C362-ADE6-48C7-9662-DC6D0AE662D2}" srcOrd="1" destOrd="2" presId="urn:microsoft.com/office/officeart/2005/8/layout/hProcess4"/>
    <dgm:cxn modelId="{41886095-9BEF-4E84-863D-DA8DDC1EE7B7}" type="presOf" srcId="{BBE7932D-CE2C-4C91-B417-D12358E9D7C5}" destId="{91DB9947-72BE-4335-AE61-2E3AE74E54CB}" srcOrd="0" destOrd="1" presId="urn:microsoft.com/office/officeart/2005/8/layout/hProcess4"/>
    <dgm:cxn modelId="{14213799-F448-427B-AF94-F9F449D42522}" srcId="{441CABC8-4BAF-4FE1-B418-DADDAA63E6BD}" destId="{F68F10C3-3292-42AB-B2F1-D50E4D1C0961}" srcOrd="2" destOrd="0" parTransId="{CA9D27EC-0D4D-4670-80B2-136DC1B474D1}" sibTransId="{57C93597-3C36-4169-B108-5C943EA2DBC8}"/>
    <dgm:cxn modelId="{4E9E6D9D-21B4-456D-B322-FA904FA9BD30}" type="presOf" srcId="{BD11EAF2-E88A-4103-AA33-5620FE668644}" destId="{784610ED-D256-43AC-84B8-7BF0EF8A7CFB}" srcOrd="1" destOrd="2" presId="urn:microsoft.com/office/officeart/2005/8/layout/hProcess4"/>
    <dgm:cxn modelId="{A235FEB4-03E1-4458-8079-183C4631BF58}" type="presOf" srcId="{F68F10C3-3292-42AB-B2F1-D50E4D1C0961}" destId="{91DB9947-72BE-4335-AE61-2E3AE74E54CB}" srcOrd="0" destOrd="2" presId="urn:microsoft.com/office/officeart/2005/8/layout/hProcess4"/>
    <dgm:cxn modelId="{E743D9C5-9210-458B-8758-C35725EF2800}" srcId="{34853B49-680C-4DD3-9535-C0A65D7B567E}" destId="{33EDB291-1062-4AA8-ADA0-19DA578BA83C}" srcOrd="2" destOrd="0" parTransId="{BCD97FA0-C694-4D41-9735-AE3797F27A1D}" sibTransId="{0B6029CA-237B-4741-8B0B-E63EB3048017}"/>
    <dgm:cxn modelId="{3E9521CA-B899-4060-90AD-01AA9ACBFDED}" type="presOf" srcId="{6B965976-DCDA-4B3E-B85C-AD4CFEF88730}" destId="{7F967306-EC9B-4635-8B9D-78D61B40C929}" srcOrd="0" destOrd="0" presId="urn:microsoft.com/office/officeart/2005/8/layout/hProcess4"/>
    <dgm:cxn modelId="{72FAFBD0-10FC-422A-BCA1-0C0D2F287D31}" type="presOf" srcId="{3E79A4E7-9AF2-4439-BD72-D440AED04C66}" destId="{08AB302E-84CF-4296-A230-FE796C6D6379}" srcOrd="0" destOrd="0" presId="urn:microsoft.com/office/officeart/2005/8/layout/hProcess4"/>
    <dgm:cxn modelId="{198D20DB-496C-463F-81DC-007C67593321}" srcId="{34853B49-680C-4DD3-9535-C0A65D7B567E}" destId="{441CABC8-4BAF-4FE1-B418-DADDAA63E6BD}" srcOrd="0" destOrd="0" parTransId="{D138BE43-9DAD-40C4-B1D6-53AC34AB9A63}" sibTransId="{6B965976-DCDA-4B3E-B85C-AD4CFEF88730}"/>
    <dgm:cxn modelId="{EF3DF2DD-0F21-4B9B-AD6F-32CDD5628C93}" type="presOf" srcId="{34853B49-680C-4DD3-9535-C0A65D7B567E}" destId="{50D49F33-F7EB-4F18-A49F-069EDB10BB39}" srcOrd="0" destOrd="0" presId="urn:microsoft.com/office/officeart/2005/8/layout/hProcess4"/>
    <dgm:cxn modelId="{E47E8CE1-EFBE-4A81-8D7F-D50DF6B5B789}" srcId="{441CABC8-4BAF-4FE1-B418-DADDAA63E6BD}" destId="{55F54DA1-04B1-4168-8E4B-A1A83C4D7B7A}" srcOrd="0" destOrd="0" parTransId="{C36606FC-18D2-4764-B37B-FEF5237817D1}" sibTransId="{E568406E-B70A-4723-81DF-B0C11F853A35}"/>
    <dgm:cxn modelId="{9330F7F8-1A4C-404C-A4DD-4E19A7A45B92}" type="presOf" srcId="{441CABC8-4BAF-4FE1-B418-DADDAA63E6BD}" destId="{15B6E902-9229-4E9E-9966-0E9DF6BD0E5E}" srcOrd="0" destOrd="0" presId="urn:microsoft.com/office/officeart/2005/8/layout/hProcess4"/>
    <dgm:cxn modelId="{8B9259FE-E5BB-416F-BA24-02ED09BC95CB}" type="presOf" srcId="{BBE7932D-CE2C-4C91-B417-D12358E9D7C5}" destId="{81E7C362-ADE6-48C7-9662-DC6D0AE662D2}" srcOrd="1" destOrd="1" presId="urn:microsoft.com/office/officeart/2005/8/layout/hProcess4"/>
    <dgm:cxn modelId="{2F5C7DFE-2B0E-4109-9BC8-66CA72DA50E8}" srcId="{37652AD4-6E1A-411F-9DB2-3D576AE54FF6}" destId="{BD11EAF2-E88A-4103-AA33-5620FE668644}" srcOrd="2" destOrd="0" parTransId="{6CA727B0-5E3E-4E30-A1AE-CA0BA3CD00A3}" sibTransId="{F50C752D-AF14-4C83-903B-FA2B2BC98711}"/>
    <dgm:cxn modelId="{6B5619B2-A0E2-47BC-93DE-149CABF50B39}" type="presParOf" srcId="{50D49F33-F7EB-4F18-A49F-069EDB10BB39}" destId="{E387CBAF-8397-404D-B4DE-3D948CD3008A}" srcOrd="0" destOrd="0" presId="urn:microsoft.com/office/officeart/2005/8/layout/hProcess4"/>
    <dgm:cxn modelId="{E2AB408C-8209-4863-9660-D6EBF1EDEE20}" type="presParOf" srcId="{50D49F33-F7EB-4F18-A49F-069EDB10BB39}" destId="{788FEB4D-2E52-4015-8E78-71659CB2D668}" srcOrd="1" destOrd="0" presId="urn:microsoft.com/office/officeart/2005/8/layout/hProcess4"/>
    <dgm:cxn modelId="{6D92F01F-9C2A-4B00-83C0-D7E11837B113}" type="presParOf" srcId="{50D49F33-F7EB-4F18-A49F-069EDB10BB39}" destId="{F6CFD59B-855B-4D57-8786-C643FB108B7F}" srcOrd="2" destOrd="0" presId="urn:microsoft.com/office/officeart/2005/8/layout/hProcess4"/>
    <dgm:cxn modelId="{8011138D-97C8-4E8E-93D2-6832DAAB264C}" type="presParOf" srcId="{F6CFD59B-855B-4D57-8786-C643FB108B7F}" destId="{FCC81E42-CA22-43F3-8D29-4F974F3E2267}" srcOrd="0" destOrd="0" presId="urn:microsoft.com/office/officeart/2005/8/layout/hProcess4"/>
    <dgm:cxn modelId="{B9C4A3B6-4710-42DC-94C1-E97283E9839F}" type="presParOf" srcId="{FCC81E42-CA22-43F3-8D29-4F974F3E2267}" destId="{E8D4F0C7-B582-4E82-BDC0-3B23A6FE1610}" srcOrd="0" destOrd="0" presId="urn:microsoft.com/office/officeart/2005/8/layout/hProcess4"/>
    <dgm:cxn modelId="{174A541D-53C9-436B-847F-C7ECF1313CEA}" type="presParOf" srcId="{FCC81E42-CA22-43F3-8D29-4F974F3E2267}" destId="{91DB9947-72BE-4335-AE61-2E3AE74E54CB}" srcOrd="1" destOrd="0" presId="urn:microsoft.com/office/officeart/2005/8/layout/hProcess4"/>
    <dgm:cxn modelId="{69D1B414-A639-4C4E-9F28-95CAB016CE1F}" type="presParOf" srcId="{FCC81E42-CA22-43F3-8D29-4F974F3E2267}" destId="{81E7C362-ADE6-48C7-9662-DC6D0AE662D2}" srcOrd="2" destOrd="0" presId="urn:microsoft.com/office/officeart/2005/8/layout/hProcess4"/>
    <dgm:cxn modelId="{40776070-D3FE-4B33-AB64-25FCDE87D37C}" type="presParOf" srcId="{FCC81E42-CA22-43F3-8D29-4F974F3E2267}" destId="{15B6E902-9229-4E9E-9966-0E9DF6BD0E5E}" srcOrd="3" destOrd="0" presId="urn:microsoft.com/office/officeart/2005/8/layout/hProcess4"/>
    <dgm:cxn modelId="{D301D31A-84EC-4F27-8E39-FD7CD3FD9DFD}" type="presParOf" srcId="{FCC81E42-CA22-43F3-8D29-4F974F3E2267}" destId="{D7861C1D-F335-41FB-B128-E41BA8065338}" srcOrd="4" destOrd="0" presId="urn:microsoft.com/office/officeart/2005/8/layout/hProcess4"/>
    <dgm:cxn modelId="{CB72C2A5-563C-49B5-8081-9367635C810F}" type="presParOf" srcId="{F6CFD59B-855B-4D57-8786-C643FB108B7F}" destId="{7F967306-EC9B-4635-8B9D-78D61B40C929}" srcOrd="1" destOrd="0" presId="urn:microsoft.com/office/officeart/2005/8/layout/hProcess4"/>
    <dgm:cxn modelId="{C8D839DF-1E7A-42DD-B4D4-260372C26020}" type="presParOf" srcId="{F6CFD59B-855B-4D57-8786-C643FB108B7F}" destId="{4EDD7782-8DF2-4D8D-AFB0-88BEE41ED4A9}" srcOrd="2" destOrd="0" presId="urn:microsoft.com/office/officeart/2005/8/layout/hProcess4"/>
    <dgm:cxn modelId="{A7048093-6D34-4811-BE32-FDAD8165BFA1}" type="presParOf" srcId="{4EDD7782-8DF2-4D8D-AFB0-88BEE41ED4A9}" destId="{C29A4C3E-F9B5-4D10-A946-067E701CC908}" srcOrd="0" destOrd="0" presId="urn:microsoft.com/office/officeart/2005/8/layout/hProcess4"/>
    <dgm:cxn modelId="{0634ED69-5138-41EE-8E6D-01CC7E8E02CF}" type="presParOf" srcId="{4EDD7782-8DF2-4D8D-AFB0-88BEE41ED4A9}" destId="{08AB302E-84CF-4296-A230-FE796C6D6379}" srcOrd="1" destOrd="0" presId="urn:microsoft.com/office/officeart/2005/8/layout/hProcess4"/>
    <dgm:cxn modelId="{4437DBD7-540F-4ACB-A0F0-CB8D3BFEDE15}" type="presParOf" srcId="{4EDD7782-8DF2-4D8D-AFB0-88BEE41ED4A9}" destId="{784610ED-D256-43AC-84B8-7BF0EF8A7CFB}" srcOrd="2" destOrd="0" presId="urn:microsoft.com/office/officeart/2005/8/layout/hProcess4"/>
    <dgm:cxn modelId="{3F75272E-2A2E-443B-9C98-9E5F2F59F4C8}" type="presParOf" srcId="{4EDD7782-8DF2-4D8D-AFB0-88BEE41ED4A9}" destId="{493B8CF1-A361-4F77-A782-135143A7A545}" srcOrd="3" destOrd="0" presId="urn:microsoft.com/office/officeart/2005/8/layout/hProcess4"/>
    <dgm:cxn modelId="{F612B280-A47C-4683-9F52-72CC88A763C1}" type="presParOf" srcId="{4EDD7782-8DF2-4D8D-AFB0-88BEE41ED4A9}" destId="{88A122EF-BDE9-4157-84FB-E8DFF1C67E37}" srcOrd="4" destOrd="0" presId="urn:microsoft.com/office/officeart/2005/8/layout/hProcess4"/>
    <dgm:cxn modelId="{D04A8D80-4E21-4E21-85BA-D0E218B6DEA8}" type="presParOf" srcId="{F6CFD59B-855B-4D57-8786-C643FB108B7F}" destId="{639A2A70-7670-47EF-ABD8-1F2BD7EF93BB}" srcOrd="3" destOrd="0" presId="urn:microsoft.com/office/officeart/2005/8/layout/hProcess4"/>
    <dgm:cxn modelId="{0ED887F5-3AC2-49F8-AD57-81FF71451C86}" type="presParOf" srcId="{F6CFD59B-855B-4D57-8786-C643FB108B7F}" destId="{B32E579B-629B-4220-96C2-C1B4610C4942}" srcOrd="4" destOrd="0" presId="urn:microsoft.com/office/officeart/2005/8/layout/hProcess4"/>
    <dgm:cxn modelId="{4A59596F-917F-4CEB-BC93-A6FFFFBBCDE9}" type="presParOf" srcId="{B32E579B-629B-4220-96C2-C1B4610C4942}" destId="{520AA0CC-0F5E-44EC-8A4A-911947B9DC59}" srcOrd="0" destOrd="0" presId="urn:microsoft.com/office/officeart/2005/8/layout/hProcess4"/>
    <dgm:cxn modelId="{6E399CFC-9730-4C06-BBAA-A18D96EE18FF}" type="presParOf" srcId="{B32E579B-629B-4220-96C2-C1B4610C4942}" destId="{49D56C4E-4459-45DB-8B88-89C2ECBE80CA}" srcOrd="1" destOrd="0" presId="urn:microsoft.com/office/officeart/2005/8/layout/hProcess4"/>
    <dgm:cxn modelId="{9A2C94AF-A6C4-4076-BC82-2BF25E56775F}" type="presParOf" srcId="{B32E579B-629B-4220-96C2-C1B4610C4942}" destId="{F0CD92FE-4421-4802-A63C-57CECB0AF22F}" srcOrd="2" destOrd="0" presId="urn:microsoft.com/office/officeart/2005/8/layout/hProcess4"/>
    <dgm:cxn modelId="{5354FFDA-5402-4105-AC2B-E3BC19B58CB8}" type="presParOf" srcId="{B32E579B-629B-4220-96C2-C1B4610C4942}" destId="{F7CBD279-666F-4951-AF26-75011CC103FA}" srcOrd="3" destOrd="0" presId="urn:microsoft.com/office/officeart/2005/8/layout/hProcess4"/>
    <dgm:cxn modelId="{DD506445-8568-4AC2-9C8F-763B686AE6C5}" type="presParOf" srcId="{B32E579B-629B-4220-96C2-C1B4610C4942}" destId="{EB0BDA54-1E57-4AF5-99D0-FF74F036FB7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885870-C5D6-4EFE-9516-5D06D8C885C0}" type="doc">
      <dgm:prSet loTypeId="urn:microsoft.com/office/officeart/2005/8/layout/arrow6" loCatId="relationship" qsTypeId="urn:microsoft.com/office/officeart/2005/8/quickstyle/simple5" qsCatId="simple" csTypeId="urn:microsoft.com/office/officeart/2005/8/colors/accent1_1" csCatId="accent1" phldr="1"/>
      <dgm:spPr/>
      <dgm:t>
        <a:bodyPr/>
        <a:lstStyle/>
        <a:p>
          <a:endParaRPr lang="es-MX"/>
        </a:p>
      </dgm:t>
    </dgm:pt>
    <dgm:pt modelId="{8A1CC1B2-A75E-4D60-A1F6-68D6998AF6AF}">
      <dgm:prSet phldrT="[Texto]" custT="1"/>
      <dgm:spPr/>
      <dgm:t>
        <a:bodyPr/>
        <a:lstStyle/>
        <a:p>
          <a:r>
            <a:rPr lang="es-MX" sz="1800" dirty="0">
              <a:effectLst/>
              <a:latin typeface="Arial" panose="020B0604020202020204" pitchFamily="34" charset="0"/>
              <a:cs typeface="Arial" panose="020B0604020202020204" pitchFamily="34" charset="0"/>
            </a:rPr>
            <a:t>EVALUACIÓN DE LA CINETICA MICROBIANA</a:t>
          </a:r>
        </a:p>
      </dgm:t>
    </dgm:pt>
    <dgm:pt modelId="{DE91D943-5FC1-4CCB-8998-36A55F1EA4CC}" type="parTrans" cxnId="{F6E7C50A-01C4-4439-8935-F3E19A18356B}">
      <dgm:prSet/>
      <dgm:spPr/>
      <dgm:t>
        <a:bodyPr/>
        <a:lstStyle/>
        <a:p>
          <a:endParaRPr lang="es-MX" sz="1600">
            <a:effectLst/>
            <a:latin typeface="Arial" panose="020B0604020202020204" pitchFamily="34" charset="0"/>
            <a:cs typeface="Arial" panose="020B0604020202020204" pitchFamily="34" charset="0"/>
          </a:endParaRPr>
        </a:p>
      </dgm:t>
    </dgm:pt>
    <dgm:pt modelId="{F9068A55-CB1E-49E8-A2AA-FB7FAA67C4AB}" type="sibTrans" cxnId="{F6E7C50A-01C4-4439-8935-F3E19A18356B}">
      <dgm:prSet/>
      <dgm:spPr/>
      <dgm:t>
        <a:bodyPr/>
        <a:lstStyle/>
        <a:p>
          <a:endParaRPr lang="es-MX" sz="1600">
            <a:effectLst/>
            <a:latin typeface="Arial" panose="020B0604020202020204" pitchFamily="34" charset="0"/>
            <a:cs typeface="Arial" panose="020B0604020202020204" pitchFamily="34" charset="0"/>
          </a:endParaRPr>
        </a:p>
      </dgm:t>
    </dgm:pt>
    <dgm:pt modelId="{E9E14483-2F92-4B82-B92C-C8FCBA67BCF6}">
      <dgm:prSet phldrT="[Texto]" custT="1"/>
      <dgm:spPr/>
      <dgm:t>
        <a:bodyPr/>
        <a:lstStyle/>
        <a:p>
          <a:r>
            <a:rPr lang="es-MX" sz="1800" dirty="0">
              <a:effectLst/>
              <a:latin typeface="Arial" panose="020B0604020202020204" pitchFamily="34" charset="0"/>
              <a:cs typeface="Arial" panose="020B0604020202020204" pitchFamily="34" charset="0"/>
            </a:rPr>
            <a:t>ANÁLISIS ESTADÍSTICO</a:t>
          </a:r>
        </a:p>
      </dgm:t>
    </dgm:pt>
    <dgm:pt modelId="{DD3FFCAF-7282-4EB4-BAAF-D5A8905133E3}" type="parTrans" cxnId="{4DB73EF3-DF47-4B7F-86B5-AFFCE31A6966}">
      <dgm:prSet/>
      <dgm:spPr/>
      <dgm:t>
        <a:bodyPr/>
        <a:lstStyle/>
        <a:p>
          <a:endParaRPr lang="es-MX" sz="1600">
            <a:effectLst/>
            <a:latin typeface="Arial" panose="020B0604020202020204" pitchFamily="34" charset="0"/>
            <a:cs typeface="Arial" panose="020B0604020202020204" pitchFamily="34" charset="0"/>
          </a:endParaRPr>
        </a:p>
      </dgm:t>
    </dgm:pt>
    <dgm:pt modelId="{5BDAEA9B-BD1C-4286-9108-B87195450909}" type="sibTrans" cxnId="{4DB73EF3-DF47-4B7F-86B5-AFFCE31A6966}">
      <dgm:prSet/>
      <dgm:spPr/>
      <dgm:t>
        <a:bodyPr/>
        <a:lstStyle/>
        <a:p>
          <a:endParaRPr lang="es-MX" sz="1600">
            <a:effectLst/>
            <a:latin typeface="Arial" panose="020B0604020202020204" pitchFamily="34" charset="0"/>
            <a:cs typeface="Arial" panose="020B0604020202020204" pitchFamily="34" charset="0"/>
          </a:endParaRPr>
        </a:p>
      </dgm:t>
    </dgm:pt>
    <dgm:pt modelId="{B129E74A-9D02-454D-A425-3C4E052CF3C7}" type="pres">
      <dgm:prSet presAssocID="{D2885870-C5D6-4EFE-9516-5D06D8C885C0}" presName="compositeShape" presStyleCnt="0">
        <dgm:presLayoutVars>
          <dgm:chMax val="2"/>
          <dgm:dir/>
          <dgm:resizeHandles val="exact"/>
        </dgm:presLayoutVars>
      </dgm:prSet>
      <dgm:spPr/>
    </dgm:pt>
    <dgm:pt modelId="{8CF1315B-1E65-444A-A8F3-81B760DCD9CA}" type="pres">
      <dgm:prSet presAssocID="{D2885870-C5D6-4EFE-9516-5D06D8C885C0}" presName="ribbon" presStyleLbl="node1" presStyleIdx="0" presStyleCnt="1"/>
      <dgm:spPr/>
    </dgm:pt>
    <dgm:pt modelId="{EBBF214F-55A6-4BE1-B08F-8AADD952D8FA}" type="pres">
      <dgm:prSet presAssocID="{D2885870-C5D6-4EFE-9516-5D06D8C885C0}" presName="leftArrowText" presStyleLbl="node1" presStyleIdx="0" presStyleCnt="1">
        <dgm:presLayoutVars>
          <dgm:chMax val="0"/>
          <dgm:bulletEnabled val="1"/>
        </dgm:presLayoutVars>
      </dgm:prSet>
      <dgm:spPr/>
    </dgm:pt>
    <dgm:pt modelId="{DAF29E68-0179-4FDE-8DB3-489C6A7115AC}" type="pres">
      <dgm:prSet presAssocID="{D2885870-C5D6-4EFE-9516-5D06D8C885C0}" presName="rightArrowText" presStyleLbl="node1" presStyleIdx="0" presStyleCnt="1">
        <dgm:presLayoutVars>
          <dgm:chMax val="0"/>
          <dgm:bulletEnabled val="1"/>
        </dgm:presLayoutVars>
      </dgm:prSet>
      <dgm:spPr/>
    </dgm:pt>
  </dgm:ptLst>
  <dgm:cxnLst>
    <dgm:cxn modelId="{F6E7C50A-01C4-4439-8935-F3E19A18356B}" srcId="{D2885870-C5D6-4EFE-9516-5D06D8C885C0}" destId="{8A1CC1B2-A75E-4D60-A1F6-68D6998AF6AF}" srcOrd="0" destOrd="0" parTransId="{DE91D943-5FC1-4CCB-8998-36A55F1EA4CC}" sibTransId="{F9068A55-CB1E-49E8-A2AA-FB7FAA67C4AB}"/>
    <dgm:cxn modelId="{3F88C086-A582-4C75-8CF4-49308ED9F34D}" type="presOf" srcId="{E9E14483-2F92-4B82-B92C-C8FCBA67BCF6}" destId="{DAF29E68-0179-4FDE-8DB3-489C6A7115AC}" srcOrd="0" destOrd="0" presId="urn:microsoft.com/office/officeart/2005/8/layout/arrow6"/>
    <dgm:cxn modelId="{5573E6BF-CB50-4398-A5B9-1CADF1BEC4AB}" type="presOf" srcId="{D2885870-C5D6-4EFE-9516-5D06D8C885C0}" destId="{B129E74A-9D02-454D-A425-3C4E052CF3C7}" srcOrd="0" destOrd="0" presId="urn:microsoft.com/office/officeart/2005/8/layout/arrow6"/>
    <dgm:cxn modelId="{2D8E00ED-D841-4FA7-92C6-E4BC4FE3E149}" type="presOf" srcId="{8A1CC1B2-A75E-4D60-A1F6-68D6998AF6AF}" destId="{EBBF214F-55A6-4BE1-B08F-8AADD952D8FA}" srcOrd="0" destOrd="0" presId="urn:microsoft.com/office/officeart/2005/8/layout/arrow6"/>
    <dgm:cxn modelId="{4DB73EF3-DF47-4B7F-86B5-AFFCE31A6966}" srcId="{D2885870-C5D6-4EFE-9516-5D06D8C885C0}" destId="{E9E14483-2F92-4B82-B92C-C8FCBA67BCF6}" srcOrd="1" destOrd="0" parTransId="{DD3FFCAF-7282-4EB4-BAAF-D5A8905133E3}" sibTransId="{5BDAEA9B-BD1C-4286-9108-B87195450909}"/>
    <dgm:cxn modelId="{315B9384-C1A2-442F-B00B-C5CA8C83F783}" type="presParOf" srcId="{B129E74A-9D02-454D-A425-3C4E052CF3C7}" destId="{8CF1315B-1E65-444A-A8F3-81B760DCD9CA}" srcOrd="0" destOrd="0" presId="urn:microsoft.com/office/officeart/2005/8/layout/arrow6"/>
    <dgm:cxn modelId="{9BAB14F4-3788-4D06-BE57-13B54A8D6E04}" type="presParOf" srcId="{B129E74A-9D02-454D-A425-3C4E052CF3C7}" destId="{EBBF214F-55A6-4BE1-B08F-8AADD952D8FA}" srcOrd="1" destOrd="0" presId="urn:microsoft.com/office/officeart/2005/8/layout/arrow6"/>
    <dgm:cxn modelId="{7ACFE070-AAB8-41EE-B598-80B95A90002E}" type="presParOf" srcId="{B129E74A-9D02-454D-A425-3C4E052CF3C7}" destId="{DAF29E68-0179-4FDE-8DB3-489C6A7115AC}"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solidFill>
          <a:srgbClr val="BF805D"/>
        </a:solidFill>
        <a:ln>
          <a:solidFill>
            <a:srgbClr val="BF805D"/>
          </a:solidFill>
        </a:ln>
      </dgm:spPr>
      <dgm:t>
        <a:bodyPr/>
        <a:lstStyle/>
        <a:p>
          <a:r>
            <a:rPr lang="es-ES" dirty="0">
              <a:solidFill>
                <a:schemeClr val="bg1"/>
              </a:solidFill>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BF805D"/>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F07688-1A86-4C41-B47F-FE52D1729EC1}" type="doc">
      <dgm:prSet loTypeId="urn:microsoft.com/office/officeart/2005/8/layout/bProcess2" loCatId="process" qsTypeId="urn:microsoft.com/office/officeart/2005/8/quickstyle/simple5" qsCatId="simple" csTypeId="urn:microsoft.com/office/officeart/2005/8/colors/accent3_1" csCatId="accent3" phldr="1"/>
      <dgm:spPr/>
      <dgm:t>
        <a:bodyPr/>
        <a:lstStyle/>
        <a:p>
          <a:endParaRPr lang="es-MX"/>
        </a:p>
      </dgm:t>
    </dgm:pt>
    <dgm:pt modelId="{55DC1956-4C7E-40E7-829A-BAFA72D2203C}">
      <dgm:prSet phldrT="[Texto]" custT="1"/>
      <dgm:spPr/>
      <dgm:t>
        <a:bodyPr/>
        <a:lstStyle/>
        <a:p>
          <a:r>
            <a:rPr lang="es-MX" sz="1400" dirty="0">
              <a:latin typeface="Arial" panose="020B0604020202020204" pitchFamily="34" charset="0"/>
              <a:cs typeface="Arial" panose="020B0604020202020204" pitchFamily="34" charset="0"/>
            </a:rPr>
            <a:t>300 conteos bacterianos</a:t>
          </a:r>
        </a:p>
      </dgm:t>
    </dgm:pt>
    <dgm:pt modelId="{D5144518-805F-4046-B47B-8807185892C5}" type="parTrans" cxnId="{89CB5B3E-E70C-4364-AD0C-B0268E32A8C0}">
      <dgm:prSet/>
      <dgm:spPr/>
      <dgm:t>
        <a:bodyPr/>
        <a:lstStyle/>
        <a:p>
          <a:endParaRPr lang="es-MX" sz="2400">
            <a:latin typeface="Arial" panose="020B0604020202020204" pitchFamily="34" charset="0"/>
            <a:cs typeface="Arial" panose="020B0604020202020204" pitchFamily="34" charset="0"/>
          </a:endParaRPr>
        </a:p>
      </dgm:t>
    </dgm:pt>
    <dgm:pt modelId="{7EA3A1C8-1727-4F78-AF39-EB991A159F8A}" type="sibTrans" cxnId="{89CB5B3E-E70C-4364-AD0C-B0268E32A8C0}">
      <dgm:prSet/>
      <dgm:spPr/>
      <dgm:t>
        <a:bodyPr/>
        <a:lstStyle/>
        <a:p>
          <a:endParaRPr lang="es-MX" sz="2400">
            <a:latin typeface="Arial" panose="020B0604020202020204" pitchFamily="34" charset="0"/>
            <a:cs typeface="Arial" panose="020B0604020202020204" pitchFamily="34" charset="0"/>
          </a:endParaRPr>
        </a:p>
      </dgm:t>
    </dgm:pt>
    <dgm:pt modelId="{15CB7731-BEEC-40AE-848B-E8B811C0B26D}">
      <dgm:prSet phldrT="[Texto]" custT="1"/>
      <dgm:spPr/>
      <dgm:t>
        <a:bodyPr/>
        <a:lstStyle/>
        <a:p>
          <a:r>
            <a:rPr lang="es-MX" sz="1050" dirty="0">
              <a:latin typeface="Arial" panose="020B0604020202020204" pitchFamily="34" charset="0"/>
              <a:cs typeface="Arial" panose="020B0604020202020204" pitchFamily="34" charset="0"/>
            </a:rPr>
            <a:t>Kolmogórov-Smirnov </a:t>
          </a:r>
        </a:p>
      </dgm:t>
    </dgm:pt>
    <dgm:pt modelId="{00577243-972F-4EA5-8E23-62580BE1389E}" type="parTrans" cxnId="{CF8A1D36-AC7A-4F9A-946D-BE27EB6873D3}">
      <dgm:prSet/>
      <dgm:spPr/>
      <dgm:t>
        <a:bodyPr/>
        <a:lstStyle/>
        <a:p>
          <a:endParaRPr lang="es-MX" sz="2400">
            <a:latin typeface="Arial" panose="020B0604020202020204" pitchFamily="34" charset="0"/>
            <a:cs typeface="Arial" panose="020B0604020202020204" pitchFamily="34" charset="0"/>
          </a:endParaRPr>
        </a:p>
      </dgm:t>
    </dgm:pt>
    <dgm:pt modelId="{1E1375D9-CEB5-495B-8C75-F5426EAC3586}" type="sibTrans" cxnId="{CF8A1D36-AC7A-4F9A-946D-BE27EB6873D3}">
      <dgm:prSet/>
      <dgm:spPr/>
      <dgm:t>
        <a:bodyPr/>
        <a:lstStyle/>
        <a:p>
          <a:endParaRPr lang="es-MX" sz="2400">
            <a:latin typeface="Arial" panose="020B0604020202020204" pitchFamily="34" charset="0"/>
            <a:cs typeface="Arial" panose="020B0604020202020204" pitchFamily="34" charset="0"/>
          </a:endParaRPr>
        </a:p>
      </dgm:t>
    </dgm:pt>
    <dgm:pt modelId="{7850871E-325E-4BC5-9BE1-6876BB6A2357}">
      <dgm:prSet phldrT="[Texto]" custT="1"/>
      <dgm:spPr/>
      <dgm:t>
        <a:bodyPr/>
        <a:lstStyle/>
        <a:p>
          <a:r>
            <a:rPr lang="es-ES" sz="1050" dirty="0">
              <a:latin typeface="Arial" panose="020B0604020202020204" pitchFamily="34" charset="0"/>
              <a:cs typeface="Arial" panose="020B0604020202020204" pitchFamily="34" charset="0"/>
            </a:rPr>
            <a:t>Bartlett Test</a:t>
          </a:r>
        </a:p>
        <a:p>
          <a:r>
            <a:rPr lang="es-ES" sz="1050" dirty="0">
              <a:latin typeface="Arial" panose="020B0604020202020204" pitchFamily="34" charset="0"/>
              <a:cs typeface="Arial" panose="020B0604020202020204" pitchFamily="34" charset="0"/>
            </a:rPr>
            <a:t>(Tiempo) </a:t>
          </a:r>
          <a:endParaRPr lang="es-MX" sz="1050" dirty="0">
            <a:latin typeface="Arial" panose="020B0604020202020204" pitchFamily="34" charset="0"/>
            <a:cs typeface="Arial" panose="020B0604020202020204" pitchFamily="34" charset="0"/>
          </a:endParaRPr>
        </a:p>
      </dgm:t>
    </dgm:pt>
    <dgm:pt modelId="{273877B4-DE8F-4B92-BFBA-8D41F2A388BF}" type="parTrans" cxnId="{54DF019F-679D-491A-98BD-4BC40E98A0F8}">
      <dgm:prSet/>
      <dgm:spPr/>
      <dgm:t>
        <a:bodyPr/>
        <a:lstStyle/>
        <a:p>
          <a:endParaRPr lang="es-MX" sz="2400">
            <a:latin typeface="Arial" panose="020B0604020202020204" pitchFamily="34" charset="0"/>
            <a:cs typeface="Arial" panose="020B0604020202020204" pitchFamily="34" charset="0"/>
          </a:endParaRPr>
        </a:p>
      </dgm:t>
    </dgm:pt>
    <dgm:pt modelId="{EA39F018-C5FE-4E12-9753-AAA7325B874A}" type="sibTrans" cxnId="{54DF019F-679D-491A-98BD-4BC40E98A0F8}">
      <dgm:prSet/>
      <dgm:spPr/>
      <dgm:t>
        <a:bodyPr/>
        <a:lstStyle/>
        <a:p>
          <a:endParaRPr lang="es-MX" sz="2400">
            <a:latin typeface="Arial" panose="020B0604020202020204" pitchFamily="34" charset="0"/>
            <a:cs typeface="Arial" panose="020B0604020202020204" pitchFamily="34" charset="0"/>
          </a:endParaRPr>
        </a:p>
      </dgm:t>
    </dgm:pt>
    <dgm:pt modelId="{2F3A1CDB-55AF-4FEE-A707-88DE658E2668}">
      <dgm:prSet phldrT="[Texto]" custT="1"/>
      <dgm:spPr/>
      <dgm:t>
        <a:bodyPr/>
        <a:lstStyle/>
        <a:p>
          <a:r>
            <a:rPr lang="es-ES" sz="1050" dirty="0">
              <a:latin typeface="Arial" panose="020B0604020202020204" pitchFamily="34" charset="0"/>
              <a:cs typeface="Arial" panose="020B0604020202020204" pitchFamily="34" charset="0"/>
            </a:rPr>
            <a:t>Bartlett Test</a:t>
          </a:r>
        </a:p>
        <a:p>
          <a:r>
            <a:rPr lang="es-ES" sz="1050" dirty="0">
              <a:latin typeface="Arial" panose="020B0604020202020204" pitchFamily="34" charset="0"/>
              <a:cs typeface="Arial" panose="020B0604020202020204" pitchFamily="34" charset="0"/>
            </a:rPr>
            <a:t>(Temperatura) </a:t>
          </a:r>
          <a:endParaRPr lang="es-MX" sz="1050" dirty="0">
            <a:latin typeface="Arial" panose="020B0604020202020204" pitchFamily="34" charset="0"/>
            <a:cs typeface="Arial" panose="020B0604020202020204" pitchFamily="34" charset="0"/>
          </a:endParaRPr>
        </a:p>
      </dgm:t>
    </dgm:pt>
    <dgm:pt modelId="{842FF0E9-EDF0-4528-83A5-C8CE2F4FA202}" type="parTrans" cxnId="{56B5068E-F4C7-4292-A4A3-4ED9EAF5CD01}">
      <dgm:prSet/>
      <dgm:spPr/>
      <dgm:t>
        <a:bodyPr/>
        <a:lstStyle/>
        <a:p>
          <a:endParaRPr lang="es-MX" sz="2400">
            <a:latin typeface="Arial" panose="020B0604020202020204" pitchFamily="34" charset="0"/>
            <a:cs typeface="Arial" panose="020B0604020202020204" pitchFamily="34" charset="0"/>
          </a:endParaRPr>
        </a:p>
      </dgm:t>
    </dgm:pt>
    <dgm:pt modelId="{3844DBE9-A2EB-4EED-9F8F-B44F56188AAE}" type="sibTrans" cxnId="{56B5068E-F4C7-4292-A4A3-4ED9EAF5CD01}">
      <dgm:prSet/>
      <dgm:spPr/>
      <dgm:t>
        <a:bodyPr/>
        <a:lstStyle/>
        <a:p>
          <a:endParaRPr lang="es-MX" sz="2400">
            <a:latin typeface="Arial" panose="020B0604020202020204" pitchFamily="34" charset="0"/>
            <a:cs typeface="Arial" panose="020B0604020202020204" pitchFamily="34" charset="0"/>
          </a:endParaRPr>
        </a:p>
      </dgm:t>
    </dgm:pt>
    <dgm:pt modelId="{BCC38805-3CF5-4CDC-B8CB-57FFB7A2C96A}">
      <dgm:prSet phldrT="[Texto]" custT="1"/>
      <dgm:spPr/>
      <dgm:t>
        <a:bodyPr/>
        <a:lstStyle/>
        <a:p>
          <a:r>
            <a:rPr lang="es-MX" sz="1050" dirty="0">
              <a:latin typeface="Arial" panose="020B0604020202020204" pitchFamily="34" charset="0"/>
              <a:cs typeface="Arial" panose="020B0604020202020204" pitchFamily="34" charset="0"/>
            </a:rPr>
            <a:t>Welch´s Test</a:t>
          </a:r>
        </a:p>
      </dgm:t>
    </dgm:pt>
    <dgm:pt modelId="{E773E4C6-CF01-4226-8828-5794B0A3E5AE}" type="parTrans" cxnId="{F54F729A-F9AC-4730-B5E8-ED6CF98032D5}">
      <dgm:prSet/>
      <dgm:spPr/>
      <dgm:t>
        <a:bodyPr/>
        <a:lstStyle/>
        <a:p>
          <a:endParaRPr lang="es-MX" sz="2400">
            <a:latin typeface="Arial" panose="020B0604020202020204" pitchFamily="34" charset="0"/>
            <a:cs typeface="Arial" panose="020B0604020202020204" pitchFamily="34" charset="0"/>
          </a:endParaRPr>
        </a:p>
      </dgm:t>
    </dgm:pt>
    <dgm:pt modelId="{56AD0653-4743-48B8-9358-002333B46A58}" type="sibTrans" cxnId="{F54F729A-F9AC-4730-B5E8-ED6CF98032D5}">
      <dgm:prSet/>
      <dgm:spPr/>
      <dgm:t>
        <a:bodyPr/>
        <a:lstStyle/>
        <a:p>
          <a:endParaRPr lang="es-MX" sz="2400">
            <a:latin typeface="Arial" panose="020B0604020202020204" pitchFamily="34" charset="0"/>
            <a:cs typeface="Arial" panose="020B0604020202020204" pitchFamily="34" charset="0"/>
          </a:endParaRPr>
        </a:p>
      </dgm:t>
    </dgm:pt>
    <dgm:pt modelId="{0D91F14E-9856-450B-A5CD-A57BBA895B3D}" type="pres">
      <dgm:prSet presAssocID="{6DF07688-1A86-4C41-B47F-FE52D1729EC1}" presName="diagram" presStyleCnt="0">
        <dgm:presLayoutVars>
          <dgm:dir/>
          <dgm:resizeHandles/>
        </dgm:presLayoutVars>
      </dgm:prSet>
      <dgm:spPr/>
    </dgm:pt>
    <dgm:pt modelId="{25826195-D076-4E5E-928F-BEFF1917B79C}" type="pres">
      <dgm:prSet presAssocID="{55DC1956-4C7E-40E7-829A-BAFA72D2203C}" presName="firstNode" presStyleLbl="node1" presStyleIdx="0" presStyleCnt="5">
        <dgm:presLayoutVars>
          <dgm:bulletEnabled val="1"/>
        </dgm:presLayoutVars>
      </dgm:prSet>
      <dgm:spPr/>
    </dgm:pt>
    <dgm:pt modelId="{492A57D6-0A3D-4560-9D6F-52B2510587BE}" type="pres">
      <dgm:prSet presAssocID="{7EA3A1C8-1727-4F78-AF39-EB991A159F8A}" presName="sibTrans" presStyleLbl="sibTrans2D1" presStyleIdx="0" presStyleCnt="4"/>
      <dgm:spPr/>
    </dgm:pt>
    <dgm:pt modelId="{23424A7A-CEF2-4E72-B3DF-46496798F11C}" type="pres">
      <dgm:prSet presAssocID="{15CB7731-BEEC-40AE-848B-E8B811C0B26D}" presName="middleNode" presStyleCnt="0"/>
      <dgm:spPr/>
    </dgm:pt>
    <dgm:pt modelId="{D167A373-9DB4-4FE0-93FE-7F3D1555EC6F}" type="pres">
      <dgm:prSet presAssocID="{15CB7731-BEEC-40AE-848B-E8B811C0B26D}" presName="padding" presStyleLbl="node1" presStyleIdx="0" presStyleCnt="5"/>
      <dgm:spPr/>
    </dgm:pt>
    <dgm:pt modelId="{99789D57-BE8D-4A27-A361-DE0E21586CE0}" type="pres">
      <dgm:prSet presAssocID="{15CB7731-BEEC-40AE-848B-E8B811C0B26D}" presName="shape" presStyleLbl="node1" presStyleIdx="1" presStyleCnt="5">
        <dgm:presLayoutVars>
          <dgm:bulletEnabled val="1"/>
        </dgm:presLayoutVars>
      </dgm:prSet>
      <dgm:spPr/>
    </dgm:pt>
    <dgm:pt modelId="{A71C0D0C-90F9-4EB6-B448-B056AEA67E8C}" type="pres">
      <dgm:prSet presAssocID="{1E1375D9-CEB5-495B-8C75-F5426EAC3586}" presName="sibTrans" presStyleLbl="sibTrans2D1" presStyleIdx="1" presStyleCnt="4"/>
      <dgm:spPr/>
    </dgm:pt>
    <dgm:pt modelId="{B3488826-1536-43C8-87A0-A432E62995DA}" type="pres">
      <dgm:prSet presAssocID="{7850871E-325E-4BC5-9BE1-6876BB6A2357}" presName="middleNode" presStyleCnt="0"/>
      <dgm:spPr/>
    </dgm:pt>
    <dgm:pt modelId="{F1EB45DC-BAAE-4E35-A903-F2671F0596F9}" type="pres">
      <dgm:prSet presAssocID="{7850871E-325E-4BC5-9BE1-6876BB6A2357}" presName="padding" presStyleLbl="node1" presStyleIdx="1" presStyleCnt="5"/>
      <dgm:spPr/>
    </dgm:pt>
    <dgm:pt modelId="{3ED75913-DF9A-43DE-97C6-BBF607F846DD}" type="pres">
      <dgm:prSet presAssocID="{7850871E-325E-4BC5-9BE1-6876BB6A2357}" presName="shape" presStyleLbl="node1" presStyleIdx="2" presStyleCnt="5">
        <dgm:presLayoutVars>
          <dgm:bulletEnabled val="1"/>
        </dgm:presLayoutVars>
      </dgm:prSet>
      <dgm:spPr/>
    </dgm:pt>
    <dgm:pt modelId="{A1506038-3F40-4E3B-A1F7-E19A6A84F701}" type="pres">
      <dgm:prSet presAssocID="{EA39F018-C5FE-4E12-9753-AAA7325B874A}" presName="sibTrans" presStyleLbl="sibTrans2D1" presStyleIdx="2" presStyleCnt="4"/>
      <dgm:spPr/>
    </dgm:pt>
    <dgm:pt modelId="{5EE53EB2-7C33-4617-815D-10F2C3D0A381}" type="pres">
      <dgm:prSet presAssocID="{2F3A1CDB-55AF-4FEE-A707-88DE658E2668}" presName="middleNode" presStyleCnt="0"/>
      <dgm:spPr/>
    </dgm:pt>
    <dgm:pt modelId="{3C078BCA-8CCC-461E-B3B8-8505D1EF07E8}" type="pres">
      <dgm:prSet presAssocID="{2F3A1CDB-55AF-4FEE-A707-88DE658E2668}" presName="padding" presStyleLbl="node1" presStyleIdx="2" presStyleCnt="5"/>
      <dgm:spPr/>
    </dgm:pt>
    <dgm:pt modelId="{254BA4A1-034D-46B7-8F27-34F677E160FF}" type="pres">
      <dgm:prSet presAssocID="{2F3A1CDB-55AF-4FEE-A707-88DE658E2668}" presName="shape" presStyleLbl="node1" presStyleIdx="3" presStyleCnt="5">
        <dgm:presLayoutVars>
          <dgm:bulletEnabled val="1"/>
        </dgm:presLayoutVars>
      </dgm:prSet>
      <dgm:spPr/>
    </dgm:pt>
    <dgm:pt modelId="{6D6ACBA1-4558-4999-BE90-3EEA6B563C53}" type="pres">
      <dgm:prSet presAssocID="{3844DBE9-A2EB-4EED-9F8F-B44F56188AAE}" presName="sibTrans" presStyleLbl="sibTrans2D1" presStyleIdx="3" presStyleCnt="4"/>
      <dgm:spPr/>
    </dgm:pt>
    <dgm:pt modelId="{DC94B137-C040-4E90-B5BD-96D06F6A8080}" type="pres">
      <dgm:prSet presAssocID="{BCC38805-3CF5-4CDC-B8CB-57FFB7A2C96A}" presName="lastNode" presStyleLbl="node1" presStyleIdx="4" presStyleCnt="5">
        <dgm:presLayoutVars>
          <dgm:bulletEnabled val="1"/>
        </dgm:presLayoutVars>
      </dgm:prSet>
      <dgm:spPr/>
    </dgm:pt>
  </dgm:ptLst>
  <dgm:cxnLst>
    <dgm:cxn modelId="{2E05E306-61F0-4622-B218-56D56E188031}" type="presOf" srcId="{2F3A1CDB-55AF-4FEE-A707-88DE658E2668}" destId="{254BA4A1-034D-46B7-8F27-34F677E160FF}" srcOrd="0" destOrd="0" presId="urn:microsoft.com/office/officeart/2005/8/layout/bProcess2"/>
    <dgm:cxn modelId="{CF8A1D36-AC7A-4F9A-946D-BE27EB6873D3}" srcId="{6DF07688-1A86-4C41-B47F-FE52D1729EC1}" destId="{15CB7731-BEEC-40AE-848B-E8B811C0B26D}" srcOrd="1" destOrd="0" parTransId="{00577243-972F-4EA5-8E23-62580BE1389E}" sibTransId="{1E1375D9-CEB5-495B-8C75-F5426EAC3586}"/>
    <dgm:cxn modelId="{89CB5B3E-E70C-4364-AD0C-B0268E32A8C0}" srcId="{6DF07688-1A86-4C41-B47F-FE52D1729EC1}" destId="{55DC1956-4C7E-40E7-829A-BAFA72D2203C}" srcOrd="0" destOrd="0" parTransId="{D5144518-805F-4046-B47B-8807185892C5}" sibTransId="{7EA3A1C8-1727-4F78-AF39-EB991A159F8A}"/>
    <dgm:cxn modelId="{D925C23F-5133-4462-97B5-DA2CD400424E}" type="presOf" srcId="{7850871E-325E-4BC5-9BE1-6876BB6A2357}" destId="{3ED75913-DF9A-43DE-97C6-BBF607F846DD}" srcOrd="0" destOrd="0" presId="urn:microsoft.com/office/officeart/2005/8/layout/bProcess2"/>
    <dgm:cxn modelId="{57783567-EF05-465E-A815-9C7C98BFB8A5}" type="presOf" srcId="{3844DBE9-A2EB-4EED-9F8F-B44F56188AAE}" destId="{6D6ACBA1-4558-4999-BE90-3EEA6B563C53}" srcOrd="0" destOrd="0" presId="urn:microsoft.com/office/officeart/2005/8/layout/bProcess2"/>
    <dgm:cxn modelId="{450F4D4C-FBE2-4C15-92C8-3EFA250E8FA6}" type="presOf" srcId="{7EA3A1C8-1727-4F78-AF39-EB991A159F8A}" destId="{492A57D6-0A3D-4560-9D6F-52B2510587BE}" srcOrd="0" destOrd="0" presId="urn:microsoft.com/office/officeart/2005/8/layout/bProcess2"/>
    <dgm:cxn modelId="{6B88186E-D886-4915-9C4E-38B1952A2794}" type="presOf" srcId="{55DC1956-4C7E-40E7-829A-BAFA72D2203C}" destId="{25826195-D076-4E5E-928F-BEFF1917B79C}" srcOrd="0" destOrd="0" presId="urn:microsoft.com/office/officeart/2005/8/layout/bProcess2"/>
    <dgm:cxn modelId="{71CC116F-C813-4A13-8117-1285D4171EDF}" type="presOf" srcId="{BCC38805-3CF5-4CDC-B8CB-57FFB7A2C96A}" destId="{DC94B137-C040-4E90-B5BD-96D06F6A8080}" srcOrd="0" destOrd="0" presId="urn:microsoft.com/office/officeart/2005/8/layout/bProcess2"/>
    <dgm:cxn modelId="{5B912473-5F56-4751-9AFC-EC89D60DFE9F}" type="presOf" srcId="{1E1375D9-CEB5-495B-8C75-F5426EAC3586}" destId="{A71C0D0C-90F9-4EB6-B448-B056AEA67E8C}" srcOrd="0" destOrd="0" presId="urn:microsoft.com/office/officeart/2005/8/layout/bProcess2"/>
    <dgm:cxn modelId="{DF09728C-90E9-4778-8707-5D64292E43BF}" type="presOf" srcId="{EA39F018-C5FE-4E12-9753-AAA7325B874A}" destId="{A1506038-3F40-4E3B-A1F7-E19A6A84F701}" srcOrd="0" destOrd="0" presId="urn:microsoft.com/office/officeart/2005/8/layout/bProcess2"/>
    <dgm:cxn modelId="{56B5068E-F4C7-4292-A4A3-4ED9EAF5CD01}" srcId="{6DF07688-1A86-4C41-B47F-FE52D1729EC1}" destId="{2F3A1CDB-55AF-4FEE-A707-88DE658E2668}" srcOrd="3" destOrd="0" parTransId="{842FF0E9-EDF0-4528-83A5-C8CE2F4FA202}" sibTransId="{3844DBE9-A2EB-4EED-9F8F-B44F56188AAE}"/>
    <dgm:cxn modelId="{F54F729A-F9AC-4730-B5E8-ED6CF98032D5}" srcId="{6DF07688-1A86-4C41-B47F-FE52D1729EC1}" destId="{BCC38805-3CF5-4CDC-B8CB-57FFB7A2C96A}" srcOrd="4" destOrd="0" parTransId="{E773E4C6-CF01-4226-8828-5794B0A3E5AE}" sibTransId="{56AD0653-4743-48B8-9358-002333B46A58}"/>
    <dgm:cxn modelId="{54DF019F-679D-491A-98BD-4BC40E98A0F8}" srcId="{6DF07688-1A86-4C41-B47F-FE52D1729EC1}" destId="{7850871E-325E-4BC5-9BE1-6876BB6A2357}" srcOrd="2" destOrd="0" parTransId="{273877B4-DE8F-4B92-BFBA-8D41F2A388BF}" sibTransId="{EA39F018-C5FE-4E12-9753-AAA7325B874A}"/>
    <dgm:cxn modelId="{A40F83C7-CBF5-438F-9A16-C50A6A52320C}" type="presOf" srcId="{15CB7731-BEEC-40AE-848B-E8B811C0B26D}" destId="{99789D57-BE8D-4A27-A361-DE0E21586CE0}" srcOrd="0" destOrd="0" presId="urn:microsoft.com/office/officeart/2005/8/layout/bProcess2"/>
    <dgm:cxn modelId="{7EFBC1FC-5E34-47E9-BCD6-F5705F70A21C}" type="presOf" srcId="{6DF07688-1A86-4C41-B47F-FE52D1729EC1}" destId="{0D91F14E-9856-450B-A5CD-A57BBA895B3D}" srcOrd="0" destOrd="0" presId="urn:microsoft.com/office/officeart/2005/8/layout/bProcess2"/>
    <dgm:cxn modelId="{72A4207C-BDEB-40DB-8687-A923CDB70342}" type="presParOf" srcId="{0D91F14E-9856-450B-A5CD-A57BBA895B3D}" destId="{25826195-D076-4E5E-928F-BEFF1917B79C}" srcOrd="0" destOrd="0" presId="urn:microsoft.com/office/officeart/2005/8/layout/bProcess2"/>
    <dgm:cxn modelId="{C958D689-5A3C-44A4-9CF2-C4FE7A720B02}" type="presParOf" srcId="{0D91F14E-9856-450B-A5CD-A57BBA895B3D}" destId="{492A57D6-0A3D-4560-9D6F-52B2510587BE}" srcOrd="1" destOrd="0" presId="urn:microsoft.com/office/officeart/2005/8/layout/bProcess2"/>
    <dgm:cxn modelId="{41CC1B12-ED82-4B25-B159-0FF1E4AA4555}" type="presParOf" srcId="{0D91F14E-9856-450B-A5CD-A57BBA895B3D}" destId="{23424A7A-CEF2-4E72-B3DF-46496798F11C}" srcOrd="2" destOrd="0" presId="urn:microsoft.com/office/officeart/2005/8/layout/bProcess2"/>
    <dgm:cxn modelId="{1DC31028-0BE8-4EDF-9748-4A5EFD1B0FBF}" type="presParOf" srcId="{23424A7A-CEF2-4E72-B3DF-46496798F11C}" destId="{D167A373-9DB4-4FE0-93FE-7F3D1555EC6F}" srcOrd="0" destOrd="0" presId="urn:microsoft.com/office/officeart/2005/8/layout/bProcess2"/>
    <dgm:cxn modelId="{761EDA18-7B05-4663-97F9-ACCBD723D4A3}" type="presParOf" srcId="{23424A7A-CEF2-4E72-B3DF-46496798F11C}" destId="{99789D57-BE8D-4A27-A361-DE0E21586CE0}" srcOrd="1" destOrd="0" presId="urn:microsoft.com/office/officeart/2005/8/layout/bProcess2"/>
    <dgm:cxn modelId="{AAB5B1FF-4C45-47EC-A952-63653B2D657D}" type="presParOf" srcId="{0D91F14E-9856-450B-A5CD-A57BBA895B3D}" destId="{A71C0D0C-90F9-4EB6-B448-B056AEA67E8C}" srcOrd="3" destOrd="0" presId="urn:microsoft.com/office/officeart/2005/8/layout/bProcess2"/>
    <dgm:cxn modelId="{873B29E5-289F-42D7-B530-E7D88FF20036}" type="presParOf" srcId="{0D91F14E-9856-450B-A5CD-A57BBA895B3D}" destId="{B3488826-1536-43C8-87A0-A432E62995DA}" srcOrd="4" destOrd="0" presId="urn:microsoft.com/office/officeart/2005/8/layout/bProcess2"/>
    <dgm:cxn modelId="{74B8D800-D8BD-4E7D-AF2B-D0A766E29C76}" type="presParOf" srcId="{B3488826-1536-43C8-87A0-A432E62995DA}" destId="{F1EB45DC-BAAE-4E35-A903-F2671F0596F9}" srcOrd="0" destOrd="0" presId="urn:microsoft.com/office/officeart/2005/8/layout/bProcess2"/>
    <dgm:cxn modelId="{0605A768-4DF4-4FA4-B131-BAC6BD4111CF}" type="presParOf" srcId="{B3488826-1536-43C8-87A0-A432E62995DA}" destId="{3ED75913-DF9A-43DE-97C6-BBF607F846DD}" srcOrd="1" destOrd="0" presId="urn:microsoft.com/office/officeart/2005/8/layout/bProcess2"/>
    <dgm:cxn modelId="{091AE69C-346C-4E0B-AF36-DFC985B4A636}" type="presParOf" srcId="{0D91F14E-9856-450B-A5CD-A57BBA895B3D}" destId="{A1506038-3F40-4E3B-A1F7-E19A6A84F701}" srcOrd="5" destOrd="0" presId="urn:microsoft.com/office/officeart/2005/8/layout/bProcess2"/>
    <dgm:cxn modelId="{F1970065-EA31-459C-AC5A-979643D5BE4C}" type="presParOf" srcId="{0D91F14E-9856-450B-A5CD-A57BBA895B3D}" destId="{5EE53EB2-7C33-4617-815D-10F2C3D0A381}" srcOrd="6" destOrd="0" presId="urn:microsoft.com/office/officeart/2005/8/layout/bProcess2"/>
    <dgm:cxn modelId="{6D978A6E-549F-400C-B765-20ED96878C69}" type="presParOf" srcId="{5EE53EB2-7C33-4617-815D-10F2C3D0A381}" destId="{3C078BCA-8CCC-461E-B3B8-8505D1EF07E8}" srcOrd="0" destOrd="0" presId="urn:microsoft.com/office/officeart/2005/8/layout/bProcess2"/>
    <dgm:cxn modelId="{9D4842D7-2473-4A19-B08F-D4C1AB2211F3}" type="presParOf" srcId="{5EE53EB2-7C33-4617-815D-10F2C3D0A381}" destId="{254BA4A1-034D-46B7-8F27-34F677E160FF}" srcOrd="1" destOrd="0" presId="urn:microsoft.com/office/officeart/2005/8/layout/bProcess2"/>
    <dgm:cxn modelId="{50EA1BF8-67AC-4FD0-9A61-D17EF6B82A0A}" type="presParOf" srcId="{0D91F14E-9856-450B-A5CD-A57BBA895B3D}" destId="{6D6ACBA1-4558-4999-BE90-3EEA6B563C53}" srcOrd="7" destOrd="0" presId="urn:microsoft.com/office/officeart/2005/8/layout/bProcess2"/>
    <dgm:cxn modelId="{2395D8A9-F6A4-4394-AC55-6D6309BFB2A1}" type="presParOf" srcId="{0D91F14E-9856-450B-A5CD-A57BBA895B3D}" destId="{DC94B137-C040-4E90-B5BD-96D06F6A8080}" srcOrd="8" destOrd="0" presId="urn:microsoft.com/office/officeart/2005/8/layout/b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solidFill>
          <a:srgbClr val="B8B7B7"/>
        </a:soli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solidFill>
          <a:srgbClr val="BFB650"/>
        </a:soli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BFB650"/>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solidFill>
          <a:srgbClr val="BF805D"/>
        </a:solidFill>
        <a:ln>
          <a:solidFill>
            <a:srgbClr val="A1BA8A"/>
          </a:solidFill>
        </a:ln>
      </dgm:spPr>
      <dgm:t>
        <a:bodyPr/>
        <a:lstStyle/>
        <a:p>
          <a:r>
            <a:rPr lang="es-ES" b="0" dirty="0">
              <a:solidFill>
                <a:schemeClr val="bg1"/>
              </a:solidFill>
              <a:latin typeface="Arial" panose="020B0604020202020204" pitchFamily="34" charset="0"/>
              <a:cs typeface="Arial" panose="020B0604020202020204" pitchFamily="34" charset="0"/>
            </a:rPr>
            <a:t>Introducción</a:t>
          </a:r>
          <a:r>
            <a:rPr lang="es-ES" dirty="0">
              <a:latin typeface="Arial" panose="020B0604020202020204" pitchFamily="34" charset="0"/>
              <a:cs typeface="Arial" panose="020B0604020202020204" pitchFamily="34" charset="0"/>
            </a:rPr>
            <a:t>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BF805D"/>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AC1861-83E7-4FA3-960A-0BD49F890284}" type="doc">
      <dgm:prSet loTypeId="urn:microsoft.com/office/officeart/2005/8/layout/cycle2" loCatId="cycle" qsTypeId="urn:microsoft.com/office/officeart/2005/8/quickstyle/simple5" qsCatId="simple" csTypeId="urn:microsoft.com/office/officeart/2005/8/colors/accent1_1" csCatId="accent1" phldr="1"/>
      <dgm:spPr/>
      <dgm:t>
        <a:bodyPr/>
        <a:lstStyle/>
        <a:p>
          <a:endParaRPr lang="es-MX"/>
        </a:p>
      </dgm:t>
    </dgm:pt>
    <dgm:pt modelId="{EFCCF9EF-8C50-4621-BB02-31D8B68D2339}">
      <dgm:prSet phldrT="[Texto]" custT="1"/>
      <dgm:spPr/>
      <dgm:t>
        <a:bodyPr/>
        <a:lstStyle/>
        <a:p>
          <a:r>
            <a:rPr lang="es-MX" sz="1600" dirty="0">
              <a:latin typeface="Arial" panose="020B0604020202020204" pitchFamily="34" charset="0"/>
              <a:cs typeface="Arial" panose="020B0604020202020204" pitchFamily="34" charset="0"/>
            </a:rPr>
            <a:t>Degradación Materia Orgánica</a:t>
          </a:r>
        </a:p>
      </dgm:t>
    </dgm:pt>
    <dgm:pt modelId="{5D30DD3D-9FB9-47EE-B2AD-2ADC6E7C0600}" type="parTrans" cxnId="{3FDF918E-E43D-4403-A9FC-5C6E68CA56F3}">
      <dgm:prSet/>
      <dgm:spPr/>
      <dgm:t>
        <a:bodyPr/>
        <a:lstStyle/>
        <a:p>
          <a:endParaRPr lang="es-MX" sz="1800">
            <a:latin typeface="Arial" panose="020B0604020202020204" pitchFamily="34" charset="0"/>
            <a:cs typeface="Arial" panose="020B0604020202020204" pitchFamily="34" charset="0"/>
          </a:endParaRPr>
        </a:p>
      </dgm:t>
    </dgm:pt>
    <dgm:pt modelId="{A63DFC4C-9F32-4549-BD5F-BC38BA8D12A0}" type="sibTrans" cxnId="{3FDF918E-E43D-4403-A9FC-5C6E68CA56F3}">
      <dgm:prSet custT="1"/>
      <dgm:spPr/>
      <dgm:t>
        <a:bodyPr/>
        <a:lstStyle/>
        <a:p>
          <a:endParaRPr lang="es-MX" sz="1800">
            <a:latin typeface="Arial" panose="020B0604020202020204" pitchFamily="34" charset="0"/>
            <a:cs typeface="Arial" panose="020B0604020202020204" pitchFamily="34" charset="0"/>
          </a:endParaRPr>
        </a:p>
      </dgm:t>
    </dgm:pt>
    <dgm:pt modelId="{917C17B4-217F-4B51-B034-417D8F6A0EB9}">
      <dgm:prSet phldrT="[Texto]" custT="1"/>
      <dgm:spPr/>
      <dgm:t>
        <a:bodyPr/>
        <a:lstStyle/>
        <a:p>
          <a:r>
            <a:rPr lang="es-MX" sz="1800" dirty="0">
              <a:latin typeface="Arial" panose="020B0604020202020204" pitchFamily="34" charset="0"/>
              <a:cs typeface="Arial" panose="020B0604020202020204" pitchFamily="34" charset="0"/>
            </a:rPr>
            <a:t>Suelo de Calidad</a:t>
          </a:r>
        </a:p>
      </dgm:t>
    </dgm:pt>
    <dgm:pt modelId="{3C958468-91A4-449F-9D86-F308D08CC7F3}" type="parTrans" cxnId="{12802816-4679-4599-AF13-405BAE20E8E1}">
      <dgm:prSet/>
      <dgm:spPr/>
      <dgm:t>
        <a:bodyPr/>
        <a:lstStyle/>
        <a:p>
          <a:endParaRPr lang="es-MX" sz="1800">
            <a:latin typeface="Arial" panose="020B0604020202020204" pitchFamily="34" charset="0"/>
            <a:cs typeface="Arial" panose="020B0604020202020204" pitchFamily="34" charset="0"/>
          </a:endParaRPr>
        </a:p>
      </dgm:t>
    </dgm:pt>
    <dgm:pt modelId="{0569A790-F5CC-4F09-805F-E22F8D316E77}" type="sibTrans" cxnId="{12802816-4679-4599-AF13-405BAE20E8E1}">
      <dgm:prSet custT="1"/>
      <dgm:spPr/>
      <dgm:t>
        <a:bodyPr/>
        <a:lstStyle/>
        <a:p>
          <a:endParaRPr lang="es-MX" sz="1800">
            <a:latin typeface="Arial" panose="020B0604020202020204" pitchFamily="34" charset="0"/>
            <a:cs typeface="Arial" panose="020B0604020202020204" pitchFamily="34" charset="0"/>
          </a:endParaRPr>
        </a:p>
      </dgm:t>
    </dgm:pt>
    <dgm:pt modelId="{2BBFFC94-EE0E-4AA6-A674-1E2C1889D388}">
      <dgm:prSet phldrT="[Texto]" custT="1"/>
      <dgm:spPr/>
      <dgm:t>
        <a:bodyPr/>
        <a:lstStyle/>
        <a:p>
          <a:r>
            <a:rPr lang="es-MX" sz="1800" dirty="0">
              <a:latin typeface="Arial" panose="020B0604020202020204" pitchFamily="34" charset="0"/>
              <a:cs typeface="Arial" panose="020B0604020202020204" pitchFamily="34" charset="0"/>
            </a:rPr>
            <a:t>Suelo infértil </a:t>
          </a:r>
        </a:p>
      </dgm:t>
    </dgm:pt>
    <dgm:pt modelId="{D66DD01F-DDD2-4E86-AF5B-E2D060AA660A}" type="parTrans" cxnId="{648BE895-B561-4103-BFED-011AF20CAB7F}">
      <dgm:prSet/>
      <dgm:spPr/>
      <dgm:t>
        <a:bodyPr/>
        <a:lstStyle/>
        <a:p>
          <a:endParaRPr lang="es-MX" sz="1800">
            <a:latin typeface="Arial" panose="020B0604020202020204" pitchFamily="34" charset="0"/>
            <a:cs typeface="Arial" panose="020B0604020202020204" pitchFamily="34" charset="0"/>
          </a:endParaRPr>
        </a:p>
      </dgm:t>
    </dgm:pt>
    <dgm:pt modelId="{539616D0-46DA-49CF-B373-276F92B3E796}" type="sibTrans" cxnId="{648BE895-B561-4103-BFED-011AF20CAB7F}">
      <dgm:prSet custT="1"/>
      <dgm:spPr/>
      <dgm:t>
        <a:bodyPr/>
        <a:lstStyle/>
        <a:p>
          <a:endParaRPr lang="es-MX" sz="1800">
            <a:latin typeface="Arial" panose="020B0604020202020204" pitchFamily="34" charset="0"/>
            <a:cs typeface="Arial" panose="020B0604020202020204" pitchFamily="34" charset="0"/>
          </a:endParaRPr>
        </a:p>
      </dgm:t>
    </dgm:pt>
    <dgm:pt modelId="{C3448CF2-2D40-44ED-9692-F5F0B813F56D}">
      <dgm:prSet phldrT="[Texto]" custT="1"/>
      <dgm:spPr/>
      <dgm:t>
        <a:bodyPr/>
        <a:lstStyle/>
        <a:p>
          <a:r>
            <a:rPr lang="es-MX" sz="1800" dirty="0">
              <a:latin typeface="Arial" panose="020B0604020202020204" pitchFamily="34" charset="0"/>
              <a:cs typeface="Arial" panose="020B0604020202020204" pitchFamily="34" charset="0"/>
            </a:rPr>
            <a:t>Suelo Fértil</a:t>
          </a:r>
        </a:p>
      </dgm:t>
    </dgm:pt>
    <dgm:pt modelId="{71A9CA02-39EA-40A6-9258-7E3262A94128}" type="parTrans" cxnId="{CEE9AA92-202D-49F9-9C3E-D14E408AC686}">
      <dgm:prSet/>
      <dgm:spPr/>
      <dgm:t>
        <a:bodyPr/>
        <a:lstStyle/>
        <a:p>
          <a:endParaRPr lang="es-MX" sz="1800">
            <a:latin typeface="Arial" panose="020B0604020202020204" pitchFamily="34" charset="0"/>
            <a:cs typeface="Arial" panose="020B0604020202020204" pitchFamily="34" charset="0"/>
          </a:endParaRPr>
        </a:p>
      </dgm:t>
    </dgm:pt>
    <dgm:pt modelId="{661AE8E4-E651-47F0-84C8-BBB659E04B66}" type="sibTrans" cxnId="{CEE9AA92-202D-49F9-9C3E-D14E408AC686}">
      <dgm:prSet custT="1"/>
      <dgm:spPr/>
      <dgm:t>
        <a:bodyPr/>
        <a:lstStyle/>
        <a:p>
          <a:endParaRPr lang="es-MX" sz="1800">
            <a:latin typeface="Arial" panose="020B0604020202020204" pitchFamily="34" charset="0"/>
            <a:cs typeface="Arial" panose="020B0604020202020204" pitchFamily="34" charset="0"/>
          </a:endParaRPr>
        </a:p>
      </dgm:t>
    </dgm:pt>
    <dgm:pt modelId="{70C0BA3D-14E1-43CC-AB8E-56A80C75EBBE}" type="pres">
      <dgm:prSet presAssocID="{8BAC1861-83E7-4FA3-960A-0BD49F890284}" presName="cycle" presStyleCnt="0">
        <dgm:presLayoutVars>
          <dgm:dir/>
          <dgm:resizeHandles val="exact"/>
        </dgm:presLayoutVars>
      </dgm:prSet>
      <dgm:spPr/>
    </dgm:pt>
    <dgm:pt modelId="{322D9E6D-3D72-43A9-865B-C9DEE7F57492}" type="pres">
      <dgm:prSet presAssocID="{EFCCF9EF-8C50-4621-BB02-31D8B68D2339}" presName="node" presStyleLbl="node1" presStyleIdx="0" presStyleCnt="4">
        <dgm:presLayoutVars>
          <dgm:bulletEnabled val="1"/>
        </dgm:presLayoutVars>
      </dgm:prSet>
      <dgm:spPr/>
    </dgm:pt>
    <dgm:pt modelId="{A770FE48-52E5-4112-8C69-2CFCF255A761}" type="pres">
      <dgm:prSet presAssocID="{A63DFC4C-9F32-4549-BD5F-BC38BA8D12A0}" presName="sibTrans" presStyleLbl="sibTrans2D1" presStyleIdx="0" presStyleCnt="4"/>
      <dgm:spPr/>
    </dgm:pt>
    <dgm:pt modelId="{B654BE3E-7AC4-47D8-9026-A00A0A5C23D8}" type="pres">
      <dgm:prSet presAssocID="{A63DFC4C-9F32-4549-BD5F-BC38BA8D12A0}" presName="connectorText" presStyleLbl="sibTrans2D1" presStyleIdx="0" presStyleCnt="4"/>
      <dgm:spPr/>
    </dgm:pt>
    <dgm:pt modelId="{75D218BC-6035-483B-8342-0F49EC174829}" type="pres">
      <dgm:prSet presAssocID="{917C17B4-217F-4B51-B034-417D8F6A0EB9}" presName="node" presStyleLbl="node1" presStyleIdx="1" presStyleCnt="4">
        <dgm:presLayoutVars>
          <dgm:bulletEnabled val="1"/>
        </dgm:presLayoutVars>
      </dgm:prSet>
      <dgm:spPr/>
    </dgm:pt>
    <dgm:pt modelId="{CB50818D-FF78-41BD-A748-B97CE40A53A8}" type="pres">
      <dgm:prSet presAssocID="{0569A790-F5CC-4F09-805F-E22F8D316E77}" presName="sibTrans" presStyleLbl="sibTrans2D1" presStyleIdx="1" presStyleCnt="4"/>
      <dgm:spPr/>
    </dgm:pt>
    <dgm:pt modelId="{EB340D3F-AE93-45DA-A0BB-86875E9B6508}" type="pres">
      <dgm:prSet presAssocID="{0569A790-F5CC-4F09-805F-E22F8D316E77}" presName="connectorText" presStyleLbl="sibTrans2D1" presStyleIdx="1" presStyleCnt="4"/>
      <dgm:spPr/>
    </dgm:pt>
    <dgm:pt modelId="{D0B098F7-7BCC-498F-95CC-D003B2134956}" type="pres">
      <dgm:prSet presAssocID="{2BBFFC94-EE0E-4AA6-A674-1E2C1889D388}" presName="node" presStyleLbl="node1" presStyleIdx="2" presStyleCnt="4">
        <dgm:presLayoutVars>
          <dgm:bulletEnabled val="1"/>
        </dgm:presLayoutVars>
      </dgm:prSet>
      <dgm:spPr/>
    </dgm:pt>
    <dgm:pt modelId="{5446BB93-CC4E-4ACA-A592-821E66CA8B2B}" type="pres">
      <dgm:prSet presAssocID="{539616D0-46DA-49CF-B373-276F92B3E796}" presName="sibTrans" presStyleLbl="sibTrans2D1" presStyleIdx="2" presStyleCnt="4"/>
      <dgm:spPr/>
    </dgm:pt>
    <dgm:pt modelId="{5E47D20C-6159-48E6-AEA1-981681DAE8BD}" type="pres">
      <dgm:prSet presAssocID="{539616D0-46DA-49CF-B373-276F92B3E796}" presName="connectorText" presStyleLbl="sibTrans2D1" presStyleIdx="2" presStyleCnt="4"/>
      <dgm:spPr/>
    </dgm:pt>
    <dgm:pt modelId="{594658D4-53FF-4FBF-8187-1A146CE1E213}" type="pres">
      <dgm:prSet presAssocID="{C3448CF2-2D40-44ED-9692-F5F0B813F56D}" presName="node" presStyleLbl="node1" presStyleIdx="3" presStyleCnt="4">
        <dgm:presLayoutVars>
          <dgm:bulletEnabled val="1"/>
        </dgm:presLayoutVars>
      </dgm:prSet>
      <dgm:spPr/>
    </dgm:pt>
    <dgm:pt modelId="{01F0BB43-4B90-4A4D-8D27-13FAD318F96C}" type="pres">
      <dgm:prSet presAssocID="{661AE8E4-E651-47F0-84C8-BBB659E04B66}" presName="sibTrans" presStyleLbl="sibTrans2D1" presStyleIdx="3" presStyleCnt="4"/>
      <dgm:spPr/>
    </dgm:pt>
    <dgm:pt modelId="{175F8A17-1921-460F-9E4C-230670549342}" type="pres">
      <dgm:prSet presAssocID="{661AE8E4-E651-47F0-84C8-BBB659E04B66}" presName="connectorText" presStyleLbl="sibTrans2D1" presStyleIdx="3" presStyleCnt="4"/>
      <dgm:spPr/>
    </dgm:pt>
  </dgm:ptLst>
  <dgm:cxnLst>
    <dgm:cxn modelId="{2E66B808-412B-46A4-BA59-2F22F5DF96AB}" type="presOf" srcId="{2BBFFC94-EE0E-4AA6-A674-1E2C1889D388}" destId="{D0B098F7-7BCC-498F-95CC-D003B2134956}" srcOrd="0" destOrd="0" presId="urn:microsoft.com/office/officeart/2005/8/layout/cycle2"/>
    <dgm:cxn modelId="{55944D0B-9B11-416F-B227-C1CF6BD69102}" type="presOf" srcId="{8BAC1861-83E7-4FA3-960A-0BD49F890284}" destId="{70C0BA3D-14E1-43CC-AB8E-56A80C75EBBE}" srcOrd="0" destOrd="0" presId="urn:microsoft.com/office/officeart/2005/8/layout/cycle2"/>
    <dgm:cxn modelId="{12802816-4679-4599-AF13-405BAE20E8E1}" srcId="{8BAC1861-83E7-4FA3-960A-0BD49F890284}" destId="{917C17B4-217F-4B51-B034-417D8F6A0EB9}" srcOrd="1" destOrd="0" parTransId="{3C958468-91A4-449F-9D86-F308D08CC7F3}" sibTransId="{0569A790-F5CC-4F09-805F-E22F8D316E77}"/>
    <dgm:cxn modelId="{2E35743E-2B7A-427A-9D0D-EF0CF5193880}" type="presOf" srcId="{917C17B4-217F-4B51-B034-417D8F6A0EB9}" destId="{75D218BC-6035-483B-8342-0F49EC174829}" srcOrd="0" destOrd="0" presId="urn:microsoft.com/office/officeart/2005/8/layout/cycle2"/>
    <dgm:cxn modelId="{F9C96B41-0FB8-4B0A-A217-79B22904BE76}" type="presOf" srcId="{A63DFC4C-9F32-4549-BD5F-BC38BA8D12A0}" destId="{A770FE48-52E5-4112-8C69-2CFCF255A761}" srcOrd="0" destOrd="0" presId="urn:microsoft.com/office/officeart/2005/8/layout/cycle2"/>
    <dgm:cxn modelId="{9A8E7A55-9660-46A6-81FD-1259D9B6E475}" type="presOf" srcId="{EFCCF9EF-8C50-4621-BB02-31D8B68D2339}" destId="{322D9E6D-3D72-43A9-865B-C9DEE7F57492}" srcOrd="0" destOrd="0" presId="urn:microsoft.com/office/officeart/2005/8/layout/cycle2"/>
    <dgm:cxn modelId="{D06B8B7C-D166-47AD-B809-4CB6AC757F27}" type="presOf" srcId="{661AE8E4-E651-47F0-84C8-BBB659E04B66}" destId="{01F0BB43-4B90-4A4D-8D27-13FAD318F96C}" srcOrd="0" destOrd="0" presId="urn:microsoft.com/office/officeart/2005/8/layout/cycle2"/>
    <dgm:cxn modelId="{4EB7918D-33B8-47E6-AB4A-92E42578FA7E}" type="presOf" srcId="{C3448CF2-2D40-44ED-9692-F5F0B813F56D}" destId="{594658D4-53FF-4FBF-8187-1A146CE1E213}" srcOrd="0" destOrd="0" presId="urn:microsoft.com/office/officeart/2005/8/layout/cycle2"/>
    <dgm:cxn modelId="{3FDF918E-E43D-4403-A9FC-5C6E68CA56F3}" srcId="{8BAC1861-83E7-4FA3-960A-0BD49F890284}" destId="{EFCCF9EF-8C50-4621-BB02-31D8B68D2339}" srcOrd="0" destOrd="0" parTransId="{5D30DD3D-9FB9-47EE-B2AD-2ADC6E7C0600}" sibTransId="{A63DFC4C-9F32-4549-BD5F-BC38BA8D12A0}"/>
    <dgm:cxn modelId="{CEE9AA92-202D-49F9-9C3E-D14E408AC686}" srcId="{8BAC1861-83E7-4FA3-960A-0BD49F890284}" destId="{C3448CF2-2D40-44ED-9692-F5F0B813F56D}" srcOrd="3" destOrd="0" parTransId="{71A9CA02-39EA-40A6-9258-7E3262A94128}" sibTransId="{661AE8E4-E651-47F0-84C8-BBB659E04B66}"/>
    <dgm:cxn modelId="{648BE895-B561-4103-BFED-011AF20CAB7F}" srcId="{8BAC1861-83E7-4FA3-960A-0BD49F890284}" destId="{2BBFFC94-EE0E-4AA6-A674-1E2C1889D388}" srcOrd="2" destOrd="0" parTransId="{D66DD01F-DDD2-4E86-AF5B-E2D060AA660A}" sibTransId="{539616D0-46DA-49CF-B373-276F92B3E796}"/>
    <dgm:cxn modelId="{E6CAF9C4-A43C-4EDA-BB57-D54BFD3681C3}" type="presOf" srcId="{661AE8E4-E651-47F0-84C8-BBB659E04B66}" destId="{175F8A17-1921-460F-9E4C-230670549342}" srcOrd="1" destOrd="0" presId="urn:microsoft.com/office/officeart/2005/8/layout/cycle2"/>
    <dgm:cxn modelId="{1D0BCCCA-2EA0-4C6E-9D9E-9D0E8E820AA9}" type="presOf" srcId="{0569A790-F5CC-4F09-805F-E22F8D316E77}" destId="{CB50818D-FF78-41BD-A748-B97CE40A53A8}" srcOrd="0" destOrd="0" presId="urn:microsoft.com/office/officeart/2005/8/layout/cycle2"/>
    <dgm:cxn modelId="{13D27FDD-E5A8-4E22-BF45-897FE63B6609}" type="presOf" srcId="{539616D0-46DA-49CF-B373-276F92B3E796}" destId="{5E47D20C-6159-48E6-AEA1-981681DAE8BD}" srcOrd="1" destOrd="0" presId="urn:microsoft.com/office/officeart/2005/8/layout/cycle2"/>
    <dgm:cxn modelId="{B20FF0E2-73C9-4338-8D4E-E1231C4CE597}" type="presOf" srcId="{0569A790-F5CC-4F09-805F-E22F8D316E77}" destId="{EB340D3F-AE93-45DA-A0BB-86875E9B6508}" srcOrd="1" destOrd="0" presId="urn:microsoft.com/office/officeart/2005/8/layout/cycle2"/>
    <dgm:cxn modelId="{230B2DE7-8FE6-4496-A30B-24A6DC82BBFB}" type="presOf" srcId="{A63DFC4C-9F32-4549-BD5F-BC38BA8D12A0}" destId="{B654BE3E-7AC4-47D8-9026-A00A0A5C23D8}" srcOrd="1" destOrd="0" presId="urn:microsoft.com/office/officeart/2005/8/layout/cycle2"/>
    <dgm:cxn modelId="{0B8179F4-6FB0-4EB0-80D0-C045CD7F76C4}" type="presOf" srcId="{539616D0-46DA-49CF-B373-276F92B3E796}" destId="{5446BB93-CC4E-4ACA-A592-821E66CA8B2B}" srcOrd="0" destOrd="0" presId="urn:microsoft.com/office/officeart/2005/8/layout/cycle2"/>
    <dgm:cxn modelId="{EDB012D4-7A4A-4844-AF9E-D0A431D499AA}" type="presParOf" srcId="{70C0BA3D-14E1-43CC-AB8E-56A80C75EBBE}" destId="{322D9E6D-3D72-43A9-865B-C9DEE7F57492}" srcOrd="0" destOrd="0" presId="urn:microsoft.com/office/officeart/2005/8/layout/cycle2"/>
    <dgm:cxn modelId="{14FBD006-A0C8-46F5-9056-57D4BC7803E4}" type="presParOf" srcId="{70C0BA3D-14E1-43CC-AB8E-56A80C75EBBE}" destId="{A770FE48-52E5-4112-8C69-2CFCF255A761}" srcOrd="1" destOrd="0" presId="urn:microsoft.com/office/officeart/2005/8/layout/cycle2"/>
    <dgm:cxn modelId="{960A70B6-6056-418D-B8CE-F722EF403759}" type="presParOf" srcId="{A770FE48-52E5-4112-8C69-2CFCF255A761}" destId="{B654BE3E-7AC4-47D8-9026-A00A0A5C23D8}" srcOrd="0" destOrd="0" presId="urn:microsoft.com/office/officeart/2005/8/layout/cycle2"/>
    <dgm:cxn modelId="{FA769ABB-501C-42C5-AF3A-A0D5D6BBEDF2}" type="presParOf" srcId="{70C0BA3D-14E1-43CC-AB8E-56A80C75EBBE}" destId="{75D218BC-6035-483B-8342-0F49EC174829}" srcOrd="2" destOrd="0" presId="urn:microsoft.com/office/officeart/2005/8/layout/cycle2"/>
    <dgm:cxn modelId="{6D2E006A-DA7A-4E48-8DF6-0777A0D254DF}" type="presParOf" srcId="{70C0BA3D-14E1-43CC-AB8E-56A80C75EBBE}" destId="{CB50818D-FF78-41BD-A748-B97CE40A53A8}" srcOrd="3" destOrd="0" presId="urn:microsoft.com/office/officeart/2005/8/layout/cycle2"/>
    <dgm:cxn modelId="{0A70E5A0-6FE3-4012-A61D-5C357F94AE58}" type="presParOf" srcId="{CB50818D-FF78-41BD-A748-B97CE40A53A8}" destId="{EB340D3F-AE93-45DA-A0BB-86875E9B6508}" srcOrd="0" destOrd="0" presId="urn:microsoft.com/office/officeart/2005/8/layout/cycle2"/>
    <dgm:cxn modelId="{75740FA6-E861-42B3-AE73-602A2647273D}" type="presParOf" srcId="{70C0BA3D-14E1-43CC-AB8E-56A80C75EBBE}" destId="{D0B098F7-7BCC-498F-95CC-D003B2134956}" srcOrd="4" destOrd="0" presId="urn:microsoft.com/office/officeart/2005/8/layout/cycle2"/>
    <dgm:cxn modelId="{9052E50F-B293-4CE4-8A62-3CD3AE243D56}" type="presParOf" srcId="{70C0BA3D-14E1-43CC-AB8E-56A80C75EBBE}" destId="{5446BB93-CC4E-4ACA-A592-821E66CA8B2B}" srcOrd="5" destOrd="0" presId="urn:microsoft.com/office/officeart/2005/8/layout/cycle2"/>
    <dgm:cxn modelId="{56F6E92C-1C1C-46B2-AA7B-C462185D4BFC}" type="presParOf" srcId="{5446BB93-CC4E-4ACA-A592-821E66CA8B2B}" destId="{5E47D20C-6159-48E6-AEA1-981681DAE8BD}" srcOrd="0" destOrd="0" presId="urn:microsoft.com/office/officeart/2005/8/layout/cycle2"/>
    <dgm:cxn modelId="{26E54EBB-1B69-4445-89DF-21256F8AE34F}" type="presParOf" srcId="{70C0BA3D-14E1-43CC-AB8E-56A80C75EBBE}" destId="{594658D4-53FF-4FBF-8187-1A146CE1E213}" srcOrd="6" destOrd="0" presId="urn:microsoft.com/office/officeart/2005/8/layout/cycle2"/>
    <dgm:cxn modelId="{EFB107FC-5C91-4212-8AB5-68B577513D8E}" type="presParOf" srcId="{70C0BA3D-14E1-43CC-AB8E-56A80C75EBBE}" destId="{01F0BB43-4B90-4A4D-8D27-13FAD318F96C}" srcOrd="7" destOrd="0" presId="urn:microsoft.com/office/officeart/2005/8/layout/cycle2"/>
    <dgm:cxn modelId="{707AC066-82CA-41B6-9D64-96ADDFAFD558}" type="presParOf" srcId="{01F0BB43-4B90-4A4D-8D27-13FAD318F96C}" destId="{175F8A17-1921-460F-9E4C-23067054934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239E64-D7F7-467B-8E6D-8150D23420ED}" type="doc">
      <dgm:prSet loTypeId="urn:microsoft.com/office/officeart/2005/8/layout/bProcess3" loCatId="process" qsTypeId="urn:microsoft.com/office/officeart/2005/8/quickstyle/simple5" qsCatId="simple" csTypeId="urn:microsoft.com/office/officeart/2005/8/colors/accent3_1" csCatId="accent3" phldr="1"/>
      <dgm:spPr/>
      <dgm:t>
        <a:bodyPr/>
        <a:lstStyle/>
        <a:p>
          <a:endParaRPr lang="es-MX"/>
        </a:p>
      </dgm:t>
    </dgm:pt>
    <dgm:pt modelId="{BA2BA3B4-4D5A-4FEE-BC83-8F87B8C857F2}">
      <dgm:prSet phldrT="[Texto]"/>
      <dgm:spPr/>
      <dgm:t>
        <a:bodyPr/>
        <a:lstStyle/>
        <a:p>
          <a:r>
            <a:rPr lang="es-MX" dirty="0">
              <a:latin typeface="Arial" panose="020B0604020202020204" pitchFamily="34" charset="0"/>
              <a:cs typeface="Arial" panose="020B0604020202020204" pitchFamily="34" charset="0"/>
            </a:rPr>
            <a:t>Microorganismos de montaña</a:t>
          </a:r>
        </a:p>
      </dgm:t>
    </dgm:pt>
    <dgm:pt modelId="{6969659C-09BC-4B97-BC41-DF2B9D503706}" type="parTrans" cxnId="{7BA0C209-20D3-4861-8A22-2EB0773BC87C}">
      <dgm:prSet/>
      <dgm:spPr/>
      <dgm:t>
        <a:bodyPr/>
        <a:lstStyle/>
        <a:p>
          <a:endParaRPr lang="es-MX">
            <a:latin typeface="Arial" panose="020B0604020202020204" pitchFamily="34" charset="0"/>
            <a:cs typeface="Arial" panose="020B0604020202020204" pitchFamily="34" charset="0"/>
          </a:endParaRPr>
        </a:p>
      </dgm:t>
    </dgm:pt>
    <dgm:pt modelId="{AEF7D06D-BC8F-46AB-AC9C-836DE6A3D554}" type="sibTrans" cxnId="{7BA0C209-20D3-4861-8A22-2EB0773BC87C}">
      <dgm:prSet/>
      <dgm:spPr/>
      <dgm:t>
        <a:bodyPr/>
        <a:lstStyle/>
        <a:p>
          <a:endParaRPr lang="es-MX">
            <a:latin typeface="Arial" panose="020B0604020202020204" pitchFamily="34" charset="0"/>
            <a:cs typeface="Arial" panose="020B0604020202020204" pitchFamily="34" charset="0"/>
          </a:endParaRPr>
        </a:p>
      </dgm:t>
    </dgm:pt>
    <dgm:pt modelId="{AA0863B9-F778-412E-B615-EA6CB08FF595}">
      <dgm:prSet phldrT="[Texto]"/>
      <dgm:spPr/>
      <dgm:t>
        <a:bodyPr/>
        <a:lstStyle/>
        <a:p>
          <a:r>
            <a:rPr lang="es-MX" dirty="0">
              <a:latin typeface="Arial" panose="020B0604020202020204" pitchFamily="34" charset="0"/>
              <a:cs typeface="Arial" panose="020B0604020202020204" pitchFamily="34" charset="0"/>
            </a:rPr>
            <a:t>Sustrato sólido</a:t>
          </a:r>
        </a:p>
      </dgm:t>
    </dgm:pt>
    <dgm:pt modelId="{AD68A50D-7D49-4950-8E17-C223FDFA46A6}" type="parTrans" cxnId="{01705606-4A07-4BEA-8FB1-C905F275950F}">
      <dgm:prSet/>
      <dgm:spPr/>
      <dgm:t>
        <a:bodyPr/>
        <a:lstStyle/>
        <a:p>
          <a:endParaRPr lang="es-MX">
            <a:latin typeface="Arial" panose="020B0604020202020204" pitchFamily="34" charset="0"/>
            <a:cs typeface="Arial" panose="020B0604020202020204" pitchFamily="34" charset="0"/>
          </a:endParaRPr>
        </a:p>
      </dgm:t>
    </dgm:pt>
    <dgm:pt modelId="{ADC83BFF-B1DA-423B-8CB2-22D8FB8EBB8A}" type="sibTrans" cxnId="{01705606-4A07-4BEA-8FB1-C905F275950F}">
      <dgm:prSet/>
      <dgm:spPr/>
      <dgm:t>
        <a:bodyPr/>
        <a:lstStyle/>
        <a:p>
          <a:endParaRPr lang="es-MX">
            <a:latin typeface="Arial" panose="020B0604020202020204" pitchFamily="34" charset="0"/>
            <a:cs typeface="Arial" panose="020B0604020202020204" pitchFamily="34" charset="0"/>
          </a:endParaRPr>
        </a:p>
      </dgm:t>
    </dgm:pt>
    <dgm:pt modelId="{12A0D8EE-C869-4567-A826-D99B402CBBF9}">
      <dgm:prSet phldrT="[Texto]"/>
      <dgm:spPr/>
      <dgm:t>
        <a:bodyPr/>
        <a:lstStyle/>
        <a:p>
          <a:r>
            <a:rPr lang="es-MX" dirty="0">
              <a:latin typeface="Arial" panose="020B0604020202020204" pitchFamily="34" charset="0"/>
              <a:cs typeface="Arial" panose="020B0604020202020204" pitchFamily="34" charset="0"/>
            </a:rPr>
            <a:t>Suero Lácteo</a:t>
          </a:r>
        </a:p>
      </dgm:t>
    </dgm:pt>
    <dgm:pt modelId="{5E76C616-7506-4D10-8B58-BAA0FE6485AF}" type="parTrans" cxnId="{77C5BA7D-F6BC-4111-A2CE-7A599CFC0E54}">
      <dgm:prSet/>
      <dgm:spPr/>
      <dgm:t>
        <a:bodyPr/>
        <a:lstStyle/>
        <a:p>
          <a:endParaRPr lang="es-MX">
            <a:latin typeface="Arial" panose="020B0604020202020204" pitchFamily="34" charset="0"/>
            <a:cs typeface="Arial" panose="020B0604020202020204" pitchFamily="34" charset="0"/>
          </a:endParaRPr>
        </a:p>
      </dgm:t>
    </dgm:pt>
    <dgm:pt modelId="{46F21C94-0BD2-48B5-85A7-D7E61403BE3E}" type="sibTrans" cxnId="{77C5BA7D-F6BC-4111-A2CE-7A599CFC0E54}">
      <dgm:prSet/>
      <dgm:spPr/>
      <dgm:t>
        <a:bodyPr/>
        <a:lstStyle/>
        <a:p>
          <a:endParaRPr lang="es-MX">
            <a:latin typeface="Arial" panose="020B0604020202020204" pitchFamily="34" charset="0"/>
            <a:cs typeface="Arial" panose="020B0604020202020204" pitchFamily="34" charset="0"/>
          </a:endParaRPr>
        </a:p>
      </dgm:t>
    </dgm:pt>
    <dgm:pt modelId="{1D7F8603-B9F8-4363-A66C-46B493AF6EBF}">
      <dgm:prSet phldrT="[Texto]"/>
      <dgm:spPr/>
      <dgm:t>
        <a:bodyPr/>
        <a:lstStyle/>
        <a:p>
          <a:r>
            <a:rPr lang="es-MX" dirty="0">
              <a:latin typeface="Arial" panose="020B0604020202020204" pitchFamily="34" charset="0"/>
              <a:cs typeface="Arial" panose="020B0604020202020204" pitchFamily="34" charset="0"/>
            </a:rPr>
            <a:t>Sustrato líquido</a:t>
          </a:r>
        </a:p>
      </dgm:t>
    </dgm:pt>
    <dgm:pt modelId="{1B25657F-AFB0-4DDB-A7AC-6068D60110AF}" type="parTrans" cxnId="{192DCE4D-B401-4E44-B2E1-8EB45206A70E}">
      <dgm:prSet/>
      <dgm:spPr/>
      <dgm:t>
        <a:bodyPr/>
        <a:lstStyle/>
        <a:p>
          <a:endParaRPr lang="es-MX">
            <a:latin typeface="Arial" panose="020B0604020202020204" pitchFamily="34" charset="0"/>
            <a:cs typeface="Arial" panose="020B0604020202020204" pitchFamily="34" charset="0"/>
          </a:endParaRPr>
        </a:p>
      </dgm:t>
    </dgm:pt>
    <dgm:pt modelId="{1CACEED4-57FA-4146-A9F9-BBBD19E78F0C}" type="sibTrans" cxnId="{192DCE4D-B401-4E44-B2E1-8EB45206A70E}">
      <dgm:prSet/>
      <dgm:spPr/>
      <dgm:t>
        <a:bodyPr/>
        <a:lstStyle/>
        <a:p>
          <a:endParaRPr lang="es-MX">
            <a:latin typeface="Arial" panose="020B0604020202020204" pitchFamily="34" charset="0"/>
            <a:cs typeface="Arial" panose="020B0604020202020204" pitchFamily="34" charset="0"/>
          </a:endParaRPr>
        </a:p>
      </dgm:t>
    </dgm:pt>
    <dgm:pt modelId="{D7204199-0BB4-4563-9BE2-83D77C730747}" type="pres">
      <dgm:prSet presAssocID="{75239E64-D7F7-467B-8E6D-8150D23420ED}" presName="Name0" presStyleCnt="0">
        <dgm:presLayoutVars>
          <dgm:dir/>
          <dgm:resizeHandles val="exact"/>
        </dgm:presLayoutVars>
      </dgm:prSet>
      <dgm:spPr/>
    </dgm:pt>
    <dgm:pt modelId="{BA5803DD-B5D0-4FF6-A72E-1BBB6F6A15B6}" type="pres">
      <dgm:prSet presAssocID="{BA2BA3B4-4D5A-4FEE-BC83-8F87B8C857F2}" presName="node" presStyleLbl="node1" presStyleIdx="0" presStyleCnt="4">
        <dgm:presLayoutVars>
          <dgm:bulletEnabled val="1"/>
        </dgm:presLayoutVars>
      </dgm:prSet>
      <dgm:spPr/>
    </dgm:pt>
    <dgm:pt modelId="{3732D000-99BD-4B0A-9474-914831D96C81}" type="pres">
      <dgm:prSet presAssocID="{AEF7D06D-BC8F-46AB-AC9C-836DE6A3D554}" presName="sibTrans" presStyleLbl="sibTrans1D1" presStyleIdx="0" presStyleCnt="3"/>
      <dgm:spPr/>
    </dgm:pt>
    <dgm:pt modelId="{CF78B659-131D-4E75-BF0C-2D9F7E7599AA}" type="pres">
      <dgm:prSet presAssocID="{AEF7D06D-BC8F-46AB-AC9C-836DE6A3D554}" presName="connectorText" presStyleLbl="sibTrans1D1" presStyleIdx="0" presStyleCnt="3"/>
      <dgm:spPr/>
    </dgm:pt>
    <dgm:pt modelId="{39402E9B-1266-4B33-98FB-742B8FF79B5E}" type="pres">
      <dgm:prSet presAssocID="{AA0863B9-F778-412E-B615-EA6CB08FF595}" presName="node" presStyleLbl="node1" presStyleIdx="1" presStyleCnt="4">
        <dgm:presLayoutVars>
          <dgm:bulletEnabled val="1"/>
        </dgm:presLayoutVars>
      </dgm:prSet>
      <dgm:spPr/>
    </dgm:pt>
    <dgm:pt modelId="{B17E4819-E5AB-40B4-B055-131464E6DD30}" type="pres">
      <dgm:prSet presAssocID="{ADC83BFF-B1DA-423B-8CB2-22D8FB8EBB8A}" presName="sibTrans" presStyleLbl="sibTrans1D1" presStyleIdx="1" presStyleCnt="3"/>
      <dgm:spPr/>
    </dgm:pt>
    <dgm:pt modelId="{8871EC72-C37C-444D-A439-F32D9BAFB05F}" type="pres">
      <dgm:prSet presAssocID="{ADC83BFF-B1DA-423B-8CB2-22D8FB8EBB8A}" presName="connectorText" presStyleLbl="sibTrans1D1" presStyleIdx="1" presStyleCnt="3"/>
      <dgm:spPr/>
    </dgm:pt>
    <dgm:pt modelId="{97EBC3BF-C6CA-4DA5-BC45-19CEF29187EB}" type="pres">
      <dgm:prSet presAssocID="{12A0D8EE-C869-4567-A826-D99B402CBBF9}" presName="node" presStyleLbl="node1" presStyleIdx="2" presStyleCnt="4">
        <dgm:presLayoutVars>
          <dgm:bulletEnabled val="1"/>
        </dgm:presLayoutVars>
      </dgm:prSet>
      <dgm:spPr/>
    </dgm:pt>
    <dgm:pt modelId="{DB3DBB36-E684-4D39-9ACE-8E52257BD751}" type="pres">
      <dgm:prSet presAssocID="{46F21C94-0BD2-48B5-85A7-D7E61403BE3E}" presName="sibTrans" presStyleLbl="sibTrans1D1" presStyleIdx="2" presStyleCnt="3"/>
      <dgm:spPr/>
    </dgm:pt>
    <dgm:pt modelId="{DE4D4D90-0B76-4B3B-B761-6BDE308144FB}" type="pres">
      <dgm:prSet presAssocID="{46F21C94-0BD2-48B5-85A7-D7E61403BE3E}" presName="connectorText" presStyleLbl="sibTrans1D1" presStyleIdx="2" presStyleCnt="3"/>
      <dgm:spPr/>
    </dgm:pt>
    <dgm:pt modelId="{D2783735-885B-47AF-8F7F-24AFF5A933F5}" type="pres">
      <dgm:prSet presAssocID="{1D7F8603-B9F8-4363-A66C-46B493AF6EBF}" presName="node" presStyleLbl="node1" presStyleIdx="3" presStyleCnt="4">
        <dgm:presLayoutVars>
          <dgm:bulletEnabled val="1"/>
        </dgm:presLayoutVars>
      </dgm:prSet>
      <dgm:spPr/>
    </dgm:pt>
  </dgm:ptLst>
  <dgm:cxnLst>
    <dgm:cxn modelId="{01705606-4A07-4BEA-8FB1-C905F275950F}" srcId="{75239E64-D7F7-467B-8E6D-8150D23420ED}" destId="{AA0863B9-F778-412E-B615-EA6CB08FF595}" srcOrd="1" destOrd="0" parTransId="{AD68A50D-7D49-4950-8E17-C223FDFA46A6}" sibTransId="{ADC83BFF-B1DA-423B-8CB2-22D8FB8EBB8A}"/>
    <dgm:cxn modelId="{7BA0C209-20D3-4861-8A22-2EB0773BC87C}" srcId="{75239E64-D7F7-467B-8E6D-8150D23420ED}" destId="{BA2BA3B4-4D5A-4FEE-BC83-8F87B8C857F2}" srcOrd="0" destOrd="0" parTransId="{6969659C-09BC-4B97-BC41-DF2B9D503706}" sibTransId="{AEF7D06D-BC8F-46AB-AC9C-836DE6A3D554}"/>
    <dgm:cxn modelId="{192DCE4D-B401-4E44-B2E1-8EB45206A70E}" srcId="{75239E64-D7F7-467B-8E6D-8150D23420ED}" destId="{1D7F8603-B9F8-4363-A66C-46B493AF6EBF}" srcOrd="3" destOrd="0" parTransId="{1B25657F-AFB0-4DDB-A7AC-6068D60110AF}" sibTransId="{1CACEED4-57FA-4146-A9F9-BBBD19E78F0C}"/>
    <dgm:cxn modelId="{F4579E56-92CA-4E88-A647-1DD89CCACB1E}" type="presOf" srcId="{ADC83BFF-B1DA-423B-8CB2-22D8FB8EBB8A}" destId="{8871EC72-C37C-444D-A439-F32D9BAFB05F}" srcOrd="1" destOrd="0" presId="urn:microsoft.com/office/officeart/2005/8/layout/bProcess3"/>
    <dgm:cxn modelId="{77C5BA7D-F6BC-4111-A2CE-7A599CFC0E54}" srcId="{75239E64-D7F7-467B-8E6D-8150D23420ED}" destId="{12A0D8EE-C869-4567-A826-D99B402CBBF9}" srcOrd="2" destOrd="0" parTransId="{5E76C616-7506-4D10-8B58-BAA0FE6485AF}" sibTransId="{46F21C94-0BD2-48B5-85A7-D7E61403BE3E}"/>
    <dgm:cxn modelId="{28AE4B8B-F260-47BA-BE48-CC1CCFFFAC56}" type="presOf" srcId="{1D7F8603-B9F8-4363-A66C-46B493AF6EBF}" destId="{D2783735-885B-47AF-8F7F-24AFF5A933F5}" srcOrd="0" destOrd="0" presId="urn:microsoft.com/office/officeart/2005/8/layout/bProcess3"/>
    <dgm:cxn modelId="{D3BE7894-8B3F-4A84-B164-1A1B509456B9}" type="presOf" srcId="{AEF7D06D-BC8F-46AB-AC9C-836DE6A3D554}" destId="{3732D000-99BD-4B0A-9474-914831D96C81}" srcOrd="0" destOrd="0" presId="urn:microsoft.com/office/officeart/2005/8/layout/bProcess3"/>
    <dgm:cxn modelId="{C205F1A7-68F2-4C85-B6DA-58F23BD51F8D}" type="presOf" srcId="{AEF7D06D-BC8F-46AB-AC9C-836DE6A3D554}" destId="{CF78B659-131D-4E75-BF0C-2D9F7E7599AA}" srcOrd="1" destOrd="0" presId="urn:microsoft.com/office/officeart/2005/8/layout/bProcess3"/>
    <dgm:cxn modelId="{BE7414C4-F7E9-4DB9-818F-A32366E39C20}" type="presOf" srcId="{BA2BA3B4-4D5A-4FEE-BC83-8F87B8C857F2}" destId="{BA5803DD-B5D0-4FF6-A72E-1BBB6F6A15B6}" srcOrd="0" destOrd="0" presId="urn:microsoft.com/office/officeart/2005/8/layout/bProcess3"/>
    <dgm:cxn modelId="{132FD7CF-577F-44B9-B71F-3005B29FFA22}" type="presOf" srcId="{ADC83BFF-B1DA-423B-8CB2-22D8FB8EBB8A}" destId="{B17E4819-E5AB-40B4-B055-131464E6DD30}" srcOrd="0" destOrd="0" presId="urn:microsoft.com/office/officeart/2005/8/layout/bProcess3"/>
    <dgm:cxn modelId="{9CE87BD8-A6F0-45F0-94B4-F3F9ED505826}" type="presOf" srcId="{46F21C94-0BD2-48B5-85A7-D7E61403BE3E}" destId="{DE4D4D90-0B76-4B3B-B761-6BDE308144FB}" srcOrd="1" destOrd="0" presId="urn:microsoft.com/office/officeart/2005/8/layout/bProcess3"/>
    <dgm:cxn modelId="{CE106AE8-B53D-47FE-BCCE-303F0A60918A}" type="presOf" srcId="{12A0D8EE-C869-4567-A826-D99B402CBBF9}" destId="{97EBC3BF-C6CA-4DA5-BC45-19CEF29187EB}" srcOrd="0" destOrd="0" presId="urn:microsoft.com/office/officeart/2005/8/layout/bProcess3"/>
    <dgm:cxn modelId="{83AB80EE-9637-423E-B2A4-2297CC95630B}" type="presOf" srcId="{75239E64-D7F7-467B-8E6D-8150D23420ED}" destId="{D7204199-0BB4-4563-9BE2-83D77C730747}" srcOrd="0" destOrd="0" presId="urn:microsoft.com/office/officeart/2005/8/layout/bProcess3"/>
    <dgm:cxn modelId="{5013EAF5-72D6-46E2-992A-3E30AED1EA09}" type="presOf" srcId="{46F21C94-0BD2-48B5-85A7-D7E61403BE3E}" destId="{DB3DBB36-E684-4D39-9ACE-8E52257BD751}" srcOrd="0" destOrd="0" presId="urn:microsoft.com/office/officeart/2005/8/layout/bProcess3"/>
    <dgm:cxn modelId="{341776FE-CC7D-4793-9477-CCBD5FC17B91}" type="presOf" srcId="{AA0863B9-F778-412E-B615-EA6CB08FF595}" destId="{39402E9B-1266-4B33-98FB-742B8FF79B5E}" srcOrd="0" destOrd="0" presId="urn:microsoft.com/office/officeart/2005/8/layout/bProcess3"/>
    <dgm:cxn modelId="{6BD7043F-0246-401E-8679-5CE86AADFAC8}" type="presParOf" srcId="{D7204199-0BB4-4563-9BE2-83D77C730747}" destId="{BA5803DD-B5D0-4FF6-A72E-1BBB6F6A15B6}" srcOrd="0" destOrd="0" presId="urn:microsoft.com/office/officeart/2005/8/layout/bProcess3"/>
    <dgm:cxn modelId="{B326B5B7-0EE5-4170-A7D4-8E1E8CA9997C}" type="presParOf" srcId="{D7204199-0BB4-4563-9BE2-83D77C730747}" destId="{3732D000-99BD-4B0A-9474-914831D96C81}" srcOrd="1" destOrd="0" presId="urn:microsoft.com/office/officeart/2005/8/layout/bProcess3"/>
    <dgm:cxn modelId="{9715B018-9852-4634-B99D-A5497BA0BD2C}" type="presParOf" srcId="{3732D000-99BD-4B0A-9474-914831D96C81}" destId="{CF78B659-131D-4E75-BF0C-2D9F7E7599AA}" srcOrd="0" destOrd="0" presId="urn:microsoft.com/office/officeart/2005/8/layout/bProcess3"/>
    <dgm:cxn modelId="{634004F1-5080-4ABA-8A04-6E20FAFF4058}" type="presParOf" srcId="{D7204199-0BB4-4563-9BE2-83D77C730747}" destId="{39402E9B-1266-4B33-98FB-742B8FF79B5E}" srcOrd="2" destOrd="0" presId="urn:microsoft.com/office/officeart/2005/8/layout/bProcess3"/>
    <dgm:cxn modelId="{F1970705-9352-4086-A4A8-2127AB944572}" type="presParOf" srcId="{D7204199-0BB4-4563-9BE2-83D77C730747}" destId="{B17E4819-E5AB-40B4-B055-131464E6DD30}" srcOrd="3" destOrd="0" presId="urn:microsoft.com/office/officeart/2005/8/layout/bProcess3"/>
    <dgm:cxn modelId="{13AE1B93-C2FC-48F4-91B9-5163D64D7332}" type="presParOf" srcId="{B17E4819-E5AB-40B4-B055-131464E6DD30}" destId="{8871EC72-C37C-444D-A439-F32D9BAFB05F}" srcOrd="0" destOrd="0" presId="urn:microsoft.com/office/officeart/2005/8/layout/bProcess3"/>
    <dgm:cxn modelId="{5D9DD5A5-E057-42B6-822B-586C36C262AF}" type="presParOf" srcId="{D7204199-0BB4-4563-9BE2-83D77C730747}" destId="{97EBC3BF-C6CA-4DA5-BC45-19CEF29187EB}" srcOrd="4" destOrd="0" presId="urn:microsoft.com/office/officeart/2005/8/layout/bProcess3"/>
    <dgm:cxn modelId="{2F558634-5D8A-429D-8DE4-401F69E80797}" type="presParOf" srcId="{D7204199-0BB4-4563-9BE2-83D77C730747}" destId="{DB3DBB36-E684-4D39-9ACE-8E52257BD751}" srcOrd="5" destOrd="0" presId="urn:microsoft.com/office/officeart/2005/8/layout/bProcess3"/>
    <dgm:cxn modelId="{7DE765A3-1134-4BDC-A655-B89004C7551F}" type="presParOf" srcId="{DB3DBB36-E684-4D39-9ACE-8E52257BD751}" destId="{DE4D4D90-0B76-4B3B-B761-6BDE308144FB}" srcOrd="0" destOrd="0" presId="urn:microsoft.com/office/officeart/2005/8/layout/bProcess3"/>
    <dgm:cxn modelId="{755A51EA-34D8-49A5-84C5-E11F524948E9}" type="presParOf" srcId="{D7204199-0BB4-4563-9BE2-83D77C730747}" destId="{D2783735-885B-47AF-8F7F-24AFF5A933F5}" srcOrd="6" destOrd="0" presId="urn:microsoft.com/office/officeart/2005/8/layout/b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066972-0437-400E-92AB-ECDBBAC9E5C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s-MX"/>
        </a:p>
      </dgm:t>
    </dgm:pt>
    <dgm:pt modelId="{FDE5DF74-2608-4C7F-8A8F-D42DFA17D651}">
      <dgm:prSet phldrT="[Texto]"/>
      <dgm:spPr>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dgm:spPr>
      <dgm:t>
        <a:bodyPr/>
        <a:lstStyle/>
        <a:p>
          <a:r>
            <a:rPr lang="es-MX" dirty="0">
              <a:latin typeface="Arial" panose="020B0604020202020204" pitchFamily="34" charset="0"/>
              <a:cs typeface="Arial" panose="020B0604020202020204" pitchFamily="34" charset="0"/>
            </a:rPr>
            <a:t>Taxonomía</a:t>
          </a:r>
        </a:p>
      </dgm:t>
    </dgm:pt>
    <dgm:pt modelId="{571BF4E2-C925-4629-8C6F-B4F099229161}" type="parTrans" cxnId="{2142026C-60AF-40E7-9B88-28F5FCDC042B}">
      <dgm:prSet/>
      <dgm:spPr/>
      <dgm:t>
        <a:bodyPr/>
        <a:lstStyle/>
        <a:p>
          <a:endParaRPr lang="es-MX">
            <a:latin typeface="Arial" panose="020B0604020202020204" pitchFamily="34" charset="0"/>
            <a:cs typeface="Arial" panose="020B0604020202020204" pitchFamily="34" charset="0"/>
          </a:endParaRPr>
        </a:p>
      </dgm:t>
    </dgm:pt>
    <dgm:pt modelId="{3DC3BB6E-250D-4AD6-B15D-739B901E3BE6}" type="sibTrans" cxnId="{2142026C-60AF-40E7-9B88-28F5FCDC042B}">
      <dgm:prSet/>
      <dgm:spPr/>
      <dgm:t>
        <a:bodyPr/>
        <a:lstStyle/>
        <a:p>
          <a:endParaRPr lang="es-MX">
            <a:latin typeface="Arial" panose="020B0604020202020204" pitchFamily="34" charset="0"/>
            <a:cs typeface="Arial" panose="020B0604020202020204" pitchFamily="34" charset="0"/>
          </a:endParaRPr>
        </a:p>
      </dgm:t>
    </dgm:pt>
    <dgm:pt modelId="{7069A733-763B-4A93-BC8C-913AE3660379}">
      <dgm:prSet phldrT="[Texto]"/>
      <dgm:spPr>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dgm:spPr>
      <dgm:t>
        <a:bodyPr/>
        <a:lstStyle/>
        <a:p>
          <a:r>
            <a:rPr lang="es-MX" dirty="0">
              <a:latin typeface="Arial" panose="020B0604020202020204" pitchFamily="34" charset="0"/>
              <a:cs typeface="Arial" panose="020B0604020202020204" pitchFamily="34" charset="0"/>
            </a:rPr>
            <a:t>Características</a:t>
          </a:r>
        </a:p>
      </dgm:t>
    </dgm:pt>
    <dgm:pt modelId="{31A9D273-DFB0-489D-AFD4-36008A48D653}" type="parTrans" cxnId="{12FB8CA5-95D8-4DA2-A9CB-D4BA31D21C5B}">
      <dgm:prSet/>
      <dgm:spPr/>
      <dgm:t>
        <a:bodyPr/>
        <a:lstStyle/>
        <a:p>
          <a:endParaRPr lang="es-MX">
            <a:latin typeface="Arial" panose="020B0604020202020204" pitchFamily="34" charset="0"/>
            <a:cs typeface="Arial" panose="020B0604020202020204" pitchFamily="34" charset="0"/>
          </a:endParaRPr>
        </a:p>
      </dgm:t>
    </dgm:pt>
    <dgm:pt modelId="{CF9857ED-F30B-4A55-ABD6-FDAF9C5B76AF}" type="sibTrans" cxnId="{12FB8CA5-95D8-4DA2-A9CB-D4BA31D21C5B}">
      <dgm:prSet/>
      <dgm:spPr/>
      <dgm:t>
        <a:bodyPr/>
        <a:lstStyle/>
        <a:p>
          <a:endParaRPr lang="es-MX">
            <a:latin typeface="Arial" panose="020B0604020202020204" pitchFamily="34" charset="0"/>
            <a:cs typeface="Arial" panose="020B0604020202020204" pitchFamily="34" charset="0"/>
          </a:endParaRPr>
        </a:p>
      </dgm:t>
    </dgm:pt>
    <dgm:pt modelId="{58E285E9-D684-4AE1-ADE1-D2DDDBFF6DE5}">
      <dgm:prSet phldrT="[Texto]"/>
      <dgm:spPr>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dgm:spPr>
      <dgm:t>
        <a:bodyPr/>
        <a:lstStyle/>
        <a:p>
          <a:r>
            <a:rPr lang="es-MX" dirty="0">
              <a:latin typeface="Arial" panose="020B0604020202020204" pitchFamily="34" charset="0"/>
              <a:cs typeface="Arial" panose="020B0604020202020204" pitchFamily="34" charset="0"/>
            </a:rPr>
            <a:t>Clasificación General</a:t>
          </a:r>
        </a:p>
      </dgm:t>
    </dgm:pt>
    <dgm:pt modelId="{676623DD-F0CA-4C07-912A-47139ED0DE0A}" type="parTrans" cxnId="{A7E96A62-95D6-4AB5-B6EE-62D4E8C4D1B8}">
      <dgm:prSet/>
      <dgm:spPr/>
      <dgm:t>
        <a:bodyPr/>
        <a:lstStyle/>
        <a:p>
          <a:endParaRPr lang="es-MX">
            <a:latin typeface="Arial" panose="020B0604020202020204" pitchFamily="34" charset="0"/>
            <a:cs typeface="Arial" panose="020B0604020202020204" pitchFamily="34" charset="0"/>
          </a:endParaRPr>
        </a:p>
      </dgm:t>
    </dgm:pt>
    <dgm:pt modelId="{2467D5A3-B7CE-4AB2-A840-3571CF1D6666}" type="sibTrans" cxnId="{A7E96A62-95D6-4AB5-B6EE-62D4E8C4D1B8}">
      <dgm:prSet/>
      <dgm:spPr/>
      <dgm:t>
        <a:bodyPr/>
        <a:lstStyle/>
        <a:p>
          <a:endParaRPr lang="es-MX">
            <a:latin typeface="Arial" panose="020B0604020202020204" pitchFamily="34" charset="0"/>
            <a:cs typeface="Arial" panose="020B0604020202020204" pitchFamily="34" charset="0"/>
          </a:endParaRPr>
        </a:p>
      </dgm:t>
    </dgm:pt>
    <dgm:pt modelId="{D5F7698F-C9BB-4124-B513-729BB89291E1}">
      <dgm:prSet phldrT="[Texto]"/>
      <dgm:spPr>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dgm:spPr>
      <dgm:t>
        <a:bodyPr/>
        <a:lstStyle/>
        <a:p>
          <a:r>
            <a:rPr lang="es-MX" dirty="0">
              <a:latin typeface="Arial" panose="020B0604020202020204" pitchFamily="34" charset="0"/>
              <a:cs typeface="Arial" panose="020B0604020202020204" pitchFamily="34" charset="0"/>
            </a:rPr>
            <a:t>Clasificación según su Temperatura</a:t>
          </a:r>
        </a:p>
      </dgm:t>
    </dgm:pt>
    <dgm:pt modelId="{36B57F35-5652-40D0-ACA2-57C104ED2CF8}" type="parTrans" cxnId="{0A8F5930-D42B-4832-BEDA-EFAF0C22BD71}">
      <dgm:prSet/>
      <dgm:spPr/>
      <dgm:t>
        <a:bodyPr/>
        <a:lstStyle/>
        <a:p>
          <a:endParaRPr lang="es-MX">
            <a:latin typeface="Arial" panose="020B0604020202020204" pitchFamily="34" charset="0"/>
            <a:cs typeface="Arial" panose="020B0604020202020204" pitchFamily="34" charset="0"/>
          </a:endParaRPr>
        </a:p>
      </dgm:t>
    </dgm:pt>
    <dgm:pt modelId="{DCA79EC2-E645-43FA-AFFA-7AB0E52958FC}" type="sibTrans" cxnId="{0A8F5930-D42B-4832-BEDA-EFAF0C22BD71}">
      <dgm:prSet/>
      <dgm:spPr/>
      <dgm:t>
        <a:bodyPr/>
        <a:lstStyle/>
        <a:p>
          <a:endParaRPr lang="es-MX">
            <a:latin typeface="Arial" panose="020B0604020202020204" pitchFamily="34" charset="0"/>
            <a:cs typeface="Arial" panose="020B0604020202020204" pitchFamily="34" charset="0"/>
          </a:endParaRPr>
        </a:p>
      </dgm:t>
    </dgm:pt>
    <dgm:pt modelId="{3C3C4A99-1C62-4313-B6D9-F5E33F4FA784}">
      <dgm:prSet phldrT="[Texto]"/>
      <dgm:spPr>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dgm:spPr>
      <dgm:t>
        <a:bodyPr/>
        <a:lstStyle/>
        <a:p>
          <a:r>
            <a:rPr lang="es-MX" dirty="0">
              <a:latin typeface="Arial" panose="020B0604020202020204" pitchFamily="34" charset="0"/>
              <a:cs typeface="Arial" panose="020B0604020202020204" pitchFamily="34" charset="0"/>
            </a:rPr>
            <a:t>Medio de Cultivo AGAR Man, </a:t>
          </a:r>
          <a:r>
            <a:rPr lang="es-MX" dirty="0" err="1">
              <a:latin typeface="Arial" panose="020B0604020202020204" pitchFamily="34" charset="0"/>
              <a:cs typeface="Arial" panose="020B0604020202020204" pitchFamily="34" charset="0"/>
            </a:rPr>
            <a:t>Rogosa</a:t>
          </a:r>
          <a:r>
            <a:rPr lang="es-MX" dirty="0">
              <a:latin typeface="Arial" panose="020B0604020202020204" pitchFamily="34" charset="0"/>
              <a:cs typeface="Arial" panose="020B0604020202020204" pitchFamily="34" charset="0"/>
            </a:rPr>
            <a:t>, Sharpe (MRS)</a:t>
          </a:r>
        </a:p>
      </dgm:t>
    </dgm:pt>
    <dgm:pt modelId="{99766868-F377-4CFA-A92B-F5B421E54A81}" type="parTrans" cxnId="{0D591918-A8E1-4C8A-9216-D006685B4EE8}">
      <dgm:prSet/>
      <dgm:spPr/>
      <dgm:t>
        <a:bodyPr/>
        <a:lstStyle/>
        <a:p>
          <a:endParaRPr lang="es-MX">
            <a:latin typeface="Arial" panose="020B0604020202020204" pitchFamily="34" charset="0"/>
            <a:cs typeface="Arial" panose="020B0604020202020204" pitchFamily="34" charset="0"/>
          </a:endParaRPr>
        </a:p>
      </dgm:t>
    </dgm:pt>
    <dgm:pt modelId="{F0F7FC37-8C64-4D43-B189-9B557F3D4890}" type="sibTrans" cxnId="{0D591918-A8E1-4C8A-9216-D006685B4EE8}">
      <dgm:prSet/>
      <dgm:spPr/>
      <dgm:t>
        <a:bodyPr/>
        <a:lstStyle/>
        <a:p>
          <a:endParaRPr lang="es-MX">
            <a:latin typeface="Arial" panose="020B0604020202020204" pitchFamily="34" charset="0"/>
            <a:cs typeface="Arial" panose="020B0604020202020204" pitchFamily="34" charset="0"/>
          </a:endParaRPr>
        </a:p>
      </dgm:t>
    </dgm:pt>
    <dgm:pt modelId="{9E8CB5A1-7784-416A-8501-BA158AFF26BF}" type="pres">
      <dgm:prSet presAssocID="{B3066972-0437-400E-92AB-ECDBBAC9E5C2}" presName="diagram" presStyleCnt="0">
        <dgm:presLayoutVars>
          <dgm:dir/>
          <dgm:resizeHandles val="exact"/>
        </dgm:presLayoutVars>
      </dgm:prSet>
      <dgm:spPr/>
    </dgm:pt>
    <dgm:pt modelId="{8345F969-9178-47F1-9D8C-21E229384A0C}" type="pres">
      <dgm:prSet presAssocID="{FDE5DF74-2608-4C7F-8A8F-D42DFA17D651}" presName="node" presStyleLbl="node1" presStyleIdx="0" presStyleCnt="5">
        <dgm:presLayoutVars>
          <dgm:bulletEnabled val="1"/>
        </dgm:presLayoutVars>
      </dgm:prSet>
      <dgm:spPr/>
    </dgm:pt>
    <dgm:pt modelId="{325C0483-27E0-4F71-A471-B92F27DF2A46}" type="pres">
      <dgm:prSet presAssocID="{3DC3BB6E-250D-4AD6-B15D-739B901E3BE6}" presName="sibTrans" presStyleCnt="0"/>
      <dgm:spPr/>
    </dgm:pt>
    <dgm:pt modelId="{07531AEB-E97B-426F-A1CC-A5132BEB68F6}" type="pres">
      <dgm:prSet presAssocID="{7069A733-763B-4A93-BC8C-913AE3660379}" presName="node" presStyleLbl="node1" presStyleIdx="1" presStyleCnt="5">
        <dgm:presLayoutVars>
          <dgm:bulletEnabled val="1"/>
        </dgm:presLayoutVars>
      </dgm:prSet>
      <dgm:spPr/>
    </dgm:pt>
    <dgm:pt modelId="{252C371B-77F2-468B-87E4-17631CA17611}" type="pres">
      <dgm:prSet presAssocID="{CF9857ED-F30B-4A55-ABD6-FDAF9C5B76AF}" presName="sibTrans" presStyleCnt="0"/>
      <dgm:spPr/>
    </dgm:pt>
    <dgm:pt modelId="{D5890B6B-478A-4D32-8AEC-DB3BC86F455B}" type="pres">
      <dgm:prSet presAssocID="{58E285E9-D684-4AE1-ADE1-D2DDDBFF6DE5}" presName="node" presStyleLbl="node1" presStyleIdx="2" presStyleCnt="5">
        <dgm:presLayoutVars>
          <dgm:bulletEnabled val="1"/>
        </dgm:presLayoutVars>
      </dgm:prSet>
      <dgm:spPr/>
    </dgm:pt>
    <dgm:pt modelId="{0BC247B3-9D3D-4DB0-90F8-D65BF0386757}" type="pres">
      <dgm:prSet presAssocID="{2467D5A3-B7CE-4AB2-A840-3571CF1D6666}" presName="sibTrans" presStyleCnt="0"/>
      <dgm:spPr/>
    </dgm:pt>
    <dgm:pt modelId="{086FB391-CA36-4609-8D1A-EE0E1EC04952}" type="pres">
      <dgm:prSet presAssocID="{D5F7698F-C9BB-4124-B513-729BB89291E1}" presName="node" presStyleLbl="node1" presStyleIdx="3" presStyleCnt="5">
        <dgm:presLayoutVars>
          <dgm:bulletEnabled val="1"/>
        </dgm:presLayoutVars>
      </dgm:prSet>
      <dgm:spPr/>
    </dgm:pt>
    <dgm:pt modelId="{534F969A-90BA-4D0E-8859-1F030B0323F1}" type="pres">
      <dgm:prSet presAssocID="{DCA79EC2-E645-43FA-AFFA-7AB0E52958FC}" presName="sibTrans" presStyleCnt="0"/>
      <dgm:spPr/>
    </dgm:pt>
    <dgm:pt modelId="{8ABB791E-E565-42CF-BA4D-AAE394379787}" type="pres">
      <dgm:prSet presAssocID="{3C3C4A99-1C62-4313-B6D9-F5E33F4FA784}" presName="node" presStyleLbl="node1" presStyleIdx="4" presStyleCnt="5">
        <dgm:presLayoutVars>
          <dgm:bulletEnabled val="1"/>
        </dgm:presLayoutVars>
      </dgm:prSet>
      <dgm:spPr/>
    </dgm:pt>
  </dgm:ptLst>
  <dgm:cxnLst>
    <dgm:cxn modelId="{0D591918-A8E1-4C8A-9216-D006685B4EE8}" srcId="{B3066972-0437-400E-92AB-ECDBBAC9E5C2}" destId="{3C3C4A99-1C62-4313-B6D9-F5E33F4FA784}" srcOrd="4" destOrd="0" parTransId="{99766868-F377-4CFA-A92B-F5B421E54A81}" sibTransId="{F0F7FC37-8C64-4D43-B189-9B557F3D4890}"/>
    <dgm:cxn modelId="{0A8F5930-D42B-4832-BEDA-EFAF0C22BD71}" srcId="{B3066972-0437-400E-92AB-ECDBBAC9E5C2}" destId="{D5F7698F-C9BB-4124-B513-729BB89291E1}" srcOrd="3" destOrd="0" parTransId="{36B57F35-5652-40D0-ACA2-57C104ED2CF8}" sibTransId="{DCA79EC2-E645-43FA-AFFA-7AB0E52958FC}"/>
    <dgm:cxn modelId="{C01F4934-5F12-4496-9E83-AEDE3D28AC14}" type="presOf" srcId="{B3066972-0437-400E-92AB-ECDBBAC9E5C2}" destId="{9E8CB5A1-7784-416A-8501-BA158AFF26BF}" srcOrd="0" destOrd="0" presId="urn:microsoft.com/office/officeart/2005/8/layout/default"/>
    <dgm:cxn modelId="{A7E96A62-95D6-4AB5-B6EE-62D4E8C4D1B8}" srcId="{B3066972-0437-400E-92AB-ECDBBAC9E5C2}" destId="{58E285E9-D684-4AE1-ADE1-D2DDDBFF6DE5}" srcOrd="2" destOrd="0" parTransId="{676623DD-F0CA-4C07-912A-47139ED0DE0A}" sibTransId="{2467D5A3-B7CE-4AB2-A840-3571CF1D6666}"/>
    <dgm:cxn modelId="{7FFA6C62-717B-4F49-83EE-9B582518A668}" type="presOf" srcId="{58E285E9-D684-4AE1-ADE1-D2DDDBFF6DE5}" destId="{D5890B6B-478A-4D32-8AEC-DB3BC86F455B}" srcOrd="0" destOrd="0" presId="urn:microsoft.com/office/officeart/2005/8/layout/default"/>
    <dgm:cxn modelId="{1B3FF243-A33D-4FE0-A50B-0B8640F33F8B}" type="presOf" srcId="{D5F7698F-C9BB-4124-B513-729BB89291E1}" destId="{086FB391-CA36-4609-8D1A-EE0E1EC04952}" srcOrd="0" destOrd="0" presId="urn:microsoft.com/office/officeart/2005/8/layout/default"/>
    <dgm:cxn modelId="{7C12BA64-01D8-43AE-BABD-0C4073A4DF8A}" type="presOf" srcId="{7069A733-763B-4A93-BC8C-913AE3660379}" destId="{07531AEB-E97B-426F-A1CC-A5132BEB68F6}" srcOrd="0" destOrd="0" presId="urn:microsoft.com/office/officeart/2005/8/layout/default"/>
    <dgm:cxn modelId="{2142026C-60AF-40E7-9B88-28F5FCDC042B}" srcId="{B3066972-0437-400E-92AB-ECDBBAC9E5C2}" destId="{FDE5DF74-2608-4C7F-8A8F-D42DFA17D651}" srcOrd="0" destOrd="0" parTransId="{571BF4E2-C925-4629-8C6F-B4F099229161}" sibTransId="{3DC3BB6E-250D-4AD6-B15D-739B901E3BE6}"/>
    <dgm:cxn modelId="{6E0BB34D-4509-4D46-ABC4-2CE62B2D7F73}" type="presOf" srcId="{FDE5DF74-2608-4C7F-8A8F-D42DFA17D651}" destId="{8345F969-9178-47F1-9D8C-21E229384A0C}" srcOrd="0" destOrd="0" presId="urn:microsoft.com/office/officeart/2005/8/layout/default"/>
    <dgm:cxn modelId="{7D648B7F-20CC-4946-A97C-3695C0D05F9A}" type="presOf" srcId="{3C3C4A99-1C62-4313-B6D9-F5E33F4FA784}" destId="{8ABB791E-E565-42CF-BA4D-AAE394379787}" srcOrd="0" destOrd="0" presId="urn:microsoft.com/office/officeart/2005/8/layout/default"/>
    <dgm:cxn modelId="{12FB8CA5-95D8-4DA2-A9CB-D4BA31D21C5B}" srcId="{B3066972-0437-400E-92AB-ECDBBAC9E5C2}" destId="{7069A733-763B-4A93-BC8C-913AE3660379}" srcOrd="1" destOrd="0" parTransId="{31A9D273-DFB0-489D-AFD4-36008A48D653}" sibTransId="{CF9857ED-F30B-4A55-ABD6-FDAF9C5B76AF}"/>
    <dgm:cxn modelId="{C0E22EE1-B426-43DA-A853-7CD019339A48}" type="presParOf" srcId="{9E8CB5A1-7784-416A-8501-BA158AFF26BF}" destId="{8345F969-9178-47F1-9D8C-21E229384A0C}" srcOrd="0" destOrd="0" presId="urn:microsoft.com/office/officeart/2005/8/layout/default"/>
    <dgm:cxn modelId="{F7182495-27C1-4687-9DDC-F29783DF4A6A}" type="presParOf" srcId="{9E8CB5A1-7784-416A-8501-BA158AFF26BF}" destId="{325C0483-27E0-4F71-A471-B92F27DF2A46}" srcOrd="1" destOrd="0" presId="urn:microsoft.com/office/officeart/2005/8/layout/default"/>
    <dgm:cxn modelId="{6F1E1562-59C3-4A8E-95F0-4ADCB1AACDE9}" type="presParOf" srcId="{9E8CB5A1-7784-416A-8501-BA158AFF26BF}" destId="{07531AEB-E97B-426F-A1CC-A5132BEB68F6}" srcOrd="2" destOrd="0" presId="urn:microsoft.com/office/officeart/2005/8/layout/default"/>
    <dgm:cxn modelId="{A5D9D486-9B6D-470B-B136-C6829AD88122}" type="presParOf" srcId="{9E8CB5A1-7784-416A-8501-BA158AFF26BF}" destId="{252C371B-77F2-468B-87E4-17631CA17611}" srcOrd="3" destOrd="0" presId="urn:microsoft.com/office/officeart/2005/8/layout/default"/>
    <dgm:cxn modelId="{F0623D9F-0A34-4763-8C79-900E05567BFD}" type="presParOf" srcId="{9E8CB5A1-7784-416A-8501-BA158AFF26BF}" destId="{D5890B6B-478A-4D32-8AEC-DB3BC86F455B}" srcOrd="4" destOrd="0" presId="urn:microsoft.com/office/officeart/2005/8/layout/default"/>
    <dgm:cxn modelId="{78E87CA8-7A84-48BE-B4D1-0D27DF7C4B35}" type="presParOf" srcId="{9E8CB5A1-7784-416A-8501-BA158AFF26BF}" destId="{0BC247B3-9D3D-4DB0-90F8-D65BF0386757}" srcOrd="5" destOrd="0" presId="urn:microsoft.com/office/officeart/2005/8/layout/default"/>
    <dgm:cxn modelId="{986B2F53-2394-4075-90FD-85A44A0C1C15}" type="presParOf" srcId="{9E8CB5A1-7784-416A-8501-BA158AFF26BF}" destId="{086FB391-CA36-4609-8D1A-EE0E1EC04952}" srcOrd="6" destOrd="0" presId="urn:microsoft.com/office/officeart/2005/8/layout/default"/>
    <dgm:cxn modelId="{13993BD2-F5D2-492A-8444-146F16D64297}" type="presParOf" srcId="{9E8CB5A1-7784-416A-8501-BA158AFF26BF}" destId="{534F969A-90BA-4D0E-8859-1F030B0323F1}" srcOrd="7" destOrd="0" presId="urn:microsoft.com/office/officeart/2005/8/layout/default"/>
    <dgm:cxn modelId="{4EEDA98F-35E9-41B7-843B-FB397A2517A5}" type="presParOf" srcId="{9E8CB5A1-7784-416A-8501-BA158AFF26BF}" destId="{8ABB791E-E565-42CF-BA4D-AAE39437978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5FDDDC-CFAD-41AF-917B-6EFE497ADE78}" type="doc">
      <dgm:prSet loTypeId="urn:microsoft.com/office/officeart/2005/8/layout/process1" loCatId="process" qsTypeId="urn:microsoft.com/office/officeart/2005/8/quickstyle/simple3" qsCatId="simple" csTypeId="urn:microsoft.com/office/officeart/2005/8/colors/accent3_4" csCatId="accent3" phldr="1"/>
      <dgm:spPr/>
    </dgm:pt>
    <dgm:pt modelId="{8096336B-9EB0-4802-8CAF-10109A46DB12}">
      <dgm:prSet phldrT="[Texto]"/>
      <dgm:spPr/>
      <dgm:t>
        <a:bodyPr/>
        <a:lstStyle/>
        <a:p>
          <a:r>
            <a:rPr lang="es-MX" dirty="0">
              <a:latin typeface="Arial" panose="020B0604020202020204" pitchFamily="34" charset="0"/>
              <a:cs typeface="Arial" panose="020B0604020202020204" pitchFamily="34" charset="0"/>
            </a:rPr>
            <a:t>BAL</a:t>
          </a:r>
        </a:p>
      </dgm:t>
    </dgm:pt>
    <dgm:pt modelId="{F2F291E2-608D-4AD3-80CF-5BD3E929F0C0}" type="parTrans" cxnId="{DBAA5A1A-5AE1-4091-8E44-4575DC037424}">
      <dgm:prSet/>
      <dgm:spPr/>
      <dgm:t>
        <a:bodyPr/>
        <a:lstStyle/>
        <a:p>
          <a:endParaRPr lang="es-MX">
            <a:latin typeface="Arial" panose="020B0604020202020204" pitchFamily="34" charset="0"/>
            <a:cs typeface="Arial" panose="020B0604020202020204" pitchFamily="34" charset="0"/>
          </a:endParaRPr>
        </a:p>
      </dgm:t>
    </dgm:pt>
    <dgm:pt modelId="{12AAD661-E9AF-496F-8ADF-E17BC89668E2}" type="sibTrans" cxnId="{DBAA5A1A-5AE1-4091-8E44-4575DC037424}">
      <dgm:prSet/>
      <dgm:spPr/>
      <dgm:t>
        <a:bodyPr/>
        <a:lstStyle/>
        <a:p>
          <a:endParaRPr lang="es-MX">
            <a:latin typeface="Arial" panose="020B0604020202020204" pitchFamily="34" charset="0"/>
            <a:cs typeface="Arial" panose="020B0604020202020204" pitchFamily="34" charset="0"/>
          </a:endParaRPr>
        </a:p>
      </dgm:t>
    </dgm:pt>
    <dgm:pt modelId="{0D1367B8-643D-4E83-9900-B20968F11F83}">
      <dgm:prSet phldrT="[Texto]"/>
      <dgm:spPr/>
      <dgm:t>
        <a:bodyPr/>
        <a:lstStyle/>
        <a:p>
          <a:r>
            <a:rPr lang="es-MX" dirty="0">
              <a:latin typeface="Arial" panose="020B0604020202020204" pitchFamily="34" charset="0"/>
              <a:cs typeface="Arial" panose="020B0604020202020204" pitchFamily="34" charset="0"/>
            </a:rPr>
            <a:t>Fermentación Láctica</a:t>
          </a:r>
        </a:p>
      </dgm:t>
    </dgm:pt>
    <dgm:pt modelId="{68736C31-1CF6-4846-BBAF-2FC4EF19373B}" type="parTrans" cxnId="{2817F0E8-2876-4C53-BBA5-F3ADAF7E0E8E}">
      <dgm:prSet/>
      <dgm:spPr/>
      <dgm:t>
        <a:bodyPr/>
        <a:lstStyle/>
        <a:p>
          <a:endParaRPr lang="es-MX">
            <a:latin typeface="Arial" panose="020B0604020202020204" pitchFamily="34" charset="0"/>
            <a:cs typeface="Arial" panose="020B0604020202020204" pitchFamily="34" charset="0"/>
          </a:endParaRPr>
        </a:p>
      </dgm:t>
    </dgm:pt>
    <dgm:pt modelId="{5DDFA1A5-38D3-4D59-BD93-136C65EECE39}" type="sibTrans" cxnId="{2817F0E8-2876-4C53-BBA5-F3ADAF7E0E8E}">
      <dgm:prSet/>
      <dgm:spPr/>
      <dgm:t>
        <a:bodyPr/>
        <a:lstStyle/>
        <a:p>
          <a:endParaRPr lang="es-MX">
            <a:latin typeface="Arial" panose="020B0604020202020204" pitchFamily="34" charset="0"/>
            <a:cs typeface="Arial" panose="020B0604020202020204" pitchFamily="34" charset="0"/>
          </a:endParaRPr>
        </a:p>
      </dgm:t>
    </dgm:pt>
    <dgm:pt modelId="{F1240CA1-3CF8-4E9D-A553-8716DF14164D}">
      <dgm:prSet phldrT="[Texto]"/>
      <dgm:spPr/>
      <dgm:t>
        <a:bodyPr/>
        <a:lstStyle/>
        <a:p>
          <a:r>
            <a:rPr lang="es-MX" dirty="0">
              <a:latin typeface="Arial" panose="020B0604020202020204" pitchFamily="34" charset="0"/>
              <a:cs typeface="Arial" panose="020B0604020202020204" pitchFamily="34" charset="0"/>
            </a:rPr>
            <a:t>Cambios fisicoquímicos y organolépticos</a:t>
          </a:r>
        </a:p>
      </dgm:t>
    </dgm:pt>
    <dgm:pt modelId="{CE9F84D1-8AC1-4995-978E-40B5195F99A4}" type="parTrans" cxnId="{7E0B1134-4508-49D0-954B-DB152C6BD8BD}">
      <dgm:prSet/>
      <dgm:spPr/>
      <dgm:t>
        <a:bodyPr/>
        <a:lstStyle/>
        <a:p>
          <a:endParaRPr lang="es-MX">
            <a:latin typeface="Arial" panose="020B0604020202020204" pitchFamily="34" charset="0"/>
            <a:cs typeface="Arial" panose="020B0604020202020204" pitchFamily="34" charset="0"/>
          </a:endParaRPr>
        </a:p>
      </dgm:t>
    </dgm:pt>
    <dgm:pt modelId="{D7938085-333E-45A9-B128-0302FD1D7323}" type="sibTrans" cxnId="{7E0B1134-4508-49D0-954B-DB152C6BD8BD}">
      <dgm:prSet/>
      <dgm:spPr/>
      <dgm:t>
        <a:bodyPr/>
        <a:lstStyle/>
        <a:p>
          <a:endParaRPr lang="es-MX">
            <a:latin typeface="Arial" panose="020B0604020202020204" pitchFamily="34" charset="0"/>
            <a:cs typeface="Arial" panose="020B0604020202020204" pitchFamily="34" charset="0"/>
          </a:endParaRPr>
        </a:p>
      </dgm:t>
    </dgm:pt>
    <dgm:pt modelId="{DADEE8BD-3470-4D2F-B7AD-EA16B86B1BB0}" type="pres">
      <dgm:prSet presAssocID="{3F5FDDDC-CFAD-41AF-917B-6EFE497ADE78}" presName="Name0" presStyleCnt="0">
        <dgm:presLayoutVars>
          <dgm:dir/>
          <dgm:resizeHandles val="exact"/>
        </dgm:presLayoutVars>
      </dgm:prSet>
      <dgm:spPr/>
    </dgm:pt>
    <dgm:pt modelId="{C954EFAB-93DF-4E85-AB70-AB60673A6DC2}" type="pres">
      <dgm:prSet presAssocID="{8096336B-9EB0-4802-8CAF-10109A46DB12}" presName="node" presStyleLbl="node1" presStyleIdx="0" presStyleCnt="3">
        <dgm:presLayoutVars>
          <dgm:bulletEnabled val="1"/>
        </dgm:presLayoutVars>
      </dgm:prSet>
      <dgm:spPr/>
    </dgm:pt>
    <dgm:pt modelId="{80759229-DDD7-442F-8A73-36852755E4E6}" type="pres">
      <dgm:prSet presAssocID="{12AAD661-E9AF-496F-8ADF-E17BC89668E2}" presName="sibTrans" presStyleLbl="sibTrans2D1" presStyleIdx="0" presStyleCnt="2"/>
      <dgm:spPr/>
    </dgm:pt>
    <dgm:pt modelId="{B6454928-4802-4667-BC1A-A97E73422C81}" type="pres">
      <dgm:prSet presAssocID="{12AAD661-E9AF-496F-8ADF-E17BC89668E2}" presName="connectorText" presStyleLbl="sibTrans2D1" presStyleIdx="0" presStyleCnt="2"/>
      <dgm:spPr/>
    </dgm:pt>
    <dgm:pt modelId="{42F2ADDF-C798-4B0B-8A3F-BF6A2C5BA904}" type="pres">
      <dgm:prSet presAssocID="{0D1367B8-643D-4E83-9900-B20968F11F83}" presName="node" presStyleLbl="node1" presStyleIdx="1" presStyleCnt="3">
        <dgm:presLayoutVars>
          <dgm:bulletEnabled val="1"/>
        </dgm:presLayoutVars>
      </dgm:prSet>
      <dgm:spPr/>
    </dgm:pt>
    <dgm:pt modelId="{4FB3639B-869A-48F1-A230-12A3CFCB7E8F}" type="pres">
      <dgm:prSet presAssocID="{5DDFA1A5-38D3-4D59-BD93-136C65EECE39}" presName="sibTrans" presStyleLbl="sibTrans2D1" presStyleIdx="1" presStyleCnt="2"/>
      <dgm:spPr/>
    </dgm:pt>
    <dgm:pt modelId="{11905732-345D-4122-A37F-D0B7B1E14C5C}" type="pres">
      <dgm:prSet presAssocID="{5DDFA1A5-38D3-4D59-BD93-136C65EECE39}" presName="connectorText" presStyleLbl="sibTrans2D1" presStyleIdx="1" presStyleCnt="2"/>
      <dgm:spPr/>
    </dgm:pt>
    <dgm:pt modelId="{9B369E4C-9777-4791-B93F-984A6EB859CF}" type="pres">
      <dgm:prSet presAssocID="{F1240CA1-3CF8-4E9D-A553-8716DF14164D}" presName="node" presStyleLbl="node1" presStyleIdx="2" presStyleCnt="3">
        <dgm:presLayoutVars>
          <dgm:bulletEnabled val="1"/>
        </dgm:presLayoutVars>
      </dgm:prSet>
      <dgm:spPr/>
    </dgm:pt>
  </dgm:ptLst>
  <dgm:cxnLst>
    <dgm:cxn modelId="{6C95BA00-353A-4D6D-91B5-7D4B8BA206DC}" type="presOf" srcId="{F1240CA1-3CF8-4E9D-A553-8716DF14164D}" destId="{9B369E4C-9777-4791-B93F-984A6EB859CF}" srcOrd="0" destOrd="0" presId="urn:microsoft.com/office/officeart/2005/8/layout/process1"/>
    <dgm:cxn modelId="{2F68C904-D75C-4121-B348-BE9B38437714}" type="presOf" srcId="{0D1367B8-643D-4E83-9900-B20968F11F83}" destId="{42F2ADDF-C798-4B0B-8A3F-BF6A2C5BA904}" srcOrd="0" destOrd="0" presId="urn:microsoft.com/office/officeart/2005/8/layout/process1"/>
    <dgm:cxn modelId="{DBAA5A1A-5AE1-4091-8E44-4575DC037424}" srcId="{3F5FDDDC-CFAD-41AF-917B-6EFE497ADE78}" destId="{8096336B-9EB0-4802-8CAF-10109A46DB12}" srcOrd="0" destOrd="0" parTransId="{F2F291E2-608D-4AD3-80CF-5BD3E929F0C0}" sibTransId="{12AAD661-E9AF-496F-8ADF-E17BC89668E2}"/>
    <dgm:cxn modelId="{40BDD532-DE95-4455-AFBF-510B9F87E88F}" type="presOf" srcId="{12AAD661-E9AF-496F-8ADF-E17BC89668E2}" destId="{B6454928-4802-4667-BC1A-A97E73422C81}" srcOrd="1" destOrd="0" presId="urn:microsoft.com/office/officeart/2005/8/layout/process1"/>
    <dgm:cxn modelId="{7E0B1134-4508-49D0-954B-DB152C6BD8BD}" srcId="{3F5FDDDC-CFAD-41AF-917B-6EFE497ADE78}" destId="{F1240CA1-3CF8-4E9D-A553-8716DF14164D}" srcOrd="2" destOrd="0" parTransId="{CE9F84D1-8AC1-4995-978E-40B5195F99A4}" sibTransId="{D7938085-333E-45A9-B128-0302FD1D7323}"/>
    <dgm:cxn modelId="{FE9B6275-ADDE-4A8D-892F-D22D73BCFDE4}" type="presOf" srcId="{5DDFA1A5-38D3-4D59-BD93-136C65EECE39}" destId="{11905732-345D-4122-A37F-D0B7B1E14C5C}" srcOrd="1" destOrd="0" presId="urn:microsoft.com/office/officeart/2005/8/layout/process1"/>
    <dgm:cxn modelId="{4C9D8956-3D7B-4202-8B91-CD682A2FD417}" type="presOf" srcId="{12AAD661-E9AF-496F-8ADF-E17BC89668E2}" destId="{80759229-DDD7-442F-8A73-36852755E4E6}" srcOrd="0" destOrd="0" presId="urn:microsoft.com/office/officeart/2005/8/layout/process1"/>
    <dgm:cxn modelId="{701CA67A-9FC6-4557-8713-6CC325023FB8}" type="presOf" srcId="{3F5FDDDC-CFAD-41AF-917B-6EFE497ADE78}" destId="{DADEE8BD-3470-4D2F-B7AD-EA16B86B1BB0}" srcOrd="0" destOrd="0" presId="urn:microsoft.com/office/officeart/2005/8/layout/process1"/>
    <dgm:cxn modelId="{FFBB2E8B-5C97-4218-A1DF-B0B3F5FD2483}" type="presOf" srcId="{8096336B-9EB0-4802-8CAF-10109A46DB12}" destId="{C954EFAB-93DF-4E85-AB70-AB60673A6DC2}" srcOrd="0" destOrd="0" presId="urn:microsoft.com/office/officeart/2005/8/layout/process1"/>
    <dgm:cxn modelId="{BD5E9AB5-6CAF-4CC4-BE5D-F8EC4605B3BF}" type="presOf" srcId="{5DDFA1A5-38D3-4D59-BD93-136C65EECE39}" destId="{4FB3639B-869A-48F1-A230-12A3CFCB7E8F}" srcOrd="0" destOrd="0" presId="urn:microsoft.com/office/officeart/2005/8/layout/process1"/>
    <dgm:cxn modelId="{2817F0E8-2876-4C53-BBA5-F3ADAF7E0E8E}" srcId="{3F5FDDDC-CFAD-41AF-917B-6EFE497ADE78}" destId="{0D1367B8-643D-4E83-9900-B20968F11F83}" srcOrd="1" destOrd="0" parTransId="{68736C31-1CF6-4846-BBAF-2FC4EF19373B}" sibTransId="{5DDFA1A5-38D3-4D59-BD93-136C65EECE39}"/>
    <dgm:cxn modelId="{B04BDA34-1974-4211-BAD9-02421AF831DC}" type="presParOf" srcId="{DADEE8BD-3470-4D2F-B7AD-EA16B86B1BB0}" destId="{C954EFAB-93DF-4E85-AB70-AB60673A6DC2}" srcOrd="0" destOrd="0" presId="urn:microsoft.com/office/officeart/2005/8/layout/process1"/>
    <dgm:cxn modelId="{21333E5B-3DD5-48E8-A8B8-EB4ACCB0F97F}" type="presParOf" srcId="{DADEE8BD-3470-4D2F-B7AD-EA16B86B1BB0}" destId="{80759229-DDD7-442F-8A73-36852755E4E6}" srcOrd="1" destOrd="0" presId="urn:microsoft.com/office/officeart/2005/8/layout/process1"/>
    <dgm:cxn modelId="{7A7F5599-C2B8-4794-8240-3476C0837941}" type="presParOf" srcId="{80759229-DDD7-442F-8A73-36852755E4E6}" destId="{B6454928-4802-4667-BC1A-A97E73422C81}" srcOrd="0" destOrd="0" presId="urn:microsoft.com/office/officeart/2005/8/layout/process1"/>
    <dgm:cxn modelId="{DAABFB4A-2CC0-4797-A61E-E4C1C2EDD444}" type="presParOf" srcId="{DADEE8BD-3470-4D2F-B7AD-EA16B86B1BB0}" destId="{42F2ADDF-C798-4B0B-8A3F-BF6A2C5BA904}" srcOrd="2" destOrd="0" presId="urn:microsoft.com/office/officeart/2005/8/layout/process1"/>
    <dgm:cxn modelId="{C05D7B35-2E34-4F57-AA43-492BAA45464D}" type="presParOf" srcId="{DADEE8BD-3470-4D2F-B7AD-EA16B86B1BB0}" destId="{4FB3639B-869A-48F1-A230-12A3CFCB7E8F}" srcOrd="3" destOrd="0" presId="urn:microsoft.com/office/officeart/2005/8/layout/process1"/>
    <dgm:cxn modelId="{61E86A17-0C02-42BE-AA55-A82004760F8E}" type="presParOf" srcId="{4FB3639B-869A-48F1-A230-12A3CFCB7E8F}" destId="{11905732-345D-4122-A37F-D0B7B1E14C5C}" srcOrd="0" destOrd="0" presId="urn:microsoft.com/office/officeart/2005/8/layout/process1"/>
    <dgm:cxn modelId="{6AD9D5C7-4C9F-4391-AC6B-6246ACC1E91F}" type="presParOf" srcId="{DADEE8BD-3470-4D2F-B7AD-EA16B86B1BB0}" destId="{9B369E4C-9777-4791-B93F-984A6EB859CF}"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solidFill>
          <a:srgbClr val="719EBF"/>
        </a:solidFill>
        <a:ln>
          <a:solidFill>
            <a:srgbClr val="A1BA8A"/>
          </a:solidFill>
        </a:ln>
      </dgm:spPr>
      <dgm:t>
        <a:bodyPr/>
        <a:lstStyle/>
        <a:p>
          <a:r>
            <a:rPr lang="es-ES" dirty="0">
              <a:solidFill>
                <a:schemeClr val="bg1"/>
              </a:solidFill>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719EBF"/>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838792"/>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B783A6-1D89-4BD7-86C0-D930C3AD49D5}"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S"/>
        </a:p>
      </dgm:t>
    </dgm:pt>
    <dgm:pt modelId="{4A26A6C3-0D41-4A58-8EC3-6494F9B2E99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Introducción	</a:t>
          </a:r>
        </a:p>
      </dgm:t>
    </dgm:pt>
    <dgm:pt modelId="{4B7DC288-DCFB-48BA-8DC4-533B8C6B9F8D}" type="parTrans" cxnId="{C9BD199F-853A-4B5B-859F-0935F525D4CC}">
      <dgm:prSet/>
      <dgm:spPr/>
      <dgm:t>
        <a:bodyPr/>
        <a:lstStyle/>
        <a:p>
          <a:endParaRPr lang="es-ES">
            <a:latin typeface="Arial" panose="020B0604020202020204" pitchFamily="34" charset="0"/>
            <a:cs typeface="Arial" panose="020B0604020202020204" pitchFamily="34" charset="0"/>
          </a:endParaRPr>
        </a:p>
      </dgm:t>
    </dgm:pt>
    <dgm:pt modelId="{838A4D01-7303-444F-8280-549D6CC16045}" type="sibTrans" cxnId="{C9BD199F-853A-4B5B-859F-0935F525D4CC}">
      <dgm:prSet/>
      <dgm:spPr>
        <a:solidFill>
          <a:srgbClr val="A1BA8A"/>
        </a:solidFill>
        <a:ln>
          <a:solidFill>
            <a:srgbClr val="858894"/>
          </a:solidFill>
        </a:ln>
      </dgm:spPr>
      <dgm:t>
        <a:bodyPr/>
        <a:lstStyle/>
        <a:p>
          <a:endParaRPr lang="es-ES">
            <a:latin typeface="Arial" panose="020B0604020202020204" pitchFamily="34" charset="0"/>
            <a:cs typeface="Arial" panose="020B0604020202020204" pitchFamily="34" charset="0"/>
          </a:endParaRPr>
        </a:p>
      </dgm:t>
    </dgm:pt>
    <dgm:pt modelId="{A433704F-6BBD-426C-A30E-383CD32A2173}">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Objetivos</a:t>
          </a:r>
        </a:p>
      </dgm:t>
    </dgm:pt>
    <dgm:pt modelId="{609A75FD-A668-4AF7-A4DB-E866B8F14080}" type="par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584D2963-88C6-488C-845F-76FB3994BFFF}" type="sibTrans" cxnId="{95BE01BB-0B71-437D-A2CE-18ECACFDDDC3}">
      <dgm:prSet/>
      <dgm:spPr/>
      <dgm:t>
        <a:bodyPr/>
        <a:lstStyle/>
        <a:p>
          <a:endParaRPr lang="es-ES">
            <a:latin typeface="Arial" panose="020B0604020202020204" pitchFamily="34" charset="0"/>
            <a:cs typeface="Arial" panose="020B0604020202020204" pitchFamily="34" charset="0"/>
          </a:endParaRPr>
        </a:p>
      </dgm:t>
    </dgm:pt>
    <dgm:pt modelId="{DFA8955A-BC4F-41AC-BBD3-D8C52CA8E2B2}">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Conclusiones</a:t>
          </a:r>
        </a:p>
      </dgm:t>
    </dgm:pt>
    <dgm:pt modelId="{85DF04FE-4EE1-4874-823E-8BEC3C37A862}" type="par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B43BA358-36D5-43B1-AB06-CA979CAC0E3D}" type="sibTrans" cxnId="{90559F13-BAE8-485C-904D-7301C1E3A9B2}">
      <dgm:prSet/>
      <dgm:spPr/>
      <dgm:t>
        <a:bodyPr/>
        <a:lstStyle/>
        <a:p>
          <a:endParaRPr lang="es-ES">
            <a:latin typeface="Arial" panose="020B0604020202020204" pitchFamily="34" charset="0"/>
            <a:cs typeface="Arial" panose="020B0604020202020204" pitchFamily="34" charset="0"/>
          </a:endParaRPr>
        </a:p>
      </dgm:t>
    </dgm:pt>
    <dgm:pt modelId="{0456F9DD-C6D7-422B-B3B2-277CE7318D20}">
      <dgm:prSet phldrT="[Texto]"/>
      <dgm:spPr>
        <a:solidFill>
          <a:srgbClr val="BFB650"/>
        </a:solidFill>
        <a:ln>
          <a:solidFill>
            <a:srgbClr val="BFB650"/>
          </a:solidFill>
        </a:ln>
      </dgm:spPr>
      <dgm:t>
        <a:bodyPr/>
        <a:lstStyle/>
        <a:p>
          <a:r>
            <a:rPr lang="es-ES" dirty="0">
              <a:solidFill>
                <a:schemeClr val="bg1"/>
              </a:solidFill>
              <a:latin typeface="Arial" panose="020B0604020202020204" pitchFamily="34" charset="0"/>
              <a:cs typeface="Arial" panose="020B0604020202020204" pitchFamily="34" charset="0"/>
            </a:rPr>
            <a:t>Materiales y métodos</a:t>
          </a:r>
        </a:p>
      </dgm:t>
    </dgm:pt>
    <dgm:pt modelId="{8A6CA6E1-C0A6-46C9-BCDA-7C0F375E8F0C}" type="par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A6D68A01-A54E-46AF-8DBD-D6D357709A02}" type="sibTrans" cxnId="{40310A6E-1B58-4CC2-8577-CEC528354D26}">
      <dgm:prSet/>
      <dgm:spPr/>
      <dgm:t>
        <a:bodyPr/>
        <a:lstStyle/>
        <a:p>
          <a:endParaRPr lang="es-ES">
            <a:latin typeface="Arial" panose="020B0604020202020204" pitchFamily="34" charset="0"/>
            <a:cs typeface="Arial" panose="020B0604020202020204" pitchFamily="34" charset="0"/>
          </a:endParaRPr>
        </a:p>
      </dgm:t>
    </dgm:pt>
    <dgm:pt modelId="{926A149A-132C-4628-AC59-7176DBC9613A}">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Recomendaciones</a:t>
          </a:r>
        </a:p>
      </dgm:t>
    </dgm:pt>
    <dgm:pt modelId="{66397C12-78D4-406F-8FE1-234242B155E4}" type="par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FA3FAF82-83ED-4F3B-95BF-654C502C0D99}" type="sibTrans" cxnId="{89DC9BB7-03DA-46CE-9A2A-33316C05AFA9}">
      <dgm:prSet/>
      <dgm:spPr/>
      <dgm:t>
        <a:bodyPr/>
        <a:lstStyle/>
        <a:p>
          <a:endParaRPr lang="es-ES">
            <a:latin typeface="Arial" panose="020B0604020202020204" pitchFamily="34" charset="0"/>
            <a:cs typeface="Arial" panose="020B0604020202020204" pitchFamily="34" charset="0"/>
          </a:endParaRPr>
        </a:p>
      </dgm:t>
    </dgm:pt>
    <dgm:pt modelId="{A95BF8F4-93CF-49C5-83C0-E179A2B97FB0}">
      <dgm:prSet phldrT="[Texto]"/>
      <dgm:spPr>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dgm:spPr>
      <dgm:t>
        <a:bodyPr/>
        <a:lstStyle/>
        <a:p>
          <a:r>
            <a:rPr lang="es-ES" dirty="0">
              <a:latin typeface="Arial" panose="020B0604020202020204" pitchFamily="34" charset="0"/>
              <a:cs typeface="Arial" panose="020B0604020202020204" pitchFamily="34" charset="0"/>
            </a:rPr>
            <a:t>Resultados y discusión</a:t>
          </a:r>
        </a:p>
      </dgm:t>
    </dgm:pt>
    <dgm:pt modelId="{4DD14369-88E5-496B-B9D3-6C773A94C91B}" type="par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8083B86C-5A14-4C43-88B9-1171A4CBA3B7}" type="sibTrans" cxnId="{990266D8-0FCD-46F0-A76B-7D0E6B9C78D5}">
      <dgm:prSet/>
      <dgm:spPr/>
      <dgm:t>
        <a:bodyPr/>
        <a:lstStyle/>
        <a:p>
          <a:endParaRPr lang="es-ES">
            <a:latin typeface="Arial" panose="020B0604020202020204" pitchFamily="34" charset="0"/>
            <a:cs typeface="Arial" panose="020B0604020202020204" pitchFamily="34" charset="0"/>
          </a:endParaRPr>
        </a:p>
      </dgm:t>
    </dgm:pt>
    <dgm:pt modelId="{2E612023-12B9-4686-ADCB-F69B1A38AA82}" type="pres">
      <dgm:prSet presAssocID="{68B783A6-1D89-4BD7-86C0-D930C3AD49D5}" presName="Name0" presStyleCnt="0">
        <dgm:presLayoutVars>
          <dgm:chMax val="7"/>
          <dgm:chPref val="7"/>
          <dgm:dir/>
        </dgm:presLayoutVars>
      </dgm:prSet>
      <dgm:spPr/>
    </dgm:pt>
    <dgm:pt modelId="{0B369971-4E32-4643-9214-60FE1BA686E8}" type="pres">
      <dgm:prSet presAssocID="{68B783A6-1D89-4BD7-86C0-D930C3AD49D5}" presName="Name1" presStyleCnt="0"/>
      <dgm:spPr/>
    </dgm:pt>
    <dgm:pt modelId="{A7779EDA-6BD8-49E9-B6FF-EB7722BB8E86}" type="pres">
      <dgm:prSet presAssocID="{68B783A6-1D89-4BD7-86C0-D930C3AD49D5}" presName="cycle" presStyleCnt="0"/>
      <dgm:spPr/>
    </dgm:pt>
    <dgm:pt modelId="{0890E6FC-B359-40CC-BE2D-246922D48328}" type="pres">
      <dgm:prSet presAssocID="{68B783A6-1D89-4BD7-86C0-D930C3AD49D5}" presName="srcNode" presStyleLbl="node1" presStyleIdx="0" presStyleCnt="6"/>
      <dgm:spPr/>
    </dgm:pt>
    <dgm:pt modelId="{32F05E69-43CC-4717-9F5B-67DA76A210A9}" type="pres">
      <dgm:prSet presAssocID="{68B783A6-1D89-4BD7-86C0-D930C3AD49D5}" presName="conn" presStyleLbl="parChTrans1D2" presStyleIdx="0" presStyleCnt="1"/>
      <dgm:spPr/>
    </dgm:pt>
    <dgm:pt modelId="{E0B3AD65-9E34-450E-9C79-FC564BEA8B8B}" type="pres">
      <dgm:prSet presAssocID="{68B783A6-1D89-4BD7-86C0-D930C3AD49D5}" presName="extraNode" presStyleLbl="node1" presStyleIdx="0" presStyleCnt="6"/>
      <dgm:spPr/>
    </dgm:pt>
    <dgm:pt modelId="{B4688B8A-6B04-4F2F-B7B5-454573A86D61}" type="pres">
      <dgm:prSet presAssocID="{68B783A6-1D89-4BD7-86C0-D930C3AD49D5}" presName="dstNode" presStyleLbl="node1" presStyleIdx="0" presStyleCnt="6"/>
      <dgm:spPr/>
    </dgm:pt>
    <dgm:pt modelId="{EBA2FDFC-FB19-464E-A4B6-0B3ABEA37B5E}" type="pres">
      <dgm:prSet presAssocID="{4A26A6C3-0D41-4A58-8EC3-6494F9B2E99A}" presName="text_1" presStyleLbl="node1" presStyleIdx="0" presStyleCnt="6">
        <dgm:presLayoutVars>
          <dgm:bulletEnabled val="1"/>
        </dgm:presLayoutVars>
      </dgm:prSet>
      <dgm:spPr/>
    </dgm:pt>
    <dgm:pt modelId="{7ABAB550-AC5D-4B08-A2AB-8F3DE34FA588}" type="pres">
      <dgm:prSet presAssocID="{4A26A6C3-0D41-4A58-8EC3-6494F9B2E99A}" presName="accent_1" presStyleCnt="0"/>
      <dgm:spPr/>
    </dgm:pt>
    <dgm:pt modelId="{AD3E3D4D-662B-49CB-92D8-E1244442CCDA}" type="pres">
      <dgm:prSet presAssocID="{4A26A6C3-0D41-4A58-8EC3-6494F9B2E99A}" presName="accentRepeatNode" presStyleLbl="solidFgAcc1" presStyleIdx="0" presStyleCnt="6"/>
      <dgm:spPr>
        <a:ln w="28575">
          <a:solidFill>
            <a:srgbClr val="838792"/>
          </a:solidFill>
        </a:ln>
      </dgm:spPr>
    </dgm:pt>
    <dgm:pt modelId="{419E4DA4-7C57-4D3A-B0B7-1065550EBCC9}" type="pres">
      <dgm:prSet presAssocID="{A433704F-6BBD-426C-A30E-383CD32A2173}" presName="text_2" presStyleLbl="node1" presStyleIdx="1" presStyleCnt="6">
        <dgm:presLayoutVars>
          <dgm:bulletEnabled val="1"/>
        </dgm:presLayoutVars>
      </dgm:prSet>
      <dgm:spPr/>
    </dgm:pt>
    <dgm:pt modelId="{1245CD32-71CA-41AB-932A-96558649D025}" type="pres">
      <dgm:prSet presAssocID="{A433704F-6BBD-426C-A30E-383CD32A2173}" presName="accent_2" presStyleCnt="0"/>
      <dgm:spPr/>
    </dgm:pt>
    <dgm:pt modelId="{A1326B54-83FC-4AED-A95F-FA333BC186B8}" type="pres">
      <dgm:prSet presAssocID="{A433704F-6BBD-426C-A30E-383CD32A2173}" presName="accentRepeatNode" presStyleLbl="solidFgAcc1" presStyleIdx="1" presStyleCnt="6"/>
      <dgm:spPr>
        <a:ln w="28575">
          <a:solidFill>
            <a:srgbClr val="838792"/>
          </a:solidFill>
        </a:ln>
      </dgm:spPr>
    </dgm:pt>
    <dgm:pt modelId="{D7F727F7-1EEE-46F5-8306-B882CFEAE3E5}" type="pres">
      <dgm:prSet presAssocID="{0456F9DD-C6D7-422B-B3B2-277CE7318D20}" presName="text_3" presStyleLbl="node1" presStyleIdx="2" presStyleCnt="6">
        <dgm:presLayoutVars>
          <dgm:bulletEnabled val="1"/>
        </dgm:presLayoutVars>
      </dgm:prSet>
      <dgm:spPr/>
    </dgm:pt>
    <dgm:pt modelId="{751411AB-7373-4BB1-9B47-3716899F1B9B}" type="pres">
      <dgm:prSet presAssocID="{0456F9DD-C6D7-422B-B3B2-277CE7318D20}" presName="accent_3" presStyleCnt="0"/>
      <dgm:spPr/>
    </dgm:pt>
    <dgm:pt modelId="{058D1116-A866-477A-8223-CEDB83A1D679}" type="pres">
      <dgm:prSet presAssocID="{0456F9DD-C6D7-422B-B3B2-277CE7318D20}" presName="accentRepeatNode" presStyleLbl="solidFgAcc1" presStyleIdx="2" presStyleCnt="6"/>
      <dgm:spPr>
        <a:ln w="28575">
          <a:solidFill>
            <a:srgbClr val="BFB650"/>
          </a:solidFill>
        </a:ln>
      </dgm:spPr>
    </dgm:pt>
    <dgm:pt modelId="{5A2192A4-D65E-4C77-A38D-C5DB53470B76}" type="pres">
      <dgm:prSet presAssocID="{A95BF8F4-93CF-49C5-83C0-E179A2B97FB0}" presName="text_4" presStyleLbl="node1" presStyleIdx="3" presStyleCnt="6">
        <dgm:presLayoutVars>
          <dgm:bulletEnabled val="1"/>
        </dgm:presLayoutVars>
      </dgm:prSet>
      <dgm:spPr/>
    </dgm:pt>
    <dgm:pt modelId="{A5A1E893-4BBC-41ED-8D28-F8232922A870}" type="pres">
      <dgm:prSet presAssocID="{A95BF8F4-93CF-49C5-83C0-E179A2B97FB0}" presName="accent_4" presStyleCnt="0"/>
      <dgm:spPr/>
    </dgm:pt>
    <dgm:pt modelId="{83962B19-9983-4FC7-A2B3-85A7FA141F61}" type="pres">
      <dgm:prSet presAssocID="{A95BF8F4-93CF-49C5-83C0-E179A2B97FB0}" presName="accentRepeatNode" presStyleLbl="solidFgAcc1" presStyleIdx="3" presStyleCnt="6"/>
      <dgm:spPr>
        <a:ln w="28575">
          <a:solidFill>
            <a:srgbClr val="838792"/>
          </a:solidFill>
        </a:ln>
      </dgm:spPr>
    </dgm:pt>
    <dgm:pt modelId="{B65B8825-D0F9-4EDE-B47D-1593B49164B8}" type="pres">
      <dgm:prSet presAssocID="{DFA8955A-BC4F-41AC-BBD3-D8C52CA8E2B2}" presName="text_5" presStyleLbl="node1" presStyleIdx="4" presStyleCnt="6">
        <dgm:presLayoutVars>
          <dgm:bulletEnabled val="1"/>
        </dgm:presLayoutVars>
      </dgm:prSet>
      <dgm:spPr/>
    </dgm:pt>
    <dgm:pt modelId="{95EA885D-F4E2-4624-A2A5-0AF868888384}" type="pres">
      <dgm:prSet presAssocID="{DFA8955A-BC4F-41AC-BBD3-D8C52CA8E2B2}" presName="accent_5" presStyleCnt="0"/>
      <dgm:spPr/>
    </dgm:pt>
    <dgm:pt modelId="{C6EAF44D-016E-41C7-976A-8997D8DA7744}" type="pres">
      <dgm:prSet presAssocID="{DFA8955A-BC4F-41AC-BBD3-D8C52CA8E2B2}" presName="accentRepeatNode" presStyleLbl="solidFgAcc1" presStyleIdx="4" presStyleCnt="6"/>
      <dgm:spPr>
        <a:ln w="28575">
          <a:solidFill>
            <a:srgbClr val="838792"/>
          </a:solidFill>
        </a:ln>
      </dgm:spPr>
    </dgm:pt>
    <dgm:pt modelId="{729BB8CC-B73A-4C43-A22E-11BD0C5938A7}" type="pres">
      <dgm:prSet presAssocID="{926A149A-132C-4628-AC59-7176DBC9613A}" presName="text_6" presStyleLbl="node1" presStyleIdx="5" presStyleCnt="6">
        <dgm:presLayoutVars>
          <dgm:bulletEnabled val="1"/>
        </dgm:presLayoutVars>
      </dgm:prSet>
      <dgm:spPr/>
    </dgm:pt>
    <dgm:pt modelId="{6D1C0B72-5875-401E-8E95-876DC924932F}" type="pres">
      <dgm:prSet presAssocID="{926A149A-132C-4628-AC59-7176DBC9613A}" presName="accent_6" presStyleCnt="0"/>
      <dgm:spPr/>
    </dgm:pt>
    <dgm:pt modelId="{B8881384-4E12-4945-A556-E8A9D42A37F8}" type="pres">
      <dgm:prSet presAssocID="{926A149A-132C-4628-AC59-7176DBC9613A}" presName="accentRepeatNode" presStyleLbl="solidFgAcc1" presStyleIdx="5" presStyleCnt="6"/>
      <dgm:spPr>
        <a:ln w="28575">
          <a:solidFill>
            <a:srgbClr val="838792"/>
          </a:solidFill>
        </a:ln>
      </dgm:spPr>
    </dgm:pt>
  </dgm:ptLst>
  <dgm:cxnLst>
    <dgm:cxn modelId="{123C5B10-36B6-45B2-810B-42BD545ECB68}" type="presOf" srcId="{926A149A-132C-4628-AC59-7176DBC9613A}" destId="{729BB8CC-B73A-4C43-A22E-11BD0C5938A7}" srcOrd="0" destOrd="0" presId="urn:microsoft.com/office/officeart/2008/layout/VerticalCurvedList"/>
    <dgm:cxn modelId="{90559F13-BAE8-485C-904D-7301C1E3A9B2}" srcId="{68B783A6-1D89-4BD7-86C0-D930C3AD49D5}" destId="{DFA8955A-BC4F-41AC-BBD3-D8C52CA8E2B2}" srcOrd="4" destOrd="0" parTransId="{85DF04FE-4EE1-4874-823E-8BEC3C37A862}" sibTransId="{B43BA358-36D5-43B1-AB06-CA979CAC0E3D}"/>
    <dgm:cxn modelId="{A8604337-1AD1-4C9F-BDA6-C08459D5C080}" type="presOf" srcId="{A433704F-6BBD-426C-A30E-383CD32A2173}" destId="{419E4DA4-7C57-4D3A-B0B7-1065550EBCC9}" srcOrd="0" destOrd="0" presId="urn:microsoft.com/office/officeart/2008/layout/VerticalCurvedList"/>
    <dgm:cxn modelId="{95B51A46-C1A3-458E-8A74-E6AF91BADEC9}" type="presOf" srcId="{4A26A6C3-0D41-4A58-8EC3-6494F9B2E99A}" destId="{EBA2FDFC-FB19-464E-A4B6-0B3ABEA37B5E}" srcOrd="0" destOrd="0" presId="urn:microsoft.com/office/officeart/2008/layout/VerticalCurvedList"/>
    <dgm:cxn modelId="{F5C4124B-FA00-455E-A3AB-AFC95A057817}" type="presOf" srcId="{838A4D01-7303-444F-8280-549D6CC16045}" destId="{32F05E69-43CC-4717-9F5B-67DA76A210A9}" srcOrd="0" destOrd="0" presId="urn:microsoft.com/office/officeart/2008/layout/VerticalCurvedList"/>
    <dgm:cxn modelId="{40310A6E-1B58-4CC2-8577-CEC528354D26}" srcId="{68B783A6-1D89-4BD7-86C0-D930C3AD49D5}" destId="{0456F9DD-C6D7-422B-B3B2-277CE7318D20}" srcOrd="2" destOrd="0" parTransId="{8A6CA6E1-C0A6-46C9-BCDA-7C0F375E8F0C}" sibTransId="{A6D68A01-A54E-46AF-8DBD-D6D357709A02}"/>
    <dgm:cxn modelId="{32768A4F-D884-4515-82A1-B72F0A97A943}" type="presOf" srcId="{DFA8955A-BC4F-41AC-BBD3-D8C52CA8E2B2}" destId="{B65B8825-D0F9-4EDE-B47D-1593B49164B8}" srcOrd="0" destOrd="0" presId="urn:microsoft.com/office/officeart/2008/layout/VerticalCurvedList"/>
    <dgm:cxn modelId="{86C6A880-DF4D-45AF-8CFC-67183B65AAF0}" type="presOf" srcId="{A95BF8F4-93CF-49C5-83C0-E179A2B97FB0}" destId="{5A2192A4-D65E-4C77-A38D-C5DB53470B76}" srcOrd="0" destOrd="0" presId="urn:microsoft.com/office/officeart/2008/layout/VerticalCurvedList"/>
    <dgm:cxn modelId="{C9BD199F-853A-4B5B-859F-0935F525D4CC}" srcId="{68B783A6-1D89-4BD7-86C0-D930C3AD49D5}" destId="{4A26A6C3-0D41-4A58-8EC3-6494F9B2E99A}" srcOrd="0" destOrd="0" parTransId="{4B7DC288-DCFB-48BA-8DC4-533B8C6B9F8D}" sibTransId="{838A4D01-7303-444F-8280-549D6CC16045}"/>
    <dgm:cxn modelId="{89DC9BB7-03DA-46CE-9A2A-33316C05AFA9}" srcId="{68B783A6-1D89-4BD7-86C0-D930C3AD49D5}" destId="{926A149A-132C-4628-AC59-7176DBC9613A}" srcOrd="5" destOrd="0" parTransId="{66397C12-78D4-406F-8FE1-234242B155E4}" sibTransId="{FA3FAF82-83ED-4F3B-95BF-654C502C0D99}"/>
    <dgm:cxn modelId="{95BE01BB-0B71-437D-A2CE-18ECACFDDDC3}" srcId="{68B783A6-1D89-4BD7-86C0-D930C3AD49D5}" destId="{A433704F-6BBD-426C-A30E-383CD32A2173}" srcOrd="1" destOrd="0" parTransId="{609A75FD-A668-4AF7-A4DB-E866B8F14080}" sibTransId="{584D2963-88C6-488C-845F-76FB3994BFFF}"/>
    <dgm:cxn modelId="{76D9ADD0-0DAC-42D9-868B-944D3046B0C6}" type="presOf" srcId="{68B783A6-1D89-4BD7-86C0-D930C3AD49D5}" destId="{2E612023-12B9-4686-ADCB-F69B1A38AA82}" srcOrd="0" destOrd="0" presId="urn:microsoft.com/office/officeart/2008/layout/VerticalCurvedList"/>
    <dgm:cxn modelId="{990266D8-0FCD-46F0-A76B-7D0E6B9C78D5}" srcId="{68B783A6-1D89-4BD7-86C0-D930C3AD49D5}" destId="{A95BF8F4-93CF-49C5-83C0-E179A2B97FB0}" srcOrd="3" destOrd="0" parTransId="{4DD14369-88E5-496B-B9D3-6C773A94C91B}" sibTransId="{8083B86C-5A14-4C43-88B9-1171A4CBA3B7}"/>
    <dgm:cxn modelId="{C1D465E6-3B10-4258-80DF-C623B2E510F1}" type="presOf" srcId="{0456F9DD-C6D7-422B-B3B2-277CE7318D20}" destId="{D7F727F7-1EEE-46F5-8306-B882CFEAE3E5}" srcOrd="0" destOrd="0" presId="urn:microsoft.com/office/officeart/2008/layout/VerticalCurvedList"/>
    <dgm:cxn modelId="{0E570D42-D239-4E58-BC4F-2E856A99CD79}" type="presParOf" srcId="{2E612023-12B9-4686-ADCB-F69B1A38AA82}" destId="{0B369971-4E32-4643-9214-60FE1BA686E8}" srcOrd="0" destOrd="0" presId="urn:microsoft.com/office/officeart/2008/layout/VerticalCurvedList"/>
    <dgm:cxn modelId="{A071AEC2-91C1-453A-A298-6A5A8C673886}" type="presParOf" srcId="{0B369971-4E32-4643-9214-60FE1BA686E8}" destId="{A7779EDA-6BD8-49E9-B6FF-EB7722BB8E86}" srcOrd="0" destOrd="0" presId="urn:microsoft.com/office/officeart/2008/layout/VerticalCurvedList"/>
    <dgm:cxn modelId="{0A96FE5D-822C-4003-B947-8BD16DF251D9}" type="presParOf" srcId="{A7779EDA-6BD8-49E9-B6FF-EB7722BB8E86}" destId="{0890E6FC-B359-40CC-BE2D-246922D48328}" srcOrd="0" destOrd="0" presId="urn:microsoft.com/office/officeart/2008/layout/VerticalCurvedList"/>
    <dgm:cxn modelId="{AB346EAF-D0B8-4955-A5AF-0DD78FC885BC}" type="presParOf" srcId="{A7779EDA-6BD8-49E9-B6FF-EB7722BB8E86}" destId="{32F05E69-43CC-4717-9F5B-67DA76A210A9}" srcOrd="1" destOrd="0" presId="urn:microsoft.com/office/officeart/2008/layout/VerticalCurvedList"/>
    <dgm:cxn modelId="{933CCF32-A66C-4CC4-AA4E-73509D590C65}" type="presParOf" srcId="{A7779EDA-6BD8-49E9-B6FF-EB7722BB8E86}" destId="{E0B3AD65-9E34-450E-9C79-FC564BEA8B8B}" srcOrd="2" destOrd="0" presId="urn:microsoft.com/office/officeart/2008/layout/VerticalCurvedList"/>
    <dgm:cxn modelId="{6C78E84E-08EC-49ED-BFE4-55192239CD94}" type="presParOf" srcId="{A7779EDA-6BD8-49E9-B6FF-EB7722BB8E86}" destId="{B4688B8A-6B04-4F2F-B7B5-454573A86D61}" srcOrd="3" destOrd="0" presId="urn:microsoft.com/office/officeart/2008/layout/VerticalCurvedList"/>
    <dgm:cxn modelId="{4CDC0E5D-0215-4201-8888-FB0055872FAC}" type="presParOf" srcId="{0B369971-4E32-4643-9214-60FE1BA686E8}" destId="{EBA2FDFC-FB19-464E-A4B6-0B3ABEA37B5E}" srcOrd="1" destOrd="0" presId="urn:microsoft.com/office/officeart/2008/layout/VerticalCurvedList"/>
    <dgm:cxn modelId="{83C35759-9068-45BE-8C12-6BACC8E7347A}" type="presParOf" srcId="{0B369971-4E32-4643-9214-60FE1BA686E8}" destId="{7ABAB550-AC5D-4B08-A2AB-8F3DE34FA588}" srcOrd="2" destOrd="0" presId="urn:microsoft.com/office/officeart/2008/layout/VerticalCurvedList"/>
    <dgm:cxn modelId="{6E54F0B8-16C3-49A4-87AE-E883020A2FA4}" type="presParOf" srcId="{7ABAB550-AC5D-4B08-A2AB-8F3DE34FA588}" destId="{AD3E3D4D-662B-49CB-92D8-E1244442CCDA}" srcOrd="0" destOrd="0" presId="urn:microsoft.com/office/officeart/2008/layout/VerticalCurvedList"/>
    <dgm:cxn modelId="{BA79EE5C-E92F-423F-91B2-0C2D43359FFA}" type="presParOf" srcId="{0B369971-4E32-4643-9214-60FE1BA686E8}" destId="{419E4DA4-7C57-4D3A-B0B7-1065550EBCC9}" srcOrd="3" destOrd="0" presId="urn:microsoft.com/office/officeart/2008/layout/VerticalCurvedList"/>
    <dgm:cxn modelId="{FFD6D553-D803-452A-BDA1-A14D4EB0CF70}" type="presParOf" srcId="{0B369971-4E32-4643-9214-60FE1BA686E8}" destId="{1245CD32-71CA-41AB-932A-96558649D025}" srcOrd="4" destOrd="0" presId="urn:microsoft.com/office/officeart/2008/layout/VerticalCurvedList"/>
    <dgm:cxn modelId="{9AF96757-E8E7-4B45-A850-DB84AE33CCCC}" type="presParOf" srcId="{1245CD32-71CA-41AB-932A-96558649D025}" destId="{A1326B54-83FC-4AED-A95F-FA333BC186B8}" srcOrd="0" destOrd="0" presId="urn:microsoft.com/office/officeart/2008/layout/VerticalCurvedList"/>
    <dgm:cxn modelId="{74FCBC36-F5DF-49AD-8966-B6B351FE8374}" type="presParOf" srcId="{0B369971-4E32-4643-9214-60FE1BA686E8}" destId="{D7F727F7-1EEE-46F5-8306-B882CFEAE3E5}" srcOrd="5" destOrd="0" presId="urn:microsoft.com/office/officeart/2008/layout/VerticalCurvedList"/>
    <dgm:cxn modelId="{C0A53866-A9F5-481A-AE28-6F91B993A520}" type="presParOf" srcId="{0B369971-4E32-4643-9214-60FE1BA686E8}" destId="{751411AB-7373-4BB1-9B47-3716899F1B9B}" srcOrd="6" destOrd="0" presId="urn:microsoft.com/office/officeart/2008/layout/VerticalCurvedList"/>
    <dgm:cxn modelId="{D74A0EE9-AC4B-4634-9877-0B5CAFAAB126}" type="presParOf" srcId="{751411AB-7373-4BB1-9B47-3716899F1B9B}" destId="{058D1116-A866-477A-8223-CEDB83A1D679}" srcOrd="0" destOrd="0" presId="urn:microsoft.com/office/officeart/2008/layout/VerticalCurvedList"/>
    <dgm:cxn modelId="{DF7AAF9A-8EF0-4C3F-8636-532C82288107}" type="presParOf" srcId="{0B369971-4E32-4643-9214-60FE1BA686E8}" destId="{5A2192A4-D65E-4C77-A38D-C5DB53470B76}" srcOrd="7" destOrd="0" presId="urn:microsoft.com/office/officeart/2008/layout/VerticalCurvedList"/>
    <dgm:cxn modelId="{04F44E50-5D56-47A4-925B-33BDF92866E7}" type="presParOf" srcId="{0B369971-4E32-4643-9214-60FE1BA686E8}" destId="{A5A1E893-4BBC-41ED-8D28-F8232922A870}" srcOrd="8" destOrd="0" presId="urn:microsoft.com/office/officeart/2008/layout/VerticalCurvedList"/>
    <dgm:cxn modelId="{793350D3-4E68-4641-8953-C6F9C1597D50}" type="presParOf" srcId="{A5A1E893-4BBC-41ED-8D28-F8232922A870}" destId="{83962B19-9983-4FC7-A2B3-85A7FA141F61}" srcOrd="0" destOrd="0" presId="urn:microsoft.com/office/officeart/2008/layout/VerticalCurvedList"/>
    <dgm:cxn modelId="{7C9874D5-2BCF-4585-A848-350475621930}" type="presParOf" srcId="{0B369971-4E32-4643-9214-60FE1BA686E8}" destId="{B65B8825-D0F9-4EDE-B47D-1593B49164B8}" srcOrd="9" destOrd="0" presId="urn:microsoft.com/office/officeart/2008/layout/VerticalCurvedList"/>
    <dgm:cxn modelId="{C365C493-14A2-4B68-B99C-A0A1C3E20647}" type="presParOf" srcId="{0B369971-4E32-4643-9214-60FE1BA686E8}" destId="{95EA885D-F4E2-4624-A2A5-0AF868888384}" srcOrd="10" destOrd="0" presId="urn:microsoft.com/office/officeart/2008/layout/VerticalCurvedList"/>
    <dgm:cxn modelId="{C2EFD3D6-D376-48C5-868D-FE6D116B1062}" type="presParOf" srcId="{95EA885D-F4E2-4624-A2A5-0AF868888384}" destId="{C6EAF44D-016E-41C7-976A-8997D8DA7744}" srcOrd="0" destOrd="0" presId="urn:microsoft.com/office/officeart/2008/layout/VerticalCurvedList"/>
    <dgm:cxn modelId="{FECFBF33-BC14-4022-9298-D57658F9506D}" type="presParOf" srcId="{0B369971-4E32-4643-9214-60FE1BA686E8}" destId="{729BB8CC-B73A-4C43-A22E-11BD0C5938A7}" srcOrd="11" destOrd="0" presId="urn:microsoft.com/office/officeart/2008/layout/VerticalCurvedList"/>
    <dgm:cxn modelId="{C9845AA0-BAC2-444A-A663-FF7AC0EEFFEF}" type="presParOf" srcId="{0B369971-4E32-4643-9214-60FE1BA686E8}" destId="{6D1C0B72-5875-401E-8E95-876DC924932F}" srcOrd="12" destOrd="0" presId="urn:microsoft.com/office/officeart/2008/layout/VerticalCurvedList"/>
    <dgm:cxn modelId="{FDE70881-10F9-44E0-B369-F2CE7C9E17A8}" type="presParOf" srcId="{6D1C0B72-5875-401E-8E95-876DC924932F}" destId="{B8881384-4E12-4945-A556-E8A9D42A37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8650B4-4C88-4AAD-9BEB-73F4AABB6862}"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s-MX"/>
        </a:p>
      </dgm:t>
    </dgm:pt>
    <dgm:pt modelId="{DE7C783D-1DF6-4275-87E8-B455D260FAE7}">
      <dgm:prSet phldrT="[Texto]"/>
      <dgm:spPr>
        <a:ln>
          <a:solidFill>
            <a:schemeClr val="tx1"/>
          </a:solidFill>
        </a:ln>
      </dgm:spPr>
      <dgm:t>
        <a:bodyPr/>
        <a:lstStyle/>
        <a:p>
          <a:r>
            <a:rPr lang="es-MX" dirty="0"/>
            <a:t>Zona de estudio</a:t>
          </a:r>
        </a:p>
      </dgm:t>
    </dgm:pt>
    <dgm:pt modelId="{F0C2BAA8-F4E2-4D68-9217-61B9C82BF9EB}" type="parTrans" cxnId="{01C958BC-AD17-4786-94E9-6EEACD448B12}">
      <dgm:prSet/>
      <dgm:spPr/>
      <dgm:t>
        <a:bodyPr/>
        <a:lstStyle/>
        <a:p>
          <a:endParaRPr lang="es-MX"/>
        </a:p>
      </dgm:t>
    </dgm:pt>
    <dgm:pt modelId="{AD789CFC-4566-48DA-97CA-3439046BB88C}" type="sibTrans" cxnId="{01C958BC-AD17-4786-94E9-6EEACD448B12}">
      <dgm:prSet/>
      <dgm:spPr/>
      <dgm:t>
        <a:bodyPr/>
        <a:lstStyle/>
        <a:p>
          <a:endParaRPr lang="es-MX"/>
        </a:p>
      </dgm:t>
    </dgm:pt>
    <dgm:pt modelId="{ABB758FD-EB0A-49D7-A8D6-8B8590364C70}">
      <dgm:prSet phldrT="[Texto]"/>
      <dgm:spPr/>
      <dgm:t>
        <a:bodyPr/>
        <a:lstStyle/>
        <a:p>
          <a:r>
            <a:rPr lang="es-ES" dirty="0"/>
            <a:t>Bosque Protector Mindo-Nambillo.</a:t>
          </a:r>
          <a:endParaRPr lang="es-MX" dirty="0"/>
        </a:p>
      </dgm:t>
    </dgm:pt>
    <dgm:pt modelId="{F5433370-F4EA-477D-B357-51BFDD52C32B}" type="parTrans" cxnId="{779AE317-F7B3-4B2B-BDDB-75FE1998A4BC}">
      <dgm:prSet/>
      <dgm:spPr/>
      <dgm:t>
        <a:bodyPr/>
        <a:lstStyle/>
        <a:p>
          <a:endParaRPr lang="es-MX"/>
        </a:p>
      </dgm:t>
    </dgm:pt>
    <dgm:pt modelId="{5756AA24-824E-4A26-A46E-3A1916514DD7}" type="sibTrans" cxnId="{779AE317-F7B3-4B2B-BDDB-75FE1998A4BC}">
      <dgm:prSet/>
      <dgm:spPr/>
      <dgm:t>
        <a:bodyPr/>
        <a:lstStyle/>
        <a:p>
          <a:endParaRPr lang="es-MX"/>
        </a:p>
      </dgm:t>
    </dgm:pt>
    <dgm:pt modelId="{C53FAE0F-F3C4-4392-B846-BB903625AECF}">
      <dgm:prSet phldrT="[Texto]"/>
      <dgm:spPr>
        <a:ln>
          <a:solidFill>
            <a:schemeClr val="tx1"/>
          </a:solidFill>
        </a:ln>
      </dgm:spPr>
      <dgm:t>
        <a:bodyPr/>
        <a:lstStyle/>
        <a:p>
          <a:r>
            <a:rPr lang="es-MX" dirty="0"/>
            <a:t>Fermentación en sustrato</a:t>
          </a:r>
        </a:p>
      </dgm:t>
    </dgm:pt>
    <dgm:pt modelId="{BEFB7405-1E76-4150-AF6A-8C127B749EEC}" type="parTrans" cxnId="{A3CB5314-F418-458D-BAB9-05FCE516BB06}">
      <dgm:prSet/>
      <dgm:spPr/>
      <dgm:t>
        <a:bodyPr/>
        <a:lstStyle/>
        <a:p>
          <a:endParaRPr lang="es-MX"/>
        </a:p>
      </dgm:t>
    </dgm:pt>
    <dgm:pt modelId="{D6CFDFC9-2339-4761-A2B4-C9AD9051E221}" type="sibTrans" cxnId="{A3CB5314-F418-458D-BAB9-05FCE516BB06}">
      <dgm:prSet/>
      <dgm:spPr/>
      <dgm:t>
        <a:bodyPr/>
        <a:lstStyle/>
        <a:p>
          <a:endParaRPr lang="es-MX"/>
        </a:p>
      </dgm:t>
    </dgm:pt>
    <dgm:pt modelId="{AC3DC7D3-7AE3-43A7-B134-BE3F9B46B75E}">
      <dgm:prSet phldrT="[Texto]"/>
      <dgm:spPr/>
      <dgm:t>
        <a:bodyPr/>
        <a:lstStyle/>
        <a:p>
          <a:r>
            <a:rPr lang="es-MX" dirty="0"/>
            <a:t>130 g arrocillo, 12 g melaza, 20 mL	 agua, 260 g hojarasca.</a:t>
          </a:r>
          <a:endParaRPr lang="es-MX" i="1" dirty="0">
            <a:highlight>
              <a:srgbClr val="FFFF00"/>
            </a:highlight>
          </a:endParaRPr>
        </a:p>
      </dgm:t>
    </dgm:pt>
    <dgm:pt modelId="{EB41E98D-0844-49D8-A9A3-CF78A69E6227}" type="parTrans" cxnId="{8D15118A-6329-45D5-871E-AEE1D7AE9584}">
      <dgm:prSet/>
      <dgm:spPr/>
      <dgm:t>
        <a:bodyPr/>
        <a:lstStyle/>
        <a:p>
          <a:endParaRPr lang="es-MX"/>
        </a:p>
      </dgm:t>
    </dgm:pt>
    <dgm:pt modelId="{DFDE0232-497D-45FB-8CB2-55B629EFA9DB}" type="sibTrans" cxnId="{8D15118A-6329-45D5-871E-AEE1D7AE9584}">
      <dgm:prSet/>
      <dgm:spPr/>
      <dgm:t>
        <a:bodyPr/>
        <a:lstStyle/>
        <a:p>
          <a:endParaRPr lang="es-MX"/>
        </a:p>
      </dgm:t>
    </dgm:pt>
    <dgm:pt modelId="{139B1F10-BB3B-457F-954B-5F5B8EA7565A}">
      <dgm:prSet phldrT="[Texto]"/>
      <dgm:spPr>
        <a:ln>
          <a:solidFill>
            <a:schemeClr val="tx1"/>
          </a:solidFill>
        </a:ln>
      </dgm:spPr>
      <dgm:t>
        <a:bodyPr/>
        <a:lstStyle/>
        <a:p>
          <a:r>
            <a:rPr lang="es-MX" dirty="0"/>
            <a:t>Aislamiento de bacterias ácido-lácticas</a:t>
          </a:r>
        </a:p>
      </dgm:t>
    </dgm:pt>
    <dgm:pt modelId="{F4B9D6D9-C739-4543-B271-64B527CDFF12}" type="parTrans" cxnId="{E4AAD780-3F26-46F5-8426-A7DDD0EF20DA}">
      <dgm:prSet/>
      <dgm:spPr/>
      <dgm:t>
        <a:bodyPr/>
        <a:lstStyle/>
        <a:p>
          <a:endParaRPr lang="es-MX"/>
        </a:p>
      </dgm:t>
    </dgm:pt>
    <dgm:pt modelId="{E279EB57-82A4-4A21-B499-5C0EFA0E1D70}" type="sibTrans" cxnId="{E4AAD780-3F26-46F5-8426-A7DDD0EF20DA}">
      <dgm:prSet/>
      <dgm:spPr/>
      <dgm:t>
        <a:bodyPr/>
        <a:lstStyle/>
        <a:p>
          <a:endParaRPr lang="es-MX"/>
        </a:p>
      </dgm:t>
    </dgm:pt>
    <dgm:pt modelId="{992C42CB-C931-4F99-BC52-4499884DF184}">
      <dgm:prSet phldrT="[Texto]" custT="1"/>
      <dgm:spPr/>
      <dgm:t>
        <a:bodyPr/>
        <a:lstStyle/>
        <a:p>
          <a:r>
            <a:rPr lang="es-MX" sz="2100" dirty="0"/>
            <a:t>Diluciones seriadas.</a:t>
          </a:r>
        </a:p>
      </dgm:t>
    </dgm:pt>
    <dgm:pt modelId="{4FBB6155-D0D0-405C-9DBC-767CFFC5C59E}" type="parTrans" cxnId="{D4F815FC-65C1-4436-8BBA-D61CD91A04B7}">
      <dgm:prSet/>
      <dgm:spPr/>
      <dgm:t>
        <a:bodyPr/>
        <a:lstStyle/>
        <a:p>
          <a:endParaRPr lang="es-MX"/>
        </a:p>
      </dgm:t>
    </dgm:pt>
    <dgm:pt modelId="{C91B1CD7-B210-46C7-97AA-23243A7B95B7}" type="sibTrans" cxnId="{D4F815FC-65C1-4436-8BBA-D61CD91A04B7}">
      <dgm:prSet/>
      <dgm:spPr/>
      <dgm:t>
        <a:bodyPr/>
        <a:lstStyle/>
        <a:p>
          <a:endParaRPr lang="es-MX"/>
        </a:p>
      </dgm:t>
    </dgm:pt>
    <dgm:pt modelId="{C09FBEC4-DB02-4197-ACCA-9FF5CD6B60C0}">
      <dgm:prSet phldrT="[Texto]"/>
      <dgm:spPr/>
      <dgm:t>
        <a:bodyPr/>
        <a:lstStyle/>
        <a:p>
          <a:r>
            <a:rPr lang="es-MX" dirty="0"/>
            <a:t>Universidad de las Fuerzas Armadas  ESPE.</a:t>
          </a:r>
        </a:p>
      </dgm:t>
    </dgm:pt>
    <dgm:pt modelId="{7BB796CB-0380-4F26-9B3B-D087DB52EE20}" type="parTrans" cxnId="{F5BF9102-C7F3-4C84-830A-47C132B61B9C}">
      <dgm:prSet/>
      <dgm:spPr/>
      <dgm:t>
        <a:bodyPr/>
        <a:lstStyle/>
        <a:p>
          <a:endParaRPr lang="es-MX"/>
        </a:p>
      </dgm:t>
    </dgm:pt>
    <dgm:pt modelId="{58D41A03-8E72-495E-9F07-D702DF62846F}" type="sibTrans" cxnId="{F5BF9102-C7F3-4C84-830A-47C132B61B9C}">
      <dgm:prSet/>
      <dgm:spPr/>
      <dgm:t>
        <a:bodyPr/>
        <a:lstStyle/>
        <a:p>
          <a:endParaRPr lang="es-MX"/>
        </a:p>
      </dgm:t>
    </dgm:pt>
    <dgm:pt modelId="{9DA9F6B8-4137-42BD-A67B-8C420ED80AA5}">
      <dgm:prSet phldrT="[Texto]" custT="1"/>
      <dgm:spPr/>
      <dgm:t>
        <a:bodyPr/>
        <a:lstStyle/>
        <a:p>
          <a:r>
            <a:rPr lang="es-MX" sz="2100" dirty="0"/>
            <a:t>Agar MRS.</a:t>
          </a:r>
        </a:p>
      </dgm:t>
    </dgm:pt>
    <dgm:pt modelId="{4F448822-E687-4AF1-B946-0F77C20E1279}" type="parTrans" cxnId="{EEC102E7-3749-4B8B-A1EE-C06D6E90BF9A}">
      <dgm:prSet/>
      <dgm:spPr/>
      <dgm:t>
        <a:bodyPr/>
        <a:lstStyle/>
        <a:p>
          <a:endParaRPr lang="es-MX"/>
        </a:p>
      </dgm:t>
    </dgm:pt>
    <dgm:pt modelId="{E004C0A5-6CB8-42C5-92FD-AEB3E9155029}" type="sibTrans" cxnId="{EEC102E7-3749-4B8B-A1EE-C06D6E90BF9A}">
      <dgm:prSet/>
      <dgm:spPr/>
      <dgm:t>
        <a:bodyPr/>
        <a:lstStyle/>
        <a:p>
          <a:endParaRPr lang="es-MX"/>
        </a:p>
      </dgm:t>
    </dgm:pt>
    <dgm:pt modelId="{07375E04-C1B3-4629-87BA-928DC3EF2BA2}">
      <dgm:prSet phldrT="[Texto]"/>
      <dgm:spPr/>
      <dgm:t>
        <a:bodyPr/>
        <a:lstStyle/>
        <a:p>
          <a:r>
            <a:rPr lang="es-MX" i="0" u="none" dirty="0"/>
            <a:t>Fermentación por 21 días.</a:t>
          </a:r>
        </a:p>
      </dgm:t>
    </dgm:pt>
    <dgm:pt modelId="{84BBAECB-F369-449B-8B7B-73FAE36C30E7}" type="parTrans" cxnId="{1FDC592C-55E5-4024-92E4-C92A4CCA26E0}">
      <dgm:prSet/>
      <dgm:spPr/>
      <dgm:t>
        <a:bodyPr/>
        <a:lstStyle/>
        <a:p>
          <a:endParaRPr lang="es-MX"/>
        </a:p>
      </dgm:t>
    </dgm:pt>
    <dgm:pt modelId="{8D021FD7-4AFA-4448-BCDB-8B9FB9167610}" type="sibTrans" cxnId="{1FDC592C-55E5-4024-92E4-C92A4CCA26E0}">
      <dgm:prSet/>
      <dgm:spPr/>
      <dgm:t>
        <a:bodyPr/>
        <a:lstStyle/>
        <a:p>
          <a:endParaRPr lang="es-MX"/>
        </a:p>
      </dgm:t>
    </dgm:pt>
    <dgm:pt modelId="{BB020899-1840-4932-8AE8-F6150EA1863D}" type="pres">
      <dgm:prSet presAssocID="{AC8650B4-4C88-4AAD-9BEB-73F4AABB6862}" presName="rootnode" presStyleCnt="0">
        <dgm:presLayoutVars>
          <dgm:chMax/>
          <dgm:chPref/>
          <dgm:dir/>
          <dgm:animLvl val="lvl"/>
        </dgm:presLayoutVars>
      </dgm:prSet>
      <dgm:spPr/>
    </dgm:pt>
    <dgm:pt modelId="{F754B063-833D-4726-A491-9BC48058EB41}" type="pres">
      <dgm:prSet presAssocID="{DE7C783D-1DF6-4275-87E8-B455D260FAE7}" presName="composite" presStyleCnt="0"/>
      <dgm:spPr/>
    </dgm:pt>
    <dgm:pt modelId="{CDFF7B7D-19B5-44E0-9B83-97B7C3544DB8}" type="pres">
      <dgm:prSet presAssocID="{DE7C783D-1DF6-4275-87E8-B455D260FAE7}" presName="bentUpArrow1" presStyleLbl="alignImgPlace1" presStyleIdx="0" presStyleCnt="2"/>
      <dgm:spPr>
        <a:solidFill>
          <a:srgbClr val="CBD9BE"/>
        </a:solidFill>
        <a:ln>
          <a:solidFill>
            <a:schemeClr val="tx1"/>
          </a:solidFill>
        </a:ln>
      </dgm:spPr>
    </dgm:pt>
    <dgm:pt modelId="{38122F18-2FF1-42AD-ADB5-E8982166A378}" type="pres">
      <dgm:prSet presAssocID="{DE7C783D-1DF6-4275-87E8-B455D260FAE7}" presName="ParentText" presStyleLbl="node1" presStyleIdx="0" presStyleCnt="3" custLinFactNeighborX="2387" custLinFactNeighborY="0">
        <dgm:presLayoutVars>
          <dgm:chMax val="1"/>
          <dgm:chPref val="1"/>
          <dgm:bulletEnabled val="1"/>
        </dgm:presLayoutVars>
      </dgm:prSet>
      <dgm:spPr/>
    </dgm:pt>
    <dgm:pt modelId="{F9B1DD6B-FB4D-4461-B54F-CAAC0719967F}" type="pres">
      <dgm:prSet presAssocID="{DE7C783D-1DF6-4275-87E8-B455D260FAE7}" presName="ChildText" presStyleLbl="revTx" presStyleIdx="0" presStyleCnt="3" custScaleX="276184" custLinFactNeighborX="96832" custLinFactNeighborY="-1054">
        <dgm:presLayoutVars>
          <dgm:chMax val="0"/>
          <dgm:chPref val="0"/>
          <dgm:bulletEnabled val="1"/>
        </dgm:presLayoutVars>
      </dgm:prSet>
      <dgm:spPr/>
    </dgm:pt>
    <dgm:pt modelId="{23F619EA-7156-45CA-9998-38D4CFAF2A48}" type="pres">
      <dgm:prSet presAssocID="{AD789CFC-4566-48DA-97CA-3439046BB88C}" presName="sibTrans" presStyleCnt="0"/>
      <dgm:spPr/>
    </dgm:pt>
    <dgm:pt modelId="{8D9B1346-9BFC-457E-A554-A934F1E8D22A}" type="pres">
      <dgm:prSet presAssocID="{C53FAE0F-F3C4-4392-B846-BB903625AECF}" presName="composite" presStyleCnt="0"/>
      <dgm:spPr/>
    </dgm:pt>
    <dgm:pt modelId="{2CB4F04E-5F57-48F2-90B1-7E2FF3BBF480}" type="pres">
      <dgm:prSet presAssocID="{C53FAE0F-F3C4-4392-B846-BB903625AECF}" presName="bentUpArrow1" presStyleLbl="alignImgPlace1" presStyleIdx="1" presStyleCnt="2" custLinFactNeighborX="-39925" custLinFactNeighborY="3014"/>
      <dgm:spPr>
        <a:solidFill>
          <a:srgbClr val="CBD9BE"/>
        </a:solidFill>
        <a:ln>
          <a:solidFill>
            <a:schemeClr val="tx1"/>
          </a:solidFill>
        </a:ln>
      </dgm:spPr>
    </dgm:pt>
    <dgm:pt modelId="{E3A03136-0D58-49F4-923C-91125E049014}" type="pres">
      <dgm:prSet presAssocID="{C53FAE0F-F3C4-4392-B846-BB903625AECF}" presName="ParentText" presStyleLbl="node1" presStyleIdx="1" presStyleCnt="3" custLinFactNeighborX="-24613" custLinFactNeighborY="2558">
        <dgm:presLayoutVars>
          <dgm:chMax val="1"/>
          <dgm:chPref val="1"/>
          <dgm:bulletEnabled val="1"/>
        </dgm:presLayoutVars>
      </dgm:prSet>
      <dgm:spPr/>
    </dgm:pt>
    <dgm:pt modelId="{69AAA49E-B3B5-450C-8763-B6201C6A53B3}" type="pres">
      <dgm:prSet presAssocID="{C53FAE0F-F3C4-4392-B846-BB903625AECF}" presName="ChildText" presStyleLbl="revTx" presStyleIdx="1" presStyleCnt="3" custScaleX="302362" custLinFactNeighborX="67339" custLinFactNeighborY="4163">
        <dgm:presLayoutVars>
          <dgm:chMax val="0"/>
          <dgm:chPref val="0"/>
          <dgm:bulletEnabled val="1"/>
        </dgm:presLayoutVars>
      </dgm:prSet>
      <dgm:spPr/>
    </dgm:pt>
    <dgm:pt modelId="{FD82686A-573A-4820-8746-1D2E1BC0CCB6}" type="pres">
      <dgm:prSet presAssocID="{D6CFDFC9-2339-4761-A2B4-C9AD9051E221}" presName="sibTrans" presStyleCnt="0"/>
      <dgm:spPr/>
    </dgm:pt>
    <dgm:pt modelId="{5C26539B-0F95-4253-8F1B-613E7E1CAECB}" type="pres">
      <dgm:prSet presAssocID="{139B1F10-BB3B-457F-954B-5F5B8EA7565A}" presName="composite" presStyleCnt="0"/>
      <dgm:spPr/>
    </dgm:pt>
    <dgm:pt modelId="{7736EC9E-019A-46FD-B3B8-E6E25DF3EC42}" type="pres">
      <dgm:prSet presAssocID="{139B1F10-BB3B-457F-954B-5F5B8EA7565A}" presName="ParentText" presStyleLbl="node1" presStyleIdx="2" presStyleCnt="3" custLinFactNeighborX="-50974" custLinFactNeighborY="853">
        <dgm:presLayoutVars>
          <dgm:chMax val="1"/>
          <dgm:chPref val="1"/>
          <dgm:bulletEnabled val="1"/>
        </dgm:presLayoutVars>
      </dgm:prSet>
      <dgm:spPr/>
    </dgm:pt>
    <dgm:pt modelId="{BA7C6E6E-4637-439E-99D8-C6EEA175BB94}" type="pres">
      <dgm:prSet presAssocID="{139B1F10-BB3B-457F-954B-5F5B8EA7565A}" presName="FinalChildText" presStyleLbl="revTx" presStyleIdx="2" presStyleCnt="3" custScaleX="184531" custLinFactNeighborX="-27616" custLinFactNeighborY="5814">
        <dgm:presLayoutVars>
          <dgm:chMax val="0"/>
          <dgm:chPref val="0"/>
          <dgm:bulletEnabled val="1"/>
        </dgm:presLayoutVars>
      </dgm:prSet>
      <dgm:spPr/>
    </dgm:pt>
  </dgm:ptLst>
  <dgm:cxnLst>
    <dgm:cxn modelId="{8F53A900-B503-48AD-89F6-704719997231}" type="presOf" srcId="{ABB758FD-EB0A-49D7-A8D6-8B8590364C70}" destId="{F9B1DD6B-FB4D-4461-B54F-CAAC0719967F}" srcOrd="0" destOrd="0" presId="urn:microsoft.com/office/officeart/2005/8/layout/StepDownProcess"/>
    <dgm:cxn modelId="{F5BF9102-C7F3-4C84-830A-47C132B61B9C}" srcId="{DE7C783D-1DF6-4275-87E8-B455D260FAE7}" destId="{C09FBEC4-DB02-4197-ACCA-9FF5CD6B60C0}" srcOrd="1" destOrd="0" parTransId="{7BB796CB-0380-4F26-9B3B-D087DB52EE20}" sibTransId="{58D41A03-8E72-495E-9F07-D702DF62846F}"/>
    <dgm:cxn modelId="{A3CB5314-F418-458D-BAB9-05FCE516BB06}" srcId="{AC8650B4-4C88-4AAD-9BEB-73F4AABB6862}" destId="{C53FAE0F-F3C4-4392-B846-BB903625AECF}" srcOrd="1" destOrd="0" parTransId="{BEFB7405-1E76-4150-AF6A-8C127B749EEC}" sibTransId="{D6CFDFC9-2339-4761-A2B4-C9AD9051E221}"/>
    <dgm:cxn modelId="{779AE317-F7B3-4B2B-BDDB-75FE1998A4BC}" srcId="{DE7C783D-1DF6-4275-87E8-B455D260FAE7}" destId="{ABB758FD-EB0A-49D7-A8D6-8B8590364C70}" srcOrd="0" destOrd="0" parTransId="{F5433370-F4EA-477D-B357-51BFDD52C32B}" sibTransId="{5756AA24-824E-4A26-A46E-3A1916514DD7}"/>
    <dgm:cxn modelId="{1FDC592C-55E5-4024-92E4-C92A4CCA26E0}" srcId="{C53FAE0F-F3C4-4392-B846-BB903625AECF}" destId="{07375E04-C1B3-4629-87BA-928DC3EF2BA2}" srcOrd="1" destOrd="0" parTransId="{84BBAECB-F369-449B-8B7B-73FAE36C30E7}" sibTransId="{8D021FD7-4AFA-4448-BCDB-8B9FB9167610}"/>
    <dgm:cxn modelId="{24905D3C-AE32-47A4-BDF4-53DF1A0EA530}" type="presOf" srcId="{AC3DC7D3-7AE3-43A7-B134-BE3F9B46B75E}" destId="{69AAA49E-B3B5-450C-8763-B6201C6A53B3}" srcOrd="0" destOrd="0" presId="urn:microsoft.com/office/officeart/2005/8/layout/StepDownProcess"/>
    <dgm:cxn modelId="{93A85670-39DF-4A63-844E-8025910FEC1D}" type="presOf" srcId="{07375E04-C1B3-4629-87BA-928DC3EF2BA2}" destId="{69AAA49E-B3B5-450C-8763-B6201C6A53B3}" srcOrd="0" destOrd="1" presId="urn:microsoft.com/office/officeart/2005/8/layout/StepDownProcess"/>
    <dgm:cxn modelId="{CC061B54-D012-4A92-AECF-4EF34B64CB24}" type="presOf" srcId="{AC8650B4-4C88-4AAD-9BEB-73F4AABB6862}" destId="{BB020899-1840-4932-8AE8-F6150EA1863D}" srcOrd="0" destOrd="0" presId="urn:microsoft.com/office/officeart/2005/8/layout/StepDownProcess"/>
    <dgm:cxn modelId="{E4AAD780-3F26-46F5-8426-A7DDD0EF20DA}" srcId="{AC8650B4-4C88-4AAD-9BEB-73F4AABB6862}" destId="{139B1F10-BB3B-457F-954B-5F5B8EA7565A}" srcOrd="2" destOrd="0" parTransId="{F4B9D6D9-C739-4543-B271-64B527CDFF12}" sibTransId="{E279EB57-82A4-4A21-B499-5C0EFA0E1D70}"/>
    <dgm:cxn modelId="{8D15118A-6329-45D5-871E-AEE1D7AE9584}" srcId="{C53FAE0F-F3C4-4392-B846-BB903625AECF}" destId="{AC3DC7D3-7AE3-43A7-B134-BE3F9B46B75E}" srcOrd="0" destOrd="0" parTransId="{EB41E98D-0844-49D8-A9A3-CF78A69E6227}" sibTransId="{DFDE0232-497D-45FB-8CB2-55B629EFA9DB}"/>
    <dgm:cxn modelId="{5F9F9B8D-1361-4C02-BBD8-FABE7F1A614B}" type="presOf" srcId="{DE7C783D-1DF6-4275-87E8-B455D260FAE7}" destId="{38122F18-2FF1-42AD-ADB5-E8982166A378}" srcOrd="0" destOrd="0" presId="urn:microsoft.com/office/officeart/2005/8/layout/StepDownProcess"/>
    <dgm:cxn modelId="{2D42739E-1550-4917-A2C1-DB3F402FE212}" type="presOf" srcId="{9DA9F6B8-4137-42BD-A67B-8C420ED80AA5}" destId="{BA7C6E6E-4637-439E-99D8-C6EEA175BB94}" srcOrd="0" destOrd="1" presId="urn:microsoft.com/office/officeart/2005/8/layout/StepDownProcess"/>
    <dgm:cxn modelId="{8CC35AAC-4980-4DB9-960B-E60B09314BBA}" type="presOf" srcId="{992C42CB-C931-4F99-BC52-4499884DF184}" destId="{BA7C6E6E-4637-439E-99D8-C6EEA175BB94}" srcOrd="0" destOrd="0" presId="urn:microsoft.com/office/officeart/2005/8/layout/StepDownProcess"/>
    <dgm:cxn modelId="{2155BCB7-12C1-4BA3-9C60-927A5C58D9E1}" type="presOf" srcId="{C09FBEC4-DB02-4197-ACCA-9FF5CD6B60C0}" destId="{F9B1DD6B-FB4D-4461-B54F-CAAC0719967F}" srcOrd="0" destOrd="1" presId="urn:microsoft.com/office/officeart/2005/8/layout/StepDownProcess"/>
    <dgm:cxn modelId="{01C958BC-AD17-4786-94E9-6EEACD448B12}" srcId="{AC8650B4-4C88-4AAD-9BEB-73F4AABB6862}" destId="{DE7C783D-1DF6-4275-87E8-B455D260FAE7}" srcOrd="0" destOrd="0" parTransId="{F0C2BAA8-F4E2-4D68-9217-61B9C82BF9EB}" sibTransId="{AD789CFC-4566-48DA-97CA-3439046BB88C}"/>
    <dgm:cxn modelId="{93D59FC7-D914-45A7-8BD1-4F25DB375F02}" type="presOf" srcId="{C53FAE0F-F3C4-4392-B846-BB903625AECF}" destId="{E3A03136-0D58-49F4-923C-91125E049014}" srcOrd="0" destOrd="0" presId="urn:microsoft.com/office/officeart/2005/8/layout/StepDownProcess"/>
    <dgm:cxn modelId="{EEC102E7-3749-4B8B-A1EE-C06D6E90BF9A}" srcId="{139B1F10-BB3B-457F-954B-5F5B8EA7565A}" destId="{9DA9F6B8-4137-42BD-A67B-8C420ED80AA5}" srcOrd="1" destOrd="0" parTransId="{4F448822-E687-4AF1-B946-0F77C20E1279}" sibTransId="{E004C0A5-6CB8-42C5-92FD-AEB3E9155029}"/>
    <dgm:cxn modelId="{109F54F2-BF0A-4FBF-BDB2-CB22B077674E}" type="presOf" srcId="{139B1F10-BB3B-457F-954B-5F5B8EA7565A}" destId="{7736EC9E-019A-46FD-B3B8-E6E25DF3EC42}" srcOrd="0" destOrd="0" presId="urn:microsoft.com/office/officeart/2005/8/layout/StepDownProcess"/>
    <dgm:cxn modelId="{D4F815FC-65C1-4436-8BBA-D61CD91A04B7}" srcId="{139B1F10-BB3B-457F-954B-5F5B8EA7565A}" destId="{992C42CB-C931-4F99-BC52-4499884DF184}" srcOrd="0" destOrd="0" parTransId="{4FBB6155-D0D0-405C-9DBC-767CFFC5C59E}" sibTransId="{C91B1CD7-B210-46C7-97AA-23243A7B95B7}"/>
    <dgm:cxn modelId="{A2F009DC-FB42-47A1-B4F0-8F48E97CDBB8}" type="presParOf" srcId="{BB020899-1840-4932-8AE8-F6150EA1863D}" destId="{F754B063-833D-4726-A491-9BC48058EB41}" srcOrd="0" destOrd="0" presId="urn:microsoft.com/office/officeart/2005/8/layout/StepDownProcess"/>
    <dgm:cxn modelId="{DC2B446E-3995-4520-ACAA-B2D565DA45C0}" type="presParOf" srcId="{F754B063-833D-4726-A491-9BC48058EB41}" destId="{CDFF7B7D-19B5-44E0-9B83-97B7C3544DB8}" srcOrd="0" destOrd="0" presId="urn:microsoft.com/office/officeart/2005/8/layout/StepDownProcess"/>
    <dgm:cxn modelId="{607573FD-4FA0-4D72-89F1-C966812DB3E2}" type="presParOf" srcId="{F754B063-833D-4726-A491-9BC48058EB41}" destId="{38122F18-2FF1-42AD-ADB5-E8982166A378}" srcOrd="1" destOrd="0" presId="urn:microsoft.com/office/officeart/2005/8/layout/StepDownProcess"/>
    <dgm:cxn modelId="{11662769-95CF-41B5-A184-D394B59B41E2}" type="presParOf" srcId="{F754B063-833D-4726-A491-9BC48058EB41}" destId="{F9B1DD6B-FB4D-4461-B54F-CAAC0719967F}" srcOrd="2" destOrd="0" presId="urn:microsoft.com/office/officeart/2005/8/layout/StepDownProcess"/>
    <dgm:cxn modelId="{9ADB02D6-6A0B-4839-A41B-59D1504F5F4F}" type="presParOf" srcId="{BB020899-1840-4932-8AE8-F6150EA1863D}" destId="{23F619EA-7156-45CA-9998-38D4CFAF2A48}" srcOrd="1" destOrd="0" presId="urn:microsoft.com/office/officeart/2005/8/layout/StepDownProcess"/>
    <dgm:cxn modelId="{22A0EBEF-EF08-4D18-900B-589D68A953F3}" type="presParOf" srcId="{BB020899-1840-4932-8AE8-F6150EA1863D}" destId="{8D9B1346-9BFC-457E-A554-A934F1E8D22A}" srcOrd="2" destOrd="0" presId="urn:microsoft.com/office/officeart/2005/8/layout/StepDownProcess"/>
    <dgm:cxn modelId="{B7E85410-1ACC-4083-BCA4-C57FDC73042B}" type="presParOf" srcId="{8D9B1346-9BFC-457E-A554-A934F1E8D22A}" destId="{2CB4F04E-5F57-48F2-90B1-7E2FF3BBF480}" srcOrd="0" destOrd="0" presId="urn:microsoft.com/office/officeart/2005/8/layout/StepDownProcess"/>
    <dgm:cxn modelId="{8C92D480-3B94-4ED9-AF32-38C0A153F891}" type="presParOf" srcId="{8D9B1346-9BFC-457E-A554-A934F1E8D22A}" destId="{E3A03136-0D58-49F4-923C-91125E049014}" srcOrd="1" destOrd="0" presId="urn:microsoft.com/office/officeart/2005/8/layout/StepDownProcess"/>
    <dgm:cxn modelId="{19A1F895-940F-4AD2-A8F7-12E5E5E75560}" type="presParOf" srcId="{8D9B1346-9BFC-457E-A554-A934F1E8D22A}" destId="{69AAA49E-B3B5-450C-8763-B6201C6A53B3}" srcOrd="2" destOrd="0" presId="urn:microsoft.com/office/officeart/2005/8/layout/StepDownProcess"/>
    <dgm:cxn modelId="{15A1878A-1DB0-4D15-92FD-78DA9529AF0A}" type="presParOf" srcId="{BB020899-1840-4932-8AE8-F6150EA1863D}" destId="{FD82686A-573A-4820-8746-1D2E1BC0CCB6}" srcOrd="3" destOrd="0" presId="urn:microsoft.com/office/officeart/2005/8/layout/StepDownProcess"/>
    <dgm:cxn modelId="{B19D5138-6FF5-4E95-9F93-B674A0C67C47}" type="presParOf" srcId="{BB020899-1840-4932-8AE8-F6150EA1863D}" destId="{5C26539B-0F95-4253-8F1B-613E7E1CAECB}" srcOrd="4" destOrd="0" presId="urn:microsoft.com/office/officeart/2005/8/layout/StepDownProcess"/>
    <dgm:cxn modelId="{A96AECA3-5144-4559-9B9F-B11E1649FCD8}" type="presParOf" srcId="{5C26539B-0F95-4253-8F1B-613E7E1CAECB}" destId="{7736EC9E-019A-46FD-B3B8-E6E25DF3EC42}" srcOrd="0" destOrd="0" presId="urn:microsoft.com/office/officeart/2005/8/layout/StepDownProcess"/>
    <dgm:cxn modelId="{41D0C210-9496-432A-98C3-3E4999D4D6DF}" type="presParOf" srcId="{5C26539B-0F95-4253-8F1B-613E7E1CAECB}" destId="{BA7C6E6E-4637-439E-99D8-C6EEA175BB94}"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B9947-72BE-4335-AE61-2E3AE74E54CB}">
      <dsp:nvSpPr>
        <dsp:cNvPr id="0" name=""/>
        <dsp:cNvSpPr/>
      </dsp:nvSpPr>
      <dsp:spPr>
        <a:xfrm>
          <a:off x="80" y="1609709"/>
          <a:ext cx="3004849" cy="2478372"/>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Pigmentación</a:t>
          </a:r>
        </a:p>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Forma</a:t>
          </a:r>
        </a:p>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Aspecto</a:t>
          </a:r>
        </a:p>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Elevación</a:t>
          </a:r>
        </a:p>
      </dsp:txBody>
      <dsp:txXfrm>
        <a:off x="57114" y="1666743"/>
        <a:ext cx="2890781" cy="1833224"/>
      </dsp:txXfrm>
    </dsp:sp>
    <dsp:sp modelId="{7F967306-EC9B-4635-8B9D-78D61B40C929}">
      <dsp:nvSpPr>
        <dsp:cNvPr id="0" name=""/>
        <dsp:cNvSpPr/>
      </dsp:nvSpPr>
      <dsp:spPr>
        <a:xfrm>
          <a:off x="1691714" y="2210709"/>
          <a:ext cx="3297941" cy="3297941"/>
        </a:xfrm>
        <a:prstGeom prst="leftCircularArrow">
          <a:avLst>
            <a:gd name="adj1" fmla="val 3107"/>
            <a:gd name="adj2" fmla="val 381882"/>
            <a:gd name="adj3" fmla="val 2157393"/>
            <a:gd name="adj4" fmla="val 9024489"/>
            <a:gd name="adj5" fmla="val 3624"/>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B6E902-9229-4E9E-9966-0E9DF6BD0E5E}">
      <dsp:nvSpPr>
        <dsp:cNvPr id="0" name=""/>
        <dsp:cNvSpPr/>
      </dsp:nvSpPr>
      <dsp:spPr>
        <a:xfrm>
          <a:off x="667824" y="3557001"/>
          <a:ext cx="2670977" cy="106215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Morfología colonial</a:t>
          </a:r>
        </a:p>
      </dsp:txBody>
      <dsp:txXfrm>
        <a:off x="698934" y="3588111"/>
        <a:ext cx="2608757" cy="999939"/>
      </dsp:txXfrm>
    </dsp:sp>
    <dsp:sp modelId="{08AB302E-84CF-4296-A230-FE796C6D6379}">
      <dsp:nvSpPr>
        <dsp:cNvPr id="0" name=""/>
        <dsp:cNvSpPr/>
      </dsp:nvSpPr>
      <dsp:spPr>
        <a:xfrm>
          <a:off x="3826683" y="1609709"/>
          <a:ext cx="3004849" cy="2478372"/>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Tinción Gram</a:t>
          </a:r>
        </a:p>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Prueba Catalasa</a:t>
          </a:r>
        </a:p>
        <a:p>
          <a:pPr marL="228600" lvl="1" indent="-228600" algn="l" defTabSz="1066800">
            <a:lnSpc>
              <a:spcPct val="90000"/>
            </a:lnSpc>
            <a:spcBef>
              <a:spcPct val="0"/>
            </a:spcBef>
            <a:spcAft>
              <a:spcPct val="15000"/>
            </a:spcAft>
            <a:buChar char="•"/>
          </a:pPr>
          <a:r>
            <a:rPr lang="es-MX" sz="2400" kern="1200" dirty="0">
              <a:latin typeface="Arial" panose="020B0604020202020204" pitchFamily="34" charset="0"/>
              <a:cs typeface="Arial" panose="020B0604020202020204" pitchFamily="34" charset="0"/>
            </a:rPr>
            <a:t>Prueba Oxidasa</a:t>
          </a:r>
        </a:p>
      </dsp:txBody>
      <dsp:txXfrm>
        <a:off x="3883717" y="2197823"/>
        <a:ext cx="2890781" cy="1833224"/>
      </dsp:txXfrm>
    </dsp:sp>
    <dsp:sp modelId="{639A2A70-7670-47EF-ABD8-1F2BD7EF93BB}">
      <dsp:nvSpPr>
        <dsp:cNvPr id="0" name=""/>
        <dsp:cNvSpPr/>
      </dsp:nvSpPr>
      <dsp:spPr>
        <a:xfrm>
          <a:off x="5493276" y="91965"/>
          <a:ext cx="3681894" cy="3681894"/>
        </a:xfrm>
        <a:prstGeom prst="circularArrow">
          <a:avLst>
            <a:gd name="adj1" fmla="val 2783"/>
            <a:gd name="adj2" fmla="val 339467"/>
            <a:gd name="adj3" fmla="val 19485022"/>
            <a:gd name="adj4" fmla="val 12575511"/>
            <a:gd name="adj5" fmla="val 3246"/>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3B8CF1-A361-4F77-A782-135143A7A545}">
      <dsp:nvSpPr>
        <dsp:cNvPr id="0" name=""/>
        <dsp:cNvSpPr/>
      </dsp:nvSpPr>
      <dsp:spPr>
        <a:xfrm>
          <a:off x="4494427" y="1078629"/>
          <a:ext cx="2670977" cy="106215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Identificación bioquímica</a:t>
          </a:r>
        </a:p>
      </dsp:txBody>
      <dsp:txXfrm>
        <a:off x="4525537" y="1109739"/>
        <a:ext cx="2608757" cy="999939"/>
      </dsp:txXfrm>
    </dsp:sp>
    <dsp:sp modelId="{49D56C4E-4459-45DB-8B88-89C2ECBE80CA}">
      <dsp:nvSpPr>
        <dsp:cNvPr id="0" name=""/>
        <dsp:cNvSpPr/>
      </dsp:nvSpPr>
      <dsp:spPr>
        <a:xfrm>
          <a:off x="7653285" y="1609709"/>
          <a:ext cx="3004849" cy="2478372"/>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s-ES" sz="2400" kern="1200" dirty="0">
              <a:latin typeface="Arial" panose="020B0604020202020204" pitchFamily="34" charset="0"/>
              <a:cs typeface="Arial" panose="020B0604020202020204" pitchFamily="34" charset="0"/>
            </a:rPr>
            <a:t>1 mL de caldo MRS. </a:t>
          </a:r>
          <a:endParaRPr lang="es-MX" sz="24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s-MX" sz="2000" kern="1200" dirty="0">
              <a:latin typeface="Arial" panose="020B0604020202020204" pitchFamily="34" charset="0"/>
              <a:cs typeface="Arial" panose="020B0604020202020204" pitchFamily="34" charset="0"/>
            </a:rPr>
            <a:t>50 mL -&gt; 1 L -&gt; 10 L</a:t>
          </a:r>
        </a:p>
      </dsp:txBody>
      <dsp:txXfrm>
        <a:off x="7710319" y="1666743"/>
        <a:ext cx="2890781" cy="1833224"/>
      </dsp:txXfrm>
    </dsp:sp>
    <dsp:sp modelId="{F7CBD279-666F-4951-AF26-75011CC103FA}">
      <dsp:nvSpPr>
        <dsp:cNvPr id="0" name=""/>
        <dsp:cNvSpPr/>
      </dsp:nvSpPr>
      <dsp:spPr>
        <a:xfrm>
          <a:off x="8321030" y="3557001"/>
          <a:ext cx="2670977" cy="106215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Arial" panose="020B0604020202020204" pitchFamily="34" charset="0"/>
              <a:cs typeface="Arial" panose="020B0604020202020204" pitchFamily="34" charset="0"/>
            </a:rPr>
            <a:t>Consorcio bacteriano y escalado</a:t>
          </a:r>
        </a:p>
      </dsp:txBody>
      <dsp:txXfrm>
        <a:off x="8352140" y="3588111"/>
        <a:ext cx="2608757" cy="999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1315B-1E65-444A-A8F3-81B760DCD9CA}">
      <dsp:nvSpPr>
        <dsp:cNvPr id="0" name=""/>
        <dsp:cNvSpPr/>
      </dsp:nvSpPr>
      <dsp:spPr>
        <a:xfrm>
          <a:off x="0" y="1012574"/>
          <a:ext cx="5942327" cy="2376931"/>
        </a:xfrm>
        <a:prstGeom prst="leftRightRibb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BBF214F-55A6-4BE1-B08F-8AADD952D8FA}">
      <dsp:nvSpPr>
        <dsp:cNvPr id="0" name=""/>
        <dsp:cNvSpPr/>
      </dsp:nvSpPr>
      <dsp:spPr>
        <a:xfrm>
          <a:off x="713079" y="1428537"/>
          <a:ext cx="1960968" cy="1164696"/>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s-MX" sz="1800" kern="1200" dirty="0">
              <a:effectLst/>
              <a:latin typeface="Arial" panose="020B0604020202020204" pitchFamily="34" charset="0"/>
              <a:cs typeface="Arial" panose="020B0604020202020204" pitchFamily="34" charset="0"/>
            </a:rPr>
            <a:t>EVALUACIÓN DE LA CINETICA MICROBIANA</a:t>
          </a:r>
        </a:p>
      </dsp:txBody>
      <dsp:txXfrm>
        <a:off x="713079" y="1428537"/>
        <a:ext cx="1960968" cy="1164696"/>
      </dsp:txXfrm>
    </dsp:sp>
    <dsp:sp modelId="{DAF29E68-0179-4FDE-8DB3-489C6A7115AC}">
      <dsp:nvSpPr>
        <dsp:cNvPr id="0" name=""/>
        <dsp:cNvSpPr/>
      </dsp:nvSpPr>
      <dsp:spPr>
        <a:xfrm>
          <a:off x="2971163" y="1808846"/>
          <a:ext cx="2317507" cy="1164696"/>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s-MX" sz="1800" kern="1200" dirty="0">
              <a:effectLst/>
              <a:latin typeface="Arial" panose="020B0604020202020204" pitchFamily="34" charset="0"/>
              <a:cs typeface="Arial" panose="020B0604020202020204" pitchFamily="34" charset="0"/>
            </a:rPr>
            <a:t>ANÁLISIS ESTADÍSTICO</a:t>
          </a:r>
        </a:p>
      </dsp:txBody>
      <dsp:txXfrm>
        <a:off x="2971163" y="1808846"/>
        <a:ext cx="2317507" cy="11646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solidFill>
          <a:srgbClr val="BF805D"/>
        </a:solidFill>
        <a:ln>
          <a:solidFill>
            <a:srgbClr val="BF805D"/>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BF805D"/>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26195-D076-4E5E-928F-BEFF1917B79C}">
      <dsp:nvSpPr>
        <dsp:cNvPr id="0" name=""/>
        <dsp:cNvSpPr/>
      </dsp:nvSpPr>
      <dsp:spPr>
        <a:xfrm>
          <a:off x="0" y="321733"/>
          <a:ext cx="2032000" cy="20320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Arial" panose="020B0604020202020204" pitchFamily="34" charset="0"/>
              <a:cs typeface="Arial" panose="020B0604020202020204" pitchFamily="34" charset="0"/>
            </a:rPr>
            <a:t>300 conteos bacterianos</a:t>
          </a:r>
        </a:p>
      </dsp:txBody>
      <dsp:txXfrm>
        <a:off x="297580" y="619313"/>
        <a:ext cx="1436840" cy="1436840"/>
      </dsp:txXfrm>
    </dsp:sp>
    <dsp:sp modelId="{492A57D6-0A3D-4560-9D6F-52B2510587BE}">
      <dsp:nvSpPr>
        <dsp:cNvPr id="0" name=""/>
        <dsp:cNvSpPr/>
      </dsp:nvSpPr>
      <dsp:spPr>
        <a:xfrm rot="10800000">
          <a:off x="660399" y="2616115"/>
          <a:ext cx="711200" cy="556249"/>
        </a:xfrm>
        <a:prstGeom prst="triangle">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789D57-BE8D-4A27-A361-DE0E21586CE0}">
      <dsp:nvSpPr>
        <dsp:cNvPr id="0" name=""/>
        <dsp:cNvSpPr/>
      </dsp:nvSpPr>
      <dsp:spPr>
        <a:xfrm>
          <a:off x="338327" y="3403261"/>
          <a:ext cx="1355344" cy="135534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kern="1200" dirty="0">
              <a:latin typeface="Arial" panose="020B0604020202020204" pitchFamily="34" charset="0"/>
              <a:cs typeface="Arial" panose="020B0604020202020204" pitchFamily="34" charset="0"/>
            </a:rPr>
            <a:t>Kolmogórov-Smirnov </a:t>
          </a:r>
        </a:p>
      </dsp:txBody>
      <dsp:txXfrm>
        <a:off x="536813" y="3601747"/>
        <a:ext cx="958372" cy="958372"/>
      </dsp:txXfrm>
    </dsp:sp>
    <dsp:sp modelId="{A71C0D0C-90F9-4EB6-B448-B056AEA67E8C}">
      <dsp:nvSpPr>
        <dsp:cNvPr id="0" name=""/>
        <dsp:cNvSpPr/>
      </dsp:nvSpPr>
      <dsp:spPr>
        <a:xfrm rot="5400000">
          <a:off x="2200142" y="3802808"/>
          <a:ext cx="711200" cy="556249"/>
        </a:xfrm>
        <a:prstGeom prst="triangle">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ED75913-DF9A-43DE-97C6-BBF607F846DD}">
      <dsp:nvSpPr>
        <dsp:cNvPr id="0" name=""/>
        <dsp:cNvSpPr/>
      </dsp:nvSpPr>
      <dsp:spPr>
        <a:xfrm>
          <a:off x="3386328" y="3403261"/>
          <a:ext cx="1355344" cy="135534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latin typeface="Arial" panose="020B0604020202020204" pitchFamily="34" charset="0"/>
              <a:cs typeface="Arial" panose="020B0604020202020204" pitchFamily="34" charset="0"/>
            </a:rPr>
            <a:t>Bartlett Test</a:t>
          </a:r>
        </a:p>
        <a:p>
          <a:pPr marL="0" lvl="0" indent="0" algn="ctr" defTabSz="466725">
            <a:lnSpc>
              <a:spcPct val="90000"/>
            </a:lnSpc>
            <a:spcBef>
              <a:spcPct val="0"/>
            </a:spcBef>
            <a:spcAft>
              <a:spcPct val="35000"/>
            </a:spcAft>
            <a:buNone/>
          </a:pPr>
          <a:r>
            <a:rPr lang="es-ES" sz="1050" kern="1200" dirty="0">
              <a:latin typeface="Arial" panose="020B0604020202020204" pitchFamily="34" charset="0"/>
              <a:cs typeface="Arial" panose="020B0604020202020204" pitchFamily="34" charset="0"/>
            </a:rPr>
            <a:t>(Tiempo) </a:t>
          </a:r>
          <a:endParaRPr lang="es-MX" sz="1050" kern="1200" dirty="0">
            <a:latin typeface="Arial" panose="020B0604020202020204" pitchFamily="34" charset="0"/>
            <a:cs typeface="Arial" panose="020B0604020202020204" pitchFamily="34" charset="0"/>
          </a:endParaRPr>
        </a:p>
      </dsp:txBody>
      <dsp:txXfrm>
        <a:off x="3584814" y="3601747"/>
        <a:ext cx="958372" cy="958372"/>
      </dsp:txXfrm>
    </dsp:sp>
    <dsp:sp modelId="{A1506038-3F40-4E3B-A1F7-E19A6A84F701}">
      <dsp:nvSpPr>
        <dsp:cNvPr id="0" name=""/>
        <dsp:cNvSpPr/>
      </dsp:nvSpPr>
      <dsp:spPr>
        <a:xfrm>
          <a:off x="3708400" y="2415465"/>
          <a:ext cx="711200" cy="556249"/>
        </a:xfrm>
        <a:prstGeom prst="triangle">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54BA4A1-034D-46B7-8F27-34F677E160FF}">
      <dsp:nvSpPr>
        <dsp:cNvPr id="0" name=""/>
        <dsp:cNvSpPr/>
      </dsp:nvSpPr>
      <dsp:spPr>
        <a:xfrm>
          <a:off x="3386327" y="660061"/>
          <a:ext cx="1355344" cy="135534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latin typeface="Arial" panose="020B0604020202020204" pitchFamily="34" charset="0"/>
              <a:cs typeface="Arial" panose="020B0604020202020204" pitchFamily="34" charset="0"/>
            </a:rPr>
            <a:t>Bartlett Test</a:t>
          </a:r>
        </a:p>
        <a:p>
          <a:pPr marL="0" lvl="0" indent="0" algn="ctr" defTabSz="466725">
            <a:lnSpc>
              <a:spcPct val="90000"/>
            </a:lnSpc>
            <a:spcBef>
              <a:spcPct val="0"/>
            </a:spcBef>
            <a:spcAft>
              <a:spcPct val="35000"/>
            </a:spcAft>
            <a:buNone/>
          </a:pPr>
          <a:r>
            <a:rPr lang="es-ES" sz="1050" kern="1200" dirty="0">
              <a:latin typeface="Arial" panose="020B0604020202020204" pitchFamily="34" charset="0"/>
              <a:cs typeface="Arial" panose="020B0604020202020204" pitchFamily="34" charset="0"/>
            </a:rPr>
            <a:t>(Temperatura) </a:t>
          </a:r>
          <a:endParaRPr lang="es-MX" sz="1050" kern="1200" dirty="0">
            <a:latin typeface="Arial" panose="020B0604020202020204" pitchFamily="34" charset="0"/>
            <a:cs typeface="Arial" panose="020B0604020202020204" pitchFamily="34" charset="0"/>
          </a:endParaRPr>
        </a:p>
      </dsp:txBody>
      <dsp:txXfrm>
        <a:off x="3584813" y="858547"/>
        <a:ext cx="958372" cy="958372"/>
      </dsp:txXfrm>
    </dsp:sp>
    <dsp:sp modelId="{6D6ACBA1-4558-4999-BE90-3EEA6B563C53}">
      <dsp:nvSpPr>
        <dsp:cNvPr id="0" name=""/>
        <dsp:cNvSpPr/>
      </dsp:nvSpPr>
      <dsp:spPr>
        <a:xfrm rot="5400000">
          <a:off x="5078978" y="1059608"/>
          <a:ext cx="711200" cy="556249"/>
        </a:xfrm>
        <a:prstGeom prst="triangle">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94B137-C040-4E90-B5BD-96D06F6A8080}">
      <dsp:nvSpPr>
        <dsp:cNvPr id="0" name=""/>
        <dsp:cNvSpPr/>
      </dsp:nvSpPr>
      <dsp:spPr>
        <a:xfrm>
          <a:off x="6095999" y="321733"/>
          <a:ext cx="2032000" cy="20320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kern="1200" dirty="0">
              <a:latin typeface="Arial" panose="020B0604020202020204" pitchFamily="34" charset="0"/>
              <a:cs typeface="Arial" panose="020B0604020202020204" pitchFamily="34" charset="0"/>
            </a:rPr>
            <a:t>Welch´s Test</a:t>
          </a:r>
        </a:p>
      </dsp:txBody>
      <dsp:txXfrm>
        <a:off x="6393579" y="619313"/>
        <a:ext cx="1436840" cy="14368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solidFill>
          <a:srgbClr val="B8B7B7"/>
        </a:soli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solidFill>
          <a:srgbClr val="BFB650"/>
        </a:soli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BFB650"/>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solidFill>
          <a:srgbClr val="BF805D"/>
        </a:soli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b="0" kern="1200" dirty="0">
              <a:solidFill>
                <a:schemeClr val="bg1"/>
              </a:solidFill>
              <a:latin typeface="Arial" panose="020B0604020202020204" pitchFamily="34" charset="0"/>
              <a:cs typeface="Arial" panose="020B0604020202020204" pitchFamily="34" charset="0"/>
            </a:rPr>
            <a:t>Introducción</a:t>
          </a:r>
          <a:r>
            <a:rPr lang="es-ES" sz="2500" kern="1200" dirty="0">
              <a:latin typeface="Arial" panose="020B0604020202020204" pitchFamily="34" charset="0"/>
              <a:cs typeface="Arial" panose="020B0604020202020204" pitchFamily="34" charset="0"/>
            </a:rPr>
            <a:t>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BF805D"/>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D9E6D-3D72-43A9-865B-C9DEE7F57492}">
      <dsp:nvSpPr>
        <dsp:cNvPr id="0" name=""/>
        <dsp:cNvSpPr/>
      </dsp:nvSpPr>
      <dsp:spPr>
        <a:xfrm>
          <a:off x="3222864" y="1073"/>
          <a:ext cx="1789363" cy="178936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Degradación Materia Orgánica</a:t>
          </a:r>
        </a:p>
      </dsp:txBody>
      <dsp:txXfrm>
        <a:off x="3484910" y="263119"/>
        <a:ext cx="1265271" cy="1265271"/>
      </dsp:txXfrm>
    </dsp:sp>
    <dsp:sp modelId="{A770FE48-52E5-4112-8C69-2CFCF255A761}">
      <dsp:nvSpPr>
        <dsp:cNvPr id="0" name=""/>
        <dsp:cNvSpPr/>
      </dsp:nvSpPr>
      <dsp:spPr>
        <a:xfrm rot="2700000">
          <a:off x="4820001" y="1533625"/>
          <a:ext cx="474739" cy="60391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latin typeface="Arial" panose="020B0604020202020204" pitchFamily="34" charset="0"/>
            <a:cs typeface="Arial" panose="020B0604020202020204" pitchFamily="34" charset="0"/>
          </a:endParaRPr>
        </a:p>
      </dsp:txBody>
      <dsp:txXfrm>
        <a:off x="4840858" y="1604053"/>
        <a:ext cx="332317" cy="362346"/>
      </dsp:txXfrm>
    </dsp:sp>
    <dsp:sp modelId="{75D218BC-6035-483B-8342-0F49EC174829}">
      <dsp:nvSpPr>
        <dsp:cNvPr id="0" name=""/>
        <dsp:cNvSpPr/>
      </dsp:nvSpPr>
      <dsp:spPr>
        <a:xfrm>
          <a:off x="5121516" y="1899724"/>
          <a:ext cx="1789363" cy="178936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Arial" panose="020B0604020202020204" pitchFamily="34" charset="0"/>
              <a:cs typeface="Arial" panose="020B0604020202020204" pitchFamily="34" charset="0"/>
            </a:rPr>
            <a:t>Suelo de Calidad</a:t>
          </a:r>
        </a:p>
      </dsp:txBody>
      <dsp:txXfrm>
        <a:off x="5383562" y="2161770"/>
        <a:ext cx="1265271" cy="1265271"/>
      </dsp:txXfrm>
    </dsp:sp>
    <dsp:sp modelId="{CB50818D-FF78-41BD-A748-B97CE40A53A8}">
      <dsp:nvSpPr>
        <dsp:cNvPr id="0" name=""/>
        <dsp:cNvSpPr/>
      </dsp:nvSpPr>
      <dsp:spPr>
        <a:xfrm rot="8100000">
          <a:off x="4839003" y="3432276"/>
          <a:ext cx="474739" cy="60391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latin typeface="Arial" panose="020B0604020202020204" pitchFamily="34" charset="0"/>
            <a:cs typeface="Arial" panose="020B0604020202020204" pitchFamily="34" charset="0"/>
          </a:endParaRPr>
        </a:p>
      </dsp:txBody>
      <dsp:txXfrm rot="10800000">
        <a:off x="4960568" y="3502704"/>
        <a:ext cx="332317" cy="362346"/>
      </dsp:txXfrm>
    </dsp:sp>
    <dsp:sp modelId="{D0B098F7-7BCC-498F-95CC-D003B2134956}">
      <dsp:nvSpPr>
        <dsp:cNvPr id="0" name=""/>
        <dsp:cNvSpPr/>
      </dsp:nvSpPr>
      <dsp:spPr>
        <a:xfrm>
          <a:off x="3222864" y="3798376"/>
          <a:ext cx="1789363" cy="178936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Arial" panose="020B0604020202020204" pitchFamily="34" charset="0"/>
              <a:cs typeface="Arial" panose="020B0604020202020204" pitchFamily="34" charset="0"/>
            </a:rPr>
            <a:t>Suelo infértil </a:t>
          </a:r>
        </a:p>
      </dsp:txBody>
      <dsp:txXfrm>
        <a:off x="3484910" y="4060422"/>
        <a:ext cx="1265271" cy="1265271"/>
      </dsp:txXfrm>
    </dsp:sp>
    <dsp:sp modelId="{5446BB93-CC4E-4ACA-A592-821E66CA8B2B}">
      <dsp:nvSpPr>
        <dsp:cNvPr id="0" name=""/>
        <dsp:cNvSpPr/>
      </dsp:nvSpPr>
      <dsp:spPr>
        <a:xfrm rot="13500000">
          <a:off x="2940351" y="3451277"/>
          <a:ext cx="474739" cy="60391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latin typeface="Arial" panose="020B0604020202020204" pitchFamily="34" charset="0"/>
            <a:cs typeface="Arial" panose="020B0604020202020204" pitchFamily="34" charset="0"/>
          </a:endParaRPr>
        </a:p>
      </dsp:txBody>
      <dsp:txXfrm rot="10800000">
        <a:off x="3061916" y="3622413"/>
        <a:ext cx="332317" cy="362346"/>
      </dsp:txXfrm>
    </dsp:sp>
    <dsp:sp modelId="{594658D4-53FF-4FBF-8187-1A146CE1E213}">
      <dsp:nvSpPr>
        <dsp:cNvPr id="0" name=""/>
        <dsp:cNvSpPr/>
      </dsp:nvSpPr>
      <dsp:spPr>
        <a:xfrm>
          <a:off x="1324213" y="1899724"/>
          <a:ext cx="1789363" cy="178936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Arial" panose="020B0604020202020204" pitchFamily="34" charset="0"/>
              <a:cs typeface="Arial" panose="020B0604020202020204" pitchFamily="34" charset="0"/>
            </a:rPr>
            <a:t>Suelo Fértil</a:t>
          </a:r>
        </a:p>
      </dsp:txBody>
      <dsp:txXfrm>
        <a:off x="1586259" y="2161770"/>
        <a:ext cx="1265271" cy="1265271"/>
      </dsp:txXfrm>
    </dsp:sp>
    <dsp:sp modelId="{01F0BB43-4B90-4A4D-8D27-13FAD318F96C}">
      <dsp:nvSpPr>
        <dsp:cNvPr id="0" name=""/>
        <dsp:cNvSpPr/>
      </dsp:nvSpPr>
      <dsp:spPr>
        <a:xfrm rot="18900000">
          <a:off x="2921350" y="1552626"/>
          <a:ext cx="474739" cy="60391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MX" sz="1800" kern="1200">
            <a:latin typeface="Arial" panose="020B0604020202020204" pitchFamily="34" charset="0"/>
            <a:cs typeface="Arial" panose="020B0604020202020204" pitchFamily="34" charset="0"/>
          </a:endParaRPr>
        </a:p>
      </dsp:txBody>
      <dsp:txXfrm>
        <a:off x="2942207" y="1723762"/>
        <a:ext cx="332317" cy="362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2D000-99BD-4B0A-9474-914831D96C81}">
      <dsp:nvSpPr>
        <dsp:cNvPr id="0" name=""/>
        <dsp:cNvSpPr/>
      </dsp:nvSpPr>
      <dsp:spPr>
        <a:xfrm>
          <a:off x="2298365" y="608384"/>
          <a:ext cx="470722" cy="91440"/>
        </a:xfrm>
        <a:custGeom>
          <a:avLst/>
          <a:gdLst/>
          <a:ahLst/>
          <a:cxnLst/>
          <a:rect l="0" t="0" r="0" b="0"/>
          <a:pathLst>
            <a:path>
              <a:moveTo>
                <a:pt x="0" y="45720"/>
              </a:moveTo>
              <a:lnTo>
                <a:pt x="47072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latin typeface="Arial" panose="020B0604020202020204" pitchFamily="34" charset="0"/>
            <a:cs typeface="Arial" panose="020B0604020202020204" pitchFamily="34" charset="0"/>
          </a:endParaRPr>
        </a:p>
      </dsp:txBody>
      <dsp:txXfrm>
        <a:off x="2521193" y="651598"/>
        <a:ext cx="25066" cy="5013"/>
      </dsp:txXfrm>
    </dsp:sp>
    <dsp:sp modelId="{BA5803DD-B5D0-4FF6-A72E-1BBB6F6A15B6}">
      <dsp:nvSpPr>
        <dsp:cNvPr id="0" name=""/>
        <dsp:cNvSpPr/>
      </dsp:nvSpPr>
      <dsp:spPr>
        <a:xfrm>
          <a:off x="120504" y="206"/>
          <a:ext cx="2179661" cy="13077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latin typeface="Arial" panose="020B0604020202020204" pitchFamily="34" charset="0"/>
              <a:cs typeface="Arial" panose="020B0604020202020204" pitchFamily="34" charset="0"/>
            </a:rPr>
            <a:t>Microorganismos de montaña</a:t>
          </a:r>
        </a:p>
      </dsp:txBody>
      <dsp:txXfrm>
        <a:off x="120504" y="206"/>
        <a:ext cx="2179661" cy="1307797"/>
      </dsp:txXfrm>
    </dsp:sp>
    <dsp:sp modelId="{B17E4819-E5AB-40B4-B055-131464E6DD30}">
      <dsp:nvSpPr>
        <dsp:cNvPr id="0" name=""/>
        <dsp:cNvSpPr/>
      </dsp:nvSpPr>
      <dsp:spPr>
        <a:xfrm>
          <a:off x="1210335" y="1306203"/>
          <a:ext cx="2680983" cy="470722"/>
        </a:xfrm>
        <a:custGeom>
          <a:avLst/>
          <a:gdLst/>
          <a:ahLst/>
          <a:cxnLst/>
          <a:rect l="0" t="0" r="0" b="0"/>
          <a:pathLst>
            <a:path>
              <a:moveTo>
                <a:pt x="2680983" y="0"/>
              </a:moveTo>
              <a:lnTo>
                <a:pt x="2680983" y="252461"/>
              </a:lnTo>
              <a:lnTo>
                <a:pt x="0" y="252461"/>
              </a:lnTo>
              <a:lnTo>
                <a:pt x="0" y="47072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latin typeface="Arial" panose="020B0604020202020204" pitchFamily="34" charset="0"/>
            <a:cs typeface="Arial" panose="020B0604020202020204" pitchFamily="34" charset="0"/>
          </a:endParaRPr>
        </a:p>
      </dsp:txBody>
      <dsp:txXfrm>
        <a:off x="2482640" y="1539057"/>
        <a:ext cx="136372" cy="5013"/>
      </dsp:txXfrm>
    </dsp:sp>
    <dsp:sp modelId="{39402E9B-1266-4B33-98FB-742B8FF79B5E}">
      <dsp:nvSpPr>
        <dsp:cNvPr id="0" name=""/>
        <dsp:cNvSpPr/>
      </dsp:nvSpPr>
      <dsp:spPr>
        <a:xfrm>
          <a:off x="2801488" y="206"/>
          <a:ext cx="2179661" cy="13077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latin typeface="Arial" panose="020B0604020202020204" pitchFamily="34" charset="0"/>
              <a:cs typeface="Arial" panose="020B0604020202020204" pitchFamily="34" charset="0"/>
            </a:rPr>
            <a:t>Sustrato sólido</a:t>
          </a:r>
        </a:p>
      </dsp:txBody>
      <dsp:txXfrm>
        <a:off x="2801488" y="206"/>
        <a:ext cx="2179661" cy="1307797"/>
      </dsp:txXfrm>
    </dsp:sp>
    <dsp:sp modelId="{DB3DBB36-E684-4D39-9ACE-8E52257BD751}">
      <dsp:nvSpPr>
        <dsp:cNvPr id="0" name=""/>
        <dsp:cNvSpPr/>
      </dsp:nvSpPr>
      <dsp:spPr>
        <a:xfrm>
          <a:off x="2298365" y="2417504"/>
          <a:ext cx="470722" cy="91440"/>
        </a:xfrm>
        <a:custGeom>
          <a:avLst/>
          <a:gdLst/>
          <a:ahLst/>
          <a:cxnLst/>
          <a:rect l="0" t="0" r="0" b="0"/>
          <a:pathLst>
            <a:path>
              <a:moveTo>
                <a:pt x="0" y="45720"/>
              </a:moveTo>
              <a:lnTo>
                <a:pt x="47072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latin typeface="Arial" panose="020B0604020202020204" pitchFamily="34" charset="0"/>
            <a:cs typeface="Arial" panose="020B0604020202020204" pitchFamily="34" charset="0"/>
          </a:endParaRPr>
        </a:p>
      </dsp:txBody>
      <dsp:txXfrm>
        <a:off x="2521193" y="2460717"/>
        <a:ext cx="25066" cy="5013"/>
      </dsp:txXfrm>
    </dsp:sp>
    <dsp:sp modelId="{97EBC3BF-C6CA-4DA5-BC45-19CEF29187EB}">
      <dsp:nvSpPr>
        <dsp:cNvPr id="0" name=""/>
        <dsp:cNvSpPr/>
      </dsp:nvSpPr>
      <dsp:spPr>
        <a:xfrm>
          <a:off x="120504" y="1809325"/>
          <a:ext cx="2179661" cy="13077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latin typeface="Arial" panose="020B0604020202020204" pitchFamily="34" charset="0"/>
              <a:cs typeface="Arial" panose="020B0604020202020204" pitchFamily="34" charset="0"/>
            </a:rPr>
            <a:t>Suero Lácteo</a:t>
          </a:r>
        </a:p>
      </dsp:txBody>
      <dsp:txXfrm>
        <a:off x="120504" y="1809325"/>
        <a:ext cx="2179661" cy="1307797"/>
      </dsp:txXfrm>
    </dsp:sp>
    <dsp:sp modelId="{D2783735-885B-47AF-8F7F-24AFF5A933F5}">
      <dsp:nvSpPr>
        <dsp:cNvPr id="0" name=""/>
        <dsp:cNvSpPr/>
      </dsp:nvSpPr>
      <dsp:spPr>
        <a:xfrm>
          <a:off x="2801488" y="1809325"/>
          <a:ext cx="2179661" cy="13077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MX" sz="1900" kern="1200" dirty="0">
              <a:latin typeface="Arial" panose="020B0604020202020204" pitchFamily="34" charset="0"/>
              <a:cs typeface="Arial" panose="020B0604020202020204" pitchFamily="34" charset="0"/>
            </a:rPr>
            <a:t>Sustrato líquido</a:t>
          </a:r>
        </a:p>
      </dsp:txBody>
      <dsp:txXfrm>
        <a:off x="2801488" y="1809325"/>
        <a:ext cx="2179661" cy="1307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5F969-9178-47F1-9D8C-21E229384A0C}">
      <dsp:nvSpPr>
        <dsp:cNvPr id="0" name=""/>
        <dsp:cNvSpPr/>
      </dsp:nvSpPr>
      <dsp:spPr>
        <a:xfrm>
          <a:off x="921932" y="783"/>
          <a:ext cx="2399779" cy="1439867"/>
        </a:xfrm>
        <a:prstGeom prst="rect">
          <a:avLst/>
        </a:prstGeom>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latin typeface="Arial" panose="020B0604020202020204" pitchFamily="34" charset="0"/>
              <a:cs typeface="Arial" panose="020B0604020202020204" pitchFamily="34" charset="0"/>
            </a:rPr>
            <a:t>Taxonomía</a:t>
          </a:r>
        </a:p>
      </dsp:txBody>
      <dsp:txXfrm>
        <a:off x="921932" y="783"/>
        <a:ext cx="2399779" cy="1439867"/>
      </dsp:txXfrm>
    </dsp:sp>
    <dsp:sp modelId="{07531AEB-E97B-426F-A1CC-A5132BEB68F6}">
      <dsp:nvSpPr>
        <dsp:cNvPr id="0" name=""/>
        <dsp:cNvSpPr/>
      </dsp:nvSpPr>
      <dsp:spPr>
        <a:xfrm>
          <a:off x="3561689" y="783"/>
          <a:ext cx="2399779" cy="1439867"/>
        </a:xfrm>
        <a:prstGeom prst="rect">
          <a:avLst/>
        </a:prstGeom>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latin typeface="Arial" panose="020B0604020202020204" pitchFamily="34" charset="0"/>
              <a:cs typeface="Arial" panose="020B0604020202020204" pitchFamily="34" charset="0"/>
            </a:rPr>
            <a:t>Características</a:t>
          </a:r>
        </a:p>
      </dsp:txBody>
      <dsp:txXfrm>
        <a:off x="3561689" y="783"/>
        <a:ext cx="2399779" cy="1439867"/>
      </dsp:txXfrm>
    </dsp:sp>
    <dsp:sp modelId="{D5890B6B-478A-4D32-8AEC-DB3BC86F455B}">
      <dsp:nvSpPr>
        <dsp:cNvPr id="0" name=""/>
        <dsp:cNvSpPr/>
      </dsp:nvSpPr>
      <dsp:spPr>
        <a:xfrm>
          <a:off x="921932" y="1680628"/>
          <a:ext cx="2399779" cy="1439867"/>
        </a:xfrm>
        <a:prstGeom prst="rect">
          <a:avLst/>
        </a:prstGeom>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latin typeface="Arial" panose="020B0604020202020204" pitchFamily="34" charset="0"/>
              <a:cs typeface="Arial" panose="020B0604020202020204" pitchFamily="34" charset="0"/>
            </a:rPr>
            <a:t>Clasificación General</a:t>
          </a:r>
        </a:p>
      </dsp:txBody>
      <dsp:txXfrm>
        <a:off x="921932" y="1680628"/>
        <a:ext cx="2399779" cy="1439867"/>
      </dsp:txXfrm>
    </dsp:sp>
    <dsp:sp modelId="{086FB391-CA36-4609-8D1A-EE0E1EC04952}">
      <dsp:nvSpPr>
        <dsp:cNvPr id="0" name=""/>
        <dsp:cNvSpPr/>
      </dsp:nvSpPr>
      <dsp:spPr>
        <a:xfrm>
          <a:off x="3561689" y="1680628"/>
          <a:ext cx="2399779" cy="1439867"/>
        </a:xfrm>
        <a:prstGeom prst="rect">
          <a:avLst/>
        </a:prstGeom>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latin typeface="Arial" panose="020B0604020202020204" pitchFamily="34" charset="0"/>
              <a:cs typeface="Arial" panose="020B0604020202020204" pitchFamily="34" charset="0"/>
            </a:rPr>
            <a:t>Clasificación según su Temperatura</a:t>
          </a:r>
        </a:p>
      </dsp:txBody>
      <dsp:txXfrm>
        <a:off x="3561689" y="1680628"/>
        <a:ext cx="2399779" cy="1439867"/>
      </dsp:txXfrm>
    </dsp:sp>
    <dsp:sp modelId="{8ABB791E-E565-42CF-BA4D-AAE394379787}">
      <dsp:nvSpPr>
        <dsp:cNvPr id="0" name=""/>
        <dsp:cNvSpPr/>
      </dsp:nvSpPr>
      <dsp:spPr>
        <a:xfrm>
          <a:off x="2241810" y="3360474"/>
          <a:ext cx="2399779" cy="1439867"/>
        </a:xfrm>
        <a:prstGeom prst="rect">
          <a:avLst/>
        </a:prstGeom>
        <a:gradFill flip="none" rotWithShape="0">
          <a:gsLst>
            <a:gs pos="0">
              <a:srgbClr val="9EB786">
                <a:shade val="30000"/>
                <a:satMod val="115000"/>
              </a:srgbClr>
            </a:gs>
            <a:gs pos="50000">
              <a:srgbClr val="9EB786">
                <a:shade val="67500"/>
                <a:satMod val="115000"/>
              </a:srgbClr>
            </a:gs>
            <a:gs pos="100000">
              <a:srgbClr val="9EB786">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latin typeface="Arial" panose="020B0604020202020204" pitchFamily="34" charset="0"/>
              <a:cs typeface="Arial" panose="020B0604020202020204" pitchFamily="34" charset="0"/>
            </a:rPr>
            <a:t>Medio de Cultivo AGAR Man, </a:t>
          </a:r>
          <a:r>
            <a:rPr lang="es-MX" sz="2300" kern="1200" dirty="0" err="1">
              <a:latin typeface="Arial" panose="020B0604020202020204" pitchFamily="34" charset="0"/>
              <a:cs typeface="Arial" panose="020B0604020202020204" pitchFamily="34" charset="0"/>
            </a:rPr>
            <a:t>Rogosa</a:t>
          </a:r>
          <a:r>
            <a:rPr lang="es-MX" sz="2300" kern="1200" dirty="0">
              <a:latin typeface="Arial" panose="020B0604020202020204" pitchFamily="34" charset="0"/>
              <a:cs typeface="Arial" panose="020B0604020202020204" pitchFamily="34" charset="0"/>
            </a:rPr>
            <a:t>, Sharpe (MRS)</a:t>
          </a:r>
        </a:p>
      </dsp:txBody>
      <dsp:txXfrm>
        <a:off x="2241810" y="3360474"/>
        <a:ext cx="2399779" cy="14398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4EFAB-93DF-4E85-AB70-AB60673A6DC2}">
      <dsp:nvSpPr>
        <dsp:cNvPr id="0" name=""/>
        <dsp:cNvSpPr/>
      </dsp:nvSpPr>
      <dsp:spPr>
        <a:xfrm>
          <a:off x="4876" y="819624"/>
          <a:ext cx="1457540" cy="997504"/>
        </a:xfrm>
        <a:prstGeom prst="roundRect">
          <a:avLst>
            <a:gd name="adj" fmla="val 10000"/>
          </a:avLst>
        </a:prstGeom>
        <a:gradFill rotWithShape="0">
          <a:gsLst>
            <a:gs pos="0">
              <a:schemeClr val="accent3">
                <a:shade val="50000"/>
                <a:hueOff val="0"/>
                <a:satOff val="0"/>
                <a:lumOff val="0"/>
                <a:alphaOff val="0"/>
                <a:lumMod val="110000"/>
                <a:satMod val="105000"/>
                <a:tint val="67000"/>
              </a:schemeClr>
            </a:gs>
            <a:gs pos="50000">
              <a:schemeClr val="accent3">
                <a:shade val="50000"/>
                <a:hueOff val="0"/>
                <a:satOff val="0"/>
                <a:lumOff val="0"/>
                <a:alphaOff val="0"/>
                <a:lumMod val="105000"/>
                <a:satMod val="103000"/>
                <a:tint val="73000"/>
              </a:schemeClr>
            </a:gs>
            <a:gs pos="100000">
              <a:schemeClr val="accent3">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Arial" panose="020B0604020202020204" pitchFamily="34" charset="0"/>
              <a:cs typeface="Arial" panose="020B0604020202020204" pitchFamily="34" charset="0"/>
            </a:rPr>
            <a:t>BAL</a:t>
          </a:r>
        </a:p>
      </dsp:txBody>
      <dsp:txXfrm>
        <a:off x="34092" y="848840"/>
        <a:ext cx="1399108" cy="939072"/>
      </dsp:txXfrm>
    </dsp:sp>
    <dsp:sp modelId="{80759229-DDD7-442F-8A73-36852755E4E6}">
      <dsp:nvSpPr>
        <dsp:cNvPr id="0" name=""/>
        <dsp:cNvSpPr/>
      </dsp:nvSpPr>
      <dsp:spPr>
        <a:xfrm>
          <a:off x="1608170" y="1137641"/>
          <a:ext cx="308998" cy="361469"/>
        </a:xfrm>
        <a:prstGeom prst="rightArrow">
          <a:avLst>
            <a:gd name="adj1" fmla="val 60000"/>
            <a:gd name="adj2" fmla="val 50000"/>
          </a:avLst>
        </a:prstGeom>
        <a:gradFill rotWithShape="0">
          <a:gsLst>
            <a:gs pos="0">
              <a:schemeClr val="accent3">
                <a:shade val="90000"/>
                <a:hueOff val="0"/>
                <a:satOff val="0"/>
                <a:lumOff val="0"/>
                <a:alphaOff val="0"/>
                <a:lumMod val="110000"/>
                <a:satMod val="105000"/>
                <a:tint val="67000"/>
              </a:schemeClr>
            </a:gs>
            <a:gs pos="50000">
              <a:schemeClr val="accent3">
                <a:shade val="90000"/>
                <a:hueOff val="0"/>
                <a:satOff val="0"/>
                <a:lumOff val="0"/>
                <a:alphaOff val="0"/>
                <a:lumMod val="105000"/>
                <a:satMod val="103000"/>
                <a:tint val="73000"/>
              </a:schemeClr>
            </a:gs>
            <a:gs pos="100000">
              <a:schemeClr val="accent3">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latin typeface="Arial" panose="020B0604020202020204" pitchFamily="34" charset="0"/>
            <a:cs typeface="Arial" panose="020B0604020202020204" pitchFamily="34" charset="0"/>
          </a:endParaRPr>
        </a:p>
      </dsp:txBody>
      <dsp:txXfrm>
        <a:off x="1608170" y="1209935"/>
        <a:ext cx="216299" cy="216881"/>
      </dsp:txXfrm>
    </dsp:sp>
    <dsp:sp modelId="{42F2ADDF-C798-4B0B-8A3F-BF6A2C5BA904}">
      <dsp:nvSpPr>
        <dsp:cNvPr id="0" name=""/>
        <dsp:cNvSpPr/>
      </dsp:nvSpPr>
      <dsp:spPr>
        <a:xfrm>
          <a:off x="2045432" y="819624"/>
          <a:ext cx="1457540" cy="997504"/>
        </a:xfrm>
        <a:prstGeom prst="roundRect">
          <a:avLst>
            <a:gd name="adj" fmla="val 10000"/>
          </a:avLst>
        </a:prstGeom>
        <a:gradFill rotWithShape="0">
          <a:gsLst>
            <a:gs pos="0">
              <a:schemeClr val="accent3">
                <a:shade val="50000"/>
                <a:hueOff val="0"/>
                <a:satOff val="0"/>
                <a:lumOff val="23975"/>
                <a:alphaOff val="0"/>
                <a:lumMod val="110000"/>
                <a:satMod val="105000"/>
                <a:tint val="67000"/>
              </a:schemeClr>
            </a:gs>
            <a:gs pos="50000">
              <a:schemeClr val="accent3">
                <a:shade val="50000"/>
                <a:hueOff val="0"/>
                <a:satOff val="0"/>
                <a:lumOff val="23975"/>
                <a:alphaOff val="0"/>
                <a:lumMod val="105000"/>
                <a:satMod val="103000"/>
                <a:tint val="73000"/>
              </a:schemeClr>
            </a:gs>
            <a:gs pos="100000">
              <a:schemeClr val="accent3">
                <a:shade val="50000"/>
                <a:hueOff val="0"/>
                <a:satOff val="0"/>
                <a:lumOff val="239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Arial" panose="020B0604020202020204" pitchFamily="34" charset="0"/>
              <a:cs typeface="Arial" panose="020B0604020202020204" pitchFamily="34" charset="0"/>
            </a:rPr>
            <a:t>Fermentación Láctica</a:t>
          </a:r>
        </a:p>
      </dsp:txBody>
      <dsp:txXfrm>
        <a:off x="2074648" y="848840"/>
        <a:ext cx="1399108" cy="939072"/>
      </dsp:txXfrm>
    </dsp:sp>
    <dsp:sp modelId="{4FB3639B-869A-48F1-A230-12A3CFCB7E8F}">
      <dsp:nvSpPr>
        <dsp:cNvPr id="0" name=""/>
        <dsp:cNvSpPr/>
      </dsp:nvSpPr>
      <dsp:spPr>
        <a:xfrm>
          <a:off x="3648727" y="1137641"/>
          <a:ext cx="308998" cy="361469"/>
        </a:xfrm>
        <a:prstGeom prst="rightArrow">
          <a:avLst>
            <a:gd name="adj1" fmla="val 60000"/>
            <a:gd name="adj2" fmla="val 50000"/>
          </a:avLst>
        </a:prstGeom>
        <a:gradFill rotWithShape="0">
          <a:gsLst>
            <a:gs pos="0">
              <a:schemeClr val="accent3">
                <a:shade val="90000"/>
                <a:hueOff val="0"/>
                <a:satOff val="0"/>
                <a:lumOff val="23095"/>
                <a:alphaOff val="0"/>
                <a:lumMod val="110000"/>
                <a:satMod val="105000"/>
                <a:tint val="67000"/>
              </a:schemeClr>
            </a:gs>
            <a:gs pos="50000">
              <a:schemeClr val="accent3">
                <a:shade val="90000"/>
                <a:hueOff val="0"/>
                <a:satOff val="0"/>
                <a:lumOff val="23095"/>
                <a:alphaOff val="0"/>
                <a:lumMod val="105000"/>
                <a:satMod val="103000"/>
                <a:tint val="73000"/>
              </a:schemeClr>
            </a:gs>
            <a:gs pos="100000">
              <a:schemeClr val="accent3">
                <a:shade val="90000"/>
                <a:hueOff val="0"/>
                <a:satOff val="0"/>
                <a:lumOff val="2309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latin typeface="Arial" panose="020B0604020202020204" pitchFamily="34" charset="0"/>
            <a:cs typeface="Arial" panose="020B0604020202020204" pitchFamily="34" charset="0"/>
          </a:endParaRPr>
        </a:p>
      </dsp:txBody>
      <dsp:txXfrm>
        <a:off x="3648727" y="1209935"/>
        <a:ext cx="216299" cy="216881"/>
      </dsp:txXfrm>
    </dsp:sp>
    <dsp:sp modelId="{9B369E4C-9777-4791-B93F-984A6EB859CF}">
      <dsp:nvSpPr>
        <dsp:cNvPr id="0" name=""/>
        <dsp:cNvSpPr/>
      </dsp:nvSpPr>
      <dsp:spPr>
        <a:xfrm>
          <a:off x="4085989" y="819624"/>
          <a:ext cx="1457540" cy="997504"/>
        </a:xfrm>
        <a:prstGeom prst="roundRect">
          <a:avLst>
            <a:gd name="adj" fmla="val 10000"/>
          </a:avLst>
        </a:prstGeom>
        <a:gradFill rotWithShape="0">
          <a:gsLst>
            <a:gs pos="0">
              <a:schemeClr val="accent3">
                <a:shade val="50000"/>
                <a:hueOff val="0"/>
                <a:satOff val="0"/>
                <a:lumOff val="23975"/>
                <a:alphaOff val="0"/>
                <a:lumMod val="110000"/>
                <a:satMod val="105000"/>
                <a:tint val="67000"/>
              </a:schemeClr>
            </a:gs>
            <a:gs pos="50000">
              <a:schemeClr val="accent3">
                <a:shade val="50000"/>
                <a:hueOff val="0"/>
                <a:satOff val="0"/>
                <a:lumOff val="23975"/>
                <a:alphaOff val="0"/>
                <a:lumMod val="105000"/>
                <a:satMod val="103000"/>
                <a:tint val="73000"/>
              </a:schemeClr>
            </a:gs>
            <a:gs pos="100000">
              <a:schemeClr val="accent3">
                <a:shade val="50000"/>
                <a:hueOff val="0"/>
                <a:satOff val="0"/>
                <a:lumOff val="239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Arial" panose="020B0604020202020204" pitchFamily="34" charset="0"/>
              <a:cs typeface="Arial" panose="020B0604020202020204" pitchFamily="34" charset="0"/>
            </a:rPr>
            <a:t>Cambios fisicoquímicos y organolépticos</a:t>
          </a:r>
        </a:p>
      </dsp:txBody>
      <dsp:txXfrm>
        <a:off x="4115205" y="848840"/>
        <a:ext cx="1399108" cy="939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solidFill>
          <a:srgbClr val="719EBF"/>
        </a:soli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719EBF"/>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05E69-43CC-4717-9F5B-67DA76A210A9}">
      <dsp:nvSpPr>
        <dsp:cNvPr id="0" name=""/>
        <dsp:cNvSpPr/>
      </dsp:nvSpPr>
      <dsp:spPr>
        <a:xfrm>
          <a:off x="-5039760" y="-772124"/>
          <a:ext cx="6001948" cy="6001948"/>
        </a:xfrm>
        <a:prstGeom prst="blockArc">
          <a:avLst>
            <a:gd name="adj1" fmla="val 18900000"/>
            <a:gd name="adj2" fmla="val 2700000"/>
            <a:gd name="adj3" fmla="val 360"/>
          </a:avLst>
        </a:prstGeom>
        <a:solidFill>
          <a:srgbClr val="A1BA8A"/>
        </a:solidFill>
        <a:ln w="12700" cap="flat" cmpd="sng" algn="ctr">
          <a:solidFill>
            <a:srgbClr val="858894"/>
          </a:solidFill>
          <a:prstDash val="solid"/>
          <a:miter lim="800000"/>
        </a:ln>
        <a:effectLst/>
      </dsp:spPr>
      <dsp:style>
        <a:lnRef idx="2">
          <a:scrgbClr r="0" g="0" b="0"/>
        </a:lnRef>
        <a:fillRef idx="0">
          <a:scrgbClr r="0" g="0" b="0"/>
        </a:fillRef>
        <a:effectRef idx="0">
          <a:scrgbClr r="0" g="0" b="0"/>
        </a:effectRef>
        <a:fontRef idx="minor"/>
      </dsp:style>
    </dsp:sp>
    <dsp:sp modelId="{EBA2FDFC-FB19-464E-A4B6-0B3ABEA37B5E}">
      <dsp:nvSpPr>
        <dsp:cNvPr id="0" name=""/>
        <dsp:cNvSpPr/>
      </dsp:nvSpPr>
      <dsp:spPr>
        <a:xfrm>
          <a:off x="358956" y="234742"/>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Introducción	</a:t>
          </a:r>
        </a:p>
      </dsp:txBody>
      <dsp:txXfrm>
        <a:off x="358956" y="234742"/>
        <a:ext cx="5630110" cy="469306"/>
      </dsp:txXfrm>
    </dsp:sp>
    <dsp:sp modelId="{AD3E3D4D-662B-49CB-92D8-E1244442CCDA}">
      <dsp:nvSpPr>
        <dsp:cNvPr id="0" name=""/>
        <dsp:cNvSpPr/>
      </dsp:nvSpPr>
      <dsp:spPr>
        <a:xfrm>
          <a:off x="65639" y="17607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419E4DA4-7C57-4D3A-B0B7-1065550EBCC9}">
      <dsp:nvSpPr>
        <dsp:cNvPr id="0" name=""/>
        <dsp:cNvSpPr/>
      </dsp:nvSpPr>
      <dsp:spPr>
        <a:xfrm>
          <a:off x="744993" y="938613"/>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Objetivos</a:t>
          </a:r>
        </a:p>
      </dsp:txBody>
      <dsp:txXfrm>
        <a:off x="744993" y="938613"/>
        <a:ext cx="5244074" cy="469306"/>
      </dsp:txXfrm>
    </dsp:sp>
    <dsp:sp modelId="{A1326B54-83FC-4AED-A95F-FA333BC186B8}">
      <dsp:nvSpPr>
        <dsp:cNvPr id="0" name=""/>
        <dsp:cNvSpPr/>
      </dsp:nvSpPr>
      <dsp:spPr>
        <a:xfrm>
          <a:off x="451676" y="879949"/>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D7F727F7-1EEE-46F5-8306-B882CFEAE3E5}">
      <dsp:nvSpPr>
        <dsp:cNvPr id="0" name=""/>
        <dsp:cNvSpPr/>
      </dsp:nvSpPr>
      <dsp:spPr>
        <a:xfrm>
          <a:off x="921518" y="1642484"/>
          <a:ext cx="5067549" cy="469306"/>
        </a:xfrm>
        <a:prstGeom prst="rect">
          <a:avLst/>
        </a:prstGeom>
        <a:solidFill>
          <a:srgbClr val="BFB650"/>
        </a:solidFill>
        <a:ln>
          <a:solidFill>
            <a:srgbClr val="BFB65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solidFill>
                <a:schemeClr val="bg1"/>
              </a:solidFill>
              <a:latin typeface="Arial" panose="020B0604020202020204" pitchFamily="34" charset="0"/>
              <a:cs typeface="Arial" panose="020B0604020202020204" pitchFamily="34" charset="0"/>
            </a:rPr>
            <a:t>Materiales y métodos</a:t>
          </a:r>
        </a:p>
      </dsp:txBody>
      <dsp:txXfrm>
        <a:off x="921518" y="1642484"/>
        <a:ext cx="5067549" cy="469306"/>
      </dsp:txXfrm>
    </dsp:sp>
    <dsp:sp modelId="{058D1116-A866-477A-8223-CEDB83A1D679}">
      <dsp:nvSpPr>
        <dsp:cNvPr id="0" name=""/>
        <dsp:cNvSpPr/>
      </dsp:nvSpPr>
      <dsp:spPr>
        <a:xfrm>
          <a:off x="628201" y="1583820"/>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BFB650"/>
          </a:solidFill>
          <a:prstDash val="solid"/>
          <a:miter lim="800000"/>
        </a:ln>
        <a:effectLst/>
      </dsp:spPr>
      <dsp:style>
        <a:lnRef idx="1">
          <a:scrgbClr r="0" g="0" b="0"/>
        </a:lnRef>
        <a:fillRef idx="2">
          <a:scrgbClr r="0" g="0" b="0"/>
        </a:fillRef>
        <a:effectRef idx="0">
          <a:scrgbClr r="0" g="0" b="0"/>
        </a:effectRef>
        <a:fontRef idx="minor"/>
      </dsp:style>
    </dsp:sp>
    <dsp:sp modelId="{5A2192A4-D65E-4C77-A38D-C5DB53470B76}">
      <dsp:nvSpPr>
        <dsp:cNvPr id="0" name=""/>
        <dsp:cNvSpPr/>
      </dsp:nvSpPr>
      <dsp:spPr>
        <a:xfrm>
          <a:off x="921518" y="2345909"/>
          <a:ext cx="5067549"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Resultados y discusión</a:t>
          </a:r>
        </a:p>
      </dsp:txBody>
      <dsp:txXfrm>
        <a:off x="921518" y="2345909"/>
        <a:ext cx="5067549" cy="469306"/>
      </dsp:txXfrm>
    </dsp:sp>
    <dsp:sp modelId="{83962B19-9983-4FC7-A2B3-85A7FA141F61}">
      <dsp:nvSpPr>
        <dsp:cNvPr id="0" name=""/>
        <dsp:cNvSpPr/>
      </dsp:nvSpPr>
      <dsp:spPr>
        <a:xfrm>
          <a:off x="628201" y="2287245"/>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B65B8825-D0F9-4EDE-B47D-1593B49164B8}">
      <dsp:nvSpPr>
        <dsp:cNvPr id="0" name=""/>
        <dsp:cNvSpPr/>
      </dsp:nvSpPr>
      <dsp:spPr>
        <a:xfrm>
          <a:off x="744993" y="3049780"/>
          <a:ext cx="5244074"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Conclusiones</a:t>
          </a:r>
        </a:p>
      </dsp:txBody>
      <dsp:txXfrm>
        <a:off x="744993" y="3049780"/>
        <a:ext cx="5244074" cy="469306"/>
      </dsp:txXfrm>
    </dsp:sp>
    <dsp:sp modelId="{C6EAF44D-016E-41C7-976A-8997D8DA7744}">
      <dsp:nvSpPr>
        <dsp:cNvPr id="0" name=""/>
        <dsp:cNvSpPr/>
      </dsp:nvSpPr>
      <dsp:spPr>
        <a:xfrm>
          <a:off x="451676" y="2991116"/>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 modelId="{729BB8CC-B73A-4C43-A22E-11BD0C5938A7}">
      <dsp:nvSpPr>
        <dsp:cNvPr id="0" name=""/>
        <dsp:cNvSpPr/>
      </dsp:nvSpPr>
      <dsp:spPr>
        <a:xfrm>
          <a:off x="358956" y="3753650"/>
          <a:ext cx="5630110" cy="469306"/>
        </a:xfrm>
        <a:prstGeom prst="rect">
          <a:avLst/>
        </a:prstGeom>
        <a:gradFill flip="none" rotWithShape="0">
          <a:gsLst>
            <a:gs pos="0">
              <a:srgbClr val="A1BA8A">
                <a:tint val="66000"/>
                <a:satMod val="160000"/>
              </a:srgbClr>
            </a:gs>
            <a:gs pos="50000">
              <a:srgbClr val="A1BA8A">
                <a:tint val="44500"/>
                <a:satMod val="160000"/>
              </a:srgbClr>
            </a:gs>
            <a:gs pos="100000">
              <a:srgbClr val="A1BA8A">
                <a:tint val="23500"/>
                <a:satMod val="160000"/>
              </a:srgbClr>
            </a:gs>
          </a:gsLst>
          <a:lin ang="0" scaled="1"/>
          <a:tileRect/>
        </a:gradFill>
        <a:ln>
          <a:solidFill>
            <a:srgbClr val="A1BA8A"/>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2512" tIns="63500" rIns="63500" bIns="63500" numCol="1" spcCol="1270" anchor="ctr" anchorCtr="0">
          <a:noAutofit/>
        </a:bodyPr>
        <a:lstStyle/>
        <a:p>
          <a:pPr marL="0" lvl="0" indent="0" algn="l" defTabSz="1111250">
            <a:lnSpc>
              <a:spcPct val="90000"/>
            </a:lnSpc>
            <a:spcBef>
              <a:spcPct val="0"/>
            </a:spcBef>
            <a:spcAft>
              <a:spcPct val="35000"/>
            </a:spcAft>
            <a:buNone/>
          </a:pPr>
          <a:r>
            <a:rPr lang="es-ES" sz="2500" kern="1200" dirty="0">
              <a:latin typeface="Arial" panose="020B0604020202020204" pitchFamily="34" charset="0"/>
              <a:cs typeface="Arial" panose="020B0604020202020204" pitchFamily="34" charset="0"/>
            </a:rPr>
            <a:t>Recomendaciones</a:t>
          </a:r>
        </a:p>
      </dsp:txBody>
      <dsp:txXfrm>
        <a:off x="358956" y="3753650"/>
        <a:ext cx="5630110" cy="469306"/>
      </dsp:txXfrm>
    </dsp:sp>
    <dsp:sp modelId="{B8881384-4E12-4945-A556-E8A9D42A37F8}">
      <dsp:nvSpPr>
        <dsp:cNvPr id="0" name=""/>
        <dsp:cNvSpPr/>
      </dsp:nvSpPr>
      <dsp:spPr>
        <a:xfrm>
          <a:off x="65639" y="3694987"/>
          <a:ext cx="586633" cy="58663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28575" cap="flat" cmpd="sng" algn="ctr">
          <a:solidFill>
            <a:srgbClr val="838792"/>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F7B7D-19B5-44E0-9B83-97B7C3544DB8}">
      <dsp:nvSpPr>
        <dsp:cNvPr id="0" name=""/>
        <dsp:cNvSpPr/>
      </dsp:nvSpPr>
      <dsp:spPr>
        <a:xfrm rot="5400000">
          <a:off x="1896169" y="1583167"/>
          <a:ext cx="1400175" cy="1594049"/>
        </a:xfrm>
        <a:prstGeom prst="bentUpArrow">
          <a:avLst>
            <a:gd name="adj1" fmla="val 32840"/>
            <a:gd name="adj2" fmla="val 25000"/>
            <a:gd name="adj3" fmla="val 35780"/>
          </a:avLst>
        </a:prstGeom>
        <a:solidFill>
          <a:srgbClr val="CBD9B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8122F18-2FF1-42AD-ADB5-E8982166A378}">
      <dsp:nvSpPr>
        <dsp:cNvPr id="0" name=""/>
        <dsp:cNvSpPr/>
      </dsp:nvSpPr>
      <dsp:spPr>
        <a:xfrm>
          <a:off x="1581471" y="31045"/>
          <a:ext cx="2357070" cy="1649872"/>
        </a:xfrm>
        <a:prstGeom prst="roundRect">
          <a:avLst>
            <a:gd name="adj" fmla="val 16670"/>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Zona de estudio</a:t>
          </a:r>
        </a:p>
      </dsp:txBody>
      <dsp:txXfrm>
        <a:off x="1662026" y="111600"/>
        <a:ext cx="2195960" cy="1488762"/>
      </dsp:txXfrm>
    </dsp:sp>
    <dsp:sp modelId="{F9B1DD6B-FB4D-4461-B54F-CAAC0719967F}">
      <dsp:nvSpPr>
        <dsp:cNvPr id="0" name=""/>
        <dsp:cNvSpPr/>
      </dsp:nvSpPr>
      <dsp:spPr>
        <a:xfrm>
          <a:off x="4032109" y="174343"/>
          <a:ext cx="4734645"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l" defTabSz="933450">
            <a:lnSpc>
              <a:spcPct val="90000"/>
            </a:lnSpc>
            <a:spcBef>
              <a:spcPct val="0"/>
            </a:spcBef>
            <a:spcAft>
              <a:spcPct val="15000"/>
            </a:spcAft>
            <a:buChar char="•"/>
          </a:pPr>
          <a:r>
            <a:rPr lang="es-ES" sz="2100" kern="1200" dirty="0"/>
            <a:t>Bosque Protector Mindo-Nambillo.</a:t>
          </a:r>
          <a:endParaRPr lang="es-MX" sz="2100" kern="1200" dirty="0"/>
        </a:p>
        <a:p>
          <a:pPr marL="228600" lvl="1" indent="-228600" algn="l" defTabSz="933450">
            <a:lnSpc>
              <a:spcPct val="90000"/>
            </a:lnSpc>
            <a:spcBef>
              <a:spcPct val="0"/>
            </a:spcBef>
            <a:spcAft>
              <a:spcPct val="15000"/>
            </a:spcAft>
            <a:buChar char="•"/>
          </a:pPr>
          <a:r>
            <a:rPr lang="es-MX" sz="2100" kern="1200" dirty="0"/>
            <a:t>Universidad de las Fuerzas Armadas  ESPE.</a:t>
          </a:r>
        </a:p>
      </dsp:txBody>
      <dsp:txXfrm>
        <a:off x="4032109" y="174343"/>
        <a:ext cx="4734645" cy="1333500"/>
      </dsp:txXfrm>
    </dsp:sp>
    <dsp:sp modelId="{2CB4F04E-5F57-48F2-90B1-7E2FF3BBF480}">
      <dsp:nvSpPr>
        <dsp:cNvPr id="0" name=""/>
        <dsp:cNvSpPr/>
      </dsp:nvSpPr>
      <dsp:spPr>
        <a:xfrm rot="5400000">
          <a:off x="3938887" y="3478720"/>
          <a:ext cx="1400175" cy="1594049"/>
        </a:xfrm>
        <a:prstGeom prst="bentUpArrow">
          <a:avLst>
            <a:gd name="adj1" fmla="val 32840"/>
            <a:gd name="adj2" fmla="val 25000"/>
            <a:gd name="adj3" fmla="val 35780"/>
          </a:avLst>
        </a:prstGeom>
        <a:solidFill>
          <a:srgbClr val="CBD9B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3A03136-0D58-49F4-923C-91125E049014}">
      <dsp:nvSpPr>
        <dsp:cNvPr id="0" name=""/>
        <dsp:cNvSpPr/>
      </dsp:nvSpPr>
      <dsp:spPr>
        <a:xfrm>
          <a:off x="3624205" y="1926600"/>
          <a:ext cx="2357070" cy="1649872"/>
        </a:xfrm>
        <a:prstGeom prst="roundRect">
          <a:avLst>
            <a:gd name="adj" fmla="val 16670"/>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Fermentación en sustrato</a:t>
          </a:r>
        </a:p>
      </dsp:txBody>
      <dsp:txXfrm>
        <a:off x="3704760" y="2007155"/>
        <a:ext cx="2195960" cy="1488762"/>
      </dsp:txXfrm>
    </dsp:sp>
    <dsp:sp modelId="{69AAA49E-B3B5-450C-8763-B6201C6A53B3}">
      <dsp:nvSpPr>
        <dsp:cNvPr id="0" name=""/>
        <dsp:cNvSpPr/>
      </dsp:nvSpPr>
      <dsp:spPr>
        <a:xfrm>
          <a:off x="5981265" y="2097263"/>
          <a:ext cx="5183417"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228600" lvl="1" indent="-228600" algn="l" defTabSz="933450">
            <a:lnSpc>
              <a:spcPct val="90000"/>
            </a:lnSpc>
            <a:spcBef>
              <a:spcPct val="0"/>
            </a:spcBef>
            <a:spcAft>
              <a:spcPct val="15000"/>
            </a:spcAft>
            <a:buChar char="•"/>
          </a:pPr>
          <a:r>
            <a:rPr lang="es-MX" sz="2100" kern="1200" dirty="0"/>
            <a:t>130 g arrocillo, 12 g melaza, 20 mL	 agua, 260 g hojarasca.</a:t>
          </a:r>
          <a:endParaRPr lang="es-MX" sz="2100" i="1" kern="1200" dirty="0">
            <a:highlight>
              <a:srgbClr val="FFFF00"/>
            </a:highlight>
          </a:endParaRPr>
        </a:p>
        <a:p>
          <a:pPr marL="228600" lvl="1" indent="-228600" algn="l" defTabSz="933450">
            <a:lnSpc>
              <a:spcPct val="90000"/>
            </a:lnSpc>
            <a:spcBef>
              <a:spcPct val="0"/>
            </a:spcBef>
            <a:spcAft>
              <a:spcPct val="15000"/>
            </a:spcAft>
            <a:buChar char="•"/>
          </a:pPr>
          <a:r>
            <a:rPr lang="es-MX" sz="2100" i="0" u="none" kern="1200" dirty="0"/>
            <a:t>Fermentación por 21 días.</a:t>
          </a:r>
        </a:p>
      </dsp:txBody>
      <dsp:txXfrm>
        <a:off x="5981265" y="2097263"/>
        <a:ext cx="5183417" cy="1333500"/>
      </dsp:txXfrm>
    </dsp:sp>
    <dsp:sp modelId="{7736EC9E-019A-46FD-B3B8-E6E25DF3EC42}">
      <dsp:nvSpPr>
        <dsp:cNvPr id="0" name=""/>
        <dsp:cNvSpPr/>
      </dsp:nvSpPr>
      <dsp:spPr>
        <a:xfrm>
          <a:off x="5682000" y="3751822"/>
          <a:ext cx="2357070" cy="1649872"/>
        </a:xfrm>
        <a:prstGeom prst="roundRect">
          <a:avLst>
            <a:gd name="adj" fmla="val 16670"/>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Aislamiento de bacterias ácido-lácticas</a:t>
          </a:r>
        </a:p>
      </dsp:txBody>
      <dsp:txXfrm>
        <a:off x="5762555" y="3832377"/>
        <a:ext cx="2195960" cy="1488762"/>
      </dsp:txXfrm>
    </dsp:sp>
    <dsp:sp modelId="{BA7C6E6E-4637-439E-99D8-C6EEA175BB94}">
      <dsp:nvSpPr>
        <dsp:cNvPr id="0" name=""/>
        <dsp:cNvSpPr/>
      </dsp:nvSpPr>
      <dsp:spPr>
        <a:xfrm>
          <a:off x="8042579" y="3972631"/>
          <a:ext cx="3163430"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s-MX" sz="2100" kern="1200" dirty="0"/>
            <a:t>Diluciones seriadas.</a:t>
          </a:r>
        </a:p>
        <a:p>
          <a:pPr marL="228600" lvl="1" indent="-228600" algn="l" defTabSz="933450">
            <a:lnSpc>
              <a:spcPct val="90000"/>
            </a:lnSpc>
            <a:spcBef>
              <a:spcPct val="0"/>
            </a:spcBef>
            <a:spcAft>
              <a:spcPct val="15000"/>
            </a:spcAft>
            <a:buChar char="•"/>
          </a:pPr>
          <a:r>
            <a:rPr lang="es-MX" sz="2100" kern="1200" dirty="0"/>
            <a:t>Agar MRS.</a:t>
          </a:r>
        </a:p>
      </dsp:txBody>
      <dsp:txXfrm>
        <a:off x="8042579" y="3972631"/>
        <a:ext cx="3163430" cy="13335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0" name="Object 46">
            <a:extLst>
              <a:ext uri="{FF2B5EF4-FFF2-40B4-BE49-F238E27FC236}">
                <a16:creationId xmlns:a16="http://schemas.microsoft.com/office/drawing/2014/main" id="{4B138551-27A0-4B66-AEEA-A8FDC662156E}"/>
              </a:ext>
            </a:extLst>
          </p:cNvPr>
          <p:cNvGraphicFramePr>
            <a:graphicFrameLocks noChangeAspect="1"/>
          </p:cNvGraphicFramePr>
          <p:nvPr userDrawn="1">
            <p:extLst>
              <p:ext uri="{D42A27DB-BD31-4B8C-83A1-F6EECF244321}">
                <p14:modId xmlns:p14="http://schemas.microsoft.com/office/powerpoint/2010/main" val="4248589012"/>
              </p:ext>
            </p:extLst>
          </p:nvPr>
        </p:nvGraphicFramePr>
        <p:xfrm>
          <a:off x="0" y="1104900"/>
          <a:ext cx="12302836" cy="5616575"/>
        </p:xfrm>
        <a:graphic>
          <a:graphicData uri="http://schemas.openxmlformats.org/presentationml/2006/ole">
            <mc:AlternateContent xmlns:mc="http://schemas.openxmlformats.org/markup-compatibility/2006">
              <mc:Choice xmlns:v="urn:schemas-microsoft-com:vml" Requires="v">
                <p:oleObj spid="_x0000_s1081"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4900"/>
                        <a:ext cx="12302836" cy="5616575"/>
                      </a:xfrm>
                      <a:prstGeom prst="rect">
                        <a:avLst/>
                      </a:prstGeom>
                      <a:noFill/>
                      <a:ln>
                        <a:noFill/>
                      </a:ln>
                      <a:effectLst/>
                    </p:spPr>
                  </p:pic>
                </p:oleObj>
              </mc:Fallback>
            </mc:AlternateContent>
          </a:graphicData>
        </a:graphic>
      </p:graphicFrame>
      <p:pic>
        <p:nvPicPr>
          <p:cNvPr id="9" name="12 Imagen" descr="pie de pagina espe.jpg">
            <a:extLst>
              <a:ext uri="{FF2B5EF4-FFF2-40B4-BE49-F238E27FC236}">
                <a16:creationId xmlns:a16="http://schemas.microsoft.com/office/drawing/2014/main" id="{89CB4ADA-E86D-474F-BBC3-F2C757F9AEDD}"/>
              </a:ext>
            </a:extLst>
          </p:cNvPr>
          <p:cNvPicPr>
            <a:picLocks noChangeAspect="1"/>
          </p:cNvPicPr>
          <p:nvPr userDrawn="1"/>
        </p:nvPicPr>
        <p:blipFill rotWithShape="1">
          <a:blip r:embed="rId5" cstate="print"/>
          <a:srcRect t="9791" r="444" b="11032"/>
          <a:stretch/>
        </p:blipFill>
        <p:spPr bwMode="auto">
          <a:xfrm>
            <a:off x="0" y="5915480"/>
            <a:ext cx="12192000" cy="1098550"/>
          </a:xfrm>
          <a:prstGeom prst="rect">
            <a:avLst/>
          </a:prstGeom>
          <a:ln>
            <a:noFill/>
          </a:ln>
          <a:effectLst>
            <a:outerShdw blurRad="190500" algn="tl" rotWithShape="0">
              <a:srgbClr val="000000">
                <a:alpha val="70000"/>
              </a:srgbClr>
            </a:outerShdw>
          </a:effectLst>
        </p:spPr>
      </p:pic>
      <p:pic>
        <p:nvPicPr>
          <p:cNvPr id="1026" name="Picture 2" descr="Desde su creación, la Ingeniería en... - Universidad de las Fuerzas Armadas  ESPE | Facebook">
            <a:extLst>
              <a:ext uri="{FF2B5EF4-FFF2-40B4-BE49-F238E27FC236}">
                <a16:creationId xmlns:a16="http://schemas.microsoft.com/office/drawing/2014/main" id="{0AC90564-09EB-4E98-9CA4-84318A4A19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42176" y="56090"/>
            <a:ext cx="1098550" cy="1098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6D3381F-AFE7-4380-9231-3E570329ED71}"/>
              </a:ext>
            </a:extLst>
          </p:cNvPr>
          <p:cNvSpPr>
            <a:spLocks noGrp="1"/>
          </p:cNvSpPr>
          <p:nvPr>
            <p:ph type="ctrTitle"/>
          </p:nvPr>
        </p:nvSpPr>
        <p:spPr>
          <a:xfrm>
            <a:off x="1839963" y="1154640"/>
            <a:ext cx="9144000" cy="2387600"/>
          </a:xfrm>
        </p:spPr>
        <p:txBody>
          <a:bodyPr anchor="b"/>
          <a:lstStyle>
            <a:lvl1pPr algn="ctr">
              <a:defRPr sz="6000">
                <a:latin typeface="+mj-lt"/>
              </a:defRPr>
            </a:lvl1pPr>
          </a:lstStyle>
          <a:p>
            <a:r>
              <a:rPr lang="es-ES" dirty="0"/>
              <a:t>Haga clic para modificar el estilo de título del patrón</a:t>
            </a:r>
            <a:endParaRPr lang="es-MX" dirty="0"/>
          </a:p>
        </p:txBody>
      </p:sp>
      <p:sp>
        <p:nvSpPr>
          <p:cNvPr id="3" name="Subtítulo 2">
            <a:extLst>
              <a:ext uri="{FF2B5EF4-FFF2-40B4-BE49-F238E27FC236}">
                <a16:creationId xmlns:a16="http://schemas.microsoft.com/office/drawing/2014/main" id="{AD86AC45-C12B-43B9-AAD1-2D0E95DA2A8D}"/>
              </a:ext>
            </a:extLst>
          </p:cNvPr>
          <p:cNvSpPr>
            <a:spLocks noGrp="1"/>
          </p:cNvSpPr>
          <p:nvPr>
            <p:ph type="subTitle" idx="1"/>
          </p:nvPr>
        </p:nvSpPr>
        <p:spPr>
          <a:xfrm>
            <a:off x="1798176" y="358060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MX" dirty="0"/>
          </a:p>
        </p:txBody>
      </p:sp>
      <p:sp>
        <p:nvSpPr>
          <p:cNvPr id="4" name="Marcador de fecha 3">
            <a:extLst>
              <a:ext uri="{FF2B5EF4-FFF2-40B4-BE49-F238E27FC236}">
                <a16:creationId xmlns:a16="http://schemas.microsoft.com/office/drawing/2014/main" id="{782C4CB4-FFA5-493A-8467-AFD05D2D3A78}"/>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637E0EE3-2062-4C6C-843C-AFAAAF97767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AD509BD-867D-4BFE-8BB0-8A615324C3FF}"/>
              </a:ext>
            </a:extLst>
          </p:cNvPr>
          <p:cNvSpPr>
            <a:spLocks noGrp="1"/>
          </p:cNvSpPr>
          <p:nvPr>
            <p:ph type="sldNum" sz="quarter" idx="12"/>
          </p:nvPr>
        </p:nvSpPr>
        <p:spPr/>
        <p:txBody>
          <a:bodyPr/>
          <a:lstStyle/>
          <a:p>
            <a:fld id="{2292D496-23D8-4F48-B187-10C879564BAF}" type="slidenum">
              <a:rPr lang="es-MX" smtClean="0"/>
              <a:t>‹Nº›</a:t>
            </a:fld>
            <a:endParaRPr lang="es-MX"/>
          </a:p>
        </p:txBody>
      </p:sp>
      <p:pic>
        <p:nvPicPr>
          <p:cNvPr id="1028" name="Picture 4" descr="ALUMNI ESPE .:. Coordinadores de Seguimiento por Carrera - .:. ALUMNI ESPE  .:.">
            <a:extLst>
              <a:ext uri="{FF2B5EF4-FFF2-40B4-BE49-F238E27FC236}">
                <a16:creationId xmlns:a16="http://schemas.microsoft.com/office/drawing/2014/main" id="{FF730B6F-1E10-4B9D-B4EF-58108968089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2048" y="188380"/>
            <a:ext cx="3229897" cy="83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8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6C04F-894D-4B94-8E2B-70BAB07FCC6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965DB17-1B7D-4ED3-82BC-201EA1CC3EA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5DD61C2-8835-4FF2-A0BC-206ACB1A9C3D}"/>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D2BD2EEA-B926-4B3E-8336-CD133A5EB2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A0FFEE8-D96B-496D-A0D7-AA73F09C7107}"/>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61856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60DC383-9BD6-42E2-8EF0-F7A6F868F2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52FA6B5-3589-4C1C-9556-0C027997A69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36F5A1D-FD60-4CCF-A006-69C5D93DFC57}"/>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9989FA32-3711-4585-9827-10E2F70ECCF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9BD3D42-A554-44B1-89A9-3603CE9A4E33}"/>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346154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3" name="Rectangle 21">
            <a:extLst>
              <a:ext uri="{FF2B5EF4-FFF2-40B4-BE49-F238E27FC236}">
                <a16:creationId xmlns:a16="http://schemas.microsoft.com/office/drawing/2014/main" id="{32C45B4A-BD98-4BA5-8771-2F8F6F415EFC}"/>
              </a:ext>
            </a:extLst>
          </p:cNvPr>
          <p:cNvSpPr>
            <a:spLocks noChangeArrowheads="1"/>
          </p:cNvSpPr>
          <p:nvPr userDrawn="1"/>
        </p:nvSpPr>
        <p:spPr bwMode="auto">
          <a:xfrm rot="10800000">
            <a:off x="0" y="6308725"/>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2" name="Rectangle 20">
            <a:extLst>
              <a:ext uri="{FF2B5EF4-FFF2-40B4-BE49-F238E27FC236}">
                <a16:creationId xmlns:a16="http://schemas.microsoft.com/office/drawing/2014/main" id="{24FE5864-2DE9-431B-82C9-28E00B691DC3}"/>
              </a:ext>
            </a:extLst>
          </p:cNvPr>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2" name="Título 1">
            <a:extLst>
              <a:ext uri="{FF2B5EF4-FFF2-40B4-BE49-F238E27FC236}">
                <a16:creationId xmlns:a16="http://schemas.microsoft.com/office/drawing/2014/main" id="{1C556A55-6926-4E1B-8CD3-4B50D51EBB6F}"/>
              </a:ext>
            </a:extLst>
          </p:cNvPr>
          <p:cNvSpPr>
            <a:spLocks noGrp="1"/>
          </p:cNvSpPr>
          <p:nvPr>
            <p:ph type="title" hasCustomPrompt="1"/>
          </p:nvPr>
        </p:nvSpPr>
        <p:spPr>
          <a:xfrm>
            <a:off x="7559844" y="13693"/>
            <a:ext cx="4377206" cy="535827"/>
          </a:xfrm>
        </p:spPr>
        <p:txBody>
          <a:bodyPr>
            <a:noAutofit/>
          </a:bodyPr>
          <a:lstStyle>
            <a:lvl1pPr algn="r">
              <a:defRPr sz="3600" b="1">
                <a:latin typeface="Arial" panose="020B0604020202020204" pitchFamily="34" charset="0"/>
                <a:cs typeface="Arial" panose="020B0604020202020204" pitchFamily="34" charset="0"/>
              </a:defRPr>
            </a:lvl1pPr>
          </a:lstStyle>
          <a:p>
            <a:r>
              <a:rPr lang="es-ES" dirty="0"/>
              <a:t>Título</a:t>
            </a:r>
            <a:endParaRPr lang="es-MX" dirty="0"/>
          </a:p>
        </p:txBody>
      </p:sp>
      <p:sp>
        <p:nvSpPr>
          <p:cNvPr id="3" name="Marcador de contenido 2">
            <a:extLst>
              <a:ext uri="{FF2B5EF4-FFF2-40B4-BE49-F238E27FC236}">
                <a16:creationId xmlns:a16="http://schemas.microsoft.com/office/drawing/2014/main" id="{0B759316-38E8-48F4-AD6B-2CE438A09A4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AB9A442-F7AF-41D4-8B2F-082F697F8905}"/>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F7CD3A35-2695-475D-8F44-7B4D0EEEC36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2C278EE-761F-404B-9260-9F8971E0B36A}"/>
              </a:ext>
            </a:extLst>
          </p:cNvPr>
          <p:cNvSpPr>
            <a:spLocks noGrp="1"/>
          </p:cNvSpPr>
          <p:nvPr>
            <p:ph type="sldNum" sz="quarter" idx="12"/>
          </p:nvPr>
        </p:nvSpPr>
        <p:spPr/>
        <p:txBody>
          <a:bodyPr/>
          <a:lstStyle/>
          <a:p>
            <a:fld id="{2292D496-23D8-4F48-B187-10C879564BAF}" type="slidenum">
              <a:rPr lang="es-MX" smtClean="0"/>
              <a:t>‹Nº›</a:t>
            </a:fld>
            <a:endParaRPr lang="es-MX"/>
          </a:p>
        </p:txBody>
      </p:sp>
      <p:sp>
        <p:nvSpPr>
          <p:cNvPr id="8" name="Line 23">
            <a:extLst>
              <a:ext uri="{FF2B5EF4-FFF2-40B4-BE49-F238E27FC236}">
                <a16:creationId xmlns:a16="http://schemas.microsoft.com/office/drawing/2014/main" id="{6DE68D1C-DE0D-4581-A26D-E74581264DEC}"/>
              </a:ext>
            </a:extLst>
          </p:cNvPr>
          <p:cNvSpPr>
            <a:spLocks noChangeShapeType="1"/>
          </p:cNvSpPr>
          <p:nvPr userDrawn="1"/>
        </p:nvSpPr>
        <p:spPr bwMode="auto">
          <a:xfrm rot="10800000" flipH="1">
            <a:off x="0" y="6267982"/>
            <a:ext cx="8983579"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9" name="Line 24">
            <a:extLst>
              <a:ext uri="{FF2B5EF4-FFF2-40B4-BE49-F238E27FC236}">
                <a16:creationId xmlns:a16="http://schemas.microsoft.com/office/drawing/2014/main" id="{FC9EF17A-84E9-429F-980B-CE09A63288C9}"/>
              </a:ext>
            </a:extLst>
          </p:cNvPr>
          <p:cNvSpPr>
            <a:spLocks noChangeShapeType="1"/>
          </p:cNvSpPr>
          <p:nvPr userDrawn="1"/>
        </p:nvSpPr>
        <p:spPr bwMode="auto">
          <a:xfrm rot="10800000" flipH="1">
            <a:off x="0" y="6308479"/>
            <a:ext cx="8983579"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pic>
        <p:nvPicPr>
          <p:cNvPr id="10" name="Picture 4" descr="ALUMNI ESPE .:. Coordinadores de Seguimiento por Carrera - .:. ALUMNI ESPE  .:.">
            <a:extLst>
              <a:ext uri="{FF2B5EF4-FFF2-40B4-BE49-F238E27FC236}">
                <a16:creationId xmlns:a16="http://schemas.microsoft.com/office/drawing/2014/main" id="{33E4F87B-AE08-4613-B1A7-0E94881F07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93856" y="6136006"/>
            <a:ext cx="2743193" cy="7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3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E278F-ED9E-4BED-AEA2-8F3FC6DFE1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D5738B0-5808-4B7B-AF01-17C0637EA5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B4718D-A24D-4E64-BDF6-D9737B4EFD8A}"/>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3226293C-CEB1-4271-BB8E-CF4D94544EB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F82E542-D004-4D62-83C0-414826B8632A}"/>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269959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E5AA5-1F3E-43A0-9A79-9C35C40F59B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58BF37B-4D3D-4F95-800C-E58D916B609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B887A4C4-071C-4812-91B1-C97B585F4C7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9F5EF42-0548-4AC7-8757-19EC4FBCFE95}"/>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6" name="Marcador de pie de página 5">
            <a:extLst>
              <a:ext uri="{FF2B5EF4-FFF2-40B4-BE49-F238E27FC236}">
                <a16:creationId xmlns:a16="http://schemas.microsoft.com/office/drawing/2014/main" id="{87453980-1255-495D-9563-876030FD5E8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C4F1B91-01E5-4237-8BA4-D6743A32E274}"/>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313879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D51598-A03C-446E-9BED-D709F48FE6E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9840CD8-B9CD-4E83-AC1A-71FFAA476C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6FD946-F0C7-482A-9959-D390FC0429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98325CD5-F9DC-465A-BF8D-D5C82D060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88F6E61-F4EC-4F8C-BCF8-9E29A2E43DD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4F5F0F90-CACF-4B45-9B34-5004FFC9C4E4}"/>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8" name="Marcador de pie de página 7">
            <a:extLst>
              <a:ext uri="{FF2B5EF4-FFF2-40B4-BE49-F238E27FC236}">
                <a16:creationId xmlns:a16="http://schemas.microsoft.com/office/drawing/2014/main" id="{88C93121-F5FF-4D3E-A43C-163153D8A8E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E8013104-21B6-4E4D-99DE-0A2A238949DA}"/>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184066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56B96-C299-4E77-B148-19605A69D12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F065FC6-42C0-47B4-99EC-ADC311CF482F}"/>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4" name="Marcador de pie de página 3">
            <a:extLst>
              <a:ext uri="{FF2B5EF4-FFF2-40B4-BE49-F238E27FC236}">
                <a16:creationId xmlns:a16="http://schemas.microsoft.com/office/drawing/2014/main" id="{2CB251A2-7809-497F-858D-628202E7A97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337FE82-ACEC-4D96-AC6E-CCF0B3AD9622}"/>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186765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8D7DA5-B79A-4329-B735-2DB3D5E151AC}"/>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3" name="Marcador de pie de página 2">
            <a:extLst>
              <a:ext uri="{FF2B5EF4-FFF2-40B4-BE49-F238E27FC236}">
                <a16:creationId xmlns:a16="http://schemas.microsoft.com/office/drawing/2014/main" id="{05C5ED3F-3DB9-42EE-9883-FB45DA11E06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4B91AD8-2AC4-4FC9-8E02-3B9C96605A90}"/>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230742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C37186-7F5B-45F8-AAC5-52F5B32BB4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93E11FC-7A36-4386-BD3C-A3CB10159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D84A2202-60BE-4B69-AF13-F5CDD95F9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4C64E0-39DB-43A1-BCA8-335799A07A38}"/>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6" name="Marcador de pie de página 5">
            <a:extLst>
              <a:ext uri="{FF2B5EF4-FFF2-40B4-BE49-F238E27FC236}">
                <a16:creationId xmlns:a16="http://schemas.microsoft.com/office/drawing/2014/main" id="{3F56BFBF-E4B8-4872-B22F-F2C60371ECA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9BE4D66-BF1F-4132-B596-7CA5357EA559}"/>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357240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38801-02EB-4AAC-9DCD-E75042F78D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8DF17B7-1F7B-4845-A7B1-EF30D28F6E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CB7B19D-AB3A-4983-9616-853B692BD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EA8A83-C7A7-4FC2-B0A7-E5A66C96942D}"/>
              </a:ext>
            </a:extLst>
          </p:cNvPr>
          <p:cNvSpPr>
            <a:spLocks noGrp="1"/>
          </p:cNvSpPr>
          <p:nvPr>
            <p:ph type="dt" sz="half" idx="10"/>
          </p:nvPr>
        </p:nvSpPr>
        <p:spPr/>
        <p:txBody>
          <a:bodyPr/>
          <a:lstStyle/>
          <a:p>
            <a:fld id="{CC5AE847-A26B-4A2B-AD1E-8734C5B9F7DA}" type="datetimeFigureOut">
              <a:rPr lang="es-MX" smtClean="0"/>
              <a:t>21/10/2020</a:t>
            </a:fld>
            <a:endParaRPr lang="es-MX"/>
          </a:p>
        </p:txBody>
      </p:sp>
      <p:sp>
        <p:nvSpPr>
          <p:cNvPr id="6" name="Marcador de pie de página 5">
            <a:extLst>
              <a:ext uri="{FF2B5EF4-FFF2-40B4-BE49-F238E27FC236}">
                <a16:creationId xmlns:a16="http://schemas.microsoft.com/office/drawing/2014/main" id="{8DD4F041-A48A-4674-852C-06801494F13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F6BC0CB-03EB-4D39-9B57-91FD8FB03CD9}"/>
              </a:ext>
            </a:extLst>
          </p:cNvPr>
          <p:cNvSpPr>
            <a:spLocks noGrp="1"/>
          </p:cNvSpPr>
          <p:nvPr>
            <p:ph type="sldNum" sz="quarter" idx="12"/>
          </p:nvPr>
        </p:nvSpPr>
        <p:spPr/>
        <p:txBody>
          <a:bodyPr/>
          <a:lstStyle/>
          <a:p>
            <a:fld id="{2292D496-23D8-4F48-B187-10C879564BAF}" type="slidenum">
              <a:rPr lang="es-MX" smtClean="0"/>
              <a:t>‹Nº›</a:t>
            </a:fld>
            <a:endParaRPr lang="es-MX"/>
          </a:p>
        </p:txBody>
      </p:sp>
    </p:spTree>
    <p:extLst>
      <p:ext uri="{BB962C8B-B14F-4D97-AF65-F5344CB8AC3E}">
        <p14:creationId xmlns:p14="http://schemas.microsoft.com/office/powerpoint/2010/main" val="95984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62D862D-D5FC-461E-9723-D6205E16A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9B4C1D5-03A1-42F8-8F6B-349E0A9A7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8900D33-1BE6-41DB-9C8D-3BA6C7D4B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AE847-A26B-4A2B-AD1E-8734C5B9F7DA}" type="datetimeFigureOut">
              <a:rPr lang="es-MX" smtClean="0"/>
              <a:t>21/10/2020</a:t>
            </a:fld>
            <a:endParaRPr lang="es-MX"/>
          </a:p>
        </p:txBody>
      </p:sp>
      <p:sp>
        <p:nvSpPr>
          <p:cNvPr id="5" name="Marcador de pie de página 4">
            <a:extLst>
              <a:ext uri="{FF2B5EF4-FFF2-40B4-BE49-F238E27FC236}">
                <a16:creationId xmlns:a16="http://schemas.microsoft.com/office/drawing/2014/main" id="{4C6455D6-E1A6-4A68-9511-4DA750FA8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29271BD-20BF-47BC-8FE8-137925B03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2D496-23D8-4F48-B187-10C879564BAF}" type="slidenum">
              <a:rPr lang="es-MX" smtClean="0"/>
              <a:t>‹Nº›</a:t>
            </a:fld>
            <a:endParaRPr lang="es-MX"/>
          </a:p>
        </p:txBody>
      </p:sp>
    </p:spTree>
    <p:extLst>
      <p:ext uri="{BB962C8B-B14F-4D97-AF65-F5344CB8AC3E}">
        <p14:creationId xmlns:p14="http://schemas.microsoft.com/office/powerpoint/2010/main" val="291669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0.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18.png"/><Relationship Id="rId5" Type="http://schemas.openxmlformats.org/officeDocument/2006/relationships/diagramColors" Target="../diagrams/colors10.xml"/><Relationship Id="rId10" Type="http://schemas.openxmlformats.org/officeDocument/2006/relationships/image" Target="../media/image17.png"/><Relationship Id="rId4" Type="http://schemas.openxmlformats.org/officeDocument/2006/relationships/diagramQuickStyle" Target="../diagrams/quickStyle10.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1.xml"/><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26.png"/><Relationship Id="rId5" Type="http://schemas.openxmlformats.org/officeDocument/2006/relationships/diagramColors" Target="../diagrams/colors11.xml"/><Relationship Id="rId10" Type="http://schemas.openxmlformats.org/officeDocument/2006/relationships/image" Target="../media/image25.png"/><Relationship Id="rId4" Type="http://schemas.openxmlformats.org/officeDocument/2006/relationships/diagramQuickStyle" Target="../diagrams/quickStyle11.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image" Target="../media/image28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3.xml"/><Relationship Id="rId7" Type="http://schemas.openxmlformats.org/officeDocument/2006/relationships/image" Target="../media/image2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png"/><Relationship Id="rId7" Type="http://schemas.openxmlformats.org/officeDocument/2006/relationships/diagramQuickStyle" Target="../diagrams/quickStyle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diagramDrawing" Target="../diagrams/drawing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7B220-AB3C-42BD-9D43-DF22F73BA96F}"/>
              </a:ext>
            </a:extLst>
          </p:cNvPr>
          <p:cNvSpPr>
            <a:spLocks noGrp="1"/>
          </p:cNvSpPr>
          <p:nvPr>
            <p:ph type="ctrTitle"/>
          </p:nvPr>
        </p:nvSpPr>
        <p:spPr>
          <a:xfrm>
            <a:off x="1735907" y="2663892"/>
            <a:ext cx="10242782" cy="1103936"/>
          </a:xfrm>
        </p:spPr>
        <p:txBody>
          <a:bodyPr>
            <a:noAutofit/>
          </a:bodyPr>
          <a:lstStyle/>
          <a:p>
            <a:r>
              <a:rPr lang="es-MX" sz="2400" b="1" dirty="0">
                <a:latin typeface="Arial" panose="020B0604020202020204" pitchFamily="34" charset="0"/>
                <a:cs typeface="Arial" panose="020B0604020202020204" pitchFamily="34" charset="0"/>
              </a:rPr>
              <a:t>“Diseño y construcción de un biorreactor tipo Batch, para la producción de bacterias ácido-lácticas aisladas a partir de hojarasca de la parroquia Mindo, Provincia de Pichincha, Ecuador”</a:t>
            </a:r>
          </a:p>
        </p:txBody>
      </p:sp>
      <p:sp>
        <p:nvSpPr>
          <p:cNvPr id="3" name="Subtítulo 2">
            <a:extLst>
              <a:ext uri="{FF2B5EF4-FFF2-40B4-BE49-F238E27FC236}">
                <a16:creationId xmlns:a16="http://schemas.microsoft.com/office/drawing/2014/main" id="{B61CCB17-0BD5-437C-9DBD-391E7763B7A4}"/>
              </a:ext>
            </a:extLst>
          </p:cNvPr>
          <p:cNvSpPr>
            <a:spLocks noGrp="1"/>
          </p:cNvSpPr>
          <p:nvPr>
            <p:ph type="subTitle" idx="1"/>
          </p:nvPr>
        </p:nvSpPr>
        <p:spPr>
          <a:xfrm>
            <a:off x="2285298" y="4060922"/>
            <a:ext cx="9144000" cy="1103935"/>
          </a:xfrm>
        </p:spPr>
        <p:txBody>
          <a:bodyPr>
            <a:normAutofit/>
          </a:bodyPr>
          <a:lstStyle/>
          <a:p>
            <a:r>
              <a:rPr lang="es-MX" sz="2000" b="1" dirty="0">
                <a:latin typeface="Arial" panose="020B0604020202020204" pitchFamily="34" charset="0"/>
                <a:cs typeface="Arial" panose="020B0604020202020204" pitchFamily="34" charset="0"/>
              </a:rPr>
              <a:t>Elaborado por:</a:t>
            </a:r>
          </a:p>
          <a:p>
            <a:r>
              <a:rPr lang="es-MX" sz="2000" dirty="0">
                <a:latin typeface="Arial" panose="020B0604020202020204" pitchFamily="34" charset="0"/>
                <a:cs typeface="Arial" panose="020B0604020202020204" pitchFamily="34" charset="0"/>
              </a:rPr>
              <a:t>Jaramillo Dávila, Lennin Stiwar</a:t>
            </a:r>
          </a:p>
        </p:txBody>
      </p:sp>
      <p:sp>
        <p:nvSpPr>
          <p:cNvPr id="4" name="Rectángulo 3">
            <a:extLst>
              <a:ext uri="{FF2B5EF4-FFF2-40B4-BE49-F238E27FC236}">
                <a16:creationId xmlns:a16="http://schemas.microsoft.com/office/drawing/2014/main" id="{4D89E773-E312-44D5-AA04-763870D34F9C}"/>
              </a:ext>
            </a:extLst>
          </p:cNvPr>
          <p:cNvSpPr/>
          <p:nvPr/>
        </p:nvSpPr>
        <p:spPr>
          <a:xfrm>
            <a:off x="2580720" y="1193683"/>
            <a:ext cx="8553157" cy="797078"/>
          </a:xfrm>
          <a:prstGeom prst="rect">
            <a:avLst/>
          </a:prstGeom>
        </p:spPr>
        <p:txBody>
          <a:bodyPr wrap="square">
            <a:spAutoFit/>
          </a:bodyPr>
          <a:lstStyle/>
          <a:p>
            <a:pPr lvl="0" algn="ctr">
              <a:lnSpc>
                <a:spcPct val="120000"/>
              </a:lnSpc>
              <a:defRPr/>
            </a:pPr>
            <a:r>
              <a:rPr lang="es-EC" sz="2000" b="1" dirty="0">
                <a:solidFill>
                  <a:sysClr val="windowText" lastClr="000000"/>
                </a:solidFill>
                <a:latin typeface="Arial" panose="020B0604020202020204" pitchFamily="34" charset="0"/>
                <a:cs typeface="Arial" panose="020B0604020202020204" pitchFamily="34" charset="0"/>
              </a:rPr>
              <a:t>DEPARTAMENTO DE CIENCIAS DE LA VIDA Y DE LA AGRICULTURA</a:t>
            </a:r>
          </a:p>
          <a:p>
            <a:pPr lvl="0" algn="ctr">
              <a:lnSpc>
                <a:spcPct val="120000"/>
              </a:lnSpc>
              <a:defRPr/>
            </a:pPr>
            <a:r>
              <a:rPr lang="es-EC" sz="2000" b="1" dirty="0">
                <a:solidFill>
                  <a:sysClr val="windowText" lastClr="000000"/>
                </a:solidFill>
                <a:latin typeface="Arial" panose="020B0604020202020204" pitchFamily="34" charset="0"/>
                <a:cs typeface="Arial" panose="020B0604020202020204" pitchFamily="34" charset="0"/>
              </a:rPr>
              <a:t>CARRERA DE INGENIERÍA EN BIOTECNOLOGÍA</a:t>
            </a:r>
          </a:p>
        </p:txBody>
      </p:sp>
      <p:sp>
        <p:nvSpPr>
          <p:cNvPr id="5" name="Subtítulo 2">
            <a:extLst>
              <a:ext uri="{FF2B5EF4-FFF2-40B4-BE49-F238E27FC236}">
                <a16:creationId xmlns:a16="http://schemas.microsoft.com/office/drawing/2014/main" id="{861F34DB-68F7-405F-AD4C-FEEC570C1C68}"/>
              </a:ext>
            </a:extLst>
          </p:cNvPr>
          <p:cNvSpPr txBox="1">
            <a:spLocks/>
          </p:cNvSpPr>
          <p:nvPr/>
        </p:nvSpPr>
        <p:spPr>
          <a:xfrm>
            <a:off x="2693261" y="5164857"/>
            <a:ext cx="8947052" cy="11039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000" b="1" dirty="0">
                <a:latin typeface="Arial" panose="020B0604020202020204" pitchFamily="34" charset="0"/>
                <a:cs typeface="Arial" panose="020B0604020202020204" pitchFamily="34" charset="0"/>
              </a:rPr>
              <a:t>Director: </a:t>
            </a:r>
            <a:r>
              <a:rPr lang="es-MX" sz="2000" dirty="0">
                <a:latin typeface="Arial" panose="020B0604020202020204" pitchFamily="34" charset="0"/>
                <a:cs typeface="Arial" panose="020B0604020202020204" pitchFamily="34" charset="0"/>
              </a:rPr>
              <a:t>Ing. Vargas Verdesoto, Rafael Eduardo</a:t>
            </a:r>
            <a:endParaRPr lang="es-MX" sz="2000" b="1" dirty="0">
              <a:latin typeface="Arial" panose="020B0604020202020204" pitchFamily="34" charset="0"/>
              <a:cs typeface="Arial" panose="020B0604020202020204" pitchFamily="34" charset="0"/>
            </a:endParaRPr>
          </a:p>
        </p:txBody>
      </p:sp>
      <p:sp>
        <p:nvSpPr>
          <p:cNvPr id="7" name="Subtítulo 2">
            <a:extLst>
              <a:ext uri="{FF2B5EF4-FFF2-40B4-BE49-F238E27FC236}">
                <a16:creationId xmlns:a16="http://schemas.microsoft.com/office/drawing/2014/main" id="{C94264CE-F0E7-468B-9090-D5DD8C785948}"/>
              </a:ext>
            </a:extLst>
          </p:cNvPr>
          <p:cNvSpPr txBox="1">
            <a:spLocks/>
          </p:cNvSpPr>
          <p:nvPr/>
        </p:nvSpPr>
        <p:spPr>
          <a:xfrm>
            <a:off x="1635018" y="2124881"/>
            <a:ext cx="10444559" cy="5390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000" dirty="0">
                <a:latin typeface="Arial" panose="020B0604020202020204" pitchFamily="34" charset="0"/>
                <a:cs typeface="Arial" panose="020B0604020202020204" pitchFamily="34" charset="0"/>
              </a:rPr>
              <a:t>Trabajo de titulación, previo a la obtención del título de Ingeniero en Biotecnología</a:t>
            </a:r>
          </a:p>
        </p:txBody>
      </p:sp>
    </p:spTree>
    <p:extLst>
      <p:ext uri="{BB962C8B-B14F-4D97-AF65-F5344CB8AC3E}">
        <p14:creationId xmlns:p14="http://schemas.microsoft.com/office/powerpoint/2010/main" val="205105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2600376807"/>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r="20881"/>
          <a:stretch/>
        </p:blipFill>
        <p:spPr>
          <a:xfrm>
            <a:off x="-350891" y="1643285"/>
            <a:ext cx="5018426" cy="3571429"/>
          </a:xfrm>
          <a:prstGeom prst="rect">
            <a:avLst/>
          </a:prstGeom>
        </p:spPr>
      </p:pic>
    </p:spTree>
    <p:extLst>
      <p:ext uri="{BB962C8B-B14F-4D97-AF65-F5344CB8AC3E}">
        <p14:creationId xmlns:p14="http://schemas.microsoft.com/office/powerpoint/2010/main" val="38399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2A06B5-7230-4D32-B5D4-DCEB60BB1CFA}"/>
              </a:ext>
            </a:extLst>
          </p:cNvPr>
          <p:cNvSpPr>
            <a:spLocks noGrp="1"/>
          </p:cNvSpPr>
          <p:nvPr>
            <p:ph type="title"/>
          </p:nvPr>
        </p:nvSpPr>
        <p:spPr>
          <a:xfrm>
            <a:off x="6264322" y="13693"/>
            <a:ext cx="5672728" cy="535827"/>
          </a:xfrm>
        </p:spPr>
        <p:txBody>
          <a:bodyPr/>
          <a:lstStyle/>
          <a:p>
            <a:r>
              <a:rPr lang="es-MX" dirty="0"/>
              <a:t>Materiales y Métodos</a:t>
            </a:r>
          </a:p>
        </p:txBody>
      </p:sp>
      <p:graphicFrame>
        <p:nvGraphicFramePr>
          <p:cNvPr id="3" name="Diagrama 2">
            <a:extLst>
              <a:ext uri="{FF2B5EF4-FFF2-40B4-BE49-F238E27FC236}">
                <a16:creationId xmlns:a16="http://schemas.microsoft.com/office/drawing/2014/main" id="{CE8C6DB6-9542-4BEE-B205-E930FC400DB0}"/>
              </a:ext>
            </a:extLst>
          </p:cNvPr>
          <p:cNvGraphicFramePr/>
          <p:nvPr>
            <p:extLst>
              <p:ext uri="{D42A27DB-BD31-4B8C-83A1-F6EECF244321}">
                <p14:modId xmlns:p14="http://schemas.microsoft.com/office/powerpoint/2010/main" val="3523805334"/>
              </p:ext>
            </p:extLst>
          </p:nvPr>
        </p:nvGraphicFramePr>
        <p:xfrm>
          <a:off x="-1462808" y="832206"/>
          <a:ext cx="1320464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561DB0E6-4549-4E1A-888B-C32AECAD2E03}"/>
              </a:ext>
            </a:extLst>
          </p:cNvPr>
          <p:cNvPicPr>
            <a:picLocks noChangeAspect="1"/>
          </p:cNvPicPr>
          <p:nvPr/>
        </p:nvPicPr>
        <p:blipFill>
          <a:blip r:embed="rId7"/>
          <a:stretch>
            <a:fillRect/>
          </a:stretch>
        </p:blipFill>
        <p:spPr>
          <a:xfrm>
            <a:off x="7771335" y="946736"/>
            <a:ext cx="4283995" cy="2136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D7156A4E-DF8B-4223-8CBA-9665B61C466B}"/>
              </a:ext>
            </a:extLst>
          </p:cNvPr>
          <p:cNvSpPr txBox="1"/>
          <p:nvPr/>
        </p:nvSpPr>
        <p:spPr>
          <a:xfrm>
            <a:off x="8734926" y="2014774"/>
            <a:ext cx="3202124" cy="707886"/>
          </a:xfrm>
          <a:prstGeom prst="rect">
            <a:avLst/>
          </a:prstGeom>
          <a:noFill/>
        </p:spPr>
        <p:txBody>
          <a:bodyPr wrap="square" rtlCol="0">
            <a:spAutoFit/>
          </a:bodyPr>
          <a:lstStyle/>
          <a:p>
            <a:r>
              <a:rPr lang="es-ES" sz="2000" dirty="0">
                <a:solidFill>
                  <a:schemeClr val="bg1"/>
                </a:solidFill>
              </a:rPr>
              <a:t>Coordenadas 0°04´02.8″ Sur, 78°45´01.9″ Oeste</a:t>
            </a:r>
            <a:endParaRPr lang="es-MX" sz="2000" dirty="0">
              <a:solidFill>
                <a:schemeClr val="bg1"/>
              </a:solidFill>
            </a:endParaRPr>
          </a:p>
        </p:txBody>
      </p:sp>
      <p:sp>
        <p:nvSpPr>
          <p:cNvPr id="6" name="AutoShape 2" descr="BACTIDENT™ Rapid Tests: Indole and Oxidase Reagents | VWR">
            <a:extLst>
              <a:ext uri="{FF2B5EF4-FFF2-40B4-BE49-F238E27FC236}">
                <a16:creationId xmlns:a16="http://schemas.microsoft.com/office/drawing/2014/main" id="{EDAC5E20-B7ED-4CF2-B03A-7689336889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CuadroTexto 6">
            <a:extLst>
              <a:ext uri="{FF2B5EF4-FFF2-40B4-BE49-F238E27FC236}">
                <a16:creationId xmlns:a16="http://schemas.microsoft.com/office/drawing/2014/main" id="{7B00AC7A-5063-4769-B043-25F285382487}"/>
              </a:ext>
            </a:extLst>
          </p:cNvPr>
          <p:cNvSpPr txBox="1"/>
          <p:nvPr/>
        </p:nvSpPr>
        <p:spPr>
          <a:xfrm>
            <a:off x="7810395" y="587783"/>
            <a:ext cx="4205873" cy="338554"/>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1. Ubicación del sitio de muestro</a:t>
            </a:r>
            <a:r>
              <a:rPr lang="es-MX" sz="1600" dirty="0">
                <a:latin typeface="Arial" panose="020B0604020202020204" pitchFamily="34" charset="0"/>
                <a:cs typeface="Arial" panose="020B0604020202020204" pitchFamily="34" charset="0"/>
              </a:rPr>
              <a:t> </a:t>
            </a:r>
            <a:endParaRPr lang="es-MX"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02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0E6E540-D7E4-4CA4-8FA1-AB39232A0598}"/>
              </a:ext>
            </a:extLst>
          </p:cNvPr>
          <p:cNvGraphicFramePr/>
          <p:nvPr>
            <p:extLst>
              <p:ext uri="{D42A27DB-BD31-4B8C-83A1-F6EECF244321}">
                <p14:modId xmlns:p14="http://schemas.microsoft.com/office/powerpoint/2010/main" val="254942772"/>
              </p:ext>
            </p:extLst>
          </p:nvPr>
        </p:nvGraphicFramePr>
        <p:xfrm>
          <a:off x="430877" y="549520"/>
          <a:ext cx="10992088" cy="5697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6018F9A5-229A-4A0C-A805-FA551A4862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203" b="95573" l="34473" r="65137">
                        <a14:foregroundMark x1="38574" y1="81641" x2="41797" y2="88411"/>
                        <a14:foregroundMark x1="41797" y1="88411" x2="49219" y2="92448"/>
                        <a14:foregroundMark x1="49219" y1="92448" x2="55469" y2="92448"/>
                        <a14:foregroundMark x1="55469" y1="92448" x2="61230" y2="89453"/>
                        <a14:foregroundMark x1="61230" y1="89453" x2="61914" y2="87630"/>
                        <a14:foregroundMark x1="51660" y1="95573" x2="49609" y2="95573"/>
                        <a14:foregroundMark x1="44824" y1="8854" x2="53906" y2="8203"/>
                      </a14:backgroundRemoval>
                    </a14:imgEffect>
                  </a14:imgLayer>
                </a14:imgProps>
              </a:ext>
            </a:extLst>
          </a:blip>
          <a:srcRect l="30718" r="30765"/>
          <a:stretch/>
        </p:blipFill>
        <p:spPr>
          <a:xfrm>
            <a:off x="5432208" y="4249407"/>
            <a:ext cx="989426" cy="1926602"/>
          </a:xfrm>
          <a:prstGeom prst="rect">
            <a:avLst/>
          </a:prstGeom>
        </p:spPr>
      </p:pic>
      <p:pic>
        <p:nvPicPr>
          <p:cNvPr id="9" name="Imagen 8" descr="Texto&#10;&#10;Descripción generada automáticamente">
            <a:extLst>
              <a:ext uri="{FF2B5EF4-FFF2-40B4-BE49-F238E27FC236}">
                <a16:creationId xmlns:a16="http://schemas.microsoft.com/office/drawing/2014/main" id="{31D32CAD-2795-43E5-A0F6-53CD7E4FDE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3924887"/>
            <a:ext cx="2575643" cy="2575643"/>
          </a:xfrm>
          <a:prstGeom prst="rect">
            <a:avLst/>
          </a:prstGeom>
        </p:spPr>
      </p:pic>
      <p:pic>
        <p:nvPicPr>
          <p:cNvPr id="11" name="Imagen 10" descr="Imagen que contiene Diagrama&#10;&#10;Descripción generada automáticamente">
            <a:extLst>
              <a:ext uri="{FF2B5EF4-FFF2-40B4-BE49-F238E27FC236}">
                <a16:creationId xmlns:a16="http://schemas.microsoft.com/office/drawing/2014/main" id="{4690CF44-0EFD-4183-A513-FC00A48A51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247" y="721240"/>
            <a:ext cx="3325266" cy="1524316"/>
          </a:xfrm>
          <a:prstGeom prst="rect">
            <a:avLst/>
          </a:prstGeom>
        </p:spPr>
      </p:pic>
      <p:pic>
        <p:nvPicPr>
          <p:cNvPr id="13" name="Imagen 12" descr="Imagen que contiene plástico, taza, tabla, pequeño&#10;&#10;Descripción generada automáticamente">
            <a:extLst>
              <a:ext uri="{FF2B5EF4-FFF2-40B4-BE49-F238E27FC236}">
                <a16:creationId xmlns:a16="http://schemas.microsoft.com/office/drawing/2014/main" id="{BB3ECD27-67F9-47EE-A8C8-3ACB8ADD64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5374" y="1659988"/>
            <a:ext cx="1215463" cy="1211412"/>
          </a:xfrm>
          <a:prstGeom prst="rect">
            <a:avLst/>
          </a:prstGeom>
        </p:spPr>
      </p:pic>
      <p:pic>
        <p:nvPicPr>
          <p:cNvPr id="15" name="Imagen 14">
            <a:extLst>
              <a:ext uri="{FF2B5EF4-FFF2-40B4-BE49-F238E27FC236}">
                <a16:creationId xmlns:a16="http://schemas.microsoft.com/office/drawing/2014/main" id="{95D7EB36-9290-4E92-A049-373A03BD5DE7}"/>
              </a:ext>
            </a:extLst>
          </p:cNvPr>
          <p:cNvPicPr>
            <a:picLocks noChangeAspect="1"/>
          </p:cNvPicPr>
          <p:nvPr/>
        </p:nvPicPr>
        <p:blipFill rotWithShape="1">
          <a:blip r:embed="rId12">
            <a:extLst>
              <a:ext uri="{28A0092B-C50C-407E-A947-70E740481C1C}">
                <a14:useLocalDpi xmlns:a14="http://schemas.microsoft.com/office/drawing/2010/main" val="0"/>
              </a:ext>
            </a:extLst>
          </a:blip>
          <a:srcRect l="12247" t="41255" r="13675"/>
          <a:stretch/>
        </p:blipFill>
        <p:spPr>
          <a:xfrm>
            <a:off x="9480615" y="2579437"/>
            <a:ext cx="2855211" cy="1699126"/>
          </a:xfrm>
          <a:prstGeom prst="rect">
            <a:avLst/>
          </a:prstGeom>
        </p:spPr>
      </p:pic>
      <p:sp>
        <p:nvSpPr>
          <p:cNvPr id="18" name="Título 1">
            <a:extLst>
              <a:ext uri="{FF2B5EF4-FFF2-40B4-BE49-F238E27FC236}">
                <a16:creationId xmlns:a16="http://schemas.microsoft.com/office/drawing/2014/main" id="{630BF290-EC43-4EE2-8540-11E2FC484463}"/>
              </a:ext>
            </a:extLst>
          </p:cNvPr>
          <p:cNvSpPr>
            <a:spLocks noGrp="1"/>
          </p:cNvSpPr>
          <p:nvPr>
            <p:ph type="title"/>
          </p:nvPr>
        </p:nvSpPr>
        <p:spPr>
          <a:xfrm>
            <a:off x="6264322" y="13693"/>
            <a:ext cx="5672728" cy="535827"/>
          </a:xfrm>
        </p:spPr>
        <p:txBody>
          <a:bodyPr/>
          <a:lstStyle/>
          <a:p>
            <a:r>
              <a:rPr lang="es-MX" dirty="0"/>
              <a:t>Materiales y Métodos</a:t>
            </a:r>
          </a:p>
        </p:txBody>
      </p:sp>
      <p:sp>
        <p:nvSpPr>
          <p:cNvPr id="19" name="AutoShape 2" descr="BACTIDENT™ Rapid Tests: Indole and Oxidase Reagents | VWR">
            <a:extLst>
              <a:ext uri="{FF2B5EF4-FFF2-40B4-BE49-F238E27FC236}">
                <a16:creationId xmlns:a16="http://schemas.microsoft.com/office/drawing/2014/main" id="{D7343D0A-BD17-442F-B685-BAEFBE3F44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13426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4D1D6BCE-C08C-4C2E-BBC2-270CB5C97195}"/>
              </a:ext>
            </a:extLst>
          </p:cNvPr>
          <p:cNvSpPr>
            <a:spLocks noGrp="1"/>
          </p:cNvSpPr>
          <p:nvPr>
            <p:ph type="title"/>
          </p:nvPr>
        </p:nvSpPr>
        <p:spPr>
          <a:xfrm>
            <a:off x="6264322" y="13693"/>
            <a:ext cx="5672728" cy="535827"/>
          </a:xfrm>
        </p:spPr>
        <p:txBody>
          <a:bodyPr/>
          <a:lstStyle/>
          <a:p>
            <a:r>
              <a:rPr lang="es-MX" dirty="0"/>
              <a:t>Materiales y Métodos</a:t>
            </a:r>
          </a:p>
        </p:txBody>
      </p:sp>
      <p:sp>
        <p:nvSpPr>
          <p:cNvPr id="9" name="AutoShape 2" descr="BACTIDENT™ Rapid Tests: Indole and Oxidase Reagents | VWR">
            <a:extLst>
              <a:ext uri="{FF2B5EF4-FFF2-40B4-BE49-F238E27FC236}">
                <a16:creationId xmlns:a16="http://schemas.microsoft.com/office/drawing/2014/main" id="{C2AF628B-2DAE-4C3F-8760-9C6A82DB7F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mc:AlternateContent xmlns:mc="http://schemas.openxmlformats.org/markup-compatibility/2006" xmlns:a14="http://schemas.microsoft.com/office/drawing/2010/main">
        <mc:Choice Requires="a14">
          <p:graphicFrame>
            <p:nvGraphicFramePr>
              <p:cNvPr id="11" name="Tabla 10">
                <a:extLst>
                  <a:ext uri="{FF2B5EF4-FFF2-40B4-BE49-F238E27FC236}">
                    <a16:creationId xmlns:a16="http://schemas.microsoft.com/office/drawing/2014/main" id="{CA8E286B-0CF4-4F57-B434-3AF806678256}"/>
                  </a:ext>
                </a:extLst>
              </p:cNvPr>
              <p:cNvGraphicFramePr>
                <a:graphicFrameLocks noGrp="1"/>
              </p:cNvGraphicFramePr>
              <p:nvPr>
                <p:extLst>
                  <p:ext uri="{D42A27DB-BD31-4B8C-83A1-F6EECF244321}">
                    <p14:modId xmlns:p14="http://schemas.microsoft.com/office/powerpoint/2010/main" val="3258746531"/>
                  </p:ext>
                </p:extLst>
              </p:nvPr>
            </p:nvGraphicFramePr>
            <p:xfrm>
              <a:off x="725131" y="805059"/>
              <a:ext cx="5218469" cy="5363279"/>
            </p:xfrm>
            <a:graphic>
              <a:graphicData uri="http://schemas.openxmlformats.org/drawingml/2006/table">
                <a:tbl>
                  <a:tblPr firstRow="1" firstCol="1" bandRow="1">
                    <a:tableStyleId>{68D230F3-CF80-4859-8CE7-A43EE81993B5}</a:tableStyleId>
                  </a:tblPr>
                  <a:tblGrid>
                    <a:gridCol w="1076734">
                      <a:extLst>
                        <a:ext uri="{9D8B030D-6E8A-4147-A177-3AD203B41FA5}">
                          <a16:colId xmlns:a16="http://schemas.microsoft.com/office/drawing/2014/main" val="3189468411"/>
                        </a:ext>
                      </a:extLst>
                    </a:gridCol>
                    <a:gridCol w="1162849">
                      <a:extLst>
                        <a:ext uri="{9D8B030D-6E8A-4147-A177-3AD203B41FA5}">
                          <a16:colId xmlns:a16="http://schemas.microsoft.com/office/drawing/2014/main" val="2648546063"/>
                        </a:ext>
                      </a:extLst>
                    </a:gridCol>
                    <a:gridCol w="2978886">
                      <a:extLst>
                        <a:ext uri="{9D8B030D-6E8A-4147-A177-3AD203B41FA5}">
                          <a16:colId xmlns:a16="http://schemas.microsoft.com/office/drawing/2014/main" val="3140945706"/>
                        </a:ext>
                      </a:extLst>
                    </a:gridCol>
                  </a:tblGrid>
                  <a:tr h="243220">
                    <a:tc>
                      <a:txBody>
                        <a:bodyPr/>
                        <a:lstStyle/>
                        <a:p>
                          <a:pPr algn="ctr">
                            <a:lnSpc>
                              <a:spcPct val="150000"/>
                            </a:lnSpc>
                            <a:spcBef>
                              <a:spcPts val="600"/>
                            </a:spcBef>
                            <a:spcAft>
                              <a:spcPts val="600"/>
                            </a:spcAft>
                          </a:pPr>
                          <a:r>
                            <a:rPr lang="es-ES" sz="1000" dirty="0">
                              <a:effectLst/>
                            </a:rPr>
                            <a:t>Cálculo</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EB786"/>
                        </a:solidFill>
                      </a:tcPr>
                    </a:tc>
                    <a:tc>
                      <a:txBody>
                        <a:bodyPr/>
                        <a:lstStyle/>
                        <a:p>
                          <a:pPr algn="ctr">
                            <a:lnSpc>
                              <a:spcPct val="150000"/>
                            </a:lnSpc>
                            <a:spcBef>
                              <a:spcPts val="600"/>
                            </a:spcBef>
                            <a:spcAft>
                              <a:spcPts val="600"/>
                            </a:spcAft>
                          </a:pPr>
                          <a:r>
                            <a:rPr lang="es-ES" sz="1000" dirty="0">
                              <a:effectLst/>
                            </a:rPr>
                            <a:t>Fórmula</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T w="12700" cap="flat" cmpd="sng" algn="ctr">
                          <a:solidFill>
                            <a:schemeClr val="tx1"/>
                          </a:solidFill>
                          <a:prstDash val="solid"/>
                          <a:round/>
                          <a:headEnd type="none" w="med" len="med"/>
                          <a:tailEnd type="none" w="med" len="med"/>
                        </a:lnT>
                        <a:solidFill>
                          <a:srgbClr val="9EB786"/>
                        </a:solidFill>
                      </a:tcPr>
                    </a:tc>
                    <a:tc>
                      <a:txBody>
                        <a:bodyPr/>
                        <a:lstStyle/>
                        <a:p>
                          <a:pPr algn="ctr">
                            <a:lnSpc>
                              <a:spcPct val="150000"/>
                            </a:lnSpc>
                            <a:spcBef>
                              <a:spcPts val="600"/>
                            </a:spcBef>
                            <a:spcAft>
                              <a:spcPts val="600"/>
                            </a:spcAft>
                          </a:pPr>
                          <a:r>
                            <a:rPr lang="es-ES" sz="1000" dirty="0">
                              <a:effectLst/>
                            </a:rPr>
                            <a:t>Donde:</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EB786"/>
                        </a:solidFill>
                      </a:tcPr>
                    </a:tc>
                    <a:extLst>
                      <a:ext uri="{0D108BD9-81ED-4DB2-BD59-A6C34878D82A}">
                        <a16:rowId xmlns:a16="http://schemas.microsoft.com/office/drawing/2014/main" val="3631677253"/>
                      </a:ext>
                    </a:extLst>
                  </a:tr>
                  <a:tr h="655911">
                    <a:tc>
                      <a:txBody>
                        <a:bodyPr/>
                        <a:lstStyle/>
                        <a:p>
                          <a:pPr algn="ctr">
                            <a:lnSpc>
                              <a:spcPct val="150000"/>
                            </a:lnSpc>
                            <a:spcBef>
                              <a:spcPts val="600"/>
                            </a:spcBef>
                            <a:spcAft>
                              <a:spcPts val="600"/>
                            </a:spcAft>
                          </a:pPr>
                          <a:r>
                            <a:rPr lang="es-ES" sz="1000">
                              <a:effectLst/>
                            </a:rPr>
                            <a:t>Volumen útil del tanque de fermentación</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EC" sz="1000">
                                        <a:effectLst/>
                                        <a:latin typeface="Cambria Math" panose="02040503050406030204" pitchFamily="18" charset="0"/>
                                      </a:rPr>
                                      <m:t>𝑉</m:t>
                                    </m:r>
                                  </m:e>
                                  <m:sub>
                                    <m:r>
                                      <a:rPr lang="es-EC" sz="1000">
                                        <a:effectLst/>
                                        <a:latin typeface="Cambria Math" panose="02040503050406030204" pitchFamily="18" charset="0"/>
                                      </a:rPr>
                                      <m:t>𝑢𝑡𝑖𝑙</m:t>
                                    </m:r>
                                  </m:sub>
                                </m:sSub>
                                <m:r>
                                  <a:rPr lang="es-EC" sz="1000">
                                    <a:effectLst/>
                                    <a:latin typeface="Cambria Math" panose="02040503050406030204" pitchFamily="18" charset="0"/>
                                  </a:rPr>
                                  <m:t>=</m:t>
                                </m:r>
                                <m:sSub>
                                  <m:sSubPr>
                                    <m:ctrlPr>
                                      <a:rPr lang="es-MX" sz="1000" i="1">
                                        <a:effectLst/>
                                        <a:latin typeface="Cambria Math" panose="02040503050406030204" pitchFamily="18" charset="0"/>
                                      </a:rPr>
                                    </m:ctrlPr>
                                  </m:sSubPr>
                                  <m:e>
                                    <m:r>
                                      <a:rPr lang="es-ES" sz="1000">
                                        <a:effectLst/>
                                        <a:latin typeface="Cambria Math" panose="02040503050406030204" pitchFamily="18" charset="0"/>
                                      </a:rPr>
                                      <m:t>𝑉</m:t>
                                    </m:r>
                                  </m:e>
                                  <m:sub>
                                    <m:r>
                                      <a:rPr lang="es-ES" sz="1000">
                                        <a:effectLst/>
                                        <a:latin typeface="Cambria Math" panose="02040503050406030204" pitchFamily="18" charset="0"/>
                                      </a:rPr>
                                      <m:t>𝑝</m:t>
                                    </m:r>
                                    <m:r>
                                      <a:rPr lang="es-ES" sz="1000">
                                        <a:effectLst/>
                                        <a:latin typeface="Cambria Math" panose="02040503050406030204" pitchFamily="18" charset="0"/>
                                      </a:rPr>
                                      <m:t> </m:t>
                                    </m:r>
                                  </m:sub>
                                </m:sSub>
                                <m:r>
                                  <a:rPr lang="es-EC" sz="1000">
                                    <a:effectLst/>
                                    <a:latin typeface="Cambria Math" panose="02040503050406030204" pitchFamily="18" charset="0"/>
                                  </a:rPr>
                                  <m:t>. </m:t>
                                </m:r>
                                <m:r>
                                  <a:rPr lang="es-EC" sz="1000">
                                    <a:effectLst/>
                                    <a:latin typeface="Cambria Math" panose="02040503050406030204" pitchFamily="18" charset="0"/>
                                  </a:rPr>
                                  <m:t>𝑡</m:t>
                                </m:r>
                              </m:oMath>
                            </m:oMathPara>
                          </a14:m>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1000" i="1" smtClean="0">
                                        <a:effectLst/>
                                        <a:latin typeface="Cambria Math" panose="02040503050406030204" pitchFamily="18" charset="0"/>
                                      </a:rPr>
                                    </m:ctrlPr>
                                  </m:sSubPr>
                                  <m:e>
                                    <m:r>
                                      <a:rPr lang="es-ES" sz="1000">
                                        <a:effectLst/>
                                        <a:latin typeface="Cambria Math" panose="02040503050406030204" pitchFamily="18" charset="0"/>
                                      </a:rPr>
                                      <m:t>𝑉</m:t>
                                    </m:r>
                                  </m:e>
                                  <m:sub>
                                    <m:r>
                                      <a:rPr lang="es-ES" sz="1000">
                                        <a:effectLst/>
                                        <a:latin typeface="Cambria Math" panose="02040503050406030204" pitchFamily="18" charset="0"/>
                                      </a:rPr>
                                      <m:t>𝑝</m:t>
                                    </m:r>
                                    <m:r>
                                      <a:rPr lang="es-ES" sz="1000">
                                        <a:effectLst/>
                                        <a:latin typeface="Cambria Math" panose="02040503050406030204" pitchFamily="18" charset="0"/>
                                      </a:rPr>
                                      <m:t> </m:t>
                                    </m:r>
                                  </m:sub>
                                </m:sSub>
                                <m:r>
                                  <a:rPr lang="es-ES" sz="1000">
                                    <a:effectLst/>
                                    <a:latin typeface="Cambria Math" panose="02040503050406030204" pitchFamily="18" charset="0"/>
                                  </a:rPr>
                                  <m:t>=</m:t>
                                </m:r>
                                <m:r>
                                  <a:rPr lang="es-ES" sz="1000">
                                    <a:effectLst/>
                                    <a:latin typeface="Cambria Math" panose="02040503050406030204" pitchFamily="18" charset="0"/>
                                  </a:rPr>
                                  <m:t>𝑉𝑜𝑙𝑢𝑚𝑒𝑛</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𝑝𝑟𝑜𝑑𝑢𝑐𝑐𝑖</m:t>
                                </m:r>
                                <m:r>
                                  <a:rPr lang="es-MX" sz="1000" b="0" i="0" smtClean="0">
                                    <a:effectLst/>
                                    <a:latin typeface="Cambria Math" panose="02040503050406030204" pitchFamily="18" charset="0"/>
                                  </a:rPr>
                                  <m:t>ó</m:t>
                                </m:r>
                                <m:r>
                                  <a:rPr lang="es-ES" sz="1000">
                                    <a:effectLst/>
                                    <a:latin typeface="Cambria Math" panose="02040503050406030204" pitchFamily="18" charset="0"/>
                                  </a:rPr>
                                  <m:t>𝑛</m:t>
                                </m:r>
                                <m:r>
                                  <a:rPr lang="es-ES" sz="1000">
                                    <a:effectLst/>
                                    <a:latin typeface="Cambria Math" panose="02040503050406030204" pitchFamily="18" charset="0"/>
                                  </a:rPr>
                                  <m:t> </m:t>
                                </m:r>
                                <m:r>
                                  <a:rPr lang="es-ES" sz="1000">
                                    <a:effectLst/>
                                    <a:latin typeface="Cambria Math" panose="02040503050406030204" pitchFamily="18" charset="0"/>
                                  </a:rPr>
                                  <m:t>𝑎𝑙</m:t>
                                </m:r>
                                <m:r>
                                  <a:rPr lang="es-ES" sz="1000">
                                    <a:effectLst/>
                                    <a:latin typeface="Cambria Math" panose="02040503050406030204" pitchFamily="18" charset="0"/>
                                  </a:rPr>
                                  <m:t> </m:t>
                                </m:r>
                                <m:r>
                                  <a:rPr lang="es-ES" sz="1000">
                                    <a:effectLst/>
                                    <a:latin typeface="Cambria Math" panose="02040503050406030204" pitchFamily="18" charset="0"/>
                                  </a:rPr>
                                  <m:t>𝑚𝑒𝑠</m:t>
                                </m:r>
                                <m:r>
                                  <a:rPr lang="es-ES" sz="1000">
                                    <a:effectLst/>
                                    <a:latin typeface="Cambria Math" panose="02040503050406030204" pitchFamily="18" charset="0"/>
                                  </a:rPr>
                                  <m:t>.</m:t>
                                </m:r>
                              </m:oMath>
                            </m:oMathPara>
                          </a14:m>
                          <a:endParaRPr lang="es-MX" sz="10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𝑡</m:t>
                                </m:r>
                                <m:r>
                                  <a:rPr lang="es-ES" sz="1000">
                                    <a:effectLst/>
                                    <a:latin typeface="Cambria Math" panose="02040503050406030204" pitchFamily="18" charset="0"/>
                                  </a:rPr>
                                  <m:t>=</m:t>
                                </m:r>
                                <m:r>
                                  <a:rPr lang="es-ES" sz="1000">
                                    <a:effectLst/>
                                    <a:latin typeface="Cambria Math" panose="02040503050406030204" pitchFamily="18" charset="0"/>
                                  </a:rPr>
                                  <m:t>𝑇𝑖𝑒𝑚𝑝𝑜</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m:rPr>
                                    <m:sty m:val="p"/>
                                  </m:rPr>
                                  <a:rPr lang="es-MX" sz="1000" b="0" i="0" smtClean="0">
                                    <a:effectLst/>
                                    <a:latin typeface="Cambria Math" panose="02040503050406030204" pitchFamily="18" charset="0"/>
                                  </a:rPr>
                                  <m:t>f</m:t>
                                </m:r>
                                <m:r>
                                  <a:rPr lang="es-ES" sz="1000">
                                    <a:effectLst/>
                                    <a:latin typeface="Cambria Math" panose="02040503050406030204" pitchFamily="18" charset="0"/>
                                  </a:rPr>
                                  <m:t>𝑒𝑟𝑚𝑒𝑛𝑡𝑎𝑐𝑖</m:t>
                                </m:r>
                                <m:r>
                                  <a:rPr lang="es-ES" sz="1000">
                                    <a:effectLst/>
                                    <a:latin typeface="Cambria Math" panose="02040503050406030204" pitchFamily="18" charset="0"/>
                                  </a:rPr>
                                  <m:t>ó</m:t>
                                </m:r>
                                <m:r>
                                  <a:rPr lang="es-ES" sz="1000">
                                    <a:effectLst/>
                                    <a:latin typeface="Cambria Math" panose="02040503050406030204" pitchFamily="18" charset="0"/>
                                  </a:rPr>
                                  <m:t>𝑛</m:t>
                                </m:r>
                                <m:r>
                                  <a:rPr lang="es-ES" sz="1000">
                                    <a:effectLst/>
                                    <a:latin typeface="Cambria Math" panose="02040503050406030204" pitchFamily="18" charset="0"/>
                                  </a:rPr>
                                  <m:t> </m:t>
                                </m:r>
                              </m:oMath>
                            </m:oMathPara>
                          </a14:m>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1993410"/>
                      </a:ext>
                    </a:extLst>
                  </a:tr>
                  <a:tr h="778122">
                    <a:tc>
                      <a:txBody>
                        <a:bodyPr/>
                        <a:lstStyle/>
                        <a:p>
                          <a:pPr algn="ctr">
                            <a:lnSpc>
                              <a:spcPct val="150000"/>
                            </a:lnSpc>
                            <a:spcBef>
                              <a:spcPts val="600"/>
                            </a:spcBef>
                            <a:spcAft>
                              <a:spcPts val="600"/>
                            </a:spcAft>
                          </a:pPr>
                          <a:r>
                            <a:rPr lang="es-ES" sz="1000">
                              <a:effectLst/>
                            </a:rPr>
                            <a:t>Volumen total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ES" sz="1000">
                                        <a:effectLst/>
                                        <a:latin typeface="Cambria Math" panose="02040503050406030204" pitchFamily="18" charset="0"/>
                                      </a:rPr>
                                      <m:t>𝑉</m:t>
                                    </m:r>
                                  </m:e>
                                  <m:sub>
                                    <m:r>
                                      <a:rPr lang="es-ES" sz="1000">
                                        <a:effectLst/>
                                        <a:latin typeface="Cambria Math" panose="02040503050406030204" pitchFamily="18" charset="0"/>
                                      </a:rPr>
                                      <m:t>𝑇</m:t>
                                    </m:r>
                                  </m:sub>
                                </m:sSub>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sSub>
                                      <m:sSubPr>
                                        <m:ctrlPr>
                                          <a:rPr lang="es-MX" sz="1000" i="1">
                                            <a:effectLst/>
                                            <a:latin typeface="Cambria Math" panose="02040503050406030204" pitchFamily="18" charset="0"/>
                                          </a:rPr>
                                        </m:ctrlPr>
                                      </m:sSubPr>
                                      <m:e>
                                        <m:r>
                                          <a:rPr lang="es-EC" sz="1000">
                                            <a:effectLst/>
                                            <a:latin typeface="Cambria Math" panose="02040503050406030204" pitchFamily="18" charset="0"/>
                                          </a:rPr>
                                          <m:t>𝑉</m:t>
                                        </m:r>
                                      </m:e>
                                      <m:sub>
                                        <m:r>
                                          <a:rPr lang="es-EC" sz="1000">
                                            <a:effectLst/>
                                            <a:latin typeface="Cambria Math" panose="02040503050406030204" pitchFamily="18" charset="0"/>
                                          </a:rPr>
                                          <m:t>𝑢𝑡𝑖𝑙</m:t>
                                        </m:r>
                                      </m:sub>
                                    </m:sSub>
                                  </m:num>
                                  <m:den>
                                    <m:r>
                                      <a:rPr lang="es-ES" sz="1000">
                                        <a:effectLst/>
                                        <a:latin typeface="Cambria Math" panose="02040503050406030204" pitchFamily="18" charset="0"/>
                                      </a:rPr>
                                      <m:t>0.7</m:t>
                                    </m:r>
                                  </m:den>
                                </m:f>
                              </m:oMath>
                            </m:oMathPara>
                          </a14:m>
                          <a:endParaRPr lang="es-MX" sz="1000">
                            <a:effectLst/>
                          </a:endParaRPr>
                        </a:p>
                        <a:p>
                          <a:pPr algn="ctr">
                            <a:lnSpc>
                              <a:spcPct val="150000"/>
                            </a:lnSpc>
                            <a:spcBef>
                              <a:spcPts val="600"/>
                            </a:spcBef>
                            <a:spcAft>
                              <a:spcPts val="600"/>
                            </a:spcAft>
                          </a:pPr>
                          <a:r>
                            <a:rPr lang="es-ES" sz="1000">
                              <a:effectLst/>
                            </a:rPr>
                            <a:t> </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0.7 =</m:t>
                                </m:r>
                                <m:r>
                                  <a:rPr lang="es-ES" sz="1000">
                                    <a:effectLst/>
                                    <a:latin typeface="Cambria Math" panose="02040503050406030204" pitchFamily="18" charset="0"/>
                                  </a:rPr>
                                  <m:t>𝑣𝑜𝑙𝑢𝑚𝑒𝑛</m:t>
                                </m:r>
                                <m:r>
                                  <a:rPr lang="es-ES" sz="1000">
                                    <a:effectLst/>
                                    <a:latin typeface="Cambria Math" panose="02040503050406030204" pitchFamily="18" charset="0"/>
                                  </a:rPr>
                                  <m:t> </m:t>
                                </m:r>
                                <m:r>
                                  <a:rPr lang="es-ES" sz="1000">
                                    <a:effectLst/>
                                    <a:latin typeface="Cambria Math" panose="02040503050406030204" pitchFamily="18" charset="0"/>
                                  </a:rPr>
                                  <m:t>𝑎𝑙</m:t>
                                </m:r>
                                <m:r>
                                  <a:rPr lang="es-ES" sz="1000">
                                    <a:effectLst/>
                                    <a:latin typeface="Cambria Math" panose="02040503050406030204" pitchFamily="18" charset="0"/>
                                  </a:rPr>
                                  <m:t> 70%</m:t>
                                </m:r>
                              </m:oMath>
                            </m:oMathPara>
                          </a14:m>
                          <a:endParaRPr lang="es-MX" sz="1000" dirty="0">
                            <a:effectLst/>
                          </a:endParaRPr>
                        </a:p>
                        <a:p>
                          <a:pPr algn="ctr">
                            <a:lnSpc>
                              <a:spcPct val="150000"/>
                            </a:lnSpc>
                            <a:spcBef>
                              <a:spcPts val="600"/>
                            </a:spcBef>
                            <a:spcAft>
                              <a:spcPts val="600"/>
                            </a:spcAft>
                          </a:pPr>
                          <a:r>
                            <a:rPr lang="es-ES" sz="1000" dirty="0">
                              <a:effectLst/>
                            </a:rPr>
                            <a:t> </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5063901"/>
                      </a:ext>
                    </a:extLst>
                  </a:tr>
                  <a:tr h="887798">
                    <a:tc>
                      <a:txBody>
                        <a:bodyPr/>
                        <a:lstStyle/>
                        <a:p>
                          <a:pPr algn="ctr">
                            <a:lnSpc>
                              <a:spcPct val="150000"/>
                            </a:lnSpc>
                            <a:spcBef>
                              <a:spcPts val="600"/>
                            </a:spcBef>
                            <a:spcAft>
                              <a:spcPts val="600"/>
                            </a:spcAft>
                          </a:pPr>
                          <a:r>
                            <a:rPr lang="es-ES" sz="1000">
                              <a:effectLst/>
                            </a:rPr>
                            <a:t>Altura de la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h</m:t>
                                </m:r>
                                <m:r>
                                  <a:rPr lang="es-ES" sz="1000">
                                    <a:effectLst/>
                                    <a:latin typeface="Cambria Math" panose="02040503050406030204" pitchFamily="18" charset="0"/>
                                  </a:rPr>
                                  <m:t>=</m:t>
                                </m:r>
                                <m:rad>
                                  <m:radPr>
                                    <m:ctrlPr>
                                      <a:rPr lang="es-MX" sz="1000" i="1">
                                        <a:effectLst/>
                                        <a:latin typeface="Cambria Math" panose="02040503050406030204" pitchFamily="18" charset="0"/>
                                      </a:rPr>
                                    </m:ctrlPr>
                                  </m:radPr>
                                  <m:deg>
                                    <m:r>
                                      <a:rPr lang="es-ES" sz="1000">
                                        <a:effectLst/>
                                        <a:latin typeface="Cambria Math" panose="02040503050406030204" pitchFamily="18" charset="0"/>
                                      </a:rPr>
                                      <m:t>3</m:t>
                                    </m:r>
                                  </m:deg>
                                  <m:e>
                                    <m:f>
                                      <m:fPr>
                                        <m:ctrlPr>
                                          <a:rPr lang="es-MX" sz="1000" i="1">
                                            <a:effectLst/>
                                            <a:latin typeface="Cambria Math" panose="02040503050406030204" pitchFamily="18" charset="0"/>
                                          </a:rPr>
                                        </m:ctrlPr>
                                      </m:fPr>
                                      <m:num>
                                        <m:r>
                                          <a:rPr lang="es-ES" sz="1000">
                                            <a:effectLst/>
                                            <a:latin typeface="Cambria Math" panose="02040503050406030204" pitchFamily="18" charset="0"/>
                                          </a:rPr>
                                          <m:t>49</m:t>
                                        </m:r>
                                      </m:num>
                                      <m:den>
                                        <m:r>
                                          <a:rPr lang="es-ES" sz="1000">
                                            <a:effectLst/>
                                            <a:latin typeface="Cambria Math" panose="02040503050406030204" pitchFamily="18" charset="0"/>
                                          </a:rPr>
                                          <m:t>9</m:t>
                                        </m:r>
                                      </m:den>
                                    </m:f>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sSub>
                                          <m:sSubPr>
                                            <m:ctrlPr>
                                              <a:rPr lang="es-MX" sz="1000" i="1">
                                                <a:effectLst/>
                                                <a:latin typeface="Cambria Math" panose="02040503050406030204" pitchFamily="18" charset="0"/>
                                              </a:rPr>
                                            </m:ctrlPr>
                                          </m:sSubPr>
                                          <m:e>
                                            <m:r>
                                              <a:rPr lang="es-ES" sz="1000">
                                                <a:effectLst/>
                                                <a:latin typeface="Cambria Math" panose="02040503050406030204" pitchFamily="18" charset="0"/>
                                              </a:rPr>
                                              <m:t>𝑉</m:t>
                                            </m:r>
                                          </m:e>
                                          <m:sub>
                                            <m:r>
                                              <a:rPr lang="es-ES" sz="1000">
                                                <a:effectLst/>
                                                <a:latin typeface="Cambria Math" panose="02040503050406030204" pitchFamily="18" charset="0"/>
                                              </a:rPr>
                                              <m:t>𝑇</m:t>
                                            </m:r>
                                          </m:sub>
                                        </m:sSub>
                                      </m:num>
                                      <m:den>
                                        <m:r>
                                          <a:rPr lang="es-ES" sz="1000">
                                            <a:effectLst/>
                                            <a:latin typeface="Cambria Math" panose="02040503050406030204" pitchFamily="18" charset="0"/>
                                          </a:rPr>
                                          <m:t>𝜋</m:t>
                                        </m:r>
                                      </m:den>
                                    </m:f>
                                  </m:e>
                                </m:rad>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r>
                            <a:rPr lang="es-ES" sz="1000" dirty="0">
                              <a:effectLst/>
                            </a:rPr>
                            <a:t> </a:t>
                          </a:r>
                          <a:endParaRPr lang="es-MX" sz="10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ES" sz="1000">
                                        <a:effectLst/>
                                        <a:latin typeface="Cambria Math" panose="02040503050406030204" pitchFamily="18" charset="0"/>
                                      </a:rPr>
                                      <m:t>𝑉</m:t>
                                    </m:r>
                                  </m:e>
                                  <m:sub>
                                    <m:r>
                                      <a:rPr lang="es-ES" sz="1000">
                                        <a:effectLst/>
                                        <a:latin typeface="Cambria Math" panose="02040503050406030204" pitchFamily="18" charset="0"/>
                                      </a:rPr>
                                      <m:t>𝑡</m:t>
                                    </m:r>
                                  </m:sub>
                                </m:sSub>
                                <m:r>
                                  <a:rPr lang="es-ES" sz="1000">
                                    <a:effectLst/>
                                    <a:latin typeface="Cambria Math" panose="02040503050406030204" pitchFamily="18" charset="0"/>
                                  </a:rPr>
                                  <m:t>=</m:t>
                                </m:r>
                                <m:r>
                                  <a:rPr lang="es-ES" sz="1000">
                                    <a:effectLst/>
                                    <a:latin typeface="Cambria Math" panose="02040503050406030204" pitchFamily="18" charset="0"/>
                                  </a:rPr>
                                  <m:t>𝑉𝑜𝑙𝑢𝑚𝑒𝑛</m:t>
                                </m:r>
                                <m:r>
                                  <a:rPr lang="es-ES" sz="1000">
                                    <a:effectLst/>
                                    <a:latin typeface="Cambria Math" panose="02040503050406030204" pitchFamily="18" charset="0"/>
                                  </a:rPr>
                                  <m:t> </m:t>
                                </m:r>
                                <m:r>
                                  <a:rPr lang="es-ES" sz="1000">
                                    <a:effectLst/>
                                    <a:latin typeface="Cambria Math" panose="02040503050406030204" pitchFamily="18" charset="0"/>
                                  </a:rPr>
                                  <m:t>𝑡𝑜𝑡𝑎𝑙</m:t>
                                </m:r>
                                <m:r>
                                  <a:rPr lang="es-ES" sz="1000">
                                    <a:effectLst/>
                                    <a:latin typeface="Cambria Math" panose="02040503050406030204" pitchFamily="18" charset="0"/>
                                  </a:rPr>
                                  <m:t> </m:t>
                                </m:r>
                                <m:r>
                                  <a:rPr lang="es-ES" sz="1000">
                                    <a:effectLst/>
                                    <a:latin typeface="Cambria Math" panose="02040503050406030204" pitchFamily="18" charset="0"/>
                                  </a:rPr>
                                  <m:t>𝑐</m:t>
                                </m:r>
                                <m:r>
                                  <a:rPr lang="es-ES" sz="1000">
                                    <a:effectLst/>
                                    <a:latin typeface="Cambria Math" panose="02040503050406030204" pitchFamily="18" charset="0"/>
                                  </a:rPr>
                                  <m:t>á</m:t>
                                </m:r>
                                <m:r>
                                  <a:rPr lang="es-ES" sz="1000">
                                    <a:effectLst/>
                                    <a:latin typeface="Cambria Math" panose="02040503050406030204" pitchFamily="18" charset="0"/>
                                  </a:rPr>
                                  <m:t>𝑚𝑎𝑟𝑎</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𝑐𝑢𝑙𝑡𝑖𝑣𝑜</m:t>
                                </m:r>
                                <m:r>
                                  <a:rPr lang="es-ES" sz="1000">
                                    <a:effectLst/>
                                    <a:latin typeface="Cambria Math" panose="02040503050406030204" pitchFamily="18" charset="0"/>
                                  </a:rPr>
                                  <m:t> (</m:t>
                                </m:r>
                                <m:sSup>
                                  <m:sSupPr>
                                    <m:ctrlPr>
                                      <a:rPr lang="es-MX" sz="1000" i="1">
                                        <a:effectLst/>
                                        <a:latin typeface="Cambria Math" panose="02040503050406030204" pitchFamily="18" charset="0"/>
                                      </a:rPr>
                                    </m:ctrlPr>
                                  </m:sSupPr>
                                  <m:e>
                                    <m:r>
                                      <a:rPr lang="es-ES" sz="1000">
                                        <a:effectLst/>
                                        <a:latin typeface="Cambria Math" panose="02040503050406030204" pitchFamily="18" charset="0"/>
                                      </a:rPr>
                                      <m:t>𝑐𝑚</m:t>
                                    </m:r>
                                  </m:e>
                                  <m:sup>
                                    <m:r>
                                      <a:rPr lang="es-ES" sz="1000">
                                        <a:effectLst/>
                                        <a:latin typeface="Cambria Math" panose="02040503050406030204" pitchFamily="18" charset="0"/>
                                      </a:rPr>
                                      <m:t>3</m:t>
                                    </m:r>
                                  </m:sup>
                                </m:sSup>
                                <m:r>
                                  <a:rPr lang="es-ES" sz="1000">
                                    <a:effectLst/>
                                    <a:latin typeface="Cambria Math" panose="02040503050406030204" pitchFamily="18" charset="0"/>
                                  </a:rPr>
                                  <m:t>)</m:t>
                                </m:r>
                              </m:oMath>
                            </m:oMathPara>
                          </a14:m>
                          <a:endParaRPr lang="es-MX" sz="1000" dirty="0">
                            <a:effectLst/>
                          </a:endParaRPr>
                        </a:p>
                        <a:p>
                          <a:pPr algn="ctr">
                            <a:lnSpc>
                              <a:spcPct val="150000"/>
                            </a:lnSpc>
                            <a:spcBef>
                              <a:spcPts val="600"/>
                            </a:spcBef>
                            <a:spcAft>
                              <a:spcPts val="600"/>
                            </a:spcAft>
                          </a:pPr>
                          <a:r>
                            <a:rPr lang="es-ES" sz="1000" dirty="0">
                              <a:effectLst/>
                            </a:rPr>
                            <a:t> </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86813414"/>
                      </a:ext>
                    </a:extLst>
                  </a:tr>
                  <a:tr h="599113">
                    <a:tc>
                      <a:txBody>
                        <a:bodyPr/>
                        <a:lstStyle/>
                        <a:p>
                          <a:pPr algn="ctr">
                            <a:lnSpc>
                              <a:spcPct val="150000"/>
                            </a:lnSpc>
                            <a:spcBef>
                              <a:spcPts val="600"/>
                            </a:spcBef>
                            <a:spcAft>
                              <a:spcPts val="600"/>
                            </a:spcAft>
                          </a:pPr>
                          <a:r>
                            <a:rPr lang="es-ES" sz="1000">
                              <a:effectLst/>
                            </a:rPr>
                            <a:t>Diámetro de la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𝑑</m:t>
                                </m:r>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r>
                                      <a:rPr lang="es-ES" sz="1000">
                                        <a:effectLst/>
                                        <a:latin typeface="Cambria Math" panose="02040503050406030204" pitchFamily="18" charset="0"/>
                                      </a:rPr>
                                      <m:t>6</m:t>
                                    </m:r>
                                    <m:r>
                                      <a:rPr lang="es-ES" sz="1000">
                                        <a:effectLst/>
                                        <a:latin typeface="Cambria Math" panose="02040503050406030204" pitchFamily="18" charset="0"/>
                                      </a:rPr>
                                      <m:t>h</m:t>
                                    </m:r>
                                  </m:num>
                                  <m:den>
                                    <m:r>
                                      <a:rPr lang="es-ES" sz="1000">
                                        <a:effectLst/>
                                        <a:latin typeface="Cambria Math" panose="02040503050406030204" pitchFamily="18" charset="0"/>
                                      </a:rPr>
                                      <m:t>7</m:t>
                                    </m:r>
                                  </m:den>
                                </m:f>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smtClean="0">
                                    <a:effectLst/>
                                    <a:latin typeface="Cambria Math" panose="02040503050406030204" pitchFamily="18" charset="0"/>
                                  </a:rPr>
                                  <m:t>h</m:t>
                                </m:r>
                                <m:r>
                                  <a:rPr lang="es-ES" sz="1000" smtClean="0">
                                    <a:effectLst/>
                                    <a:latin typeface="Cambria Math" panose="02040503050406030204" pitchFamily="18" charset="0"/>
                                  </a:rPr>
                                  <m:t>=</m:t>
                                </m:r>
                                <m:r>
                                  <a:rPr lang="es-ES" sz="1000" smtClean="0">
                                    <a:effectLst/>
                                    <a:latin typeface="Cambria Math" panose="02040503050406030204" pitchFamily="18" charset="0"/>
                                  </a:rPr>
                                  <m:t>𝐴𝑙𝑡𝑢𝑟𝑎</m:t>
                                </m:r>
                                <m:r>
                                  <a:rPr lang="es-ES" sz="1000" smtClean="0">
                                    <a:effectLst/>
                                    <a:latin typeface="Cambria Math" panose="02040503050406030204" pitchFamily="18" charset="0"/>
                                  </a:rPr>
                                  <m:t> </m:t>
                                </m:r>
                                <m:r>
                                  <a:rPr lang="es-ES" sz="1000" smtClean="0">
                                    <a:effectLst/>
                                    <a:latin typeface="Cambria Math" panose="02040503050406030204" pitchFamily="18" charset="0"/>
                                  </a:rPr>
                                  <m:t>𝑑𝑒</m:t>
                                </m:r>
                                <m:r>
                                  <a:rPr lang="es-ES" sz="1000" smtClean="0">
                                    <a:effectLst/>
                                    <a:latin typeface="Cambria Math" panose="02040503050406030204" pitchFamily="18" charset="0"/>
                                  </a:rPr>
                                  <m:t> </m:t>
                                </m:r>
                                <m:r>
                                  <a:rPr lang="es-ES" sz="1000" smtClean="0">
                                    <a:effectLst/>
                                    <a:latin typeface="Cambria Math" panose="02040503050406030204" pitchFamily="18" charset="0"/>
                                  </a:rPr>
                                  <m:t>𝑙𝑎</m:t>
                                </m:r>
                                <m:r>
                                  <a:rPr lang="es-ES" sz="1000" smtClean="0">
                                    <a:effectLst/>
                                    <a:latin typeface="Cambria Math" panose="02040503050406030204" pitchFamily="18" charset="0"/>
                                  </a:rPr>
                                  <m:t> </m:t>
                                </m:r>
                                <m:r>
                                  <a:rPr lang="es-ES" sz="1000" smtClean="0">
                                    <a:effectLst/>
                                    <a:latin typeface="Cambria Math" panose="02040503050406030204" pitchFamily="18" charset="0"/>
                                  </a:rPr>
                                  <m:t>𝑐</m:t>
                                </m:r>
                                <m:r>
                                  <a:rPr lang="es-MX" sz="1000" b="0" i="0" smtClean="0">
                                    <a:effectLst/>
                                    <a:latin typeface="Cambria Math" panose="02040503050406030204" pitchFamily="18" charset="0"/>
                                  </a:rPr>
                                  <m:t>á</m:t>
                                </m:r>
                                <m:r>
                                  <a:rPr lang="es-ES" sz="1000">
                                    <a:effectLst/>
                                    <a:latin typeface="Cambria Math" panose="02040503050406030204" pitchFamily="18" charset="0"/>
                                  </a:rPr>
                                  <m:t>𝑚𝑎𝑟𝑎</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𝑐𝑢𝑙𝑡𝑖𝑣𝑜</m:t>
                                </m:r>
                                <m:r>
                                  <a:rPr lang="es-ES" sz="1000">
                                    <a:effectLst/>
                                    <a:latin typeface="Cambria Math" panose="02040503050406030204" pitchFamily="18" charset="0"/>
                                  </a:rPr>
                                  <m:t>.</m:t>
                                </m:r>
                              </m:oMath>
                            </m:oMathPara>
                          </a14:m>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30817046"/>
                      </a:ext>
                    </a:extLst>
                  </a:tr>
                  <a:tr h="506107">
                    <a:tc>
                      <a:txBody>
                        <a:bodyPr/>
                        <a:lstStyle/>
                        <a:p>
                          <a:pPr algn="ctr">
                            <a:lnSpc>
                              <a:spcPct val="150000"/>
                            </a:lnSpc>
                            <a:spcBef>
                              <a:spcPts val="600"/>
                            </a:spcBef>
                            <a:spcAft>
                              <a:spcPts val="600"/>
                            </a:spcAft>
                          </a:pPr>
                          <a:r>
                            <a:rPr lang="es-ES" sz="1000">
                              <a:effectLst/>
                            </a:rPr>
                            <a:t>Ancho del agitador</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𝐷</m:t>
                                </m:r>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r>
                                      <a:rPr lang="es-ES" sz="1000">
                                        <a:effectLst/>
                                        <a:latin typeface="Cambria Math" panose="02040503050406030204" pitchFamily="18" charset="0"/>
                                      </a:rPr>
                                      <m:t>2</m:t>
                                    </m:r>
                                    <m:r>
                                      <a:rPr lang="es-ES" sz="1000">
                                        <a:effectLst/>
                                        <a:latin typeface="Cambria Math" panose="02040503050406030204" pitchFamily="18" charset="0"/>
                                      </a:rPr>
                                      <m:t>𝑑</m:t>
                                    </m:r>
                                  </m:num>
                                  <m:den>
                                    <m:r>
                                      <a:rPr lang="es-ES" sz="1000">
                                        <a:effectLst/>
                                        <a:latin typeface="Cambria Math" panose="02040503050406030204" pitchFamily="18" charset="0"/>
                                      </a:rPr>
                                      <m:t>3</m:t>
                                    </m:r>
                                  </m:den>
                                </m:f>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𝑑</m:t>
                                </m:r>
                                <m:r>
                                  <a:rPr lang="es-ES" sz="1000">
                                    <a:effectLst/>
                                    <a:latin typeface="Cambria Math" panose="02040503050406030204" pitchFamily="18" charset="0"/>
                                  </a:rPr>
                                  <m:t>=</m:t>
                                </m:r>
                                <m:r>
                                  <a:rPr lang="es-ES" sz="1000">
                                    <a:effectLst/>
                                    <a:latin typeface="Cambria Math" panose="02040503050406030204" pitchFamily="18" charset="0"/>
                                  </a:rPr>
                                  <m:t>𝐷𝑖</m:t>
                                </m:r>
                                <m:r>
                                  <a:rPr lang="es-ES" sz="1000">
                                    <a:effectLst/>
                                    <a:latin typeface="Cambria Math" panose="02040503050406030204" pitchFamily="18" charset="0"/>
                                  </a:rPr>
                                  <m:t>á</m:t>
                                </m:r>
                                <m:r>
                                  <a:rPr lang="es-ES" sz="1000">
                                    <a:effectLst/>
                                    <a:latin typeface="Cambria Math" panose="02040503050406030204" pitchFamily="18" charset="0"/>
                                  </a:rPr>
                                  <m:t>𝑚𝑒𝑡𝑟𝑜</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𝑙𝑎</m:t>
                                </m:r>
                                <m:r>
                                  <a:rPr lang="es-ES" sz="1000">
                                    <a:effectLst/>
                                    <a:latin typeface="Cambria Math" panose="02040503050406030204" pitchFamily="18" charset="0"/>
                                  </a:rPr>
                                  <m:t> </m:t>
                                </m:r>
                                <m:r>
                                  <a:rPr lang="es-ES" sz="1000">
                                    <a:effectLst/>
                                    <a:latin typeface="Cambria Math" panose="02040503050406030204" pitchFamily="18" charset="0"/>
                                  </a:rPr>
                                  <m:t>𝑐</m:t>
                                </m:r>
                                <m:r>
                                  <a:rPr lang="es-ES" sz="1000">
                                    <a:effectLst/>
                                    <a:latin typeface="Cambria Math" panose="02040503050406030204" pitchFamily="18" charset="0"/>
                                  </a:rPr>
                                  <m:t>á</m:t>
                                </m:r>
                                <m:r>
                                  <a:rPr lang="es-ES" sz="1000">
                                    <a:effectLst/>
                                    <a:latin typeface="Cambria Math" panose="02040503050406030204" pitchFamily="18" charset="0"/>
                                  </a:rPr>
                                  <m:t>𝑚𝑎𝑟𝑎</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𝑐𝑢𝑙𝑡𝑖𝑣𝑜</m:t>
                                </m:r>
                                <m:r>
                                  <a:rPr lang="es-ES" sz="1000">
                                    <a:effectLst/>
                                    <a:latin typeface="Cambria Math" panose="02040503050406030204" pitchFamily="18" charset="0"/>
                                  </a:rPr>
                                  <m:t>.</m:t>
                                </m:r>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66835697"/>
                      </a:ext>
                    </a:extLst>
                  </a:tr>
                  <a:tr h="506107">
                    <a:tc>
                      <a:txBody>
                        <a:bodyPr/>
                        <a:lstStyle/>
                        <a:p>
                          <a:pPr algn="ctr">
                            <a:lnSpc>
                              <a:spcPct val="150000"/>
                            </a:lnSpc>
                            <a:spcBef>
                              <a:spcPts val="600"/>
                            </a:spcBef>
                            <a:spcAft>
                              <a:spcPts val="600"/>
                            </a:spcAft>
                          </a:pPr>
                          <a:r>
                            <a:rPr lang="es-ES" sz="1000">
                              <a:effectLst/>
                            </a:rPr>
                            <a:t>Longitud del agitador</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𝑆</m:t>
                                </m:r>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r>
                                      <a:rPr lang="es-ES" sz="1000">
                                        <a:effectLst/>
                                        <a:latin typeface="Cambria Math" panose="02040503050406030204" pitchFamily="18" charset="0"/>
                                      </a:rPr>
                                      <m:t>2</m:t>
                                    </m:r>
                                    <m:r>
                                      <a:rPr lang="es-ES" sz="1000">
                                        <a:effectLst/>
                                        <a:latin typeface="Cambria Math" panose="02040503050406030204" pitchFamily="18" charset="0"/>
                                      </a:rPr>
                                      <m:t>𝑑</m:t>
                                    </m:r>
                                  </m:num>
                                  <m:den>
                                    <m:r>
                                      <a:rPr lang="es-ES" sz="1000">
                                        <a:effectLst/>
                                        <a:latin typeface="Cambria Math" panose="02040503050406030204" pitchFamily="18" charset="0"/>
                                      </a:rPr>
                                      <m:t>3</m:t>
                                    </m:r>
                                  </m:den>
                                </m:f>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𝑑</m:t>
                                </m:r>
                                <m:r>
                                  <a:rPr lang="es-ES" sz="1000">
                                    <a:effectLst/>
                                    <a:latin typeface="Cambria Math" panose="02040503050406030204" pitchFamily="18" charset="0"/>
                                  </a:rPr>
                                  <m:t>=</m:t>
                                </m:r>
                                <m:r>
                                  <a:rPr lang="es-ES" sz="1000">
                                    <a:effectLst/>
                                    <a:latin typeface="Cambria Math" panose="02040503050406030204" pitchFamily="18" charset="0"/>
                                  </a:rPr>
                                  <m:t>𝐷𝑖</m:t>
                                </m:r>
                                <m:r>
                                  <a:rPr lang="es-ES" sz="1000">
                                    <a:effectLst/>
                                    <a:latin typeface="Cambria Math" panose="02040503050406030204" pitchFamily="18" charset="0"/>
                                  </a:rPr>
                                  <m:t>á</m:t>
                                </m:r>
                                <m:r>
                                  <a:rPr lang="es-ES" sz="1000">
                                    <a:effectLst/>
                                    <a:latin typeface="Cambria Math" panose="02040503050406030204" pitchFamily="18" charset="0"/>
                                  </a:rPr>
                                  <m:t>𝑚𝑒𝑡𝑟𝑜</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𝑙𝑎</m:t>
                                </m:r>
                                <m:r>
                                  <a:rPr lang="es-ES" sz="1000">
                                    <a:effectLst/>
                                    <a:latin typeface="Cambria Math" panose="02040503050406030204" pitchFamily="18" charset="0"/>
                                  </a:rPr>
                                  <m:t> </m:t>
                                </m:r>
                                <m:r>
                                  <a:rPr lang="es-ES" sz="1000">
                                    <a:effectLst/>
                                    <a:latin typeface="Cambria Math" panose="02040503050406030204" pitchFamily="18" charset="0"/>
                                  </a:rPr>
                                  <m:t>𝑐</m:t>
                                </m:r>
                                <m:r>
                                  <a:rPr lang="es-ES" sz="1000">
                                    <a:effectLst/>
                                    <a:latin typeface="Cambria Math" panose="02040503050406030204" pitchFamily="18" charset="0"/>
                                  </a:rPr>
                                  <m:t>á</m:t>
                                </m:r>
                                <m:r>
                                  <a:rPr lang="es-ES" sz="1000">
                                    <a:effectLst/>
                                    <a:latin typeface="Cambria Math" panose="02040503050406030204" pitchFamily="18" charset="0"/>
                                  </a:rPr>
                                  <m:t>𝑚𝑎𝑟𝑎</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𝑐𝑢𝑙𝑡𝑖𝑣𝑜</m:t>
                                </m:r>
                                <m:r>
                                  <a:rPr lang="es-ES" sz="1000">
                                    <a:effectLst/>
                                    <a:latin typeface="Cambria Math" panose="02040503050406030204" pitchFamily="18" charset="0"/>
                                  </a:rPr>
                                  <m:t>.</m:t>
                                </m:r>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24009670"/>
                      </a:ext>
                    </a:extLst>
                  </a:tr>
                  <a:tr h="566352">
                    <a:tc>
                      <a:txBody>
                        <a:bodyPr/>
                        <a:lstStyle/>
                        <a:p>
                          <a:pPr algn="ctr">
                            <a:lnSpc>
                              <a:spcPct val="150000"/>
                            </a:lnSpc>
                            <a:spcBef>
                              <a:spcPts val="600"/>
                            </a:spcBef>
                            <a:spcAft>
                              <a:spcPts val="600"/>
                            </a:spcAft>
                          </a:pPr>
                          <a:r>
                            <a:rPr lang="es-ES" sz="1000">
                              <a:effectLst/>
                            </a:rPr>
                            <a:t>Distancia agitador-base del tanque</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𝐶</m:t>
                                </m:r>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r>
                                      <a:rPr lang="es-ES" sz="1000">
                                        <a:effectLst/>
                                        <a:latin typeface="Cambria Math" panose="02040503050406030204" pitchFamily="18" charset="0"/>
                                      </a:rPr>
                                      <m:t>𝑑</m:t>
                                    </m:r>
                                  </m:num>
                                  <m:den>
                                    <m:r>
                                      <a:rPr lang="es-ES" sz="1000">
                                        <a:effectLst/>
                                        <a:latin typeface="Cambria Math" panose="02040503050406030204" pitchFamily="18" charset="0"/>
                                      </a:rPr>
                                      <m:t>6</m:t>
                                    </m:r>
                                  </m:den>
                                </m:f>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𝑑</m:t>
                                </m:r>
                                <m:r>
                                  <a:rPr lang="es-ES" sz="1000">
                                    <a:effectLst/>
                                    <a:latin typeface="Cambria Math" panose="02040503050406030204" pitchFamily="18" charset="0"/>
                                  </a:rPr>
                                  <m:t>=</m:t>
                                </m:r>
                                <m:r>
                                  <a:rPr lang="es-ES" sz="1000">
                                    <a:effectLst/>
                                    <a:latin typeface="Cambria Math" panose="02040503050406030204" pitchFamily="18" charset="0"/>
                                  </a:rPr>
                                  <m:t>𝐷𝑖</m:t>
                                </m:r>
                                <m:r>
                                  <a:rPr lang="es-ES" sz="1000">
                                    <a:effectLst/>
                                    <a:latin typeface="Cambria Math" panose="02040503050406030204" pitchFamily="18" charset="0"/>
                                  </a:rPr>
                                  <m:t>á</m:t>
                                </m:r>
                                <m:r>
                                  <a:rPr lang="es-ES" sz="1000">
                                    <a:effectLst/>
                                    <a:latin typeface="Cambria Math" panose="02040503050406030204" pitchFamily="18" charset="0"/>
                                  </a:rPr>
                                  <m:t>𝑚𝑒𝑡𝑟𝑜</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𝑙𝑎</m:t>
                                </m:r>
                                <m:r>
                                  <a:rPr lang="es-ES" sz="1000">
                                    <a:effectLst/>
                                    <a:latin typeface="Cambria Math" panose="02040503050406030204" pitchFamily="18" charset="0"/>
                                  </a:rPr>
                                  <m:t> </m:t>
                                </m:r>
                                <m:r>
                                  <a:rPr lang="es-ES" sz="1000">
                                    <a:effectLst/>
                                    <a:latin typeface="Cambria Math" panose="02040503050406030204" pitchFamily="18" charset="0"/>
                                  </a:rPr>
                                  <m:t>𝑐</m:t>
                                </m:r>
                                <m:r>
                                  <a:rPr lang="es-ES" sz="1000">
                                    <a:effectLst/>
                                    <a:latin typeface="Cambria Math" panose="02040503050406030204" pitchFamily="18" charset="0"/>
                                  </a:rPr>
                                  <m:t>á</m:t>
                                </m:r>
                                <m:r>
                                  <a:rPr lang="es-ES" sz="1000">
                                    <a:effectLst/>
                                    <a:latin typeface="Cambria Math" panose="02040503050406030204" pitchFamily="18" charset="0"/>
                                  </a:rPr>
                                  <m:t>𝑚𝑎𝑟𝑎</m:t>
                                </m:r>
                                <m:r>
                                  <a:rPr lang="es-ES" sz="1000">
                                    <a:effectLst/>
                                    <a:latin typeface="Cambria Math" panose="02040503050406030204" pitchFamily="18" charset="0"/>
                                  </a:rPr>
                                  <m:t> </m:t>
                                </m:r>
                                <m:r>
                                  <a:rPr lang="es-ES" sz="1000">
                                    <a:effectLst/>
                                    <a:latin typeface="Cambria Math" panose="02040503050406030204" pitchFamily="18" charset="0"/>
                                  </a:rPr>
                                  <m:t>𝑑𝑒</m:t>
                                </m:r>
                                <m:r>
                                  <a:rPr lang="es-ES" sz="1000">
                                    <a:effectLst/>
                                    <a:latin typeface="Cambria Math" panose="02040503050406030204" pitchFamily="18" charset="0"/>
                                  </a:rPr>
                                  <m:t> </m:t>
                                </m:r>
                                <m:r>
                                  <a:rPr lang="es-ES" sz="1000">
                                    <a:effectLst/>
                                    <a:latin typeface="Cambria Math" panose="02040503050406030204" pitchFamily="18" charset="0"/>
                                  </a:rPr>
                                  <m:t>𝑐𝑢𝑙𝑡𝑖𝑣𝑜</m:t>
                                </m:r>
                                <m:r>
                                  <a:rPr lang="es-ES" sz="1000">
                                    <a:effectLst/>
                                    <a:latin typeface="Cambria Math" panose="02040503050406030204" pitchFamily="18" charset="0"/>
                                  </a:rPr>
                                  <m:t>.</m:t>
                                </m:r>
                              </m:oMath>
                            </m:oMathPara>
                          </a14:m>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4434838"/>
                      </a:ext>
                    </a:extLst>
                  </a:tr>
                  <a:tr h="220114">
                    <a:tc>
                      <a:txBody>
                        <a:bodyPr/>
                        <a:lstStyle/>
                        <a:p>
                          <a:pPr algn="ctr">
                            <a:lnSpc>
                              <a:spcPct val="150000"/>
                            </a:lnSpc>
                            <a:spcBef>
                              <a:spcPts val="600"/>
                            </a:spcBef>
                            <a:spcAft>
                              <a:spcPts val="600"/>
                            </a:spcAft>
                          </a:pPr>
                          <a:r>
                            <a:rPr lang="es-ES" sz="1000" dirty="0">
                              <a:effectLst/>
                            </a:rPr>
                            <a:t>Anchura alabe</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𝑊</m:t>
                                </m:r>
                                <m:r>
                                  <a:rPr lang="es-ES" sz="1000">
                                    <a:effectLst/>
                                    <a:latin typeface="Cambria Math" panose="02040503050406030204" pitchFamily="18" charset="0"/>
                                  </a:rPr>
                                  <m:t>=</m:t>
                                </m:r>
                                <m:f>
                                  <m:fPr>
                                    <m:ctrlPr>
                                      <a:rPr lang="es-MX" sz="1000" i="1">
                                        <a:effectLst/>
                                        <a:latin typeface="Cambria Math" panose="02040503050406030204" pitchFamily="18" charset="0"/>
                                      </a:rPr>
                                    </m:ctrlPr>
                                  </m:fPr>
                                  <m:num>
                                    <m:r>
                                      <a:rPr lang="es-ES" sz="1000">
                                        <a:effectLst/>
                                        <a:latin typeface="Cambria Math" panose="02040503050406030204" pitchFamily="18" charset="0"/>
                                      </a:rPr>
                                      <m:t>𝐷</m:t>
                                    </m:r>
                                  </m:num>
                                  <m:den>
                                    <m:r>
                                      <a:rPr lang="es-ES" sz="1000">
                                        <a:effectLst/>
                                        <a:latin typeface="Cambria Math" panose="02040503050406030204" pitchFamily="18" charset="0"/>
                                      </a:rPr>
                                      <m:t>8</m:t>
                                    </m:r>
                                  </m:den>
                                </m:f>
                              </m:oMath>
                            </m:oMathPara>
                          </a14:m>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000">
                                    <a:effectLst/>
                                    <a:latin typeface="Cambria Math" panose="02040503050406030204" pitchFamily="18" charset="0"/>
                                  </a:rPr>
                                  <m:t>𝐷</m:t>
                                </m:r>
                                <m:r>
                                  <a:rPr lang="es-ES" sz="1000">
                                    <a:effectLst/>
                                    <a:latin typeface="Cambria Math" panose="02040503050406030204" pitchFamily="18" charset="0"/>
                                  </a:rPr>
                                  <m:t>=</m:t>
                                </m:r>
                                <m:r>
                                  <a:rPr lang="es-ES" sz="1000">
                                    <a:effectLst/>
                                    <a:latin typeface="Cambria Math" panose="02040503050406030204" pitchFamily="18" charset="0"/>
                                  </a:rPr>
                                  <m:t>𝐴𝑛𝑐h𝑜</m:t>
                                </m:r>
                                <m:r>
                                  <a:rPr lang="es-ES" sz="1000">
                                    <a:effectLst/>
                                    <a:latin typeface="Cambria Math" panose="02040503050406030204" pitchFamily="18" charset="0"/>
                                  </a:rPr>
                                  <m:t> </m:t>
                                </m:r>
                                <m:r>
                                  <a:rPr lang="es-ES" sz="1000">
                                    <a:effectLst/>
                                    <a:latin typeface="Cambria Math" panose="02040503050406030204" pitchFamily="18" charset="0"/>
                                  </a:rPr>
                                  <m:t>𝑑𝑒𝑙</m:t>
                                </m:r>
                                <m:r>
                                  <a:rPr lang="es-ES" sz="1000">
                                    <a:effectLst/>
                                    <a:latin typeface="Cambria Math" panose="02040503050406030204" pitchFamily="18" charset="0"/>
                                  </a:rPr>
                                  <m:t> </m:t>
                                </m:r>
                                <m:r>
                                  <a:rPr lang="es-ES" sz="1000">
                                    <a:effectLst/>
                                    <a:latin typeface="Cambria Math" panose="02040503050406030204" pitchFamily="18" charset="0"/>
                                  </a:rPr>
                                  <m:t>𝑎𝑔𝑖𝑡𝑎𝑑𝑜𝑟</m:t>
                                </m:r>
                                <m:r>
                                  <a:rPr lang="es-ES" sz="1000">
                                    <a:effectLst/>
                                    <a:latin typeface="Cambria Math" panose="02040503050406030204" pitchFamily="18" charset="0"/>
                                  </a:rPr>
                                  <m:t>.</m:t>
                                </m:r>
                              </m:oMath>
                            </m:oMathPara>
                          </a14:m>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252597"/>
                      </a:ext>
                    </a:extLst>
                  </a:tr>
                </a:tbl>
              </a:graphicData>
            </a:graphic>
          </p:graphicFrame>
        </mc:Choice>
        <mc:Fallback xmlns="">
          <p:graphicFrame>
            <p:nvGraphicFramePr>
              <p:cNvPr id="11" name="Tabla 10">
                <a:extLst>
                  <a:ext uri="{FF2B5EF4-FFF2-40B4-BE49-F238E27FC236}">
                    <a16:creationId xmlns:a16="http://schemas.microsoft.com/office/drawing/2014/main" id="{CA8E286B-0CF4-4F57-B434-3AF806678256}"/>
                  </a:ext>
                </a:extLst>
              </p:cNvPr>
              <p:cNvGraphicFramePr>
                <a:graphicFrameLocks noGrp="1"/>
              </p:cNvGraphicFramePr>
              <p:nvPr>
                <p:extLst>
                  <p:ext uri="{D42A27DB-BD31-4B8C-83A1-F6EECF244321}">
                    <p14:modId xmlns:p14="http://schemas.microsoft.com/office/powerpoint/2010/main" val="3258746531"/>
                  </p:ext>
                </p:extLst>
              </p:nvPr>
            </p:nvGraphicFramePr>
            <p:xfrm>
              <a:off x="725131" y="805059"/>
              <a:ext cx="5218469" cy="5363279"/>
            </p:xfrm>
            <a:graphic>
              <a:graphicData uri="http://schemas.openxmlformats.org/drawingml/2006/table">
                <a:tbl>
                  <a:tblPr firstRow="1" firstCol="1" bandRow="1">
                    <a:tableStyleId>{68D230F3-CF80-4859-8CE7-A43EE81993B5}</a:tableStyleId>
                  </a:tblPr>
                  <a:tblGrid>
                    <a:gridCol w="1076734">
                      <a:extLst>
                        <a:ext uri="{9D8B030D-6E8A-4147-A177-3AD203B41FA5}">
                          <a16:colId xmlns:a16="http://schemas.microsoft.com/office/drawing/2014/main" val="3189468411"/>
                        </a:ext>
                      </a:extLst>
                    </a:gridCol>
                    <a:gridCol w="1162849">
                      <a:extLst>
                        <a:ext uri="{9D8B030D-6E8A-4147-A177-3AD203B41FA5}">
                          <a16:colId xmlns:a16="http://schemas.microsoft.com/office/drawing/2014/main" val="2648546063"/>
                        </a:ext>
                      </a:extLst>
                    </a:gridCol>
                    <a:gridCol w="2978886">
                      <a:extLst>
                        <a:ext uri="{9D8B030D-6E8A-4147-A177-3AD203B41FA5}">
                          <a16:colId xmlns:a16="http://schemas.microsoft.com/office/drawing/2014/main" val="3140945706"/>
                        </a:ext>
                      </a:extLst>
                    </a:gridCol>
                  </a:tblGrid>
                  <a:tr h="243220">
                    <a:tc>
                      <a:txBody>
                        <a:bodyPr/>
                        <a:lstStyle/>
                        <a:p>
                          <a:pPr algn="ctr">
                            <a:lnSpc>
                              <a:spcPct val="150000"/>
                            </a:lnSpc>
                            <a:spcBef>
                              <a:spcPts val="600"/>
                            </a:spcBef>
                            <a:spcAft>
                              <a:spcPts val="600"/>
                            </a:spcAft>
                          </a:pPr>
                          <a:r>
                            <a:rPr lang="es-ES" sz="1000" dirty="0">
                              <a:effectLst/>
                            </a:rPr>
                            <a:t>Cálculo</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9EB786"/>
                        </a:solidFill>
                      </a:tcPr>
                    </a:tc>
                    <a:tc>
                      <a:txBody>
                        <a:bodyPr/>
                        <a:lstStyle/>
                        <a:p>
                          <a:pPr algn="ctr">
                            <a:lnSpc>
                              <a:spcPct val="150000"/>
                            </a:lnSpc>
                            <a:spcBef>
                              <a:spcPts val="600"/>
                            </a:spcBef>
                            <a:spcAft>
                              <a:spcPts val="600"/>
                            </a:spcAft>
                          </a:pPr>
                          <a:r>
                            <a:rPr lang="es-ES" sz="1000" dirty="0">
                              <a:effectLst/>
                            </a:rPr>
                            <a:t>Fórmula</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T w="12700" cap="flat" cmpd="sng" algn="ctr">
                          <a:solidFill>
                            <a:schemeClr val="tx1"/>
                          </a:solidFill>
                          <a:prstDash val="solid"/>
                          <a:round/>
                          <a:headEnd type="none" w="med" len="med"/>
                          <a:tailEnd type="none" w="med" len="med"/>
                        </a:lnT>
                        <a:solidFill>
                          <a:srgbClr val="9EB786"/>
                        </a:solidFill>
                      </a:tcPr>
                    </a:tc>
                    <a:tc>
                      <a:txBody>
                        <a:bodyPr/>
                        <a:lstStyle/>
                        <a:p>
                          <a:pPr algn="ctr">
                            <a:lnSpc>
                              <a:spcPct val="150000"/>
                            </a:lnSpc>
                            <a:spcBef>
                              <a:spcPts val="600"/>
                            </a:spcBef>
                            <a:spcAft>
                              <a:spcPts val="600"/>
                            </a:spcAft>
                          </a:pPr>
                          <a:r>
                            <a:rPr lang="es-ES" sz="1000" dirty="0">
                              <a:effectLst/>
                            </a:rPr>
                            <a:t>Donde:</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EB786"/>
                        </a:solidFill>
                      </a:tcPr>
                    </a:tc>
                    <a:extLst>
                      <a:ext uri="{0D108BD9-81ED-4DB2-BD59-A6C34878D82A}">
                        <a16:rowId xmlns:a16="http://schemas.microsoft.com/office/drawing/2014/main" val="3631677253"/>
                      </a:ext>
                    </a:extLst>
                  </a:tr>
                  <a:tr h="661162">
                    <a:tc>
                      <a:txBody>
                        <a:bodyPr/>
                        <a:lstStyle/>
                        <a:p>
                          <a:pPr algn="ctr">
                            <a:lnSpc>
                              <a:spcPct val="150000"/>
                            </a:lnSpc>
                            <a:spcBef>
                              <a:spcPts val="600"/>
                            </a:spcBef>
                            <a:spcAft>
                              <a:spcPts val="600"/>
                            </a:spcAft>
                          </a:pPr>
                          <a:r>
                            <a:rPr lang="es-ES" sz="1000">
                              <a:effectLst/>
                            </a:rPr>
                            <a:t>Volumen útil del tanque de fermentación</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37963" r="-257592" b="-679630"/>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37963" r="-613" b="-679630"/>
                          </a:stretch>
                        </a:blipFill>
                      </a:tcPr>
                    </a:tc>
                    <a:extLst>
                      <a:ext uri="{0D108BD9-81ED-4DB2-BD59-A6C34878D82A}">
                        <a16:rowId xmlns:a16="http://schemas.microsoft.com/office/drawing/2014/main" val="361993410"/>
                      </a:ext>
                    </a:extLst>
                  </a:tr>
                  <a:tr h="784352">
                    <a:tc>
                      <a:txBody>
                        <a:bodyPr/>
                        <a:lstStyle/>
                        <a:p>
                          <a:pPr algn="ctr">
                            <a:lnSpc>
                              <a:spcPct val="150000"/>
                            </a:lnSpc>
                            <a:spcBef>
                              <a:spcPts val="600"/>
                            </a:spcBef>
                            <a:spcAft>
                              <a:spcPts val="600"/>
                            </a:spcAft>
                          </a:pPr>
                          <a:r>
                            <a:rPr lang="es-ES" sz="1000">
                              <a:effectLst/>
                            </a:rPr>
                            <a:t>Volumen total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115504" r="-257592" b="-468992"/>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115504" r="-613" b="-468992"/>
                          </a:stretch>
                        </a:blipFill>
                      </a:tcPr>
                    </a:tc>
                    <a:extLst>
                      <a:ext uri="{0D108BD9-81ED-4DB2-BD59-A6C34878D82A}">
                        <a16:rowId xmlns:a16="http://schemas.microsoft.com/office/drawing/2014/main" val="3655063901"/>
                      </a:ext>
                    </a:extLst>
                  </a:tr>
                  <a:tr h="889762">
                    <a:tc>
                      <a:txBody>
                        <a:bodyPr/>
                        <a:lstStyle/>
                        <a:p>
                          <a:pPr algn="ctr">
                            <a:lnSpc>
                              <a:spcPct val="150000"/>
                            </a:lnSpc>
                            <a:spcBef>
                              <a:spcPts val="600"/>
                            </a:spcBef>
                            <a:spcAft>
                              <a:spcPts val="600"/>
                            </a:spcAft>
                          </a:pPr>
                          <a:r>
                            <a:rPr lang="es-ES" sz="1000">
                              <a:effectLst/>
                            </a:rPr>
                            <a:t>Altura de la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190411" r="-257592" b="-314384"/>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190411" r="-613" b="-314384"/>
                          </a:stretch>
                        </a:blipFill>
                      </a:tcPr>
                    </a:tc>
                    <a:extLst>
                      <a:ext uri="{0D108BD9-81ED-4DB2-BD59-A6C34878D82A}">
                        <a16:rowId xmlns:a16="http://schemas.microsoft.com/office/drawing/2014/main" val="2586813414"/>
                      </a:ext>
                    </a:extLst>
                  </a:tr>
                  <a:tr h="599113">
                    <a:tc>
                      <a:txBody>
                        <a:bodyPr/>
                        <a:lstStyle/>
                        <a:p>
                          <a:pPr algn="ctr">
                            <a:lnSpc>
                              <a:spcPct val="150000"/>
                            </a:lnSpc>
                            <a:spcBef>
                              <a:spcPts val="600"/>
                            </a:spcBef>
                            <a:spcAft>
                              <a:spcPts val="600"/>
                            </a:spcAft>
                          </a:pPr>
                          <a:r>
                            <a:rPr lang="es-ES" sz="1000">
                              <a:effectLst/>
                            </a:rPr>
                            <a:t>Diámetro de la cámara de cultivo</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432653" r="-257592" b="-368367"/>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432653" r="-613" b="-368367"/>
                          </a:stretch>
                        </a:blipFill>
                      </a:tcPr>
                    </a:tc>
                    <a:extLst>
                      <a:ext uri="{0D108BD9-81ED-4DB2-BD59-A6C34878D82A}">
                        <a16:rowId xmlns:a16="http://schemas.microsoft.com/office/drawing/2014/main" val="2730817046"/>
                      </a:ext>
                    </a:extLst>
                  </a:tr>
                  <a:tr h="510159">
                    <a:tc>
                      <a:txBody>
                        <a:bodyPr/>
                        <a:lstStyle/>
                        <a:p>
                          <a:pPr algn="ctr">
                            <a:lnSpc>
                              <a:spcPct val="150000"/>
                            </a:lnSpc>
                            <a:spcBef>
                              <a:spcPts val="600"/>
                            </a:spcBef>
                            <a:spcAft>
                              <a:spcPts val="600"/>
                            </a:spcAft>
                          </a:pPr>
                          <a:r>
                            <a:rPr lang="es-ES" sz="1000">
                              <a:effectLst/>
                            </a:rPr>
                            <a:t>Ancho del agitador</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621429" r="-257592" b="-329762"/>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621429" r="-613" b="-329762"/>
                          </a:stretch>
                        </a:blipFill>
                      </a:tcPr>
                    </a:tc>
                    <a:extLst>
                      <a:ext uri="{0D108BD9-81ED-4DB2-BD59-A6C34878D82A}">
                        <a16:rowId xmlns:a16="http://schemas.microsoft.com/office/drawing/2014/main" val="1766835697"/>
                      </a:ext>
                    </a:extLst>
                  </a:tr>
                  <a:tr h="510159">
                    <a:tc>
                      <a:txBody>
                        <a:bodyPr/>
                        <a:lstStyle/>
                        <a:p>
                          <a:pPr algn="ctr">
                            <a:lnSpc>
                              <a:spcPct val="150000"/>
                            </a:lnSpc>
                            <a:spcBef>
                              <a:spcPts val="600"/>
                            </a:spcBef>
                            <a:spcAft>
                              <a:spcPts val="600"/>
                            </a:spcAft>
                          </a:pPr>
                          <a:r>
                            <a:rPr lang="es-ES" sz="1000">
                              <a:effectLst/>
                            </a:rPr>
                            <a:t>Longitud del agitador</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721429" r="-257592" b="-229762"/>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721429" r="-613" b="-229762"/>
                          </a:stretch>
                        </a:blipFill>
                      </a:tcPr>
                    </a:tc>
                    <a:extLst>
                      <a:ext uri="{0D108BD9-81ED-4DB2-BD59-A6C34878D82A}">
                        <a16:rowId xmlns:a16="http://schemas.microsoft.com/office/drawing/2014/main" val="2024009670"/>
                      </a:ext>
                    </a:extLst>
                  </a:tr>
                  <a:tr h="661162">
                    <a:tc>
                      <a:txBody>
                        <a:bodyPr/>
                        <a:lstStyle/>
                        <a:p>
                          <a:pPr algn="ctr">
                            <a:lnSpc>
                              <a:spcPct val="150000"/>
                            </a:lnSpc>
                            <a:spcBef>
                              <a:spcPts val="600"/>
                            </a:spcBef>
                            <a:spcAft>
                              <a:spcPts val="600"/>
                            </a:spcAft>
                          </a:pPr>
                          <a:r>
                            <a:rPr lang="es-ES" sz="1000">
                              <a:effectLst/>
                            </a:rPr>
                            <a:t>Distancia agitador-base del tanque</a:t>
                          </a:r>
                          <a:endParaRPr lang="es-MX" sz="10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tcPr>
                    </a:tc>
                    <a:tc>
                      <a:txBody>
                        <a:bodyPr/>
                        <a:lstStyle/>
                        <a:p>
                          <a:endParaRPr lang="es-MX"/>
                        </a:p>
                      </a:txBody>
                      <a:tcPr marL="51094" marR="51094" marT="0" marB="0">
                        <a:blipFill>
                          <a:blip r:embed="rId2"/>
                          <a:stretch>
                            <a:fillRect l="-93194" t="-638889" r="-257592" b="-78704"/>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blipFill>
                          <a:blip r:embed="rId2"/>
                          <a:stretch>
                            <a:fillRect l="-75460" t="-638889" r="-613" b="-78704"/>
                          </a:stretch>
                        </a:blipFill>
                      </a:tcPr>
                    </a:tc>
                    <a:extLst>
                      <a:ext uri="{0D108BD9-81ED-4DB2-BD59-A6C34878D82A}">
                        <a16:rowId xmlns:a16="http://schemas.microsoft.com/office/drawing/2014/main" val="4044434838"/>
                      </a:ext>
                    </a:extLst>
                  </a:tr>
                  <a:tr h="504190">
                    <a:tc>
                      <a:txBody>
                        <a:bodyPr/>
                        <a:lstStyle/>
                        <a:p>
                          <a:pPr algn="ctr">
                            <a:lnSpc>
                              <a:spcPct val="150000"/>
                            </a:lnSpc>
                            <a:spcBef>
                              <a:spcPts val="600"/>
                            </a:spcBef>
                            <a:spcAft>
                              <a:spcPts val="600"/>
                            </a:spcAft>
                          </a:pPr>
                          <a:r>
                            <a:rPr lang="es-ES" sz="1000" dirty="0">
                              <a:effectLst/>
                            </a:rPr>
                            <a:t>Anchura alabe</a:t>
                          </a:r>
                          <a:endParaRPr lang="es-MX" sz="10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s-MX"/>
                        </a:p>
                      </a:txBody>
                      <a:tcPr marL="51094" marR="51094" marT="0" marB="0">
                        <a:lnB w="12700" cap="flat" cmpd="sng" algn="ctr">
                          <a:solidFill>
                            <a:schemeClr val="tx1"/>
                          </a:solidFill>
                          <a:prstDash val="solid"/>
                          <a:round/>
                          <a:headEnd type="none" w="med" len="med"/>
                          <a:tailEnd type="none" w="med" len="med"/>
                        </a:lnB>
                        <a:blipFill>
                          <a:blip r:embed="rId2"/>
                          <a:stretch>
                            <a:fillRect l="-93194" t="-961446" r="-257592" b="-2410"/>
                          </a:stretch>
                        </a:blipFill>
                      </a:tcPr>
                    </a:tc>
                    <a:tc>
                      <a:txBody>
                        <a:bodyPr/>
                        <a:lstStyle/>
                        <a:p>
                          <a:endParaRPr lang="es-MX"/>
                        </a:p>
                      </a:txBody>
                      <a:tcPr marL="51094" marR="5109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stretch>
                            <a:fillRect l="-75460" t="-961446" r="-613" b="-2410"/>
                          </a:stretch>
                        </a:blipFill>
                      </a:tcPr>
                    </a:tc>
                    <a:extLst>
                      <a:ext uri="{0D108BD9-81ED-4DB2-BD59-A6C34878D82A}">
                        <a16:rowId xmlns:a16="http://schemas.microsoft.com/office/drawing/2014/main" val="256625259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a 11">
                <a:extLst>
                  <a:ext uri="{FF2B5EF4-FFF2-40B4-BE49-F238E27FC236}">
                    <a16:creationId xmlns:a16="http://schemas.microsoft.com/office/drawing/2014/main" id="{46C344EE-EA04-4CF0-9D32-AA92F36CDF43}"/>
                  </a:ext>
                </a:extLst>
              </p:cNvPr>
              <p:cNvGraphicFramePr>
                <a:graphicFrameLocks noGrp="1"/>
              </p:cNvGraphicFramePr>
              <p:nvPr>
                <p:extLst>
                  <p:ext uri="{D42A27DB-BD31-4B8C-83A1-F6EECF244321}">
                    <p14:modId xmlns:p14="http://schemas.microsoft.com/office/powerpoint/2010/main" val="1122774799"/>
                  </p:ext>
                </p:extLst>
              </p:nvPr>
            </p:nvGraphicFramePr>
            <p:xfrm>
              <a:off x="5943600" y="805059"/>
              <a:ext cx="5672728" cy="5362590"/>
            </p:xfrm>
            <a:graphic>
              <a:graphicData uri="http://schemas.openxmlformats.org/drawingml/2006/table">
                <a:tbl>
                  <a:tblPr firstRow="1" firstCol="1" bandRow="1">
                    <a:tableStyleId>{10A1B5D5-9B99-4C35-A422-299274C87663}</a:tableStyleId>
                  </a:tblPr>
                  <a:tblGrid>
                    <a:gridCol w="1143000">
                      <a:extLst>
                        <a:ext uri="{9D8B030D-6E8A-4147-A177-3AD203B41FA5}">
                          <a16:colId xmlns:a16="http://schemas.microsoft.com/office/drawing/2014/main" val="1521733657"/>
                        </a:ext>
                      </a:extLst>
                    </a:gridCol>
                    <a:gridCol w="1070249">
                      <a:extLst>
                        <a:ext uri="{9D8B030D-6E8A-4147-A177-3AD203B41FA5}">
                          <a16:colId xmlns:a16="http://schemas.microsoft.com/office/drawing/2014/main" val="1917668930"/>
                        </a:ext>
                      </a:extLst>
                    </a:gridCol>
                    <a:gridCol w="3459479">
                      <a:extLst>
                        <a:ext uri="{9D8B030D-6E8A-4147-A177-3AD203B41FA5}">
                          <a16:colId xmlns:a16="http://schemas.microsoft.com/office/drawing/2014/main" val="2637184695"/>
                        </a:ext>
                      </a:extLst>
                    </a:gridCol>
                  </a:tblGrid>
                  <a:tr h="242691">
                    <a:tc>
                      <a:txBody>
                        <a:bodyPr/>
                        <a:lstStyle/>
                        <a:p>
                          <a:pPr algn="ctr">
                            <a:lnSpc>
                              <a:spcPct val="150000"/>
                            </a:lnSpc>
                            <a:spcBef>
                              <a:spcPts val="600"/>
                            </a:spcBef>
                            <a:spcAft>
                              <a:spcPts val="600"/>
                            </a:spcAft>
                          </a:pPr>
                          <a:r>
                            <a:rPr lang="es-ES" sz="1000" dirty="0">
                              <a:solidFill>
                                <a:schemeClr val="tx1"/>
                              </a:solidFill>
                              <a:effectLst/>
                            </a:rPr>
                            <a:t>Cálculo</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tc>
                      <a:txBody>
                        <a:bodyPr/>
                        <a:lstStyle/>
                        <a:p>
                          <a:pPr algn="ctr">
                            <a:lnSpc>
                              <a:spcPct val="150000"/>
                            </a:lnSpc>
                            <a:spcBef>
                              <a:spcPts val="600"/>
                            </a:spcBef>
                            <a:spcAft>
                              <a:spcPts val="600"/>
                            </a:spcAft>
                          </a:pPr>
                          <a:r>
                            <a:rPr lang="es-ES" sz="1000" dirty="0">
                              <a:solidFill>
                                <a:schemeClr val="tx1"/>
                              </a:solidFill>
                              <a:effectLst/>
                            </a:rPr>
                            <a:t>Fórmula</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tc>
                      <a:txBody>
                        <a:bodyPr/>
                        <a:lstStyle/>
                        <a:p>
                          <a:pPr algn="ctr">
                            <a:lnSpc>
                              <a:spcPct val="150000"/>
                            </a:lnSpc>
                            <a:spcBef>
                              <a:spcPts val="600"/>
                            </a:spcBef>
                            <a:spcAft>
                              <a:spcPts val="600"/>
                            </a:spcAft>
                          </a:pPr>
                          <a:r>
                            <a:rPr lang="es-ES" sz="1000" dirty="0">
                              <a:solidFill>
                                <a:schemeClr val="tx1"/>
                              </a:solidFill>
                              <a:effectLst/>
                            </a:rPr>
                            <a:t>Donde:</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extLst>
                      <a:ext uri="{0D108BD9-81ED-4DB2-BD59-A6C34878D82A}">
                        <a16:rowId xmlns:a16="http://schemas.microsoft.com/office/drawing/2014/main" val="1317045520"/>
                      </a:ext>
                    </a:extLst>
                  </a:tr>
                  <a:tr h="464337">
                    <a:tc>
                      <a:txBody>
                        <a:bodyPr/>
                        <a:lstStyle/>
                        <a:p>
                          <a:pPr algn="ctr">
                            <a:lnSpc>
                              <a:spcPct val="150000"/>
                            </a:lnSpc>
                            <a:spcBef>
                              <a:spcPts val="600"/>
                            </a:spcBef>
                            <a:spcAft>
                              <a:spcPts val="600"/>
                            </a:spcAft>
                          </a:pPr>
                          <a:r>
                            <a:rPr lang="es-ES" sz="900" dirty="0">
                              <a:effectLst/>
                            </a:rPr>
                            <a:t>Longitud alabe</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b="0" i="1">
                                    <a:effectLst/>
                                    <a:latin typeface="Cambria Math" panose="02040503050406030204" pitchFamily="18" charset="0"/>
                                  </a:rPr>
                                  <m:t>𝐿</m:t>
                                </m:r>
                                <m:r>
                                  <a:rPr lang="es-ES" sz="900" b="0">
                                    <a:effectLst/>
                                    <a:latin typeface="Cambria Math" panose="02040503050406030204" pitchFamily="18" charset="0"/>
                                  </a:rPr>
                                  <m:t>=</m:t>
                                </m:r>
                                <m:f>
                                  <m:fPr>
                                    <m:ctrlPr>
                                      <a:rPr lang="es-MX" sz="900" b="0" i="1">
                                        <a:effectLst/>
                                        <a:latin typeface="Cambria Math" panose="02040503050406030204" pitchFamily="18" charset="0"/>
                                      </a:rPr>
                                    </m:ctrlPr>
                                  </m:fPr>
                                  <m:num>
                                    <m:r>
                                      <a:rPr lang="es-ES" sz="900" b="0" i="1">
                                        <a:effectLst/>
                                        <a:latin typeface="Cambria Math" panose="02040503050406030204" pitchFamily="18" charset="0"/>
                                      </a:rPr>
                                      <m:t>𝑊</m:t>
                                    </m:r>
                                  </m:num>
                                  <m:den>
                                    <m:r>
                                      <a:rPr lang="es-ES" sz="900" b="0" i="1">
                                        <a:effectLst/>
                                        <a:latin typeface="Cambria Math" panose="02040503050406030204" pitchFamily="18" charset="0"/>
                                      </a:rPr>
                                      <m:t>2</m:t>
                                    </m:r>
                                  </m:den>
                                </m:f>
                              </m:oMath>
                            </m:oMathPara>
                          </a14:m>
                          <a:endParaRPr lang="es-MX" sz="900" b="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b="0" i="1">
                                    <a:effectLst/>
                                    <a:latin typeface="Cambria Math" panose="02040503050406030204" pitchFamily="18" charset="0"/>
                                  </a:rPr>
                                  <m:t>𝑊</m:t>
                                </m:r>
                                <m:r>
                                  <a:rPr lang="es-ES" sz="900" b="0">
                                    <a:effectLst/>
                                    <a:latin typeface="Cambria Math" panose="02040503050406030204" pitchFamily="18" charset="0"/>
                                  </a:rPr>
                                  <m:t>=</m:t>
                                </m:r>
                                <m:r>
                                  <a:rPr lang="es-ES" sz="900" b="0" i="1">
                                    <a:effectLst/>
                                    <a:latin typeface="Cambria Math" panose="02040503050406030204" pitchFamily="18" charset="0"/>
                                  </a:rPr>
                                  <m:t>𝐴𝑛𝑐h𝑜</m:t>
                                </m:r>
                                <m:r>
                                  <a:rPr lang="es-ES" sz="900" b="0">
                                    <a:effectLst/>
                                    <a:latin typeface="Cambria Math" panose="02040503050406030204" pitchFamily="18" charset="0"/>
                                  </a:rPr>
                                  <m:t> </m:t>
                                </m:r>
                                <m:r>
                                  <a:rPr lang="es-ES" sz="900" b="0" i="1">
                                    <a:effectLst/>
                                    <a:latin typeface="Cambria Math" panose="02040503050406030204" pitchFamily="18" charset="0"/>
                                  </a:rPr>
                                  <m:t>𝑑𝑒𝑙</m:t>
                                </m:r>
                                <m:r>
                                  <a:rPr lang="es-ES" sz="900" b="0">
                                    <a:effectLst/>
                                    <a:latin typeface="Cambria Math" panose="02040503050406030204" pitchFamily="18" charset="0"/>
                                  </a:rPr>
                                  <m:t> </m:t>
                                </m:r>
                                <m:r>
                                  <a:rPr lang="es-ES" sz="900" b="0" i="1">
                                    <a:effectLst/>
                                    <a:latin typeface="Cambria Math" panose="02040503050406030204" pitchFamily="18" charset="0"/>
                                  </a:rPr>
                                  <m:t>𝑎𝑙𝑎𝑏𝑒</m:t>
                                </m:r>
                                <m:r>
                                  <a:rPr lang="es-ES" sz="900" b="0">
                                    <a:effectLst/>
                                    <a:latin typeface="Cambria Math" panose="02040503050406030204" pitchFamily="18" charset="0"/>
                                  </a:rPr>
                                  <m:t>.</m:t>
                                </m:r>
                              </m:oMath>
                            </m:oMathPara>
                          </a14:m>
                          <a:endParaRPr lang="es-MX" sz="900" b="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890537"/>
                      </a:ext>
                    </a:extLst>
                  </a:tr>
                  <a:tr h="411070">
                    <a:tc>
                      <a:txBody>
                        <a:bodyPr/>
                        <a:lstStyle/>
                        <a:p>
                          <a:pPr algn="ctr">
                            <a:lnSpc>
                              <a:spcPct val="150000"/>
                            </a:lnSpc>
                            <a:spcBef>
                              <a:spcPts val="600"/>
                            </a:spcBef>
                            <a:spcAft>
                              <a:spcPts val="600"/>
                            </a:spcAft>
                          </a:pPr>
                          <a:r>
                            <a:rPr lang="es-ES" sz="900" dirty="0">
                              <a:effectLst/>
                            </a:rPr>
                            <a:t>Diámetro del tanque de calentamiento</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𝑇</m:t>
                                </m:r>
                                <m:r>
                                  <a:rPr lang="es-ES" sz="900">
                                    <a:effectLst/>
                                    <a:latin typeface="Cambria Math" panose="02040503050406030204" pitchFamily="18" charset="0"/>
                                  </a:rPr>
                                  <m:t>=</m:t>
                                </m:r>
                                <m:r>
                                  <a:rPr lang="es-ES" sz="900">
                                    <a:effectLst/>
                                    <a:latin typeface="Cambria Math" panose="02040503050406030204" pitchFamily="18" charset="0"/>
                                  </a:rPr>
                                  <m:t>𝑑</m:t>
                                </m:r>
                              </m:oMath>
                            </m:oMathPara>
                          </a14:m>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𝑑</m:t>
                                </m:r>
                                <m:r>
                                  <a:rPr lang="es-ES" sz="900">
                                    <a:effectLst/>
                                    <a:latin typeface="Cambria Math" panose="02040503050406030204" pitchFamily="18" charset="0"/>
                                  </a:rPr>
                                  <m:t>=</m:t>
                                </m:r>
                                <m:r>
                                  <a:rPr lang="es-ES" sz="900">
                                    <a:effectLst/>
                                    <a:latin typeface="Cambria Math" panose="02040503050406030204" pitchFamily="18" charset="0"/>
                                  </a:rPr>
                                  <m:t>𝐷𝑖</m:t>
                                </m:r>
                                <m:r>
                                  <a:rPr lang="es-ES" sz="900">
                                    <a:effectLst/>
                                    <a:latin typeface="Cambria Math" panose="02040503050406030204" pitchFamily="18" charset="0"/>
                                  </a:rPr>
                                  <m:t>á</m:t>
                                </m:r>
                                <m:r>
                                  <a:rPr lang="es-ES" sz="900">
                                    <a:effectLst/>
                                    <a:latin typeface="Cambria Math" panose="02040503050406030204" pitchFamily="18" charset="0"/>
                                  </a:rPr>
                                  <m:t>𝑚𝑒𝑡𝑟𝑜</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𝑙𝑎</m:t>
                                </m:r>
                                <m:r>
                                  <a:rPr lang="es-ES" sz="900">
                                    <a:effectLst/>
                                    <a:latin typeface="Cambria Math" panose="02040503050406030204" pitchFamily="18" charset="0"/>
                                  </a:rPr>
                                  <m:t> </m:t>
                                </m:r>
                                <m:r>
                                  <a:rPr lang="es-ES" sz="900">
                                    <a:effectLst/>
                                    <a:latin typeface="Cambria Math" panose="02040503050406030204" pitchFamily="18" charset="0"/>
                                  </a:rPr>
                                  <m:t>𝑐</m:t>
                                </m:r>
                                <m:r>
                                  <a:rPr lang="es-ES" sz="900">
                                    <a:effectLst/>
                                    <a:latin typeface="Cambria Math" panose="02040503050406030204" pitchFamily="18" charset="0"/>
                                  </a:rPr>
                                  <m:t>á</m:t>
                                </m:r>
                                <m:r>
                                  <a:rPr lang="es-ES" sz="900">
                                    <a:effectLst/>
                                    <a:latin typeface="Cambria Math" panose="02040503050406030204" pitchFamily="18" charset="0"/>
                                  </a:rPr>
                                  <m:t>𝑚𝑎𝑟𝑎</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𝑐𝑢𝑙𝑡𝑖𝑣𝑜</m:t>
                                </m:r>
                                <m:r>
                                  <a:rPr lang="es-ES" sz="900">
                                    <a:effectLst/>
                                    <a:latin typeface="Cambria Math" panose="02040503050406030204" pitchFamily="18" charset="0"/>
                                  </a:rPr>
                                  <m:t>.</m:t>
                                </m:r>
                              </m:oMath>
                            </m:oMathPara>
                          </a14:m>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4214982"/>
                      </a:ext>
                    </a:extLst>
                  </a:tr>
                  <a:tr h="471194">
                    <a:tc>
                      <a:txBody>
                        <a:bodyPr/>
                        <a:lstStyle/>
                        <a:p>
                          <a:pPr algn="ctr">
                            <a:lnSpc>
                              <a:spcPct val="150000"/>
                            </a:lnSpc>
                            <a:spcBef>
                              <a:spcPts val="600"/>
                            </a:spcBef>
                            <a:spcAft>
                              <a:spcPts val="600"/>
                            </a:spcAft>
                          </a:pPr>
                          <a:r>
                            <a:rPr lang="es-ES" sz="900" dirty="0">
                              <a:effectLst/>
                            </a:rPr>
                            <a:t>Altura del tanque de calentamiento</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𝐶</m:t>
                                </m:r>
                                <m:r>
                                  <a:rPr lang="es-ES" sz="900">
                                    <a:effectLst/>
                                    <a:latin typeface="Cambria Math" panose="02040503050406030204" pitchFamily="18" charset="0"/>
                                  </a:rPr>
                                  <m:t>= </m:t>
                                </m:r>
                                <m:f>
                                  <m:fPr>
                                    <m:ctrlPr>
                                      <a:rPr lang="es-MX" sz="900" i="1">
                                        <a:effectLst/>
                                        <a:latin typeface="Cambria Math" panose="02040503050406030204" pitchFamily="18" charset="0"/>
                                      </a:rPr>
                                    </m:ctrlPr>
                                  </m:fPr>
                                  <m:num>
                                    <m:r>
                                      <a:rPr lang="es-ES" sz="900">
                                        <a:effectLst/>
                                        <a:latin typeface="Cambria Math" panose="02040503050406030204" pitchFamily="18" charset="0"/>
                                      </a:rPr>
                                      <m:t>h</m:t>
                                    </m:r>
                                  </m:num>
                                  <m:den>
                                    <m:r>
                                      <a:rPr lang="es-ES" sz="900">
                                        <a:effectLst/>
                                        <a:latin typeface="Cambria Math" panose="02040503050406030204" pitchFamily="18" charset="0"/>
                                      </a:rPr>
                                      <m:t>3</m:t>
                                    </m:r>
                                  </m:den>
                                </m:f>
                              </m:oMath>
                            </m:oMathPara>
                          </a14:m>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smtClean="0">
                                    <a:effectLst/>
                                    <a:latin typeface="Cambria Math" panose="02040503050406030204" pitchFamily="18" charset="0"/>
                                  </a:rPr>
                                  <m:t>h</m:t>
                                </m:r>
                                <m:r>
                                  <a:rPr lang="es-ES" sz="900" smtClean="0">
                                    <a:effectLst/>
                                    <a:latin typeface="Cambria Math" panose="02040503050406030204" pitchFamily="18" charset="0"/>
                                  </a:rPr>
                                  <m:t>=</m:t>
                                </m:r>
                                <m:r>
                                  <a:rPr lang="es-ES" sz="900" smtClean="0">
                                    <a:effectLst/>
                                    <a:latin typeface="Cambria Math" panose="02040503050406030204" pitchFamily="18" charset="0"/>
                                  </a:rPr>
                                  <m:t>𝐴𝑙𝑡𝑢𝑟𝑎</m:t>
                                </m:r>
                                <m:r>
                                  <a:rPr lang="es-ES" sz="900" smtClean="0">
                                    <a:effectLst/>
                                    <a:latin typeface="Cambria Math" panose="02040503050406030204" pitchFamily="18" charset="0"/>
                                  </a:rPr>
                                  <m:t> </m:t>
                                </m:r>
                                <m:r>
                                  <a:rPr lang="es-ES" sz="900" smtClean="0">
                                    <a:effectLst/>
                                    <a:latin typeface="Cambria Math" panose="02040503050406030204" pitchFamily="18" charset="0"/>
                                  </a:rPr>
                                  <m:t>𝑑𝑒</m:t>
                                </m:r>
                                <m:r>
                                  <a:rPr lang="es-ES" sz="900" smtClean="0">
                                    <a:effectLst/>
                                    <a:latin typeface="Cambria Math" panose="02040503050406030204" pitchFamily="18" charset="0"/>
                                  </a:rPr>
                                  <m:t> </m:t>
                                </m:r>
                                <m:r>
                                  <a:rPr lang="es-ES" sz="900" smtClean="0">
                                    <a:effectLst/>
                                    <a:latin typeface="Cambria Math" panose="02040503050406030204" pitchFamily="18" charset="0"/>
                                  </a:rPr>
                                  <m:t>𝑙𝑎</m:t>
                                </m:r>
                                <m:r>
                                  <a:rPr lang="es-ES" sz="900" smtClean="0">
                                    <a:effectLst/>
                                    <a:latin typeface="Cambria Math" panose="02040503050406030204" pitchFamily="18" charset="0"/>
                                  </a:rPr>
                                  <m:t> </m:t>
                                </m:r>
                                <m:r>
                                  <a:rPr lang="es-ES" sz="900" smtClean="0">
                                    <a:effectLst/>
                                    <a:latin typeface="Cambria Math" panose="02040503050406030204" pitchFamily="18" charset="0"/>
                                  </a:rPr>
                                  <m:t>𝑐</m:t>
                                </m:r>
                                <m:r>
                                  <a:rPr lang="es-MX" sz="900" b="0" i="0" smtClean="0">
                                    <a:effectLst/>
                                    <a:latin typeface="Cambria Math" panose="02040503050406030204" pitchFamily="18" charset="0"/>
                                  </a:rPr>
                                  <m:t>á</m:t>
                                </m:r>
                                <m:r>
                                  <a:rPr lang="es-ES" sz="900">
                                    <a:effectLst/>
                                    <a:latin typeface="Cambria Math" panose="02040503050406030204" pitchFamily="18" charset="0"/>
                                  </a:rPr>
                                  <m:t>𝑚𝑎𝑟𝑎</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𝑐𝑢𝑙𝑡𝑖𝑣𝑜</m:t>
                                </m:r>
                                <m:r>
                                  <a:rPr lang="es-ES" sz="900">
                                    <a:effectLst/>
                                    <a:latin typeface="Cambria Math" panose="02040503050406030204" pitchFamily="18" charset="0"/>
                                  </a:rPr>
                                  <m:t>. </m:t>
                                </m:r>
                              </m:oMath>
                            </m:oMathPara>
                          </a14:m>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4996574"/>
                      </a:ext>
                    </a:extLst>
                  </a:tr>
                  <a:tr h="1660011">
                    <a:tc>
                      <a:txBody>
                        <a:bodyPr/>
                        <a:lstStyle/>
                        <a:p>
                          <a:pPr algn="ctr">
                            <a:lnSpc>
                              <a:spcPct val="150000"/>
                            </a:lnSpc>
                            <a:spcBef>
                              <a:spcPts val="600"/>
                            </a:spcBef>
                            <a:spcAft>
                              <a:spcPts val="600"/>
                            </a:spcAft>
                          </a:pPr>
                          <a:r>
                            <a:rPr lang="es-ES" sz="900">
                              <a:effectLst/>
                            </a:rPr>
                            <a:t>Número de Reynolds</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900" i="1">
                                        <a:effectLst/>
                                        <a:latin typeface="Cambria Math" panose="02040503050406030204" pitchFamily="18" charset="0"/>
                                      </a:rPr>
                                    </m:ctrlPr>
                                  </m:sSubPr>
                                  <m:e>
                                    <m:r>
                                      <a:rPr lang="es-ES" sz="900">
                                        <a:effectLst/>
                                        <a:latin typeface="Cambria Math" panose="02040503050406030204" pitchFamily="18" charset="0"/>
                                      </a:rPr>
                                      <m:t>𝑁</m:t>
                                    </m:r>
                                  </m:e>
                                  <m:sub>
                                    <m:r>
                                      <a:rPr lang="es-ES" sz="900">
                                        <a:effectLst/>
                                        <a:latin typeface="Cambria Math" panose="02040503050406030204" pitchFamily="18" charset="0"/>
                                      </a:rPr>
                                      <m:t>𝑅𝑒</m:t>
                                    </m:r>
                                  </m:sub>
                                </m:sSub>
                                <m:r>
                                  <a:rPr lang="es-ES" sz="900">
                                    <a:effectLst/>
                                    <a:latin typeface="Cambria Math" panose="02040503050406030204" pitchFamily="18" charset="0"/>
                                  </a:rPr>
                                  <m:t>=</m:t>
                                </m:r>
                                <m:d>
                                  <m:dPr>
                                    <m:ctrlPr>
                                      <a:rPr lang="es-MX" sz="900" i="1">
                                        <a:effectLst/>
                                        <a:latin typeface="Cambria Math" panose="02040503050406030204" pitchFamily="18" charset="0"/>
                                      </a:rPr>
                                    </m:ctrlPr>
                                  </m:dPr>
                                  <m:e>
                                    <m:f>
                                      <m:fPr>
                                        <m:ctrlPr>
                                          <a:rPr lang="es-MX" sz="900" i="1">
                                            <a:effectLst/>
                                            <a:latin typeface="Cambria Math" panose="02040503050406030204" pitchFamily="18" charset="0"/>
                                          </a:rPr>
                                        </m:ctrlPr>
                                      </m:fPr>
                                      <m:num>
                                        <m:sSup>
                                          <m:sSupPr>
                                            <m:ctrlPr>
                                              <a:rPr lang="es-MX" sz="900" i="1">
                                                <a:effectLst/>
                                                <a:latin typeface="Cambria Math" panose="02040503050406030204" pitchFamily="18" charset="0"/>
                                              </a:rPr>
                                            </m:ctrlPr>
                                          </m:sSupPr>
                                          <m:e>
                                            <m:sSub>
                                              <m:sSubPr>
                                                <m:ctrlPr>
                                                  <a:rPr lang="es-MX" sz="900" i="1">
                                                    <a:effectLst/>
                                                    <a:latin typeface="Cambria Math" panose="02040503050406030204" pitchFamily="18" charset="0"/>
                                                  </a:rPr>
                                                </m:ctrlPr>
                                              </m:sSubPr>
                                              <m:e>
                                                <m:r>
                                                  <a:rPr lang="es-ES" sz="900">
                                                    <a:effectLst/>
                                                    <a:latin typeface="Cambria Math" panose="02040503050406030204" pitchFamily="18" charset="0"/>
                                                  </a:rPr>
                                                  <m:t>𝐷</m:t>
                                                </m:r>
                                              </m:e>
                                              <m:sub>
                                                <m:r>
                                                  <a:rPr lang="es-ES" sz="900">
                                                    <a:effectLst/>
                                                    <a:latin typeface="Cambria Math" panose="02040503050406030204" pitchFamily="18" charset="0"/>
                                                  </a:rPr>
                                                  <m:t>𝑟</m:t>
                                                </m:r>
                                              </m:sub>
                                            </m:sSub>
                                          </m:e>
                                          <m:sup>
                                            <m:r>
                                              <a:rPr lang="es-ES" sz="900">
                                                <a:effectLst/>
                                                <a:latin typeface="Cambria Math" panose="02040503050406030204" pitchFamily="18" charset="0"/>
                                              </a:rPr>
                                              <m:t>2</m:t>
                                            </m:r>
                                          </m:sup>
                                        </m:sSup>
                                        <m:r>
                                          <a:rPr lang="es-ES" sz="900">
                                            <a:effectLst/>
                                            <a:latin typeface="Cambria Math" panose="02040503050406030204" pitchFamily="18" charset="0"/>
                                          </a:rPr>
                                          <m:t>𝑁</m:t>
                                        </m:r>
                                        <m:r>
                                          <a:rPr lang="es-ES" sz="900">
                                            <a:effectLst/>
                                            <a:latin typeface="Cambria Math" panose="02040503050406030204" pitchFamily="18" charset="0"/>
                                          </a:rPr>
                                          <m:t>𝜌</m:t>
                                        </m:r>
                                      </m:num>
                                      <m:den>
                                        <m:r>
                                          <a:rPr lang="es-ES" sz="900">
                                            <a:effectLst/>
                                            <a:latin typeface="Cambria Math" panose="02040503050406030204" pitchFamily="18" charset="0"/>
                                          </a:rPr>
                                          <m:t>𝜇</m:t>
                                        </m:r>
                                      </m:den>
                                    </m:f>
                                  </m:e>
                                </m:d>
                              </m:oMath>
                            </m:oMathPara>
                          </a14:m>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smtClean="0">
                                    <a:effectLst/>
                                    <a:latin typeface="Cambria Math" panose="02040503050406030204" pitchFamily="18" charset="0"/>
                                  </a:rPr>
                                  <m:t>𝑑</m:t>
                                </m:r>
                                <m:r>
                                  <a:rPr lang="es-ES" sz="900" smtClean="0">
                                    <a:effectLst/>
                                    <a:latin typeface="Cambria Math" panose="02040503050406030204" pitchFamily="18" charset="0"/>
                                  </a:rPr>
                                  <m:t>=</m:t>
                                </m:r>
                                <m:r>
                                  <a:rPr lang="es-ES" sz="900" smtClean="0">
                                    <a:effectLst/>
                                    <a:latin typeface="Cambria Math" panose="02040503050406030204" pitchFamily="18" charset="0"/>
                                  </a:rPr>
                                  <m:t>𝑑𝑖𝑎𝑚𝑒𝑡𝑟𝑜</m:t>
                                </m:r>
                                <m:r>
                                  <a:rPr lang="es-ES" sz="900" smtClean="0">
                                    <a:effectLst/>
                                    <a:latin typeface="Cambria Math" panose="02040503050406030204" pitchFamily="18" charset="0"/>
                                  </a:rPr>
                                  <m:t> </m:t>
                                </m:r>
                                <m:r>
                                  <a:rPr lang="es-ES" sz="900" smtClean="0">
                                    <a:effectLst/>
                                    <a:latin typeface="Cambria Math" panose="02040503050406030204" pitchFamily="18" charset="0"/>
                                  </a:rPr>
                                  <m:t>𝑑𝑒𝑙</m:t>
                                </m:r>
                                <m:r>
                                  <a:rPr lang="es-ES" sz="900" smtClean="0">
                                    <a:effectLst/>
                                    <a:latin typeface="Cambria Math" panose="02040503050406030204" pitchFamily="18" charset="0"/>
                                  </a:rPr>
                                  <m:t> </m:t>
                                </m:r>
                                <m:r>
                                  <a:rPr lang="es-ES" sz="900" smtClean="0">
                                    <a:effectLst/>
                                    <a:latin typeface="Cambria Math" panose="02040503050406030204" pitchFamily="18" charset="0"/>
                                  </a:rPr>
                                  <m:t>𝑟𝑜𝑑𝑒𝑡𝑒</m:t>
                                </m:r>
                                <m:r>
                                  <a:rPr lang="es-ES" sz="900" smtClean="0">
                                    <a:effectLst/>
                                    <a:latin typeface="Cambria Math" panose="02040503050406030204" pitchFamily="18" charset="0"/>
                                  </a:rPr>
                                  <m:t> (</m:t>
                                </m:r>
                                <m:r>
                                  <a:rPr lang="es-ES" sz="900" smtClean="0">
                                    <a:effectLst/>
                                    <a:latin typeface="Cambria Math" panose="02040503050406030204" pitchFamily="18" charset="0"/>
                                  </a:rPr>
                                  <m:t>𝑚</m:t>
                                </m:r>
                                <m:r>
                                  <a:rPr lang="es-ES" sz="900" smtClean="0">
                                    <a:effectLst/>
                                    <a:latin typeface="Cambria Math" panose="02040503050406030204" pitchFamily="18" charset="0"/>
                                  </a:rPr>
                                  <m:t>)</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𝑁</m:t>
                                </m:r>
                                <m:r>
                                  <a:rPr lang="es-ES" sz="900">
                                    <a:effectLst/>
                                    <a:latin typeface="Cambria Math" panose="02040503050406030204" pitchFamily="18" charset="0"/>
                                  </a:rPr>
                                  <m:t>=</m:t>
                                </m:r>
                                <m:r>
                                  <a:rPr lang="es-ES" sz="900">
                                    <a:effectLst/>
                                    <a:latin typeface="Cambria Math" panose="02040503050406030204" pitchFamily="18" charset="0"/>
                                  </a:rPr>
                                  <m:t>𝑉𝑒𝑙𝑜𝑐𝑖𝑑𝑎𝑑</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𝑟𝑜𝑡𝑎𝑐𝑖</m:t>
                                </m:r>
                                <m:r>
                                  <a:rPr lang="es-ES" sz="900">
                                    <a:effectLst/>
                                    <a:latin typeface="Cambria Math" panose="02040503050406030204" pitchFamily="18" charset="0"/>
                                  </a:rPr>
                                  <m:t>ó</m:t>
                                </m:r>
                                <m:r>
                                  <a:rPr lang="es-ES" sz="900">
                                    <a:effectLst/>
                                    <a:latin typeface="Cambria Math" panose="02040503050406030204" pitchFamily="18" charset="0"/>
                                  </a:rPr>
                                  <m:t>𝑛</m:t>
                                </m:r>
                                <m:r>
                                  <a:rPr lang="es-ES" sz="900">
                                    <a:effectLst/>
                                    <a:latin typeface="Cambria Math" panose="02040503050406030204" pitchFamily="18" charset="0"/>
                                  </a:rPr>
                                  <m:t> (</m:t>
                                </m:r>
                                <m:f>
                                  <m:fPr>
                                    <m:ctrlPr>
                                      <a:rPr lang="es-MX" sz="900" i="1">
                                        <a:effectLst/>
                                        <a:latin typeface="Cambria Math" panose="02040503050406030204" pitchFamily="18" charset="0"/>
                                      </a:rPr>
                                    </m:ctrlPr>
                                  </m:fPr>
                                  <m:num>
                                    <m:r>
                                      <a:rPr lang="es-MX" sz="900" b="0" i="1" smtClean="0">
                                        <a:effectLst/>
                                        <a:latin typeface="Cambria Math" panose="02040503050406030204" pitchFamily="18" charset="0"/>
                                      </a:rPr>
                                      <m:t>1</m:t>
                                    </m:r>
                                  </m:num>
                                  <m:den>
                                    <m:r>
                                      <a:rPr lang="es-ES" sz="900">
                                        <a:effectLst/>
                                        <a:latin typeface="Cambria Math" panose="02040503050406030204" pitchFamily="18" charset="0"/>
                                      </a:rPr>
                                      <m:t>𝑠</m:t>
                                    </m:r>
                                  </m:den>
                                </m:f>
                                <m:r>
                                  <a:rPr lang="es-ES" sz="900">
                                    <a:effectLst/>
                                    <a:latin typeface="Cambria Math" panose="02040503050406030204" pitchFamily="18" charset="0"/>
                                  </a:rPr>
                                  <m:t>)</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𝜌</m:t>
                                </m:r>
                                <m:r>
                                  <a:rPr lang="es-ES" sz="900">
                                    <a:effectLst/>
                                    <a:latin typeface="Cambria Math" panose="02040503050406030204" pitchFamily="18" charset="0"/>
                                  </a:rPr>
                                  <m:t>=</m:t>
                                </m:r>
                                <m:r>
                                  <a:rPr lang="es-ES" sz="900">
                                    <a:effectLst/>
                                    <a:latin typeface="Cambria Math" panose="02040503050406030204" pitchFamily="18" charset="0"/>
                                  </a:rPr>
                                  <m:t>𝐷𝑒𝑛𝑠𝑖𝑑𝑎𝑑</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𝑙𝑎</m:t>
                                </m:r>
                                <m:r>
                                  <a:rPr lang="es-ES" sz="900">
                                    <a:effectLst/>
                                    <a:latin typeface="Cambria Math" panose="02040503050406030204" pitchFamily="18" charset="0"/>
                                  </a:rPr>
                                  <m:t> </m:t>
                                </m:r>
                                <m:r>
                                  <a:rPr lang="es-ES" sz="900">
                                    <a:effectLst/>
                                    <a:latin typeface="Cambria Math" panose="02040503050406030204" pitchFamily="18" charset="0"/>
                                  </a:rPr>
                                  <m:t>𝑚𝑒𝑧𝑐𝑙𝑎</m:t>
                                </m:r>
                                <m:r>
                                  <a:rPr lang="es-ES" sz="900">
                                    <a:effectLst/>
                                    <a:latin typeface="Cambria Math" panose="02040503050406030204" pitchFamily="18" charset="0"/>
                                  </a:rPr>
                                  <m:t> </m:t>
                                </m:r>
                                <m:r>
                                  <a:rPr lang="es-ES" sz="900">
                                    <a:effectLst/>
                                    <a:latin typeface="Cambria Math" panose="02040503050406030204" pitchFamily="18" charset="0"/>
                                  </a:rPr>
                                  <m:t>𝑑𝑒𝑙</m:t>
                                </m:r>
                                <m:r>
                                  <a:rPr lang="es-ES" sz="900">
                                    <a:effectLst/>
                                    <a:latin typeface="Cambria Math" panose="02040503050406030204" pitchFamily="18" charset="0"/>
                                  </a:rPr>
                                  <m:t> </m:t>
                                </m:r>
                                <m:r>
                                  <a:rPr lang="es-ES" sz="900">
                                    <a:effectLst/>
                                    <a:latin typeface="Cambria Math" panose="02040503050406030204" pitchFamily="18" charset="0"/>
                                  </a:rPr>
                                  <m:t>𝑏𝑖𝑜𝑟𝑟𝑒𝑎𝑐𝑡𝑜𝑟</m:t>
                                </m:r>
                                <m:r>
                                  <a:rPr lang="es-ES" sz="900">
                                    <a:effectLst/>
                                    <a:latin typeface="Cambria Math" panose="02040503050406030204" pitchFamily="18" charset="0"/>
                                  </a:rPr>
                                  <m:t> (</m:t>
                                </m:r>
                                <m:f>
                                  <m:fPr>
                                    <m:ctrlPr>
                                      <a:rPr lang="es-MX" sz="900" i="1">
                                        <a:effectLst/>
                                        <a:latin typeface="Cambria Math" panose="02040503050406030204" pitchFamily="18" charset="0"/>
                                      </a:rPr>
                                    </m:ctrlPr>
                                  </m:fPr>
                                  <m:num>
                                    <m:r>
                                      <a:rPr lang="es-ES" sz="900">
                                        <a:effectLst/>
                                        <a:latin typeface="Cambria Math" panose="02040503050406030204" pitchFamily="18" charset="0"/>
                                      </a:rPr>
                                      <m:t>𝑘𝑔</m:t>
                                    </m:r>
                                  </m:num>
                                  <m:den>
                                    <m:r>
                                      <a:rPr lang="es-ES" sz="900">
                                        <a:effectLst/>
                                        <a:latin typeface="Cambria Math" panose="02040503050406030204" pitchFamily="18" charset="0"/>
                                      </a:rPr>
                                      <m:t>𝑚</m:t>
                                    </m:r>
                                    <m:r>
                                      <a:rPr lang="es-ES" sz="900">
                                        <a:effectLst/>
                                        <a:latin typeface="Cambria Math" panose="02040503050406030204" pitchFamily="18" charset="0"/>
                                      </a:rPr>
                                      <m:t>3</m:t>
                                    </m:r>
                                  </m:den>
                                </m:f>
                                <m:r>
                                  <a:rPr lang="es-ES" sz="900">
                                    <a:effectLst/>
                                    <a:latin typeface="Cambria Math" panose="02040503050406030204" pitchFamily="18" charset="0"/>
                                  </a:rPr>
                                  <m:t>)</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µ=</m:t>
                                </m:r>
                                <m:r>
                                  <a:rPr lang="es-ES" sz="900">
                                    <a:effectLst/>
                                    <a:latin typeface="Cambria Math" panose="02040503050406030204" pitchFamily="18" charset="0"/>
                                  </a:rPr>
                                  <m:t>𝑣𝑖𝑠𝑐𝑜𝑠𝑖𝑑𝑎𝑑</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𝑙𝑎</m:t>
                                </m:r>
                                <m:r>
                                  <a:rPr lang="es-ES" sz="900">
                                    <a:effectLst/>
                                    <a:latin typeface="Cambria Math" panose="02040503050406030204" pitchFamily="18" charset="0"/>
                                  </a:rPr>
                                  <m:t> </m:t>
                                </m:r>
                                <m:r>
                                  <a:rPr lang="es-ES" sz="900">
                                    <a:effectLst/>
                                    <a:latin typeface="Cambria Math" panose="02040503050406030204" pitchFamily="18" charset="0"/>
                                  </a:rPr>
                                  <m:t>𝑚𝑒𝑧𝑐𝑙𝑎</m:t>
                                </m:r>
                                <m:r>
                                  <a:rPr lang="es-ES" sz="900">
                                    <a:effectLst/>
                                    <a:latin typeface="Cambria Math" panose="02040503050406030204" pitchFamily="18" charset="0"/>
                                  </a:rPr>
                                  <m:t>  </m:t>
                                </m:r>
                                <m:r>
                                  <a:rPr lang="es-ES" sz="900">
                                    <a:effectLst/>
                                    <a:latin typeface="Cambria Math" panose="02040503050406030204" pitchFamily="18" charset="0"/>
                                  </a:rPr>
                                  <m:t>𝑑𝑒𝑙</m:t>
                                </m:r>
                                <m:r>
                                  <a:rPr lang="es-ES" sz="900">
                                    <a:effectLst/>
                                    <a:latin typeface="Cambria Math" panose="02040503050406030204" pitchFamily="18" charset="0"/>
                                  </a:rPr>
                                  <m:t> </m:t>
                                </m:r>
                                <m:r>
                                  <a:rPr lang="es-ES" sz="900">
                                    <a:effectLst/>
                                    <a:latin typeface="Cambria Math" panose="02040503050406030204" pitchFamily="18" charset="0"/>
                                  </a:rPr>
                                  <m:t>𝑏𝑖𝑜𝑟𝑟𝑒𝑎𝑐𝑡𝑜𝑟</m:t>
                                </m:r>
                                <m:r>
                                  <a:rPr lang="es-ES" sz="900">
                                    <a:effectLst/>
                                    <a:latin typeface="Cambria Math" panose="02040503050406030204" pitchFamily="18" charset="0"/>
                                  </a:rPr>
                                  <m:t>(</m:t>
                                </m:r>
                                <m:f>
                                  <m:fPr>
                                    <m:ctrlPr>
                                      <a:rPr lang="es-MX" sz="900" i="1">
                                        <a:effectLst/>
                                        <a:latin typeface="Cambria Math" panose="02040503050406030204" pitchFamily="18" charset="0"/>
                                      </a:rPr>
                                    </m:ctrlPr>
                                  </m:fPr>
                                  <m:num>
                                    <m:r>
                                      <a:rPr lang="es-ES" sz="900">
                                        <a:effectLst/>
                                        <a:latin typeface="Cambria Math" panose="02040503050406030204" pitchFamily="18" charset="0"/>
                                      </a:rPr>
                                      <m:t>𝑘𝑔</m:t>
                                    </m:r>
                                  </m:num>
                                  <m:den>
                                    <m:r>
                                      <a:rPr lang="es-ES" sz="900">
                                        <a:effectLst/>
                                        <a:latin typeface="Cambria Math" panose="02040503050406030204" pitchFamily="18" charset="0"/>
                                      </a:rPr>
                                      <m:t>𝑚𝑠</m:t>
                                    </m:r>
                                  </m:den>
                                </m:f>
                                <m:r>
                                  <a:rPr lang="es-ES" sz="900">
                                    <a:effectLst/>
                                    <a:latin typeface="Cambria Math" panose="02040503050406030204" pitchFamily="18" charset="0"/>
                                  </a:rPr>
                                  <m:t>)</m:t>
                                </m:r>
                              </m:oMath>
                            </m:oMathPara>
                          </a14:m>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3552711"/>
                      </a:ext>
                    </a:extLst>
                  </a:tr>
                  <a:tr h="411070">
                    <a:tc>
                      <a:txBody>
                        <a:bodyPr/>
                        <a:lstStyle/>
                        <a:p>
                          <a:pPr algn="ctr">
                            <a:lnSpc>
                              <a:spcPct val="150000"/>
                            </a:lnSpc>
                            <a:spcBef>
                              <a:spcPts val="600"/>
                            </a:spcBef>
                            <a:spcAft>
                              <a:spcPts val="600"/>
                            </a:spcAft>
                          </a:pPr>
                          <a:r>
                            <a:rPr lang="es-ES" sz="900">
                              <a:effectLst/>
                            </a:rPr>
                            <a:t>Número de Potencia</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900" i="1">
                                        <a:effectLst/>
                                        <a:latin typeface="Cambria Math" panose="02040503050406030204" pitchFamily="18" charset="0"/>
                                      </a:rPr>
                                    </m:ctrlPr>
                                  </m:sSubPr>
                                  <m:e>
                                    <m:r>
                                      <a:rPr lang="es-ES" sz="900">
                                        <a:effectLst/>
                                        <a:latin typeface="Cambria Math" panose="02040503050406030204" pitchFamily="18" charset="0"/>
                                      </a:rPr>
                                      <m:t>𝑁</m:t>
                                    </m:r>
                                  </m:e>
                                  <m:sub>
                                    <m:r>
                                      <a:rPr lang="es-ES" sz="900">
                                        <a:effectLst/>
                                        <a:latin typeface="Cambria Math" panose="02040503050406030204" pitchFamily="18" charset="0"/>
                                      </a:rPr>
                                      <m:t>𝑝</m:t>
                                    </m:r>
                                  </m:sub>
                                </m:sSub>
                              </m:oMath>
                            </m:oMathPara>
                          </a14:m>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ES" sz="900">
                              <a:effectLst/>
                            </a:rPr>
                            <a:t>Se calculará gráficamente: relación entre el Numero de Reynolds y el número de potencia en función de la forma de la paleta del agitador.</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42239"/>
                      </a:ext>
                    </a:extLst>
                  </a:tr>
                  <a:tr h="1683669">
                    <a:tc>
                      <a:txBody>
                        <a:bodyPr/>
                        <a:lstStyle/>
                        <a:p>
                          <a:pPr algn="ctr">
                            <a:lnSpc>
                              <a:spcPct val="150000"/>
                            </a:lnSpc>
                            <a:spcBef>
                              <a:spcPts val="600"/>
                            </a:spcBef>
                            <a:spcAft>
                              <a:spcPts val="600"/>
                            </a:spcAft>
                          </a:pPr>
                          <a:r>
                            <a:rPr lang="es-ES" sz="900" dirty="0">
                              <a:effectLst/>
                            </a:rPr>
                            <a:t>Potencia suministrada</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𝑃</m:t>
                                </m:r>
                                <m:r>
                                  <a:rPr lang="es-ES" sz="900">
                                    <a:effectLst/>
                                    <a:latin typeface="Cambria Math" panose="02040503050406030204" pitchFamily="18" charset="0"/>
                                  </a:rPr>
                                  <m:t>=</m:t>
                                </m:r>
                                <m:sSub>
                                  <m:sSubPr>
                                    <m:ctrlPr>
                                      <a:rPr lang="es-MX" sz="900" i="1">
                                        <a:effectLst/>
                                        <a:latin typeface="Cambria Math" panose="02040503050406030204" pitchFamily="18" charset="0"/>
                                      </a:rPr>
                                    </m:ctrlPr>
                                  </m:sSubPr>
                                  <m:e>
                                    <m:r>
                                      <a:rPr lang="es-ES" sz="900">
                                        <a:effectLst/>
                                        <a:latin typeface="Cambria Math" panose="02040503050406030204" pitchFamily="18" charset="0"/>
                                      </a:rPr>
                                      <m:t>𝑁</m:t>
                                    </m:r>
                                  </m:e>
                                  <m:sub>
                                    <m:r>
                                      <a:rPr lang="es-ES" sz="900">
                                        <a:effectLst/>
                                        <a:latin typeface="Cambria Math" panose="02040503050406030204" pitchFamily="18" charset="0"/>
                                      </a:rPr>
                                      <m:t>𝑝</m:t>
                                    </m:r>
                                  </m:sub>
                                </m:sSub>
                                <m:r>
                                  <a:rPr lang="es-ES" sz="900">
                                    <a:effectLst/>
                                    <a:latin typeface="Cambria Math" panose="02040503050406030204" pitchFamily="18" charset="0"/>
                                  </a:rPr>
                                  <m:t>∙ </m:t>
                                </m:r>
                                <m:r>
                                  <a:rPr lang="es-ES" sz="900">
                                    <a:effectLst/>
                                    <a:latin typeface="Cambria Math" panose="02040503050406030204" pitchFamily="18" charset="0"/>
                                  </a:rPr>
                                  <m:t>𝜌</m:t>
                                </m:r>
                                <m:r>
                                  <a:rPr lang="es-ES" sz="900">
                                    <a:effectLst/>
                                    <a:latin typeface="Cambria Math" panose="02040503050406030204" pitchFamily="18" charset="0"/>
                                  </a:rPr>
                                  <m:t> ∙ </m:t>
                                </m:r>
                                <m:sSup>
                                  <m:sSupPr>
                                    <m:ctrlPr>
                                      <a:rPr lang="es-MX" sz="900" i="1">
                                        <a:effectLst/>
                                        <a:latin typeface="Cambria Math" panose="02040503050406030204" pitchFamily="18" charset="0"/>
                                      </a:rPr>
                                    </m:ctrlPr>
                                  </m:sSupPr>
                                  <m:e>
                                    <m:r>
                                      <a:rPr lang="es-ES" sz="900">
                                        <a:effectLst/>
                                        <a:latin typeface="Cambria Math" panose="02040503050406030204" pitchFamily="18" charset="0"/>
                                      </a:rPr>
                                      <m:t>𝑁</m:t>
                                    </m:r>
                                  </m:e>
                                  <m:sup>
                                    <m:r>
                                      <a:rPr lang="es-ES" sz="900">
                                        <a:effectLst/>
                                        <a:latin typeface="Cambria Math" panose="02040503050406030204" pitchFamily="18" charset="0"/>
                                      </a:rPr>
                                      <m:t>3</m:t>
                                    </m:r>
                                  </m:sup>
                                </m:sSup>
                                <m:r>
                                  <a:rPr lang="es-ES" sz="900">
                                    <a:effectLst/>
                                    <a:latin typeface="Cambria Math" panose="02040503050406030204" pitchFamily="18" charset="0"/>
                                  </a:rPr>
                                  <m:t> ∙ </m:t>
                                </m:r>
                                <m:sSup>
                                  <m:sSupPr>
                                    <m:ctrlPr>
                                      <a:rPr lang="es-MX" sz="900" i="1">
                                        <a:effectLst/>
                                        <a:latin typeface="Cambria Math" panose="02040503050406030204" pitchFamily="18" charset="0"/>
                                      </a:rPr>
                                    </m:ctrlPr>
                                  </m:sSupPr>
                                  <m:e>
                                    <m:r>
                                      <a:rPr lang="es-ES" sz="900">
                                        <a:effectLst/>
                                        <a:latin typeface="Cambria Math" panose="02040503050406030204" pitchFamily="18" charset="0"/>
                                      </a:rPr>
                                      <m:t>𝐷</m:t>
                                    </m:r>
                                  </m:e>
                                  <m:sup>
                                    <m:r>
                                      <a:rPr lang="es-ES" sz="900">
                                        <a:effectLst/>
                                        <a:latin typeface="Cambria Math" panose="02040503050406030204" pitchFamily="18" charset="0"/>
                                      </a:rPr>
                                      <m:t>5</m:t>
                                    </m:r>
                                  </m:sup>
                                </m:sSup>
                              </m:oMath>
                            </m:oMathPara>
                          </a14:m>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900" i="1">
                                        <a:effectLst/>
                                        <a:latin typeface="Cambria Math" panose="02040503050406030204" pitchFamily="18" charset="0"/>
                                      </a:rPr>
                                    </m:ctrlPr>
                                  </m:sSubPr>
                                  <m:e>
                                    <m:r>
                                      <a:rPr lang="es-ES" sz="900">
                                        <a:effectLst/>
                                        <a:latin typeface="Cambria Math" panose="02040503050406030204" pitchFamily="18" charset="0"/>
                                      </a:rPr>
                                      <m:t>𝑁</m:t>
                                    </m:r>
                                  </m:e>
                                  <m:sub>
                                    <m:r>
                                      <a:rPr lang="es-ES" sz="900">
                                        <a:effectLst/>
                                        <a:latin typeface="Cambria Math" panose="02040503050406030204" pitchFamily="18" charset="0"/>
                                      </a:rPr>
                                      <m:t>𝑝</m:t>
                                    </m:r>
                                  </m:sub>
                                </m:sSub>
                                <m:r>
                                  <a:rPr lang="es-ES" sz="900">
                                    <a:effectLst/>
                                    <a:latin typeface="Cambria Math" panose="02040503050406030204" pitchFamily="18" charset="0"/>
                                  </a:rPr>
                                  <m:t>∙ =</m:t>
                                </m:r>
                                <m:r>
                                  <a:rPr lang="es-ES" sz="900">
                                    <a:effectLst/>
                                    <a:latin typeface="Cambria Math" panose="02040503050406030204" pitchFamily="18" charset="0"/>
                                  </a:rPr>
                                  <m:t>𝑁𝑢𝑚𝑒𝑟𝑜</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𝑝𝑜𝑡𝑒𝑛𝑐𝑖𝑎</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𝜌</m:t>
                                </m:r>
                                <m:r>
                                  <a:rPr lang="es-ES" sz="900">
                                    <a:effectLst/>
                                    <a:latin typeface="Cambria Math" panose="02040503050406030204" pitchFamily="18" charset="0"/>
                                  </a:rPr>
                                  <m:t>=</m:t>
                                </m:r>
                                <m:r>
                                  <a:rPr lang="es-ES" sz="900">
                                    <a:effectLst/>
                                    <a:latin typeface="Cambria Math" panose="02040503050406030204" pitchFamily="18" charset="0"/>
                                  </a:rPr>
                                  <m:t>𝐷𝑒𝑛𝑠𝑖𝑑𝑎𝑑</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𝑙𝑎</m:t>
                                </m:r>
                                <m:r>
                                  <a:rPr lang="es-ES" sz="900">
                                    <a:effectLst/>
                                    <a:latin typeface="Cambria Math" panose="02040503050406030204" pitchFamily="18" charset="0"/>
                                  </a:rPr>
                                  <m:t> </m:t>
                                </m:r>
                                <m:r>
                                  <a:rPr lang="es-ES" sz="900">
                                    <a:effectLst/>
                                    <a:latin typeface="Cambria Math" panose="02040503050406030204" pitchFamily="18" charset="0"/>
                                  </a:rPr>
                                  <m:t>𝑚𝑒𝑧𝑐𝑙𝑎</m:t>
                                </m:r>
                                <m:r>
                                  <a:rPr lang="es-ES" sz="900">
                                    <a:effectLst/>
                                    <a:latin typeface="Cambria Math" panose="02040503050406030204" pitchFamily="18" charset="0"/>
                                  </a:rPr>
                                  <m:t> </m:t>
                                </m:r>
                                <m:r>
                                  <a:rPr lang="es-ES" sz="900">
                                    <a:effectLst/>
                                    <a:latin typeface="Cambria Math" panose="02040503050406030204" pitchFamily="18" charset="0"/>
                                  </a:rPr>
                                  <m:t>𝑑𝑒𝑙</m:t>
                                </m:r>
                                <m:r>
                                  <a:rPr lang="es-ES" sz="900">
                                    <a:effectLst/>
                                    <a:latin typeface="Cambria Math" panose="02040503050406030204" pitchFamily="18" charset="0"/>
                                  </a:rPr>
                                  <m:t> </m:t>
                                </m:r>
                                <m:r>
                                  <a:rPr lang="es-ES" sz="900">
                                    <a:effectLst/>
                                    <a:latin typeface="Cambria Math" panose="02040503050406030204" pitchFamily="18" charset="0"/>
                                  </a:rPr>
                                  <m:t>𝑏𝑖𝑜𝑟𝑟𝑒𝑎𝑐𝑡𝑜𝑟</m:t>
                                </m:r>
                                <m:r>
                                  <a:rPr lang="es-ES" sz="900">
                                    <a:effectLst/>
                                    <a:latin typeface="Cambria Math" panose="02040503050406030204" pitchFamily="18" charset="0"/>
                                  </a:rPr>
                                  <m:t> (</m:t>
                                </m:r>
                                <m:f>
                                  <m:fPr>
                                    <m:ctrlPr>
                                      <a:rPr lang="es-MX" sz="900" i="1">
                                        <a:effectLst/>
                                        <a:latin typeface="Cambria Math" panose="02040503050406030204" pitchFamily="18" charset="0"/>
                                      </a:rPr>
                                    </m:ctrlPr>
                                  </m:fPr>
                                  <m:num>
                                    <m:r>
                                      <a:rPr lang="es-ES" sz="900">
                                        <a:effectLst/>
                                        <a:latin typeface="Cambria Math" panose="02040503050406030204" pitchFamily="18" charset="0"/>
                                      </a:rPr>
                                      <m:t>𝑘𝑔</m:t>
                                    </m:r>
                                  </m:num>
                                  <m:den>
                                    <m:r>
                                      <a:rPr lang="es-ES" sz="900">
                                        <a:effectLst/>
                                        <a:latin typeface="Cambria Math" panose="02040503050406030204" pitchFamily="18" charset="0"/>
                                      </a:rPr>
                                      <m:t>𝑚</m:t>
                                    </m:r>
                                    <m:r>
                                      <a:rPr lang="es-ES" sz="900">
                                        <a:effectLst/>
                                        <a:latin typeface="Cambria Math" panose="02040503050406030204" pitchFamily="18" charset="0"/>
                                      </a:rPr>
                                      <m:t>3</m:t>
                                    </m:r>
                                  </m:den>
                                </m:f>
                                <m:r>
                                  <a:rPr lang="es-ES" sz="900">
                                    <a:effectLst/>
                                    <a:latin typeface="Cambria Math" panose="02040503050406030204" pitchFamily="18" charset="0"/>
                                  </a:rPr>
                                  <m:t>)</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𝑁</m:t>
                                </m:r>
                                <m:r>
                                  <a:rPr lang="es-ES" sz="900">
                                    <a:effectLst/>
                                    <a:latin typeface="Cambria Math" panose="02040503050406030204" pitchFamily="18" charset="0"/>
                                  </a:rPr>
                                  <m:t>=</m:t>
                                </m:r>
                                <m:r>
                                  <a:rPr lang="es-ES" sz="900">
                                    <a:effectLst/>
                                    <a:latin typeface="Cambria Math" panose="02040503050406030204" pitchFamily="18" charset="0"/>
                                  </a:rPr>
                                  <m:t>𝑉𝑒𝑙𝑜𝑐𝑖𝑑𝑎𝑑</m:t>
                                </m:r>
                                <m:r>
                                  <a:rPr lang="es-ES" sz="900">
                                    <a:effectLst/>
                                    <a:latin typeface="Cambria Math" panose="02040503050406030204" pitchFamily="18" charset="0"/>
                                  </a:rPr>
                                  <m:t> </m:t>
                                </m:r>
                                <m:r>
                                  <a:rPr lang="es-ES" sz="900">
                                    <a:effectLst/>
                                    <a:latin typeface="Cambria Math" panose="02040503050406030204" pitchFamily="18" charset="0"/>
                                  </a:rPr>
                                  <m:t>𝑑𝑒</m:t>
                                </m:r>
                                <m:r>
                                  <a:rPr lang="es-ES" sz="900">
                                    <a:effectLst/>
                                    <a:latin typeface="Cambria Math" panose="02040503050406030204" pitchFamily="18" charset="0"/>
                                  </a:rPr>
                                  <m:t> </m:t>
                                </m:r>
                                <m:r>
                                  <a:rPr lang="es-ES" sz="900">
                                    <a:effectLst/>
                                    <a:latin typeface="Cambria Math" panose="02040503050406030204" pitchFamily="18" charset="0"/>
                                  </a:rPr>
                                  <m:t>𝑟𝑜𝑡𝑎𝑐𝑖</m:t>
                                </m:r>
                                <m:r>
                                  <a:rPr lang="es-ES" sz="900">
                                    <a:effectLst/>
                                    <a:latin typeface="Cambria Math" panose="02040503050406030204" pitchFamily="18" charset="0"/>
                                  </a:rPr>
                                  <m:t>ó</m:t>
                                </m:r>
                                <m:r>
                                  <a:rPr lang="es-ES" sz="900">
                                    <a:effectLst/>
                                    <a:latin typeface="Cambria Math" panose="02040503050406030204" pitchFamily="18" charset="0"/>
                                  </a:rPr>
                                  <m:t>𝑛</m:t>
                                </m:r>
                                <m:r>
                                  <a:rPr lang="es-ES" sz="900">
                                    <a:effectLst/>
                                    <a:latin typeface="Cambria Math" panose="02040503050406030204" pitchFamily="18" charset="0"/>
                                  </a:rPr>
                                  <m:t> (</m:t>
                                </m:r>
                                <m:f>
                                  <m:fPr>
                                    <m:ctrlPr>
                                      <a:rPr lang="es-MX" sz="900" i="1">
                                        <a:effectLst/>
                                        <a:latin typeface="Cambria Math" panose="02040503050406030204" pitchFamily="18" charset="0"/>
                                      </a:rPr>
                                    </m:ctrlPr>
                                  </m:fPr>
                                  <m:num>
                                    <m:r>
                                      <a:rPr lang="es-ES" sz="900">
                                        <a:effectLst/>
                                        <a:latin typeface="Cambria Math" panose="02040503050406030204" pitchFamily="18" charset="0"/>
                                      </a:rPr>
                                      <m:t>1</m:t>
                                    </m:r>
                                  </m:num>
                                  <m:den>
                                    <m:r>
                                      <a:rPr lang="es-ES" sz="900">
                                        <a:effectLst/>
                                        <a:latin typeface="Cambria Math" panose="02040503050406030204" pitchFamily="18" charset="0"/>
                                      </a:rPr>
                                      <m:t>𝑠</m:t>
                                    </m:r>
                                  </m:den>
                                </m:f>
                                <m:r>
                                  <a:rPr lang="es-ES" sz="900">
                                    <a:effectLst/>
                                    <a:latin typeface="Cambria Math" panose="02040503050406030204" pitchFamily="18" charset="0"/>
                                  </a:rPr>
                                  <m:t>)</m:t>
                                </m:r>
                              </m:oMath>
                            </m:oMathPara>
                          </a14:m>
                          <a:endParaRPr lang="es-MX" sz="900" dirty="0">
                            <a:effectLst/>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900">
                                    <a:effectLst/>
                                    <a:latin typeface="Cambria Math" panose="02040503050406030204" pitchFamily="18" charset="0"/>
                                  </a:rPr>
                                  <m:t>𝐷</m:t>
                                </m:r>
                                <m:r>
                                  <a:rPr lang="es-ES" sz="900">
                                    <a:effectLst/>
                                    <a:latin typeface="Cambria Math" panose="02040503050406030204" pitchFamily="18" charset="0"/>
                                  </a:rPr>
                                  <m:t>=</m:t>
                                </m:r>
                                <m:r>
                                  <a:rPr lang="es-ES" sz="900">
                                    <a:effectLst/>
                                    <a:latin typeface="Cambria Math" panose="02040503050406030204" pitchFamily="18" charset="0"/>
                                  </a:rPr>
                                  <m:t>𝐴𝑛𝑐h𝑜</m:t>
                                </m:r>
                                <m:r>
                                  <a:rPr lang="es-ES" sz="900">
                                    <a:effectLst/>
                                    <a:latin typeface="Cambria Math" panose="02040503050406030204" pitchFamily="18" charset="0"/>
                                  </a:rPr>
                                  <m:t> </m:t>
                                </m:r>
                                <m:r>
                                  <a:rPr lang="es-ES" sz="900">
                                    <a:effectLst/>
                                    <a:latin typeface="Cambria Math" panose="02040503050406030204" pitchFamily="18" charset="0"/>
                                  </a:rPr>
                                  <m:t>𝑑𝑒𝑙</m:t>
                                </m:r>
                                <m:r>
                                  <a:rPr lang="es-ES" sz="900">
                                    <a:effectLst/>
                                    <a:latin typeface="Cambria Math" panose="02040503050406030204" pitchFamily="18" charset="0"/>
                                  </a:rPr>
                                  <m:t> </m:t>
                                </m:r>
                                <m:r>
                                  <a:rPr lang="es-ES" sz="900">
                                    <a:effectLst/>
                                    <a:latin typeface="Cambria Math" panose="02040503050406030204" pitchFamily="18" charset="0"/>
                                  </a:rPr>
                                  <m:t>𝑎𝑔𝑖𝑡𝑎𝑑𝑜𝑟</m:t>
                                </m:r>
                                <m:r>
                                  <a:rPr lang="es-ES" sz="900">
                                    <a:effectLst/>
                                    <a:latin typeface="Cambria Math" panose="02040503050406030204" pitchFamily="18" charset="0"/>
                                  </a:rPr>
                                  <m:t> (</m:t>
                                </m:r>
                                <m:r>
                                  <a:rPr lang="es-ES" sz="900">
                                    <a:effectLst/>
                                    <a:latin typeface="Cambria Math" panose="02040503050406030204" pitchFamily="18" charset="0"/>
                                  </a:rPr>
                                  <m:t>𝑚</m:t>
                                </m:r>
                                <m:r>
                                  <a:rPr lang="es-ES" sz="900">
                                    <a:effectLst/>
                                    <a:latin typeface="Cambria Math" panose="02040503050406030204" pitchFamily="18" charset="0"/>
                                  </a:rPr>
                                  <m:t>)</m:t>
                                </m:r>
                              </m:oMath>
                            </m:oMathPara>
                          </a14:m>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409491"/>
                      </a:ext>
                    </a:extLst>
                  </a:tr>
                </a:tbl>
              </a:graphicData>
            </a:graphic>
          </p:graphicFrame>
        </mc:Choice>
        <mc:Fallback xmlns="">
          <p:graphicFrame>
            <p:nvGraphicFramePr>
              <p:cNvPr id="12" name="Tabla 11">
                <a:extLst>
                  <a:ext uri="{FF2B5EF4-FFF2-40B4-BE49-F238E27FC236}">
                    <a16:creationId xmlns:a16="http://schemas.microsoft.com/office/drawing/2014/main" id="{46C344EE-EA04-4CF0-9D32-AA92F36CDF43}"/>
                  </a:ext>
                </a:extLst>
              </p:cNvPr>
              <p:cNvGraphicFramePr>
                <a:graphicFrameLocks noGrp="1"/>
              </p:cNvGraphicFramePr>
              <p:nvPr>
                <p:extLst>
                  <p:ext uri="{D42A27DB-BD31-4B8C-83A1-F6EECF244321}">
                    <p14:modId xmlns:p14="http://schemas.microsoft.com/office/powerpoint/2010/main" val="1122774799"/>
                  </p:ext>
                </p:extLst>
              </p:nvPr>
            </p:nvGraphicFramePr>
            <p:xfrm>
              <a:off x="5943600" y="805059"/>
              <a:ext cx="5672728" cy="5362590"/>
            </p:xfrm>
            <a:graphic>
              <a:graphicData uri="http://schemas.openxmlformats.org/drawingml/2006/table">
                <a:tbl>
                  <a:tblPr firstRow="1" firstCol="1" bandRow="1">
                    <a:tableStyleId>{10A1B5D5-9B99-4C35-A422-299274C87663}</a:tableStyleId>
                  </a:tblPr>
                  <a:tblGrid>
                    <a:gridCol w="1143000">
                      <a:extLst>
                        <a:ext uri="{9D8B030D-6E8A-4147-A177-3AD203B41FA5}">
                          <a16:colId xmlns:a16="http://schemas.microsoft.com/office/drawing/2014/main" val="1521733657"/>
                        </a:ext>
                      </a:extLst>
                    </a:gridCol>
                    <a:gridCol w="1070249">
                      <a:extLst>
                        <a:ext uri="{9D8B030D-6E8A-4147-A177-3AD203B41FA5}">
                          <a16:colId xmlns:a16="http://schemas.microsoft.com/office/drawing/2014/main" val="1917668930"/>
                        </a:ext>
                      </a:extLst>
                    </a:gridCol>
                    <a:gridCol w="3459479">
                      <a:extLst>
                        <a:ext uri="{9D8B030D-6E8A-4147-A177-3AD203B41FA5}">
                          <a16:colId xmlns:a16="http://schemas.microsoft.com/office/drawing/2014/main" val="2637184695"/>
                        </a:ext>
                      </a:extLst>
                    </a:gridCol>
                  </a:tblGrid>
                  <a:tr h="242691">
                    <a:tc>
                      <a:txBody>
                        <a:bodyPr/>
                        <a:lstStyle/>
                        <a:p>
                          <a:pPr algn="ctr">
                            <a:lnSpc>
                              <a:spcPct val="150000"/>
                            </a:lnSpc>
                            <a:spcBef>
                              <a:spcPts val="600"/>
                            </a:spcBef>
                            <a:spcAft>
                              <a:spcPts val="600"/>
                            </a:spcAft>
                          </a:pPr>
                          <a:r>
                            <a:rPr lang="es-ES" sz="1000" dirty="0">
                              <a:solidFill>
                                <a:schemeClr val="tx1"/>
                              </a:solidFill>
                              <a:effectLst/>
                            </a:rPr>
                            <a:t>Cálculo</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tc>
                      <a:txBody>
                        <a:bodyPr/>
                        <a:lstStyle/>
                        <a:p>
                          <a:pPr algn="ctr">
                            <a:lnSpc>
                              <a:spcPct val="150000"/>
                            </a:lnSpc>
                            <a:spcBef>
                              <a:spcPts val="600"/>
                            </a:spcBef>
                            <a:spcAft>
                              <a:spcPts val="600"/>
                            </a:spcAft>
                          </a:pPr>
                          <a:r>
                            <a:rPr lang="es-ES" sz="1000" dirty="0">
                              <a:solidFill>
                                <a:schemeClr val="tx1"/>
                              </a:solidFill>
                              <a:effectLst/>
                            </a:rPr>
                            <a:t>Fórmula</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tc>
                      <a:txBody>
                        <a:bodyPr/>
                        <a:lstStyle/>
                        <a:p>
                          <a:pPr algn="ctr">
                            <a:lnSpc>
                              <a:spcPct val="150000"/>
                            </a:lnSpc>
                            <a:spcBef>
                              <a:spcPts val="600"/>
                            </a:spcBef>
                            <a:spcAft>
                              <a:spcPts val="600"/>
                            </a:spcAft>
                          </a:pPr>
                          <a:r>
                            <a:rPr lang="es-ES" sz="1000" dirty="0">
                              <a:solidFill>
                                <a:schemeClr val="tx1"/>
                              </a:solidFill>
                              <a:effectLst/>
                            </a:rPr>
                            <a:t>Donde:</a:t>
                          </a:r>
                          <a:endParaRPr lang="es-MX" sz="10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51094" marR="51094"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B786"/>
                        </a:solidFill>
                      </a:tcPr>
                    </a:tc>
                    <a:extLst>
                      <a:ext uri="{0D108BD9-81ED-4DB2-BD59-A6C34878D82A}">
                        <a16:rowId xmlns:a16="http://schemas.microsoft.com/office/drawing/2014/main" val="1317045520"/>
                      </a:ext>
                    </a:extLst>
                  </a:tr>
                  <a:tr h="464337">
                    <a:tc>
                      <a:txBody>
                        <a:bodyPr/>
                        <a:lstStyle/>
                        <a:p>
                          <a:pPr algn="ctr">
                            <a:lnSpc>
                              <a:spcPct val="150000"/>
                            </a:lnSpc>
                            <a:spcBef>
                              <a:spcPts val="600"/>
                            </a:spcBef>
                            <a:spcAft>
                              <a:spcPts val="600"/>
                            </a:spcAft>
                          </a:pPr>
                          <a:r>
                            <a:rPr lang="es-ES" sz="900" dirty="0">
                              <a:effectLst/>
                            </a:rPr>
                            <a:t>Longitud alabe</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mpd="sng">
                          <a:noFill/>
                        </a:lnB>
                        <a:lnTlToBr w="12700" cmpd="sng">
                          <a:noFill/>
                          <a:prstDash val="solid"/>
                        </a:lnTlToBr>
                        <a:lnBlToTr w="12700" cmpd="sng">
                          <a:noFill/>
                          <a:prstDash val="solid"/>
                        </a:lnBlToTr>
                        <a:blipFill>
                          <a:blip r:embed="rId3"/>
                          <a:stretch>
                            <a:fillRect l="-108571" t="-53947" r="-325714" b="-1007895"/>
                          </a:stretch>
                        </a:blipFill>
                      </a:tcPr>
                    </a:tc>
                    <a:tc>
                      <a:txBody>
                        <a:bodyPr/>
                        <a:lstStyle/>
                        <a:p>
                          <a:endParaRPr lang="es-MX"/>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64261" t="-53947" r="-352" b="-1007895"/>
                          </a:stretch>
                        </a:blipFill>
                      </a:tcPr>
                    </a:tc>
                    <a:extLst>
                      <a:ext uri="{0D108BD9-81ED-4DB2-BD59-A6C34878D82A}">
                        <a16:rowId xmlns:a16="http://schemas.microsoft.com/office/drawing/2014/main" val="2419890537"/>
                      </a:ext>
                    </a:extLst>
                  </a:tr>
                  <a:tr h="411070">
                    <a:tc>
                      <a:txBody>
                        <a:bodyPr/>
                        <a:lstStyle/>
                        <a:p>
                          <a:pPr algn="ctr">
                            <a:lnSpc>
                              <a:spcPct val="150000"/>
                            </a:lnSpc>
                            <a:spcBef>
                              <a:spcPts val="600"/>
                            </a:spcBef>
                            <a:spcAft>
                              <a:spcPts val="600"/>
                            </a:spcAft>
                          </a:pPr>
                          <a:r>
                            <a:rPr lang="es-ES" sz="900" dirty="0">
                              <a:effectLst/>
                            </a:rPr>
                            <a:t>Diámetro del tanque de calentamiento</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mpd="sng">
                          <a:noFill/>
                        </a:lnB>
                        <a:lnTlToBr w="12700" cmpd="sng">
                          <a:noFill/>
                          <a:prstDash val="solid"/>
                        </a:lnTlToBr>
                        <a:lnBlToTr w="12700" cmpd="sng">
                          <a:noFill/>
                          <a:prstDash val="solid"/>
                        </a:lnBlToTr>
                        <a:blipFill>
                          <a:blip r:embed="rId3"/>
                          <a:stretch>
                            <a:fillRect l="-108571" t="-174627" r="-325714" b="-1043284"/>
                          </a:stretch>
                        </a:blipFill>
                      </a:tcPr>
                    </a:tc>
                    <a:tc>
                      <a:txBody>
                        <a:bodyPr/>
                        <a:lstStyle/>
                        <a:p>
                          <a:endParaRPr lang="es-MX"/>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64261" t="-174627" r="-352" b="-1043284"/>
                          </a:stretch>
                        </a:blipFill>
                      </a:tcPr>
                    </a:tc>
                    <a:extLst>
                      <a:ext uri="{0D108BD9-81ED-4DB2-BD59-A6C34878D82A}">
                        <a16:rowId xmlns:a16="http://schemas.microsoft.com/office/drawing/2014/main" val="2074214982"/>
                      </a:ext>
                    </a:extLst>
                  </a:tr>
                  <a:tr h="471194">
                    <a:tc>
                      <a:txBody>
                        <a:bodyPr/>
                        <a:lstStyle/>
                        <a:p>
                          <a:pPr algn="ctr">
                            <a:lnSpc>
                              <a:spcPct val="150000"/>
                            </a:lnSpc>
                            <a:spcBef>
                              <a:spcPts val="600"/>
                            </a:spcBef>
                            <a:spcAft>
                              <a:spcPts val="600"/>
                            </a:spcAft>
                          </a:pPr>
                          <a:r>
                            <a:rPr lang="es-ES" sz="900" dirty="0">
                              <a:effectLst/>
                            </a:rPr>
                            <a:t>Altura del tanque de calentamiento</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mpd="sng">
                          <a:noFill/>
                        </a:lnB>
                        <a:lnTlToBr w="12700" cmpd="sng">
                          <a:noFill/>
                          <a:prstDash val="solid"/>
                        </a:lnTlToBr>
                        <a:lnBlToTr w="12700" cmpd="sng">
                          <a:noFill/>
                          <a:prstDash val="solid"/>
                        </a:lnBlToTr>
                        <a:blipFill>
                          <a:blip r:embed="rId3"/>
                          <a:stretch>
                            <a:fillRect l="-108571" t="-235897" r="-325714" b="-796154"/>
                          </a:stretch>
                        </a:blipFill>
                      </a:tcPr>
                    </a:tc>
                    <a:tc>
                      <a:txBody>
                        <a:bodyPr/>
                        <a:lstStyle/>
                        <a:p>
                          <a:endParaRPr lang="es-MX"/>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64261" t="-235897" r="-352" b="-796154"/>
                          </a:stretch>
                        </a:blipFill>
                      </a:tcPr>
                    </a:tc>
                    <a:extLst>
                      <a:ext uri="{0D108BD9-81ED-4DB2-BD59-A6C34878D82A}">
                        <a16:rowId xmlns:a16="http://schemas.microsoft.com/office/drawing/2014/main" val="4144996574"/>
                      </a:ext>
                    </a:extLst>
                  </a:tr>
                  <a:tr h="1678559">
                    <a:tc>
                      <a:txBody>
                        <a:bodyPr/>
                        <a:lstStyle/>
                        <a:p>
                          <a:pPr algn="ctr">
                            <a:lnSpc>
                              <a:spcPct val="150000"/>
                            </a:lnSpc>
                            <a:spcBef>
                              <a:spcPts val="600"/>
                            </a:spcBef>
                            <a:spcAft>
                              <a:spcPts val="600"/>
                            </a:spcAft>
                          </a:pPr>
                          <a:r>
                            <a:rPr lang="es-ES" sz="900">
                              <a:effectLst/>
                            </a:rPr>
                            <a:t>Número de Reynolds</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mpd="sng">
                          <a:noFill/>
                        </a:lnB>
                        <a:lnTlToBr w="12700" cmpd="sng">
                          <a:noFill/>
                          <a:prstDash val="solid"/>
                        </a:lnTlToBr>
                        <a:lnBlToTr w="12700" cmpd="sng">
                          <a:noFill/>
                          <a:prstDash val="solid"/>
                        </a:lnBlToTr>
                        <a:blipFill>
                          <a:blip r:embed="rId3"/>
                          <a:stretch>
                            <a:fillRect l="-108571" t="-95273" r="-325714" b="-125818"/>
                          </a:stretch>
                        </a:blipFill>
                      </a:tcPr>
                    </a:tc>
                    <a:tc>
                      <a:txBody>
                        <a:bodyPr/>
                        <a:lstStyle/>
                        <a:p>
                          <a:endParaRPr lang="es-MX"/>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64261" t="-95273" r="-352" b="-125818"/>
                          </a:stretch>
                        </a:blipFill>
                      </a:tcPr>
                    </a:tc>
                    <a:extLst>
                      <a:ext uri="{0D108BD9-81ED-4DB2-BD59-A6C34878D82A}">
                        <a16:rowId xmlns:a16="http://schemas.microsoft.com/office/drawing/2014/main" val="2493552711"/>
                      </a:ext>
                    </a:extLst>
                  </a:tr>
                  <a:tr h="411070">
                    <a:tc>
                      <a:txBody>
                        <a:bodyPr/>
                        <a:lstStyle/>
                        <a:p>
                          <a:pPr algn="ctr">
                            <a:lnSpc>
                              <a:spcPct val="150000"/>
                            </a:lnSpc>
                            <a:spcBef>
                              <a:spcPts val="600"/>
                            </a:spcBef>
                            <a:spcAft>
                              <a:spcPts val="600"/>
                            </a:spcAft>
                          </a:pPr>
                          <a:r>
                            <a:rPr lang="es-ES" sz="900">
                              <a:effectLst/>
                            </a:rPr>
                            <a:t>Número de Potencia</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mpd="sng">
                          <a:noFill/>
                        </a:lnB>
                        <a:lnTlToBr w="12700" cmpd="sng">
                          <a:noFill/>
                          <a:prstDash val="solid"/>
                        </a:lnTlToBr>
                        <a:lnBlToTr w="12700" cmpd="sng">
                          <a:noFill/>
                          <a:prstDash val="solid"/>
                        </a:lnBlToTr>
                        <a:blipFill>
                          <a:blip r:embed="rId3"/>
                          <a:stretch>
                            <a:fillRect l="-108571" t="-789706" r="-325714" b="-408824"/>
                          </a:stretch>
                        </a:blipFill>
                      </a:tcPr>
                    </a:tc>
                    <a:tc>
                      <a:txBody>
                        <a:bodyPr/>
                        <a:lstStyle/>
                        <a:p>
                          <a:pPr algn="ctr">
                            <a:lnSpc>
                              <a:spcPct val="150000"/>
                            </a:lnSpc>
                            <a:spcBef>
                              <a:spcPts val="600"/>
                            </a:spcBef>
                            <a:spcAft>
                              <a:spcPts val="600"/>
                            </a:spcAft>
                          </a:pPr>
                          <a:r>
                            <a:rPr lang="es-ES" sz="900">
                              <a:effectLst/>
                            </a:rPr>
                            <a:t>Se calculará gráficamente: relación entre el Numero de Reynolds y el número de potencia en función de la forma de la paleta del agitador.</a:t>
                          </a:r>
                          <a:endParaRPr lang="es-MX" sz="9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42239"/>
                      </a:ext>
                    </a:extLst>
                  </a:tr>
                  <a:tr h="1683669">
                    <a:tc>
                      <a:txBody>
                        <a:bodyPr/>
                        <a:lstStyle/>
                        <a:p>
                          <a:pPr algn="ctr">
                            <a:lnSpc>
                              <a:spcPct val="150000"/>
                            </a:lnSpc>
                            <a:spcBef>
                              <a:spcPts val="600"/>
                            </a:spcBef>
                            <a:spcAft>
                              <a:spcPts val="600"/>
                            </a:spcAft>
                          </a:pPr>
                          <a:r>
                            <a:rPr lang="es-ES" sz="900" dirty="0">
                              <a:effectLst/>
                            </a:rPr>
                            <a:t>Potencia suministrada</a:t>
                          </a:r>
                          <a:endParaRPr lang="es-MX" sz="9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2700" marR="42700" marT="0" marB="0">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MX"/>
                        </a:p>
                      </a:txBody>
                      <a:tcPr marL="42700" marR="4270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8571" t="-219203" r="-325714" b="-725"/>
                          </a:stretch>
                        </a:blipFill>
                      </a:tcPr>
                    </a:tc>
                    <a:tc>
                      <a:txBody>
                        <a:bodyPr/>
                        <a:lstStyle/>
                        <a:p>
                          <a:endParaRPr lang="es-MX"/>
                        </a:p>
                      </a:txBody>
                      <a:tcPr marL="42700" marR="42700" marT="0" marB="0">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64261" t="-219203" r="-352" b="-725"/>
                          </a:stretch>
                        </a:blipFill>
                      </a:tcPr>
                    </a:tc>
                    <a:extLst>
                      <a:ext uri="{0D108BD9-81ED-4DB2-BD59-A6C34878D82A}">
                        <a16:rowId xmlns:a16="http://schemas.microsoft.com/office/drawing/2014/main" val="1867409491"/>
                      </a:ext>
                    </a:extLst>
                  </a:tr>
                </a:tbl>
              </a:graphicData>
            </a:graphic>
          </p:graphicFrame>
        </mc:Fallback>
      </mc:AlternateContent>
      <p:sp>
        <p:nvSpPr>
          <p:cNvPr id="13" name="CuadroTexto 12">
            <a:extLst>
              <a:ext uri="{FF2B5EF4-FFF2-40B4-BE49-F238E27FC236}">
                <a16:creationId xmlns:a16="http://schemas.microsoft.com/office/drawing/2014/main" id="{32C7D243-C6AD-48EB-B454-D22A98DD1315}"/>
              </a:ext>
            </a:extLst>
          </p:cNvPr>
          <p:cNvSpPr txBox="1"/>
          <p:nvPr/>
        </p:nvSpPr>
        <p:spPr>
          <a:xfrm>
            <a:off x="0" y="524212"/>
            <a:ext cx="7353274" cy="523220"/>
          </a:xfrm>
          <a:prstGeom prst="rect">
            <a:avLst/>
          </a:prstGeom>
          <a:noFill/>
        </p:spPr>
        <p:txBody>
          <a:bodyPr wrap="square" rtlCol="0">
            <a:spAutoFit/>
          </a:bodyPr>
          <a:lstStyle/>
          <a:p>
            <a:pPr algn="ctr"/>
            <a:r>
              <a:rPr lang="es-EC" sz="1400" b="1" dirty="0">
                <a:latin typeface="Arial" panose="020B0604020202020204" pitchFamily="34" charset="0"/>
                <a:cs typeface="Arial" panose="020B0604020202020204" pitchFamily="34" charset="0"/>
              </a:rPr>
              <a:t>Tabla 1. Cálculos utilizados para el dimensionamiento del biorreactor</a:t>
            </a:r>
            <a:endParaRPr lang="es-MX" sz="1400" b="1" dirty="0">
              <a:latin typeface="Arial" panose="020B0604020202020204" pitchFamily="34" charset="0"/>
              <a:cs typeface="Arial" panose="020B0604020202020204" pitchFamily="34" charset="0"/>
            </a:endParaRPr>
          </a:p>
          <a:p>
            <a:pPr algn="ctr"/>
            <a:endParaRPr lang="es-MX"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9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471A789-A49F-48CF-B0DD-C9771575909F}"/>
              </a:ext>
            </a:extLst>
          </p:cNvPr>
          <p:cNvGraphicFramePr/>
          <p:nvPr>
            <p:extLst>
              <p:ext uri="{D42A27DB-BD31-4B8C-83A1-F6EECF244321}">
                <p14:modId xmlns:p14="http://schemas.microsoft.com/office/powerpoint/2010/main" val="856495732"/>
              </p:ext>
            </p:extLst>
          </p:nvPr>
        </p:nvGraphicFramePr>
        <p:xfrm>
          <a:off x="2543542" y="682327"/>
          <a:ext cx="5942328" cy="4402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a:extLst>
              <a:ext uri="{FF2B5EF4-FFF2-40B4-BE49-F238E27FC236}">
                <a16:creationId xmlns:a16="http://schemas.microsoft.com/office/drawing/2014/main" id="{15FB9362-F759-4800-87F3-7E237743B83D}"/>
              </a:ext>
            </a:extLst>
          </p:cNvPr>
          <p:cNvSpPr>
            <a:spLocks noGrp="1"/>
          </p:cNvSpPr>
          <p:nvPr>
            <p:ph type="title"/>
          </p:nvPr>
        </p:nvSpPr>
        <p:spPr>
          <a:xfrm>
            <a:off x="6264322" y="13693"/>
            <a:ext cx="5672728" cy="535827"/>
          </a:xfrm>
        </p:spPr>
        <p:txBody>
          <a:bodyPr/>
          <a:lstStyle/>
          <a:p>
            <a:r>
              <a:rPr lang="es-MX" dirty="0"/>
              <a:t>Materiales y Métodos</a:t>
            </a:r>
          </a:p>
        </p:txBody>
      </p:sp>
      <p:sp>
        <p:nvSpPr>
          <p:cNvPr id="8" name="CuadroTexto 7">
            <a:extLst>
              <a:ext uri="{FF2B5EF4-FFF2-40B4-BE49-F238E27FC236}">
                <a16:creationId xmlns:a16="http://schemas.microsoft.com/office/drawing/2014/main" id="{F673E488-0940-47CF-B376-A4EAB5351D91}"/>
              </a:ext>
            </a:extLst>
          </p:cNvPr>
          <p:cNvSpPr txBox="1"/>
          <p:nvPr/>
        </p:nvSpPr>
        <p:spPr>
          <a:xfrm>
            <a:off x="681916" y="5821088"/>
            <a:ext cx="1718557" cy="400110"/>
          </a:xfrm>
          <a:prstGeom prst="rect">
            <a:avLst/>
          </a:prstGeom>
          <a:noFill/>
        </p:spPr>
        <p:txBody>
          <a:bodyPr wrap="square" rtlCol="0">
            <a:spAutoFit/>
          </a:bodyPr>
          <a:lstStyle/>
          <a:p>
            <a:pPr algn="ctr"/>
            <a:r>
              <a:rPr lang="es-MX" sz="2000" dirty="0">
                <a:latin typeface="Arial" panose="020B0604020202020204" pitchFamily="34" charset="0"/>
                <a:cs typeface="Arial" panose="020B0604020202020204" pitchFamily="34" charset="0"/>
              </a:rPr>
              <a:t>BAL/mL</a:t>
            </a:r>
          </a:p>
        </p:txBody>
      </p:sp>
      <p:sp>
        <p:nvSpPr>
          <p:cNvPr id="9" name="CuadroTexto 8">
            <a:extLst>
              <a:ext uri="{FF2B5EF4-FFF2-40B4-BE49-F238E27FC236}">
                <a16:creationId xmlns:a16="http://schemas.microsoft.com/office/drawing/2014/main" id="{1CC813E2-E0F2-45FE-8BB7-B5620B7648BD}"/>
              </a:ext>
            </a:extLst>
          </p:cNvPr>
          <p:cNvSpPr txBox="1"/>
          <p:nvPr/>
        </p:nvSpPr>
        <p:spPr>
          <a:xfrm>
            <a:off x="8379354" y="3712819"/>
            <a:ext cx="4439705" cy="2308324"/>
          </a:xfrm>
          <a:prstGeom prst="rect">
            <a:avLst/>
          </a:prstGeom>
          <a:noFill/>
        </p:spPr>
        <p:txBody>
          <a:bodyPr wrap="square" rtlCol="0">
            <a:spAutoFit/>
          </a:bodyPr>
          <a:lstStyle/>
          <a:p>
            <a:pPr marL="285750" lvl="0" indent="-285750">
              <a:buFont typeface="Arial" panose="020B0604020202020204" pitchFamily="34" charset="0"/>
              <a:buChar char="•"/>
            </a:pPr>
            <a:r>
              <a:rPr lang="es-ES" dirty="0">
                <a:latin typeface="Arial" panose="020B0604020202020204" pitchFamily="34" charset="0"/>
                <a:cs typeface="Arial" panose="020B0604020202020204" pitchFamily="34" charset="0"/>
              </a:rPr>
              <a:t>Kolmogórov-Smirnov (prueba de normalidad)</a:t>
            </a:r>
            <a:endParaRPr lang="es-MX"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Bartlett test (</a:t>
            </a:r>
            <a:r>
              <a:rPr lang="es-CO" dirty="0">
                <a:latin typeface="Arial" panose="020B0604020202020204" pitchFamily="34" charset="0"/>
                <a:cs typeface="Arial" panose="020B0604020202020204" pitchFamily="34" charset="0"/>
              </a:rPr>
              <a:t>homogeneidad de varianzas</a:t>
            </a:r>
            <a:r>
              <a:rPr lang="en-US" dirty="0">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s-MX" dirty="0">
                <a:latin typeface="Arial" panose="020B0604020202020204" pitchFamily="34" charset="0"/>
                <a:cs typeface="Arial" panose="020B0604020202020204" pitchFamily="34" charset="0"/>
              </a:rPr>
              <a:t>Welch’s test (prueba F heterocedástica)</a:t>
            </a:r>
          </a:p>
          <a:p>
            <a:pPr marL="285750" lvl="0" indent="-285750">
              <a:buFont typeface="Arial" panose="020B0604020202020204" pitchFamily="34" charset="0"/>
              <a:buChar char="•"/>
            </a:pPr>
            <a:r>
              <a:rPr lang="es-MX" dirty="0">
                <a:latin typeface="Arial" panose="020B0604020202020204" pitchFamily="34" charset="0"/>
                <a:cs typeface="Arial" panose="020B0604020202020204" pitchFamily="34" charset="0"/>
              </a:rPr>
              <a:t>Función logística (cinética de crecimiento)</a:t>
            </a:r>
          </a:p>
        </p:txBody>
      </p:sp>
      <p:pic>
        <p:nvPicPr>
          <p:cNvPr id="11" name="Imagen 10" descr="Logotipo&#10;&#10;Descripción generada automáticamente">
            <a:extLst>
              <a:ext uri="{FF2B5EF4-FFF2-40B4-BE49-F238E27FC236}">
                <a16:creationId xmlns:a16="http://schemas.microsoft.com/office/drawing/2014/main" id="{3AA36D1D-F932-4FA8-883E-3E4DD68E8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44" y="2269260"/>
            <a:ext cx="3302906" cy="1159740"/>
          </a:xfrm>
          <a:prstGeom prst="rect">
            <a:avLst/>
          </a:prstGeom>
        </p:spPr>
      </p:pic>
      <p:pic>
        <p:nvPicPr>
          <p:cNvPr id="13" name="Imagen 12" descr="Interfaz de usuario gráfica, Texto, Chat o mensaje de texto&#10;&#10;Descripción generada automáticamente">
            <a:extLst>
              <a:ext uri="{FF2B5EF4-FFF2-40B4-BE49-F238E27FC236}">
                <a16:creationId xmlns:a16="http://schemas.microsoft.com/office/drawing/2014/main" id="{14B18AB4-4AFD-4F3D-A33A-81435DCBB8A2}"/>
              </a:ext>
            </a:extLst>
          </p:cNvPr>
          <p:cNvPicPr>
            <a:picLocks noChangeAspect="1"/>
          </p:cNvPicPr>
          <p:nvPr/>
        </p:nvPicPr>
        <p:blipFill rotWithShape="1">
          <a:blip r:embed="rId8">
            <a:extLst>
              <a:ext uri="{28A0092B-C50C-407E-A947-70E740481C1C}">
                <a14:useLocalDpi xmlns:a14="http://schemas.microsoft.com/office/drawing/2010/main" val="0"/>
              </a:ext>
            </a:extLst>
          </a:blip>
          <a:srcRect l="4483"/>
          <a:stretch/>
        </p:blipFill>
        <p:spPr>
          <a:xfrm>
            <a:off x="-59294" y="1149480"/>
            <a:ext cx="2997440" cy="2464695"/>
          </a:xfrm>
          <a:prstGeom prst="rect">
            <a:avLst/>
          </a:prstGeom>
        </p:spPr>
      </p:pic>
      <p:pic>
        <p:nvPicPr>
          <p:cNvPr id="15" name="Imagen 14" descr="Imagen que contiene pantalla, televisión, monitor, oscuro&#10;&#10;Descripción generada automáticamente">
            <a:extLst>
              <a:ext uri="{FF2B5EF4-FFF2-40B4-BE49-F238E27FC236}">
                <a16:creationId xmlns:a16="http://schemas.microsoft.com/office/drawing/2014/main" id="{2B5E66EF-3CE2-4A2A-953A-0ADC839488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94" y="3056522"/>
            <a:ext cx="3200979" cy="2651998"/>
          </a:xfrm>
          <a:prstGeom prst="rect">
            <a:avLst/>
          </a:prstGeom>
        </p:spPr>
      </p:pic>
      <p:pic>
        <p:nvPicPr>
          <p:cNvPr id="2050" name="Picture 2">
            <a:extLst>
              <a:ext uri="{FF2B5EF4-FFF2-40B4-BE49-F238E27FC236}">
                <a16:creationId xmlns:a16="http://schemas.microsoft.com/office/drawing/2014/main" id="{C2C1A914-6C95-47C2-BC12-AB4CC3549B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6937" y="4866981"/>
            <a:ext cx="2416178" cy="121474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9FDC985-E170-4F48-A101-2AFE61C5C953}"/>
              </a:ext>
            </a:extLst>
          </p:cNvPr>
          <p:cNvSpPr txBox="1"/>
          <p:nvPr/>
        </p:nvSpPr>
        <p:spPr>
          <a:xfrm>
            <a:off x="4062471" y="5673966"/>
            <a:ext cx="3586589" cy="369332"/>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Modelamiento del biorreactor</a:t>
            </a:r>
          </a:p>
        </p:txBody>
      </p:sp>
      <p:sp>
        <p:nvSpPr>
          <p:cNvPr id="12" name="CuadroTexto 11">
            <a:extLst>
              <a:ext uri="{FF2B5EF4-FFF2-40B4-BE49-F238E27FC236}">
                <a16:creationId xmlns:a16="http://schemas.microsoft.com/office/drawing/2014/main" id="{43A2C8DA-D25E-4500-AD77-F547BC968CEC}"/>
              </a:ext>
            </a:extLst>
          </p:cNvPr>
          <p:cNvSpPr txBox="1"/>
          <p:nvPr/>
        </p:nvSpPr>
        <p:spPr>
          <a:xfrm>
            <a:off x="40201" y="1247735"/>
            <a:ext cx="3145714" cy="338554"/>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2. Cámara de Neubauer</a:t>
            </a:r>
          </a:p>
        </p:txBody>
      </p:sp>
      <p:pic>
        <p:nvPicPr>
          <p:cNvPr id="2052" name="Picture 4" descr="ScopeImage 9.0 Operation Manual">
            <a:extLst>
              <a:ext uri="{FF2B5EF4-FFF2-40B4-BE49-F238E27FC236}">
                <a16:creationId xmlns:a16="http://schemas.microsoft.com/office/drawing/2014/main" id="{7A131964-6207-4DBE-9A6C-A4A05EEABBD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22" b="26447" l="10000" r="90000">
                        <a14:foregroundMark x1="63320" y1="13333" x2="62934" y2="13333"/>
                        <a14:foregroundMark x1="68726" y1="11282" x2="68726" y2="11795"/>
                        <a14:foregroundMark x1="74903" y1="13846" x2="76062" y2="13846"/>
                        <a14:foregroundMark x1="67568" y1="19487" x2="75676" y2="21026"/>
                        <a14:foregroundMark x1="76062" y1="17436" x2="63707" y2="15385"/>
                        <a14:foregroundMark x1="33205" y1="21026" x2="31274" y2="21538"/>
                        <a14:foregroundMark x1="33591" y1="21538" x2="35135" y2="22051"/>
                        <a14:foregroundMark x1="29730" y1="17436" x2="25483" y2="18974"/>
                        <a14:foregroundMark x1="51737" y1="21538" x2="51737" y2="21538"/>
                        <a14:foregroundMark x1="51351" y1="22051" x2="51351" y2="22051"/>
                        <a14:foregroundMark x1="56371" y1="22051" x2="56371" y2="22051"/>
                        <a14:foregroundMark x1="55598" y1="20513" x2="55598" y2="20513"/>
                        <a14:foregroundMark x1="57915" y1="21538" x2="57915" y2="21538"/>
                        <a14:foregroundMark x1="61776" y1="22564" x2="61776" y2="22564"/>
                        <a14:foregroundMark x1="65637" y1="22564" x2="65637" y2="22564"/>
                        <a14:foregroundMark x1="66023" y1="21026" x2="66023" y2="21026"/>
                        <a14:foregroundMark x1="69884" y1="22051" x2="69884" y2="22051"/>
                        <a14:foregroundMark x1="71429" y1="22051" x2="71429" y2="22051"/>
                        <a14:foregroundMark x1="72201" y1="22564" x2="72201" y2="22564"/>
                        <a14:foregroundMark x1="37838" y1="21538" x2="37838" y2="21538"/>
                        <a14:foregroundMark x1="36293" y1="21538" x2="36293" y2="21538"/>
                        <a14:foregroundMark x1="35907" y1="21026" x2="35907" y2="21026"/>
                        <a14:foregroundMark x1="37452" y1="22051" x2="37452" y2="22051"/>
                        <a14:foregroundMark x1="38996" y1="22051" x2="38996" y2="22051"/>
                        <a14:foregroundMark x1="37066" y1="22051" x2="37066" y2="22051"/>
                        <a14:foregroundMark x1="35907" y1="22564" x2="35907" y2="22564"/>
                      </a14:backgroundRemoval>
                    </a14:imgEffect>
                  </a14:imgLayer>
                </a14:imgProps>
              </a:ext>
              <a:ext uri="{28A0092B-C50C-407E-A947-70E740481C1C}">
                <a14:useLocalDpi xmlns:a14="http://schemas.microsoft.com/office/drawing/2010/main" val="0"/>
              </a:ext>
            </a:extLst>
          </a:blip>
          <a:srcRect t="7631" b="71462"/>
          <a:stretch/>
        </p:blipFill>
        <p:spPr bwMode="auto">
          <a:xfrm>
            <a:off x="4062471" y="690857"/>
            <a:ext cx="3396097" cy="534572"/>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CFDFE411-AB46-429D-A2EA-3537AB1D1FD3}"/>
              </a:ext>
            </a:extLst>
          </p:cNvPr>
          <p:cNvSpPr txBox="1"/>
          <p:nvPr/>
        </p:nvSpPr>
        <p:spPr>
          <a:xfrm>
            <a:off x="4704844" y="1047680"/>
            <a:ext cx="3133376" cy="369332"/>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Conteo bacteriano</a:t>
            </a:r>
          </a:p>
        </p:txBody>
      </p:sp>
    </p:spTree>
    <p:extLst>
      <p:ext uri="{BB962C8B-B14F-4D97-AF65-F5344CB8AC3E}">
        <p14:creationId xmlns:p14="http://schemas.microsoft.com/office/powerpoint/2010/main" val="424768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3551884728"/>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l="16843" r="21721"/>
          <a:stretch/>
        </p:blipFill>
        <p:spPr>
          <a:xfrm>
            <a:off x="717452" y="1643285"/>
            <a:ext cx="3896751" cy="3571429"/>
          </a:xfrm>
          <a:prstGeom prst="rect">
            <a:avLst/>
          </a:prstGeom>
        </p:spPr>
      </p:pic>
    </p:spTree>
    <p:extLst>
      <p:ext uri="{BB962C8B-B14F-4D97-AF65-F5344CB8AC3E}">
        <p14:creationId xmlns:p14="http://schemas.microsoft.com/office/powerpoint/2010/main" val="22460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graphicFrame>
        <p:nvGraphicFramePr>
          <p:cNvPr id="4" name="Tabla 3">
            <a:extLst>
              <a:ext uri="{FF2B5EF4-FFF2-40B4-BE49-F238E27FC236}">
                <a16:creationId xmlns:a16="http://schemas.microsoft.com/office/drawing/2014/main" id="{DF5286C4-2DA1-4EE8-B01A-1F818D014C99}"/>
              </a:ext>
            </a:extLst>
          </p:cNvPr>
          <p:cNvGraphicFramePr>
            <a:graphicFrameLocks noGrp="1"/>
          </p:cNvGraphicFramePr>
          <p:nvPr>
            <p:extLst>
              <p:ext uri="{D42A27DB-BD31-4B8C-83A1-F6EECF244321}">
                <p14:modId xmlns:p14="http://schemas.microsoft.com/office/powerpoint/2010/main" val="2954538714"/>
              </p:ext>
            </p:extLst>
          </p:nvPr>
        </p:nvGraphicFramePr>
        <p:xfrm>
          <a:off x="462238" y="883672"/>
          <a:ext cx="5481320" cy="1800352"/>
        </p:xfrm>
        <a:graphic>
          <a:graphicData uri="http://schemas.openxmlformats.org/drawingml/2006/table">
            <a:tbl>
              <a:tblPr firstRow="1" firstCol="1" bandRow="1">
                <a:tableStyleId>{F2DE63D5-997A-4646-A377-4702673A728D}</a:tableStyleId>
              </a:tblPr>
              <a:tblGrid>
                <a:gridCol w="1096010">
                  <a:extLst>
                    <a:ext uri="{9D8B030D-6E8A-4147-A177-3AD203B41FA5}">
                      <a16:colId xmlns:a16="http://schemas.microsoft.com/office/drawing/2014/main" val="1552192453"/>
                    </a:ext>
                  </a:extLst>
                </a:gridCol>
                <a:gridCol w="791210">
                  <a:extLst>
                    <a:ext uri="{9D8B030D-6E8A-4147-A177-3AD203B41FA5}">
                      <a16:colId xmlns:a16="http://schemas.microsoft.com/office/drawing/2014/main" val="4166867558"/>
                    </a:ext>
                  </a:extLst>
                </a:gridCol>
                <a:gridCol w="810260">
                  <a:extLst>
                    <a:ext uri="{9D8B030D-6E8A-4147-A177-3AD203B41FA5}">
                      <a16:colId xmlns:a16="http://schemas.microsoft.com/office/drawing/2014/main" val="3800224987"/>
                    </a:ext>
                  </a:extLst>
                </a:gridCol>
                <a:gridCol w="1170305">
                  <a:extLst>
                    <a:ext uri="{9D8B030D-6E8A-4147-A177-3AD203B41FA5}">
                      <a16:colId xmlns:a16="http://schemas.microsoft.com/office/drawing/2014/main" val="1001276434"/>
                    </a:ext>
                  </a:extLst>
                </a:gridCol>
                <a:gridCol w="1613535">
                  <a:extLst>
                    <a:ext uri="{9D8B030D-6E8A-4147-A177-3AD203B41FA5}">
                      <a16:colId xmlns:a16="http://schemas.microsoft.com/office/drawing/2014/main" val="1380398646"/>
                    </a:ext>
                  </a:extLst>
                </a:gridCol>
              </a:tblGrid>
              <a:tr h="0">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Zona de Muestreo</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dirty="0">
                          <a:effectLst/>
                          <a:latin typeface="Arial" panose="020B0604020202020204" pitchFamily="34" charset="0"/>
                          <a:cs typeface="Arial" panose="020B0604020202020204" pitchFamily="34" charset="0"/>
                        </a:rPr>
                        <a:t>T (°C)</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pH</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dirty="0">
                          <a:effectLst/>
                          <a:latin typeface="Arial" panose="020B0604020202020204" pitchFamily="34" charset="0"/>
                          <a:cs typeface="Arial" panose="020B0604020202020204" pitchFamily="34" charset="0"/>
                        </a:rPr>
                        <a:t>Altura</a:t>
                      </a:r>
                      <a:endParaRPr lang="es-MX" sz="1600" dirty="0">
                        <a:effectLst/>
                        <a:latin typeface="Arial" panose="020B0604020202020204" pitchFamily="34" charset="0"/>
                        <a:cs typeface="Arial" panose="020B0604020202020204" pitchFamily="34" charset="0"/>
                      </a:endParaRPr>
                    </a:p>
                    <a:p>
                      <a:pPr algn="ctr">
                        <a:lnSpc>
                          <a:spcPct val="150000"/>
                        </a:lnSpc>
                        <a:spcBef>
                          <a:spcPts val="600"/>
                        </a:spcBef>
                        <a:spcAft>
                          <a:spcPts val="600"/>
                        </a:spcAft>
                      </a:pPr>
                      <a:r>
                        <a:rPr lang="es-EC" sz="1600" dirty="0">
                          <a:effectLst/>
                          <a:latin typeface="Arial" panose="020B0604020202020204" pitchFamily="34" charset="0"/>
                          <a:cs typeface="Arial" panose="020B0604020202020204" pitchFamily="34" charset="0"/>
                        </a:rPr>
                        <a:t>(m.s.n.m.)</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dirty="0">
                          <a:effectLst/>
                          <a:latin typeface="Arial" panose="020B0604020202020204" pitchFamily="34" charset="0"/>
                          <a:cs typeface="Arial" panose="020B0604020202020204" pitchFamily="34" charset="0"/>
                        </a:rPr>
                        <a:t>Coordenadas</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extLst>
                  <a:ext uri="{0D108BD9-81ED-4DB2-BD59-A6C34878D82A}">
                    <a16:rowId xmlns:a16="http://schemas.microsoft.com/office/drawing/2014/main" val="654423838"/>
                  </a:ext>
                </a:extLst>
              </a:tr>
              <a:tr h="0">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1</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22.6</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6.3</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1350</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3">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0°04’59’’S 78º46’17’’W</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42337931"/>
                  </a:ext>
                </a:extLst>
              </a:tr>
              <a:tr h="0">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2</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22.4</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6.0</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1351</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es-MX"/>
                    </a:p>
                  </a:txBody>
                  <a:tcPr/>
                </a:tc>
                <a:extLst>
                  <a:ext uri="{0D108BD9-81ED-4DB2-BD59-A6C34878D82A}">
                    <a16:rowId xmlns:a16="http://schemas.microsoft.com/office/drawing/2014/main" val="3345231587"/>
                  </a:ext>
                </a:extLst>
              </a:tr>
              <a:tr h="0">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3</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21.9</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latin typeface="Arial" panose="020B0604020202020204" pitchFamily="34" charset="0"/>
                          <a:cs typeface="Arial" panose="020B0604020202020204" pitchFamily="34" charset="0"/>
                        </a:rPr>
                        <a:t>6.1</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dirty="0">
                          <a:effectLst/>
                          <a:latin typeface="Arial" panose="020B0604020202020204" pitchFamily="34" charset="0"/>
                          <a:cs typeface="Arial" panose="020B0604020202020204" pitchFamily="34" charset="0"/>
                        </a:rPr>
                        <a:t>1348</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es-MX"/>
                    </a:p>
                  </a:txBody>
                  <a:tcPr/>
                </a:tc>
                <a:extLst>
                  <a:ext uri="{0D108BD9-81ED-4DB2-BD59-A6C34878D82A}">
                    <a16:rowId xmlns:a16="http://schemas.microsoft.com/office/drawing/2014/main" val="810192764"/>
                  </a:ext>
                </a:extLst>
              </a:tr>
            </a:tbl>
          </a:graphicData>
        </a:graphic>
      </p:graphicFrame>
      <p:pic>
        <p:nvPicPr>
          <p:cNvPr id="5" name="Imagen 4">
            <a:extLst>
              <a:ext uri="{FF2B5EF4-FFF2-40B4-BE49-F238E27FC236}">
                <a16:creationId xmlns:a16="http://schemas.microsoft.com/office/drawing/2014/main" id="{3E0C60CF-90EF-4D00-8D7E-23A11948AA35}"/>
              </a:ext>
            </a:extLst>
          </p:cNvPr>
          <p:cNvPicPr/>
          <p:nvPr/>
        </p:nvPicPr>
        <p:blipFill rotWithShape="1">
          <a:blip r:embed="rId2" cstate="print">
            <a:extLst>
              <a:ext uri="{28A0092B-C50C-407E-A947-70E740481C1C}">
                <a14:useLocalDpi xmlns:a14="http://schemas.microsoft.com/office/drawing/2010/main" val="0"/>
              </a:ext>
            </a:extLst>
          </a:blip>
          <a:srcRect l="7790" t="29703" r="213" b="10881"/>
          <a:stretch/>
        </p:blipFill>
        <p:spPr bwMode="auto">
          <a:xfrm>
            <a:off x="462239" y="3316573"/>
            <a:ext cx="5481319" cy="2545328"/>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F506703A-8053-4693-9BB2-8B59181C86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07851" y="2100037"/>
            <a:ext cx="5121910" cy="2489200"/>
          </a:xfrm>
          <a:prstGeom prst="rect">
            <a:avLst/>
          </a:prstGeom>
          <a:ln>
            <a:solidFill>
              <a:schemeClr val="tx1"/>
            </a:solidFill>
          </a:ln>
        </p:spPr>
      </p:pic>
      <p:sp>
        <p:nvSpPr>
          <p:cNvPr id="3" name="Flecha: doblada 2">
            <a:extLst>
              <a:ext uri="{FF2B5EF4-FFF2-40B4-BE49-F238E27FC236}">
                <a16:creationId xmlns:a16="http://schemas.microsoft.com/office/drawing/2014/main" id="{54B8D92E-0960-4235-8B35-64A7807E0115}"/>
              </a:ext>
            </a:extLst>
          </p:cNvPr>
          <p:cNvSpPr/>
          <p:nvPr/>
        </p:nvSpPr>
        <p:spPr>
          <a:xfrm rot="5400000">
            <a:off x="7116822" y="558560"/>
            <a:ext cx="413633" cy="2036943"/>
          </a:xfrm>
          <a:prstGeom prst="bentArrow">
            <a:avLst/>
          </a:prstGeom>
          <a:solidFill>
            <a:srgbClr val="A1B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 name="Flecha: doblada 6">
            <a:extLst>
              <a:ext uri="{FF2B5EF4-FFF2-40B4-BE49-F238E27FC236}">
                <a16:creationId xmlns:a16="http://schemas.microsoft.com/office/drawing/2014/main" id="{EBD68EE2-DFA3-4BDB-9077-3A307BA498D6}"/>
              </a:ext>
            </a:extLst>
          </p:cNvPr>
          <p:cNvSpPr/>
          <p:nvPr/>
        </p:nvSpPr>
        <p:spPr>
          <a:xfrm rot="10800000">
            <a:off x="6096000" y="5049499"/>
            <a:ext cx="2458655" cy="438286"/>
          </a:xfrm>
          <a:prstGeom prst="bentArrow">
            <a:avLst/>
          </a:prstGeom>
          <a:solidFill>
            <a:srgbClr val="A1B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0" name="CuadroTexto 9">
            <a:extLst>
              <a:ext uri="{FF2B5EF4-FFF2-40B4-BE49-F238E27FC236}">
                <a16:creationId xmlns:a16="http://schemas.microsoft.com/office/drawing/2014/main" id="{70113222-7F9C-4DE6-884E-FC9865DBA98B}"/>
              </a:ext>
            </a:extLst>
          </p:cNvPr>
          <p:cNvSpPr txBox="1"/>
          <p:nvPr/>
        </p:nvSpPr>
        <p:spPr>
          <a:xfrm>
            <a:off x="7126294" y="4589237"/>
            <a:ext cx="4057125" cy="338554"/>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3. Hojarasca en descomposición</a:t>
            </a:r>
          </a:p>
        </p:txBody>
      </p:sp>
      <p:sp>
        <p:nvSpPr>
          <p:cNvPr id="11" name="CuadroTexto 10">
            <a:extLst>
              <a:ext uri="{FF2B5EF4-FFF2-40B4-BE49-F238E27FC236}">
                <a16:creationId xmlns:a16="http://schemas.microsoft.com/office/drawing/2014/main" id="{FFDACE05-11CF-46E1-AEB3-79D07C07D2E3}"/>
              </a:ext>
            </a:extLst>
          </p:cNvPr>
          <p:cNvSpPr txBox="1"/>
          <p:nvPr/>
        </p:nvSpPr>
        <p:spPr>
          <a:xfrm>
            <a:off x="1174335" y="5861901"/>
            <a:ext cx="4057125" cy="338554"/>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4. Sustrato en fermentación</a:t>
            </a:r>
          </a:p>
        </p:txBody>
      </p:sp>
      <p:sp>
        <p:nvSpPr>
          <p:cNvPr id="12" name="CuadroTexto 11">
            <a:extLst>
              <a:ext uri="{FF2B5EF4-FFF2-40B4-BE49-F238E27FC236}">
                <a16:creationId xmlns:a16="http://schemas.microsoft.com/office/drawing/2014/main" id="{FE7674C4-4562-4568-903C-B6AC8230E377}"/>
              </a:ext>
            </a:extLst>
          </p:cNvPr>
          <p:cNvSpPr txBox="1"/>
          <p:nvPr/>
        </p:nvSpPr>
        <p:spPr>
          <a:xfrm>
            <a:off x="338016" y="545118"/>
            <a:ext cx="5481320" cy="615553"/>
          </a:xfrm>
          <a:prstGeom prst="rect">
            <a:avLst/>
          </a:prstGeom>
          <a:noFill/>
        </p:spPr>
        <p:txBody>
          <a:bodyPr wrap="square" rtlCol="0">
            <a:spAutoFit/>
          </a:bodyPr>
          <a:lstStyle/>
          <a:p>
            <a:r>
              <a:rPr lang="es-EC" sz="1600" b="1" dirty="0">
                <a:latin typeface="Arial" panose="020B0604020202020204" pitchFamily="34" charset="0"/>
                <a:cs typeface="Arial" panose="020B0604020202020204" pitchFamily="34" charset="0"/>
              </a:rPr>
              <a:t>Tabla 2. </a:t>
            </a:r>
            <a:r>
              <a:rPr lang="es-ES" sz="1600" b="1" dirty="0">
                <a:latin typeface="Arial" panose="020B0604020202020204" pitchFamily="34" charset="0"/>
                <a:cs typeface="Arial" panose="020B0604020202020204" pitchFamily="34" charset="0"/>
              </a:rPr>
              <a:t>Datos de las distintas zonas de muestreo</a:t>
            </a:r>
            <a:r>
              <a:rPr lang="es-ES" sz="1600" dirty="0">
                <a:latin typeface="Arial" panose="020B0604020202020204" pitchFamily="34" charset="0"/>
                <a:cs typeface="Arial" panose="020B0604020202020204" pitchFamily="34" charset="0"/>
              </a:rPr>
              <a:t>.</a:t>
            </a:r>
            <a:endParaRPr lang="es-MX" sz="1600" b="1" dirty="0">
              <a:latin typeface="Arial" panose="020B0604020202020204" pitchFamily="34" charset="0"/>
              <a:cs typeface="Arial" panose="020B0604020202020204" pitchFamily="34" charset="0"/>
            </a:endParaRPr>
          </a:p>
          <a:p>
            <a:endParaRPr lang="es-MX" b="1" dirty="0">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89C30362-1116-4FC0-9510-39C785C9E1AC}"/>
              </a:ext>
            </a:extLst>
          </p:cNvPr>
          <p:cNvSpPr/>
          <p:nvPr/>
        </p:nvSpPr>
        <p:spPr>
          <a:xfrm>
            <a:off x="4271305" y="6445057"/>
            <a:ext cx="1672253"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(Feijoo, 2016)</a:t>
            </a:r>
            <a:endParaRPr lang="es-MX" dirty="0"/>
          </a:p>
        </p:txBody>
      </p:sp>
      <p:sp>
        <p:nvSpPr>
          <p:cNvPr id="14" name="Rectángulo 13">
            <a:extLst>
              <a:ext uri="{FF2B5EF4-FFF2-40B4-BE49-F238E27FC236}">
                <a16:creationId xmlns:a16="http://schemas.microsoft.com/office/drawing/2014/main" id="{DAD9419E-4E9F-4CCE-A586-386E77A4D140}"/>
              </a:ext>
            </a:extLst>
          </p:cNvPr>
          <p:cNvSpPr/>
          <p:nvPr/>
        </p:nvSpPr>
        <p:spPr>
          <a:xfrm>
            <a:off x="5819336" y="6445057"/>
            <a:ext cx="1723549"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(Castro, 2014)</a:t>
            </a:r>
            <a:endParaRPr lang="es-MX" dirty="0"/>
          </a:p>
        </p:txBody>
      </p:sp>
      <p:sp>
        <p:nvSpPr>
          <p:cNvPr id="15" name="Rectángulo 14">
            <a:extLst>
              <a:ext uri="{FF2B5EF4-FFF2-40B4-BE49-F238E27FC236}">
                <a16:creationId xmlns:a16="http://schemas.microsoft.com/office/drawing/2014/main" id="{5071D774-73AA-477D-8F74-6E8206B0CFCC}"/>
              </a:ext>
            </a:extLst>
          </p:cNvPr>
          <p:cNvSpPr/>
          <p:nvPr/>
        </p:nvSpPr>
        <p:spPr>
          <a:xfrm>
            <a:off x="98665" y="6468225"/>
            <a:ext cx="4519250"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(Campo, Rosa, Morales, &amp; Alonso, 2014) </a:t>
            </a:r>
            <a:endParaRPr lang="es-MX" dirty="0"/>
          </a:p>
        </p:txBody>
      </p:sp>
    </p:spTree>
    <p:extLst>
      <p:ext uri="{BB962C8B-B14F-4D97-AF65-F5344CB8AC3E}">
        <p14:creationId xmlns:p14="http://schemas.microsoft.com/office/powerpoint/2010/main" val="397877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graphicFrame>
        <p:nvGraphicFramePr>
          <p:cNvPr id="3" name="Tabla 2">
            <a:extLst>
              <a:ext uri="{FF2B5EF4-FFF2-40B4-BE49-F238E27FC236}">
                <a16:creationId xmlns:a16="http://schemas.microsoft.com/office/drawing/2014/main" id="{02E65E8A-B142-41FF-835F-EFE684FA9898}"/>
              </a:ext>
            </a:extLst>
          </p:cNvPr>
          <p:cNvGraphicFramePr>
            <a:graphicFrameLocks noGrp="1"/>
          </p:cNvGraphicFramePr>
          <p:nvPr>
            <p:extLst>
              <p:ext uri="{D42A27DB-BD31-4B8C-83A1-F6EECF244321}">
                <p14:modId xmlns:p14="http://schemas.microsoft.com/office/powerpoint/2010/main" val="673707790"/>
              </p:ext>
            </p:extLst>
          </p:nvPr>
        </p:nvGraphicFramePr>
        <p:xfrm>
          <a:off x="631517" y="2118769"/>
          <a:ext cx="6004129" cy="2350138"/>
        </p:xfrm>
        <a:graphic>
          <a:graphicData uri="http://schemas.openxmlformats.org/drawingml/2006/table">
            <a:tbl>
              <a:tblPr firstRow="1" firstCol="1" bandRow="1">
                <a:tableStyleId>{7E9639D4-E3E2-4D34-9284-5A2195B3D0D7}</a:tableStyleId>
              </a:tblPr>
              <a:tblGrid>
                <a:gridCol w="1139338">
                  <a:extLst>
                    <a:ext uri="{9D8B030D-6E8A-4147-A177-3AD203B41FA5}">
                      <a16:colId xmlns:a16="http://schemas.microsoft.com/office/drawing/2014/main" val="592930238"/>
                    </a:ext>
                  </a:extLst>
                </a:gridCol>
                <a:gridCol w="1274278">
                  <a:extLst>
                    <a:ext uri="{9D8B030D-6E8A-4147-A177-3AD203B41FA5}">
                      <a16:colId xmlns:a16="http://schemas.microsoft.com/office/drawing/2014/main" val="3887680853"/>
                    </a:ext>
                  </a:extLst>
                </a:gridCol>
                <a:gridCol w="1343834">
                  <a:extLst>
                    <a:ext uri="{9D8B030D-6E8A-4147-A177-3AD203B41FA5}">
                      <a16:colId xmlns:a16="http://schemas.microsoft.com/office/drawing/2014/main" val="3106977271"/>
                    </a:ext>
                  </a:extLst>
                </a:gridCol>
                <a:gridCol w="1000920">
                  <a:extLst>
                    <a:ext uri="{9D8B030D-6E8A-4147-A177-3AD203B41FA5}">
                      <a16:colId xmlns:a16="http://schemas.microsoft.com/office/drawing/2014/main" val="2813237031"/>
                    </a:ext>
                  </a:extLst>
                </a:gridCol>
                <a:gridCol w="1245759">
                  <a:extLst>
                    <a:ext uri="{9D8B030D-6E8A-4147-A177-3AD203B41FA5}">
                      <a16:colId xmlns:a16="http://schemas.microsoft.com/office/drawing/2014/main" val="708861575"/>
                    </a:ext>
                  </a:extLst>
                </a:gridCol>
              </a:tblGrid>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Cepa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Forma </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Pigmentación</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Aspecto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Elevación</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extLst>
                  <a:ext uri="{0D108BD9-81ED-4DB2-BD59-A6C34878D82A}">
                    <a16:rowId xmlns:a16="http://schemas.microsoft.com/office/drawing/2014/main" val="1370107534"/>
                  </a:ext>
                </a:extLst>
              </a:tr>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1BAL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Puntiforme</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Blanquecino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Brillante</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Plana</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39869375"/>
                  </a:ext>
                </a:extLst>
              </a:tr>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2BAL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Puntiforme</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Blanquecino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Opaca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Elevada</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02945240"/>
                  </a:ext>
                </a:extLst>
              </a:tr>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3BAL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Circular</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Blanquecino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Opaca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Plana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21132452"/>
                  </a:ext>
                </a:extLst>
              </a:tr>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4BAL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Irregular</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Blanquecino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Opaca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Plana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41037084"/>
                  </a:ext>
                </a:extLst>
              </a:tr>
              <a:tr h="335734">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5BAL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Puntiforme</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Blanquecino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Opaca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Convexa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0236243"/>
                  </a:ext>
                </a:extLst>
              </a:tr>
              <a:tr h="335734">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6BAL</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Circular</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Amarillento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a:effectLst/>
                          <a:latin typeface="Arial" panose="020B0604020202020204" pitchFamily="34" charset="0"/>
                          <a:cs typeface="Arial" panose="020B0604020202020204" pitchFamily="34" charset="0"/>
                        </a:rPr>
                        <a:t>Opaca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ES" sz="1400" dirty="0">
                          <a:effectLst/>
                          <a:latin typeface="Arial" panose="020B0604020202020204" pitchFamily="34" charset="0"/>
                          <a:cs typeface="Arial" panose="020B0604020202020204" pitchFamily="34" charset="0"/>
                        </a:rPr>
                        <a:t>Convexa</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9546714"/>
                  </a:ext>
                </a:extLst>
              </a:tr>
            </a:tbl>
          </a:graphicData>
        </a:graphic>
      </p:graphicFrame>
      <p:pic>
        <p:nvPicPr>
          <p:cNvPr id="4" name="Imagen 3">
            <a:extLst>
              <a:ext uri="{FF2B5EF4-FFF2-40B4-BE49-F238E27FC236}">
                <a16:creationId xmlns:a16="http://schemas.microsoft.com/office/drawing/2014/main" id="{FD452D27-BF5A-4F7E-B985-75E56B464E7C}"/>
              </a:ext>
            </a:extLst>
          </p:cNvPr>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01" r="1"/>
          <a:stretch/>
        </p:blipFill>
        <p:spPr bwMode="auto">
          <a:xfrm>
            <a:off x="7321898" y="1322310"/>
            <a:ext cx="3875755" cy="394305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17AA2DA8-5195-40DD-B057-4E5209FC75A7}"/>
              </a:ext>
            </a:extLst>
          </p:cNvPr>
          <p:cNvSpPr txBox="1"/>
          <p:nvPr/>
        </p:nvSpPr>
        <p:spPr>
          <a:xfrm>
            <a:off x="7518865" y="5366413"/>
            <a:ext cx="4057125" cy="338554"/>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5. Cepas bacterianas aisladas</a:t>
            </a:r>
          </a:p>
        </p:txBody>
      </p:sp>
      <p:sp>
        <p:nvSpPr>
          <p:cNvPr id="7" name="CuadroTexto 6">
            <a:extLst>
              <a:ext uri="{FF2B5EF4-FFF2-40B4-BE49-F238E27FC236}">
                <a16:creationId xmlns:a16="http://schemas.microsoft.com/office/drawing/2014/main" id="{FCB81DE6-48C4-48A9-A082-F3347F39147F}"/>
              </a:ext>
            </a:extLst>
          </p:cNvPr>
          <p:cNvSpPr txBox="1"/>
          <p:nvPr/>
        </p:nvSpPr>
        <p:spPr>
          <a:xfrm>
            <a:off x="425862" y="1841770"/>
            <a:ext cx="6415437" cy="553998"/>
          </a:xfrm>
          <a:prstGeom prst="rect">
            <a:avLst/>
          </a:prstGeom>
          <a:noFill/>
        </p:spPr>
        <p:txBody>
          <a:bodyPr wrap="square" rtlCol="0">
            <a:spAutoFit/>
          </a:bodyPr>
          <a:lstStyle/>
          <a:p>
            <a:r>
              <a:rPr lang="es-EC" sz="1400" b="1" dirty="0">
                <a:latin typeface="Arial" panose="020B0604020202020204" pitchFamily="34" charset="0"/>
                <a:cs typeface="Arial" panose="020B0604020202020204" pitchFamily="34" charset="0"/>
              </a:rPr>
              <a:t>Tabla 3. </a:t>
            </a:r>
            <a:r>
              <a:rPr lang="es-ES" sz="1400" b="1" dirty="0">
                <a:latin typeface="Arial" panose="020B0604020202020204" pitchFamily="34" charset="0"/>
                <a:cs typeface="Arial" panose="020B0604020202020204" pitchFamily="34" charset="0"/>
              </a:rPr>
              <a:t>Morfología colonial de las distintas cepas aisladas en Agar MRS.</a:t>
            </a:r>
            <a:endParaRPr lang="es-MX" sz="1400" b="1" dirty="0">
              <a:latin typeface="Arial" panose="020B0604020202020204" pitchFamily="34" charset="0"/>
              <a:cs typeface="Arial" panose="020B0604020202020204" pitchFamily="34" charset="0"/>
            </a:endParaRPr>
          </a:p>
          <a:p>
            <a:endParaRPr lang="es-MX" sz="1600" b="1"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0EECBAF2-04AC-4329-91DC-E2ED79F5B12F}"/>
              </a:ext>
            </a:extLst>
          </p:cNvPr>
          <p:cNvSpPr/>
          <p:nvPr/>
        </p:nvSpPr>
        <p:spPr>
          <a:xfrm>
            <a:off x="45083" y="6308810"/>
            <a:ext cx="3801041"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(De Man, </a:t>
            </a:r>
            <a:r>
              <a:rPr lang="es-MX" dirty="0" err="1">
                <a:latin typeface="Arial" panose="020B0604020202020204" pitchFamily="34" charset="0"/>
                <a:ea typeface="Calibri" panose="020F0502020204030204" pitchFamily="34" charset="0"/>
                <a:cs typeface="Calibri" panose="020F0502020204030204" pitchFamily="34" charset="0"/>
              </a:rPr>
              <a:t>Rogosa</a:t>
            </a:r>
            <a:r>
              <a:rPr lang="es-MX" dirty="0">
                <a:latin typeface="Arial" panose="020B0604020202020204" pitchFamily="34" charset="0"/>
                <a:ea typeface="Calibri" panose="020F0502020204030204" pitchFamily="34" charset="0"/>
                <a:cs typeface="Calibri" panose="020F0502020204030204" pitchFamily="34" charset="0"/>
              </a:rPr>
              <a:t>, &amp; Sharpe, 1960)</a:t>
            </a:r>
            <a:endParaRPr lang="es-MX" dirty="0"/>
          </a:p>
        </p:txBody>
      </p:sp>
    </p:spTree>
    <p:extLst>
      <p:ext uri="{BB962C8B-B14F-4D97-AF65-F5344CB8AC3E}">
        <p14:creationId xmlns:p14="http://schemas.microsoft.com/office/powerpoint/2010/main" val="7844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graphicFrame>
        <p:nvGraphicFramePr>
          <p:cNvPr id="3" name="Tabla 2">
            <a:extLst>
              <a:ext uri="{FF2B5EF4-FFF2-40B4-BE49-F238E27FC236}">
                <a16:creationId xmlns:a16="http://schemas.microsoft.com/office/drawing/2014/main" id="{4BB4DC6A-4132-4548-BB94-C30A57EFE7F1}"/>
              </a:ext>
            </a:extLst>
          </p:cNvPr>
          <p:cNvGraphicFramePr>
            <a:graphicFrameLocks noGrp="1"/>
          </p:cNvGraphicFramePr>
          <p:nvPr>
            <p:extLst>
              <p:ext uri="{D42A27DB-BD31-4B8C-83A1-F6EECF244321}">
                <p14:modId xmlns:p14="http://schemas.microsoft.com/office/powerpoint/2010/main" val="1718796931"/>
              </p:ext>
            </p:extLst>
          </p:nvPr>
        </p:nvGraphicFramePr>
        <p:xfrm>
          <a:off x="254950" y="931933"/>
          <a:ext cx="6199704" cy="2284289"/>
        </p:xfrm>
        <a:graphic>
          <a:graphicData uri="http://schemas.openxmlformats.org/drawingml/2006/table">
            <a:tbl>
              <a:tblPr firstRow="1" firstCol="1" bandRow="1">
                <a:tableStyleId>{7E9639D4-E3E2-4D34-9284-5A2195B3D0D7}</a:tableStyleId>
              </a:tblPr>
              <a:tblGrid>
                <a:gridCol w="1549926">
                  <a:extLst>
                    <a:ext uri="{9D8B030D-6E8A-4147-A177-3AD203B41FA5}">
                      <a16:colId xmlns:a16="http://schemas.microsoft.com/office/drawing/2014/main" val="1929458296"/>
                    </a:ext>
                  </a:extLst>
                </a:gridCol>
                <a:gridCol w="1549926">
                  <a:extLst>
                    <a:ext uri="{9D8B030D-6E8A-4147-A177-3AD203B41FA5}">
                      <a16:colId xmlns:a16="http://schemas.microsoft.com/office/drawing/2014/main" val="2413100736"/>
                    </a:ext>
                  </a:extLst>
                </a:gridCol>
                <a:gridCol w="1549926">
                  <a:extLst>
                    <a:ext uri="{9D8B030D-6E8A-4147-A177-3AD203B41FA5}">
                      <a16:colId xmlns:a16="http://schemas.microsoft.com/office/drawing/2014/main" val="2882543301"/>
                    </a:ext>
                  </a:extLst>
                </a:gridCol>
                <a:gridCol w="1549926">
                  <a:extLst>
                    <a:ext uri="{9D8B030D-6E8A-4147-A177-3AD203B41FA5}">
                      <a16:colId xmlns:a16="http://schemas.microsoft.com/office/drawing/2014/main" val="2421618838"/>
                    </a:ext>
                  </a:extLst>
                </a:gridCol>
              </a:tblGrid>
              <a:tr h="0">
                <a:tc>
                  <a:txBody>
                    <a:bodyPr/>
                    <a:lstStyle/>
                    <a:p>
                      <a:pPr algn="ctr">
                        <a:lnSpc>
                          <a:spcPct val="150000"/>
                        </a:lnSpc>
                        <a:spcBef>
                          <a:spcPts val="600"/>
                        </a:spcBef>
                        <a:spcAft>
                          <a:spcPts val="600"/>
                        </a:spcAft>
                      </a:pPr>
                      <a:r>
                        <a:rPr lang="es-EC" sz="1600">
                          <a:effectLst/>
                        </a:rPr>
                        <a:t>Cepa</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a:effectLst/>
                        </a:rPr>
                        <a:t>Tinción Gram</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a:effectLst/>
                        </a:rPr>
                        <a:t>Prueba Catalasa</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600" dirty="0">
                          <a:effectLst/>
                        </a:rPr>
                        <a:t>Prueba Oxidasa</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extLst>
                  <a:ext uri="{0D108BD9-81ED-4DB2-BD59-A6C34878D82A}">
                    <a16:rowId xmlns:a16="http://schemas.microsoft.com/office/drawing/2014/main" val="1270409215"/>
                  </a:ext>
                </a:extLst>
              </a:tr>
              <a:tr h="0">
                <a:tc>
                  <a:txBody>
                    <a:bodyPr/>
                    <a:lstStyle/>
                    <a:p>
                      <a:pPr algn="ctr">
                        <a:lnSpc>
                          <a:spcPct val="150000"/>
                        </a:lnSpc>
                        <a:spcBef>
                          <a:spcPts val="600"/>
                        </a:spcBef>
                        <a:spcAft>
                          <a:spcPts val="600"/>
                        </a:spcAft>
                      </a:pPr>
                      <a:r>
                        <a:rPr lang="es-EC" sz="1600">
                          <a:effectLst/>
                        </a:rPr>
                        <a:t>1BAL</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dirty="0">
                          <a:effectLst/>
                        </a:rPr>
                        <a:t>-</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0785532"/>
                  </a:ext>
                </a:extLst>
              </a:tr>
              <a:tr h="0">
                <a:tc>
                  <a:txBody>
                    <a:bodyPr/>
                    <a:lstStyle/>
                    <a:p>
                      <a:pPr algn="ctr">
                        <a:lnSpc>
                          <a:spcPct val="150000"/>
                        </a:lnSpc>
                        <a:spcBef>
                          <a:spcPts val="600"/>
                        </a:spcBef>
                        <a:spcAft>
                          <a:spcPts val="600"/>
                        </a:spcAft>
                      </a:pPr>
                      <a:r>
                        <a:rPr lang="es-EC" sz="1600">
                          <a:effectLst/>
                        </a:rPr>
                        <a:t>2BAL</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61408360"/>
                  </a:ext>
                </a:extLst>
              </a:tr>
              <a:tr h="0">
                <a:tc>
                  <a:txBody>
                    <a:bodyPr/>
                    <a:lstStyle/>
                    <a:p>
                      <a:pPr algn="ctr">
                        <a:lnSpc>
                          <a:spcPct val="150000"/>
                        </a:lnSpc>
                        <a:spcBef>
                          <a:spcPts val="600"/>
                        </a:spcBef>
                        <a:spcAft>
                          <a:spcPts val="600"/>
                        </a:spcAft>
                      </a:pPr>
                      <a:r>
                        <a:rPr lang="es-EC" sz="1600" dirty="0">
                          <a:effectLst/>
                        </a:rPr>
                        <a:t>3BAL*</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04892123"/>
                  </a:ext>
                </a:extLst>
              </a:tr>
              <a:tr h="0">
                <a:tc>
                  <a:txBody>
                    <a:bodyPr/>
                    <a:lstStyle/>
                    <a:p>
                      <a:pPr algn="ctr">
                        <a:lnSpc>
                          <a:spcPct val="150000"/>
                        </a:lnSpc>
                        <a:spcBef>
                          <a:spcPts val="600"/>
                        </a:spcBef>
                        <a:spcAft>
                          <a:spcPts val="600"/>
                        </a:spcAft>
                      </a:pPr>
                      <a:r>
                        <a:rPr lang="es-EC" sz="1600">
                          <a:effectLst/>
                        </a:rPr>
                        <a:t>4BAL</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6056786"/>
                  </a:ext>
                </a:extLst>
              </a:tr>
              <a:tr h="0">
                <a:tc>
                  <a:txBody>
                    <a:bodyPr/>
                    <a:lstStyle/>
                    <a:p>
                      <a:pPr algn="ctr">
                        <a:lnSpc>
                          <a:spcPct val="150000"/>
                        </a:lnSpc>
                        <a:spcBef>
                          <a:spcPts val="600"/>
                        </a:spcBef>
                        <a:spcAft>
                          <a:spcPts val="600"/>
                        </a:spcAft>
                      </a:pPr>
                      <a:r>
                        <a:rPr lang="es-EC" sz="1600" dirty="0">
                          <a:effectLst/>
                        </a:rPr>
                        <a:t>5BAL</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54585972"/>
                  </a:ext>
                </a:extLst>
              </a:tr>
              <a:tr h="0">
                <a:tc>
                  <a:txBody>
                    <a:bodyPr/>
                    <a:lstStyle/>
                    <a:p>
                      <a:pPr algn="ctr">
                        <a:lnSpc>
                          <a:spcPct val="150000"/>
                        </a:lnSpc>
                        <a:spcBef>
                          <a:spcPts val="600"/>
                        </a:spcBef>
                        <a:spcAft>
                          <a:spcPts val="600"/>
                        </a:spcAft>
                      </a:pPr>
                      <a:r>
                        <a:rPr lang="es-EC" sz="1600" dirty="0">
                          <a:effectLst/>
                        </a:rPr>
                        <a:t>6BAL*</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a:effectLst/>
                        </a:rPr>
                        <a:t>+</a:t>
                      </a:r>
                      <a:endParaRPr lang="es-MX"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dirty="0">
                          <a:effectLst/>
                        </a:rPr>
                        <a:t>+</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600" dirty="0">
                          <a:effectLst/>
                        </a:rPr>
                        <a:t>-</a:t>
                      </a:r>
                      <a:endParaRPr lang="es-MX"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50949184"/>
                  </a:ext>
                </a:extLst>
              </a:tr>
            </a:tbl>
          </a:graphicData>
        </a:graphic>
      </p:graphicFrame>
      <p:pic>
        <p:nvPicPr>
          <p:cNvPr id="4" name="Imagen 3">
            <a:extLst>
              <a:ext uri="{FF2B5EF4-FFF2-40B4-BE49-F238E27FC236}">
                <a16:creationId xmlns:a16="http://schemas.microsoft.com/office/drawing/2014/main" id="{E9FCF133-7D47-4A75-95F2-F1ECF6CDDC07}"/>
              </a:ext>
            </a:extLst>
          </p:cNvPr>
          <p:cNvPicPr/>
          <p:nvPr/>
        </p:nvPicPr>
        <p:blipFill rotWithShape="1">
          <a:blip r:embed="rId2"/>
          <a:srcRect l="20134" t="21609" r="7313" b="6771"/>
          <a:stretch/>
        </p:blipFill>
        <p:spPr bwMode="auto">
          <a:xfrm>
            <a:off x="7058103" y="641807"/>
            <a:ext cx="4741771" cy="2458388"/>
          </a:xfrm>
          <a:prstGeom prst="rect">
            <a:avLst/>
          </a:prstGeom>
          <a:ln>
            <a:solidFill>
              <a:schemeClr val="tx1"/>
            </a:solid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960D3D73-7DCC-4884-8B6C-4A433FE31B2B}"/>
              </a:ext>
            </a:extLst>
          </p:cNvPr>
          <p:cNvSpPr txBox="1"/>
          <p:nvPr/>
        </p:nvSpPr>
        <p:spPr>
          <a:xfrm>
            <a:off x="254950" y="3223362"/>
            <a:ext cx="3867462" cy="307777"/>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 Descartados análisis posterior</a:t>
            </a:r>
          </a:p>
        </p:txBody>
      </p:sp>
      <p:graphicFrame>
        <p:nvGraphicFramePr>
          <p:cNvPr id="7" name="Tabla 6">
            <a:extLst>
              <a:ext uri="{FF2B5EF4-FFF2-40B4-BE49-F238E27FC236}">
                <a16:creationId xmlns:a16="http://schemas.microsoft.com/office/drawing/2014/main" id="{FE661343-9389-4B43-AC4D-0606F1159E5D}"/>
              </a:ext>
            </a:extLst>
          </p:cNvPr>
          <p:cNvGraphicFramePr>
            <a:graphicFrameLocks noGrp="1"/>
          </p:cNvGraphicFramePr>
          <p:nvPr>
            <p:extLst>
              <p:ext uri="{D42A27DB-BD31-4B8C-83A1-F6EECF244321}">
                <p14:modId xmlns:p14="http://schemas.microsoft.com/office/powerpoint/2010/main" val="3280588822"/>
              </p:ext>
            </p:extLst>
          </p:nvPr>
        </p:nvGraphicFramePr>
        <p:xfrm>
          <a:off x="6688328" y="4066747"/>
          <a:ext cx="5481320" cy="1427800"/>
        </p:xfrm>
        <a:graphic>
          <a:graphicData uri="http://schemas.openxmlformats.org/drawingml/2006/table">
            <a:tbl>
              <a:tblPr firstRow="1" firstCol="1" bandRow="1">
                <a:tableStyleId>{7E9639D4-E3E2-4D34-9284-5A2195B3D0D7}</a:tableStyleId>
              </a:tblPr>
              <a:tblGrid>
                <a:gridCol w="1826895">
                  <a:extLst>
                    <a:ext uri="{9D8B030D-6E8A-4147-A177-3AD203B41FA5}">
                      <a16:colId xmlns:a16="http://schemas.microsoft.com/office/drawing/2014/main" val="2514340189"/>
                    </a:ext>
                  </a:extLst>
                </a:gridCol>
                <a:gridCol w="1826895">
                  <a:extLst>
                    <a:ext uri="{9D8B030D-6E8A-4147-A177-3AD203B41FA5}">
                      <a16:colId xmlns:a16="http://schemas.microsoft.com/office/drawing/2014/main" val="3523577347"/>
                    </a:ext>
                  </a:extLst>
                </a:gridCol>
                <a:gridCol w="1827530">
                  <a:extLst>
                    <a:ext uri="{9D8B030D-6E8A-4147-A177-3AD203B41FA5}">
                      <a16:colId xmlns:a16="http://schemas.microsoft.com/office/drawing/2014/main" val="1433370578"/>
                    </a:ext>
                  </a:extLst>
                </a:gridCol>
              </a:tblGrid>
              <a:tr h="0">
                <a:tc>
                  <a:txBody>
                    <a:bodyPr/>
                    <a:lstStyle/>
                    <a:p>
                      <a:pPr algn="ctr">
                        <a:lnSpc>
                          <a:spcPct val="150000"/>
                        </a:lnSpc>
                        <a:spcBef>
                          <a:spcPts val="600"/>
                        </a:spcBef>
                        <a:spcAft>
                          <a:spcPts val="600"/>
                        </a:spcAft>
                      </a:pPr>
                      <a:r>
                        <a:rPr lang="es-EC" sz="1400" dirty="0">
                          <a:effectLst/>
                        </a:rPr>
                        <a:t>Cepa</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400" dirty="0">
                          <a:effectLst/>
                        </a:rPr>
                        <a:t>Morfología</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tc>
                  <a:txBody>
                    <a:bodyPr/>
                    <a:lstStyle/>
                    <a:p>
                      <a:pPr algn="ctr">
                        <a:lnSpc>
                          <a:spcPct val="150000"/>
                        </a:lnSpc>
                        <a:spcBef>
                          <a:spcPts val="600"/>
                        </a:spcBef>
                        <a:spcAft>
                          <a:spcPts val="600"/>
                        </a:spcAft>
                      </a:pPr>
                      <a:r>
                        <a:rPr lang="es-EC" sz="1400" dirty="0">
                          <a:effectLst/>
                        </a:rPr>
                        <a:t>Longitud Media (µm)</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A1B989"/>
                    </a:solidFill>
                  </a:tcPr>
                </a:tc>
                <a:extLst>
                  <a:ext uri="{0D108BD9-81ED-4DB2-BD59-A6C34878D82A}">
                    <a16:rowId xmlns:a16="http://schemas.microsoft.com/office/drawing/2014/main" val="3268090528"/>
                  </a:ext>
                </a:extLst>
              </a:tr>
              <a:tr h="0">
                <a:tc>
                  <a:txBody>
                    <a:bodyPr/>
                    <a:lstStyle/>
                    <a:p>
                      <a:pPr algn="ctr">
                        <a:lnSpc>
                          <a:spcPct val="150000"/>
                        </a:lnSpc>
                        <a:spcBef>
                          <a:spcPts val="600"/>
                        </a:spcBef>
                        <a:spcAft>
                          <a:spcPts val="600"/>
                        </a:spcAft>
                      </a:pPr>
                      <a:r>
                        <a:rPr lang="es-EC" sz="1400">
                          <a:effectLst/>
                        </a:rPr>
                        <a:t>1BAL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a:effectLst/>
                        </a:rPr>
                        <a:t>Bacilo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dirty="0">
                          <a:effectLst/>
                        </a:rPr>
                        <a:t>4.146</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56999068"/>
                  </a:ext>
                </a:extLst>
              </a:tr>
              <a:tr h="0">
                <a:tc>
                  <a:txBody>
                    <a:bodyPr/>
                    <a:lstStyle/>
                    <a:p>
                      <a:pPr algn="ctr">
                        <a:lnSpc>
                          <a:spcPct val="150000"/>
                        </a:lnSpc>
                        <a:spcBef>
                          <a:spcPts val="600"/>
                        </a:spcBef>
                        <a:spcAft>
                          <a:spcPts val="600"/>
                        </a:spcAft>
                      </a:pPr>
                      <a:r>
                        <a:rPr lang="es-EC" sz="1400">
                          <a:effectLst/>
                        </a:rPr>
                        <a:t>2BAL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dirty="0">
                          <a:effectLst/>
                        </a:rPr>
                        <a:t>Bacilo</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dirty="0">
                          <a:effectLst/>
                        </a:rPr>
                        <a:t>5.189</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83839688"/>
                  </a:ext>
                </a:extLst>
              </a:tr>
              <a:tr h="0">
                <a:tc>
                  <a:txBody>
                    <a:bodyPr/>
                    <a:lstStyle/>
                    <a:p>
                      <a:pPr algn="ctr">
                        <a:lnSpc>
                          <a:spcPct val="150000"/>
                        </a:lnSpc>
                        <a:spcBef>
                          <a:spcPts val="600"/>
                        </a:spcBef>
                        <a:spcAft>
                          <a:spcPts val="600"/>
                        </a:spcAft>
                      </a:pPr>
                      <a:r>
                        <a:rPr lang="es-EC" sz="1400">
                          <a:effectLst/>
                        </a:rPr>
                        <a:t>4BAL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a:effectLst/>
                        </a:rPr>
                        <a:t>Bacilo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a:effectLst/>
                        </a:rPr>
                        <a:t>2.184 </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1465241"/>
                  </a:ext>
                </a:extLst>
              </a:tr>
              <a:tr h="0">
                <a:tc>
                  <a:txBody>
                    <a:bodyPr/>
                    <a:lstStyle/>
                    <a:p>
                      <a:pPr algn="ctr">
                        <a:lnSpc>
                          <a:spcPct val="150000"/>
                        </a:lnSpc>
                        <a:spcBef>
                          <a:spcPts val="600"/>
                        </a:spcBef>
                        <a:spcAft>
                          <a:spcPts val="600"/>
                        </a:spcAft>
                      </a:pPr>
                      <a:r>
                        <a:rPr lang="es-EC" sz="1400">
                          <a:effectLst/>
                        </a:rPr>
                        <a:t>5BAL</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a:effectLst/>
                        </a:rPr>
                        <a:t>Bacilo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r>
                        <a:rPr lang="es-EC" sz="1400" dirty="0">
                          <a:effectLst/>
                        </a:rPr>
                        <a:t>3.234</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9839943"/>
                  </a:ext>
                </a:extLst>
              </a:tr>
            </a:tbl>
          </a:graphicData>
        </a:graphic>
      </p:graphicFrame>
      <p:grpSp>
        <p:nvGrpSpPr>
          <p:cNvPr id="8" name="Grupo 7">
            <a:extLst>
              <a:ext uri="{FF2B5EF4-FFF2-40B4-BE49-F238E27FC236}">
                <a16:creationId xmlns:a16="http://schemas.microsoft.com/office/drawing/2014/main" id="{D76186A7-876A-4BAC-A3F4-CE14DC99197A}"/>
              </a:ext>
            </a:extLst>
          </p:cNvPr>
          <p:cNvGrpSpPr/>
          <p:nvPr/>
        </p:nvGrpSpPr>
        <p:grpSpPr>
          <a:xfrm>
            <a:off x="862634" y="3545418"/>
            <a:ext cx="4984336" cy="2362663"/>
            <a:chOff x="0" y="24411"/>
            <a:chExt cx="4487579" cy="2237740"/>
          </a:xfrm>
        </p:grpSpPr>
        <p:pic>
          <p:nvPicPr>
            <p:cNvPr id="9" name="Imagen 8">
              <a:extLst>
                <a:ext uri="{FF2B5EF4-FFF2-40B4-BE49-F238E27FC236}">
                  <a16:creationId xmlns:a16="http://schemas.microsoft.com/office/drawing/2014/main" id="{99502BB7-40B2-4CFB-B9B8-1EEB37015B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5" t="10990" r="14520" b="1682"/>
            <a:stretch/>
          </p:blipFill>
          <p:spPr bwMode="auto">
            <a:xfrm rot="5400000">
              <a:off x="-36195" y="60606"/>
              <a:ext cx="2237740" cy="2165350"/>
            </a:xfrm>
            <a:prstGeom prst="rect">
              <a:avLst/>
            </a:prstGeom>
            <a:noFill/>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ECBCA179-021C-44F8-A1A0-85DA7AD94D0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9276" r="18635"/>
            <a:stretch/>
          </p:blipFill>
          <p:spPr bwMode="auto">
            <a:xfrm rot="5400000">
              <a:off x="2195248" y="-30201"/>
              <a:ext cx="2237718" cy="2346944"/>
            </a:xfrm>
            <a:prstGeom prst="rect">
              <a:avLst/>
            </a:prstGeom>
            <a:noFill/>
            <a:ln>
              <a:solidFill>
                <a:schemeClr val="tx1"/>
              </a:solidFill>
            </a:ln>
            <a:extLst>
              <a:ext uri="{53640926-AAD7-44D8-BBD7-CCE9431645EC}">
                <a14:shadowObscured xmlns:a14="http://schemas.microsoft.com/office/drawing/2010/main"/>
              </a:ext>
            </a:extLst>
          </p:spPr>
        </p:pic>
      </p:grpSp>
      <p:sp>
        <p:nvSpPr>
          <p:cNvPr id="12" name="Flecha: doblada 11">
            <a:extLst>
              <a:ext uri="{FF2B5EF4-FFF2-40B4-BE49-F238E27FC236}">
                <a16:creationId xmlns:a16="http://schemas.microsoft.com/office/drawing/2014/main" id="{67459C48-7C2E-4F03-A8D8-AC5DB51BAC20}"/>
              </a:ext>
            </a:extLst>
          </p:cNvPr>
          <p:cNvSpPr/>
          <p:nvPr/>
        </p:nvSpPr>
        <p:spPr>
          <a:xfrm flipH="1">
            <a:off x="4691921" y="4056795"/>
            <a:ext cx="314794" cy="568411"/>
          </a:xfrm>
          <a:prstGeom prst="bentArrow">
            <a:avLst/>
          </a:prstGeom>
          <a:solidFill>
            <a:srgbClr val="A1B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6" name="CuadroTexto 15">
            <a:extLst>
              <a:ext uri="{FF2B5EF4-FFF2-40B4-BE49-F238E27FC236}">
                <a16:creationId xmlns:a16="http://schemas.microsoft.com/office/drawing/2014/main" id="{DD513625-DA0A-4F48-8B39-A3F293794605}"/>
              </a:ext>
            </a:extLst>
          </p:cNvPr>
          <p:cNvSpPr txBox="1"/>
          <p:nvPr/>
        </p:nvSpPr>
        <p:spPr>
          <a:xfrm>
            <a:off x="938979" y="5453533"/>
            <a:ext cx="503467" cy="307777"/>
          </a:xfrm>
          <a:prstGeom prst="rect">
            <a:avLst/>
          </a:prstGeom>
          <a:noFill/>
        </p:spPr>
        <p:txBody>
          <a:bodyPr wrap="square" rtlCol="0">
            <a:spAutoFit/>
          </a:bodyPr>
          <a:lstStyle/>
          <a:p>
            <a:r>
              <a:rPr lang="es-ES" sz="1400" b="1" dirty="0">
                <a:solidFill>
                  <a:schemeClr val="bg1"/>
                </a:solidFill>
                <a:latin typeface="Arial" panose="020B0604020202020204" pitchFamily="34" charset="0"/>
                <a:cs typeface="Arial" panose="020B0604020202020204" pitchFamily="34" charset="0"/>
              </a:rPr>
              <a:t>a)</a:t>
            </a:r>
          </a:p>
        </p:txBody>
      </p:sp>
      <p:sp>
        <p:nvSpPr>
          <p:cNvPr id="17" name="CuadroTexto 16">
            <a:extLst>
              <a:ext uri="{FF2B5EF4-FFF2-40B4-BE49-F238E27FC236}">
                <a16:creationId xmlns:a16="http://schemas.microsoft.com/office/drawing/2014/main" id="{980ECDFF-2068-4E43-89ED-7D9500414D1F}"/>
              </a:ext>
            </a:extLst>
          </p:cNvPr>
          <p:cNvSpPr txBox="1"/>
          <p:nvPr/>
        </p:nvSpPr>
        <p:spPr>
          <a:xfrm>
            <a:off x="3288362" y="5524122"/>
            <a:ext cx="460959" cy="307777"/>
          </a:xfrm>
          <a:prstGeom prst="rect">
            <a:avLst/>
          </a:prstGeom>
          <a:noFill/>
        </p:spPr>
        <p:txBody>
          <a:bodyPr wrap="square" rtlCol="0">
            <a:spAutoFit/>
          </a:bodyPr>
          <a:lstStyle/>
          <a:p>
            <a:r>
              <a:rPr lang="es-ES" sz="1400" b="1" dirty="0">
                <a:solidFill>
                  <a:schemeClr val="bg1"/>
                </a:solidFill>
                <a:latin typeface="Arial" panose="020B0604020202020204" pitchFamily="34" charset="0"/>
                <a:cs typeface="Arial" panose="020B0604020202020204" pitchFamily="34" charset="0"/>
              </a:rPr>
              <a:t>b)</a:t>
            </a:r>
          </a:p>
        </p:txBody>
      </p:sp>
      <p:sp>
        <p:nvSpPr>
          <p:cNvPr id="14" name="CuadroTexto 13">
            <a:extLst>
              <a:ext uri="{FF2B5EF4-FFF2-40B4-BE49-F238E27FC236}">
                <a16:creationId xmlns:a16="http://schemas.microsoft.com/office/drawing/2014/main" id="{DF7B5A0D-10B3-4D96-80DB-01C4AE6DDAE1}"/>
              </a:ext>
            </a:extLst>
          </p:cNvPr>
          <p:cNvSpPr txBox="1"/>
          <p:nvPr/>
        </p:nvSpPr>
        <p:spPr>
          <a:xfrm>
            <a:off x="7537601" y="3136184"/>
            <a:ext cx="4399449" cy="523220"/>
          </a:xfrm>
          <a:prstGeom prst="rect">
            <a:avLst/>
          </a:prstGeom>
          <a:noFill/>
        </p:spPr>
        <p:txBody>
          <a:bodyPr wrap="square" rtlCol="0">
            <a:spAutoFit/>
          </a:bodyPr>
          <a:lstStyle/>
          <a:p>
            <a:r>
              <a:rPr lang="es-MX" sz="1400" b="1" dirty="0">
                <a:latin typeface="Arial" panose="020B0604020202020204" pitchFamily="34" charset="0"/>
                <a:cs typeface="Arial" panose="020B0604020202020204" pitchFamily="34" charset="0"/>
              </a:rPr>
              <a:t>Figura 5. </a:t>
            </a:r>
            <a:r>
              <a:rPr lang="es-ES" sz="1400" b="1" dirty="0">
                <a:latin typeface="Arial" panose="020B0604020202020204" pitchFamily="34" charset="0"/>
                <a:cs typeface="Arial" panose="020B0604020202020204" pitchFamily="34" charset="0"/>
              </a:rPr>
              <a:t>Tinción Gram de la Cepa “2BAL”</a:t>
            </a:r>
          </a:p>
          <a:p>
            <a:endParaRPr lang="es-MX" sz="1400" b="1"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5575EC4C-1680-40DB-AB05-1C7950E6916F}"/>
              </a:ext>
            </a:extLst>
          </p:cNvPr>
          <p:cNvSpPr txBox="1"/>
          <p:nvPr/>
        </p:nvSpPr>
        <p:spPr>
          <a:xfrm>
            <a:off x="734341" y="5975645"/>
            <a:ext cx="6195470" cy="523220"/>
          </a:xfrm>
          <a:prstGeom prst="rect">
            <a:avLst/>
          </a:prstGeom>
          <a:noFill/>
        </p:spPr>
        <p:txBody>
          <a:bodyPr wrap="square" rtlCol="0">
            <a:spAutoFit/>
          </a:bodyPr>
          <a:lstStyle/>
          <a:p>
            <a:r>
              <a:rPr lang="es-MX" sz="1400" b="1" dirty="0">
                <a:latin typeface="Arial" panose="020B0604020202020204" pitchFamily="34" charset="0"/>
                <a:cs typeface="Arial" panose="020B0604020202020204" pitchFamily="34" charset="0"/>
              </a:rPr>
              <a:t>Figura 6. </a:t>
            </a:r>
            <a:r>
              <a:rPr lang="es-ES" sz="1400" b="1" dirty="0">
                <a:latin typeface="Arial" panose="020B0604020202020204" pitchFamily="34" charset="0"/>
                <a:cs typeface="Arial" panose="020B0604020202020204" pitchFamily="34" charset="0"/>
              </a:rPr>
              <a:t>a) Consorcio bacteriano, b) Escalado a biorreactor.</a:t>
            </a:r>
          </a:p>
          <a:p>
            <a:endParaRPr lang="es-MX" sz="1400" b="1" dirty="0">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102E2994-E1E3-4E35-8A32-29397687E77B}"/>
              </a:ext>
            </a:extLst>
          </p:cNvPr>
          <p:cNvSpPr txBox="1"/>
          <p:nvPr/>
        </p:nvSpPr>
        <p:spPr>
          <a:xfrm>
            <a:off x="68954" y="650355"/>
            <a:ext cx="7526243" cy="307777"/>
          </a:xfrm>
          <a:prstGeom prst="rect">
            <a:avLst/>
          </a:prstGeom>
          <a:noFill/>
        </p:spPr>
        <p:txBody>
          <a:bodyPr wrap="square" rtlCol="0">
            <a:spAutoFit/>
          </a:bodyPr>
          <a:lstStyle/>
          <a:p>
            <a:r>
              <a:rPr lang="es-EC" sz="1400" b="1" dirty="0">
                <a:latin typeface="Arial" panose="020B0604020202020204" pitchFamily="34" charset="0"/>
                <a:cs typeface="Arial" panose="020B0604020202020204" pitchFamily="34" charset="0"/>
              </a:rPr>
              <a:t>Tabla 4. </a:t>
            </a:r>
            <a:r>
              <a:rPr lang="es-ES" sz="1400" b="1" dirty="0">
                <a:solidFill>
                  <a:srgbClr val="000000"/>
                </a:solidFill>
                <a:latin typeface="Arial" panose="020B0604020202020204" pitchFamily="34" charset="0"/>
                <a:cs typeface="Arial" panose="020B0604020202020204" pitchFamily="34" charset="0"/>
              </a:rPr>
              <a:t>P</a:t>
            </a:r>
            <a:r>
              <a:rPr lang="es-ES" sz="1400" b="1" dirty="0">
                <a:solidFill>
                  <a:srgbClr val="000000"/>
                </a:solidFill>
                <a:latin typeface="Arial" panose="020B0604020202020204" pitchFamily="34" charset="0"/>
                <a:ea typeface="Calibri" panose="020F0502020204030204" pitchFamily="34" charset="0"/>
                <a:cs typeface="Arial" panose="020B0604020202020204" pitchFamily="34" charset="0"/>
              </a:rPr>
              <a:t>ruebas bioquímicas sometidas a las cepas bacterianas aisladas.</a:t>
            </a:r>
            <a:endParaRPr lang="es-MX" sz="1600" b="1"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FF6822C4-4A57-4C3B-8DD2-F4D2B22B6766}"/>
              </a:ext>
            </a:extLst>
          </p:cNvPr>
          <p:cNvSpPr txBox="1"/>
          <p:nvPr/>
        </p:nvSpPr>
        <p:spPr>
          <a:xfrm>
            <a:off x="7039000" y="3795185"/>
            <a:ext cx="7526243" cy="523220"/>
          </a:xfrm>
          <a:prstGeom prst="rect">
            <a:avLst/>
          </a:prstGeom>
          <a:noFill/>
        </p:spPr>
        <p:txBody>
          <a:bodyPr wrap="square" rtlCol="0">
            <a:spAutoFit/>
          </a:bodyPr>
          <a:lstStyle/>
          <a:p>
            <a:r>
              <a:rPr lang="es-EC" sz="1400" b="1" dirty="0">
                <a:latin typeface="Arial" panose="020B0604020202020204" pitchFamily="34" charset="0"/>
                <a:cs typeface="Arial" panose="020B0604020202020204" pitchFamily="34" charset="0"/>
              </a:rPr>
              <a:t>Tabla 5. </a:t>
            </a:r>
            <a:r>
              <a:rPr lang="es-ES" sz="1400" b="1" dirty="0">
                <a:latin typeface="Arial" panose="020B0604020202020204" pitchFamily="34" charset="0"/>
                <a:cs typeface="Arial" panose="020B0604020202020204" pitchFamily="34" charset="0"/>
              </a:rPr>
              <a:t>Morfología y longitud media de BAL aisladas.</a:t>
            </a:r>
            <a:endParaRPr lang="es-MX" sz="1400" b="1" dirty="0">
              <a:latin typeface="Arial" panose="020B0604020202020204" pitchFamily="34" charset="0"/>
              <a:cs typeface="Arial" panose="020B0604020202020204" pitchFamily="34" charset="0"/>
            </a:endParaRPr>
          </a:p>
          <a:p>
            <a:endParaRPr lang="es-MX" sz="1400" b="1" dirty="0">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C7A36BDC-F06F-48B7-A108-F775A0AD92EF}"/>
              </a:ext>
            </a:extLst>
          </p:cNvPr>
          <p:cNvSpPr/>
          <p:nvPr/>
        </p:nvSpPr>
        <p:spPr>
          <a:xfrm>
            <a:off x="4312748" y="6364819"/>
            <a:ext cx="2617063"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(Parrott-</a:t>
            </a:r>
            <a:r>
              <a:rPr lang="es-MX" dirty="0" err="1">
                <a:latin typeface="Arial" panose="020B0604020202020204" pitchFamily="34" charset="0"/>
                <a:ea typeface="Calibri" panose="020F0502020204030204" pitchFamily="34" charset="0"/>
                <a:cs typeface="Calibri" panose="020F0502020204030204" pitchFamily="34" charset="0"/>
              </a:rPr>
              <a:t>Sheffer</a:t>
            </a:r>
            <a:r>
              <a:rPr lang="es-MX" dirty="0">
                <a:latin typeface="Arial" panose="020B0604020202020204" pitchFamily="34" charset="0"/>
                <a:ea typeface="Calibri" panose="020F0502020204030204" pitchFamily="34" charset="0"/>
                <a:cs typeface="Calibri" panose="020F0502020204030204" pitchFamily="34" charset="0"/>
              </a:rPr>
              <a:t> , 2010)</a:t>
            </a:r>
            <a:endParaRPr lang="es-MX" dirty="0"/>
          </a:p>
        </p:txBody>
      </p:sp>
      <p:sp>
        <p:nvSpPr>
          <p:cNvPr id="20" name="Rectángulo 19">
            <a:extLst>
              <a:ext uri="{FF2B5EF4-FFF2-40B4-BE49-F238E27FC236}">
                <a16:creationId xmlns:a16="http://schemas.microsoft.com/office/drawing/2014/main" id="{4A012A2F-B1F8-4737-981E-362ED0E4084B}"/>
              </a:ext>
            </a:extLst>
          </p:cNvPr>
          <p:cNvSpPr/>
          <p:nvPr/>
        </p:nvSpPr>
        <p:spPr>
          <a:xfrm>
            <a:off x="-52531" y="6381762"/>
            <a:ext cx="4596130"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(American </a:t>
            </a:r>
            <a:r>
              <a:rPr lang="es-MX" dirty="0" err="1">
                <a:latin typeface="Arial" panose="020B0604020202020204" pitchFamily="34" charset="0"/>
                <a:ea typeface="Calibri" panose="020F0502020204030204" pitchFamily="34" charset="0"/>
                <a:cs typeface="Calibri" panose="020F0502020204030204" pitchFamily="34" charset="0"/>
              </a:rPr>
              <a:t>Society</a:t>
            </a:r>
            <a:r>
              <a:rPr lang="es-MX" dirty="0">
                <a:latin typeface="Arial" panose="020B0604020202020204" pitchFamily="34" charset="0"/>
                <a:ea typeface="Calibri" panose="020F0502020204030204" pitchFamily="34" charset="0"/>
                <a:cs typeface="Calibri" panose="020F0502020204030204" pitchFamily="34" charset="0"/>
              </a:rPr>
              <a:t> </a:t>
            </a:r>
            <a:r>
              <a:rPr lang="es-MX" dirty="0" err="1">
                <a:latin typeface="Arial" panose="020B0604020202020204" pitchFamily="34" charset="0"/>
                <a:ea typeface="Calibri" panose="020F0502020204030204" pitchFamily="34" charset="0"/>
                <a:cs typeface="Calibri" panose="020F0502020204030204" pitchFamily="34" charset="0"/>
              </a:rPr>
              <a:t>for</a:t>
            </a:r>
            <a:r>
              <a:rPr lang="es-MX" dirty="0">
                <a:latin typeface="Arial" panose="020B0604020202020204" pitchFamily="34" charset="0"/>
                <a:ea typeface="Calibri" panose="020F0502020204030204" pitchFamily="34" charset="0"/>
                <a:cs typeface="Calibri" panose="020F0502020204030204" pitchFamily="34" charset="0"/>
              </a:rPr>
              <a:t> </a:t>
            </a:r>
            <a:r>
              <a:rPr lang="es-MX" dirty="0" err="1">
                <a:latin typeface="Arial" panose="020B0604020202020204" pitchFamily="34" charset="0"/>
                <a:ea typeface="Calibri" panose="020F0502020204030204" pitchFamily="34" charset="0"/>
                <a:cs typeface="Calibri" panose="020F0502020204030204" pitchFamily="34" charset="0"/>
              </a:rPr>
              <a:t>Microbiology</a:t>
            </a:r>
            <a:r>
              <a:rPr lang="es-MX" dirty="0">
                <a:latin typeface="Arial" panose="020B0604020202020204" pitchFamily="34" charset="0"/>
                <a:ea typeface="Calibri" panose="020F0502020204030204" pitchFamily="34" charset="0"/>
                <a:cs typeface="Calibri" panose="020F0502020204030204" pitchFamily="34" charset="0"/>
              </a:rPr>
              <a:t> , 2013)</a:t>
            </a:r>
            <a:endParaRPr lang="es-MX" dirty="0"/>
          </a:p>
        </p:txBody>
      </p:sp>
    </p:spTree>
    <p:extLst>
      <p:ext uri="{BB962C8B-B14F-4D97-AF65-F5344CB8AC3E}">
        <p14:creationId xmlns:p14="http://schemas.microsoft.com/office/powerpoint/2010/main" val="325012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6" grpId="0"/>
      <p:bldP spid="17" grpId="0"/>
      <p:bldP spid="14" grpId="0"/>
      <p:bldP spid="15"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CD3A88F7-3800-4CAB-9F19-59E383322D09}"/>
                  </a:ext>
                </a:extLst>
              </p:cNvPr>
              <p:cNvGraphicFramePr>
                <a:graphicFrameLocks noGrp="1"/>
              </p:cNvGraphicFramePr>
              <p:nvPr>
                <p:extLst>
                  <p:ext uri="{D42A27DB-BD31-4B8C-83A1-F6EECF244321}">
                    <p14:modId xmlns:p14="http://schemas.microsoft.com/office/powerpoint/2010/main" val="892516743"/>
                  </p:ext>
                </p:extLst>
              </p:nvPr>
            </p:nvGraphicFramePr>
            <p:xfrm>
              <a:off x="5808477" y="1326517"/>
              <a:ext cx="7329269" cy="773176"/>
            </p:xfrm>
            <a:graphic>
              <a:graphicData uri="http://schemas.openxmlformats.org/drawingml/2006/table">
                <a:tbl>
                  <a:tblPr>
                    <a:tableStyleId>{5C22544A-7EE6-4342-B048-85BDC9FD1C3A}</a:tableStyleId>
                  </a:tblPr>
                  <a:tblGrid>
                    <a:gridCol w="732927">
                      <a:extLst>
                        <a:ext uri="{9D8B030D-6E8A-4147-A177-3AD203B41FA5}">
                          <a16:colId xmlns:a16="http://schemas.microsoft.com/office/drawing/2014/main" val="775817530"/>
                        </a:ext>
                      </a:extLst>
                    </a:gridCol>
                    <a:gridCol w="5863415">
                      <a:extLst>
                        <a:ext uri="{9D8B030D-6E8A-4147-A177-3AD203B41FA5}">
                          <a16:colId xmlns:a16="http://schemas.microsoft.com/office/drawing/2014/main" val="2564182953"/>
                        </a:ext>
                      </a:extLst>
                    </a:gridCol>
                    <a:gridCol w="732927">
                      <a:extLst>
                        <a:ext uri="{9D8B030D-6E8A-4147-A177-3AD203B41FA5}">
                          <a16:colId xmlns:a16="http://schemas.microsoft.com/office/drawing/2014/main" val="4007465645"/>
                        </a:ext>
                      </a:extLst>
                    </a:gridCol>
                  </a:tblGrid>
                  <a:tr h="0">
                    <a:tc>
                      <a:txBody>
                        <a:bodyPr/>
                        <a:lstStyle/>
                        <a:p>
                          <a:pPr>
                            <a:lnSpc>
                              <a:spcPct val="200000"/>
                            </a:lnSpc>
                            <a:spcBef>
                              <a:spcPts val="600"/>
                            </a:spcBef>
                            <a:spcAft>
                              <a:spcPts val="600"/>
                            </a:spcAft>
                          </a:pPr>
                          <a:r>
                            <a:rPr lang="es-EC" sz="1100">
                              <a:effectLst/>
                            </a:rPr>
                            <a:t> </a:t>
                          </a:r>
                          <a:endParaRPr lang="es-MX" sz="11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oFill/>
                      </a:tcPr>
                    </a:tc>
                    <a:tc>
                      <a:txBody>
                        <a:bodyPr/>
                        <a:lstStyle/>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EC" sz="1100">
                                        <a:effectLst/>
                                        <a:latin typeface="Cambria Math" panose="02040503050406030204" pitchFamily="18" charset="0"/>
                                      </a:rPr>
                                      <m:t>𝑉</m:t>
                                    </m:r>
                                  </m:e>
                                  <m:sub>
                                    <m:r>
                                      <a:rPr lang="es-EC" sz="1100">
                                        <a:effectLst/>
                                        <a:latin typeface="Cambria Math" panose="02040503050406030204" pitchFamily="18" charset="0"/>
                                      </a:rPr>
                                      <m:t>𝑢𝑡𝑖𝑙</m:t>
                                    </m:r>
                                  </m:sub>
                                </m:sSub>
                                <m:r>
                                  <a:rPr lang="es-EC" sz="1100">
                                    <a:effectLst/>
                                    <a:latin typeface="Cambria Math" panose="02040503050406030204" pitchFamily="18" charset="0"/>
                                  </a:rPr>
                                  <m:t>= </m:t>
                                </m:r>
                                <m:f>
                                  <m:fPr>
                                    <m:ctrlPr>
                                      <a:rPr lang="es-MX" sz="1100" i="1">
                                        <a:effectLst/>
                                        <a:latin typeface="Cambria Math" panose="02040503050406030204" pitchFamily="18" charset="0"/>
                                      </a:rPr>
                                    </m:ctrlPr>
                                  </m:fPr>
                                  <m:num>
                                    <m:r>
                                      <a:rPr lang="es-EC" sz="1100">
                                        <a:effectLst/>
                                        <a:latin typeface="Cambria Math" panose="02040503050406030204" pitchFamily="18" charset="0"/>
                                      </a:rPr>
                                      <m:t>75 </m:t>
                                    </m:r>
                                    <m:r>
                                      <a:rPr lang="es-EC" sz="1100">
                                        <a:effectLst/>
                                        <a:latin typeface="Cambria Math" panose="02040503050406030204" pitchFamily="18" charset="0"/>
                                      </a:rPr>
                                      <m:t>𝐿</m:t>
                                    </m:r>
                                  </m:num>
                                  <m:den>
                                    <m:r>
                                      <a:rPr lang="es-EC" sz="1100">
                                        <a:effectLst/>
                                        <a:latin typeface="Cambria Math" panose="02040503050406030204" pitchFamily="18" charset="0"/>
                                      </a:rPr>
                                      <m:t>𝑚𝑒𝑠</m:t>
                                    </m:r>
                                  </m:den>
                                </m:f>
                                <m:r>
                                  <a:rPr lang="es-EC" sz="1100">
                                    <a:effectLst/>
                                    <a:latin typeface="Cambria Math" panose="02040503050406030204" pitchFamily="18" charset="0"/>
                                  </a:rPr>
                                  <m:t> ∙</m:t>
                                </m:r>
                                <m:f>
                                  <m:fPr>
                                    <m:ctrlPr>
                                      <a:rPr lang="es-MX" sz="1100" i="1">
                                        <a:effectLst/>
                                        <a:latin typeface="Cambria Math" panose="02040503050406030204" pitchFamily="18" charset="0"/>
                                      </a:rPr>
                                    </m:ctrlPr>
                                  </m:fPr>
                                  <m:num>
                                    <m:r>
                                      <a:rPr lang="es-EC" sz="1100">
                                        <a:effectLst/>
                                        <a:latin typeface="Cambria Math" panose="02040503050406030204" pitchFamily="18" charset="0"/>
                                      </a:rPr>
                                      <m:t>𝑚𝑒𝑠</m:t>
                                    </m:r>
                                  </m:num>
                                  <m:den>
                                    <m:r>
                                      <a:rPr lang="es-EC" sz="1100">
                                        <a:effectLst/>
                                        <a:latin typeface="Cambria Math" panose="02040503050406030204" pitchFamily="18" charset="0"/>
                                      </a:rPr>
                                      <m:t>26 </m:t>
                                    </m:r>
                                    <m:r>
                                      <a:rPr lang="es-EC" sz="1100">
                                        <a:effectLst/>
                                        <a:latin typeface="Cambria Math" panose="02040503050406030204" pitchFamily="18" charset="0"/>
                                      </a:rPr>
                                      <m:t>𝑑</m:t>
                                    </m:r>
                                    <m:r>
                                      <a:rPr lang="es-EC" sz="1100">
                                        <a:effectLst/>
                                        <a:latin typeface="Cambria Math" panose="02040503050406030204" pitchFamily="18" charset="0"/>
                                      </a:rPr>
                                      <m:t>í</m:t>
                                    </m:r>
                                    <m:r>
                                      <a:rPr lang="es-EC" sz="1100">
                                        <a:effectLst/>
                                        <a:latin typeface="Cambria Math" panose="02040503050406030204" pitchFamily="18" charset="0"/>
                                      </a:rPr>
                                      <m:t>𝑎𝑠</m:t>
                                    </m:r>
                                  </m:den>
                                </m:f>
                                <m:r>
                                  <a:rPr lang="es-EC" sz="1100">
                                    <a:effectLst/>
                                    <a:latin typeface="Cambria Math" panose="02040503050406030204" pitchFamily="18" charset="0"/>
                                  </a:rPr>
                                  <m:t> ∙</m:t>
                                </m:r>
                                <m:f>
                                  <m:fPr>
                                    <m:ctrlPr>
                                      <a:rPr lang="es-MX" sz="1100" i="1">
                                        <a:effectLst/>
                                        <a:latin typeface="Cambria Math" panose="02040503050406030204" pitchFamily="18" charset="0"/>
                                      </a:rPr>
                                    </m:ctrlPr>
                                  </m:fPr>
                                  <m:num>
                                    <m:r>
                                      <a:rPr lang="es-EC" sz="1100">
                                        <a:effectLst/>
                                        <a:latin typeface="Cambria Math" panose="02040503050406030204" pitchFamily="18" charset="0"/>
                                      </a:rPr>
                                      <m:t>3.5 </m:t>
                                    </m:r>
                                    <m:r>
                                      <a:rPr lang="es-EC" sz="1100">
                                        <a:effectLst/>
                                        <a:latin typeface="Cambria Math" panose="02040503050406030204" pitchFamily="18" charset="0"/>
                                      </a:rPr>
                                      <m:t>𝑑</m:t>
                                    </m:r>
                                    <m:r>
                                      <a:rPr lang="es-EC" sz="1100">
                                        <a:effectLst/>
                                        <a:latin typeface="Cambria Math" panose="02040503050406030204" pitchFamily="18" charset="0"/>
                                      </a:rPr>
                                      <m:t>í</m:t>
                                    </m:r>
                                    <m:r>
                                      <a:rPr lang="es-EC" sz="1100">
                                        <a:effectLst/>
                                        <a:latin typeface="Cambria Math" panose="02040503050406030204" pitchFamily="18" charset="0"/>
                                      </a:rPr>
                                      <m:t>𝑎𝑠</m:t>
                                    </m:r>
                                  </m:num>
                                  <m:den>
                                    <m:r>
                                      <a:rPr lang="es-EC" sz="1100">
                                        <a:effectLst/>
                                        <a:latin typeface="Cambria Math" panose="02040503050406030204" pitchFamily="18" charset="0"/>
                                      </a:rPr>
                                      <m:t>𝑓𝑒𝑟𝑚𝑒𝑛𝑡𝑎𝑐𝑖</m:t>
                                    </m:r>
                                    <m:r>
                                      <a:rPr lang="es-EC" sz="1100">
                                        <a:effectLst/>
                                        <a:latin typeface="Cambria Math" panose="02040503050406030204" pitchFamily="18" charset="0"/>
                                      </a:rPr>
                                      <m:t>ó</m:t>
                                    </m:r>
                                    <m:r>
                                      <a:rPr lang="es-EC" sz="1100">
                                        <a:effectLst/>
                                        <a:latin typeface="Cambria Math" panose="02040503050406030204" pitchFamily="18" charset="0"/>
                                      </a:rPr>
                                      <m:t>𝑛</m:t>
                                    </m:r>
                                  </m:den>
                                </m:f>
                                <m:r>
                                  <a:rPr lang="es-EC" sz="1100">
                                    <a:effectLst/>
                                    <a:latin typeface="Cambria Math" panose="02040503050406030204" pitchFamily="18" charset="0"/>
                                  </a:rPr>
                                  <m:t>=10,09 </m:t>
                                </m:r>
                                <m:r>
                                  <a:rPr lang="es-EC" sz="1100">
                                    <a:effectLst/>
                                    <a:latin typeface="Cambria Math" panose="02040503050406030204" pitchFamily="18" charset="0"/>
                                  </a:rPr>
                                  <m:t>𝐿</m:t>
                                </m:r>
                                <m:r>
                                  <a:rPr lang="es-EC" sz="1100">
                                    <a:effectLst/>
                                    <a:latin typeface="Cambria Math" panose="02040503050406030204" pitchFamily="18" charset="0"/>
                                  </a:rPr>
                                  <m:t> ≈10</m:t>
                                </m:r>
                                <m:r>
                                  <a:rPr lang="es-EC" sz="1100">
                                    <a:effectLst/>
                                    <a:latin typeface="Cambria Math" panose="02040503050406030204" pitchFamily="18" charset="0"/>
                                  </a:rPr>
                                  <m:t>𝐿</m:t>
                                </m:r>
                                <m:r>
                                  <a:rPr lang="es-EC" sz="1100">
                                    <a:effectLst/>
                                    <a:latin typeface="Cambria Math" panose="02040503050406030204" pitchFamily="18" charset="0"/>
                                  </a:rPr>
                                  <m:t>   </m:t>
                                </m:r>
                              </m:oMath>
                            </m:oMathPara>
                          </a14:m>
                          <a:endParaRPr lang="es-MX" sz="11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tc>
                      <a:txBody>
                        <a:bodyPr/>
                        <a:lstStyle/>
                        <a:p>
                          <a:pPr algn="r">
                            <a:lnSpc>
                              <a:spcPct val="200000"/>
                            </a:lnSpc>
                            <a:spcBef>
                              <a:spcPts val="600"/>
                            </a:spcBef>
                            <a:spcAft>
                              <a:spcPts val="600"/>
                            </a:spcAft>
                          </a:pPr>
                          <a:endParaRPr lang="es-MX" sz="11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extLst>
                      <a:ext uri="{0D108BD9-81ED-4DB2-BD59-A6C34878D82A}">
                        <a16:rowId xmlns:a16="http://schemas.microsoft.com/office/drawing/2014/main" val="1742842320"/>
                      </a:ext>
                    </a:extLst>
                  </a:tr>
                </a:tbl>
              </a:graphicData>
            </a:graphic>
          </p:graphicFrame>
        </mc:Choice>
        <mc:Fallback xmlns="">
          <p:graphicFrame>
            <p:nvGraphicFramePr>
              <p:cNvPr id="3" name="Tabla 2">
                <a:extLst>
                  <a:ext uri="{FF2B5EF4-FFF2-40B4-BE49-F238E27FC236}">
                    <a16:creationId xmlns:a16="http://schemas.microsoft.com/office/drawing/2014/main" id="{CD3A88F7-3800-4CAB-9F19-59E383322D09}"/>
                  </a:ext>
                </a:extLst>
              </p:cNvPr>
              <p:cNvGraphicFramePr>
                <a:graphicFrameLocks noGrp="1"/>
              </p:cNvGraphicFramePr>
              <p:nvPr>
                <p:extLst>
                  <p:ext uri="{D42A27DB-BD31-4B8C-83A1-F6EECF244321}">
                    <p14:modId xmlns:p14="http://schemas.microsoft.com/office/powerpoint/2010/main" val="892516743"/>
                  </p:ext>
                </p:extLst>
              </p:nvPr>
            </p:nvGraphicFramePr>
            <p:xfrm>
              <a:off x="5808477" y="1326517"/>
              <a:ext cx="7329269" cy="773176"/>
            </p:xfrm>
            <a:graphic>
              <a:graphicData uri="http://schemas.openxmlformats.org/drawingml/2006/table">
                <a:tbl>
                  <a:tblPr>
                    <a:tableStyleId>{5C22544A-7EE6-4342-B048-85BDC9FD1C3A}</a:tableStyleId>
                  </a:tblPr>
                  <a:tblGrid>
                    <a:gridCol w="732927">
                      <a:extLst>
                        <a:ext uri="{9D8B030D-6E8A-4147-A177-3AD203B41FA5}">
                          <a16:colId xmlns:a16="http://schemas.microsoft.com/office/drawing/2014/main" val="775817530"/>
                        </a:ext>
                      </a:extLst>
                    </a:gridCol>
                    <a:gridCol w="5863415">
                      <a:extLst>
                        <a:ext uri="{9D8B030D-6E8A-4147-A177-3AD203B41FA5}">
                          <a16:colId xmlns:a16="http://schemas.microsoft.com/office/drawing/2014/main" val="2564182953"/>
                        </a:ext>
                      </a:extLst>
                    </a:gridCol>
                    <a:gridCol w="732927">
                      <a:extLst>
                        <a:ext uri="{9D8B030D-6E8A-4147-A177-3AD203B41FA5}">
                          <a16:colId xmlns:a16="http://schemas.microsoft.com/office/drawing/2014/main" val="4007465645"/>
                        </a:ext>
                      </a:extLst>
                    </a:gridCol>
                  </a:tblGrid>
                  <a:tr h="773176">
                    <a:tc>
                      <a:txBody>
                        <a:bodyPr/>
                        <a:lstStyle/>
                        <a:p>
                          <a:pPr>
                            <a:lnSpc>
                              <a:spcPct val="200000"/>
                            </a:lnSpc>
                            <a:spcBef>
                              <a:spcPts val="600"/>
                            </a:spcBef>
                            <a:spcAft>
                              <a:spcPts val="600"/>
                            </a:spcAft>
                          </a:pPr>
                          <a:r>
                            <a:rPr lang="es-EC" sz="1100">
                              <a:effectLst/>
                            </a:rPr>
                            <a:t> </a:t>
                          </a:r>
                          <a:endParaRPr lang="es-MX" sz="11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oFill/>
                      </a:tcPr>
                    </a:tc>
                    <a:tc>
                      <a:txBody>
                        <a:bodyPr/>
                        <a:lstStyle/>
                        <a:p>
                          <a:endParaRPr lang="es-MX"/>
                        </a:p>
                      </a:txBody>
                      <a:tcPr marL="44450" marR="44450" marT="0" marB="0" anchor="ctr">
                        <a:blipFill>
                          <a:blip r:embed="rId2"/>
                          <a:stretch>
                            <a:fillRect l="-12552" t="-781" r="-12656" b="-1563"/>
                          </a:stretch>
                        </a:blipFill>
                      </a:tcPr>
                    </a:tc>
                    <a:tc>
                      <a:txBody>
                        <a:bodyPr/>
                        <a:lstStyle/>
                        <a:p>
                          <a:pPr algn="r">
                            <a:lnSpc>
                              <a:spcPct val="200000"/>
                            </a:lnSpc>
                            <a:spcBef>
                              <a:spcPts val="600"/>
                            </a:spcBef>
                            <a:spcAft>
                              <a:spcPts val="600"/>
                            </a:spcAft>
                          </a:pPr>
                          <a:endParaRPr lang="es-MX" sz="11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extLst>
                      <a:ext uri="{0D108BD9-81ED-4DB2-BD59-A6C34878D82A}">
                        <a16:rowId xmlns:a16="http://schemas.microsoft.com/office/drawing/2014/main" val="1742842320"/>
                      </a:ext>
                    </a:extLst>
                  </a:tr>
                </a:tbl>
              </a:graphicData>
            </a:graphic>
          </p:graphicFrame>
        </mc:Fallback>
      </mc:AlternateContent>
      <p:pic>
        <p:nvPicPr>
          <p:cNvPr id="4" name="Imagen 3">
            <a:extLst>
              <a:ext uri="{FF2B5EF4-FFF2-40B4-BE49-F238E27FC236}">
                <a16:creationId xmlns:a16="http://schemas.microsoft.com/office/drawing/2014/main" id="{E234A658-12A7-447E-BD93-705046483866}"/>
              </a:ext>
            </a:extLst>
          </p:cNvPr>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858" t="4616" r="8457" b="27524"/>
          <a:stretch/>
        </p:blipFill>
        <p:spPr bwMode="auto">
          <a:xfrm>
            <a:off x="6754224" y="2806231"/>
            <a:ext cx="5437776" cy="3192118"/>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B430A466-C3D8-4C71-9FAC-AEEBE2A80458}"/>
              </a:ext>
            </a:extLst>
          </p:cNvPr>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959" t="3238" r="6042" b="3736"/>
          <a:stretch/>
        </p:blipFill>
        <p:spPr bwMode="auto">
          <a:xfrm>
            <a:off x="196948" y="1060588"/>
            <a:ext cx="6557276" cy="4937761"/>
          </a:xfrm>
          <a:prstGeom prst="rect">
            <a:avLst/>
          </a:prstGeom>
          <a:noFill/>
          <a:ln>
            <a:noFill/>
          </a:ln>
          <a:extLst>
            <a:ext uri="{53640926-AAD7-44D8-BBD7-CCE9431645EC}">
              <a14:shadowObscured xmlns:a14="http://schemas.microsoft.com/office/drawing/2010/main"/>
            </a:ext>
          </a:extLst>
        </p:spPr>
      </p:pic>
      <p:pic>
        <p:nvPicPr>
          <p:cNvPr id="6" name="Picture 2">
            <a:extLst>
              <a:ext uri="{FF2B5EF4-FFF2-40B4-BE49-F238E27FC236}">
                <a16:creationId xmlns:a16="http://schemas.microsoft.com/office/drawing/2014/main" id="{E0CCBAA8-2C54-4872-A0C0-3EABF8DBC5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3029" y="365876"/>
            <a:ext cx="2416178" cy="121474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A6060D0C-0C43-44A7-A0B0-2917A0770795}"/>
              </a:ext>
            </a:extLst>
          </p:cNvPr>
          <p:cNvSpPr/>
          <p:nvPr/>
        </p:nvSpPr>
        <p:spPr>
          <a:xfrm>
            <a:off x="196948" y="6379671"/>
            <a:ext cx="1578189"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(Perry, 2006)</a:t>
            </a:r>
            <a:endParaRPr lang="es-MX" dirty="0"/>
          </a:p>
        </p:txBody>
      </p:sp>
    </p:spTree>
    <p:extLst>
      <p:ext uri="{BB962C8B-B14F-4D97-AF65-F5344CB8AC3E}">
        <p14:creationId xmlns:p14="http://schemas.microsoft.com/office/powerpoint/2010/main" val="354501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1921846848"/>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a:blip r:embed="rId7">
            <a:duotone>
              <a:prstClr val="black"/>
              <a:srgbClr val="9FB887">
                <a:tint val="45000"/>
                <a:satMod val="400000"/>
              </a:srgbClr>
            </a:duotone>
            <a:extLst>
              <a:ext uri="{28A0092B-C50C-407E-A947-70E740481C1C}">
                <a14:useLocalDpi xmlns:a14="http://schemas.microsoft.com/office/drawing/2010/main" val="0"/>
              </a:ext>
            </a:extLst>
          </a:blip>
          <a:stretch>
            <a:fillRect/>
          </a:stretch>
        </p:blipFill>
        <p:spPr>
          <a:xfrm>
            <a:off x="-350892" y="1643285"/>
            <a:ext cx="6342857" cy="3571429"/>
          </a:xfrm>
          <a:prstGeom prst="rect">
            <a:avLst/>
          </a:prstGeom>
        </p:spPr>
      </p:pic>
    </p:spTree>
    <p:extLst>
      <p:ext uri="{BB962C8B-B14F-4D97-AF65-F5344CB8AC3E}">
        <p14:creationId xmlns:p14="http://schemas.microsoft.com/office/powerpoint/2010/main" val="2742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D86250-8DDC-4CC3-B4D9-C9928D8F7F90}"/>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806890"/>
            <a:ext cx="6950244" cy="4107118"/>
          </a:xfrm>
          <a:prstGeom prst="rect">
            <a:avLst/>
          </a:prstGeom>
        </p:spPr>
      </p:pic>
      <p:sp>
        <p:nvSpPr>
          <p:cNvPr id="5" name="Título 1">
            <a:extLst>
              <a:ext uri="{FF2B5EF4-FFF2-40B4-BE49-F238E27FC236}">
                <a16:creationId xmlns:a16="http://schemas.microsoft.com/office/drawing/2014/main" id="{97CF1708-60E9-4AA6-9CF6-8034F19C193D}"/>
              </a:ext>
            </a:extLst>
          </p:cNvPr>
          <p:cNvSpPr>
            <a:spLocks noGrp="1"/>
          </p:cNvSpPr>
          <p:nvPr>
            <p:ph type="title"/>
          </p:nvPr>
        </p:nvSpPr>
        <p:spPr>
          <a:xfrm>
            <a:off x="6372665" y="13693"/>
            <a:ext cx="5564385" cy="535827"/>
          </a:xfrm>
        </p:spPr>
        <p:txBody>
          <a:bodyPr/>
          <a:lstStyle/>
          <a:p>
            <a:r>
              <a:rPr lang="es-MX" dirty="0"/>
              <a:t>Resultados y Discusión</a:t>
            </a:r>
          </a:p>
        </p:txBody>
      </p:sp>
      <p:sp>
        <p:nvSpPr>
          <p:cNvPr id="7" name="CuadroTexto 6">
            <a:extLst>
              <a:ext uri="{FF2B5EF4-FFF2-40B4-BE49-F238E27FC236}">
                <a16:creationId xmlns:a16="http://schemas.microsoft.com/office/drawing/2014/main" id="{50A893FA-8A90-4AE1-9163-01D2115279A1}"/>
              </a:ext>
            </a:extLst>
          </p:cNvPr>
          <p:cNvSpPr txBox="1"/>
          <p:nvPr/>
        </p:nvSpPr>
        <p:spPr>
          <a:xfrm>
            <a:off x="747871" y="4960594"/>
            <a:ext cx="6348555" cy="830997"/>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7. </a:t>
            </a:r>
            <a:r>
              <a:rPr lang="es-ES" sz="1600" b="1" dirty="0">
                <a:latin typeface="Arial" panose="020B0604020202020204" pitchFamily="34" charset="0"/>
                <a:ea typeface="Calibri" panose="020F0502020204030204" pitchFamily="34" charset="0"/>
                <a:cs typeface="Calibri" panose="020F0502020204030204" pitchFamily="34" charset="0"/>
              </a:rPr>
              <a:t>Gráfico de curvas que relaciona el número de potencia (Np) con el número de Reynolds (Re).</a:t>
            </a:r>
            <a:endParaRPr lang="es-ES" sz="1600" b="1" dirty="0">
              <a:latin typeface="Arial" panose="020B0604020202020204" pitchFamily="34" charset="0"/>
              <a:cs typeface="Arial" panose="020B0604020202020204" pitchFamily="34" charset="0"/>
            </a:endParaRPr>
          </a:p>
          <a:p>
            <a:endParaRPr lang="es-MX" sz="16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id="{3F1AA026-FA92-42C7-8478-BB2E56543EB5}"/>
                  </a:ext>
                </a:extLst>
              </p:cNvPr>
              <p:cNvGraphicFramePr>
                <a:graphicFrameLocks noGrp="1"/>
              </p:cNvGraphicFramePr>
              <p:nvPr>
                <p:extLst>
                  <p:ext uri="{D42A27DB-BD31-4B8C-83A1-F6EECF244321}">
                    <p14:modId xmlns:p14="http://schemas.microsoft.com/office/powerpoint/2010/main" val="1450833777"/>
                  </p:ext>
                </p:extLst>
              </p:nvPr>
            </p:nvGraphicFramePr>
            <p:xfrm>
              <a:off x="3668930" y="1510266"/>
              <a:ext cx="10515600" cy="2941447"/>
            </p:xfrm>
            <a:graphic>
              <a:graphicData uri="http://schemas.openxmlformats.org/drawingml/2006/table">
                <a:tbl>
                  <a:tblPr>
                    <a:tableStyleId>{5C22544A-7EE6-4342-B048-85BDC9FD1C3A}</a:tableStyleId>
                  </a:tblPr>
                  <a:tblGrid>
                    <a:gridCol w="1051560">
                      <a:extLst>
                        <a:ext uri="{9D8B030D-6E8A-4147-A177-3AD203B41FA5}">
                          <a16:colId xmlns:a16="http://schemas.microsoft.com/office/drawing/2014/main" val="1210005327"/>
                        </a:ext>
                      </a:extLst>
                    </a:gridCol>
                    <a:gridCol w="8187446">
                      <a:extLst>
                        <a:ext uri="{9D8B030D-6E8A-4147-A177-3AD203B41FA5}">
                          <a16:colId xmlns:a16="http://schemas.microsoft.com/office/drawing/2014/main" val="3488037333"/>
                        </a:ext>
                      </a:extLst>
                    </a:gridCol>
                    <a:gridCol w="1276594">
                      <a:extLst>
                        <a:ext uri="{9D8B030D-6E8A-4147-A177-3AD203B41FA5}">
                          <a16:colId xmlns:a16="http://schemas.microsoft.com/office/drawing/2014/main" val="1709642189"/>
                        </a:ext>
                      </a:extLst>
                    </a:gridCol>
                  </a:tblGrid>
                  <a:tr h="0">
                    <a:tc>
                      <a:txBody>
                        <a:bodyPr/>
                        <a:lstStyle/>
                        <a:p>
                          <a:pPr>
                            <a:lnSpc>
                              <a:spcPct val="200000"/>
                            </a:lnSpc>
                            <a:spcBef>
                              <a:spcPts val="600"/>
                            </a:spcBef>
                            <a:spcAft>
                              <a:spcPts val="600"/>
                            </a:spcAft>
                          </a:pPr>
                          <a:r>
                            <a:rPr lang="es-ES" sz="1600">
                              <a:effectLst/>
                            </a:rPr>
                            <a:t> </a:t>
                          </a:r>
                          <a:endParaRPr lang="es-MX" sz="16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oFill/>
                      </a:tcPr>
                    </a:tc>
                    <a:tc>
                      <a:txBody>
                        <a:bodyPr/>
                        <a:lstStyle/>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𝑃</m:t>
                                </m:r>
                                <m:r>
                                  <a:rPr lang="es-ES" sz="1600">
                                    <a:effectLst/>
                                    <a:latin typeface="Cambria Math" panose="02040503050406030204" pitchFamily="18" charset="0"/>
                                  </a:rPr>
                                  <m:t>=</m:t>
                                </m:r>
                                <m:sSub>
                                  <m:sSubPr>
                                    <m:ctrlPr>
                                      <a:rPr lang="es-MX" sz="1600" i="1">
                                        <a:effectLst/>
                                        <a:latin typeface="Cambria Math" panose="02040503050406030204" pitchFamily="18" charset="0"/>
                                      </a:rPr>
                                    </m:ctrlPr>
                                  </m:sSubPr>
                                  <m:e>
                                    <m:r>
                                      <a:rPr lang="es-ES" sz="1600">
                                        <a:effectLst/>
                                        <a:latin typeface="Cambria Math" panose="02040503050406030204" pitchFamily="18" charset="0"/>
                                      </a:rPr>
                                      <m:t>𝑁</m:t>
                                    </m:r>
                                  </m:e>
                                  <m:sub>
                                    <m:r>
                                      <a:rPr lang="es-ES" sz="1600">
                                        <a:effectLst/>
                                        <a:latin typeface="Cambria Math" panose="02040503050406030204" pitchFamily="18" charset="0"/>
                                      </a:rPr>
                                      <m:t>𝑝</m:t>
                                    </m:r>
                                  </m:sub>
                                </m:sSub>
                                <m:r>
                                  <a:rPr lang="es-ES" sz="1600">
                                    <a:effectLst/>
                                    <a:latin typeface="Cambria Math" panose="02040503050406030204" pitchFamily="18" charset="0"/>
                                  </a:rPr>
                                  <m:t>∙ </m:t>
                                </m:r>
                                <m:r>
                                  <a:rPr lang="es-ES" sz="1600">
                                    <a:effectLst/>
                                    <a:latin typeface="Cambria Math" panose="02040503050406030204" pitchFamily="18" charset="0"/>
                                  </a:rPr>
                                  <m:t>𝜌</m:t>
                                </m:r>
                                <m:r>
                                  <a:rPr lang="es-ES" sz="1600">
                                    <a:effectLst/>
                                    <a:latin typeface="Cambria Math" panose="02040503050406030204" pitchFamily="18" charset="0"/>
                                  </a:rPr>
                                  <m:t> ∙ </m:t>
                                </m:r>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𝑁</m:t>
                                    </m:r>
                                  </m:e>
                                  <m:sup>
                                    <m:r>
                                      <a:rPr lang="es-ES" sz="1600">
                                        <a:effectLst/>
                                        <a:latin typeface="Cambria Math" panose="02040503050406030204" pitchFamily="18" charset="0"/>
                                      </a:rPr>
                                      <m:t>3</m:t>
                                    </m:r>
                                  </m:sup>
                                </m:sSup>
                                <m:r>
                                  <a:rPr lang="es-ES" sz="1600">
                                    <a:effectLst/>
                                    <a:latin typeface="Cambria Math" panose="02040503050406030204" pitchFamily="18" charset="0"/>
                                  </a:rPr>
                                  <m:t> ∙ </m:t>
                                </m:r>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𝐷</m:t>
                                    </m:r>
                                  </m:e>
                                  <m:sup>
                                    <m:r>
                                      <a:rPr lang="es-ES" sz="1600">
                                        <a:effectLst/>
                                        <a:latin typeface="Cambria Math" panose="02040503050406030204" pitchFamily="18" charset="0"/>
                                      </a:rPr>
                                      <m:t>5</m:t>
                                    </m:r>
                                  </m:sup>
                                </m:sSup>
                              </m:oMath>
                            </m:oMathPara>
                          </a14:m>
                          <a:endParaRPr lang="es-MX" sz="1600">
                            <a:effectLst/>
                          </a:endParaRPr>
                        </a:p>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𝑃</m:t>
                                </m:r>
                                <m:r>
                                  <a:rPr lang="es-ES" sz="1600">
                                    <a:effectLst/>
                                    <a:latin typeface="Cambria Math" panose="02040503050406030204" pitchFamily="18" charset="0"/>
                                  </a:rPr>
                                  <m:t>=(</m:t>
                                </m:r>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10</m:t>
                                    </m:r>
                                  </m:e>
                                  <m:sup>
                                    <m:r>
                                      <a:rPr lang="es-ES" sz="1600">
                                        <a:effectLst/>
                                        <a:latin typeface="Cambria Math" panose="02040503050406030204" pitchFamily="18" charset="0"/>
                                      </a:rPr>
                                      <m:t>0,2</m:t>
                                    </m:r>
                                  </m:sup>
                                </m:sSup>
                                <m:r>
                                  <a:rPr lang="es-ES" sz="1600">
                                    <a:effectLst/>
                                    <a:latin typeface="Cambria Math" panose="02040503050406030204" pitchFamily="18" charset="0"/>
                                  </a:rPr>
                                  <m:t>)∙(1080 </m:t>
                                </m:r>
                                <m:f>
                                  <m:fPr>
                                    <m:ctrlPr>
                                      <a:rPr lang="es-MX" sz="1600" i="1">
                                        <a:effectLst/>
                                        <a:latin typeface="Cambria Math" panose="02040503050406030204" pitchFamily="18" charset="0"/>
                                      </a:rPr>
                                    </m:ctrlPr>
                                  </m:fPr>
                                  <m:num>
                                    <m:r>
                                      <a:rPr lang="es-ES" sz="1600">
                                        <a:effectLst/>
                                        <a:latin typeface="Cambria Math" panose="02040503050406030204" pitchFamily="18" charset="0"/>
                                      </a:rPr>
                                      <m:t>𝑘𝑔</m:t>
                                    </m:r>
                                  </m:num>
                                  <m:den>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𝑚</m:t>
                                        </m:r>
                                      </m:e>
                                      <m:sup>
                                        <m:r>
                                          <a:rPr lang="es-ES" sz="1600">
                                            <a:effectLst/>
                                            <a:latin typeface="Cambria Math" panose="02040503050406030204" pitchFamily="18" charset="0"/>
                                          </a:rPr>
                                          <m:t>3</m:t>
                                        </m:r>
                                      </m:sup>
                                    </m:sSup>
                                  </m:den>
                                </m:f>
                                <m:r>
                                  <a:rPr lang="es-ES" sz="1600">
                                    <a:effectLst/>
                                    <a:latin typeface="Cambria Math" panose="02040503050406030204" pitchFamily="18" charset="0"/>
                                  </a:rPr>
                                  <m:t>) ∙</m:t>
                                </m:r>
                                <m:sSup>
                                  <m:sSupPr>
                                    <m:ctrlPr>
                                      <a:rPr lang="es-MX" sz="1600" i="1">
                                        <a:effectLst/>
                                        <a:latin typeface="Cambria Math" panose="02040503050406030204" pitchFamily="18" charset="0"/>
                                      </a:rPr>
                                    </m:ctrlPr>
                                  </m:sSupPr>
                                  <m:e>
                                    <m:d>
                                      <m:dPr>
                                        <m:ctrlPr>
                                          <a:rPr lang="es-MX" sz="1600" i="1">
                                            <a:effectLst/>
                                            <a:latin typeface="Cambria Math" panose="02040503050406030204" pitchFamily="18" charset="0"/>
                                          </a:rPr>
                                        </m:ctrlPr>
                                      </m:dPr>
                                      <m:e>
                                        <m:r>
                                          <a:rPr lang="es-ES" sz="1600">
                                            <a:effectLst/>
                                            <a:latin typeface="Cambria Math" panose="02040503050406030204" pitchFamily="18" charset="0"/>
                                          </a:rPr>
                                          <m:t> 1,67 </m:t>
                                        </m:r>
                                        <m:f>
                                          <m:fPr>
                                            <m:ctrlPr>
                                              <a:rPr lang="es-MX" sz="1600" i="1">
                                                <a:effectLst/>
                                                <a:latin typeface="Cambria Math" panose="02040503050406030204" pitchFamily="18" charset="0"/>
                                              </a:rPr>
                                            </m:ctrlPr>
                                          </m:fPr>
                                          <m:num>
                                            <m:r>
                                              <a:rPr lang="es-ES" sz="1600">
                                                <a:effectLst/>
                                                <a:latin typeface="Cambria Math" panose="02040503050406030204" pitchFamily="18" charset="0"/>
                                              </a:rPr>
                                              <m:t>1</m:t>
                                            </m:r>
                                          </m:num>
                                          <m:den>
                                            <m:r>
                                              <a:rPr lang="es-ES" sz="1600">
                                                <a:effectLst/>
                                                <a:latin typeface="Cambria Math" panose="02040503050406030204" pitchFamily="18" charset="0"/>
                                              </a:rPr>
                                              <m:t>𝑠</m:t>
                                            </m:r>
                                          </m:den>
                                        </m:f>
                                      </m:e>
                                    </m:d>
                                  </m:e>
                                  <m:sup>
                                    <m:r>
                                      <a:rPr lang="es-ES" sz="1600">
                                        <a:effectLst/>
                                        <a:latin typeface="Cambria Math" panose="02040503050406030204" pitchFamily="18" charset="0"/>
                                      </a:rPr>
                                      <m:t>3</m:t>
                                    </m:r>
                                  </m:sup>
                                </m:sSup>
                                <m:r>
                                  <a:rPr lang="es-ES" sz="1600">
                                    <a:effectLst/>
                                    <a:latin typeface="Cambria Math" panose="02040503050406030204" pitchFamily="18" charset="0"/>
                                  </a:rPr>
                                  <m:t> ∙(0,1664</m:t>
                                </m:r>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m:t>
                                    </m:r>
                                  </m:e>
                                  <m:sup>
                                    <m:r>
                                      <a:rPr lang="es-ES" sz="1600">
                                        <a:effectLst/>
                                        <a:latin typeface="Cambria Math" panose="02040503050406030204" pitchFamily="18" charset="0"/>
                                      </a:rPr>
                                      <m:t>5</m:t>
                                    </m:r>
                                  </m:sup>
                                </m:sSup>
                              </m:oMath>
                            </m:oMathPara>
                          </a14:m>
                          <a:endParaRPr lang="es-MX" sz="1600">
                            <a:effectLst/>
                          </a:endParaRPr>
                        </a:p>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𝑃</m:t>
                                </m:r>
                                <m:r>
                                  <a:rPr lang="es-ES" sz="1600">
                                    <a:effectLst/>
                                    <a:latin typeface="Cambria Math" panose="02040503050406030204" pitchFamily="18" charset="0"/>
                                  </a:rPr>
                                  <m:t>=1,017 </m:t>
                                </m:r>
                                <m:r>
                                  <a:rPr lang="es-ES" sz="1600">
                                    <a:effectLst/>
                                    <a:latin typeface="Cambria Math" panose="02040503050406030204" pitchFamily="18" charset="0"/>
                                  </a:rPr>
                                  <m:t>𝑘𝑔</m:t>
                                </m:r>
                                <m:f>
                                  <m:fPr>
                                    <m:ctrlPr>
                                      <a:rPr lang="es-MX" sz="1600" i="1">
                                        <a:effectLst/>
                                        <a:latin typeface="Cambria Math" panose="02040503050406030204" pitchFamily="18" charset="0"/>
                                      </a:rPr>
                                    </m:ctrlPr>
                                  </m:fPr>
                                  <m:num>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𝑚</m:t>
                                        </m:r>
                                      </m:e>
                                      <m:sup>
                                        <m:r>
                                          <a:rPr lang="es-ES" sz="1600">
                                            <a:effectLst/>
                                            <a:latin typeface="Cambria Math" panose="02040503050406030204" pitchFamily="18" charset="0"/>
                                          </a:rPr>
                                          <m:t>2</m:t>
                                        </m:r>
                                      </m:sup>
                                    </m:sSup>
                                  </m:num>
                                  <m:den>
                                    <m:sSup>
                                      <m:sSupPr>
                                        <m:ctrlPr>
                                          <a:rPr lang="es-MX" sz="1600" i="1">
                                            <a:effectLst/>
                                            <a:latin typeface="Cambria Math" panose="02040503050406030204" pitchFamily="18" charset="0"/>
                                          </a:rPr>
                                        </m:ctrlPr>
                                      </m:sSupPr>
                                      <m:e>
                                        <m:r>
                                          <a:rPr lang="es-ES" sz="1600">
                                            <a:effectLst/>
                                            <a:latin typeface="Cambria Math" panose="02040503050406030204" pitchFamily="18" charset="0"/>
                                          </a:rPr>
                                          <m:t>𝑠</m:t>
                                        </m:r>
                                      </m:e>
                                      <m:sup>
                                        <m:r>
                                          <a:rPr lang="es-ES" sz="1600">
                                            <a:effectLst/>
                                            <a:latin typeface="Cambria Math" panose="02040503050406030204" pitchFamily="18" charset="0"/>
                                          </a:rPr>
                                          <m:t>3</m:t>
                                        </m:r>
                                      </m:sup>
                                    </m:sSup>
                                  </m:den>
                                </m:f>
                                <m:r>
                                  <a:rPr lang="es-ES" sz="1600">
                                    <a:effectLst/>
                                    <a:latin typeface="Cambria Math" panose="02040503050406030204" pitchFamily="18" charset="0"/>
                                  </a:rPr>
                                  <m:t>=1,017 </m:t>
                                </m:r>
                                <m:r>
                                  <a:rPr lang="es-ES" sz="1600">
                                    <a:effectLst/>
                                    <a:latin typeface="Cambria Math" panose="02040503050406030204" pitchFamily="18" charset="0"/>
                                  </a:rPr>
                                  <m:t>𝑊</m:t>
                                </m:r>
                              </m:oMath>
                            </m:oMathPara>
                          </a14:m>
                          <a:endParaRPr lang="es-MX" sz="16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tc>
                      <a:txBody>
                        <a:bodyPr/>
                        <a:lstStyle/>
                        <a:p>
                          <a:pPr algn="r">
                            <a:lnSpc>
                              <a:spcPct val="200000"/>
                            </a:lnSpc>
                            <a:spcBef>
                              <a:spcPts val="600"/>
                            </a:spcBef>
                            <a:spcAft>
                              <a:spcPts val="600"/>
                            </a:spcAft>
                          </a:pPr>
                          <a:endParaRPr lang="es-MX" sz="16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extLst>
                      <a:ext uri="{0D108BD9-81ED-4DB2-BD59-A6C34878D82A}">
                        <a16:rowId xmlns:a16="http://schemas.microsoft.com/office/drawing/2014/main" val="3029078201"/>
                      </a:ext>
                    </a:extLst>
                  </a:tr>
                </a:tbl>
              </a:graphicData>
            </a:graphic>
          </p:graphicFrame>
        </mc:Choice>
        <mc:Fallback xmlns="">
          <p:graphicFrame>
            <p:nvGraphicFramePr>
              <p:cNvPr id="8" name="Tabla 7">
                <a:extLst>
                  <a:ext uri="{FF2B5EF4-FFF2-40B4-BE49-F238E27FC236}">
                    <a16:creationId xmlns:a16="http://schemas.microsoft.com/office/drawing/2014/main" id="{3F1AA026-FA92-42C7-8478-BB2E56543EB5}"/>
                  </a:ext>
                </a:extLst>
              </p:cNvPr>
              <p:cNvGraphicFramePr>
                <a:graphicFrameLocks noGrp="1"/>
              </p:cNvGraphicFramePr>
              <p:nvPr>
                <p:extLst>
                  <p:ext uri="{D42A27DB-BD31-4B8C-83A1-F6EECF244321}">
                    <p14:modId xmlns:p14="http://schemas.microsoft.com/office/powerpoint/2010/main" val="1450833777"/>
                  </p:ext>
                </p:extLst>
              </p:nvPr>
            </p:nvGraphicFramePr>
            <p:xfrm>
              <a:off x="3668930" y="1510266"/>
              <a:ext cx="10515600" cy="2985135"/>
            </p:xfrm>
            <a:graphic>
              <a:graphicData uri="http://schemas.openxmlformats.org/drawingml/2006/table">
                <a:tbl>
                  <a:tblPr>
                    <a:tableStyleId>{5C22544A-7EE6-4342-B048-85BDC9FD1C3A}</a:tableStyleId>
                  </a:tblPr>
                  <a:tblGrid>
                    <a:gridCol w="1051560">
                      <a:extLst>
                        <a:ext uri="{9D8B030D-6E8A-4147-A177-3AD203B41FA5}">
                          <a16:colId xmlns:a16="http://schemas.microsoft.com/office/drawing/2014/main" val="1210005327"/>
                        </a:ext>
                      </a:extLst>
                    </a:gridCol>
                    <a:gridCol w="8187446">
                      <a:extLst>
                        <a:ext uri="{9D8B030D-6E8A-4147-A177-3AD203B41FA5}">
                          <a16:colId xmlns:a16="http://schemas.microsoft.com/office/drawing/2014/main" val="3488037333"/>
                        </a:ext>
                      </a:extLst>
                    </a:gridCol>
                    <a:gridCol w="1276594">
                      <a:extLst>
                        <a:ext uri="{9D8B030D-6E8A-4147-A177-3AD203B41FA5}">
                          <a16:colId xmlns:a16="http://schemas.microsoft.com/office/drawing/2014/main" val="1709642189"/>
                        </a:ext>
                      </a:extLst>
                    </a:gridCol>
                  </a:tblGrid>
                  <a:tr h="2985135">
                    <a:tc>
                      <a:txBody>
                        <a:bodyPr/>
                        <a:lstStyle/>
                        <a:p>
                          <a:pPr>
                            <a:lnSpc>
                              <a:spcPct val="200000"/>
                            </a:lnSpc>
                            <a:spcBef>
                              <a:spcPts val="600"/>
                            </a:spcBef>
                            <a:spcAft>
                              <a:spcPts val="600"/>
                            </a:spcAft>
                          </a:pPr>
                          <a:r>
                            <a:rPr lang="es-ES" sz="1600">
                              <a:effectLst/>
                            </a:rPr>
                            <a:t> </a:t>
                          </a:r>
                          <a:endParaRPr lang="es-MX" sz="16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oFill/>
                      </a:tcPr>
                    </a:tc>
                    <a:tc>
                      <a:txBody>
                        <a:bodyPr/>
                        <a:lstStyle/>
                        <a:p>
                          <a:endParaRPr lang="es-MX"/>
                        </a:p>
                      </a:txBody>
                      <a:tcPr marL="44450" marR="44450" marT="0" marB="0" anchor="ctr">
                        <a:blipFill>
                          <a:blip r:embed="rId4"/>
                          <a:stretch>
                            <a:fillRect l="-12956" t="-204" r="-15786" b="-407"/>
                          </a:stretch>
                        </a:blipFill>
                      </a:tcPr>
                    </a:tc>
                    <a:tc>
                      <a:txBody>
                        <a:bodyPr/>
                        <a:lstStyle/>
                        <a:p>
                          <a:pPr algn="r">
                            <a:lnSpc>
                              <a:spcPct val="200000"/>
                            </a:lnSpc>
                            <a:spcBef>
                              <a:spcPts val="600"/>
                            </a:spcBef>
                            <a:spcAft>
                              <a:spcPts val="600"/>
                            </a:spcAft>
                          </a:pPr>
                          <a:endParaRPr lang="es-MX" sz="16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noFill/>
                      </a:tcPr>
                    </a:tc>
                    <a:extLst>
                      <a:ext uri="{0D108BD9-81ED-4DB2-BD59-A6C34878D82A}">
                        <a16:rowId xmlns:a16="http://schemas.microsoft.com/office/drawing/2014/main" val="3029078201"/>
                      </a:ext>
                    </a:extLst>
                  </a:tr>
                </a:tbl>
              </a:graphicData>
            </a:graphic>
          </p:graphicFrame>
        </mc:Fallback>
      </mc:AlternateContent>
      <p:sp>
        <p:nvSpPr>
          <p:cNvPr id="9" name="Rectángulo 8">
            <a:extLst>
              <a:ext uri="{FF2B5EF4-FFF2-40B4-BE49-F238E27FC236}">
                <a16:creationId xmlns:a16="http://schemas.microsoft.com/office/drawing/2014/main" id="{844E0EB1-F21C-485A-BFE5-65BE8F507B3D}"/>
              </a:ext>
            </a:extLst>
          </p:cNvPr>
          <p:cNvSpPr/>
          <p:nvPr/>
        </p:nvSpPr>
        <p:spPr>
          <a:xfrm>
            <a:off x="85833" y="6383636"/>
            <a:ext cx="3583097"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(Ossa, Venegas, &amp; Badillo, 2010)</a:t>
            </a:r>
            <a:endParaRPr lang="es-MX" dirty="0"/>
          </a:p>
        </p:txBody>
      </p:sp>
    </p:spTree>
    <p:extLst>
      <p:ext uri="{BB962C8B-B14F-4D97-AF65-F5344CB8AC3E}">
        <p14:creationId xmlns:p14="http://schemas.microsoft.com/office/powerpoint/2010/main" val="2955421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pic>
        <p:nvPicPr>
          <p:cNvPr id="3" name="Imagen 2">
            <a:extLst>
              <a:ext uri="{FF2B5EF4-FFF2-40B4-BE49-F238E27FC236}">
                <a16:creationId xmlns:a16="http://schemas.microsoft.com/office/drawing/2014/main" id="{96D4B739-EB9F-41E7-9E6B-10EA5EC7DB64}"/>
              </a:ext>
            </a:extLst>
          </p:cNvPr>
          <p:cNvPicPr/>
          <p:nvPr/>
        </p:nvPicPr>
        <p:blipFill rotWithShape="1">
          <a:blip r:embed="rId2" cstate="print">
            <a:extLst>
              <a:ext uri="{28A0092B-C50C-407E-A947-70E740481C1C}">
                <a14:useLocalDpi xmlns:a14="http://schemas.microsoft.com/office/drawing/2010/main" val="0"/>
              </a:ext>
            </a:extLst>
          </a:blip>
          <a:srcRect l="1215" b="3106"/>
          <a:stretch/>
        </p:blipFill>
        <p:spPr bwMode="auto">
          <a:xfrm>
            <a:off x="663465" y="853951"/>
            <a:ext cx="6588492" cy="4857531"/>
          </a:xfrm>
          <a:prstGeom prst="rect">
            <a:avLst/>
          </a:prstGeom>
          <a:noFill/>
          <a:ln>
            <a:noFill/>
          </a:ln>
          <a:extLst>
            <a:ext uri="{53640926-AAD7-44D8-BBD7-CCE9431645EC}">
              <a14:shadowObscured xmlns:a14="http://schemas.microsoft.com/office/drawing/2010/main"/>
            </a:ext>
          </a:extLst>
        </p:spPr>
      </p:pic>
      <p:sp>
        <p:nvSpPr>
          <p:cNvPr id="4" name="Rectángulo 3">
            <a:extLst>
              <a:ext uri="{FF2B5EF4-FFF2-40B4-BE49-F238E27FC236}">
                <a16:creationId xmlns:a16="http://schemas.microsoft.com/office/drawing/2014/main" id="{4AD1000C-FBC2-460F-BE6A-2DFAA5438549}"/>
              </a:ext>
            </a:extLst>
          </p:cNvPr>
          <p:cNvSpPr/>
          <p:nvPr/>
        </p:nvSpPr>
        <p:spPr>
          <a:xfrm>
            <a:off x="7365167" y="1805388"/>
            <a:ext cx="4826833" cy="2862322"/>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Calibri" panose="020F0502020204030204" pitchFamily="34" charset="0"/>
              </a:rPr>
              <a:t>(A) Tanque de Fermentación. </a:t>
            </a:r>
          </a:p>
          <a:p>
            <a:r>
              <a:rPr lang="es-EC" dirty="0">
                <a:latin typeface="Arial" panose="020B0604020202020204" pitchFamily="34" charset="0"/>
                <a:ea typeface="Calibri" panose="020F0502020204030204" pitchFamily="34" charset="0"/>
                <a:cs typeface="Calibri" panose="020F0502020204030204" pitchFamily="34" charset="0"/>
              </a:rPr>
              <a:t>(B) Tanque de calentamiento. </a:t>
            </a:r>
          </a:p>
          <a:p>
            <a:r>
              <a:rPr lang="es-EC" dirty="0">
                <a:latin typeface="Arial" panose="020B0604020202020204" pitchFamily="34" charset="0"/>
                <a:ea typeface="Calibri" panose="020F0502020204030204" pitchFamily="34" charset="0"/>
                <a:cs typeface="Calibri" panose="020F0502020204030204" pitchFamily="34" charset="0"/>
              </a:rPr>
              <a:t>(C) Motor 25W.</a:t>
            </a:r>
          </a:p>
          <a:p>
            <a:r>
              <a:rPr lang="es-EC" dirty="0">
                <a:latin typeface="Arial" panose="020B0604020202020204" pitchFamily="34" charset="0"/>
                <a:ea typeface="Calibri" panose="020F0502020204030204" pitchFamily="34" charset="0"/>
                <a:cs typeface="Calibri" panose="020F0502020204030204" pitchFamily="34" charset="0"/>
              </a:rPr>
              <a:t>(D) Motorreductor. </a:t>
            </a:r>
          </a:p>
          <a:p>
            <a:r>
              <a:rPr lang="es-EC" dirty="0">
                <a:latin typeface="Arial" panose="020B0604020202020204" pitchFamily="34" charset="0"/>
                <a:ea typeface="Calibri" panose="020F0502020204030204" pitchFamily="34" charset="0"/>
                <a:cs typeface="Calibri" panose="020F0502020204030204" pitchFamily="34" charset="0"/>
              </a:rPr>
              <a:t>(E) Resistencia de calentamiento conectada. </a:t>
            </a:r>
          </a:p>
          <a:p>
            <a:r>
              <a:rPr lang="es-EC" dirty="0">
                <a:latin typeface="Arial" panose="020B0604020202020204" pitchFamily="34" charset="0"/>
                <a:ea typeface="Calibri" panose="020F0502020204030204" pitchFamily="34" charset="0"/>
                <a:cs typeface="Calibri" panose="020F0502020204030204" pitchFamily="34" charset="0"/>
              </a:rPr>
              <a:t>(F) </a:t>
            </a:r>
            <a:r>
              <a:rPr lang="es-EC" dirty="0" err="1">
                <a:latin typeface="Arial" panose="020B0604020202020204" pitchFamily="34" charset="0"/>
                <a:ea typeface="Calibri" panose="020F0502020204030204" pitchFamily="34" charset="0"/>
                <a:cs typeface="Calibri" panose="020F0502020204030204" pitchFamily="34" charset="0"/>
              </a:rPr>
              <a:t>Timer</a:t>
            </a:r>
            <a:r>
              <a:rPr lang="es-EC" dirty="0">
                <a:latin typeface="Arial" panose="020B0604020202020204" pitchFamily="34" charset="0"/>
                <a:ea typeface="Calibri" panose="020F0502020204030204" pitchFamily="34" charset="0"/>
                <a:cs typeface="Calibri" panose="020F0502020204030204" pitchFamily="34" charset="0"/>
              </a:rPr>
              <a:t> GE. </a:t>
            </a:r>
          </a:p>
          <a:p>
            <a:r>
              <a:rPr lang="es-EC" dirty="0">
                <a:latin typeface="Arial" panose="020B0604020202020204" pitchFamily="34" charset="0"/>
                <a:ea typeface="Calibri" panose="020F0502020204030204" pitchFamily="34" charset="0"/>
                <a:cs typeface="Calibri" panose="020F0502020204030204" pitchFamily="34" charset="0"/>
              </a:rPr>
              <a:t>(G) Termohigrómetro con sonda. </a:t>
            </a:r>
          </a:p>
          <a:p>
            <a:r>
              <a:rPr lang="es-EC" dirty="0">
                <a:latin typeface="Arial" panose="020B0604020202020204" pitchFamily="34" charset="0"/>
                <a:ea typeface="Calibri" panose="020F0502020204030204" pitchFamily="34" charset="0"/>
                <a:cs typeface="Calibri" panose="020F0502020204030204" pitchFamily="34" charset="0"/>
              </a:rPr>
              <a:t>(H) Entrada agua.</a:t>
            </a:r>
          </a:p>
          <a:p>
            <a:r>
              <a:rPr lang="es-EC" dirty="0">
                <a:latin typeface="Arial" panose="020B0604020202020204" pitchFamily="34" charset="0"/>
                <a:ea typeface="Calibri" panose="020F0502020204030204" pitchFamily="34" charset="0"/>
                <a:cs typeface="Calibri" panose="020F0502020204030204" pitchFamily="34" charset="0"/>
              </a:rPr>
              <a:t>(I) Salida de producto.</a:t>
            </a:r>
          </a:p>
          <a:p>
            <a:r>
              <a:rPr lang="es-EC" dirty="0">
                <a:latin typeface="Arial" panose="020B0604020202020204" pitchFamily="34" charset="0"/>
                <a:ea typeface="Calibri" panose="020F0502020204030204" pitchFamily="34" charset="0"/>
                <a:cs typeface="Calibri" panose="020F0502020204030204" pitchFamily="34" charset="0"/>
              </a:rPr>
              <a:t>(J) Salida agua. </a:t>
            </a:r>
            <a:endParaRPr lang="es-MX" dirty="0"/>
          </a:p>
        </p:txBody>
      </p:sp>
      <p:sp>
        <p:nvSpPr>
          <p:cNvPr id="5" name="CuadroTexto 4">
            <a:extLst>
              <a:ext uri="{FF2B5EF4-FFF2-40B4-BE49-F238E27FC236}">
                <a16:creationId xmlns:a16="http://schemas.microsoft.com/office/drawing/2014/main" id="{48E9034E-543D-4FC2-848D-0A131F492506}"/>
              </a:ext>
            </a:extLst>
          </p:cNvPr>
          <p:cNvSpPr txBox="1"/>
          <p:nvPr/>
        </p:nvSpPr>
        <p:spPr>
          <a:xfrm>
            <a:off x="663465" y="5697413"/>
            <a:ext cx="6348555" cy="584775"/>
          </a:xfrm>
          <a:prstGeom prst="rect">
            <a:avLst/>
          </a:prstGeom>
          <a:noFill/>
        </p:spPr>
        <p:txBody>
          <a:bodyPr wrap="square" rtlCol="0">
            <a:spAutoFit/>
          </a:bodyPr>
          <a:lstStyle/>
          <a:p>
            <a:r>
              <a:rPr lang="es-MX" sz="1600" b="1" dirty="0">
                <a:latin typeface="Arial" panose="020B0604020202020204" pitchFamily="34" charset="0"/>
                <a:cs typeface="Arial" panose="020B0604020202020204" pitchFamily="34" charset="0"/>
              </a:rPr>
              <a:t>Figura 8. </a:t>
            </a:r>
            <a:r>
              <a:rPr lang="es-ES" sz="1600" b="1" dirty="0">
                <a:latin typeface="Arial" panose="020B0604020202020204" pitchFamily="34" charset="0"/>
                <a:cs typeface="Arial" panose="020B0604020202020204" pitchFamily="34" charset="0"/>
              </a:rPr>
              <a:t>Biorreactor tipo Batch construido y ensamblado.</a:t>
            </a:r>
          </a:p>
          <a:p>
            <a:endParaRPr lang="es-MX"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pic>
        <p:nvPicPr>
          <p:cNvPr id="4" name="Imagen 3">
            <a:extLst>
              <a:ext uri="{FF2B5EF4-FFF2-40B4-BE49-F238E27FC236}">
                <a16:creationId xmlns:a16="http://schemas.microsoft.com/office/drawing/2014/main" id="{3092808D-7652-426C-9A86-FF6A33CAFE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827" y="1523902"/>
            <a:ext cx="5878838" cy="3191217"/>
          </a:xfrm>
          <a:prstGeom prst="rect">
            <a:avLst/>
          </a:prstGeom>
          <a:noFill/>
          <a:ln>
            <a:solidFill>
              <a:schemeClr val="tx1"/>
            </a:solidFill>
          </a:ln>
        </p:spPr>
      </p:pic>
      <p:pic>
        <p:nvPicPr>
          <p:cNvPr id="5" name="Imagen 4">
            <a:extLst>
              <a:ext uri="{FF2B5EF4-FFF2-40B4-BE49-F238E27FC236}">
                <a16:creationId xmlns:a16="http://schemas.microsoft.com/office/drawing/2014/main" id="{C3BC70C9-E41E-4097-88A9-2DFFF251A126}"/>
              </a:ext>
            </a:extLst>
          </p:cNvPr>
          <p:cNvPicPr/>
          <p:nvPr/>
        </p:nvPicPr>
        <p:blipFill rotWithShape="1">
          <a:blip r:embed="rId3">
            <a:extLst>
              <a:ext uri="{28A0092B-C50C-407E-A947-70E740481C1C}">
                <a14:useLocalDpi xmlns:a14="http://schemas.microsoft.com/office/drawing/2010/main" val="0"/>
              </a:ext>
            </a:extLst>
          </a:blip>
          <a:srcRect t="6313"/>
          <a:stretch/>
        </p:blipFill>
        <p:spPr bwMode="auto">
          <a:xfrm>
            <a:off x="6449380" y="831606"/>
            <a:ext cx="5487670" cy="4575810"/>
          </a:xfrm>
          <a:prstGeom prst="rect">
            <a:avLst/>
          </a:prstGeom>
          <a:noFill/>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DE8EE6E1-3648-4710-A6A0-6F67E958FED6}"/>
              </a:ext>
            </a:extLst>
          </p:cNvPr>
          <p:cNvSpPr txBox="1"/>
          <p:nvPr/>
        </p:nvSpPr>
        <p:spPr>
          <a:xfrm>
            <a:off x="364144" y="5427891"/>
            <a:ext cx="5731856" cy="523220"/>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Figura 9. </a:t>
            </a:r>
            <a:r>
              <a:rPr lang="es-EC" sz="1400" b="1" dirty="0">
                <a:latin typeface="Arial" panose="020B0604020202020204" pitchFamily="34" charset="0"/>
                <a:ea typeface="Calibri" panose="020F0502020204030204" pitchFamily="34" charset="0"/>
                <a:cs typeface="Calibri" panose="020F0502020204030204" pitchFamily="34" charset="0"/>
              </a:rPr>
              <a:t>Cuadrado Secundario Central (40X), a distintas horas de fermentación</a:t>
            </a:r>
            <a:r>
              <a:rPr lang="es-EC" sz="1400" dirty="0">
                <a:latin typeface="Arial" panose="020B0604020202020204" pitchFamily="34" charset="0"/>
                <a:ea typeface="Calibri" panose="020F0502020204030204" pitchFamily="34" charset="0"/>
                <a:cs typeface="Calibri" panose="020F0502020204030204" pitchFamily="34" charset="0"/>
              </a:rPr>
              <a:t>.</a:t>
            </a:r>
            <a:endParaRPr lang="es-MX" sz="14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AD2E89F-5DE6-4EFA-9BD1-BBC72882382F}"/>
              </a:ext>
            </a:extLst>
          </p:cNvPr>
          <p:cNvSpPr txBox="1"/>
          <p:nvPr/>
        </p:nvSpPr>
        <p:spPr>
          <a:xfrm>
            <a:off x="6596362" y="5398770"/>
            <a:ext cx="5731856" cy="738664"/>
          </a:xfrm>
          <a:prstGeom prst="rect">
            <a:avLst/>
          </a:prstGeom>
          <a:noFill/>
        </p:spPr>
        <p:txBody>
          <a:bodyPr wrap="square" rtlCol="0">
            <a:spAutoFit/>
          </a:bodyPr>
          <a:lstStyle/>
          <a:p>
            <a:pPr algn="ctr"/>
            <a:r>
              <a:rPr lang="es-MX" sz="1400" b="1" dirty="0">
                <a:latin typeface="Arial" panose="020B0604020202020204" pitchFamily="34" charset="0"/>
                <a:cs typeface="Arial" panose="020B0604020202020204" pitchFamily="34" charset="0"/>
              </a:rPr>
              <a:t>Figura 10. </a:t>
            </a:r>
            <a:r>
              <a:rPr lang="es-ES" sz="1400" b="1" dirty="0">
                <a:latin typeface="Arial" panose="020B0604020202020204" pitchFamily="34" charset="0"/>
                <a:cs typeface="Arial" panose="020B0604020202020204" pitchFamily="34" charset="0"/>
              </a:rPr>
              <a:t>Gráfico de interacción respecto a la producción de BAL (bacterias ácido-lácticas)</a:t>
            </a:r>
            <a:endParaRPr lang="es-MX" sz="1400" b="1" dirty="0">
              <a:latin typeface="Arial" panose="020B0604020202020204" pitchFamily="34" charset="0"/>
              <a:cs typeface="Arial" panose="020B0604020202020204" pitchFamily="34" charset="0"/>
            </a:endParaRPr>
          </a:p>
          <a:p>
            <a:pPr algn="ctr"/>
            <a:endParaRPr lang="es-MX" sz="1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0E1D0A3E-1480-4728-833C-845C2610A916}"/>
                  </a:ext>
                </a:extLst>
              </p:cNvPr>
              <p:cNvSpPr/>
              <p:nvPr/>
            </p:nvSpPr>
            <p:spPr>
              <a:xfrm>
                <a:off x="385246" y="856136"/>
                <a:ext cx="6096000" cy="369332"/>
              </a:xfrm>
              <a:prstGeom prst="rect">
                <a:avLst/>
              </a:prstGeom>
            </p:spPr>
            <p:txBody>
              <a:bodyPr>
                <a:spAutoFit/>
              </a:bodyPr>
              <a:lstStyle/>
              <a:p>
                <a:pPr algn="ctr"/>
                <a:r>
                  <a:rPr lang="es-ES" sz="1600" dirty="0">
                    <a:latin typeface="Arial" panose="020B0604020202020204" pitchFamily="34" charset="0"/>
                    <a:ea typeface="Calibri" panose="020F0502020204030204" pitchFamily="34" charset="0"/>
                    <a:cs typeface="Arial" panose="020B0604020202020204" pitchFamily="34" charset="0"/>
                  </a:rPr>
                  <a:t>Concentración mínima de inóculo de</a:t>
                </a:r>
                <a:r>
                  <a:rPr lang="es-ES" sz="1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s-MX" i="1">
                            <a:effectLst/>
                            <a:latin typeface="Cambria Math" panose="02040503050406030204" pitchFamily="18" charset="0"/>
                            <a:cs typeface="Calibri" panose="020F0502020204030204" pitchFamily="34" charset="0"/>
                          </a:rPr>
                        </m:ctrlPr>
                      </m:sSupPr>
                      <m:e>
                        <m:r>
                          <a:rPr lang="es-ES" i="1">
                            <a:effectLst/>
                            <a:latin typeface="Cambria Math" panose="02040503050406030204" pitchFamily="18" charset="0"/>
                            <a:ea typeface="Calibri" panose="020F0502020204030204" pitchFamily="34" charset="0"/>
                            <a:cs typeface="Calibri" panose="020F0502020204030204" pitchFamily="34" charset="0"/>
                          </a:rPr>
                          <m:t>3</m:t>
                        </m:r>
                        <m:r>
                          <a:rPr lang="es-ES" i="1">
                            <a:effectLst/>
                            <a:latin typeface="Cambria Math" panose="02040503050406030204" pitchFamily="18" charset="0"/>
                            <a:ea typeface="Calibri" panose="020F0502020204030204" pitchFamily="34" charset="0"/>
                            <a:cs typeface="Calibri" panose="020F0502020204030204" pitchFamily="34" charset="0"/>
                          </a:rPr>
                          <m:t>𝑥</m:t>
                        </m:r>
                        <m:r>
                          <a:rPr lang="es-ES" i="1">
                            <a:effectLst/>
                            <a:latin typeface="Cambria Math" panose="02040503050406030204" pitchFamily="18" charset="0"/>
                            <a:ea typeface="Calibri" panose="020F0502020204030204" pitchFamily="34" charset="0"/>
                            <a:cs typeface="Calibri" panose="020F0502020204030204" pitchFamily="34" charset="0"/>
                          </a:rPr>
                          <m:t>10</m:t>
                        </m:r>
                      </m:e>
                      <m:sup>
                        <m:r>
                          <a:rPr lang="es-ES" i="1">
                            <a:effectLst/>
                            <a:latin typeface="Cambria Math" panose="02040503050406030204" pitchFamily="18" charset="0"/>
                            <a:ea typeface="Calibri" panose="020F0502020204030204" pitchFamily="34" charset="0"/>
                            <a:cs typeface="Calibri" panose="020F0502020204030204" pitchFamily="34" charset="0"/>
                          </a:rPr>
                          <m:t>6</m:t>
                        </m:r>
                      </m:sup>
                    </m:sSup>
                  </m:oMath>
                </a14:m>
                <a:r>
                  <a:rPr lang="es-ES" sz="1600" dirty="0">
                    <a:latin typeface="Arial" panose="020B0604020202020204" pitchFamily="34" charset="0"/>
                    <a:ea typeface="Calibri" panose="020F0502020204030204" pitchFamily="34" charset="0"/>
                    <a:cs typeface="Arial" panose="020B0604020202020204" pitchFamily="34" charset="0"/>
                  </a:rPr>
                  <a:t> BAL/mL</a:t>
                </a:r>
                <a:endParaRPr lang="es-MX" sz="1600" dirty="0">
                  <a:latin typeface="Arial" panose="020B0604020202020204" pitchFamily="34" charset="0"/>
                  <a:cs typeface="Arial" panose="020B0604020202020204" pitchFamily="34" charset="0"/>
                </a:endParaRPr>
              </a:p>
            </p:txBody>
          </p:sp>
        </mc:Choice>
        <mc:Fallback xmlns="">
          <p:sp>
            <p:nvSpPr>
              <p:cNvPr id="8" name="Rectángulo 7">
                <a:extLst>
                  <a:ext uri="{FF2B5EF4-FFF2-40B4-BE49-F238E27FC236}">
                    <a16:creationId xmlns:a16="http://schemas.microsoft.com/office/drawing/2014/main" id="{0E1D0A3E-1480-4728-833C-845C2610A916}"/>
                  </a:ext>
                </a:extLst>
              </p:cNvPr>
              <p:cNvSpPr>
                <a:spLocks noRot="1" noChangeAspect="1" noMove="1" noResize="1" noEditPoints="1" noAdjustHandles="1" noChangeArrowheads="1" noChangeShapeType="1" noTextEdit="1"/>
              </p:cNvSpPr>
              <p:nvPr/>
            </p:nvSpPr>
            <p:spPr>
              <a:xfrm>
                <a:off x="385246" y="856136"/>
                <a:ext cx="6096000" cy="369332"/>
              </a:xfrm>
              <a:prstGeom prst="rect">
                <a:avLst/>
              </a:prstGeom>
              <a:blipFill>
                <a:blip r:embed="rId4"/>
                <a:stretch>
                  <a:fillRect b="-19672"/>
                </a:stretch>
              </a:blipFill>
            </p:spPr>
            <p:txBody>
              <a:bodyPr/>
              <a:lstStyle/>
              <a:p>
                <a:r>
                  <a:rPr lang="es-MX">
                    <a:noFill/>
                  </a:rPr>
                  <a:t> </a:t>
                </a:r>
              </a:p>
            </p:txBody>
          </p:sp>
        </mc:Fallback>
      </mc:AlternateContent>
    </p:spTree>
    <p:extLst>
      <p:ext uri="{BB962C8B-B14F-4D97-AF65-F5344CB8AC3E}">
        <p14:creationId xmlns:p14="http://schemas.microsoft.com/office/powerpoint/2010/main" val="36290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graphicFrame>
        <p:nvGraphicFramePr>
          <p:cNvPr id="8" name="Diagrama 7">
            <a:extLst>
              <a:ext uri="{FF2B5EF4-FFF2-40B4-BE49-F238E27FC236}">
                <a16:creationId xmlns:a16="http://schemas.microsoft.com/office/drawing/2014/main" id="{B34EF32E-6C09-4A39-9A17-2621AE07BA58}"/>
              </a:ext>
            </a:extLst>
          </p:cNvPr>
          <p:cNvGraphicFramePr/>
          <p:nvPr>
            <p:extLst>
              <p:ext uri="{D42A27DB-BD31-4B8C-83A1-F6EECF244321}">
                <p14:modId xmlns:p14="http://schemas.microsoft.com/office/powerpoint/2010/main" val="3741933081"/>
              </p:ext>
            </p:extLst>
          </p:nvPr>
        </p:nvGraphicFramePr>
        <p:xfrm>
          <a:off x="2526676" y="71966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id="{65876437-3CFE-4873-843D-0C13E6408BF4}"/>
              </a:ext>
            </a:extLst>
          </p:cNvPr>
          <p:cNvSpPr txBox="1"/>
          <p:nvPr/>
        </p:nvSpPr>
        <p:spPr>
          <a:xfrm>
            <a:off x="720359" y="4928016"/>
            <a:ext cx="1633927" cy="307777"/>
          </a:xfrm>
          <a:prstGeom prst="rect">
            <a:avLst/>
          </a:prstGeom>
          <a:noFill/>
        </p:spPr>
        <p:txBody>
          <a:bodyPr wrap="square" rtlCol="0">
            <a:spAutoFit/>
          </a:bodyPr>
          <a:lstStyle/>
          <a:p>
            <a:r>
              <a:rPr lang="es-MX" sz="1400" dirty="0"/>
              <a:t>P-valor: </a:t>
            </a:r>
            <a:r>
              <a:rPr lang="en-US" sz="1400" dirty="0"/>
              <a:t>2.649e-15</a:t>
            </a:r>
            <a:endParaRPr lang="es-MX" sz="1400" dirty="0"/>
          </a:p>
        </p:txBody>
      </p:sp>
      <p:sp>
        <p:nvSpPr>
          <p:cNvPr id="10" name="Rectángulo 9">
            <a:extLst>
              <a:ext uri="{FF2B5EF4-FFF2-40B4-BE49-F238E27FC236}">
                <a16:creationId xmlns:a16="http://schemas.microsoft.com/office/drawing/2014/main" id="{6CA82D2D-910B-43A9-BF77-45A2E6FC741C}"/>
              </a:ext>
            </a:extLst>
          </p:cNvPr>
          <p:cNvSpPr/>
          <p:nvPr/>
        </p:nvSpPr>
        <p:spPr>
          <a:xfrm>
            <a:off x="504829" y="4642890"/>
            <a:ext cx="2064989" cy="307777"/>
          </a:xfrm>
          <a:prstGeom prst="rect">
            <a:avLst/>
          </a:prstGeom>
        </p:spPr>
        <p:txBody>
          <a:bodyPr wrap="none">
            <a:spAutoFit/>
          </a:bodyPr>
          <a:lstStyle/>
          <a:p>
            <a:pPr lvl="0"/>
            <a:r>
              <a:rPr lang="es-MX" sz="1400" b="1" dirty="0">
                <a:latin typeface="Arial" panose="020B0604020202020204" pitchFamily="34" charset="0"/>
                <a:cs typeface="Arial" panose="020B0604020202020204" pitchFamily="34" charset="0"/>
              </a:rPr>
              <a:t>Prueba de normalidad</a:t>
            </a:r>
          </a:p>
        </p:txBody>
      </p:sp>
      <p:pic>
        <p:nvPicPr>
          <p:cNvPr id="12" name="Imagen 11" descr="Logotipo&#10;&#10;Descripción generada automáticamente">
            <a:extLst>
              <a:ext uri="{FF2B5EF4-FFF2-40B4-BE49-F238E27FC236}">
                <a16:creationId xmlns:a16="http://schemas.microsoft.com/office/drawing/2014/main" id="{FAE93871-5AA8-4C20-B727-E40F4AEC2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53" y="608272"/>
            <a:ext cx="1953791" cy="686029"/>
          </a:xfrm>
          <a:prstGeom prst="rect">
            <a:avLst/>
          </a:prstGeom>
        </p:spPr>
      </p:pic>
      <p:sp>
        <p:nvSpPr>
          <p:cNvPr id="13" name="CuadroTexto 12">
            <a:extLst>
              <a:ext uri="{FF2B5EF4-FFF2-40B4-BE49-F238E27FC236}">
                <a16:creationId xmlns:a16="http://schemas.microsoft.com/office/drawing/2014/main" id="{2862BAC8-17AB-41DC-8258-140AB4D21B5D}"/>
              </a:ext>
            </a:extLst>
          </p:cNvPr>
          <p:cNvSpPr txBox="1"/>
          <p:nvPr/>
        </p:nvSpPr>
        <p:spPr>
          <a:xfrm>
            <a:off x="5773712" y="5830555"/>
            <a:ext cx="1633927" cy="307777"/>
          </a:xfrm>
          <a:prstGeom prst="rect">
            <a:avLst/>
          </a:prstGeom>
          <a:noFill/>
        </p:spPr>
        <p:txBody>
          <a:bodyPr wrap="square" rtlCol="0">
            <a:spAutoFit/>
          </a:bodyPr>
          <a:lstStyle/>
          <a:p>
            <a:r>
              <a:rPr lang="es-MX" sz="1400" dirty="0"/>
              <a:t>P-valor: </a:t>
            </a:r>
            <a:r>
              <a:rPr lang="en-US" sz="1400" dirty="0"/>
              <a:t>2.2e-16</a:t>
            </a:r>
            <a:endParaRPr lang="es-MX" sz="1400" dirty="0"/>
          </a:p>
        </p:txBody>
      </p:sp>
      <p:sp>
        <p:nvSpPr>
          <p:cNvPr id="14" name="Rectángulo 13">
            <a:extLst>
              <a:ext uri="{FF2B5EF4-FFF2-40B4-BE49-F238E27FC236}">
                <a16:creationId xmlns:a16="http://schemas.microsoft.com/office/drawing/2014/main" id="{952F209B-227D-41EC-8FEF-011311B1BC85}"/>
              </a:ext>
            </a:extLst>
          </p:cNvPr>
          <p:cNvSpPr/>
          <p:nvPr/>
        </p:nvSpPr>
        <p:spPr>
          <a:xfrm>
            <a:off x="5256016" y="5522778"/>
            <a:ext cx="2669320" cy="307777"/>
          </a:xfrm>
          <a:prstGeom prst="rect">
            <a:avLst/>
          </a:prstGeom>
        </p:spPr>
        <p:txBody>
          <a:bodyPr wrap="none">
            <a:spAutoFit/>
          </a:bodyPr>
          <a:lstStyle/>
          <a:p>
            <a:pPr lvl="0"/>
            <a:r>
              <a:rPr lang="es-MX" sz="1400" b="1" dirty="0">
                <a:latin typeface="Arial" panose="020B0604020202020204" pitchFamily="34" charset="0"/>
                <a:cs typeface="Arial" panose="020B0604020202020204" pitchFamily="34" charset="0"/>
              </a:rPr>
              <a:t>Prueba de homocedasticidad</a:t>
            </a:r>
          </a:p>
        </p:txBody>
      </p:sp>
      <p:sp>
        <p:nvSpPr>
          <p:cNvPr id="17" name="CuadroTexto 16">
            <a:extLst>
              <a:ext uri="{FF2B5EF4-FFF2-40B4-BE49-F238E27FC236}">
                <a16:creationId xmlns:a16="http://schemas.microsoft.com/office/drawing/2014/main" id="{5BAB9886-F254-4688-8AED-34AEAEFB3922}"/>
              </a:ext>
            </a:extLst>
          </p:cNvPr>
          <p:cNvSpPr txBox="1"/>
          <p:nvPr/>
        </p:nvSpPr>
        <p:spPr>
          <a:xfrm>
            <a:off x="5773712" y="1026358"/>
            <a:ext cx="1633927" cy="307777"/>
          </a:xfrm>
          <a:prstGeom prst="rect">
            <a:avLst/>
          </a:prstGeom>
          <a:noFill/>
        </p:spPr>
        <p:txBody>
          <a:bodyPr wrap="square" rtlCol="0">
            <a:spAutoFit/>
          </a:bodyPr>
          <a:lstStyle/>
          <a:p>
            <a:r>
              <a:rPr lang="es-MX" sz="1400" dirty="0"/>
              <a:t>P-valor: </a:t>
            </a:r>
            <a:r>
              <a:rPr lang="en-US" sz="1400" dirty="0"/>
              <a:t>0.733</a:t>
            </a:r>
            <a:endParaRPr lang="es-MX" sz="1400" dirty="0"/>
          </a:p>
        </p:txBody>
      </p:sp>
      <p:sp>
        <p:nvSpPr>
          <p:cNvPr id="18" name="Rectángulo 17">
            <a:extLst>
              <a:ext uri="{FF2B5EF4-FFF2-40B4-BE49-F238E27FC236}">
                <a16:creationId xmlns:a16="http://schemas.microsoft.com/office/drawing/2014/main" id="{7F9809E3-F765-4931-94B7-A21B70A42BDE}"/>
              </a:ext>
            </a:extLst>
          </p:cNvPr>
          <p:cNvSpPr/>
          <p:nvPr/>
        </p:nvSpPr>
        <p:spPr>
          <a:xfrm>
            <a:off x="5256016" y="718581"/>
            <a:ext cx="2669320" cy="307777"/>
          </a:xfrm>
          <a:prstGeom prst="rect">
            <a:avLst/>
          </a:prstGeom>
        </p:spPr>
        <p:txBody>
          <a:bodyPr wrap="none">
            <a:spAutoFit/>
          </a:bodyPr>
          <a:lstStyle/>
          <a:p>
            <a:pPr lvl="0"/>
            <a:r>
              <a:rPr lang="es-MX" sz="1400" b="1" dirty="0">
                <a:latin typeface="Arial" panose="020B0604020202020204" pitchFamily="34" charset="0"/>
                <a:cs typeface="Arial" panose="020B0604020202020204" pitchFamily="34" charset="0"/>
              </a:rPr>
              <a:t>Prueba de homocedasticidad</a:t>
            </a:r>
          </a:p>
        </p:txBody>
      </p:sp>
      <p:sp>
        <p:nvSpPr>
          <p:cNvPr id="20" name="CuadroTexto 19">
            <a:extLst>
              <a:ext uri="{FF2B5EF4-FFF2-40B4-BE49-F238E27FC236}">
                <a16:creationId xmlns:a16="http://schemas.microsoft.com/office/drawing/2014/main" id="{0BE3FE7A-03EB-421D-8B6A-F83F6AE5523F}"/>
              </a:ext>
            </a:extLst>
          </p:cNvPr>
          <p:cNvSpPr txBox="1"/>
          <p:nvPr/>
        </p:nvSpPr>
        <p:spPr>
          <a:xfrm>
            <a:off x="8971005" y="3591108"/>
            <a:ext cx="1683671" cy="307777"/>
          </a:xfrm>
          <a:prstGeom prst="rect">
            <a:avLst/>
          </a:prstGeom>
          <a:noFill/>
        </p:spPr>
        <p:txBody>
          <a:bodyPr wrap="square" rtlCol="0">
            <a:spAutoFit/>
          </a:bodyPr>
          <a:lstStyle/>
          <a:p>
            <a:r>
              <a:rPr lang="es-MX" sz="1400" dirty="0"/>
              <a:t>P-valor: </a:t>
            </a:r>
            <a:r>
              <a:rPr lang="en-US" sz="1400" dirty="0"/>
              <a:t>9.214e-158 </a:t>
            </a:r>
            <a:endParaRPr lang="es-MX" sz="1400" dirty="0"/>
          </a:p>
        </p:txBody>
      </p:sp>
      <p:sp>
        <p:nvSpPr>
          <p:cNvPr id="21" name="Rectángulo 20">
            <a:extLst>
              <a:ext uri="{FF2B5EF4-FFF2-40B4-BE49-F238E27FC236}">
                <a16:creationId xmlns:a16="http://schemas.microsoft.com/office/drawing/2014/main" id="{957B9F89-4A10-49BA-9EEA-82057BA4A5BD}"/>
              </a:ext>
            </a:extLst>
          </p:cNvPr>
          <p:cNvSpPr/>
          <p:nvPr/>
        </p:nvSpPr>
        <p:spPr>
          <a:xfrm>
            <a:off x="9020749" y="3292872"/>
            <a:ext cx="1417376" cy="307777"/>
          </a:xfrm>
          <a:prstGeom prst="rect">
            <a:avLst/>
          </a:prstGeom>
        </p:spPr>
        <p:txBody>
          <a:bodyPr wrap="none">
            <a:spAutoFit/>
          </a:bodyPr>
          <a:lstStyle/>
          <a:p>
            <a:pPr lvl="0"/>
            <a:r>
              <a:rPr lang="es-MX" sz="1400" b="1" dirty="0">
                <a:latin typeface="Arial" panose="020B0604020202020204" pitchFamily="34" charset="0"/>
                <a:cs typeface="Arial" panose="020B0604020202020204" pitchFamily="34" charset="0"/>
              </a:rPr>
              <a:t>Factor tiempo</a:t>
            </a:r>
          </a:p>
        </p:txBody>
      </p:sp>
      <p:sp>
        <p:nvSpPr>
          <p:cNvPr id="22" name="CuadroTexto 21">
            <a:extLst>
              <a:ext uri="{FF2B5EF4-FFF2-40B4-BE49-F238E27FC236}">
                <a16:creationId xmlns:a16="http://schemas.microsoft.com/office/drawing/2014/main" id="{C02B727B-61AD-4A18-9D55-A3282B55ADC3}"/>
              </a:ext>
            </a:extLst>
          </p:cNvPr>
          <p:cNvSpPr txBox="1"/>
          <p:nvPr/>
        </p:nvSpPr>
        <p:spPr>
          <a:xfrm>
            <a:off x="9032275" y="4489783"/>
            <a:ext cx="1633927" cy="307777"/>
          </a:xfrm>
          <a:prstGeom prst="rect">
            <a:avLst/>
          </a:prstGeom>
          <a:noFill/>
        </p:spPr>
        <p:txBody>
          <a:bodyPr wrap="square" rtlCol="0">
            <a:spAutoFit/>
          </a:bodyPr>
          <a:lstStyle/>
          <a:p>
            <a:r>
              <a:rPr lang="es-MX" sz="1400" dirty="0"/>
              <a:t>P-valor: </a:t>
            </a:r>
            <a:r>
              <a:rPr lang="en-US" sz="1400" dirty="0"/>
              <a:t>0.631</a:t>
            </a:r>
            <a:endParaRPr lang="es-MX" sz="1400" dirty="0"/>
          </a:p>
        </p:txBody>
      </p:sp>
      <p:sp>
        <p:nvSpPr>
          <p:cNvPr id="23" name="Rectángulo 22">
            <a:extLst>
              <a:ext uri="{FF2B5EF4-FFF2-40B4-BE49-F238E27FC236}">
                <a16:creationId xmlns:a16="http://schemas.microsoft.com/office/drawing/2014/main" id="{1462CC58-548B-4CFB-B0B2-419F78CA7B6A}"/>
              </a:ext>
            </a:extLst>
          </p:cNvPr>
          <p:cNvSpPr/>
          <p:nvPr/>
        </p:nvSpPr>
        <p:spPr>
          <a:xfrm>
            <a:off x="8824212" y="4182006"/>
            <a:ext cx="1816523" cy="307777"/>
          </a:xfrm>
          <a:prstGeom prst="rect">
            <a:avLst/>
          </a:prstGeom>
        </p:spPr>
        <p:txBody>
          <a:bodyPr wrap="none">
            <a:spAutoFit/>
          </a:bodyPr>
          <a:lstStyle/>
          <a:p>
            <a:pPr lvl="0"/>
            <a:r>
              <a:rPr lang="es-MX" sz="1400" b="1" dirty="0">
                <a:latin typeface="Arial" panose="020B0604020202020204" pitchFamily="34" charset="0"/>
                <a:cs typeface="Arial" panose="020B0604020202020204" pitchFamily="34" charset="0"/>
              </a:rPr>
              <a:t>Factor temperatura</a:t>
            </a:r>
          </a:p>
        </p:txBody>
      </p:sp>
      <p:pic>
        <p:nvPicPr>
          <p:cNvPr id="25" name="Imagen 24" descr="Imagen que contiene firmar, exterior, leer, dice&#10;&#10;Descripción generada automáticamente">
            <a:extLst>
              <a:ext uri="{FF2B5EF4-FFF2-40B4-BE49-F238E27FC236}">
                <a16:creationId xmlns:a16="http://schemas.microsoft.com/office/drawing/2014/main" id="{9112B997-581E-4F4C-80F2-B9759552E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826" y="5307689"/>
            <a:ext cx="737953" cy="737953"/>
          </a:xfrm>
          <a:prstGeom prst="rect">
            <a:avLst/>
          </a:prstGeom>
        </p:spPr>
      </p:pic>
      <p:pic>
        <p:nvPicPr>
          <p:cNvPr id="27" name="Imagen 26" descr="Icono&#10;&#10;Descripción generada automáticamente">
            <a:extLst>
              <a:ext uri="{FF2B5EF4-FFF2-40B4-BE49-F238E27FC236}">
                <a16:creationId xmlns:a16="http://schemas.microsoft.com/office/drawing/2014/main" id="{CFC2D6B8-14A6-40A8-B955-4A7839AA7A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2902" y="608272"/>
            <a:ext cx="1031755" cy="848249"/>
          </a:xfrm>
          <a:prstGeom prst="rect">
            <a:avLst/>
          </a:prstGeom>
        </p:spPr>
      </p:pic>
      <p:pic>
        <p:nvPicPr>
          <p:cNvPr id="29" name="Imagen 28" descr="Icono&#10;&#10;Descripción generada automáticamente">
            <a:extLst>
              <a:ext uri="{FF2B5EF4-FFF2-40B4-BE49-F238E27FC236}">
                <a16:creationId xmlns:a16="http://schemas.microsoft.com/office/drawing/2014/main" id="{D9EC8A15-2956-470C-B813-2BADB83CCD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6202" y="4102418"/>
            <a:ext cx="1031755" cy="848249"/>
          </a:xfrm>
          <a:prstGeom prst="rect">
            <a:avLst/>
          </a:prstGeom>
        </p:spPr>
      </p:pic>
      <p:pic>
        <p:nvPicPr>
          <p:cNvPr id="30" name="Imagen 29" descr="Imagen que contiene firmar, exterior, leer, dice&#10;&#10;Descripción generada automáticamente">
            <a:extLst>
              <a:ext uri="{FF2B5EF4-FFF2-40B4-BE49-F238E27FC236}">
                <a16:creationId xmlns:a16="http://schemas.microsoft.com/office/drawing/2014/main" id="{93A255A2-D0C5-421F-AC3D-C6003BE8C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4280" y="5400379"/>
            <a:ext cx="737953" cy="737953"/>
          </a:xfrm>
          <a:prstGeom prst="rect">
            <a:avLst/>
          </a:prstGeom>
        </p:spPr>
      </p:pic>
      <p:pic>
        <p:nvPicPr>
          <p:cNvPr id="31" name="Imagen 30" descr="Imagen que contiene firmar, exterior, leer, dice&#10;&#10;Descripción generada automáticamente">
            <a:extLst>
              <a:ext uri="{FF2B5EF4-FFF2-40B4-BE49-F238E27FC236}">
                <a16:creationId xmlns:a16="http://schemas.microsoft.com/office/drawing/2014/main" id="{C7C51D61-38B2-4794-A5A9-7AFF66DF93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066" y="3231672"/>
            <a:ext cx="737953" cy="737953"/>
          </a:xfrm>
          <a:prstGeom prst="rect">
            <a:avLst/>
          </a:prstGeom>
        </p:spPr>
      </p:pic>
      <p:sp>
        <p:nvSpPr>
          <p:cNvPr id="3" name="Rectángulo 2">
            <a:extLst>
              <a:ext uri="{FF2B5EF4-FFF2-40B4-BE49-F238E27FC236}">
                <a16:creationId xmlns:a16="http://schemas.microsoft.com/office/drawing/2014/main" id="{912C3C71-86F7-4281-A20D-F05D18CB30F4}"/>
              </a:ext>
            </a:extLst>
          </p:cNvPr>
          <p:cNvSpPr/>
          <p:nvPr/>
        </p:nvSpPr>
        <p:spPr>
          <a:xfrm>
            <a:off x="104931" y="6362832"/>
            <a:ext cx="1813317"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a:t>
            </a:r>
            <a:r>
              <a:rPr lang="es-MX" dirty="0" err="1">
                <a:latin typeface="Arial" panose="020B0604020202020204" pitchFamily="34" charset="0"/>
                <a:ea typeface="Calibri" panose="020F0502020204030204" pitchFamily="34" charset="0"/>
                <a:cs typeface="Calibri" panose="020F0502020204030204" pitchFamily="34" charset="0"/>
              </a:rPr>
              <a:t>Sainani</a:t>
            </a:r>
            <a:r>
              <a:rPr lang="es-MX" dirty="0">
                <a:latin typeface="Arial" panose="020B0604020202020204" pitchFamily="34" charset="0"/>
                <a:ea typeface="Calibri" panose="020F0502020204030204" pitchFamily="34" charset="0"/>
                <a:cs typeface="Calibri" panose="020F0502020204030204" pitchFamily="34" charset="0"/>
              </a:rPr>
              <a:t>, 2012) </a:t>
            </a:r>
            <a:endParaRPr lang="es-MX" dirty="0"/>
          </a:p>
        </p:txBody>
      </p:sp>
      <p:sp>
        <p:nvSpPr>
          <p:cNvPr id="4" name="Rectángulo 3">
            <a:extLst>
              <a:ext uri="{FF2B5EF4-FFF2-40B4-BE49-F238E27FC236}">
                <a16:creationId xmlns:a16="http://schemas.microsoft.com/office/drawing/2014/main" id="{1EBEDE2C-B6D2-4FCF-A22D-3CE171CAB804}"/>
              </a:ext>
            </a:extLst>
          </p:cNvPr>
          <p:cNvSpPr/>
          <p:nvPr/>
        </p:nvSpPr>
        <p:spPr>
          <a:xfrm>
            <a:off x="1819779" y="6362832"/>
            <a:ext cx="2480166"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a:t>
            </a:r>
            <a:r>
              <a:rPr lang="es-MX" dirty="0" err="1">
                <a:latin typeface="Arial" panose="020B0604020202020204" pitchFamily="34" charset="0"/>
                <a:ea typeface="Calibri" panose="020F0502020204030204" pitchFamily="34" charset="0"/>
                <a:cs typeface="Calibri" panose="020F0502020204030204" pitchFamily="34" charset="0"/>
              </a:rPr>
              <a:t>Nist</a:t>
            </a:r>
            <a:r>
              <a:rPr lang="es-MX" dirty="0">
                <a:latin typeface="Arial" panose="020B0604020202020204" pitchFamily="34" charset="0"/>
                <a:ea typeface="Calibri" panose="020F0502020204030204" pitchFamily="34" charset="0"/>
                <a:cs typeface="Calibri" panose="020F0502020204030204" pitchFamily="34" charset="0"/>
              </a:rPr>
              <a:t>/</a:t>
            </a:r>
            <a:r>
              <a:rPr lang="es-MX" dirty="0" err="1">
                <a:latin typeface="Arial" panose="020B0604020202020204" pitchFamily="34" charset="0"/>
                <a:ea typeface="Calibri" panose="020F0502020204030204" pitchFamily="34" charset="0"/>
                <a:cs typeface="Calibri" panose="020F0502020204030204" pitchFamily="34" charset="0"/>
              </a:rPr>
              <a:t>Sematech</a:t>
            </a:r>
            <a:r>
              <a:rPr lang="es-MX" dirty="0">
                <a:latin typeface="Arial" panose="020B0604020202020204" pitchFamily="34" charset="0"/>
                <a:ea typeface="Calibri" panose="020F0502020204030204" pitchFamily="34" charset="0"/>
                <a:cs typeface="Calibri" panose="020F0502020204030204" pitchFamily="34" charset="0"/>
              </a:rPr>
              <a:t>, 2013)</a:t>
            </a:r>
            <a:endParaRPr lang="es-MX" dirty="0"/>
          </a:p>
        </p:txBody>
      </p:sp>
      <p:sp>
        <p:nvSpPr>
          <p:cNvPr id="5" name="Rectángulo 4">
            <a:extLst>
              <a:ext uri="{FF2B5EF4-FFF2-40B4-BE49-F238E27FC236}">
                <a16:creationId xmlns:a16="http://schemas.microsoft.com/office/drawing/2014/main" id="{D9D939F8-834F-4941-AB48-49C1D4E2C38B}"/>
              </a:ext>
            </a:extLst>
          </p:cNvPr>
          <p:cNvSpPr/>
          <p:nvPr/>
        </p:nvSpPr>
        <p:spPr>
          <a:xfrm>
            <a:off x="4184803" y="6362832"/>
            <a:ext cx="3822393"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(Vallejo, Fernández, &amp; Rojas, 2010)</a:t>
            </a:r>
            <a:endParaRPr lang="es-MX" dirty="0"/>
          </a:p>
        </p:txBody>
      </p:sp>
      <p:sp>
        <p:nvSpPr>
          <p:cNvPr id="6" name="CuadroTexto 5">
            <a:extLst>
              <a:ext uri="{FF2B5EF4-FFF2-40B4-BE49-F238E27FC236}">
                <a16:creationId xmlns:a16="http://schemas.microsoft.com/office/drawing/2014/main" id="{E45C1FB0-5174-4FF9-89F8-5CACC8A7C16A}"/>
              </a:ext>
            </a:extLst>
          </p:cNvPr>
          <p:cNvSpPr txBox="1"/>
          <p:nvPr/>
        </p:nvSpPr>
        <p:spPr>
          <a:xfrm>
            <a:off x="104931" y="1334135"/>
            <a:ext cx="2249113" cy="1015663"/>
          </a:xfrm>
          <a:prstGeom prst="rect">
            <a:avLst/>
          </a:prstGeom>
          <a:noFill/>
        </p:spPr>
        <p:txBody>
          <a:bodyPr wrap="square" rtlCol="0">
            <a:spAutoFit/>
          </a:bodyPr>
          <a:lstStyle/>
          <a:p>
            <a:r>
              <a:rPr lang="es-MX" sz="1200" i="1" dirty="0"/>
              <a:t>P-valor&gt;0.05 (no existe diferencia significativa)</a:t>
            </a:r>
          </a:p>
          <a:p>
            <a:endParaRPr lang="es-MX" sz="1200" i="1" dirty="0"/>
          </a:p>
          <a:p>
            <a:r>
              <a:rPr lang="es-MX" sz="1200" i="1" dirty="0"/>
              <a:t>P-valor&lt;0.05 (existe diferencia significativa)</a:t>
            </a:r>
          </a:p>
        </p:txBody>
      </p:sp>
    </p:spTree>
    <p:extLst>
      <p:ext uri="{BB962C8B-B14F-4D97-AF65-F5344CB8AC3E}">
        <p14:creationId xmlns:p14="http://schemas.microsoft.com/office/powerpoint/2010/main" val="37598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18"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pic>
        <p:nvPicPr>
          <p:cNvPr id="5" name="Imagen 4">
            <a:extLst>
              <a:ext uri="{FF2B5EF4-FFF2-40B4-BE49-F238E27FC236}">
                <a16:creationId xmlns:a16="http://schemas.microsoft.com/office/drawing/2014/main" id="{72A2625E-C915-4727-8A8C-6C0BF66730E4}"/>
              </a:ext>
            </a:extLst>
          </p:cNvPr>
          <p:cNvPicPr/>
          <p:nvPr/>
        </p:nvPicPr>
        <p:blipFill rotWithShape="1">
          <a:blip r:embed="rId2">
            <a:extLst>
              <a:ext uri="{28A0092B-C50C-407E-A947-70E740481C1C}">
                <a14:useLocalDpi xmlns:a14="http://schemas.microsoft.com/office/drawing/2010/main" val="0"/>
              </a:ext>
            </a:extLst>
          </a:blip>
          <a:srcRect t="5292" b="5533"/>
          <a:stretch/>
        </p:blipFill>
        <p:spPr bwMode="auto">
          <a:xfrm>
            <a:off x="117464" y="611466"/>
            <a:ext cx="6475752" cy="5468841"/>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7BAA3AAF-CE97-4432-A1FD-DCBC47902583}"/>
                  </a:ext>
                </a:extLst>
              </p:cNvPr>
              <p:cNvGraphicFramePr>
                <a:graphicFrameLocks noGrp="1"/>
              </p:cNvGraphicFramePr>
              <p:nvPr>
                <p:extLst>
                  <p:ext uri="{D42A27DB-BD31-4B8C-83A1-F6EECF244321}">
                    <p14:modId xmlns:p14="http://schemas.microsoft.com/office/powerpoint/2010/main" val="3828606820"/>
                  </p:ext>
                </p:extLst>
              </p:nvPr>
            </p:nvGraphicFramePr>
            <p:xfrm>
              <a:off x="6593216" y="2074196"/>
              <a:ext cx="5481320" cy="1531049"/>
            </p:xfrm>
            <a:graphic>
              <a:graphicData uri="http://schemas.openxmlformats.org/drawingml/2006/table">
                <a:tbl>
                  <a:tblPr firstRow="1" firstCol="1" bandRow="1">
                    <a:tableStyleId>{7E9639D4-E3E2-4D34-9284-5A2195B3D0D7}</a:tableStyleId>
                  </a:tblPr>
                  <a:tblGrid>
                    <a:gridCol w="1707515">
                      <a:extLst>
                        <a:ext uri="{9D8B030D-6E8A-4147-A177-3AD203B41FA5}">
                          <a16:colId xmlns:a16="http://schemas.microsoft.com/office/drawing/2014/main" val="3322439851"/>
                        </a:ext>
                      </a:extLst>
                    </a:gridCol>
                    <a:gridCol w="1033145">
                      <a:extLst>
                        <a:ext uri="{9D8B030D-6E8A-4147-A177-3AD203B41FA5}">
                          <a16:colId xmlns:a16="http://schemas.microsoft.com/office/drawing/2014/main" val="3336248315"/>
                        </a:ext>
                      </a:extLst>
                    </a:gridCol>
                    <a:gridCol w="1370330">
                      <a:extLst>
                        <a:ext uri="{9D8B030D-6E8A-4147-A177-3AD203B41FA5}">
                          <a16:colId xmlns:a16="http://schemas.microsoft.com/office/drawing/2014/main" val="612280626"/>
                        </a:ext>
                      </a:extLst>
                    </a:gridCol>
                    <a:gridCol w="1370330">
                      <a:extLst>
                        <a:ext uri="{9D8B030D-6E8A-4147-A177-3AD203B41FA5}">
                          <a16:colId xmlns:a16="http://schemas.microsoft.com/office/drawing/2014/main" val="600308173"/>
                        </a:ext>
                      </a:extLst>
                    </a:gridCol>
                  </a:tblGrid>
                  <a:tr h="71755">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Parámetro</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Sigla</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gn="ct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T:  25°C</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gn="ct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T: 35°C</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extLst>
                      <a:ext uri="{0D108BD9-81ED-4DB2-BD59-A6C34878D82A}">
                        <a16:rowId xmlns:a16="http://schemas.microsoft.com/office/drawing/2014/main" val="2450667565"/>
                      </a:ext>
                    </a:extLst>
                  </a:tr>
                  <a:tr h="321945">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r (tasa de crecimiento)</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b</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−0.20880</m:t>
                                </m:r>
                              </m:oMath>
                            </m:oMathPara>
                          </a14:m>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−0.23809</m:t>
                                </m:r>
                              </m:oMath>
                            </m:oMathPara>
                          </a14:m>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1880357"/>
                      </a:ext>
                    </a:extLst>
                  </a:tr>
                  <a:tr h="292735">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No (población inicial)</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c</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2.4024</m:t>
                                </m:r>
                                <m:sSup>
                                  <m:sSupPr>
                                    <m:ctrlPr>
                                      <a:rPr lang="es-MX" sz="1100" i="1">
                                        <a:effectLst/>
                                        <a:latin typeface="Cambria Math" panose="02040503050406030204" pitchFamily="18" charset="0"/>
                                      </a:rPr>
                                    </m:ctrlPr>
                                  </m:sSupPr>
                                  <m:e>
                                    <m:r>
                                      <a:rPr lang="es-CO" sz="1100">
                                        <a:effectLst/>
                                        <a:latin typeface="Cambria Math" panose="02040503050406030204" pitchFamily="18" charset="0"/>
                                      </a:rPr>
                                      <m:t>∙10</m:t>
                                    </m:r>
                                  </m:e>
                                  <m:sup>
                                    <m:r>
                                      <a:rPr lang="es-CO" sz="1100">
                                        <a:effectLst/>
                                        <a:latin typeface="Cambria Math" panose="02040503050406030204" pitchFamily="18" charset="0"/>
                                      </a:rPr>
                                      <m:t>7</m:t>
                                    </m:r>
                                  </m:sup>
                                </m:sSup>
                              </m:oMath>
                            </m:oMathPara>
                          </a14:m>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3.6764</m:t>
                                </m:r>
                                <m:sSup>
                                  <m:sSupPr>
                                    <m:ctrlPr>
                                      <a:rPr lang="es-MX" sz="1100" i="1">
                                        <a:effectLst/>
                                        <a:latin typeface="Cambria Math" panose="02040503050406030204" pitchFamily="18" charset="0"/>
                                      </a:rPr>
                                    </m:ctrlPr>
                                  </m:sSupPr>
                                  <m:e>
                                    <m:r>
                                      <a:rPr lang="es-CO" sz="1100">
                                        <a:effectLst/>
                                        <a:latin typeface="Cambria Math" panose="02040503050406030204" pitchFamily="18" charset="0"/>
                                      </a:rPr>
                                      <m:t>∙10</m:t>
                                    </m:r>
                                  </m:e>
                                  <m:sup>
                                    <m:r>
                                      <a:rPr lang="es-CO" sz="1100">
                                        <a:effectLst/>
                                        <a:latin typeface="Cambria Math" panose="02040503050406030204" pitchFamily="18" charset="0"/>
                                      </a:rPr>
                                      <m:t>7</m:t>
                                    </m:r>
                                  </m:sup>
                                </m:sSup>
                              </m:oMath>
                            </m:oMathPara>
                          </a14:m>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684026"/>
                      </a:ext>
                    </a:extLst>
                  </a:tr>
                  <a:tr h="71755">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K (capacidad de carga)</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d</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3.3090</m:t>
                                </m:r>
                                <m:sSup>
                                  <m:sSupPr>
                                    <m:ctrlPr>
                                      <a:rPr lang="es-MX" sz="1100" i="1">
                                        <a:effectLst/>
                                        <a:latin typeface="Cambria Math" panose="02040503050406030204" pitchFamily="18" charset="0"/>
                                      </a:rPr>
                                    </m:ctrlPr>
                                  </m:sSupPr>
                                  <m:e>
                                    <m:r>
                                      <a:rPr lang="es-CO" sz="1100">
                                        <a:effectLst/>
                                        <a:latin typeface="Cambria Math" panose="02040503050406030204" pitchFamily="18" charset="0"/>
                                      </a:rPr>
                                      <m:t>∙10</m:t>
                                    </m:r>
                                  </m:e>
                                  <m:sup>
                                    <m:r>
                                      <a:rPr lang="es-CO" sz="1100">
                                        <a:effectLst/>
                                        <a:latin typeface="Cambria Math" panose="02040503050406030204" pitchFamily="18" charset="0"/>
                                      </a:rPr>
                                      <m:t>8</m:t>
                                    </m:r>
                                  </m:sup>
                                </m:sSup>
                              </m:oMath>
                            </m:oMathPara>
                          </a14:m>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3.2193</m:t>
                                </m:r>
                                <m:sSup>
                                  <m:sSupPr>
                                    <m:ctrlPr>
                                      <a:rPr lang="es-MX" sz="1100" i="1">
                                        <a:effectLst/>
                                        <a:latin typeface="Cambria Math" panose="02040503050406030204" pitchFamily="18" charset="0"/>
                                      </a:rPr>
                                    </m:ctrlPr>
                                  </m:sSupPr>
                                  <m:e>
                                    <m:r>
                                      <a:rPr lang="es-CO" sz="1100">
                                        <a:effectLst/>
                                        <a:latin typeface="Cambria Math" panose="02040503050406030204" pitchFamily="18" charset="0"/>
                                      </a:rPr>
                                      <m:t>∙10</m:t>
                                    </m:r>
                                  </m:e>
                                  <m:sup>
                                    <m:r>
                                      <a:rPr lang="es-CO" sz="1100">
                                        <a:effectLst/>
                                        <a:latin typeface="Cambria Math" panose="02040503050406030204" pitchFamily="18" charset="0"/>
                                      </a:rPr>
                                      <m:t>8</m:t>
                                    </m:r>
                                  </m:sup>
                                </m:sSup>
                              </m:oMath>
                            </m:oMathPara>
                          </a14:m>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4226498"/>
                      </a:ext>
                    </a:extLst>
                  </a:tr>
                  <a:tr h="71755">
                    <a:tc>
                      <a:txBody>
                        <a:bodyPr/>
                        <a:lstStyle/>
                        <a:p>
                          <a:pPr>
                            <a:lnSpc>
                              <a:spcPct val="150000"/>
                            </a:lnSpc>
                            <a:spcBef>
                              <a:spcPts val="600"/>
                            </a:spcBef>
                            <a:spcAft>
                              <a:spcPts val="600"/>
                            </a:spcAft>
                          </a:pPr>
                          <a:r>
                            <a:rPr lang="es-CO" sz="1100" dirty="0" err="1">
                              <a:effectLst/>
                              <a:latin typeface="Arial" panose="020B0604020202020204" pitchFamily="34" charset="0"/>
                              <a:cs typeface="Arial" panose="020B0604020202020204" pitchFamily="34" charset="0"/>
                            </a:rPr>
                            <a:t>t_mid</a:t>
                          </a:r>
                          <a:r>
                            <a:rPr lang="es-CO" sz="1100" dirty="0">
                              <a:effectLst/>
                              <a:latin typeface="Arial" panose="020B0604020202020204" pitchFamily="34" charset="0"/>
                              <a:cs typeface="Arial" panose="020B0604020202020204" pitchFamily="34" charset="0"/>
                            </a:rPr>
                            <a:t> (tiempo medio)</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f</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16.533</m:t>
                                </m:r>
                              </m:oMath>
                            </m:oMathPara>
                          </a14:m>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CO" sz="1100">
                                    <a:effectLst/>
                                    <a:latin typeface="Cambria Math" panose="02040503050406030204" pitchFamily="18" charset="0"/>
                                  </a:rPr>
                                  <m:t>17.443</m:t>
                                </m:r>
                              </m:oMath>
                            </m:oMathPara>
                          </a14:m>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61953435"/>
                      </a:ext>
                    </a:extLst>
                  </a:tr>
                </a:tbl>
              </a:graphicData>
            </a:graphic>
          </p:graphicFrame>
        </mc:Choice>
        <mc:Fallback xmlns="">
          <p:graphicFrame>
            <p:nvGraphicFramePr>
              <p:cNvPr id="4" name="Tabla 3">
                <a:extLst>
                  <a:ext uri="{FF2B5EF4-FFF2-40B4-BE49-F238E27FC236}">
                    <a16:creationId xmlns:a16="http://schemas.microsoft.com/office/drawing/2014/main" id="{7BAA3AAF-CE97-4432-A1FD-DCBC47902583}"/>
                  </a:ext>
                </a:extLst>
              </p:cNvPr>
              <p:cNvGraphicFramePr>
                <a:graphicFrameLocks noGrp="1"/>
              </p:cNvGraphicFramePr>
              <p:nvPr>
                <p:extLst>
                  <p:ext uri="{D42A27DB-BD31-4B8C-83A1-F6EECF244321}">
                    <p14:modId xmlns:p14="http://schemas.microsoft.com/office/powerpoint/2010/main" val="3828606820"/>
                  </p:ext>
                </p:extLst>
              </p:nvPr>
            </p:nvGraphicFramePr>
            <p:xfrm>
              <a:off x="6593216" y="2074196"/>
              <a:ext cx="5481320" cy="1541273"/>
            </p:xfrm>
            <a:graphic>
              <a:graphicData uri="http://schemas.openxmlformats.org/drawingml/2006/table">
                <a:tbl>
                  <a:tblPr firstRow="1" firstCol="1" bandRow="1">
                    <a:tableStyleId>{7E9639D4-E3E2-4D34-9284-5A2195B3D0D7}</a:tableStyleId>
                  </a:tblPr>
                  <a:tblGrid>
                    <a:gridCol w="1707515">
                      <a:extLst>
                        <a:ext uri="{9D8B030D-6E8A-4147-A177-3AD203B41FA5}">
                          <a16:colId xmlns:a16="http://schemas.microsoft.com/office/drawing/2014/main" val="3322439851"/>
                        </a:ext>
                      </a:extLst>
                    </a:gridCol>
                    <a:gridCol w="1033145">
                      <a:extLst>
                        <a:ext uri="{9D8B030D-6E8A-4147-A177-3AD203B41FA5}">
                          <a16:colId xmlns:a16="http://schemas.microsoft.com/office/drawing/2014/main" val="3336248315"/>
                        </a:ext>
                      </a:extLst>
                    </a:gridCol>
                    <a:gridCol w="1370330">
                      <a:extLst>
                        <a:ext uri="{9D8B030D-6E8A-4147-A177-3AD203B41FA5}">
                          <a16:colId xmlns:a16="http://schemas.microsoft.com/office/drawing/2014/main" val="612280626"/>
                        </a:ext>
                      </a:extLst>
                    </a:gridCol>
                    <a:gridCol w="1370330">
                      <a:extLst>
                        <a:ext uri="{9D8B030D-6E8A-4147-A177-3AD203B41FA5}">
                          <a16:colId xmlns:a16="http://schemas.microsoft.com/office/drawing/2014/main" val="600308173"/>
                        </a:ext>
                      </a:extLst>
                    </a:gridCol>
                  </a:tblGrid>
                  <a:tr h="220409">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Parámetro</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Sigla</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gn="ct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T:  25°C</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gn="ct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T: 35°C</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extLst>
                      <a:ext uri="{0D108BD9-81ED-4DB2-BD59-A6C34878D82A}">
                        <a16:rowId xmlns:a16="http://schemas.microsoft.com/office/drawing/2014/main" val="2450667565"/>
                      </a:ext>
                    </a:extLst>
                  </a:tr>
                  <a:tr h="327660">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r (tasa de crecimiento)</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b</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s-MX"/>
                        </a:p>
                      </a:txBody>
                      <a:tcPr marL="68580" marR="68580" marT="0" marB="0">
                        <a:blipFill>
                          <a:blip r:embed="rId3"/>
                          <a:stretch>
                            <a:fillRect l="-200000" t="-68519" r="-100444" b="-305556"/>
                          </a:stretch>
                        </a:blipFill>
                      </a:tcPr>
                    </a:tc>
                    <a:tc>
                      <a:txBody>
                        <a:bodyPr/>
                        <a:lstStyle/>
                        <a:p>
                          <a:endParaRPr lang="es-MX"/>
                        </a:p>
                      </a:txBody>
                      <a:tcPr marL="68580" marR="68580" marT="0" marB="0">
                        <a:blipFill>
                          <a:blip r:embed="rId3"/>
                          <a:stretch>
                            <a:fillRect l="-300000" t="-68519" r="-444" b="-305556"/>
                          </a:stretch>
                        </a:blipFill>
                      </a:tcPr>
                    </a:tc>
                    <a:extLst>
                      <a:ext uri="{0D108BD9-81ED-4DB2-BD59-A6C34878D82A}">
                        <a16:rowId xmlns:a16="http://schemas.microsoft.com/office/drawing/2014/main" val="291880357"/>
                      </a:ext>
                    </a:extLst>
                  </a:tr>
                  <a:tr h="332169">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No (población inicial)</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c</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s-MX"/>
                        </a:p>
                      </a:txBody>
                      <a:tcPr marL="68580" marR="68580" marT="0" marB="0">
                        <a:blipFill>
                          <a:blip r:embed="rId3"/>
                          <a:stretch>
                            <a:fillRect l="-200000" t="-165455" r="-100444" b="-200000"/>
                          </a:stretch>
                        </a:blipFill>
                      </a:tcPr>
                    </a:tc>
                    <a:tc>
                      <a:txBody>
                        <a:bodyPr/>
                        <a:lstStyle/>
                        <a:p>
                          <a:endParaRPr lang="es-MX"/>
                        </a:p>
                      </a:txBody>
                      <a:tcPr marL="68580" marR="68580" marT="0" marB="0">
                        <a:blipFill>
                          <a:blip r:embed="rId3"/>
                          <a:stretch>
                            <a:fillRect l="-300000" t="-165455" r="-444" b="-200000"/>
                          </a:stretch>
                        </a:blipFill>
                      </a:tcPr>
                    </a:tc>
                    <a:extLst>
                      <a:ext uri="{0D108BD9-81ED-4DB2-BD59-A6C34878D82A}">
                        <a16:rowId xmlns:a16="http://schemas.microsoft.com/office/drawing/2014/main" val="2358684026"/>
                      </a:ext>
                    </a:extLst>
                  </a:tr>
                  <a:tr h="333375">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K (capacidad de carga)</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a:effectLst/>
                              <a:latin typeface="Arial" panose="020B0604020202020204" pitchFamily="34" charset="0"/>
                              <a:cs typeface="Arial" panose="020B0604020202020204" pitchFamily="34" charset="0"/>
                            </a:rPr>
                            <a:t>d</a:t>
                          </a:r>
                          <a:endParaRPr lang="es-MX"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s-MX"/>
                        </a:p>
                      </a:txBody>
                      <a:tcPr marL="68580" marR="68580" marT="0" marB="0">
                        <a:blipFill>
                          <a:blip r:embed="rId3"/>
                          <a:stretch>
                            <a:fillRect l="-200000" t="-265455" r="-100444" b="-100000"/>
                          </a:stretch>
                        </a:blipFill>
                      </a:tcPr>
                    </a:tc>
                    <a:tc>
                      <a:txBody>
                        <a:bodyPr/>
                        <a:lstStyle/>
                        <a:p>
                          <a:endParaRPr lang="es-MX"/>
                        </a:p>
                      </a:txBody>
                      <a:tcPr marL="68580" marR="68580" marT="0" marB="0">
                        <a:blipFill>
                          <a:blip r:embed="rId3"/>
                          <a:stretch>
                            <a:fillRect l="-300000" t="-265455" r="-444" b="-100000"/>
                          </a:stretch>
                        </a:blipFill>
                      </a:tcPr>
                    </a:tc>
                    <a:extLst>
                      <a:ext uri="{0D108BD9-81ED-4DB2-BD59-A6C34878D82A}">
                        <a16:rowId xmlns:a16="http://schemas.microsoft.com/office/drawing/2014/main" val="354226498"/>
                      </a:ext>
                    </a:extLst>
                  </a:tr>
                  <a:tr h="327660">
                    <a:tc>
                      <a:txBody>
                        <a:bodyPr/>
                        <a:lstStyle/>
                        <a:p>
                          <a:pPr>
                            <a:lnSpc>
                              <a:spcPct val="150000"/>
                            </a:lnSpc>
                            <a:spcBef>
                              <a:spcPts val="600"/>
                            </a:spcBef>
                            <a:spcAft>
                              <a:spcPts val="600"/>
                            </a:spcAft>
                          </a:pPr>
                          <a:r>
                            <a:rPr lang="es-CO" sz="1100" dirty="0" err="1">
                              <a:effectLst/>
                              <a:latin typeface="Arial" panose="020B0604020202020204" pitchFamily="34" charset="0"/>
                              <a:cs typeface="Arial" panose="020B0604020202020204" pitchFamily="34" charset="0"/>
                            </a:rPr>
                            <a:t>t_mid</a:t>
                          </a:r>
                          <a:r>
                            <a:rPr lang="es-CO" sz="1100" dirty="0">
                              <a:effectLst/>
                              <a:latin typeface="Arial" panose="020B0604020202020204" pitchFamily="34" charset="0"/>
                              <a:cs typeface="Arial" panose="020B0604020202020204" pitchFamily="34" charset="0"/>
                            </a:rPr>
                            <a:t> (tiempo medio)</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s-CO" sz="1100" dirty="0">
                              <a:effectLst/>
                              <a:latin typeface="Arial" panose="020B0604020202020204" pitchFamily="34" charset="0"/>
                              <a:cs typeface="Arial" panose="020B0604020202020204" pitchFamily="34" charset="0"/>
                            </a:rPr>
                            <a:t>f</a:t>
                          </a:r>
                          <a:endPar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s-MX"/>
                        </a:p>
                      </a:txBody>
                      <a:tcPr marL="68580" marR="68580" marT="0" marB="0">
                        <a:blipFill>
                          <a:blip r:embed="rId3"/>
                          <a:stretch>
                            <a:fillRect l="-200000" t="-372222" r="-100444" b="-1852"/>
                          </a:stretch>
                        </a:blipFill>
                      </a:tcPr>
                    </a:tc>
                    <a:tc>
                      <a:txBody>
                        <a:bodyPr/>
                        <a:lstStyle/>
                        <a:p>
                          <a:endParaRPr lang="es-MX"/>
                        </a:p>
                      </a:txBody>
                      <a:tcPr marL="68580" marR="68580" marT="0" marB="0">
                        <a:blipFill>
                          <a:blip r:embed="rId3"/>
                          <a:stretch>
                            <a:fillRect l="-300000" t="-372222" r="-444" b="-1852"/>
                          </a:stretch>
                        </a:blipFill>
                      </a:tcPr>
                    </a:tc>
                    <a:extLst>
                      <a:ext uri="{0D108BD9-81ED-4DB2-BD59-A6C34878D82A}">
                        <a16:rowId xmlns:a16="http://schemas.microsoft.com/office/drawing/2014/main" val="1861953435"/>
                      </a:ext>
                    </a:extLst>
                  </a:tr>
                </a:tbl>
              </a:graphicData>
            </a:graphic>
          </p:graphicFrame>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1B8E87AB-29C9-403B-B64E-E1288E94B41B}"/>
                  </a:ext>
                </a:extLst>
              </p:cNvPr>
              <p:cNvSpPr/>
              <p:nvPr/>
            </p:nvSpPr>
            <p:spPr>
              <a:xfrm>
                <a:off x="7465159" y="4458635"/>
                <a:ext cx="3737433" cy="669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𝑓</m:t>
                      </m:r>
                      <m:d>
                        <m:dPr>
                          <m:ctrlPr>
                            <a:rPr lang="es-MX" i="1">
                              <a:latin typeface="Cambria Math" panose="02040503050406030204" pitchFamily="18" charset="0"/>
                            </a:rPr>
                          </m:ctrlPr>
                        </m:dPr>
                        <m:e>
                          <m:r>
                            <a:rPr lang="es-MX" i="1">
                              <a:latin typeface="Cambria Math" panose="02040503050406030204" pitchFamily="18" charset="0"/>
                            </a:rPr>
                            <m:t>𝑥</m:t>
                          </m:r>
                          <m:d>
                            <m:dPr>
                              <m:ctrlPr>
                                <a:rPr lang="es-MX" i="1">
                                  <a:latin typeface="Cambria Math" panose="02040503050406030204" pitchFamily="18" charset="0"/>
                                </a:rPr>
                              </m:ctrlPr>
                            </m:dPr>
                            <m:e>
                              <m:r>
                                <a:rPr lang="es-MX" i="1">
                                  <a:latin typeface="Cambria Math" panose="02040503050406030204" pitchFamily="18" charset="0"/>
                                </a:rPr>
                                <m:t>𝑏</m:t>
                              </m:r>
                              <m:r>
                                <a:rPr lang="es-MX" i="0">
                                  <a:latin typeface="Cambria Math" panose="02040503050406030204" pitchFamily="18" charset="0"/>
                                </a:rPr>
                                <m:t>,</m:t>
                              </m:r>
                              <m:r>
                                <a:rPr lang="es-MX" i="1">
                                  <a:latin typeface="Cambria Math" panose="02040503050406030204" pitchFamily="18" charset="0"/>
                                </a:rPr>
                                <m:t>𝑐</m:t>
                              </m:r>
                              <m:r>
                                <a:rPr lang="es-MX" i="0">
                                  <a:latin typeface="Cambria Math" panose="02040503050406030204" pitchFamily="18" charset="0"/>
                                </a:rPr>
                                <m:t>,</m:t>
                              </m:r>
                              <m:r>
                                <a:rPr lang="es-MX" i="1">
                                  <a:latin typeface="Cambria Math" panose="02040503050406030204" pitchFamily="18" charset="0"/>
                                </a:rPr>
                                <m:t>𝑑</m:t>
                              </m:r>
                              <m:r>
                                <a:rPr lang="es-MX" i="0">
                                  <a:latin typeface="Cambria Math" panose="02040503050406030204" pitchFamily="18" charset="0"/>
                                </a:rPr>
                                <m:t>,</m:t>
                              </m:r>
                              <m:r>
                                <a:rPr lang="es-MX" i="1">
                                  <a:latin typeface="Cambria Math" panose="02040503050406030204" pitchFamily="18" charset="0"/>
                                </a:rPr>
                                <m:t>𝑓</m:t>
                              </m:r>
                            </m:e>
                          </m:d>
                        </m:e>
                      </m:d>
                      <m:r>
                        <a:rPr lang="es-MX" i="0">
                          <a:latin typeface="Cambria Math" panose="02040503050406030204" pitchFamily="18" charset="0"/>
                        </a:rPr>
                        <m:t>=</m:t>
                      </m:r>
                      <m:r>
                        <a:rPr lang="es-MX" i="1">
                          <a:latin typeface="Cambria Math" panose="02040503050406030204" pitchFamily="18" charset="0"/>
                        </a:rPr>
                        <m:t>𝑐</m:t>
                      </m:r>
                      <m:r>
                        <a:rPr lang="es-MX" i="0">
                          <a:latin typeface="Cambria Math" panose="02040503050406030204" pitchFamily="18" charset="0"/>
                        </a:rPr>
                        <m:t>+ </m:t>
                      </m:r>
                      <m:f>
                        <m:fPr>
                          <m:ctrlPr>
                            <a:rPr lang="es-MX" i="1">
                              <a:latin typeface="Cambria Math" panose="02040503050406030204" pitchFamily="18" charset="0"/>
                            </a:rPr>
                          </m:ctrlPr>
                        </m:fPr>
                        <m:num>
                          <m:r>
                            <a:rPr lang="es-MX" i="1">
                              <a:latin typeface="Cambria Math" panose="02040503050406030204" pitchFamily="18" charset="0"/>
                            </a:rPr>
                            <m:t>𝑑</m:t>
                          </m:r>
                          <m:r>
                            <a:rPr lang="es-MX" i="0">
                              <a:latin typeface="Cambria Math" panose="02040503050406030204" pitchFamily="18" charset="0"/>
                            </a:rPr>
                            <m:t>−</m:t>
                          </m:r>
                          <m:r>
                            <a:rPr lang="es-MX" i="1">
                              <a:latin typeface="Cambria Math" panose="02040503050406030204" pitchFamily="18" charset="0"/>
                            </a:rPr>
                            <m:t>𝑐</m:t>
                          </m:r>
                        </m:num>
                        <m:den>
                          <m:r>
                            <a:rPr lang="es-MX" i="0">
                              <a:latin typeface="Cambria Math" panose="02040503050406030204" pitchFamily="18" charset="0"/>
                            </a:rPr>
                            <m:t>1+ </m:t>
                          </m:r>
                          <m:sSup>
                            <m:sSupPr>
                              <m:ctrlPr>
                                <a:rPr lang="es-MX" i="1">
                                  <a:latin typeface="Cambria Math" panose="02040503050406030204" pitchFamily="18" charset="0"/>
                                </a:rPr>
                              </m:ctrlPr>
                            </m:sSupPr>
                            <m:e>
                              <m:r>
                                <a:rPr lang="es-MX" i="1">
                                  <a:latin typeface="Cambria Math" panose="02040503050406030204" pitchFamily="18" charset="0"/>
                                </a:rPr>
                                <m:t>𝑒</m:t>
                              </m:r>
                            </m:e>
                            <m:sup>
                              <m:d>
                                <m:dPr>
                                  <m:ctrlPr>
                                    <a:rPr lang="es-MX" i="1">
                                      <a:latin typeface="Cambria Math" panose="02040503050406030204" pitchFamily="18" charset="0"/>
                                    </a:rPr>
                                  </m:ctrlPr>
                                </m:dPr>
                                <m:e>
                                  <m:r>
                                    <a:rPr lang="es-MX" i="1">
                                      <a:latin typeface="Cambria Math" panose="02040503050406030204" pitchFamily="18" charset="0"/>
                                    </a:rPr>
                                    <m:t>𝑏</m:t>
                                  </m:r>
                                  <m:d>
                                    <m:dPr>
                                      <m:ctrlPr>
                                        <a:rPr lang="es-MX" i="1">
                                          <a:latin typeface="Cambria Math" panose="02040503050406030204" pitchFamily="18" charset="0"/>
                                        </a:rPr>
                                      </m:ctrlPr>
                                    </m:dPr>
                                    <m:e>
                                      <m:r>
                                        <a:rPr lang="es-MX" i="1">
                                          <a:latin typeface="Cambria Math" panose="02040503050406030204" pitchFamily="18" charset="0"/>
                                        </a:rPr>
                                        <m:t>𝑥</m:t>
                                      </m:r>
                                      <m:r>
                                        <a:rPr lang="es-MX" i="0">
                                          <a:latin typeface="Cambria Math" panose="02040503050406030204" pitchFamily="18" charset="0"/>
                                        </a:rPr>
                                        <m:t>−</m:t>
                                      </m:r>
                                      <m:r>
                                        <a:rPr lang="es-MX" i="1">
                                          <a:latin typeface="Cambria Math" panose="02040503050406030204" pitchFamily="18" charset="0"/>
                                        </a:rPr>
                                        <m:t>𝑓</m:t>
                                      </m:r>
                                    </m:e>
                                  </m:d>
                                </m:e>
                              </m:d>
                            </m:sup>
                          </m:sSup>
                        </m:den>
                      </m:f>
                    </m:oMath>
                  </m:oMathPara>
                </a14:m>
                <a:endParaRPr lang="es-MX" dirty="0"/>
              </a:p>
            </p:txBody>
          </p:sp>
        </mc:Choice>
        <mc:Fallback xmlns="">
          <p:sp>
            <p:nvSpPr>
              <p:cNvPr id="7" name="Rectángulo 6">
                <a:extLst>
                  <a:ext uri="{FF2B5EF4-FFF2-40B4-BE49-F238E27FC236}">
                    <a16:creationId xmlns:a16="http://schemas.microsoft.com/office/drawing/2014/main" id="{1B8E87AB-29C9-403B-B64E-E1288E94B41B}"/>
                  </a:ext>
                </a:extLst>
              </p:cNvPr>
              <p:cNvSpPr>
                <a:spLocks noRot="1" noChangeAspect="1" noMove="1" noResize="1" noEditPoints="1" noAdjustHandles="1" noChangeArrowheads="1" noChangeShapeType="1" noTextEdit="1"/>
              </p:cNvSpPr>
              <p:nvPr/>
            </p:nvSpPr>
            <p:spPr>
              <a:xfrm>
                <a:off x="7465159" y="4458635"/>
                <a:ext cx="3737433" cy="669863"/>
              </a:xfrm>
              <a:prstGeom prst="rect">
                <a:avLst/>
              </a:prstGeom>
              <a:blipFill>
                <a:blip r:embed="rId4"/>
                <a:stretch>
                  <a:fillRect/>
                </a:stretch>
              </a:blipFill>
            </p:spPr>
            <p:txBody>
              <a:bodyPr/>
              <a:lstStyle/>
              <a:p>
                <a:r>
                  <a:rPr lang="es-MX">
                    <a:noFill/>
                  </a:rPr>
                  <a:t> </a:t>
                </a:r>
              </a:p>
            </p:txBody>
          </p:sp>
        </mc:Fallback>
      </mc:AlternateContent>
      <p:sp>
        <p:nvSpPr>
          <p:cNvPr id="3" name="Rectángulo 2">
            <a:extLst>
              <a:ext uri="{FF2B5EF4-FFF2-40B4-BE49-F238E27FC236}">
                <a16:creationId xmlns:a16="http://schemas.microsoft.com/office/drawing/2014/main" id="{4F95723E-5BF1-496B-BB68-EE9BB38C9BD9}"/>
              </a:ext>
            </a:extLst>
          </p:cNvPr>
          <p:cNvSpPr/>
          <p:nvPr/>
        </p:nvSpPr>
        <p:spPr>
          <a:xfrm>
            <a:off x="1579052" y="5852135"/>
            <a:ext cx="3642087" cy="456343"/>
          </a:xfrm>
          <a:prstGeom prst="rect">
            <a:avLst/>
          </a:prstGeom>
        </p:spPr>
        <p:txBody>
          <a:bodyPr wrap="none">
            <a:spAutoFit/>
          </a:bodyPr>
          <a:lstStyle/>
          <a:p>
            <a:pPr>
              <a:lnSpc>
                <a:spcPct val="200000"/>
              </a:lnSpc>
              <a:spcBef>
                <a:spcPts val="600"/>
              </a:spcBef>
              <a:spcAft>
                <a:spcPts val="600"/>
              </a:spcAft>
            </a:pPr>
            <a:r>
              <a:rPr lang="es-ES" sz="1400" b="1" dirty="0">
                <a:latin typeface="Arial" panose="020B0604020202020204" pitchFamily="34" charset="0"/>
                <a:ea typeface="Calibri" panose="020F0502020204030204" pitchFamily="34" charset="0"/>
                <a:cs typeface="Arial" panose="020B0604020202020204" pitchFamily="34" charset="0"/>
              </a:rPr>
              <a:t>Figura 11. Modelo de regresión logística.</a:t>
            </a:r>
            <a:endParaRPr lang="es-MX" sz="1400" b="1" dirty="0">
              <a:latin typeface="Arial" panose="020B0604020202020204" pitchFamily="34" charset="0"/>
              <a:ea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F63DC1FF-93DC-4AE3-85EC-CD095DE84203}"/>
              </a:ext>
            </a:extLst>
          </p:cNvPr>
          <p:cNvSpPr txBox="1"/>
          <p:nvPr/>
        </p:nvSpPr>
        <p:spPr>
          <a:xfrm>
            <a:off x="6593216" y="1754272"/>
            <a:ext cx="6107645" cy="492443"/>
          </a:xfrm>
          <a:prstGeom prst="rect">
            <a:avLst/>
          </a:prstGeom>
          <a:noFill/>
        </p:spPr>
        <p:txBody>
          <a:bodyPr wrap="square" rtlCol="0">
            <a:spAutoFit/>
          </a:bodyPr>
          <a:lstStyle/>
          <a:p>
            <a:r>
              <a:rPr lang="es-EC" sz="1400" b="1" dirty="0">
                <a:latin typeface="Arial" panose="020B0604020202020204" pitchFamily="34" charset="0"/>
                <a:cs typeface="Arial" panose="020B0604020202020204" pitchFamily="34" charset="0"/>
              </a:rPr>
              <a:t>Tabla 6. </a:t>
            </a:r>
            <a:r>
              <a:rPr lang="es-ES" sz="1400" b="1" dirty="0">
                <a:latin typeface="Arial" panose="020B0604020202020204" pitchFamily="34" charset="0"/>
                <a:cs typeface="Arial" panose="020B0604020202020204" pitchFamily="34" charset="0"/>
              </a:rPr>
              <a:t>Parámetros obtenidos del modelo logístico.</a:t>
            </a:r>
            <a:endParaRPr lang="es-MX" sz="1400" b="1" dirty="0">
              <a:latin typeface="Arial" panose="020B0604020202020204" pitchFamily="34" charset="0"/>
              <a:cs typeface="Arial" panose="020B0604020202020204" pitchFamily="34" charset="0"/>
            </a:endParaRPr>
          </a:p>
          <a:p>
            <a:endParaRPr lang="es-MX" sz="1200" b="1"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15C982B5-598C-4EB2-98E7-C946A8482A05}"/>
              </a:ext>
            </a:extLst>
          </p:cNvPr>
          <p:cNvSpPr/>
          <p:nvPr/>
        </p:nvSpPr>
        <p:spPr>
          <a:xfrm>
            <a:off x="-52849" y="6488668"/>
            <a:ext cx="2518638"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(Atlas &amp; </a:t>
            </a:r>
            <a:r>
              <a:rPr lang="es-MX" dirty="0" err="1">
                <a:latin typeface="Arial" panose="020B0604020202020204" pitchFamily="34" charset="0"/>
                <a:ea typeface="Calibri" panose="020F0502020204030204" pitchFamily="34" charset="0"/>
                <a:cs typeface="Calibri" panose="020F0502020204030204" pitchFamily="34" charset="0"/>
              </a:rPr>
              <a:t>Barthe</a:t>
            </a:r>
            <a:r>
              <a:rPr lang="es-MX" dirty="0">
                <a:latin typeface="Arial" panose="020B0604020202020204" pitchFamily="34" charset="0"/>
                <a:ea typeface="Calibri" panose="020F0502020204030204" pitchFamily="34" charset="0"/>
                <a:cs typeface="Calibri" panose="020F0502020204030204" pitchFamily="34" charset="0"/>
              </a:rPr>
              <a:t>, 2002)</a:t>
            </a:r>
            <a:endParaRPr lang="es-MX" dirty="0"/>
          </a:p>
        </p:txBody>
      </p:sp>
      <p:sp>
        <p:nvSpPr>
          <p:cNvPr id="10" name="Rectángulo 9">
            <a:extLst>
              <a:ext uri="{FF2B5EF4-FFF2-40B4-BE49-F238E27FC236}">
                <a16:creationId xmlns:a16="http://schemas.microsoft.com/office/drawing/2014/main" id="{92943912-3EE3-4B0F-8A2B-32737088D478}"/>
              </a:ext>
            </a:extLst>
          </p:cNvPr>
          <p:cNvSpPr/>
          <p:nvPr/>
        </p:nvSpPr>
        <p:spPr>
          <a:xfrm>
            <a:off x="2465789" y="6488668"/>
            <a:ext cx="2236510" cy="369332"/>
          </a:xfrm>
          <a:prstGeom prst="rect">
            <a:avLst/>
          </a:prstGeom>
        </p:spPr>
        <p:txBody>
          <a:bodyPr wrap="none">
            <a:spAutoFit/>
          </a:bodyPr>
          <a:lstStyle/>
          <a:p>
            <a:r>
              <a:rPr lang="es-CO"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(Ulloa Ibarra, 2010)</a:t>
            </a:r>
            <a:endParaRPr lang="es-MX" dirty="0"/>
          </a:p>
        </p:txBody>
      </p:sp>
    </p:spTree>
    <p:extLst>
      <p:ext uri="{BB962C8B-B14F-4D97-AF65-F5344CB8AC3E}">
        <p14:creationId xmlns:p14="http://schemas.microsoft.com/office/powerpoint/2010/main" val="24592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cxnSp>
        <p:nvCxnSpPr>
          <p:cNvPr id="8" name="Conector recto 7">
            <a:extLst>
              <a:ext uri="{FF2B5EF4-FFF2-40B4-BE49-F238E27FC236}">
                <a16:creationId xmlns:a16="http://schemas.microsoft.com/office/drawing/2014/main" id="{408DFBE5-F834-4BD8-AC02-05096ED28A11}"/>
              </a:ext>
            </a:extLst>
          </p:cNvPr>
          <p:cNvCxnSpPr/>
          <p:nvPr/>
        </p:nvCxnSpPr>
        <p:spPr>
          <a:xfrm>
            <a:off x="6372665" y="3627620"/>
            <a:ext cx="0" cy="2368446"/>
          </a:xfrm>
          <a:prstGeom prst="line">
            <a:avLst/>
          </a:prstGeom>
        </p:spPr>
        <p:style>
          <a:lnRef idx="1">
            <a:schemeClr val="dk1"/>
          </a:lnRef>
          <a:fillRef idx="0">
            <a:schemeClr val="dk1"/>
          </a:fillRef>
          <a:effectRef idx="0">
            <a:schemeClr val="dk1"/>
          </a:effectRef>
          <a:fontRef idx="minor">
            <a:schemeClr val="tx1"/>
          </a:fontRef>
        </p:style>
      </p:cxnSp>
      <p:graphicFrame>
        <p:nvGraphicFramePr>
          <p:cNvPr id="4" name="Tabla 3">
            <a:extLst>
              <a:ext uri="{FF2B5EF4-FFF2-40B4-BE49-F238E27FC236}">
                <a16:creationId xmlns:a16="http://schemas.microsoft.com/office/drawing/2014/main" id="{1ED04D15-13A2-4706-BD00-7A4EAAC97048}"/>
              </a:ext>
            </a:extLst>
          </p:cNvPr>
          <p:cNvGraphicFramePr>
            <a:graphicFrameLocks noGrp="1"/>
          </p:cNvGraphicFramePr>
          <p:nvPr>
            <p:extLst>
              <p:ext uri="{D42A27DB-BD31-4B8C-83A1-F6EECF244321}">
                <p14:modId xmlns:p14="http://schemas.microsoft.com/office/powerpoint/2010/main" val="3154164850"/>
              </p:ext>
            </p:extLst>
          </p:nvPr>
        </p:nvGraphicFramePr>
        <p:xfrm>
          <a:off x="529882" y="1141714"/>
          <a:ext cx="10515600" cy="2034035"/>
        </p:xfrm>
        <a:graphic>
          <a:graphicData uri="http://schemas.openxmlformats.org/drawingml/2006/table">
            <a:tbl>
              <a:tblPr firstRow="1" firstCol="1" bandRow="1">
                <a:tableStyleId>{7E9639D4-E3E2-4D34-9284-5A2195B3D0D7}</a:tableStyleId>
              </a:tblPr>
              <a:tblGrid>
                <a:gridCol w="4311396">
                  <a:extLst>
                    <a:ext uri="{9D8B030D-6E8A-4147-A177-3AD203B41FA5}">
                      <a16:colId xmlns:a16="http://schemas.microsoft.com/office/drawing/2014/main" val="1361899748"/>
                    </a:ext>
                  </a:extLst>
                </a:gridCol>
                <a:gridCol w="3108411">
                  <a:extLst>
                    <a:ext uri="{9D8B030D-6E8A-4147-A177-3AD203B41FA5}">
                      <a16:colId xmlns:a16="http://schemas.microsoft.com/office/drawing/2014/main" val="1251045132"/>
                    </a:ext>
                  </a:extLst>
                </a:gridCol>
                <a:gridCol w="3095793">
                  <a:extLst>
                    <a:ext uri="{9D8B030D-6E8A-4147-A177-3AD203B41FA5}">
                      <a16:colId xmlns:a16="http://schemas.microsoft.com/office/drawing/2014/main" val="2488918355"/>
                    </a:ext>
                  </a:extLst>
                </a:gridCol>
              </a:tblGrid>
              <a:tr h="0">
                <a:tc>
                  <a:txBody>
                    <a:bodyPr/>
                    <a:lstStyle/>
                    <a:p>
                      <a:pPr>
                        <a:lnSpc>
                          <a:spcPct val="150000"/>
                        </a:lnSpc>
                        <a:spcBef>
                          <a:spcPts val="600"/>
                        </a:spcBef>
                        <a:spcAft>
                          <a:spcPts val="600"/>
                        </a:spcAft>
                        <a:tabLst>
                          <a:tab pos="925195" algn="l"/>
                        </a:tabLst>
                      </a:pPr>
                      <a:r>
                        <a:rPr lang="es-ES" sz="1400" dirty="0">
                          <a:effectLst/>
                          <a:latin typeface="Arial" panose="020B0604020202020204" pitchFamily="34" charset="0"/>
                          <a:cs typeface="Arial" panose="020B0604020202020204" pitchFamily="34" charset="0"/>
                        </a:rPr>
                        <a:t>Fases de crecimiento</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FB887"/>
                    </a:solidFill>
                  </a:tcPr>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Horas (25°C)</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tc>
                  <a:txBody>
                    <a:bodyPr/>
                    <a:lstStyle/>
                    <a:p>
                      <a:pPr algn="ctr">
                        <a:lnSpc>
                          <a:spcPct val="150000"/>
                        </a:lnSpc>
                        <a:spcBef>
                          <a:spcPts val="600"/>
                        </a:spcBef>
                        <a:spcAft>
                          <a:spcPts val="600"/>
                        </a:spcAft>
                        <a:tabLst>
                          <a:tab pos="925195" algn="l"/>
                        </a:tabLst>
                      </a:pPr>
                      <a:r>
                        <a:rPr lang="es-ES" sz="1400" dirty="0">
                          <a:effectLst/>
                          <a:latin typeface="Arial" panose="020B0604020202020204" pitchFamily="34" charset="0"/>
                          <a:cs typeface="Arial" panose="020B0604020202020204" pitchFamily="34" charset="0"/>
                        </a:rPr>
                        <a:t>Horas (35°C)</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EB786"/>
                    </a:solidFill>
                  </a:tcPr>
                </a:tc>
                <a:extLst>
                  <a:ext uri="{0D108BD9-81ED-4DB2-BD59-A6C34878D82A}">
                    <a16:rowId xmlns:a16="http://schemas.microsoft.com/office/drawing/2014/main" val="4255755221"/>
                  </a:ext>
                </a:extLst>
              </a:tr>
              <a:tr h="0">
                <a:tc>
                  <a:txBody>
                    <a:bodyPr/>
                    <a:lstStyle/>
                    <a:p>
                      <a:pP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Fase de retraso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0-4</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dirty="0">
                          <a:effectLst/>
                          <a:latin typeface="Arial" panose="020B0604020202020204" pitchFamily="34" charset="0"/>
                          <a:cs typeface="Arial" panose="020B0604020202020204" pitchFamily="34" charset="0"/>
                        </a:rPr>
                        <a:t>0-5</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06995548"/>
                  </a:ext>
                </a:extLst>
              </a:tr>
              <a:tr h="0">
                <a:tc>
                  <a:txBody>
                    <a:bodyPr/>
                    <a:lstStyle/>
                    <a:p>
                      <a:pP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Fase de aceleración positiva</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4-13</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5-13</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35269830"/>
                  </a:ext>
                </a:extLst>
              </a:tr>
              <a:tr h="0">
                <a:tc>
                  <a:txBody>
                    <a:bodyPr/>
                    <a:lstStyle/>
                    <a:p>
                      <a:pP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Fase de crecimiento logarítmico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13-26</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13-24</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20986010"/>
                  </a:ext>
                </a:extLst>
              </a:tr>
              <a:tr h="351155">
                <a:tc>
                  <a:txBody>
                    <a:bodyPr/>
                    <a:lstStyle/>
                    <a:p>
                      <a:pP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Fase de desaceleración o retardo</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26-42</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24-42</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69412747"/>
                  </a:ext>
                </a:extLst>
              </a:tr>
              <a:tr h="0">
                <a:tc>
                  <a:txBody>
                    <a:bodyPr/>
                    <a:lstStyle/>
                    <a:p>
                      <a:pP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Fase estacionaria </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42-66</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42-66</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16569623"/>
                  </a:ext>
                </a:extLst>
              </a:tr>
              <a:tr h="0">
                <a:tc>
                  <a:txBody>
                    <a:bodyPr/>
                    <a:lstStyle/>
                    <a:p>
                      <a:pPr>
                        <a:lnSpc>
                          <a:spcPct val="150000"/>
                        </a:lnSpc>
                        <a:spcBef>
                          <a:spcPts val="600"/>
                        </a:spcBef>
                        <a:spcAft>
                          <a:spcPts val="600"/>
                        </a:spcAft>
                        <a:tabLst>
                          <a:tab pos="925195" algn="l"/>
                        </a:tabLst>
                      </a:pPr>
                      <a:r>
                        <a:rPr lang="es-ES" sz="1400" dirty="0">
                          <a:effectLst/>
                          <a:latin typeface="Arial" panose="020B0604020202020204" pitchFamily="34" charset="0"/>
                          <a:cs typeface="Arial" panose="020B0604020202020204" pitchFamily="34" charset="0"/>
                        </a:rPr>
                        <a:t>Fase de declinación o muerte</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a:effectLst/>
                          <a:latin typeface="Arial" panose="020B0604020202020204" pitchFamily="34" charset="0"/>
                          <a:cs typeface="Arial" panose="020B0604020202020204" pitchFamily="34" charset="0"/>
                        </a:rPr>
                        <a:t>66-72</a:t>
                      </a:r>
                      <a:endParaRPr lang="es-MX"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600"/>
                        </a:spcAft>
                        <a:tabLst>
                          <a:tab pos="925195" algn="l"/>
                        </a:tabLst>
                      </a:pPr>
                      <a:r>
                        <a:rPr lang="es-ES" sz="1400" dirty="0">
                          <a:effectLst/>
                          <a:latin typeface="Arial" panose="020B0604020202020204" pitchFamily="34" charset="0"/>
                          <a:cs typeface="Arial" panose="020B0604020202020204" pitchFamily="34" charset="0"/>
                        </a:rPr>
                        <a:t>66-72</a:t>
                      </a:r>
                      <a:endParaRPr lang="es-MX"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16875526"/>
                  </a:ext>
                </a:extLst>
              </a:tr>
            </a:tbl>
          </a:graphicData>
        </a:graphic>
      </p:graphicFrame>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D464E75F-347E-4C0D-90B7-9FC29A5964D6}"/>
                  </a:ext>
                </a:extLst>
              </p:cNvPr>
              <p:cNvSpPr/>
              <p:nvPr/>
            </p:nvSpPr>
            <p:spPr>
              <a:xfrm>
                <a:off x="276665" y="3938586"/>
                <a:ext cx="6096000" cy="1351267"/>
              </a:xfrm>
              <a:prstGeom prst="rect">
                <a:avLst/>
              </a:prstGeom>
            </p:spPr>
            <p:txBody>
              <a:bodyPr>
                <a:spAutoFit/>
              </a:bodyPr>
              <a:lstStyle/>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Calibri" panose="020F0502020204030204" pitchFamily="34" charset="0"/>
                        </a:rPr>
                        <m:t>𝐸𝑐𝑢𝑎𝑐𝑖</m:t>
                      </m:r>
                      <m:r>
                        <a:rPr lang="es-ES" i="1">
                          <a:latin typeface="Cambria Math" panose="02040503050406030204" pitchFamily="18" charset="0"/>
                          <a:ea typeface="Calibri" panose="020F0502020204030204" pitchFamily="34" charset="0"/>
                          <a:cs typeface="Calibri" panose="020F0502020204030204" pitchFamily="34" charset="0"/>
                        </a:rPr>
                        <m:t>ó</m:t>
                      </m:r>
                      <m:r>
                        <a:rPr lang="es-ES" i="1">
                          <a:latin typeface="Cambria Math" panose="02040503050406030204" pitchFamily="18" charset="0"/>
                          <a:ea typeface="Calibri" panose="020F0502020204030204" pitchFamily="34" charset="0"/>
                          <a:cs typeface="Calibri" panose="020F0502020204030204" pitchFamily="34" charset="0"/>
                        </a:rPr>
                        <m:t>𝑛</m:t>
                      </m:r>
                      <m:r>
                        <a:rPr lang="es-ES" i="1">
                          <a:latin typeface="Cambria Math" panose="02040503050406030204" pitchFamily="18" charset="0"/>
                          <a:ea typeface="Calibri" panose="020F0502020204030204" pitchFamily="34" charset="0"/>
                          <a:cs typeface="Calibri" panose="020F0502020204030204" pitchFamily="34" charset="0"/>
                        </a:rPr>
                        <m:t> </m:t>
                      </m:r>
                      <m:r>
                        <a:rPr lang="es-ES" i="1">
                          <a:latin typeface="Cambria Math" panose="02040503050406030204" pitchFamily="18" charset="0"/>
                          <a:ea typeface="Calibri" panose="020F0502020204030204" pitchFamily="34" charset="0"/>
                          <a:cs typeface="Calibri" panose="020F0502020204030204" pitchFamily="34" charset="0"/>
                        </a:rPr>
                        <m:t>𝑝𝑎𝑟𝑎</m:t>
                      </m:r>
                      <m:r>
                        <a:rPr lang="es-ES" i="1">
                          <a:latin typeface="Cambria Math" panose="02040503050406030204" pitchFamily="18" charset="0"/>
                          <a:ea typeface="Calibri" panose="020F0502020204030204" pitchFamily="34" charset="0"/>
                          <a:cs typeface="Calibri" panose="020F0502020204030204" pitchFamily="34" charset="0"/>
                        </a:rPr>
                        <m:t> </m:t>
                      </m:r>
                      <m:r>
                        <a:rPr lang="es-ES" i="1">
                          <a:latin typeface="Cambria Math" panose="02040503050406030204" pitchFamily="18" charset="0"/>
                          <a:ea typeface="Calibri" panose="020F0502020204030204" pitchFamily="34" charset="0"/>
                          <a:cs typeface="Calibri" panose="020F0502020204030204" pitchFamily="34" charset="0"/>
                        </a:rPr>
                        <m:t>𝑢𝑛𝑎</m:t>
                      </m:r>
                      <m:r>
                        <a:rPr lang="es-ES" i="1">
                          <a:latin typeface="Cambria Math" panose="02040503050406030204" pitchFamily="18" charset="0"/>
                          <a:ea typeface="Calibri" panose="020F0502020204030204" pitchFamily="34" charset="0"/>
                          <a:cs typeface="Calibri" panose="020F0502020204030204" pitchFamily="34" charset="0"/>
                        </a:rPr>
                        <m:t> </m:t>
                      </m:r>
                      <m:r>
                        <a:rPr lang="es-ES" i="1">
                          <a:latin typeface="Cambria Math" panose="02040503050406030204" pitchFamily="18" charset="0"/>
                          <a:ea typeface="Calibri" panose="020F0502020204030204" pitchFamily="34" charset="0"/>
                          <a:cs typeface="Calibri" panose="020F0502020204030204" pitchFamily="34" charset="0"/>
                        </a:rPr>
                        <m:t>𝑡𝑒𝑚𝑝𝑒𝑟𝑎𝑡𝑢𝑟𝑎</m:t>
                      </m:r>
                      <m:r>
                        <a:rPr lang="es-ES" i="1">
                          <a:latin typeface="Cambria Math" panose="02040503050406030204" pitchFamily="18" charset="0"/>
                          <a:ea typeface="Calibri" panose="020F0502020204030204" pitchFamily="34" charset="0"/>
                          <a:cs typeface="Calibri" panose="020F0502020204030204" pitchFamily="34" charset="0"/>
                        </a:rPr>
                        <m:t> </m:t>
                      </m:r>
                      <m:r>
                        <a:rPr lang="es-ES" i="1">
                          <a:latin typeface="Cambria Math" panose="02040503050406030204" pitchFamily="18" charset="0"/>
                          <a:ea typeface="Calibri" panose="020F0502020204030204" pitchFamily="34" charset="0"/>
                          <a:cs typeface="Calibri" panose="020F0502020204030204" pitchFamily="34" charset="0"/>
                        </a:rPr>
                        <m:t>𝑑𝑒</m:t>
                      </m:r>
                      <m:r>
                        <a:rPr lang="es-ES" i="1">
                          <a:latin typeface="Cambria Math" panose="02040503050406030204" pitchFamily="18" charset="0"/>
                          <a:ea typeface="Calibri" panose="020F0502020204030204" pitchFamily="34" charset="0"/>
                          <a:cs typeface="Calibri" panose="020F0502020204030204" pitchFamily="34" charset="0"/>
                        </a:rPr>
                        <m:t> 25°</m:t>
                      </m:r>
                      <m:r>
                        <a:rPr lang="es-ES" i="1">
                          <a:latin typeface="Cambria Math" panose="02040503050406030204" pitchFamily="18" charset="0"/>
                          <a:ea typeface="Calibri" panose="020F0502020204030204" pitchFamily="34" charset="0"/>
                          <a:cs typeface="Calibri" panose="020F0502020204030204" pitchFamily="34" charset="0"/>
                        </a:rPr>
                        <m:t>𝐶</m:t>
                      </m:r>
                    </m:oMath>
                  </m:oMathPara>
                </a14:m>
                <a:endParaRPr lang="es-MX" dirty="0">
                  <a:latin typeface="Arial" panose="020B0604020202020204" pitchFamily="34" charset="0"/>
                  <a:ea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d>
                        <m:dPr>
                          <m:ctrlPr>
                            <a:rPr lang="es-MX" i="1">
                              <a:effectLst/>
                              <a:latin typeface="Cambria Math" panose="02040503050406030204" pitchFamily="18" charset="0"/>
                            </a:rPr>
                          </m:ctrlPr>
                        </m:dPr>
                        <m:e>
                          <m:f>
                            <m:fPr>
                              <m:ctrlPr>
                                <a:rPr lang="es-MX" i="1">
                                  <a:effectLst/>
                                  <a:latin typeface="Cambria Math" panose="02040503050406030204" pitchFamily="18" charset="0"/>
                                </a:rPr>
                              </m:ctrlPr>
                            </m:fPr>
                            <m:num>
                              <m:r>
                                <a:rPr lang="es-ES" i="1">
                                  <a:latin typeface="Cambria Math" panose="02040503050406030204" pitchFamily="18" charset="0"/>
                                  <a:ea typeface="Calibri" panose="020F0502020204030204" pitchFamily="34" charset="0"/>
                                  <a:cs typeface="Calibri" panose="020F0502020204030204" pitchFamily="34" charset="0"/>
                                </a:rPr>
                                <m:t>𝐵𝐴𝐿</m:t>
                              </m:r>
                            </m:num>
                            <m:den>
                              <m:r>
                                <a:rPr lang="es-ES" i="1">
                                  <a:latin typeface="Cambria Math" panose="02040503050406030204" pitchFamily="18" charset="0"/>
                                  <a:ea typeface="Calibri" panose="020F0502020204030204" pitchFamily="34" charset="0"/>
                                  <a:cs typeface="Calibri" panose="020F0502020204030204" pitchFamily="34" charset="0"/>
                                </a:rPr>
                                <m:t>𝑚𝑙</m:t>
                              </m:r>
                            </m:den>
                          </m:f>
                        </m:e>
                      </m:d>
                      <m:r>
                        <a:rPr lang="es-ES" i="1">
                          <a:latin typeface="Cambria Math" panose="02040503050406030204" pitchFamily="18" charset="0"/>
                          <a:ea typeface="Calibri" panose="020F0502020204030204" pitchFamily="34" charset="0"/>
                          <a:cs typeface="Calibri" panose="020F0502020204030204" pitchFamily="34" charset="0"/>
                        </a:rPr>
                        <m:t>=</m:t>
                      </m:r>
                      <m:r>
                        <a:rPr lang="es-CO" i="1">
                          <a:latin typeface="Cambria Math" panose="02040503050406030204" pitchFamily="18" charset="0"/>
                          <a:ea typeface="Calibri" panose="020F0502020204030204" pitchFamily="34" charset="0"/>
                          <a:cs typeface="Calibri" panose="020F0502020204030204" pitchFamily="34" charset="0"/>
                        </a:rPr>
                        <m:t>2.4024</m:t>
                      </m:r>
                      <m:sSup>
                        <m:sSupPr>
                          <m:ctrlPr>
                            <a:rPr lang="es-MX" i="1">
                              <a:effectLst/>
                              <a:latin typeface="Cambria Math" panose="02040503050406030204" pitchFamily="18" charset="0"/>
                            </a:rPr>
                          </m:ctrlPr>
                        </m:sSupPr>
                        <m:e>
                          <m:r>
                            <a:rPr lang="es-CO" i="1">
                              <a:latin typeface="Cambria Math" panose="02040503050406030204" pitchFamily="18" charset="0"/>
                              <a:ea typeface="Calibri" panose="020F0502020204030204" pitchFamily="34" charset="0"/>
                              <a:cs typeface="Calibri" panose="020F0502020204030204" pitchFamily="34" charset="0"/>
                            </a:rPr>
                            <m:t>∙10</m:t>
                          </m:r>
                        </m:e>
                        <m:sup>
                          <m:r>
                            <a:rPr lang="es-CO" i="1">
                              <a:latin typeface="Cambria Math" panose="02040503050406030204" pitchFamily="18" charset="0"/>
                              <a:ea typeface="Calibri" panose="020F0502020204030204" pitchFamily="34" charset="0"/>
                              <a:cs typeface="Calibri" panose="020F0502020204030204" pitchFamily="34" charset="0"/>
                            </a:rPr>
                            <m:t>7</m:t>
                          </m:r>
                        </m:sup>
                      </m:sSup>
                      <m:r>
                        <a:rPr lang="es-ES" i="1">
                          <a:latin typeface="Cambria Math" panose="02040503050406030204" pitchFamily="18" charset="0"/>
                          <a:ea typeface="Calibri" panose="020F0502020204030204" pitchFamily="34" charset="0"/>
                          <a:cs typeface="Calibri" panose="020F0502020204030204" pitchFamily="34" charset="0"/>
                        </a:rPr>
                        <m:t>+ </m:t>
                      </m:r>
                      <m:f>
                        <m:fPr>
                          <m:ctrlPr>
                            <a:rPr lang="es-MX" i="1">
                              <a:effectLst/>
                              <a:latin typeface="Cambria Math" panose="02040503050406030204" pitchFamily="18" charset="0"/>
                            </a:rPr>
                          </m:ctrlPr>
                        </m:fPr>
                        <m:num>
                          <m:r>
                            <a:rPr lang="es-ES" i="1">
                              <a:latin typeface="Cambria Math" panose="02040503050406030204" pitchFamily="18" charset="0"/>
                              <a:ea typeface="Calibri" panose="020F0502020204030204" pitchFamily="34" charset="0"/>
                              <a:cs typeface="Calibri" panose="020F0502020204030204" pitchFamily="34" charset="0"/>
                            </a:rPr>
                            <m:t>3</m:t>
                          </m:r>
                          <m:r>
                            <a:rPr lang="es-CO" i="1">
                              <a:latin typeface="Cambria Math" panose="02040503050406030204" pitchFamily="18" charset="0"/>
                              <a:ea typeface="Calibri" panose="020F0502020204030204" pitchFamily="34" charset="0"/>
                              <a:cs typeface="Calibri" panose="020F0502020204030204" pitchFamily="34" charset="0"/>
                            </a:rPr>
                            <m:t>.0688</m:t>
                          </m:r>
                          <m:sSup>
                            <m:sSupPr>
                              <m:ctrlPr>
                                <a:rPr lang="es-MX" i="1">
                                  <a:effectLst/>
                                  <a:latin typeface="Cambria Math" panose="02040503050406030204" pitchFamily="18" charset="0"/>
                                </a:rPr>
                              </m:ctrlPr>
                            </m:sSupPr>
                            <m:e>
                              <m:r>
                                <a:rPr lang="es-CO" i="1">
                                  <a:latin typeface="Cambria Math" panose="02040503050406030204" pitchFamily="18" charset="0"/>
                                  <a:ea typeface="Calibri" panose="020F0502020204030204" pitchFamily="34" charset="0"/>
                                  <a:cs typeface="Calibri" panose="020F0502020204030204" pitchFamily="34" charset="0"/>
                                </a:rPr>
                                <m:t>∙10</m:t>
                              </m:r>
                            </m:e>
                            <m:sup>
                              <m:r>
                                <a:rPr lang="es-CO" i="1">
                                  <a:latin typeface="Cambria Math" panose="02040503050406030204" pitchFamily="18" charset="0"/>
                                  <a:ea typeface="Calibri" panose="020F0502020204030204" pitchFamily="34" charset="0"/>
                                  <a:cs typeface="Calibri" panose="020F0502020204030204" pitchFamily="34" charset="0"/>
                                </a:rPr>
                                <m:t>8</m:t>
                              </m:r>
                            </m:sup>
                          </m:sSup>
                        </m:num>
                        <m:den>
                          <m:r>
                            <a:rPr lang="es-ES" i="1">
                              <a:latin typeface="Cambria Math" panose="02040503050406030204" pitchFamily="18" charset="0"/>
                              <a:ea typeface="Calibri" panose="020F0502020204030204" pitchFamily="34" charset="0"/>
                              <a:cs typeface="Calibri" panose="020F0502020204030204" pitchFamily="34" charset="0"/>
                            </a:rPr>
                            <m:t>1+ </m:t>
                          </m:r>
                          <m:sSup>
                            <m:sSupPr>
                              <m:ctrlPr>
                                <a:rPr lang="es-MX" i="1">
                                  <a:effectLst/>
                                  <a:latin typeface="Cambria Math" panose="02040503050406030204" pitchFamily="18" charset="0"/>
                                </a:rPr>
                              </m:ctrlPr>
                            </m:sSupPr>
                            <m:e>
                              <m:r>
                                <a:rPr lang="es-ES" i="1">
                                  <a:latin typeface="Cambria Math" panose="02040503050406030204" pitchFamily="18" charset="0"/>
                                  <a:ea typeface="Calibri" panose="020F0502020204030204" pitchFamily="34" charset="0"/>
                                  <a:cs typeface="Calibri" panose="020F0502020204030204" pitchFamily="34" charset="0"/>
                                </a:rPr>
                                <m:t>𝑒</m:t>
                              </m:r>
                            </m:e>
                            <m:sup>
                              <m:r>
                                <a:rPr lang="es-ES" i="1">
                                  <a:latin typeface="Cambria Math" panose="02040503050406030204" pitchFamily="18" charset="0"/>
                                  <a:ea typeface="Calibri" panose="020F0502020204030204" pitchFamily="34" charset="0"/>
                                  <a:cs typeface="Calibri" panose="020F0502020204030204" pitchFamily="34" charset="0"/>
                                </a:rPr>
                                <m:t>(</m:t>
                              </m:r>
                              <m:r>
                                <a:rPr lang="es-CO" i="1">
                                  <a:latin typeface="Cambria Math" panose="02040503050406030204" pitchFamily="18" charset="0"/>
                                  <a:ea typeface="Calibri" panose="020F0502020204030204" pitchFamily="34" charset="0"/>
                                  <a:cs typeface="Calibri" panose="020F0502020204030204" pitchFamily="34" charset="0"/>
                                </a:rPr>
                                <m:t>−0.2088</m:t>
                              </m:r>
                              <m:d>
                                <m:dPr>
                                  <m:ctrlPr>
                                    <a:rPr lang="es-MX" i="1">
                                      <a:effectLst/>
                                      <a:latin typeface="Cambria Math" panose="02040503050406030204" pitchFamily="18" charset="0"/>
                                    </a:rPr>
                                  </m:ctrlPr>
                                </m:dPr>
                                <m:e>
                                  <m:r>
                                    <a:rPr lang="es-ES" i="1">
                                      <a:latin typeface="Cambria Math" panose="02040503050406030204" pitchFamily="18" charset="0"/>
                                      <a:ea typeface="Calibri" panose="020F0502020204030204" pitchFamily="34" charset="0"/>
                                      <a:cs typeface="Calibri" panose="020F0502020204030204" pitchFamily="34" charset="0"/>
                                    </a:rPr>
                                    <m:t>𝑡</m:t>
                                  </m:r>
                                  <m:r>
                                    <a:rPr lang="es-ES" i="1">
                                      <a:latin typeface="Cambria Math" panose="02040503050406030204" pitchFamily="18" charset="0"/>
                                      <a:ea typeface="Calibri" panose="020F0502020204030204" pitchFamily="34" charset="0"/>
                                      <a:cs typeface="Calibri" panose="020F0502020204030204" pitchFamily="34" charset="0"/>
                                    </a:rPr>
                                    <m:t>−16.533</m:t>
                                  </m:r>
                                </m:e>
                              </m:d>
                              <m:r>
                                <a:rPr lang="es-ES" i="1">
                                  <a:latin typeface="Cambria Math" panose="02040503050406030204" pitchFamily="18" charset="0"/>
                                  <a:ea typeface="Calibri" panose="020F0502020204030204" pitchFamily="34" charset="0"/>
                                  <a:cs typeface="Calibri" panose="020F0502020204030204" pitchFamily="34" charset="0"/>
                                </a:rPr>
                                <m:t>)</m:t>
                              </m:r>
                            </m:sup>
                          </m:sSup>
                        </m:den>
                      </m:f>
                    </m:oMath>
                  </m:oMathPara>
                </a14:m>
                <a:endParaRPr lang="es-MX" dirty="0"/>
              </a:p>
            </p:txBody>
          </p:sp>
        </mc:Choice>
        <mc:Fallback xmlns="">
          <p:sp>
            <p:nvSpPr>
              <p:cNvPr id="12" name="Rectángulo 11">
                <a:extLst>
                  <a:ext uri="{FF2B5EF4-FFF2-40B4-BE49-F238E27FC236}">
                    <a16:creationId xmlns:a16="http://schemas.microsoft.com/office/drawing/2014/main" id="{D464E75F-347E-4C0D-90B7-9FC29A5964D6}"/>
                  </a:ext>
                </a:extLst>
              </p:cNvPr>
              <p:cNvSpPr>
                <a:spLocks noRot="1" noChangeAspect="1" noMove="1" noResize="1" noEditPoints="1" noAdjustHandles="1" noChangeArrowheads="1" noChangeShapeType="1" noTextEdit="1"/>
              </p:cNvSpPr>
              <p:nvPr/>
            </p:nvSpPr>
            <p:spPr>
              <a:xfrm>
                <a:off x="276665" y="3938586"/>
                <a:ext cx="6096000" cy="1351267"/>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B916E357-9FB2-4586-B5F3-68F44D78C748}"/>
                  </a:ext>
                </a:extLst>
              </p:cNvPr>
              <p:cNvSpPr/>
              <p:nvPr/>
            </p:nvSpPr>
            <p:spPr>
              <a:xfrm>
                <a:off x="6106857" y="3924702"/>
                <a:ext cx="6096000" cy="1351267"/>
              </a:xfrm>
              <a:prstGeom prst="rect">
                <a:avLst/>
              </a:prstGeom>
            </p:spPr>
            <p:txBody>
              <a:bodyPr>
                <a:spAutoFit/>
              </a:bodyPr>
              <a:lstStyle/>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ea typeface="Calibri" panose="020F0502020204030204" pitchFamily="34" charset="0"/>
                          <a:cs typeface="Calibri" panose="020F0502020204030204" pitchFamily="34" charset="0"/>
                        </a:rPr>
                        <m:t>𝐸𝑐𝑢𝑎𝑐𝑖</m:t>
                      </m:r>
                      <m:r>
                        <a:rPr lang="es-ES" i="1" smtClean="0">
                          <a:latin typeface="Cambria Math" panose="02040503050406030204" pitchFamily="18" charset="0"/>
                          <a:ea typeface="Calibri" panose="020F0502020204030204" pitchFamily="34" charset="0"/>
                          <a:cs typeface="Calibri" panose="020F0502020204030204" pitchFamily="34" charset="0"/>
                        </a:rPr>
                        <m:t>ó</m:t>
                      </m:r>
                      <m:r>
                        <a:rPr lang="es-ES" i="1" smtClean="0">
                          <a:latin typeface="Cambria Math" panose="02040503050406030204" pitchFamily="18" charset="0"/>
                          <a:ea typeface="Calibri" panose="020F0502020204030204" pitchFamily="34" charset="0"/>
                          <a:cs typeface="Calibri" panose="020F0502020204030204" pitchFamily="34" charset="0"/>
                        </a:rPr>
                        <m:t>𝑛</m:t>
                      </m:r>
                      <m:r>
                        <a:rPr lang="es-ES" i="1" smtClean="0">
                          <a:latin typeface="Cambria Math" panose="02040503050406030204" pitchFamily="18" charset="0"/>
                          <a:ea typeface="Calibri" panose="020F0502020204030204" pitchFamily="34" charset="0"/>
                          <a:cs typeface="Calibri" panose="020F0502020204030204" pitchFamily="34" charset="0"/>
                        </a:rPr>
                        <m:t> </m:t>
                      </m:r>
                      <m:r>
                        <a:rPr lang="es-ES" i="1" smtClean="0">
                          <a:latin typeface="Cambria Math" panose="02040503050406030204" pitchFamily="18" charset="0"/>
                          <a:ea typeface="Calibri" panose="020F0502020204030204" pitchFamily="34" charset="0"/>
                          <a:cs typeface="Calibri" panose="020F0502020204030204" pitchFamily="34" charset="0"/>
                        </a:rPr>
                        <m:t>𝑝𝑎𝑟𝑎</m:t>
                      </m:r>
                      <m:r>
                        <a:rPr lang="es-ES" i="1" smtClean="0">
                          <a:latin typeface="Cambria Math" panose="02040503050406030204" pitchFamily="18" charset="0"/>
                          <a:ea typeface="Calibri" panose="020F0502020204030204" pitchFamily="34" charset="0"/>
                          <a:cs typeface="Calibri" panose="020F0502020204030204" pitchFamily="34" charset="0"/>
                        </a:rPr>
                        <m:t> </m:t>
                      </m:r>
                      <m:r>
                        <a:rPr lang="es-ES" i="1" smtClean="0">
                          <a:latin typeface="Cambria Math" panose="02040503050406030204" pitchFamily="18" charset="0"/>
                          <a:ea typeface="Calibri" panose="020F0502020204030204" pitchFamily="34" charset="0"/>
                          <a:cs typeface="Calibri" panose="020F0502020204030204" pitchFamily="34" charset="0"/>
                        </a:rPr>
                        <m:t>𝑢𝑛𝑎</m:t>
                      </m:r>
                      <m:r>
                        <a:rPr lang="es-ES" i="1" smtClean="0">
                          <a:latin typeface="Cambria Math" panose="02040503050406030204" pitchFamily="18" charset="0"/>
                          <a:ea typeface="Calibri" panose="020F0502020204030204" pitchFamily="34" charset="0"/>
                          <a:cs typeface="Calibri" panose="020F0502020204030204" pitchFamily="34" charset="0"/>
                        </a:rPr>
                        <m:t> </m:t>
                      </m:r>
                      <m:r>
                        <a:rPr lang="es-ES" i="1" smtClean="0">
                          <a:latin typeface="Cambria Math" panose="02040503050406030204" pitchFamily="18" charset="0"/>
                          <a:ea typeface="Calibri" panose="020F0502020204030204" pitchFamily="34" charset="0"/>
                          <a:cs typeface="Calibri" panose="020F0502020204030204" pitchFamily="34" charset="0"/>
                        </a:rPr>
                        <m:t>𝑡𝑒𝑚𝑝𝑒𝑟𝑎𝑡𝑢𝑟𝑎</m:t>
                      </m:r>
                      <m:r>
                        <a:rPr lang="es-ES" i="1" smtClean="0">
                          <a:latin typeface="Cambria Math" panose="02040503050406030204" pitchFamily="18" charset="0"/>
                          <a:ea typeface="Calibri" panose="020F0502020204030204" pitchFamily="34" charset="0"/>
                          <a:cs typeface="Calibri" panose="020F0502020204030204" pitchFamily="34" charset="0"/>
                        </a:rPr>
                        <m:t> </m:t>
                      </m:r>
                      <m:r>
                        <a:rPr lang="es-ES" i="1" smtClean="0">
                          <a:latin typeface="Cambria Math" panose="02040503050406030204" pitchFamily="18" charset="0"/>
                          <a:ea typeface="Calibri" panose="020F0502020204030204" pitchFamily="34" charset="0"/>
                          <a:cs typeface="Calibri" panose="020F0502020204030204" pitchFamily="34" charset="0"/>
                        </a:rPr>
                        <m:t>𝑑𝑒</m:t>
                      </m:r>
                      <m:r>
                        <a:rPr lang="es-ES" i="1" smtClean="0">
                          <a:latin typeface="Cambria Math" panose="02040503050406030204" pitchFamily="18" charset="0"/>
                          <a:ea typeface="Calibri" panose="020F0502020204030204" pitchFamily="34" charset="0"/>
                          <a:cs typeface="Calibri" panose="020F0502020204030204" pitchFamily="34" charset="0"/>
                        </a:rPr>
                        <m:t> 35°</m:t>
                      </m:r>
                      <m:r>
                        <a:rPr lang="es-ES" i="1" smtClean="0">
                          <a:latin typeface="Cambria Math" panose="02040503050406030204" pitchFamily="18" charset="0"/>
                          <a:ea typeface="Calibri" panose="020F0502020204030204" pitchFamily="34" charset="0"/>
                          <a:cs typeface="Calibri" panose="020F0502020204030204" pitchFamily="34" charset="0"/>
                        </a:rPr>
                        <m:t>𝐶</m:t>
                      </m:r>
                    </m:oMath>
                  </m:oMathPara>
                </a14:m>
                <a:endParaRPr lang="es-MX" dirty="0">
                  <a:latin typeface="Arial" panose="020B0604020202020204" pitchFamily="34" charset="0"/>
                  <a:ea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d>
                        <m:dPr>
                          <m:ctrlPr>
                            <a:rPr lang="es-MX" i="1">
                              <a:effectLst/>
                              <a:latin typeface="Cambria Math" panose="02040503050406030204" pitchFamily="18" charset="0"/>
                            </a:rPr>
                          </m:ctrlPr>
                        </m:dPr>
                        <m:e>
                          <m:f>
                            <m:fPr>
                              <m:ctrlPr>
                                <a:rPr lang="es-MX" i="1">
                                  <a:effectLst/>
                                  <a:latin typeface="Cambria Math" panose="02040503050406030204" pitchFamily="18" charset="0"/>
                                </a:rPr>
                              </m:ctrlPr>
                            </m:fPr>
                            <m:num>
                              <m:r>
                                <a:rPr lang="es-ES" i="1">
                                  <a:latin typeface="Cambria Math" panose="02040503050406030204" pitchFamily="18" charset="0"/>
                                  <a:ea typeface="Calibri" panose="020F0502020204030204" pitchFamily="34" charset="0"/>
                                  <a:cs typeface="Calibri" panose="020F0502020204030204" pitchFamily="34" charset="0"/>
                                </a:rPr>
                                <m:t>𝐵𝐴𝐿</m:t>
                              </m:r>
                            </m:num>
                            <m:den>
                              <m:r>
                                <a:rPr lang="es-ES" i="1">
                                  <a:latin typeface="Cambria Math" panose="02040503050406030204" pitchFamily="18" charset="0"/>
                                  <a:ea typeface="Calibri" panose="020F0502020204030204" pitchFamily="34" charset="0"/>
                                  <a:cs typeface="Calibri" panose="020F0502020204030204" pitchFamily="34" charset="0"/>
                                </a:rPr>
                                <m:t>𝑚𝑙</m:t>
                              </m:r>
                            </m:den>
                          </m:f>
                        </m:e>
                      </m:d>
                      <m:r>
                        <a:rPr lang="es-ES" i="1">
                          <a:latin typeface="Cambria Math" panose="02040503050406030204" pitchFamily="18" charset="0"/>
                          <a:ea typeface="Calibri" panose="020F0502020204030204" pitchFamily="34" charset="0"/>
                          <a:cs typeface="Calibri" panose="020F0502020204030204" pitchFamily="34" charset="0"/>
                        </a:rPr>
                        <m:t>=</m:t>
                      </m:r>
                      <m:r>
                        <a:rPr lang="es-CO" i="1">
                          <a:latin typeface="Cambria Math" panose="02040503050406030204" pitchFamily="18" charset="0"/>
                          <a:ea typeface="Calibri" panose="020F0502020204030204" pitchFamily="34" charset="0"/>
                          <a:cs typeface="Calibri" panose="020F0502020204030204" pitchFamily="34" charset="0"/>
                        </a:rPr>
                        <m:t>3.6764</m:t>
                      </m:r>
                      <m:sSup>
                        <m:sSupPr>
                          <m:ctrlPr>
                            <a:rPr lang="es-MX" i="1">
                              <a:effectLst/>
                              <a:latin typeface="Cambria Math" panose="02040503050406030204" pitchFamily="18" charset="0"/>
                            </a:rPr>
                          </m:ctrlPr>
                        </m:sSupPr>
                        <m:e>
                          <m:r>
                            <a:rPr lang="es-CO" i="1">
                              <a:latin typeface="Cambria Math" panose="02040503050406030204" pitchFamily="18" charset="0"/>
                              <a:ea typeface="Calibri" panose="020F0502020204030204" pitchFamily="34" charset="0"/>
                              <a:cs typeface="Calibri" panose="020F0502020204030204" pitchFamily="34" charset="0"/>
                            </a:rPr>
                            <m:t>∙10</m:t>
                          </m:r>
                        </m:e>
                        <m:sup>
                          <m:r>
                            <a:rPr lang="es-CO" i="1">
                              <a:latin typeface="Cambria Math" panose="02040503050406030204" pitchFamily="18" charset="0"/>
                              <a:ea typeface="Calibri" panose="020F0502020204030204" pitchFamily="34" charset="0"/>
                              <a:cs typeface="Calibri" panose="020F0502020204030204" pitchFamily="34" charset="0"/>
                            </a:rPr>
                            <m:t>7</m:t>
                          </m:r>
                        </m:sup>
                      </m:sSup>
                      <m:r>
                        <a:rPr lang="es-ES" i="1">
                          <a:latin typeface="Cambria Math" panose="02040503050406030204" pitchFamily="18" charset="0"/>
                          <a:ea typeface="Calibri" panose="020F0502020204030204" pitchFamily="34" charset="0"/>
                          <a:cs typeface="Calibri" panose="020F0502020204030204" pitchFamily="34" charset="0"/>
                        </a:rPr>
                        <m:t>+ </m:t>
                      </m:r>
                      <m:f>
                        <m:fPr>
                          <m:ctrlPr>
                            <a:rPr lang="es-MX" i="1">
                              <a:effectLst/>
                              <a:latin typeface="Cambria Math" panose="02040503050406030204" pitchFamily="18" charset="0"/>
                            </a:rPr>
                          </m:ctrlPr>
                        </m:fPr>
                        <m:num>
                          <m:r>
                            <a:rPr lang="es-ES" i="1">
                              <a:latin typeface="Cambria Math" panose="02040503050406030204" pitchFamily="18" charset="0"/>
                              <a:ea typeface="Calibri" panose="020F0502020204030204" pitchFamily="34" charset="0"/>
                              <a:cs typeface="Calibri" panose="020F0502020204030204" pitchFamily="34" charset="0"/>
                            </a:rPr>
                            <m:t>2</m:t>
                          </m:r>
                          <m:r>
                            <a:rPr lang="es-CO" i="1">
                              <a:latin typeface="Cambria Math" panose="02040503050406030204" pitchFamily="18" charset="0"/>
                              <a:ea typeface="Calibri" panose="020F0502020204030204" pitchFamily="34" charset="0"/>
                              <a:cs typeface="Calibri" panose="020F0502020204030204" pitchFamily="34" charset="0"/>
                            </a:rPr>
                            <m:t>.8517</m:t>
                          </m:r>
                          <m:sSup>
                            <m:sSupPr>
                              <m:ctrlPr>
                                <a:rPr lang="es-MX" i="1">
                                  <a:effectLst/>
                                  <a:latin typeface="Cambria Math" panose="02040503050406030204" pitchFamily="18" charset="0"/>
                                </a:rPr>
                              </m:ctrlPr>
                            </m:sSupPr>
                            <m:e>
                              <m:r>
                                <a:rPr lang="es-CO" i="1">
                                  <a:latin typeface="Cambria Math" panose="02040503050406030204" pitchFamily="18" charset="0"/>
                                  <a:ea typeface="Calibri" panose="020F0502020204030204" pitchFamily="34" charset="0"/>
                                  <a:cs typeface="Calibri" panose="020F0502020204030204" pitchFamily="34" charset="0"/>
                                </a:rPr>
                                <m:t>∙10</m:t>
                              </m:r>
                            </m:e>
                            <m:sup>
                              <m:r>
                                <a:rPr lang="es-CO" i="1">
                                  <a:latin typeface="Cambria Math" panose="02040503050406030204" pitchFamily="18" charset="0"/>
                                  <a:ea typeface="Calibri" panose="020F0502020204030204" pitchFamily="34" charset="0"/>
                                  <a:cs typeface="Calibri" panose="020F0502020204030204" pitchFamily="34" charset="0"/>
                                </a:rPr>
                                <m:t>8</m:t>
                              </m:r>
                            </m:sup>
                          </m:sSup>
                        </m:num>
                        <m:den>
                          <m:r>
                            <a:rPr lang="es-ES" i="1">
                              <a:latin typeface="Cambria Math" panose="02040503050406030204" pitchFamily="18" charset="0"/>
                              <a:ea typeface="Calibri" panose="020F0502020204030204" pitchFamily="34" charset="0"/>
                              <a:cs typeface="Calibri" panose="020F0502020204030204" pitchFamily="34" charset="0"/>
                            </a:rPr>
                            <m:t>1+ </m:t>
                          </m:r>
                          <m:sSup>
                            <m:sSupPr>
                              <m:ctrlPr>
                                <a:rPr lang="es-MX" i="1">
                                  <a:effectLst/>
                                  <a:latin typeface="Cambria Math" panose="02040503050406030204" pitchFamily="18" charset="0"/>
                                </a:rPr>
                              </m:ctrlPr>
                            </m:sSupPr>
                            <m:e>
                              <m:r>
                                <a:rPr lang="es-ES" i="1">
                                  <a:latin typeface="Cambria Math" panose="02040503050406030204" pitchFamily="18" charset="0"/>
                                  <a:ea typeface="Calibri" panose="020F0502020204030204" pitchFamily="34" charset="0"/>
                                  <a:cs typeface="Calibri" panose="020F0502020204030204" pitchFamily="34" charset="0"/>
                                </a:rPr>
                                <m:t>𝑒</m:t>
                              </m:r>
                            </m:e>
                            <m:sup>
                              <m:r>
                                <a:rPr lang="es-ES" i="1">
                                  <a:latin typeface="Cambria Math" panose="02040503050406030204" pitchFamily="18" charset="0"/>
                                  <a:ea typeface="Calibri" panose="020F0502020204030204" pitchFamily="34" charset="0"/>
                                  <a:cs typeface="Calibri" panose="020F0502020204030204" pitchFamily="34" charset="0"/>
                                </a:rPr>
                                <m:t>(</m:t>
                              </m:r>
                              <m:r>
                                <a:rPr lang="es-CO" i="1">
                                  <a:latin typeface="Cambria Math" panose="02040503050406030204" pitchFamily="18" charset="0"/>
                                  <a:ea typeface="Calibri" panose="020F0502020204030204" pitchFamily="34" charset="0"/>
                                  <a:cs typeface="Calibri" panose="020F0502020204030204" pitchFamily="34" charset="0"/>
                                </a:rPr>
                                <m:t>−0.2381</m:t>
                              </m:r>
                              <m:d>
                                <m:dPr>
                                  <m:ctrlPr>
                                    <a:rPr lang="es-MX" i="1">
                                      <a:effectLst/>
                                      <a:latin typeface="Cambria Math" panose="02040503050406030204" pitchFamily="18" charset="0"/>
                                    </a:rPr>
                                  </m:ctrlPr>
                                </m:dPr>
                                <m:e>
                                  <m:r>
                                    <a:rPr lang="es-ES" i="1">
                                      <a:latin typeface="Cambria Math" panose="02040503050406030204" pitchFamily="18" charset="0"/>
                                      <a:ea typeface="Calibri" panose="020F0502020204030204" pitchFamily="34" charset="0"/>
                                      <a:cs typeface="Calibri" panose="020F0502020204030204" pitchFamily="34" charset="0"/>
                                    </a:rPr>
                                    <m:t>𝑡</m:t>
                                  </m:r>
                                  <m:r>
                                    <a:rPr lang="es-MX" b="0" i="1" smtClean="0">
                                      <a:latin typeface="Cambria Math" panose="02040503050406030204" pitchFamily="18" charset="0"/>
                                      <a:ea typeface="Calibri" panose="020F0502020204030204" pitchFamily="34" charset="0"/>
                                      <a:cs typeface="Calibri" panose="020F0502020204030204" pitchFamily="34" charset="0"/>
                                    </a:rPr>
                                    <m:t>−</m:t>
                                  </m:r>
                                  <m:r>
                                    <a:rPr lang="es-CO" i="1">
                                      <a:latin typeface="Cambria Math" panose="02040503050406030204" pitchFamily="18" charset="0"/>
                                      <a:ea typeface="Calibri" panose="020F0502020204030204" pitchFamily="34" charset="0"/>
                                      <a:cs typeface="Calibri" panose="020F0502020204030204" pitchFamily="34" charset="0"/>
                                    </a:rPr>
                                    <m:t>17.443</m:t>
                                  </m:r>
                                </m:e>
                              </m:d>
                              <m:r>
                                <a:rPr lang="es-ES" i="1">
                                  <a:latin typeface="Cambria Math" panose="02040503050406030204" pitchFamily="18" charset="0"/>
                                  <a:ea typeface="Calibri" panose="020F0502020204030204" pitchFamily="34" charset="0"/>
                                  <a:cs typeface="Calibri" panose="020F0502020204030204" pitchFamily="34" charset="0"/>
                                </a:rPr>
                                <m:t>)</m:t>
                              </m:r>
                            </m:sup>
                          </m:sSup>
                        </m:den>
                      </m:f>
                    </m:oMath>
                  </m:oMathPara>
                </a14:m>
                <a:endParaRPr lang="es-MX" dirty="0"/>
              </a:p>
            </p:txBody>
          </p:sp>
        </mc:Choice>
        <mc:Fallback xmlns="">
          <p:sp>
            <p:nvSpPr>
              <p:cNvPr id="13" name="Rectángulo 12">
                <a:extLst>
                  <a:ext uri="{FF2B5EF4-FFF2-40B4-BE49-F238E27FC236}">
                    <a16:creationId xmlns:a16="http://schemas.microsoft.com/office/drawing/2014/main" id="{B916E357-9FB2-4586-B5F3-68F44D78C748}"/>
                  </a:ext>
                </a:extLst>
              </p:cNvPr>
              <p:cNvSpPr>
                <a:spLocks noRot="1" noChangeAspect="1" noMove="1" noResize="1" noEditPoints="1" noAdjustHandles="1" noChangeArrowheads="1" noChangeShapeType="1" noTextEdit="1"/>
              </p:cNvSpPr>
              <p:nvPr/>
            </p:nvSpPr>
            <p:spPr>
              <a:xfrm>
                <a:off x="6106857" y="3924702"/>
                <a:ext cx="6096000" cy="1351267"/>
              </a:xfrm>
              <a:prstGeom prst="rect">
                <a:avLst/>
              </a:prstGeom>
              <a:blipFill>
                <a:blip r:embed="rId3"/>
                <a:stretch>
                  <a:fillRect/>
                </a:stretch>
              </a:blipFill>
            </p:spPr>
            <p:txBody>
              <a:bodyPr/>
              <a:lstStyle/>
              <a:p>
                <a:r>
                  <a:rPr lang="es-MX">
                    <a:noFill/>
                  </a:rPr>
                  <a:t> </a:t>
                </a:r>
              </a:p>
            </p:txBody>
          </p:sp>
        </mc:Fallback>
      </mc:AlternateContent>
      <p:sp>
        <p:nvSpPr>
          <p:cNvPr id="9" name="CuadroTexto 8">
            <a:extLst>
              <a:ext uri="{FF2B5EF4-FFF2-40B4-BE49-F238E27FC236}">
                <a16:creationId xmlns:a16="http://schemas.microsoft.com/office/drawing/2014/main" id="{EF6F19A2-9483-4B08-9D47-061EFA493AE4}"/>
              </a:ext>
            </a:extLst>
          </p:cNvPr>
          <p:cNvSpPr txBox="1"/>
          <p:nvPr/>
        </p:nvSpPr>
        <p:spPr>
          <a:xfrm>
            <a:off x="529882" y="795423"/>
            <a:ext cx="6107645" cy="707886"/>
          </a:xfrm>
          <a:prstGeom prst="rect">
            <a:avLst/>
          </a:prstGeom>
          <a:noFill/>
        </p:spPr>
        <p:txBody>
          <a:bodyPr wrap="square" rtlCol="0">
            <a:spAutoFit/>
          </a:bodyPr>
          <a:lstStyle/>
          <a:p>
            <a:r>
              <a:rPr lang="es-EC" sz="1400" b="1" dirty="0">
                <a:latin typeface="Arial" panose="020B0604020202020204" pitchFamily="34" charset="0"/>
                <a:cs typeface="Arial" panose="020B0604020202020204" pitchFamily="34" charset="0"/>
              </a:rPr>
              <a:t>Tabla 7. </a:t>
            </a:r>
            <a:r>
              <a:rPr lang="es-ES" sz="1400" b="1" dirty="0">
                <a:solidFill>
                  <a:srgbClr val="000000"/>
                </a:solidFill>
                <a:latin typeface="Arial" panose="020B0604020202020204" pitchFamily="34" charset="0"/>
                <a:ea typeface="Calibri" panose="020F0502020204030204" pitchFamily="34" charset="0"/>
                <a:cs typeface="Calibri" panose="020F0502020204030204" pitchFamily="34" charset="0"/>
              </a:rPr>
              <a:t>Fases de crecimiento a distintas horas de fermentación.</a:t>
            </a:r>
            <a:endParaRPr lang="es-MX" sz="1400" b="1" dirty="0">
              <a:latin typeface="Arial" panose="020B0604020202020204" pitchFamily="34" charset="0"/>
              <a:ea typeface="Calibri" panose="020F0502020204030204" pitchFamily="34" charset="0"/>
              <a:cs typeface="Calibri" panose="020F0502020204030204" pitchFamily="34" charset="0"/>
            </a:endParaRPr>
          </a:p>
          <a:p>
            <a:endParaRPr lang="es-MX" sz="1400" b="1" dirty="0">
              <a:latin typeface="Arial" panose="020B0604020202020204" pitchFamily="34" charset="0"/>
              <a:cs typeface="Arial" panose="020B0604020202020204" pitchFamily="34" charset="0"/>
            </a:endParaRPr>
          </a:p>
          <a:p>
            <a:endParaRPr lang="es-MX" sz="1200"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2F94D816-EFE9-408C-AE2F-45B1E3E6F9BE}"/>
              </a:ext>
            </a:extLst>
          </p:cNvPr>
          <p:cNvSpPr/>
          <p:nvPr/>
        </p:nvSpPr>
        <p:spPr>
          <a:xfrm>
            <a:off x="14305" y="6488668"/>
            <a:ext cx="2287806" cy="369332"/>
          </a:xfrm>
          <a:prstGeom prst="rect">
            <a:avLst/>
          </a:prstGeom>
        </p:spPr>
        <p:txBody>
          <a:bodyPr wrap="none">
            <a:spAutoFit/>
          </a:bodyPr>
          <a:lstStyle/>
          <a:p>
            <a:r>
              <a:rPr lang="es-MX" dirty="0">
                <a:latin typeface="Arial" panose="020B0604020202020204" pitchFamily="34" charset="0"/>
                <a:ea typeface="Calibri" panose="020F0502020204030204" pitchFamily="34" charset="0"/>
                <a:cs typeface="Calibri" panose="020F0502020204030204" pitchFamily="34" charset="0"/>
              </a:rPr>
              <a:t>(Ortiz, y otros, 2008)</a:t>
            </a:r>
            <a:endParaRPr lang="es-MX" dirty="0"/>
          </a:p>
        </p:txBody>
      </p:sp>
      <p:sp>
        <p:nvSpPr>
          <p:cNvPr id="6" name="Rectángulo 5">
            <a:extLst>
              <a:ext uri="{FF2B5EF4-FFF2-40B4-BE49-F238E27FC236}">
                <a16:creationId xmlns:a16="http://schemas.microsoft.com/office/drawing/2014/main" id="{36DE0A31-E830-4006-AB51-3FD58B99A38D}"/>
              </a:ext>
            </a:extLst>
          </p:cNvPr>
          <p:cNvSpPr/>
          <p:nvPr/>
        </p:nvSpPr>
        <p:spPr>
          <a:xfrm>
            <a:off x="2179002" y="6488668"/>
            <a:ext cx="3608680" cy="369332"/>
          </a:xfrm>
          <a:prstGeom prst="rect">
            <a:avLst/>
          </a:prstGeom>
        </p:spPr>
        <p:txBody>
          <a:bodyPr wrap="none">
            <a:spAutoFit/>
          </a:bodyPr>
          <a:lstStyle/>
          <a:p>
            <a:r>
              <a:rPr lang="es-CO" dirty="0">
                <a:latin typeface="Arial" panose="020B0604020202020204" pitchFamily="34" charset="0"/>
                <a:ea typeface="Calibri" panose="020F0502020204030204" pitchFamily="34" charset="0"/>
                <a:cs typeface="Calibri" panose="020F0502020204030204" pitchFamily="34" charset="0"/>
              </a:rPr>
              <a:t> </a:t>
            </a:r>
            <a:r>
              <a:rPr lang="es-MX" dirty="0">
                <a:latin typeface="Arial" panose="020B0604020202020204" pitchFamily="34" charset="0"/>
                <a:ea typeface="Calibri" panose="020F0502020204030204" pitchFamily="34" charset="0"/>
                <a:cs typeface="Calibri" panose="020F0502020204030204" pitchFamily="34" charset="0"/>
              </a:rPr>
              <a:t>(Corral, Morales, &amp; Pazos, 2012)</a:t>
            </a:r>
            <a:endParaRPr lang="es-MX" dirty="0"/>
          </a:p>
        </p:txBody>
      </p:sp>
    </p:spTree>
    <p:extLst>
      <p:ext uri="{BB962C8B-B14F-4D97-AF65-F5344CB8AC3E}">
        <p14:creationId xmlns:p14="http://schemas.microsoft.com/office/powerpoint/2010/main" val="14612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208E-6CEB-46DF-90B3-26543E5F6C05}"/>
              </a:ext>
            </a:extLst>
          </p:cNvPr>
          <p:cNvSpPr>
            <a:spLocks noGrp="1"/>
          </p:cNvSpPr>
          <p:nvPr>
            <p:ph type="title"/>
          </p:nvPr>
        </p:nvSpPr>
        <p:spPr>
          <a:xfrm>
            <a:off x="6372665" y="13693"/>
            <a:ext cx="5564385" cy="535827"/>
          </a:xfrm>
        </p:spPr>
        <p:txBody>
          <a:bodyPr/>
          <a:lstStyle/>
          <a:p>
            <a:r>
              <a:rPr lang="es-MX" dirty="0"/>
              <a:t>Resultados y Discusión</a:t>
            </a:r>
          </a:p>
        </p:txBody>
      </p:sp>
      <p:pic>
        <p:nvPicPr>
          <p:cNvPr id="3" name="Imagen 2">
            <a:extLst>
              <a:ext uri="{FF2B5EF4-FFF2-40B4-BE49-F238E27FC236}">
                <a16:creationId xmlns:a16="http://schemas.microsoft.com/office/drawing/2014/main" id="{23B9469C-22DC-409A-A75F-FD7E181BD0D3}"/>
              </a:ext>
            </a:extLst>
          </p:cNvPr>
          <p:cNvPicPr/>
          <p:nvPr/>
        </p:nvPicPr>
        <p:blipFill rotWithShape="1">
          <a:blip r:embed="rId2">
            <a:extLst>
              <a:ext uri="{28A0092B-C50C-407E-A947-70E740481C1C}">
                <a14:useLocalDpi xmlns:a14="http://schemas.microsoft.com/office/drawing/2010/main" val="0"/>
              </a:ext>
            </a:extLst>
          </a:blip>
          <a:srcRect t="8802"/>
          <a:stretch/>
        </p:blipFill>
        <p:spPr bwMode="auto">
          <a:xfrm>
            <a:off x="2412153" y="715179"/>
            <a:ext cx="6871127" cy="5427642"/>
          </a:xfrm>
          <a:prstGeom prst="rect">
            <a:avLst/>
          </a:prstGeom>
          <a:noFill/>
          <a:ln>
            <a:noFill/>
          </a:ln>
          <a:extLst>
            <a:ext uri="{53640926-AAD7-44D8-BBD7-CCE9431645EC}">
              <a14:shadowObscured xmlns:a14="http://schemas.microsoft.com/office/drawing/2010/main"/>
            </a:ext>
          </a:extLst>
        </p:spPr>
      </p:pic>
      <p:sp>
        <p:nvSpPr>
          <p:cNvPr id="4" name="Rectángulo 3">
            <a:extLst>
              <a:ext uri="{FF2B5EF4-FFF2-40B4-BE49-F238E27FC236}">
                <a16:creationId xmlns:a16="http://schemas.microsoft.com/office/drawing/2014/main" id="{87F54E42-EAAA-4F0C-981D-73680DFAA332}"/>
              </a:ext>
            </a:extLst>
          </p:cNvPr>
          <p:cNvSpPr/>
          <p:nvPr/>
        </p:nvSpPr>
        <p:spPr>
          <a:xfrm>
            <a:off x="3652049" y="5816881"/>
            <a:ext cx="4490332" cy="1041119"/>
          </a:xfrm>
          <a:prstGeom prst="rect">
            <a:avLst/>
          </a:prstGeom>
        </p:spPr>
        <p:txBody>
          <a:bodyPr wrap="none">
            <a:spAutoFit/>
          </a:bodyPr>
          <a:lstStyle/>
          <a:p>
            <a:pPr>
              <a:lnSpc>
                <a:spcPct val="200000"/>
              </a:lnSpc>
              <a:spcBef>
                <a:spcPts val="600"/>
              </a:spcBef>
              <a:spcAft>
                <a:spcPts val="600"/>
              </a:spcAft>
            </a:pPr>
            <a:r>
              <a:rPr lang="es-ES" sz="1400" b="1" dirty="0">
                <a:latin typeface="Arial" panose="020B0604020202020204" pitchFamily="34" charset="0"/>
                <a:ea typeface="Calibri" panose="020F0502020204030204" pitchFamily="34" charset="0"/>
                <a:cs typeface="Arial" panose="020B0604020202020204" pitchFamily="34" charset="0"/>
              </a:rPr>
              <a:t>Figura 12. </a:t>
            </a:r>
            <a:r>
              <a:rPr lang="es-ES" sz="1400" b="1" dirty="0">
                <a:latin typeface="Arial" panose="020B0604020202020204" pitchFamily="34" charset="0"/>
                <a:cs typeface="Arial" panose="020B0604020202020204" pitchFamily="34" charset="0"/>
              </a:rPr>
              <a:t>pH vs tiempo a diferentes temperaturas.</a:t>
            </a:r>
            <a:endParaRPr lang="es-MX" sz="1400" b="1" dirty="0">
              <a:latin typeface="Arial" panose="020B0604020202020204" pitchFamily="34" charset="0"/>
              <a:cs typeface="Arial" panose="020B0604020202020204" pitchFamily="34" charset="0"/>
            </a:endParaRPr>
          </a:p>
          <a:p>
            <a:pPr>
              <a:lnSpc>
                <a:spcPct val="200000"/>
              </a:lnSpc>
              <a:spcBef>
                <a:spcPts val="600"/>
              </a:spcBef>
              <a:spcAft>
                <a:spcPts val="600"/>
              </a:spcAft>
            </a:pPr>
            <a:r>
              <a:rPr lang="es-ES" sz="1400" b="1" dirty="0">
                <a:latin typeface="Arial" panose="020B0604020202020204" pitchFamily="34" charset="0"/>
                <a:ea typeface="Calibri" panose="020F0502020204030204" pitchFamily="34" charset="0"/>
                <a:cs typeface="Arial" panose="020B0604020202020204" pitchFamily="34" charset="0"/>
              </a:rPr>
              <a:t>.</a:t>
            </a:r>
            <a:endParaRPr lang="es-MX" sz="14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89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2741363877"/>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a:blip r:embed="rId7">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350892" y="1643285"/>
            <a:ext cx="6342857" cy="3571429"/>
          </a:xfrm>
          <a:prstGeom prst="rect">
            <a:avLst/>
          </a:prstGeom>
        </p:spPr>
      </p:pic>
    </p:spTree>
    <p:extLst>
      <p:ext uri="{BB962C8B-B14F-4D97-AF65-F5344CB8AC3E}">
        <p14:creationId xmlns:p14="http://schemas.microsoft.com/office/powerpoint/2010/main" val="130743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B9BE9-2910-44F8-B8C4-95581EA62273}"/>
              </a:ext>
            </a:extLst>
          </p:cNvPr>
          <p:cNvSpPr>
            <a:spLocks noGrp="1"/>
          </p:cNvSpPr>
          <p:nvPr>
            <p:ph type="title"/>
          </p:nvPr>
        </p:nvSpPr>
        <p:spPr/>
        <p:txBody>
          <a:bodyPr/>
          <a:lstStyle/>
          <a:p>
            <a:r>
              <a:rPr lang="es-MX" dirty="0"/>
              <a:t>Conclusiones</a:t>
            </a: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9B3C2179-8AAC-4261-B51D-6336DF86C276}"/>
                  </a:ext>
                </a:extLst>
              </p:cNvPr>
              <p:cNvSpPr/>
              <p:nvPr/>
            </p:nvSpPr>
            <p:spPr>
              <a:xfrm>
                <a:off x="254950" y="621557"/>
                <a:ext cx="11682100" cy="5515612"/>
              </a:xfrm>
              <a:prstGeom prst="rect">
                <a:avLst/>
              </a:prstGeom>
            </p:spPr>
            <p:txBody>
              <a:bodyPr wrap="square">
                <a:spAutoFit/>
              </a:bodyPr>
              <a:lstStyle/>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ea typeface="Calibri" panose="020F0502020204030204" pitchFamily="34" charset="0"/>
                    <a:cs typeface="Calibri" panose="020F0502020204030204" pitchFamily="34" charset="0"/>
                  </a:rPr>
                  <a:t>El aislamiento mediante medio diferencial Agar MRS a partir de la microbiota de hojarasca de la parroquia Mindo, determinó 6 cepas bacilos Gram positivos, 4 de ellas identificadas como bacterias ácido-lácticas después de realizar los análisis de identificación bioquímica.</a:t>
                </a:r>
                <a:endParaRPr lang="es-MX" sz="1600" dirty="0">
                  <a:latin typeface="Arial" panose="020B0604020202020204" pitchFamily="34" charset="0"/>
                  <a:ea typeface="Calibri" panose="020F0502020204030204" pitchFamily="34" charset="0"/>
                  <a:cs typeface="Calibri" panose="020F0502020204030204" pitchFamily="34" charset="0"/>
                </a:endParaRPr>
              </a:p>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ea typeface="Calibri" panose="020F0502020204030204" pitchFamily="34" charset="0"/>
                    <a:cs typeface="Calibri" panose="020F0502020204030204" pitchFamily="34" charset="0"/>
                  </a:rPr>
                  <a:t>El dimensionamiento del biorreactor determinó un volumen útil de 10000 mL y un volumen total de 14200 mL. Además, una potencia de 1.017 W para el agitador tipo compuerta para el mezclado en el tanque de fermentación. Por otra parte, se acopló un motorreductor junto con un termohigrómetro con sonda de temperatura para mejorar el manejo del equipo.</a:t>
                </a:r>
              </a:p>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ea typeface="Calibri" panose="020F0502020204030204" pitchFamily="34" charset="0"/>
                    <a:cs typeface="Calibri" panose="020F0502020204030204" pitchFamily="34" charset="0"/>
                  </a:rPr>
                  <a:t>El consorcio generado con las 4 cepas se cultivó en una solución con melaza al 20 % p/v en un volumen de 50 mL, el cual posteriormente fue escalado al volumen útil del biorreactor de 10000 mL. Mediante recuentos en cámara de Neubauer se determinó una concentración mínima de inóculo de </a:t>
                </a:r>
                <a14:m>
                  <m:oMath xmlns:m="http://schemas.openxmlformats.org/officeDocument/2006/math">
                    <m:sSup>
                      <m:sSupPr>
                        <m:ctrlPr>
                          <a:rPr lang="es-MX" i="1">
                            <a:effectLst/>
                            <a:latin typeface="Cambria Math" panose="02040503050406030204" pitchFamily="18" charset="0"/>
                            <a:ea typeface="Calibri" panose="020F0502020204030204" pitchFamily="34" charset="0"/>
                            <a:cs typeface="Calibri" panose="020F0502020204030204" pitchFamily="34" charset="0"/>
                          </a:rPr>
                        </m:ctrlPr>
                      </m:sSupPr>
                      <m:e>
                        <m:r>
                          <a:rPr lang="es-ES" i="1">
                            <a:effectLst/>
                            <a:latin typeface="Cambria Math" panose="02040503050406030204" pitchFamily="18" charset="0"/>
                            <a:ea typeface="Calibri" panose="020F0502020204030204" pitchFamily="34" charset="0"/>
                            <a:cs typeface="Calibri" panose="020F0502020204030204" pitchFamily="34" charset="0"/>
                          </a:rPr>
                          <m:t>3</m:t>
                        </m:r>
                        <m:r>
                          <a:rPr lang="es-ES" i="1">
                            <a:effectLst/>
                            <a:latin typeface="Cambria Math" panose="02040503050406030204" pitchFamily="18" charset="0"/>
                            <a:ea typeface="Calibri" panose="020F0502020204030204" pitchFamily="34" charset="0"/>
                            <a:cs typeface="Calibri" panose="020F0502020204030204" pitchFamily="34" charset="0"/>
                          </a:rPr>
                          <m:t>𝑥</m:t>
                        </m:r>
                        <m:r>
                          <a:rPr lang="es-ES" i="1">
                            <a:effectLst/>
                            <a:latin typeface="Cambria Math" panose="02040503050406030204" pitchFamily="18" charset="0"/>
                            <a:ea typeface="Calibri" panose="020F0502020204030204" pitchFamily="34" charset="0"/>
                            <a:cs typeface="Calibri" panose="020F0502020204030204" pitchFamily="34" charset="0"/>
                          </a:rPr>
                          <m:t>10</m:t>
                        </m:r>
                      </m:e>
                      <m:sup>
                        <m:r>
                          <a:rPr lang="es-ES" i="1">
                            <a:effectLst/>
                            <a:latin typeface="Cambria Math" panose="02040503050406030204" pitchFamily="18" charset="0"/>
                            <a:ea typeface="Calibri" panose="020F0502020204030204" pitchFamily="34" charset="0"/>
                            <a:cs typeface="Calibri" panose="020F0502020204030204" pitchFamily="34" charset="0"/>
                          </a:rPr>
                          <m:t>6</m:t>
                        </m:r>
                      </m:sup>
                    </m:sSup>
                  </m:oMath>
                </a14:m>
                <a:r>
                  <a:rPr lang="es-ES" dirty="0">
                    <a:effectLst/>
                    <a:latin typeface="Arial" panose="020B0604020202020204" pitchFamily="34" charset="0"/>
                    <a:ea typeface="Calibri" panose="020F0502020204030204" pitchFamily="34" charset="0"/>
                    <a:cs typeface="Arial" panose="020B0604020202020204" pitchFamily="34" charset="0"/>
                  </a:rPr>
                  <a:t> </a:t>
                </a:r>
                <a:r>
                  <a:rPr lang="es-ES" dirty="0">
                    <a:effectLst/>
                    <a:latin typeface="Arial" panose="020B0604020202020204" pitchFamily="34" charset="0"/>
                    <a:ea typeface="Calibri" panose="020F0502020204030204" pitchFamily="34" charset="0"/>
                    <a:cs typeface="Calibri" panose="020F0502020204030204" pitchFamily="34" charset="0"/>
                  </a:rPr>
                  <a:t>BAL/mL.</a:t>
                </a:r>
                <a:endParaRPr lang="es-MX" sz="1600" dirty="0">
                  <a:latin typeface="Arial" panose="020B0604020202020204" pitchFamily="34" charset="0"/>
                  <a:ea typeface="Calibri" panose="020F0502020204030204" pitchFamily="34" charset="0"/>
                  <a:cs typeface="Calibri" panose="020F0502020204030204" pitchFamily="34" charset="0"/>
                </a:endParaRPr>
              </a:p>
              <a:p>
                <a:pPr>
                  <a:lnSpc>
                    <a:spcPct val="200000"/>
                  </a:lnSpc>
                  <a:spcBef>
                    <a:spcPts val="600"/>
                  </a:spcBef>
                  <a:spcAft>
                    <a:spcPts val="600"/>
                  </a:spcAft>
                </a:pPr>
                <a:r>
                  <a:rPr lang="es-ES" dirty="0">
                    <a:effectLst/>
                    <a:latin typeface="Arial" panose="020B0604020202020204" pitchFamily="34" charset="0"/>
                    <a:ea typeface="Calibri" panose="020F0502020204030204" pitchFamily="34" charset="0"/>
                    <a:cs typeface="Calibri" panose="020F0502020204030204" pitchFamily="34" charset="0"/>
                  </a:rPr>
                  <a:t>	</a:t>
                </a:r>
                <a:endParaRPr lang="es-MX" sz="1600" dirty="0">
                  <a:latin typeface="Arial" panose="020B0604020202020204" pitchFamily="34" charset="0"/>
                  <a:ea typeface="Calibri" panose="020F0502020204030204" pitchFamily="34" charset="0"/>
                  <a:cs typeface="Calibri" panose="020F0502020204030204" pitchFamily="34" charset="0"/>
                </a:endParaRPr>
              </a:p>
            </p:txBody>
          </p:sp>
        </mc:Choice>
        <mc:Fallback xmlns="">
          <p:sp>
            <p:nvSpPr>
              <p:cNvPr id="4" name="Rectángulo 3">
                <a:extLst>
                  <a:ext uri="{FF2B5EF4-FFF2-40B4-BE49-F238E27FC236}">
                    <a16:creationId xmlns:a16="http://schemas.microsoft.com/office/drawing/2014/main" id="{9B3C2179-8AAC-4261-B51D-6336DF86C276}"/>
                  </a:ext>
                </a:extLst>
              </p:cNvPr>
              <p:cNvSpPr>
                <a:spLocks noRot="1" noChangeAspect="1" noMove="1" noResize="1" noEditPoints="1" noAdjustHandles="1" noChangeArrowheads="1" noChangeShapeType="1" noTextEdit="1"/>
              </p:cNvSpPr>
              <p:nvPr/>
            </p:nvSpPr>
            <p:spPr>
              <a:xfrm>
                <a:off x="254950" y="621557"/>
                <a:ext cx="11682100" cy="5515612"/>
              </a:xfrm>
              <a:prstGeom prst="rect">
                <a:avLst/>
              </a:prstGeom>
              <a:blipFill>
                <a:blip r:embed="rId2"/>
                <a:stretch>
                  <a:fillRect l="-209" r="-365"/>
                </a:stretch>
              </a:blipFill>
            </p:spPr>
            <p:txBody>
              <a:bodyPr/>
              <a:lstStyle/>
              <a:p>
                <a:r>
                  <a:rPr lang="es-MX">
                    <a:noFill/>
                  </a:rPr>
                  <a:t> </a:t>
                </a:r>
              </a:p>
            </p:txBody>
          </p:sp>
        </mc:Fallback>
      </mc:AlternateContent>
    </p:spTree>
    <p:extLst>
      <p:ext uri="{BB962C8B-B14F-4D97-AF65-F5344CB8AC3E}">
        <p14:creationId xmlns:p14="http://schemas.microsoft.com/office/powerpoint/2010/main" val="355514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4E5843-1371-4ACE-B21A-6CDABE24E545}"/>
              </a:ext>
            </a:extLst>
          </p:cNvPr>
          <p:cNvSpPr>
            <a:spLocks noGrp="1"/>
          </p:cNvSpPr>
          <p:nvPr>
            <p:ph type="title"/>
          </p:nvPr>
        </p:nvSpPr>
        <p:spPr/>
        <p:txBody>
          <a:bodyPr/>
          <a:lstStyle/>
          <a:p>
            <a:r>
              <a:rPr lang="es-MX" dirty="0"/>
              <a:t>Conclusiones</a:t>
            </a:r>
          </a:p>
        </p:txBody>
      </p:sp>
      <mc:AlternateContent xmlns:mc="http://schemas.openxmlformats.org/markup-compatibility/2006">
        <mc:Choice xmlns:a14="http://schemas.microsoft.com/office/drawing/2010/main" Requires="a14">
          <p:sp>
            <p:nvSpPr>
              <p:cNvPr id="4" name="Rectángulo 3">
                <a:extLst>
                  <a:ext uri="{FF2B5EF4-FFF2-40B4-BE49-F238E27FC236}">
                    <a16:creationId xmlns:a16="http://schemas.microsoft.com/office/drawing/2014/main" id="{B81AA046-9B84-4C13-B242-2FB91EF58BF1}"/>
                  </a:ext>
                </a:extLst>
              </p:cNvPr>
              <p:cNvSpPr/>
              <p:nvPr/>
            </p:nvSpPr>
            <p:spPr>
              <a:xfrm>
                <a:off x="0" y="857120"/>
                <a:ext cx="12192000" cy="3778983"/>
              </a:xfrm>
              <a:prstGeom prst="rect">
                <a:avLst/>
              </a:prstGeom>
            </p:spPr>
            <p:txBody>
              <a:bodyPr wrap="square">
                <a:spAutoFit/>
              </a:bodyPr>
              <a:lstStyle/>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ea typeface="Calibri" panose="020F0502020204030204" pitchFamily="34" charset="0"/>
                    <a:cs typeface="Calibri" panose="020F0502020204030204" pitchFamily="34" charset="0"/>
                  </a:rPr>
                  <a:t>El análisis estadístico determinó que no existe diferencia significativa en el crecimiento a diferentes temperaturas (</a:t>
                </a:r>
                <a:r>
                  <a:rPr lang="es-ES" sz="1600" dirty="0" err="1">
                    <a:latin typeface="Arial" panose="020B0604020202020204" pitchFamily="34" charset="0"/>
                    <a:ea typeface="Calibri" panose="020F0502020204030204" pitchFamily="34" charset="0"/>
                    <a:cs typeface="Calibri" panose="020F0502020204030204" pitchFamily="34" charset="0"/>
                  </a:rPr>
                  <a:t>pvalor</a:t>
                </a:r>
                <a:r>
                  <a:rPr lang="es-ES" sz="1600">
                    <a:latin typeface="Arial" panose="020B0604020202020204" pitchFamily="34" charset="0"/>
                    <a:ea typeface="Calibri" panose="020F0502020204030204" pitchFamily="34" charset="0"/>
                    <a:cs typeface="Calibri" panose="020F0502020204030204" pitchFamily="34" charset="0"/>
                  </a:rPr>
                  <a:t>:</a:t>
                </a:r>
                <a:r>
                  <a:rPr lang="es-ES" sz="1600" dirty="0">
                    <a:latin typeface="Arial" panose="020B0604020202020204" pitchFamily="34" charset="0"/>
                    <a:ea typeface="Calibri" panose="020F0502020204030204" pitchFamily="34" charset="0"/>
                    <a:cs typeface="Calibri" panose="020F0502020204030204" pitchFamily="34" charset="0"/>
                  </a:rPr>
                  <a:t> </a:t>
                </a:r>
                <a:r>
                  <a:rPr lang="es-ES" sz="1600">
                    <a:latin typeface="Arial" panose="020B0604020202020204" pitchFamily="34" charset="0"/>
                    <a:ea typeface="Calibri" panose="020F0502020204030204" pitchFamily="34" charset="0"/>
                    <a:cs typeface="Calibri" panose="020F0502020204030204" pitchFamily="34" charset="0"/>
                  </a:rPr>
                  <a:t>0.6308</a:t>
                </a:r>
                <a:r>
                  <a:rPr lang="es-ES" sz="1600" dirty="0">
                    <a:latin typeface="Arial" panose="020B0604020202020204" pitchFamily="34" charset="0"/>
                    <a:ea typeface="Calibri" panose="020F0502020204030204" pitchFamily="34" charset="0"/>
                    <a:cs typeface="Calibri" panose="020F0502020204030204" pitchFamily="34" charset="0"/>
                  </a:rPr>
                  <a:t>), por lo que se concluye que el crecimiento de bacterias ácido-lácticas es similar a 25°C y 35°C. </a:t>
                </a:r>
                <a:endParaRPr lang="es-MX" sz="1600" dirty="0">
                  <a:latin typeface="Arial" panose="020B0604020202020204" pitchFamily="34" charset="0"/>
                  <a:ea typeface="Calibri" panose="020F0502020204030204" pitchFamily="34" charset="0"/>
                  <a:cs typeface="Calibri" panose="020F0502020204030204" pitchFamily="34" charset="0"/>
                </a:endParaRPr>
              </a:p>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ea typeface="Calibri" panose="020F0502020204030204" pitchFamily="34" charset="0"/>
                    <a:cs typeface="Calibri" panose="020F0502020204030204" pitchFamily="34" charset="0"/>
                  </a:rPr>
                  <a:t>Los costos energéticos son un factor fundamental al momento de estudiar un bioproceso. Por lo tanto, al no encontrar diferencia significativa entre ambas temperaturas, se eligió una temperatura óptima de crecimiento a 25°C.</a:t>
                </a:r>
                <a:endParaRPr lang="es-MX" sz="1600" dirty="0">
                  <a:latin typeface="Arial" panose="020B0604020202020204" pitchFamily="34" charset="0"/>
                  <a:ea typeface="Calibri" panose="020F0502020204030204" pitchFamily="34" charset="0"/>
                  <a:cs typeface="Calibri" panose="020F0502020204030204" pitchFamily="34" charset="0"/>
                </a:endParaRPr>
              </a:p>
              <a:p>
                <a:pPr marL="285750" indent="-285750">
                  <a:lnSpc>
                    <a:spcPct val="200000"/>
                  </a:lnSpc>
                  <a:spcBef>
                    <a:spcPts val="600"/>
                  </a:spcBef>
                  <a:spcAft>
                    <a:spcPts val="600"/>
                  </a:spcAft>
                  <a:buFont typeface="Arial" panose="020B0604020202020204" pitchFamily="34" charset="0"/>
                  <a:buChar char="•"/>
                </a:pPr>
                <a:r>
                  <a:rPr lang="es-ES" sz="1600" dirty="0">
                    <a:latin typeface="Arial" panose="020B0604020202020204" pitchFamily="34" charset="0"/>
                    <a:cs typeface="Arial" panose="020B0604020202020204" pitchFamily="34" charset="0"/>
                  </a:rPr>
                  <a:t>La cinética de crecimiento mediante la función logística permitió determinar que el tiempo óptimo para llegar a la fase estacionaria de crecimiento, respecto a ambas temperaturas es de 42 horas. Además, se obtuvo una máxima producción sostenible de </a:t>
                </a:r>
                <a14:m>
                  <m:oMath xmlns:m="http://schemas.openxmlformats.org/officeDocument/2006/math">
                    <m:sSup>
                      <m:sSupPr>
                        <m:ctrlPr>
                          <a:rPr lang="es-MX" sz="1600" i="1">
                            <a:latin typeface="Cambria Math" panose="02040503050406030204" pitchFamily="18" charset="0"/>
                          </a:rPr>
                        </m:ctrlPr>
                      </m:sSupPr>
                      <m:e>
                        <m:r>
                          <a:rPr lang="es-ES" sz="1600">
                            <a:latin typeface="Cambria Math" panose="02040503050406030204" pitchFamily="18" charset="0"/>
                          </a:rPr>
                          <m:t>3.31</m:t>
                        </m:r>
                        <m:r>
                          <a:rPr lang="es-ES" sz="1600" i="1">
                            <a:latin typeface="Cambria Math" panose="02040503050406030204" pitchFamily="18" charset="0"/>
                          </a:rPr>
                          <m:t>𝑥</m:t>
                        </m:r>
                        <m:r>
                          <a:rPr lang="es-ES" sz="1600">
                            <a:latin typeface="Cambria Math" panose="02040503050406030204" pitchFamily="18" charset="0"/>
                          </a:rPr>
                          <m:t>10</m:t>
                        </m:r>
                      </m:e>
                      <m:sup>
                        <m:r>
                          <a:rPr lang="es-ES" sz="1600">
                            <a:latin typeface="Cambria Math" panose="02040503050406030204" pitchFamily="18" charset="0"/>
                          </a:rPr>
                          <m:t>8</m:t>
                        </m:r>
                      </m:sup>
                    </m:sSup>
                  </m:oMath>
                </a14:m>
                <a:r>
                  <a:rPr lang="es-ES" sz="1600" dirty="0">
                    <a:latin typeface="Arial" panose="020B0604020202020204" pitchFamily="34" charset="0"/>
                    <a:cs typeface="Arial" panose="020B0604020202020204" pitchFamily="34" charset="0"/>
                  </a:rPr>
                  <a:t> BAL/mL y </a:t>
                </a:r>
                <a14:m>
                  <m:oMath xmlns:m="http://schemas.openxmlformats.org/officeDocument/2006/math">
                    <m:sSup>
                      <m:sSupPr>
                        <m:ctrlPr>
                          <a:rPr lang="es-MX" sz="1600" i="1">
                            <a:latin typeface="Cambria Math" panose="02040503050406030204" pitchFamily="18" charset="0"/>
                          </a:rPr>
                        </m:ctrlPr>
                      </m:sSupPr>
                      <m:e>
                        <m:r>
                          <a:rPr lang="es-ES" sz="1600">
                            <a:latin typeface="Cambria Math" panose="02040503050406030204" pitchFamily="18" charset="0"/>
                          </a:rPr>
                          <m:t>3.22</m:t>
                        </m:r>
                        <m:r>
                          <a:rPr lang="es-ES" sz="1600" i="1">
                            <a:latin typeface="Cambria Math" panose="02040503050406030204" pitchFamily="18" charset="0"/>
                          </a:rPr>
                          <m:t>𝑥</m:t>
                        </m:r>
                        <m:r>
                          <a:rPr lang="es-ES" sz="1600">
                            <a:latin typeface="Cambria Math" panose="02040503050406030204" pitchFamily="18" charset="0"/>
                          </a:rPr>
                          <m:t>10</m:t>
                        </m:r>
                      </m:e>
                      <m:sup>
                        <m:r>
                          <a:rPr lang="es-ES" sz="1600">
                            <a:latin typeface="Cambria Math" panose="02040503050406030204" pitchFamily="18" charset="0"/>
                          </a:rPr>
                          <m:t>8</m:t>
                        </m:r>
                      </m:sup>
                    </m:sSup>
                  </m:oMath>
                </a14:m>
                <a:r>
                  <a:rPr lang="es-ES" sz="1600" dirty="0">
                    <a:latin typeface="Arial" panose="020B0604020202020204" pitchFamily="34" charset="0"/>
                    <a:cs typeface="Arial" panose="020B0604020202020204" pitchFamily="34" charset="0"/>
                  </a:rPr>
                  <a:t> BAL/mL para 25°C y 35°C respectivamente.</a:t>
                </a:r>
                <a:endParaRPr lang="es-MX" sz="1400" dirty="0">
                  <a:latin typeface="Arial" panose="020B0604020202020204" pitchFamily="34" charset="0"/>
                  <a:cs typeface="Arial" panose="020B0604020202020204" pitchFamily="34" charset="0"/>
                </a:endParaRPr>
              </a:p>
            </p:txBody>
          </p:sp>
        </mc:Choice>
        <mc:Fallback>
          <p:sp>
            <p:nvSpPr>
              <p:cNvPr id="4" name="Rectángulo 3">
                <a:extLst>
                  <a:ext uri="{FF2B5EF4-FFF2-40B4-BE49-F238E27FC236}">
                    <a16:creationId xmlns:a16="http://schemas.microsoft.com/office/drawing/2014/main" id="{B81AA046-9B84-4C13-B242-2FB91EF58BF1}"/>
                  </a:ext>
                </a:extLst>
              </p:cNvPr>
              <p:cNvSpPr>
                <a:spLocks noRot="1" noChangeAspect="1" noMove="1" noResize="1" noEditPoints="1" noAdjustHandles="1" noChangeArrowheads="1" noChangeShapeType="1" noTextEdit="1"/>
              </p:cNvSpPr>
              <p:nvPr/>
            </p:nvSpPr>
            <p:spPr>
              <a:xfrm>
                <a:off x="0" y="857120"/>
                <a:ext cx="12192000" cy="3778983"/>
              </a:xfrm>
              <a:prstGeom prst="rect">
                <a:avLst/>
              </a:prstGeom>
              <a:blipFill>
                <a:blip r:embed="rId2"/>
                <a:stretch>
                  <a:fillRect l="-200" r="-650" b="-968"/>
                </a:stretch>
              </a:blipFill>
            </p:spPr>
            <p:txBody>
              <a:bodyPr/>
              <a:lstStyle/>
              <a:p>
                <a:r>
                  <a:rPr lang="es-MX">
                    <a:noFill/>
                  </a:rPr>
                  <a:t> </a:t>
                </a:r>
              </a:p>
            </p:txBody>
          </p:sp>
        </mc:Fallback>
      </mc:AlternateContent>
    </p:spTree>
    <p:extLst>
      <p:ext uri="{BB962C8B-B14F-4D97-AF65-F5344CB8AC3E}">
        <p14:creationId xmlns:p14="http://schemas.microsoft.com/office/powerpoint/2010/main" val="15858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223061324"/>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Imagen que contiene reloj&#10;&#10;Descripción generada automáticamente">
            <a:extLst>
              <a:ext uri="{FF2B5EF4-FFF2-40B4-BE49-F238E27FC236}">
                <a16:creationId xmlns:a16="http://schemas.microsoft.com/office/drawing/2014/main" id="{0ED9BC70-D795-4171-BF04-9F571896A327}"/>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0892" y="1643285"/>
            <a:ext cx="6342857" cy="3571429"/>
          </a:xfrm>
          <a:prstGeom prst="rect">
            <a:avLst/>
          </a:prstGeom>
        </p:spPr>
      </p:pic>
    </p:spTree>
    <p:extLst>
      <p:ext uri="{BB962C8B-B14F-4D97-AF65-F5344CB8AC3E}">
        <p14:creationId xmlns:p14="http://schemas.microsoft.com/office/powerpoint/2010/main" val="186173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656958508"/>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r="20260"/>
          <a:stretch/>
        </p:blipFill>
        <p:spPr>
          <a:xfrm>
            <a:off x="-350892" y="1643285"/>
            <a:ext cx="5057803" cy="3571429"/>
          </a:xfrm>
          <a:prstGeom prst="rect">
            <a:avLst/>
          </a:prstGeom>
        </p:spPr>
      </p:pic>
    </p:spTree>
    <p:extLst>
      <p:ext uri="{BB962C8B-B14F-4D97-AF65-F5344CB8AC3E}">
        <p14:creationId xmlns:p14="http://schemas.microsoft.com/office/powerpoint/2010/main" val="9174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BF848-4A93-4EC0-B76A-4ABB9AB69832}"/>
              </a:ext>
            </a:extLst>
          </p:cNvPr>
          <p:cNvSpPr>
            <a:spLocks noGrp="1"/>
          </p:cNvSpPr>
          <p:nvPr>
            <p:ph type="title"/>
          </p:nvPr>
        </p:nvSpPr>
        <p:spPr/>
        <p:txBody>
          <a:bodyPr/>
          <a:lstStyle/>
          <a:p>
            <a:r>
              <a:rPr lang="es-MX" dirty="0"/>
              <a:t>Recomendaciones</a:t>
            </a:r>
          </a:p>
        </p:txBody>
      </p:sp>
      <p:sp>
        <p:nvSpPr>
          <p:cNvPr id="4" name="Rectángulo 3">
            <a:extLst>
              <a:ext uri="{FF2B5EF4-FFF2-40B4-BE49-F238E27FC236}">
                <a16:creationId xmlns:a16="http://schemas.microsoft.com/office/drawing/2014/main" id="{583E6F1C-48F4-4C0B-93C8-0DF7898F90BC}"/>
              </a:ext>
            </a:extLst>
          </p:cNvPr>
          <p:cNvSpPr/>
          <p:nvPr/>
        </p:nvSpPr>
        <p:spPr>
          <a:xfrm>
            <a:off x="75068" y="911821"/>
            <a:ext cx="12116932" cy="4752711"/>
          </a:xfrm>
          <a:prstGeom prst="rect">
            <a:avLst/>
          </a:prstGeom>
        </p:spPr>
        <p:txBody>
          <a:bodyPr wrap="square">
            <a:spAutoFit/>
          </a:bodyPr>
          <a:lstStyle/>
          <a:p>
            <a:pPr marL="285750" indent="-285750">
              <a:lnSpc>
                <a:spcPct val="200000"/>
              </a:lnSpc>
              <a:spcBef>
                <a:spcPts val="600"/>
              </a:spcBef>
              <a:spcAft>
                <a:spcPts val="600"/>
              </a:spcAft>
              <a:buFont typeface="Arial" panose="020B0604020202020204" pitchFamily="34" charset="0"/>
              <a:buChar char="•"/>
            </a:pPr>
            <a:r>
              <a:rPr lang="es-ES" dirty="0">
                <a:latin typeface="Arial" panose="020B0604020202020204" pitchFamily="34" charset="0"/>
                <a:ea typeface="Calibri" panose="020F0502020204030204" pitchFamily="34" charset="0"/>
                <a:cs typeface="Calibri" panose="020F0502020204030204" pitchFamily="34" charset="0"/>
              </a:rPr>
              <a:t>La asepsia del biorreactor debe ser controlada para llevar un correcto control de calidad, esto se puede realizar limpiando constantemente  el equipo, evitando así contaminación cruzada.</a:t>
            </a:r>
          </a:p>
          <a:p>
            <a:pPr marL="285750" indent="-285750">
              <a:lnSpc>
                <a:spcPct val="200000"/>
              </a:lnSpc>
              <a:spcBef>
                <a:spcPts val="600"/>
              </a:spcBef>
              <a:spcAft>
                <a:spcPts val="600"/>
              </a:spcAft>
              <a:buFont typeface="Arial" panose="020B0604020202020204" pitchFamily="34" charset="0"/>
              <a:buChar char="•"/>
            </a:pPr>
            <a:r>
              <a:rPr lang="es-ES" dirty="0">
                <a:latin typeface="Arial" panose="020B0604020202020204" pitchFamily="34" charset="0"/>
                <a:ea typeface="Calibri" panose="020F0502020204030204" pitchFamily="34" charset="0"/>
                <a:cs typeface="Calibri" panose="020F0502020204030204" pitchFamily="34" charset="0"/>
              </a:rPr>
              <a:t>Programar correctamente el “</a:t>
            </a:r>
            <a:r>
              <a:rPr lang="es-ES" dirty="0" err="1">
                <a:latin typeface="Arial" panose="020B0604020202020204" pitchFamily="34" charset="0"/>
                <a:ea typeface="Calibri" panose="020F0502020204030204" pitchFamily="34" charset="0"/>
                <a:cs typeface="Calibri" panose="020F0502020204030204" pitchFamily="34" charset="0"/>
              </a:rPr>
              <a:t>timer</a:t>
            </a:r>
            <a:r>
              <a:rPr lang="es-ES" dirty="0">
                <a:latin typeface="Arial" panose="020B0604020202020204" pitchFamily="34" charset="0"/>
                <a:ea typeface="Calibri" panose="020F0502020204030204" pitchFamily="34" charset="0"/>
                <a:cs typeface="Calibri" panose="020F0502020204030204" pitchFamily="34" charset="0"/>
              </a:rPr>
              <a:t>” que está conectado a la resistencia de calentamiento, para evitar daños en el equipo por sobrecalentamiento. Además, mantener un control de agitación para evitar sobrecarga de energía en el motor, lo recomendado por el fabricante es trabajar con intervalos de “ON” por 30 minutos y “OFF” por 10 minutos.</a:t>
            </a:r>
            <a:endParaRPr lang="es-MX" dirty="0">
              <a:latin typeface="Arial" panose="020B0604020202020204" pitchFamily="34" charset="0"/>
              <a:ea typeface="Calibri" panose="020F0502020204030204" pitchFamily="34" charset="0"/>
              <a:cs typeface="Calibri" panose="020F0502020204030204" pitchFamily="34" charset="0"/>
            </a:endParaRPr>
          </a:p>
          <a:p>
            <a:pPr marL="285750" indent="-285750">
              <a:lnSpc>
                <a:spcPct val="200000"/>
              </a:lnSpc>
              <a:spcBef>
                <a:spcPts val="600"/>
              </a:spcBef>
              <a:spcAft>
                <a:spcPts val="600"/>
              </a:spcAft>
              <a:buFont typeface="Arial" panose="020B0604020202020204" pitchFamily="34" charset="0"/>
              <a:buChar char="•"/>
            </a:pPr>
            <a:r>
              <a:rPr lang="es-ES" dirty="0">
                <a:latin typeface="Arial" panose="020B0604020202020204" pitchFamily="34" charset="0"/>
                <a:ea typeface="Calibri" panose="020F0502020204030204" pitchFamily="34" charset="0"/>
                <a:cs typeface="Calibri" panose="020F0502020204030204" pitchFamily="34" charset="0"/>
              </a:rPr>
              <a:t>Emplear otros tipos de identificación ya sea molecular (secuenciación) o bioquímica (API 50 CHL) de las cepas aisladas, para corroborar con qué tipo de bacterias ácido-lácticas estamos trabajando y así mejorar el estudio del crecimiento de estas. </a:t>
            </a:r>
            <a:endParaRPr lang="es-MX" dirty="0"/>
          </a:p>
        </p:txBody>
      </p:sp>
    </p:spTree>
    <p:extLst>
      <p:ext uri="{BB962C8B-B14F-4D97-AF65-F5344CB8AC3E}">
        <p14:creationId xmlns:p14="http://schemas.microsoft.com/office/powerpoint/2010/main" val="159983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06062E8E-A3C6-456C-9366-A18688586F46}"/>
              </a:ext>
            </a:extLst>
          </p:cNvPr>
          <p:cNvSpPr txBox="1">
            <a:spLocks/>
          </p:cNvSpPr>
          <p:nvPr/>
        </p:nvSpPr>
        <p:spPr>
          <a:xfrm>
            <a:off x="669387" y="2496089"/>
            <a:ext cx="7743092" cy="2197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b="1" kern="0" dirty="0">
                <a:latin typeface="Arial" panose="020B0604020202020204" pitchFamily="34" charset="0"/>
                <a:cs typeface="Arial" panose="020B0604020202020204" pitchFamily="34" charset="0"/>
              </a:rPr>
              <a:t>Universidad de las Fuerzas Armadas ESPE</a:t>
            </a:r>
          </a:p>
          <a:p>
            <a:r>
              <a:rPr lang="es-ES" kern="0" dirty="0">
                <a:latin typeface="Arial" panose="020B0604020202020204" pitchFamily="34" charset="0"/>
                <a:cs typeface="Arial" panose="020B0604020202020204" pitchFamily="34" charset="0"/>
              </a:rPr>
              <a:t>Lourdes Karina Ponce M. Sc.</a:t>
            </a:r>
          </a:p>
          <a:p>
            <a:r>
              <a:rPr lang="es-ES" kern="0" dirty="0">
                <a:latin typeface="Arial" panose="020B0604020202020204" pitchFamily="34" charset="0"/>
                <a:cs typeface="Arial" panose="020B0604020202020204" pitchFamily="34" charset="0"/>
              </a:rPr>
              <a:t>Ing. Rafael Vargas </a:t>
            </a:r>
          </a:p>
        </p:txBody>
      </p:sp>
      <p:pic>
        <p:nvPicPr>
          <p:cNvPr id="5" name="Picture 2" descr="Resultado de imagen para biotecnologia espe">
            <a:extLst>
              <a:ext uri="{FF2B5EF4-FFF2-40B4-BE49-F238E27FC236}">
                <a16:creationId xmlns:a16="http://schemas.microsoft.com/office/drawing/2014/main" id="{32AFB7EC-E98B-417D-B9FF-80E3B548A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1491" y="2144228"/>
            <a:ext cx="1948374" cy="1948374"/>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2F994E91-CF99-47AA-BA1F-05CED4E9BB69}"/>
              </a:ext>
            </a:extLst>
          </p:cNvPr>
          <p:cNvSpPr>
            <a:spLocks noGrp="1"/>
          </p:cNvSpPr>
          <p:nvPr>
            <p:ph type="title"/>
          </p:nvPr>
        </p:nvSpPr>
        <p:spPr>
          <a:xfrm>
            <a:off x="2493497" y="1062770"/>
            <a:ext cx="4094871" cy="1325563"/>
          </a:xfrm>
        </p:spPr>
        <p:txBody>
          <a:bodyPr/>
          <a:lstStyle/>
          <a:p>
            <a:r>
              <a:rPr lang="es-EC" b="1" dirty="0"/>
              <a:t>Agradecimientos </a:t>
            </a:r>
          </a:p>
        </p:txBody>
      </p:sp>
    </p:spTree>
    <p:extLst>
      <p:ext uri="{BB962C8B-B14F-4D97-AF65-F5344CB8AC3E}">
        <p14:creationId xmlns:p14="http://schemas.microsoft.com/office/powerpoint/2010/main" val="3455202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22F98A28-E277-4EB4-B8A7-CED181AB3C2D}"/>
              </a:ext>
            </a:extLst>
          </p:cNvPr>
          <p:cNvSpPr>
            <a:spLocks noGrp="1"/>
          </p:cNvSpPr>
          <p:nvPr>
            <p:ph idx="1"/>
          </p:nvPr>
        </p:nvSpPr>
        <p:spPr>
          <a:xfrm>
            <a:off x="642425" y="2885783"/>
            <a:ext cx="10907150" cy="1545540"/>
          </a:xfrm>
        </p:spPr>
        <p:txBody>
          <a:bodyPr>
            <a:normAutofit/>
          </a:bodyPr>
          <a:lstStyle/>
          <a:p>
            <a:pPr marL="0" indent="0">
              <a:buNone/>
            </a:pPr>
            <a:r>
              <a:rPr lang="es-MX" sz="6000" dirty="0">
                <a:latin typeface="Arial" panose="020B0604020202020204" pitchFamily="34" charset="0"/>
                <a:cs typeface="Arial" panose="020B0604020202020204" pitchFamily="34" charset="0"/>
              </a:rPr>
              <a:t>GRACIAS POR SU ATENCIÓN</a:t>
            </a:r>
          </a:p>
        </p:txBody>
      </p:sp>
    </p:spTree>
    <p:extLst>
      <p:ext uri="{BB962C8B-B14F-4D97-AF65-F5344CB8AC3E}">
        <p14:creationId xmlns:p14="http://schemas.microsoft.com/office/powerpoint/2010/main" val="256119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570B9B6-B49A-4F03-A073-7E877DD04E40}"/>
              </a:ext>
            </a:extLst>
          </p:cNvPr>
          <p:cNvPicPr>
            <a:picLocks noChangeAspect="1"/>
          </p:cNvPicPr>
          <p:nvPr/>
        </p:nvPicPr>
        <p:blipFill>
          <a:blip r:embed="rId2">
            <a:alphaModFix amt="35000"/>
          </a:blip>
          <a:stretch>
            <a:fillRect/>
          </a:stretch>
        </p:blipFill>
        <p:spPr>
          <a:xfrm>
            <a:off x="8300973" y="549520"/>
            <a:ext cx="1898037" cy="1642844"/>
          </a:xfrm>
          <a:prstGeom prst="ellipse">
            <a:avLst/>
          </a:prstGeom>
          <a:ln>
            <a:noFill/>
          </a:ln>
          <a:effectLst>
            <a:softEdge rad="112500"/>
          </a:effectLst>
        </p:spPr>
      </p:pic>
      <p:sp>
        <p:nvSpPr>
          <p:cNvPr id="2" name="Título 1">
            <a:extLst>
              <a:ext uri="{FF2B5EF4-FFF2-40B4-BE49-F238E27FC236}">
                <a16:creationId xmlns:a16="http://schemas.microsoft.com/office/drawing/2014/main" id="{72F2F498-E5B2-4702-BCB2-DF42104933DC}"/>
              </a:ext>
            </a:extLst>
          </p:cNvPr>
          <p:cNvSpPr>
            <a:spLocks noGrp="1"/>
          </p:cNvSpPr>
          <p:nvPr>
            <p:ph type="title"/>
          </p:nvPr>
        </p:nvSpPr>
        <p:spPr/>
        <p:txBody>
          <a:bodyPr/>
          <a:lstStyle/>
          <a:p>
            <a:r>
              <a:rPr lang="es-MX" dirty="0"/>
              <a:t>Introducción</a:t>
            </a:r>
          </a:p>
        </p:txBody>
      </p:sp>
      <p:graphicFrame>
        <p:nvGraphicFramePr>
          <p:cNvPr id="4" name="Diagrama 3">
            <a:extLst>
              <a:ext uri="{FF2B5EF4-FFF2-40B4-BE49-F238E27FC236}">
                <a16:creationId xmlns:a16="http://schemas.microsoft.com/office/drawing/2014/main" id="{E0B4DF5A-0EB5-40B9-8006-0C375769CA1C}"/>
              </a:ext>
            </a:extLst>
          </p:cNvPr>
          <p:cNvGraphicFramePr/>
          <p:nvPr>
            <p:extLst>
              <p:ext uri="{D42A27DB-BD31-4B8C-83A1-F6EECF244321}">
                <p14:modId xmlns:p14="http://schemas.microsoft.com/office/powerpoint/2010/main" val="2597387473"/>
              </p:ext>
            </p:extLst>
          </p:nvPr>
        </p:nvGraphicFramePr>
        <p:xfrm>
          <a:off x="-675250" y="549520"/>
          <a:ext cx="8235093" cy="5588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3" name="Conector recto de flecha 22">
            <a:extLst>
              <a:ext uri="{FF2B5EF4-FFF2-40B4-BE49-F238E27FC236}">
                <a16:creationId xmlns:a16="http://schemas.microsoft.com/office/drawing/2014/main" id="{3C236265-2455-42F3-8A23-D5A22274F151}"/>
              </a:ext>
            </a:extLst>
          </p:cNvPr>
          <p:cNvCxnSpPr/>
          <p:nvPr/>
        </p:nvCxnSpPr>
        <p:spPr>
          <a:xfrm flipH="1" flipV="1">
            <a:off x="4759342" y="4543865"/>
            <a:ext cx="872197" cy="717452"/>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6" name="Conector recto de flecha 25">
            <a:extLst>
              <a:ext uri="{FF2B5EF4-FFF2-40B4-BE49-F238E27FC236}">
                <a16:creationId xmlns:a16="http://schemas.microsoft.com/office/drawing/2014/main" id="{0B2B6267-9AFB-4FDA-AAA5-521B902C82BF}"/>
              </a:ext>
            </a:extLst>
          </p:cNvPr>
          <p:cNvCxnSpPr>
            <a:cxnSpLocks/>
          </p:cNvCxnSpPr>
          <p:nvPr/>
        </p:nvCxnSpPr>
        <p:spPr>
          <a:xfrm flipV="1">
            <a:off x="1372715" y="4614985"/>
            <a:ext cx="841831" cy="64633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27" name="CuadroTexto 26">
            <a:extLst>
              <a:ext uri="{FF2B5EF4-FFF2-40B4-BE49-F238E27FC236}">
                <a16:creationId xmlns:a16="http://schemas.microsoft.com/office/drawing/2014/main" id="{54DF3C7C-00B1-491E-8969-A0248C611A9F}"/>
              </a:ext>
            </a:extLst>
          </p:cNvPr>
          <p:cNvSpPr txBox="1"/>
          <p:nvPr/>
        </p:nvSpPr>
        <p:spPr>
          <a:xfrm>
            <a:off x="4836714" y="5338541"/>
            <a:ext cx="1589649"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Agroquímicos</a:t>
            </a:r>
          </a:p>
        </p:txBody>
      </p:sp>
      <p:sp>
        <p:nvSpPr>
          <p:cNvPr id="28" name="CuadroTexto 27">
            <a:extLst>
              <a:ext uri="{FF2B5EF4-FFF2-40B4-BE49-F238E27FC236}">
                <a16:creationId xmlns:a16="http://schemas.microsoft.com/office/drawing/2014/main" id="{BB5AA23E-8330-4ADF-9CCE-DB15EF69DD08}"/>
              </a:ext>
            </a:extLst>
          </p:cNvPr>
          <p:cNvSpPr txBox="1"/>
          <p:nvPr/>
        </p:nvSpPr>
        <p:spPr>
          <a:xfrm>
            <a:off x="267287" y="5330493"/>
            <a:ext cx="2025748"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Microorganismos de montaña</a:t>
            </a:r>
          </a:p>
        </p:txBody>
      </p:sp>
      <p:pic>
        <p:nvPicPr>
          <p:cNvPr id="30" name="Imagen 29">
            <a:extLst>
              <a:ext uri="{FF2B5EF4-FFF2-40B4-BE49-F238E27FC236}">
                <a16:creationId xmlns:a16="http://schemas.microsoft.com/office/drawing/2014/main" id="{5FF3F73C-4CFD-4346-B975-2B7F12696EDC}"/>
              </a:ext>
            </a:extLst>
          </p:cNvPr>
          <p:cNvPicPr>
            <a:picLocks noChangeAspect="1"/>
          </p:cNvPicPr>
          <p:nvPr/>
        </p:nvPicPr>
        <p:blipFill rotWithShape="1">
          <a:blip r:embed="rId8"/>
          <a:srcRect l="26539" r="14500" b="16841"/>
          <a:stretch/>
        </p:blipFill>
        <p:spPr>
          <a:xfrm>
            <a:off x="2665678" y="2711547"/>
            <a:ext cx="1530551" cy="143490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CuadroTexto 32">
            <a:extLst>
              <a:ext uri="{FF2B5EF4-FFF2-40B4-BE49-F238E27FC236}">
                <a16:creationId xmlns:a16="http://schemas.microsoft.com/office/drawing/2014/main" id="{25BC0A5D-8F40-4851-BCD2-4BA0C5AADE37}"/>
              </a:ext>
            </a:extLst>
          </p:cNvPr>
          <p:cNvSpPr txBox="1"/>
          <p:nvPr/>
        </p:nvSpPr>
        <p:spPr>
          <a:xfrm>
            <a:off x="832225" y="1055151"/>
            <a:ext cx="1026940" cy="369332"/>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SUELO</a:t>
            </a:r>
          </a:p>
        </p:txBody>
      </p:sp>
      <p:graphicFrame>
        <p:nvGraphicFramePr>
          <p:cNvPr id="34" name="Diagrama 33">
            <a:extLst>
              <a:ext uri="{FF2B5EF4-FFF2-40B4-BE49-F238E27FC236}">
                <a16:creationId xmlns:a16="http://schemas.microsoft.com/office/drawing/2014/main" id="{E8293E46-0AED-4D1D-819B-7674D4696962}"/>
              </a:ext>
            </a:extLst>
          </p:cNvPr>
          <p:cNvGraphicFramePr/>
          <p:nvPr>
            <p:extLst>
              <p:ext uri="{D42A27DB-BD31-4B8C-83A1-F6EECF244321}">
                <p14:modId xmlns:p14="http://schemas.microsoft.com/office/powerpoint/2010/main" val="3410553039"/>
              </p:ext>
            </p:extLst>
          </p:nvPr>
        </p:nvGraphicFramePr>
        <p:xfrm>
          <a:off x="6835396" y="1764942"/>
          <a:ext cx="5101654" cy="31173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5" name="CuadroTexto 34">
            <a:extLst>
              <a:ext uri="{FF2B5EF4-FFF2-40B4-BE49-F238E27FC236}">
                <a16:creationId xmlns:a16="http://schemas.microsoft.com/office/drawing/2014/main" id="{8D909EC7-C7E7-4E63-81D4-A3036AB5B8BA}"/>
              </a:ext>
            </a:extLst>
          </p:cNvPr>
          <p:cNvSpPr txBox="1"/>
          <p:nvPr/>
        </p:nvSpPr>
        <p:spPr>
          <a:xfrm>
            <a:off x="8510555" y="1128860"/>
            <a:ext cx="1751336" cy="369332"/>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APLICACIÓN</a:t>
            </a:r>
          </a:p>
        </p:txBody>
      </p:sp>
      <p:cxnSp>
        <p:nvCxnSpPr>
          <p:cNvPr id="37" name="Conector recto de flecha 36">
            <a:extLst>
              <a:ext uri="{FF2B5EF4-FFF2-40B4-BE49-F238E27FC236}">
                <a16:creationId xmlns:a16="http://schemas.microsoft.com/office/drawing/2014/main" id="{B0922F2E-644F-44D9-A4F7-0DAEA1152FC2}"/>
              </a:ext>
            </a:extLst>
          </p:cNvPr>
          <p:cNvCxnSpPr>
            <a:cxnSpLocks/>
          </p:cNvCxnSpPr>
          <p:nvPr/>
        </p:nvCxnSpPr>
        <p:spPr>
          <a:xfrm>
            <a:off x="8060788" y="4939565"/>
            <a:ext cx="0" cy="643504"/>
          </a:xfrm>
          <a:prstGeom prst="straightConnector1">
            <a:avLst/>
          </a:prstGeom>
          <a:ln w="28575">
            <a:headEnd type="triangle"/>
            <a:tailEnd type="triangle"/>
          </a:ln>
        </p:spPr>
        <p:style>
          <a:lnRef idx="3">
            <a:schemeClr val="accent6"/>
          </a:lnRef>
          <a:fillRef idx="0">
            <a:schemeClr val="accent6"/>
          </a:fillRef>
          <a:effectRef idx="2">
            <a:schemeClr val="accent6"/>
          </a:effectRef>
          <a:fontRef idx="minor">
            <a:schemeClr val="tx1"/>
          </a:fontRef>
        </p:style>
      </p:cxnSp>
      <p:sp>
        <p:nvSpPr>
          <p:cNvPr id="3" name="CuadroTexto 2">
            <a:extLst>
              <a:ext uri="{FF2B5EF4-FFF2-40B4-BE49-F238E27FC236}">
                <a16:creationId xmlns:a16="http://schemas.microsoft.com/office/drawing/2014/main" id="{56D94F98-A306-4638-BBAB-9FA94B54A1FC}"/>
              </a:ext>
            </a:extLst>
          </p:cNvPr>
          <p:cNvSpPr txBox="1"/>
          <p:nvPr/>
        </p:nvSpPr>
        <p:spPr>
          <a:xfrm>
            <a:off x="6674551" y="5647088"/>
            <a:ext cx="2772473" cy="646331"/>
          </a:xfrm>
          <a:prstGeom prst="rect">
            <a:avLst/>
          </a:prstGeom>
          <a:noFill/>
        </p:spPr>
        <p:txBody>
          <a:bodyPr wrap="square" rtlCol="0">
            <a:spAutoFit/>
          </a:bodyPr>
          <a:lstStyle/>
          <a:p>
            <a:pPr algn="ctr"/>
            <a:r>
              <a:rPr lang="es-MX" dirty="0">
                <a:solidFill>
                  <a:schemeClr val="accent6">
                    <a:lumMod val="50000"/>
                  </a:schemeClr>
                </a:solidFill>
                <a:latin typeface="Arial" panose="020B0604020202020204" pitchFamily="34" charset="0"/>
                <a:cs typeface="Arial" panose="020B0604020202020204" pitchFamily="34" charset="0"/>
              </a:rPr>
              <a:t>Bacterias ácido-lácticas Nativas</a:t>
            </a:r>
          </a:p>
        </p:txBody>
      </p:sp>
    </p:spTree>
    <p:extLst>
      <p:ext uri="{BB962C8B-B14F-4D97-AF65-F5344CB8AC3E}">
        <p14:creationId xmlns:p14="http://schemas.microsoft.com/office/powerpoint/2010/main" val="15087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interior, tabla, botella, taza&#10;&#10;Descripción generada automáticamente">
            <a:extLst>
              <a:ext uri="{FF2B5EF4-FFF2-40B4-BE49-F238E27FC236}">
                <a16:creationId xmlns:a16="http://schemas.microsoft.com/office/drawing/2014/main" id="{0B1C46A4-B821-4D15-A1E2-F0472FA86794}"/>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810589" y="5046557"/>
            <a:ext cx="1285411" cy="1298343"/>
          </a:xfrm>
          <a:prstGeom prst="rect">
            <a:avLst/>
          </a:prstGeom>
        </p:spPr>
      </p:pic>
      <p:pic>
        <p:nvPicPr>
          <p:cNvPr id="8" name="Imagen 7" descr="Imagen que contiene vara, objeto, reloj&#10;&#10;Descripción generada automáticamente">
            <a:extLst>
              <a:ext uri="{FF2B5EF4-FFF2-40B4-BE49-F238E27FC236}">
                <a16:creationId xmlns:a16="http://schemas.microsoft.com/office/drawing/2014/main" id="{C3AFFC3D-E49D-4CA1-9073-AAF7811331B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5952871" y="3387978"/>
            <a:ext cx="1877555" cy="909623"/>
          </a:xfrm>
          <a:prstGeom prst="rect">
            <a:avLst/>
          </a:prstGeom>
        </p:spPr>
      </p:pic>
      <p:sp>
        <p:nvSpPr>
          <p:cNvPr id="2" name="Título 1">
            <a:extLst>
              <a:ext uri="{FF2B5EF4-FFF2-40B4-BE49-F238E27FC236}">
                <a16:creationId xmlns:a16="http://schemas.microsoft.com/office/drawing/2014/main" id="{790B5F12-71B8-4AA7-8A7A-E2267D26D7FA}"/>
              </a:ext>
            </a:extLst>
          </p:cNvPr>
          <p:cNvSpPr>
            <a:spLocks noGrp="1"/>
          </p:cNvSpPr>
          <p:nvPr>
            <p:ph type="title"/>
          </p:nvPr>
        </p:nvSpPr>
        <p:spPr/>
        <p:txBody>
          <a:bodyPr/>
          <a:lstStyle/>
          <a:p>
            <a:r>
              <a:rPr lang="es-MX" dirty="0"/>
              <a:t>Introducción</a:t>
            </a:r>
          </a:p>
        </p:txBody>
      </p:sp>
      <p:graphicFrame>
        <p:nvGraphicFramePr>
          <p:cNvPr id="4" name="Diagrama 3">
            <a:extLst>
              <a:ext uri="{FF2B5EF4-FFF2-40B4-BE49-F238E27FC236}">
                <a16:creationId xmlns:a16="http://schemas.microsoft.com/office/drawing/2014/main" id="{0C47B28D-0FCF-43B7-BAAE-D743E52925A5}"/>
              </a:ext>
            </a:extLst>
          </p:cNvPr>
          <p:cNvGraphicFramePr/>
          <p:nvPr>
            <p:extLst>
              <p:ext uri="{D42A27DB-BD31-4B8C-83A1-F6EECF244321}">
                <p14:modId xmlns:p14="http://schemas.microsoft.com/office/powerpoint/2010/main" val="4228624259"/>
              </p:ext>
            </p:extLst>
          </p:nvPr>
        </p:nvGraphicFramePr>
        <p:xfrm>
          <a:off x="576564" y="1162271"/>
          <a:ext cx="6883401" cy="4801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Lactobacillus rhamnosus - Wikipedia, la enciclopedia libre">
            <a:extLst>
              <a:ext uri="{FF2B5EF4-FFF2-40B4-BE49-F238E27FC236}">
                <a16:creationId xmlns:a16="http://schemas.microsoft.com/office/drawing/2014/main" id="{220CB58C-EE51-4E72-BFFD-1BD4C3326D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0949" y="1540042"/>
            <a:ext cx="3270124" cy="2363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C1024DD-A4AF-4A75-8AF8-2A933052DCBC}"/>
              </a:ext>
            </a:extLst>
          </p:cNvPr>
          <p:cNvSpPr txBox="1"/>
          <p:nvPr/>
        </p:nvSpPr>
        <p:spPr>
          <a:xfrm>
            <a:off x="7980949" y="4018547"/>
            <a:ext cx="3270124" cy="923330"/>
          </a:xfrm>
          <a:prstGeom prst="rect">
            <a:avLst/>
          </a:prstGeom>
          <a:noFill/>
        </p:spPr>
        <p:txBody>
          <a:bodyPr wrap="square" rtlCol="0">
            <a:spAutoFit/>
          </a:bodyPr>
          <a:lstStyle/>
          <a:p>
            <a:r>
              <a:rPr lang="es-MX" i="1" dirty="0">
                <a:latin typeface="Arial" panose="020B0604020202020204" pitchFamily="34" charset="0"/>
                <a:cs typeface="Arial" panose="020B0604020202020204" pitchFamily="34" charset="0"/>
              </a:rPr>
              <a:t>Lactobacillus </a:t>
            </a:r>
            <a:r>
              <a:rPr lang="es-MX" i="1" dirty="0" err="1">
                <a:latin typeface="Arial" panose="020B0604020202020204" pitchFamily="34" charset="0"/>
                <a:cs typeface="Arial" panose="020B0604020202020204" pitchFamily="34" charset="0"/>
              </a:rPr>
              <a:t>rhamonosus</a:t>
            </a:r>
            <a:r>
              <a:rPr lang="es-MX" i="1"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Claes</a:t>
            </a:r>
            <a:r>
              <a:rPr lang="es-MX" dirty="0">
                <a:latin typeface="Arial" panose="020B0604020202020204" pitchFamily="34" charset="0"/>
                <a:cs typeface="Arial" panose="020B0604020202020204" pitchFamily="34" charset="0"/>
              </a:rPr>
              <a:t> , </a:t>
            </a:r>
            <a:r>
              <a:rPr lang="es-MX" dirty="0" err="1">
                <a:latin typeface="Arial" panose="020B0604020202020204" pitchFamily="34" charset="0"/>
                <a:cs typeface="Arial" panose="020B0604020202020204" pitchFamily="34" charset="0"/>
              </a:rPr>
              <a:t>Schoofs</a:t>
            </a:r>
            <a:r>
              <a:rPr lang="es-MX" dirty="0">
                <a:latin typeface="Arial" panose="020B0604020202020204" pitchFamily="34" charset="0"/>
                <a:cs typeface="Arial" panose="020B0604020202020204" pitchFamily="34" charset="0"/>
              </a:rPr>
              <a:t> , </a:t>
            </a:r>
            <a:r>
              <a:rPr lang="es-MX" dirty="0" err="1">
                <a:latin typeface="Arial" panose="020B0604020202020204" pitchFamily="34" charset="0"/>
                <a:cs typeface="Arial" panose="020B0604020202020204" pitchFamily="34" charset="0"/>
              </a:rPr>
              <a:t>Regulski</a:t>
            </a:r>
            <a:r>
              <a:rPr lang="es-MX" dirty="0">
                <a:latin typeface="Arial" panose="020B0604020202020204" pitchFamily="34" charset="0"/>
                <a:cs typeface="Arial" panose="020B0604020202020204" pitchFamily="34" charset="0"/>
              </a:rPr>
              <a:t> , et al, 2012) </a:t>
            </a:r>
            <a:endParaRPr lang="es-MX" i="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EBA70A04-8883-4CA8-88DD-B473EBFE4574}"/>
              </a:ext>
            </a:extLst>
          </p:cNvPr>
          <p:cNvSpPr txBox="1"/>
          <p:nvPr/>
        </p:nvSpPr>
        <p:spPr>
          <a:xfrm>
            <a:off x="4486073" y="633446"/>
            <a:ext cx="4811150" cy="369332"/>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BACTERIAS ÁCIDO-LÁCTICAS (BAL)</a:t>
            </a:r>
          </a:p>
        </p:txBody>
      </p:sp>
    </p:spTree>
    <p:extLst>
      <p:ext uri="{BB962C8B-B14F-4D97-AF65-F5344CB8AC3E}">
        <p14:creationId xmlns:p14="http://schemas.microsoft.com/office/powerpoint/2010/main" val="194771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6ED71-BE22-491B-978D-7A1440B5680C}"/>
              </a:ext>
            </a:extLst>
          </p:cNvPr>
          <p:cNvSpPr>
            <a:spLocks noGrp="1"/>
          </p:cNvSpPr>
          <p:nvPr>
            <p:ph type="title"/>
          </p:nvPr>
        </p:nvSpPr>
        <p:spPr/>
        <p:txBody>
          <a:bodyPr/>
          <a:lstStyle/>
          <a:p>
            <a:r>
              <a:rPr lang="es-MX" dirty="0"/>
              <a:t>Introducción</a:t>
            </a:r>
          </a:p>
        </p:txBody>
      </p:sp>
      <p:pic>
        <p:nvPicPr>
          <p:cNvPr id="2050" name="Picture 2" descr="Monedas bolsa de dinero - Descargar PNG/SVG transparente">
            <a:extLst>
              <a:ext uri="{FF2B5EF4-FFF2-40B4-BE49-F238E27FC236}">
                <a16:creationId xmlns:a16="http://schemas.microsoft.com/office/drawing/2014/main" id="{08FD29D9-A4EA-419C-8A2D-D89A9FA38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584"/>
            <a:ext cx="1612817" cy="161281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A11F7A-85BA-4BF9-90B3-5AD8C4581FBD}"/>
              </a:ext>
            </a:extLst>
          </p:cNvPr>
          <p:cNvSpPr txBox="1"/>
          <p:nvPr/>
        </p:nvSpPr>
        <p:spPr>
          <a:xfrm>
            <a:off x="1583754" y="1201937"/>
            <a:ext cx="3078032" cy="1200329"/>
          </a:xfrm>
          <a:prstGeom prst="rect">
            <a:avLst/>
          </a:prstGeom>
          <a:noFill/>
        </p:spPr>
        <p:txBody>
          <a:bodyPr wrap="square" rtlCol="0">
            <a:spAutoFit/>
          </a:bodyPr>
          <a:lstStyle/>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USD 934,5 millones en 2016</a:t>
            </a:r>
          </a:p>
          <a:p>
            <a:pPr marL="28575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proyección a USD 1399,6 millones en 2022</a:t>
            </a:r>
          </a:p>
        </p:txBody>
      </p:sp>
      <p:sp>
        <p:nvSpPr>
          <p:cNvPr id="5" name="CuadroTexto 4">
            <a:extLst>
              <a:ext uri="{FF2B5EF4-FFF2-40B4-BE49-F238E27FC236}">
                <a16:creationId xmlns:a16="http://schemas.microsoft.com/office/drawing/2014/main" id="{ECDF58B2-C6BE-4F5F-B817-F252D884DA8D}"/>
              </a:ext>
            </a:extLst>
          </p:cNvPr>
          <p:cNvSpPr txBox="1"/>
          <p:nvPr/>
        </p:nvSpPr>
        <p:spPr>
          <a:xfrm>
            <a:off x="5296464" y="1340437"/>
            <a:ext cx="1746682" cy="923330"/>
          </a:xfrm>
          <a:prstGeom prst="rect">
            <a:avLst/>
          </a:prstGeom>
          <a:ln w="28575">
            <a:solidFill>
              <a:srgbClr val="9EB78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BACTERIAS ÁCIDO-LÁCTICAS</a:t>
            </a:r>
          </a:p>
        </p:txBody>
      </p:sp>
      <p:cxnSp>
        <p:nvCxnSpPr>
          <p:cNvPr id="9" name="Conector recto de flecha 8">
            <a:extLst>
              <a:ext uri="{FF2B5EF4-FFF2-40B4-BE49-F238E27FC236}">
                <a16:creationId xmlns:a16="http://schemas.microsoft.com/office/drawing/2014/main" id="{BD9602D6-BEB9-443A-9591-98AD9D43827C}"/>
              </a:ext>
            </a:extLst>
          </p:cNvPr>
          <p:cNvCxnSpPr>
            <a:stCxn id="5" idx="1"/>
            <a:endCxn id="4" idx="3"/>
          </p:cNvCxnSpPr>
          <p:nvPr/>
        </p:nvCxnSpPr>
        <p:spPr>
          <a:xfrm flipH="1">
            <a:off x="4661786" y="1802102"/>
            <a:ext cx="634678" cy="0"/>
          </a:xfrm>
          <a:prstGeom prst="straightConnector1">
            <a:avLst/>
          </a:prstGeom>
          <a:ln w="38100">
            <a:solidFill>
              <a:srgbClr val="9EB786"/>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E28A786B-413D-4092-91DF-D89D07C69070}"/>
              </a:ext>
            </a:extLst>
          </p:cNvPr>
          <p:cNvSpPr txBox="1"/>
          <p:nvPr/>
        </p:nvSpPr>
        <p:spPr>
          <a:xfrm>
            <a:off x="7710755" y="1201934"/>
            <a:ext cx="2528186" cy="1200329"/>
          </a:xfrm>
          <a:prstGeom prst="rect">
            <a:avLst/>
          </a:prstGeom>
          <a:noFill/>
        </p:spPr>
        <p:txBody>
          <a:bodyPr wrap="square" rtlCol="0">
            <a:spAutoFit/>
          </a:bodyPr>
          <a:lstStyle/>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Probióticos</a:t>
            </a:r>
          </a:p>
          <a:p>
            <a:pPr marL="285750" indent="-285750">
              <a:buFont typeface="Arial" panose="020B0604020202020204" pitchFamily="34" charset="0"/>
              <a:buChar char="•"/>
            </a:pPr>
            <a:r>
              <a:rPr lang="es-MX" dirty="0" err="1">
                <a:latin typeface="Arial" panose="020B0604020202020204" pitchFamily="34" charset="0"/>
                <a:cs typeface="Arial" panose="020B0604020202020204" pitchFamily="34" charset="0"/>
              </a:rPr>
              <a:t>Bioingredientes</a:t>
            </a: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Cultivos iniciadores</a:t>
            </a:r>
          </a:p>
          <a:p>
            <a:pPr marL="285750" indent="-285750">
              <a:buFont typeface="Arial" panose="020B0604020202020204" pitchFamily="34" charset="0"/>
              <a:buChar char="•"/>
            </a:pPr>
            <a:r>
              <a:rPr lang="es-MX" dirty="0" err="1">
                <a:latin typeface="Arial" panose="020B0604020202020204" pitchFamily="34" charset="0"/>
                <a:cs typeface="Arial" panose="020B0604020202020204" pitchFamily="34" charset="0"/>
              </a:rPr>
              <a:t>Biopreservantes</a:t>
            </a:r>
            <a:endParaRPr lang="es-MX" dirty="0">
              <a:latin typeface="Arial" panose="020B0604020202020204" pitchFamily="34" charset="0"/>
              <a:cs typeface="Arial" panose="020B0604020202020204" pitchFamily="34" charset="0"/>
            </a:endParaRPr>
          </a:p>
        </p:txBody>
      </p:sp>
      <p:pic>
        <p:nvPicPr>
          <p:cNvPr id="13" name="Imagen 12" descr="Imagen que contiene Icono&#10;&#10;Descripción generada automáticamente">
            <a:extLst>
              <a:ext uri="{FF2B5EF4-FFF2-40B4-BE49-F238E27FC236}">
                <a16:creationId xmlns:a16="http://schemas.microsoft.com/office/drawing/2014/main" id="{79296915-247B-4475-8840-1552AC328666}"/>
              </a:ext>
            </a:extLst>
          </p:cNvPr>
          <p:cNvPicPr>
            <a:picLocks noChangeAspect="1"/>
          </p:cNvPicPr>
          <p:nvPr/>
        </p:nvPicPr>
        <p:blipFill>
          <a:blip r:embed="rId3">
            <a:duotone>
              <a:prstClr val="black"/>
              <a:srgbClr val="4472C4">
                <a:tint val="45000"/>
                <a:satMod val="400000"/>
              </a:srgbClr>
            </a:duotone>
            <a:extLst>
              <a:ext uri="{BEBA8EAE-BF5A-486C-A8C5-ECC9F3942E4B}">
                <a14:imgProps xmlns:a14="http://schemas.microsoft.com/office/drawing/2010/main">
                  <a14:imgLayer r:embed="rId4">
                    <a14:imgEffect>
                      <a14:backgroundRemoval t="3722" b="97022" l="9855" r="89984">
                        <a14:foregroundMark x1="42003" y1="50868" x2="42003" y2="50868"/>
                        <a14:foregroundMark x1="29241" y1="64764" x2="29241" y2="64764"/>
                        <a14:foregroundMark x1="49596" y1="61538" x2="49596" y2="61538"/>
                        <a14:foregroundMark x1="49273" y1="61290" x2="49273" y2="61290"/>
                        <a14:foregroundMark x1="48465" y1="61042" x2="49435" y2="62035"/>
                        <a14:foregroundMark x1="45719" y1="59801" x2="53312" y2="59305"/>
                        <a14:foregroundMark x1="34087" y1="23077" x2="34087" y2="23077"/>
                        <a14:foregroundMark x1="18094" y1="46402" x2="18094" y2="46402"/>
                        <a14:foregroundMark x1="81422" y1="57320" x2="81422" y2="57320"/>
                        <a14:foregroundMark x1="57351" y1="97270" x2="57351" y2="97270"/>
                        <a14:foregroundMark x1="61066" y1="3722" x2="61066" y2="3722"/>
                        <a14:foregroundMark x1="50565" y1="50620" x2="50565" y2="50620"/>
                        <a14:backgroundMark x1="52363" y1="61655" x2="55412" y2="62035"/>
                        <a14:backgroundMark x1="43457" y1="60546" x2="45324" y2="60779"/>
                        <a14:backgroundMark x1="49596" y1="34243" x2="49596" y2="34243"/>
                        <a14:backgroundMark x1="52504" y1="35484" x2="52504" y2="35484"/>
                        <a14:backgroundMark x1="52504" y1="34988" x2="52504" y2="34988"/>
                        <a14:backgroundMark x1="49758" y1="42184" x2="49758" y2="42184"/>
                      </a14:backgroundRemoval>
                    </a14:imgEffect>
                  </a14:imgLayer>
                </a14:imgProps>
              </a:ext>
              <a:ext uri="{28A0092B-C50C-407E-A947-70E740481C1C}">
                <a14:useLocalDpi xmlns:a14="http://schemas.microsoft.com/office/drawing/2010/main" val="0"/>
              </a:ext>
            </a:extLst>
          </a:blip>
          <a:stretch>
            <a:fillRect/>
          </a:stretch>
        </p:blipFill>
        <p:spPr>
          <a:xfrm>
            <a:off x="10092115" y="1063271"/>
            <a:ext cx="2099885" cy="1367130"/>
          </a:xfrm>
          <a:prstGeom prst="rect">
            <a:avLst/>
          </a:prstGeom>
        </p:spPr>
      </p:pic>
      <p:sp>
        <p:nvSpPr>
          <p:cNvPr id="14" name="CuadroTexto 13">
            <a:extLst>
              <a:ext uri="{FF2B5EF4-FFF2-40B4-BE49-F238E27FC236}">
                <a16:creationId xmlns:a16="http://schemas.microsoft.com/office/drawing/2014/main" id="{B5C653AB-DDA5-4541-ADC5-A26AD8D5459C}"/>
              </a:ext>
            </a:extLst>
          </p:cNvPr>
          <p:cNvSpPr txBox="1"/>
          <p:nvPr/>
        </p:nvSpPr>
        <p:spPr>
          <a:xfrm>
            <a:off x="2019180" y="655733"/>
            <a:ext cx="2236244" cy="369332"/>
          </a:xfrm>
          <a:prstGeom prst="rect">
            <a:avLst/>
          </a:prstGeom>
          <a:noFill/>
        </p:spPr>
        <p:txBody>
          <a:bodyPr wrap="square" rtlCol="0">
            <a:spAutoFit/>
          </a:bodyPr>
          <a:lstStyle/>
          <a:p>
            <a:pPr algn="ctr"/>
            <a:r>
              <a:rPr lang="es-MX" b="1" dirty="0">
                <a:latin typeface="Arial" panose="020B0604020202020204" pitchFamily="34" charset="0"/>
                <a:cs typeface="Arial" panose="020B0604020202020204" pitchFamily="34" charset="0"/>
              </a:rPr>
              <a:t>Mercado Mundial</a:t>
            </a:r>
          </a:p>
        </p:txBody>
      </p:sp>
      <p:sp>
        <p:nvSpPr>
          <p:cNvPr id="16" name="CuadroTexto 15">
            <a:extLst>
              <a:ext uri="{FF2B5EF4-FFF2-40B4-BE49-F238E27FC236}">
                <a16:creationId xmlns:a16="http://schemas.microsoft.com/office/drawing/2014/main" id="{73C67BC7-6582-49B7-AB09-B866228019AA}"/>
              </a:ext>
            </a:extLst>
          </p:cNvPr>
          <p:cNvSpPr txBox="1"/>
          <p:nvPr/>
        </p:nvSpPr>
        <p:spPr>
          <a:xfrm>
            <a:off x="7936577" y="655733"/>
            <a:ext cx="2236244" cy="369332"/>
          </a:xfrm>
          <a:prstGeom prst="rect">
            <a:avLst/>
          </a:prstGeom>
          <a:noFill/>
        </p:spPr>
        <p:txBody>
          <a:bodyPr wrap="square" rtlCol="0">
            <a:spAutoFit/>
          </a:bodyPr>
          <a:lstStyle/>
          <a:p>
            <a:pPr algn="ctr"/>
            <a:r>
              <a:rPr lang="es-MX" b="1" dirty="0">
                <a:latin typeface="Arial" panose="020B0604020202020204" pitchFamily="34" charset="0"/>
                <a:cs typeface="Arial" panose="020B0604020202020204" pitchFamily="34" charset="0"/>
              </a:rPr>
              <a:t>Aplicaciones</a:t>
            </a:r>
          </a:p>
        </p:txBody>
      </p:sp>
      <p:cxnSp>
        <p:nvCxnSpPr>
          <p:cNvPr id="17" name="Conector recto de flecha 16">
            <a:extLst>
              <a:ext uri="{FF2B5EF4-FFF2-40B4-BE49-F238E27FC236}">
                <a16:creationId xmlns:a16="http://schemas.microsoft.com/office/drawing/2014/main" id="{D4E90E8B-F5D7-4A9C-A214-A79BBEE6D7DF}"/>
              </a:ext>
            </a:extLst>
          </p:cNvPr>
          <p:cNvCxnSpPr>
            <a:cxnSpLocks/>
            <a:stCxn id="5" idx="3"/>
            <a:endCxn id="11" idx="1"/>
          </p:cNvCxnSpPr>
          <p:nvPr/>
        </p:nvCxnSpPr>
        <p:spPr>
          <a:xfrm flipV="1">
            <a:off x="7043146" y="1802099"/>
            <a:ext cx="667609" cy="3"/>
          </a:xfrm>
          <a:prstGeom prst="straightConnector1">
            <a:avLst/>
          </a:prstGeom>
          <a:ln w="38100">
            <a:solidFill>
              <a:srgbClr val="9EB786"/>
            </a:solidFill>
            <a:tailEnd type="triangle"/>
          </a:ln>
        </p:spPr>
        <p:style>
          <a:lnRef idx="1">
            <a:schemeClr val="accent1"/>
          </a:lnRef>
          <a:fillRef idx="0">
            <a:schemeClr val="accent1"/>
          </a:fillRef>
          <a:effectRef idx="0">
            <a:schemeClr val="accent1"/>
          </a:effectRef>
          <a:fontRef idx="minor">
            <a:schemeClr val="tx1"/>
          </a:fontRef>
        </p:style>
      </p:cxnSp>
      <p:sp>
        <p:nvSpPr>
          <p:cNvPr id="2048" name="Flecha: a la izquierda y arriba 2047">
            <a:extLst>
              <a:ext uri="{FF2B5EF4-FFF2-40B4-BE49-F238E27FC236}">
                <a16:creationId xmlns:a16="http://schemas.microsoft.com/office/drawing/2014/main" id="{29A1FB3D-9FAC-43C9-9A9E-1FB6C84B4082}"/>
              </a:ext>
            </a:extLst>
          </p:cNvPr>
          <p:cNvSpPr/>
          <p:nvPr/>
        </p:nvSpPr>
        <p:spPr>
          <a:xfrm>
            <a:off x="7336141" y="2528458"/>
            <a:ext cx="1770044" cy="811824"/>
          </a:xfrm>
          <a:prstGeom prst="leftUpArrow">
            <a:avLst>
              <a:gd name="adj1" fmla="val 559"/>
              <a:gd name="adj2" fmla="val 3042"/>
              <a:gd name="adj3" fmla="val 6338"/>
            </a:avLst>
          </a:prstGeom>
          <a:solidFill>
            <a:srgbClr val="9EB786"/>
          </a:solidFill>
          <a:ln>
            <a:solidFill>
              <a:srgbClr val="9EB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Flecha: a la izquierda y arriba 33">
            <a:extLst>
              <a:ext uri="{FF2B5EF4-FFF2-40B4-BE49-F238E27FC236}">
                <a16:creationId xmlns:a16="http://schemas.microsoft.com/office/drawing/2014/main" id="{91C05F9A-A541-4CA1-AC28-9B5CDB37DD7B}"/>
              </a:ext>
            </a:extLst>
          </p:cNvPr>
          <p:cNvSpPr/>
          <p:nvPr/>
        </p:nvSpPr>
        <p:spPr>
          <a:xfrm flipH="1">
            <a:off x="3093381" y="2528458"/>
            <a:ext cx="1770044" cy="811824"/>
          </a:xfrm>
          <a:prstGeom prst="leftUpArrow">
            <a:avLst>
              <a:gd name="adj1" fmla="val 559"/>
              <a:gd name="adj2" fmla="val 3042"/>
              <a:gd name="adj3" fmla="val 6338"/>
            </a:avLst>
          </a:prstGeom>
          <a:solidFill>
            <a:srgbClr val="9EB786"/>
          </a:solidFill>
          <a:ln>
            <a:solidFill>
              <a:srgbClr val="9EB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49" name="CuadroTexto 2048">
            <a:extLst>
              <a:ext uri="{FF2B5EF4-FFF2-40B4-BE49-F238E27FC236}">
                <a16:creationId xmlns:a16="http://schemas.microsoft.com/office/drawing/2014/main" id="{A1673FE2-03F7-42E4-9B08-7533C5D10323}"/>
              </a:ext>
            </a:extLst>
          </p:cNvPr>
          <p:cNvSpPr txBox="1"/>
          <p:nvPr/>
        </p:nvSpPr>
        <p:spPr>
          <a:xfrm>
            <a:off x="5062172" y="2919183"/>
            <a:ext cx="2067655"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Fermentación en Biorreactores</a:t>
            </a:r>
          </a:p>
        </p:txBody>
      </p:sp>
      <p:graphicFrame>
        <p:nvGraphicFramePr>
          <p:cNvPr id="2051" name="Diagrama 2050">
            <a:extLst>
              <a:ext uri="{FF2B5EF4-FFF2-40B4-BE49-F238E27FC236}">
                <a16:creationId xmlns:a16="http://schemas.microsoft.com/office/drawing/2014/main" id="{759A0D64-80DE-4128-999A-6C32C0748E26}"/>
              </a:ext>
            </a:extLst>
          </p:cNvPr>
          <p:cNvGraphicFramePr/>
          <p:nvPr>
            <p:extLst>
              <p:ext uri="{D42A27DB-BD31-4B8C-83A1-F6EECF244321}">
                <p14:modId xmlns:p14="http://schemas.microsoft.com/office/powerpoint/2010/main" val="3247738010"/>
              </p:ext>
            </p:extLst>
          </p:nvPr>
        </p:nvGraphicFramePr>
        <p:xfrm>
          <a:off x="1581421" y="3737521"/>
          <a:ext cx="5548406" cy="2636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6" descr="Icono&#10;&#10;Descripción generada automáticamente">
            <a:extLst>
              <a:ext uri="{FF2B5EF4-FFF2-40B4-BE49-F238E27FC236}">
                <a16:creationId xmlns:a16="http://schemas.microsoft.com/office/drawing/2014/main" id="{8670ADDF-C08F-4E3A-BF77-BC443D0902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1163" y="3737521"/>
            <a:ext cx="1412656" cy="2337516"/>
          </a:xfrm>
          <a:prstGeom prst="rect">
            <a:avLst/>
          </a:prstGeom>
        </p:spPr>
      </p:pic>
      <p:sp>
        <p:nvSpPr>
          <p:cNvPr id="8" name="CuadroTexto 7">
            <a:extLst>
              <a:ext uri="{FF2B5EF4-FFF2-40B4-BE49-F238E27FC236}">
                <a16:creationId xmlns:a16="http://schemas.microsoft.com/office/drawing/2014/main" id="{BEDB5D70-7029-4BDE-939F-FF7C959ABA0D}"/>
              </a:ext>
            </a:extLst>
          </p:cNvPr>
          <p:cNvSpPr txBox="1"/>
          <p:nvPr/>
        </p:nvSpPr>
        <p:spPr>
          <a:xfrm>
            <a:off x="9633819" y="5055897"/>
            <a:ext cx="2443553"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Biorreactor tipo Batch</a:t>
            </a:r>
          </a:p>
        </p:txBody>
      </p:sp>
    </p:spTree>
    <p:extLst>
      <p:ext uri="{BB962C8B-B14F-4D97-AF65-F5344CB8AC3E}">
        <p14:creationId xmlns:p14="http://schemas.microsoft.com/office/powerpoint/2010/main" val="81419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1000"/>
                                        <p:tgtEl>
                                          <p:spTgt spid="2050"/>
                                        </p:tgtEl>
                                      </p:cBhvr>
                                    </p:animEffect>
                                    <p:anim calcmode="lin" valueType="num">
                                      <p:cBhvr>
                                        <p:cTn id="45" dur="1000" fill="hold"/>
                                        <p:tgtEl>
                                          <p:spTgt spid="2050"/>
                                        </p:tgtEl>
                                        <p:attrNameLst>
                                          <p:attrName>ppt_x</p:attrName>
                                        </p:attrNameLst>
                                      </p:cBhvr>
                                      <p:tavLst>
                                        <p:tav tm="0">
                                          <p:val>
                                            <p:strVal val="#ppt_x"/>
                                          </p:val>
                                        </p:tav>
                                        <p:tav tm="100000">
                                          <p:val>
                                            <p:strVal val="#ppt_x"/>
                                          </p:val>
                                        </p:tav>
                                      </p:tavLst>
                                    </p:anim>
                                    <p:anim calcmode="lin" valueType="num">
                                      <p:cBhvr>
                                        <p:cTn id="4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49"/>
                                        </p:tgtEl>
                                        <p:attrNameLst>
                                          <p:attrName>style.visibility</p:attrName>
                                        </p:attrNameLst>
                                      </p:cBhvr>
                                      <p:to>
                                        <p:strVal val="visible"/>
                                      </p:to>
                                    </p:set>
                                    <p:animEffect transition="in" filter="wipe(down)">
                                      <p:cBhvr>
                                        <p:cTn id="54" dur="500"/>
                                        <p:tgtEl>
                                          <p:spTgt spid="204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048"/>
                                        </p:tgtEl>
                                        <p:attrNameLst>
                                          <p:attrName>style.visibility</p:attrName>
                                        </p:attrNameLst>
                                      </p:cBhvr>
                                      <p:to>
                                        <p:strVal val="visible"/>
                                      </p:to>
                                    </p:set>
                                    <p:animEffect transition="in" filter="wipe(down)">
                                      <p:cBhvr>
                                        <p:cTn id="57" dur="500"/>
                                        <p:tgtEl>
                                          <p:spTgt spid="20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51"/>
                                        </p:tgtEl>
                                        <p:attrNameLst>
                                          <p:attrName>style.visibility</p:attrName>
                                        </p:attrNameLst>
                                      </p:cBhvr>
                                      <p:to>
                                        <p:strVal val="visible"/>
                                      </p:to>
                                    </p:set>
                                    <p:animEffect transition="in" filter="fade">
                                      <p:cBhvr>
                                        <p:cTn id="62" dur="500"/>
                                        <p:tgtEl>
                                          <p:spTgt spid="20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p:bldP spid="16" grpId="0"/>
      <p:bldP spid="2048" grpId="0" animBg="1"/>
      <p:bldP spid="34" grpId="0" animBg="1"/>
      <p:bldP spid="2049" grpId="0"/>
      <p:bldGraphic spid="2051" grpId="0">
        <p:bldAsOne/>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29780-ABEF-40F0-AA65-68CEF7581099}"/>
              </a:ext>
            </a:extLst>
          </p:cNvPr>
          <p:cNvSpPr>
            <a:spLocks noGrp="1"/>
          </p:cNvSpPr>
          <p:nvPr>
            <p:ph type="title"/>
          </p:nvPr>
        </p:nvSpPr>
        <p:spPr/>
        <p:txBody>
          <a:bodyPr/>
          <a:lstStyle/>
          <a:p>
            <a:r>
              <a:rPr lang="es-MX" dirty="0"/>
              <a:t>Contenido</a:t>
            </a:r>
          </a:p>
        </p:txBody>
      </p:sp>
      <p:graphicFrame>
        <p:nvGraphicFramePr>
          <p:cNvPr id="4" name="Diagrama 3">
            <a:extLst>
              <a:ext uri="{FF2B5EF4-FFF2-40B4-BE49-F238E27FC236}">
                <a16:creationId xmlns:a16="http://schemas.microsoft.com/office/drawing/2014/main" id="{D96C1ED2-DC92-4DBC-9B25-CAA6D5D9B308}"/>
              </a:ext>
            </a:extLst>
          </p:cNvPr>
          <p:cNvGraphicFramePr/>
          <p:nvPr>
            <p:extLst>
              <p:ext uri="{D42A27DB-BD31-4B8C-83A1-F6EECF244321}">
                <p14:modId xmlns:p14="http://schemas.microsoft.com/office/powerpoint/2010/main" val="192155915"/>
              </p:ext>
            </p:extLst>
          </p:nvPr>
        </p:nvGraphicFramePr>
        <p:xfrm>
          <a:off x="4236453" y="1200150"/>
          <a:ext cx="6050472"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descr="Imagen que contiene reloj&#10;&#10;Descripción generada automáticamente">
            <a:extLst>
              <a:ext uri="{FF2B5EF4-FFF2-40B4-BE49-F238E27FC236}">
                <a16:creationId xmlns:a16="http://schemas.microsoft.com/office/drawing/2014/main" id="{1C280021-F9F6-4538-9A50-16A79FBC58BA}"/>
              </a:ext>
            </a:extLst>
          </p:cNvPr>
          <p:cNvPicPr>
            <a:picLocks noChangeAspect="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val="0"/>
              </a:ext>
            </a:extLst>
          </a:blip>
          <a:srcRect r="21818"/>
          <a:stretch/>
        </p:blipFill>
        <p:spPr>
          <a:xfrm>
            <a:off x="-350892" y="1643285"/>
            <a:ext cx="4958987" cy="3571429"/>
          </a:xfrm>
          <a:prstGeom prst="rect">
            <a:avLst/>
          </a:prstGeom>
        </p:spPr>
      </p:pic>
    </p:spTree>
    <p:extLst>
      <p:ext uri="{BB962C8B-B14F-4D97-AF65-F5344CB8AC3E}">
        <p14:creationId xmlns:p14="http://schemas.microsoft.com/office/powerpoint/2010/main" val="13440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BBC53-5F5F-4AC0-97C0-16CD75950851}"/>
              </a:ext>
            </a:extLst>
          </p:cNvPr>
          <p:cNvSpPr>
            <a:spLocks noGrp="1"/>
          </p:cNvSpPr>
          <p:nvPr>
            <p:ph type="title"/>
          </p:nvPr>
        </p:nvSpPr>
        <p:spPr/>
        <p:txBody>
          <a:bodyPr/>
          <a:lstStyle/>
          <a:p>
            <a:r>
              <a:rPr lang="es-MX" dirty="0"/>
              <a:t>Objetivos</a:t>
            </a:r>
          </a:p>
        </p:txBody>
      </p:sp>
      <p:sp>
        <p:nvSpPr>
          <p:cNvPr id="3" name="Marcador de contenido 2">
            <a:extLst>
              <a:ext uri="{FF2B5EF4-FFF2-40B4-BE49-F238E27FC236}">
                <a16:creationId xmlns:a16="http://schemas.microsoft.com/office/drawing/2014/main" id="{C3F22214-9213-4591-987D-CFBC1250B15B}"/>
              </a:ext>
            </a:extLst>
          </p:cNvPr>
          <p:cNvSpPr>
            <a:spLocks noGrp="1"/>
          </p:cNvSpPr>
          <p:nvPr>
            <p:ph idx="1"/>
          </p:nvPr>
        </p:nvSpPr>
        <p:spPr>
          <a:xfrm>
            <a:off x="838200" y="2307510"/>
            <a:ext cx="10515600" cy="3107129"/>
          </a:xfrm>
        </p:spPr>
        <p:txBody>
          <a:bodyPr>
            <a:normAutofit/>
          </a:bodyPr>
          <a:lstStyle/>
          <a:p>
            <a:pPr marL="0" indent="0" algn="just">
              <a:buNone/>
            </a:pPr>
            <a:r>
              <a:rPr lang="es-ES" sz="3200" dirty="0">
                <a:latin typeface="Arial" panose="020B0604020202020204" pitchFamily="34" charset="0"/>
                <a:cs typeface="Arial" panose="020B0604020202020204" pitchFamily="34" charset="0"/>
              </a:rPr>
              <a:t>Diseñar y construir un biorreactor tipo Batch para la producción de bacterias ácido-lácticas aisladas a partir de hojarasca de la parroquia Mindo, provincia de Pichincha Ecuador.</a:t>
            </a:r>
            <a:endParaRPr lang="es-MX" sz="3200" dirty="0">
              <a:latin typeface="Arial" panose="020B0604020202020204" pitchFamily="34" charset="0"/>
              <a:cs typeface="Arial" panose="020B0604020202020204" pitchFamily="34" charset="0"/>
            </a:endParaRPr>
          </a:p>
          <a:p>
            <a:pPr algn="just"/>
            <a:endParaRPr lang="es-MX" sz="3200" dirty="0">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DC2D86FB-79DA-4F86-B7DA-590F57628E0E}"/>
              </a:ext>
            </a:extLst>
          </p:cNvPr>
          <p:cNvGrpSpPr/>
          <p:nvPr/>
        </p:nvGrpSpPr>
        <p:grpSpPr>
          <a:xfrm>
            <a:off x="1131517" y="1502025"/>
            <a:ext cx="5244074" cy="469306"/>
            <a:chOff x="744993" y="938613"/>
            <a:chExt cx="5244074" cy="469306"/>
          </a:xfrm>
          <a:scene3d>
            <a:camera prst="orthographicFront"/>
            <a:lightRig rig="flat" dir="t"/>
          </a:scene3d>
        </p:grpSpPr>
        <p:sp>
          <p:nvSpPr>
            <p:cNvPr id="6" name="Rectángulo 5">
              <a:extLst>
                <a:ext uri="{FF2B5EF4-FFF2-40B4-BE49-F238E27FC236}">
                  <a16:creationId xmlns:a16="http://schemas.microsoft.com/office/drawing/2014/main" id="{3FDF970E-33BB-48F4-B14C-FB5FF408C147}"/>
                </a:ext>
              </a:extLst>
            </p:cNvPr>
            <p:cNvSpPr/>
            <p:nvPr/>
          </p:nvSpPr>
          <p:spPr>
            <a:xfrm>
              <a:off x="744993" y="938613"/>
              <a:ext cx="5244074" cy="469306"/>
            </a:xfrm>
            <a:prstGeom prst="rect">
              <a:avLst/>
            </a:prstGeom>
            <a:solidFill>
              <a:srgbClr val="719EBF"/>
            </a:solidFill>
            <a:ln>
              <a:solidFill>
                <a:srgbClr val="A1BA8A"/>
              </a:solidFill>
            </a:ln>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7" name="CuadroTexto 6">
              <a:extLst>
                <a:ext uri="{FF2B5EF4-FFF2-40B4-BE49-F238E27FC236}">
                  <a16:creationId xmlns:a16="http://schemas.microsoft.com/office/drawing/2014/main" id="{4B540601-9302-4F70-AF28-2F9D78E85370}"/>
                </a:ext>
              </a:extLst>
            </p:cNvPr>
            <p:cNvSpPr txBox="1"/>
            <p:nvPr/>
          </p:nvSpPr>
          <p:spPr>
            <a:xfrm>
              <a:off x="744993" y="938613"/>
              <a:ext cx="5244074" cy="4693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72512" tIns="60960" rIns="60960" bIns="60960" numCol="1" spcCol="1270" anchor="ctr" anchorCtr="0">
              <a:noAutofit/>
            </a:bodyPr>
            <a:lstStyle/>
            <a:p>
              <a:pPr marL="0" lvl="0" indent="0" algn="l" defTabSz="1066800">
                <a:lnSpc>
                  <a:spcPct val="90000"/>
                </a:lnSpc>
                <a:spcBef>
                  <a:spcPct val="0"/>
                </a:spcBef>
                <a:spcAft>
                  <a:spcPct val="35000"/>
                </a:spcAft>
                <a:buNone/>
              </a:pPr>
              <a:r>
                <a:rPr lang="es-ES" sz="2400" kern="1200" dirty="0">
                  <a:solidFill>
                    <a:schemeClr val="bg1"/>
                  </a:solidFill>
                  <a:latin typeface="Arial" panose="020B0604020202020204" pitchFamily="34" charset="0"/>
                  <a:cs typeface="Arial" panose="020B0604020202020204" pitchFamily="34" charset="0"/>
                </a:rPr>
                <a:t>Objetivo General</a:t>
              </a:r>
            </a:p>
          </p:txBody>
        </p:sp>
      </p:grpSp>
      <p:sp>
        <p:nvSpPr>
          <p:cNvPr id="5" name="Elipse 4">
            <a:extLst>
              <a:ext uri="{FF2B5EF4-FFF2-40B4-BE49-F238E27FC236}">
                <a16:creationId xmlns:a16="http://schemas.microsoft.com/office/drawing/2014/main" id="{15615041-C1ED-4EC2-9494-66484C5CB3EE}"/>
              </a:ext>
            </a:extLst>
          </p:cNvPr>
          <p:cNvSpPr/>
          <p:nvPr/>
        </p:nvSpPr>
        <p:spPr>
          <a:xfrm>
            <a:off x="838200" y="1443361"/>
            <a:ext cx="586633" cy="586633"/>
          </a:xfrm>
          <a:prstGeom prst="ellipse">
            <a:avLst/>
          </a:prstGeom>
          <a:ln w="28575">
            <a:solidFill>
              <a:srgbClr val="719EBF"/>
            </a:solidFill>
          </a:ln>
        </p:spPr>
        <p:style>
          <a:lnRef idx="1">
            <a:scrgbClr r="0" g="0" b="0"/>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405496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BBC53-5F5F-4AC0-97C0-16CD75950851}"/>
              </a:ext>
            </a:extLst>
          </p:cNvPr>
          <p:cNvSpPr>
            <a:spLocks noGrp="1"/>
          </p:cNvSpPr>
          <p:nvPr>
            <p:ph type="title"/>
          </p:nvPr>
        </p:nvSpPr>
        <p:spPr/>
        <p:txBody>
          <a:bodyPr/>
          <a:lstStyle/>
          <a:p>
            <a:r>
              <a:rPr lang="es-MX" dirty="0"/>
              <a:t>Objetivos</a:t>
            </a:r>
          </a:p>
        </p:txBody>
      </p:sp>
      <p:sp>
        <p:nvSpPr>
          <p:cNvPr id="3" name="Marcador de contenido 2">
            <a:extLst>
              <a:ext uri="{FF2B5EF4-FFF2-40B4-BE49-F238E27FC236}">
                <a16:creationId xmlns:a16="http://schemas.microsoft.com/office/drawing/2014/main" id="{C3F22214-9213-4591-987D-CFBC1250B15B}"/>
              </a:ext>
            </a:extLst>
          </p:cNvPr>
          <p:cNvSpPr>
            <a:spLocks noGrp="1"/>
          </p:cNvSpPr>
          <p:nvPr>
            <p:ph idx="1"/>
          </p:nvPr>
        </p:nvSpPr>
        <p:spPr>
          <a:xfrm>
            <a:off x="838200" y="2307510"/>
            <a:ext cx="10515600" cy="3107129"/>
          </a:xfrm>
        </p:spPr>
        <p:txBody>
          <a:bodyPr>
            <a:normAutofit fontScale="92500" lnSpcReduction="10000"/>
          </a:bodyPr>
          <a:lstStyle/>
          <a:p>
            <a:pPr lvl="0"/>
            <a:r>
              <a:rPr lang="es-ES" dirty="0">
                <a:latin typeface="Arial" panose="020B0604020202020204" pitchFamily="34" charset="0"/>
                <a:cs typeface="Arial" panose="020B0604020202020204" pitchFamily="34" charset="0"/>
              </a:rPr>
              <a:t>Aislar e identificar bacterias ácido-lácticas asociadas a la microbiota de hojarasca de la parroquia Mindo, mediante pruebas bioquímicas y cultivo en medio selectivo Man, </a:t>
            </a:r>
            <a:r>
              <a:rPr lang="es-ES" dirty="0" err="1">
                <a:latin typeface="Arial" panose="020B0604020202020204" pitchFamily="34" charset="0"/>
                <a:cs typeface="Arial" panose="020B0604020202020204" pitchFamily="34" charset="0"/>
              </a:rPr>
              <a:t>Rogosa</a:t>
            </a:r>
            <a:r>
              <a:rPr lang="es-ES" dirty="0">
                <a:latin typeface="Arial" panose="020B0604020202020204" pitchFamily="34" charset="0"/>
                <a:cs typeface="Arial" panose="020B0604020202020204" pitchFamily="34" charset="0"/>
              </a:rPr>
              <a:t>, Sharpe (MRS).</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Producir a escala piloto un consorcio de bacterias ácido-lácticas en una solución con melaza al 20 % p/v. </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Dimensionar y construir el biorreactor y determinar las condiciones óptimas de fermentación variando parámetros de temperatura vs. tiempo.</a:t>
            </a:r>
            <a:endParaRPr lang="es-MX" dirty="0">
              <a:latin typeface="Arial" panose="020B0604020202020204" pitchFamily="34" charset="0"/>
              <a:cs typeface="Arial" panose="020B0604020202020204" pitchFamily="34" charset="0"/>
            </a:endParaRPr>
          </a:p>
          <a:p>
            <a:pPr algn="just"/>
            <a:endParaRPr lang="es-MX" sz="3200" dirty="0">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DC2D86FB-79DA-4F86-B7DA-590F57628E0E}"/>
              </a:ext>
            </a:extLst>
          </p:cNvPr>
          <p:cNvGrpSpPr/>
          <p:nvPr/>
        </p:nvGrpSpPr>
        <p:grpSpPr>
          <a:xfrm>
            <a:off x="1131517" y="1502025"/>
            <a:ext cx="5244074" cy="469306"/>
            <a:chOff x="744993" y="938613"/>
            <a:chExt cx="5244074" cy="469306"/>
          </a:xfrm>
          <a:scene3d>
            <a:camera prst="orthographicFront"/>
            <a:lightRig rig="flat" dir="t"/>
          </a:scene3d>
        </p:grpSpPr>
        <p:sp>
          <p:nvSpPr>
            <p:cNvPr id="6" name="Rectángulo 5">
              <a:extLst>
                <a:ext uri="{FF2B5EF4-FFF2-40B4-BE49-F238E27FC236}">
                  <a16:creationId xmlns:a16="http://schemas.microsoft.com/office/drawing/2014/main" id="{3FDF970E-33BB-48F4-B14C-FB5FF408C147}"/>
                </a:ext>
              </a:extLst>
            </p:cNvPr>
            <p:cNvSpPr/>
            <p:nvPr/>
          </p:nvSpPr>
          <p:spPr>
            <a:xfrm>
              <a:off x="744993" y="938613"/>
              <a:ext cx="5244074" cy="469306"/>
            </a:xfrm>
            <a:prstGeom prst="rect">
              <a:avLst/>
            </a:prstGeom>
            <a:solidFill>
              <a:srgbClr val="719EBF"/>
            </a:solidFill>
            <a:ln>
              <a:solidFill>
                <a:srgbClr val="A1BA8A"/>
              </a:solidFill>
            </a:ln>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7" name="CuadroTexto 6">
              <a:extLst>
                <a:ext uri="{FF2B5EF4-FFF2-40B4-BE49-F238E27FC236}">
                  <a16:creationId xmlns:a16="http://schemas.microsoft.com/office/drawing/2014/main" id="{4B540601-9302-4F70-AF28-2F9D78E85370}"/>
                </a:ext>
              </a:extLst>
            </p:cNvPr>
            <p:cNvSpPr txBox="1"/>
            <p:nvPr/>
          </p:nvSpPr>
          <p:spPr>
            <a:xfrm>
              <a:off x="744993" y="938613"/>
              <a:ext cx="5244074" cy="4693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72512" tIns="60960" rIns="60960" bIns="60960" numCol="1" spcCol="1270" anchor="ctr" anchorCtr="0">
              <a:noAutofit/>
            </a:bodyPr>
            <a:lstStyle/>
            <a:p>
              <a:pPr marL="0" lvl="0" indent="0" algn="l" defTabSz="1066800">
                <a:lnSpc>
                  <a:spcPct val="90000"/>
                </a:lnSpc>
                <a:spcBef>
                  <a:spcPct val="0"/>
                </a:spcBef>
                <a:spcAft>
                  <a:spcPct val="35000"/>
                </a:spcAft>
                <a:buNone/>
              </a:pPr>
              <a:r>
                <a:rPr lang="es-ES" sz="2400" kern="1200" dirty="0">
                  <a:solidFill>
                    <a:schemeClr val="bg1"/>
                  </a:solidFill>
                  <a:latin typeface="Arial" panose="020B0604020202020204" pitchFamily="34" charset="0"/>
                  <a:cs typeface="Arial" panose="020B0604020202020204" pitchFamily="34" charset="0"/>
                </a:rPr>
                <a:t>Objetivos Específicos</a:t>
              </a:r>
            </a:p>
          </p:txBody>
        </p:sp>
      </p:grpSp>
      <p:sp>
        <p:nvSpPr>
          <p:cNvPr id="5" name="Elipse 4">
            <a:extLst>
              <a:ext uri="{FF2B5EF4-FFF2-40B4-BE49-F238E27FC236}">
                <a16:creationId xmlns:a16="http://schemas.microsoft.com/office/drawing/2014/main" id="{15615041-C1ED-4EC2-9494-66484C5CB3EE}"/>
              </a:ext>
            </a:extLst>
          </p:cNvPr>
          <p:cNvSpPr/>
          <p:nvPr/>
        </p:nvSpPr>
        <p:spPr>
          <a:xfrm>
            <a:off x="838200" y="1443361"/>
            <a:ext cx="586633" cy="586633"/>
          </a:xfrm>
          <a:prstGeom prst="ellipse">
            <a:avLst/>
          </a:prstGeom>
          <a:ln w="28575">
            <a:solidFill>
              <a:srgbClr val="719EBF"/>
            </a:solidFill>
          </a:ln>
        </p:spPr>
        <p:style>
          <a:lnRef idx="1">
            <a:scrgbClr r="0" g="0" b="0"/>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4455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4492</TotalTime>
  <Words>2162</Words>
  <Application>Microsoft Office PowerPoint</Application>
  <PresentationFormat>Panorámica</PresentationFormat>
  <Paragraphs>443</Paragraphs>
  <Slides>33</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39" baseType="lpstr">
      <vt:lpstr>Arial</vt:lpstr>
      <vt:lpstr>Calibri</vt:lpstr>
      <vt:lpstr>Calibri Light</vt:lpstr>
      <vt:lpstr>Cambria Math</vt:lpstr>
      <vt:lpstr>Tema de Office</vt:lpstr>
      <vt:lpstr>CorelDRAW</vt:lpstr>
      <vt:lpstr>“Diseño y construcción de un biorreactor tipo Batch, para la producción de bacterias ácido-lácticas aisladas a partir de hojarasca de la parroquia Mindo, Provincia de Pichincha, Ecuador”</vt:lpstr>
      <vt:lpstr>Contenido</vt:lpstr>
      <vt:lpstr>Contenido</vt:lpstr>
      <vt:lpstr>Introducción</vt:lpstr>
      <vt:lpstr>Introducción</vt:lpstr>
      <vt:lpstr>Introducción</vt:lpstr>
      <vt:lpstr>Contenido</vt:lpstr>
      <vt:lpstr>Objetivos</vt:lpstr>
      <vt:lpstr>Objetivos</vt:lpstr>
      <vt:lpstr>Contenido</vt:lpstr>
      <vt:lpstr>Materiales y Métodos</vt:lpstr>
      <vt:lpstr>Materiales y Métodos</vt:lpstr>
      <vt:lpstr>Materiales y Métodos</vt:lpstr>
      <vt:lpstr>Materiales y Métodos</vt:lpstr>
      <vt:lpstr>Contenido</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Contenido</vt:lpstr>
      <vt:lpstr>Conclusiones</vt:lpstr>
      <vt:lpstr>Conclusiones</vt:lpstr>
      <vt:lpstr>Contenido</vt:lpstr>
      <vt:lpstr>Recomendaciones</vt:lpstr>
      <vt:lpstr>Agradecimientos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Stiwar Jaramillo Davila</dc:creator>
  <cp:lastModifiedBy>Stiwar Jaramillo Davila</cp:lastModifiedBy>
  <cp:revision>112</cp:revision>
  <dcterms:created xsi:type="dcterms:W3CDTF">2020-09-24T14:50:30Z</dcterms:created>
  <dcterms:modified xsi:type="dcterms:W3CDTF">2020-10-22T05:30:27Z</dcterms:modified>
</cp:coreProperties>
</file>