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78" r:id="rId1"/>
  </p:sldMasterIdLst>
  <p:notesMasterIdLst>
    <p:notesMasterId r:id="rId47"/>
  </p:notesMasterIdLst>
  <p:handoutMasterIdLst>
    <p:handoutMasterId r:id="rId48"/>
  </p:handoutMasterIdLst>
  <p:sldIdLst>
    <p:sldId id="278" r:id="rId2"/>
    <p:sldId id="257" r:id="rId3"/>
    <p:sldId id="260" r:id="rId4"/>
    <p:sldId id="320" r:id="rId5"/>
    <p:sldId id="259" r:id="rId6"/>
    <p:sldId id="294" r:id="rId7"/>
    <p:sldId id="283" r:id="rId8"/>
    <p:sldId id="284" r:id="rId9"/>
    <p:sldId id="286" r:id="rId10"/>
    <p:sldId id="295" r:id="rId11"/>
    <p:sldId id="289" r:id="rId12"/>
    <p:sldId id="264" r:id="rId13"/>
    <p:sldId id="333" r:id="rId14"/>
    <p:sldId id="297" r:id="rId15"/>
    <p:sldId id="298" r:id="rId16"/>
    <p:sldId id="299" r:id="rId17"/>
    <p:sldId id="300" r:id="rId18"/>
    <p:sldId id="301" r:id="rId19"/>
    <p:sldId id="304" r:id="rId20"/>
    <p:sldId id="305" r:id="rId21"/>
    <p:sldId id="266" r:id="rId22"/>
    <p:sldId id="267" r:id="rId23"/>
    <p:sldId id="306" r:id="rId24"/>
    <p:sldId id="307" r:id="rId25"/>
    <p:sldId id="269" r:id="rId26"/>
    <p:sldId id="311" r:id="rId27"/>
    <p:sldId id="312" r:id="rId28"/>
    <p:sldId id="331" r:id="rId29"/>
    <p:sldId id="332" r:id="rId30"/>
    <p:sldId id="323" r:id="rId31"/>
    <p:sldId id="328" r:id="rId32"/>
    <p:sldId id="319" r:id="rId33"/>
    <p:sldId id="324" r:id="rId34"/>
    <p:sldId id="329" r:id="rId35"/>
    <p:sldId id="325" r:id="rId36"/>
    <p:sldId id="313" r:id="rId37"/>
    <p:sldId id="314" r:id="rId38"/>
    <p:sldId id="272" r:id="rId39"/>
    <p:sldId id="318" r:id="rId40"/>
    <p:sldId id="326" r:id="rId41"/>
    <p:sldId id="317" r:id="rId42"/>
    <p:sldId id="273" r:id="rId43"/>
    <p:sldId id="327" r:id="rId44"/>
    <p:sldId id="315" r:id="rId45"/>
    <p:sldId id="274" r:id="rId46"/>
  </p:sldIdLst>
  <p:sldSz cx="12192000" cy="6858000"/>
  <p:notesSz cx="6858000" cy="9313863"/>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search_ai_vr@outlook.es" initials="r" lastIdx="4" clrIdx="0">
    <p:extLst>
      <p:ext uri="{19B8F6BF-5375-455C-9EA6-DF929625EA0E}">
        <p15:presenceInfo xmlns:p15="http://schemas.microsoft.com/office/powerpoint/2012/main" userId="959d4550a6a4290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3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50" autoAdjust="0"/>
    <p:restoredTop sz="91144" autoAdjust="0"/>
  </p:normalViewPr>
  <p:slideViewPr>
    <p:cSldViewPr snapToGrid="0">
      <p:cViewPr varScale="1">
        <p:scale>
          <a:sx n="105" d="100"/>
          <a:sy n="105" d="100"/>
        </p:scale>
        <p:origin x="46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F:\ALEX\tesis%20alex\TesisCapitulos\Datos%20para%20estudio\Data\DatosOrigen\iNVENTARIO\AlumnosPeriodo201811Agos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F:\ALEX\tesis%20alex\TesisCapitulos\Datos%20para%20estudio\Data\DatosOrigen\iNVENTARIO\AlumnosPeriodo201811Agost.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F:\ALEX\tesis%20alex\TesisCapitulos\Datos%20para%20estudio\Data\DatosOrigen\iNVENTARIO\AlumnosPeriodo201811Agos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[AlumnosPeriodo201811Agost.xlsx]Hoja8!Tabla dinámica1</c:name>
    <c:fmtId val="-1"/>
  </c:pivotSource>
  <c:chart>
    <c:autoTitleDeleted val="0"/>
    <c:pivotFmts>
      <c:pivotFmt>
        <c:idx val="0"/>
      </c:pivotFmt>
      <c:pivotFmt>
        <c:idx val="1"/>
      </c:pivotFmt>
      <c:pivotFmt>
        <c:idx val="2"/>
      </c:pivotFmt>
      <c:pivotFmt>
        <c:idx val="3"/>
      </c:pivotFmt>
      <c:pivotFmt>
        <c:idx val="4"/>
      </c:pivotFmt>
      <c:pivotFmt>
        <c:idx val="5"/>
      </c:pivotFmt>
      <c:pivotFmt>
        <c:idx val="6"/>
      </c:pivotFmt>
      <c:pivotFmt>
        <c:idx val="7"/>
        <c:spPr>
          <a:solidFill>
            <a:schemeClr val="accent1"/>
          </a:solidFill>
          <a:ln>
            <a:noFill/>
          </a:ln>
          <a:effectLst/>
        </c:spPr>
        <c:marker>
          <c:symbol val="x"/>
          <c:size val="6"/>
          <c:spPr>
            <a:noFill/>
            <a:ln w="9525">
              <a:solidFill>
                <a:schemeClr val="accent4"/>
              </a:solidFill>
              <a:round/>
            </a:ln>
            <a:effectLst/>
          </c:spPr>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star"/>
          <c:size val="6"/>
          <c:spPr>
            <a:noFill/>
            <a:ln w="9525">
              <a:solidFill>
                <a:schemeClr val="accent5"/>
              </a:solidFill>
              <a:round/>
            </a:ln>
            <a:effectLst/>
          </c:spPr>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circle"/>
          <c:size val="6"/>
          <c:spPr>
            <a:solidFill>
              <a:schemeClr val="accent6"/>
            </a:solidFill>
            <a:ln w="9525">
              <a:solidFill>
                <a:schemeClr val="accent6"/>
              </a:solidFill>
              <a:round/>
            </a:ln>
            <a:effectLst/>
          </c:spPr>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plus"/>
          <c:size val="6"/>
          <c:spPr>
            <a:noFill/>
            <a:ln w="9525">
              <a:solidFill>
                <a:schemeClr val="accent1">
                  <a:lumMod val="60000"/>
                </a:schemeClr>
              </a:solidFill>
              <a:round/>
            </a:ln>
            <a:effectLst/>
          </c:spPr>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diamond"/>
          <c:size val="6"/>
          <c:spPr>
            <a:solidFill>
              <a:schemeClr val="accent1"/>
            </a:solidFill>
            <a:ln w="9525">
              <a:solidFill>
                <a:schemeClr val="accent1"/>
              </a:solidFill>
              <a:round/>
            </a:ln>
            <a:effectLst/>
          </c:spPr>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square"/>
          <c:size val="6"/>
          <c:spPr>
            <a:solidFill>
              <a:schemeClr val="accent2"/>
            </a:solidFill>
            <a:ln w="9525">
              <a:solidFill>
                <a:schemeClr val="accent2"/>
              </a:solidFill>
              <a:round/>
            </a:ln>
            <a:effectLst/>
          </c:spPr>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triangle"/>
          <c:size val="6"/>
          <c:spPr>
            <a:solidFill>
              <a:schemeClr val="accent3"/>
            </a:solidFill>
            <a:ln w="9525">
              <a:solidFill>
                <a:schemeClr val="accent3"/>
              </a:solidFill>
              <a:round/>
            </a:ln>
            <a:effectLst/>
          </c:spPr>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Hoja8!$B$3:$B$4</c:f>
              <c:strCache>
                <c:ptCount val="1"/>
                <c:pt idx="0">
                  <c:v>CADM</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Hoja8!$A$5:$A$12</c:f>
              <c:strCache>
                <c:ptCount val="7"/>
                <c:pt idx="0">
                  <c:v>BLQ01A</c:v>
                </c:pt>
                <c:pt idx="1">
                  <c:v>BLQ01B</c:v>
                </c:pt>
                <c:pt idx="2">
                  <c:v>BLQ01C</c:v>
                </c:pt>
                <c:pt idx="3">
                  <c:v>BLQ01D</c:v>
                </c:pt>
                <c:pt idx="4">
                  <c:v>BLQ01E</c:v>
                </c:pt>
                <c:pt idx="5">
                  <c:v>BLQ01G</c:v>
                </c:pt>
                <c:pt idx="6">
                  <c:v>BLQ01H</c:v>
                </c:pt>
              </c:strCache>
            </c:strRef>
          </c:cat>
          <c:val>
            <c:numRef>
              <c:f>Hoja8!$B$5:$B$12</c:f>
              <c:numCache>
                <c:formatCode>General</c:formatCode>
                <c:ptCount val="7"/>
                <c:pt idx="0">
                  <c:v>262</c:v>
                </c:pt>
                <c:pt idx="1">
                  <c:v>153</c:v>
                </c:pt>
                <c:pt idx="2">
                  <c:v>90</c:v>
                </c:pt>
                <c:pt idx="3">
                  <c:v>21</c:v>
                </c:pt>
                <c:pt idx="5">
                  <c:v>4</c:v>
                </c:pt>
                <c:pt idx="6">
                  <c:v>2</c:v>
                </c:pt>
              </c:numCache>
            </c:numRef>
          </c:val>
          <c:extLst>
            <c:ext xmlns:c16="http://schemas.microsoft.com/office/drawing/2014/chart" uri="{C3380CC4-5D6E-409C-BE32-E72D297353CC}">
              <c16:uniqueId val="{00000000-E103-4E56-941E-85E58BA9AB9C}"/>
            </c:ext>
          </c:extLst>
        </c:ser>
        <c:ser>
          <c:idx val="1"/>
          <c:order val="1"/>
          <c:tx>
            <c:strRef>
              <c:f>Hoja8!$C$3:$C$4</c:f>
              <c:strCache>
                <c:ptCount val="1"/>
                <c:pt idx="0">
                  <c:v>CHUM</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Hoja8!$A$5:$A$12</c:f>
              <c:strCache>
                <c:ptCount val="7"/>
                <c:pt idx="0">
                  <c:v>BLQ01A</c:v>
                </c:pt>
                <c:pt idx="1">
                  <c:v>BLQ01B</c:v>
                </c:pt>
                <c:pt idx="2">
                  <c:v>BLQ01C</c:v>
                </c:pt>
                <c:pt idx="3">
                  <c:v>BLQ01D</c:v>
                </c:pt>
                <c:pt idx="4">
                  <c:v>BLQ01E</c:v>
                </c:pt>
                <c:pt idx="5">
                  <c:v>BLQ01G</c:v>
                </c:pt>
                <c:pt idx="6">
                  <c:v>BLQ01H</c:v>
                </c:pt>
              </c:strCache>
            </c:strRef>
          </c:cat>
          <c:val>
            <c:numRef>
              <c:f>Hoja8!$C$5:$C$12</c:f>
              <c:numCache>
                <c:formatCode>General</c:formatCode>
                <c:ptCount val="7"/>
                <c:pt idx="0">
                  <c:v>147</c:v>
                </c:pt>
                <c:pt idx="1">
                  <c:v>110</c:v>
                </c:pt>
                <c:pt idx="2">
                  <c:v>96</c:v>
                </c:pt>
                <c:pt idx="3">
                  <c:v>27</c:v>
                </c:pt>
                <c:pt idx="4">
                  <c:v>63</c:v>
                </c:pt>
                <c:pt idx="6">
                  <c:v>8</c:v>
                </c:pt>
              </c:numCache>
            </c:numRef>
          </c:val>
          <c:extLst>
            <c:ext xmlns:c16="http://schemas.microsoft.com/office/drawing/2014/chart" uri="{C3380CC4-5D6E-409C-BE32-E72D297353CC}">
              <c16:uniqueId val="{00000001-E103-4E56-941E-85E58BA9AB9C}"/>
            </c:ext>
          </c:extLst>
        </c:ser>
        <c:ser>
          <c:idx val="2"/>
          <c:order val="2"/>
          <c:tx>
            <c:strRef>
              <c:f>Hoja8!$D$3:$D$4</c:f>
              <c:strCache>
                <c:ptCount val="1"/>
                <c:pt idx="0">
                  <c:v>COMP</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Hoja8!$A$5:$A$12</c:f>
              <c:strCache>
                <c:ptCount val="7"/>
                <c:pt idx="0">
                  <c:v>BLQ01A</c:v>
                </c:pt>
                <c:pt idx="1">
                  <c:v>BLQ01B</c:v>
                </c:pt>
                <c:pt idx="2">
                  <c:v>BLQ01C</c:v>
                </c:pt>
                <c:pt idx="3">
                  <c:v>BLQ01D</c:v>
                </c:pt>
                <c:pt idx="4">
                  <c:v>BLQ01E</c:v>
                </c:pt>
                <c:pt idx="5">
                  <c:v>BLQ01G</c:v>
                </c:pt>
                <c:pt idx="6">
                  <c:v>BLQ01H</c:v>
                </c:pt>
              </c:strCache>
            </c:strRef>
          </c:cat>
          <c:val>
            <c:numRef>
              <c:f>Hoja8!$D$5:$D$12</c:f>
              <c:numCache>
                <c:formatCode>General</c:formatCode>
                <c:ptCount val="7"/>
                <c:pt idx="5">
                  <c:v>108</c:v>
                </c:pt>
                <c:pt idx="6">
                  <c:v>79</c:v>
                </c:pt>
              </c:numCache>
            </c:numRef>
          </c:val>
          <c:extLst>
            <c:ext xmlns:c16="http://schemas.microsoft.com/office/drawing/2014/chart" uri="{C3380CC4-5D6E-409C-BE32-E72D297353CC}">
              <c16:uniqueId val="{00000002-E103-4E56-941E-85E58BA9AB9C}"/>
            </c:ext>
          </c:extLst>
        </c:ser>
        <c:ser>
          <c:idx val="3"/>
          <c:order val="3"/>
          <c:tx>
            <c:strRef>
              <c:f>Hoja8!$E$3:$E$4</c:f>
              <c:strCache>
                <c:ptCount val="1"/>
                <c:pt idx="0">
                  <c:v>CVDA</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Hoja8!$A$5:$A$12</c:f>
              <c:strCache>
                <c:ptCount val="7"/>
                <c:pt idx="0">
                  <c:v>BLQ01A</c:v>
                </c:pt>
                <c:pt idx="1">
                  <c:v>BLQ01B</c:v>
                </c:pt>
                <c:pt idx="2">
                  <c:v>BLQ01C</c:v>
                </c:pt>
                <c:pt idx="3">
                  <c:v>BLQ01D</c:v>
                </c:pt>
                <c:pt idx="4">
                  <c:v>BLQ01E</c:v>
                </c:pt>
                <c:pt idx="5">
                  <c:v>BLQ01G</c:v>
                </c:pt>
                <c:pt idx="6">
                  <c:v>BLQ01H</c:v>
                </c:pt>
              </c:strCache>
            </c:strRef>
          </c:cat>
          <c:val>
            <c:numRef>
              <c:f>Hoja8!$E$5:$E$12</c:f>
              <c:numCache>
                <c:formatCode>General</c:formatCode>
                <c:ptCount val="7"/>
                <c:pt idx="0">
                  <c:v>62</c:v>
                </c:pt>
                <c:pt idx="1">
                  <c:v>30</c:v>
                </c:pt>
                <c:pt idx="2">
                  <c:v>34</c:v>
                </c:pt>
                <c:pt idx="3">
                  <c:v>6</c:v>
                </c:pt>
              </c:numCache>
            </c:numRef>
          </c:val>
          <c:extLst>
            <c:ext xmlns:c16="http://schemas.microsoft.com/office/drawing/2014/chart" uri="{C3380CC4-5D6E-409C-BE32-E72D297353CC}">
              <c16:uniqueId val="{00000003-E103-4E56-941E-85E58BA9AB9C}"/>
            </c:ext>
          </c:extLst>
        </c:ser>
        <c:ser>
          <c:idx val="4"/>
          <c:order val="4"/>
          <c:tx>
            <c:strRef>
              <c:f>Hoja8!$F$3:$F$4</c:f>
              <c:strCache>
                <c:ptCount val="1"/>
                <c:pt idx="0">
                  <c:v>ELEE</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Hoja8!$A$5:$A$12</c:f>
              <c:strCache>
                <c:ptCount val="7"/>
                <c:pt idx="0">
                  <c:v>BLQ01A</c:v>
                </c:pt>
                <c:pt idx="1">
                  <c:v>BLQ01B</c:v>
                </c:pt>
                <c:pt idx="2">
                  <c:v>BLQ01C</c:v>
                </c:pt>
                <c:pt idx="3">
                  <c:v>BLQ01D</c:v>
                </c:pt>
                <c:pt idx="4">
                  <c:v>BLQ01E</c:v>
                </c:pt>
                <c:pt idx="5">
                  <c:v>BLQ01G</c:v>
                </c:pt>
                <c:pt idx="6">
                  <c:v>BLQ01H</c:v>
                </c:pt>
              </c:strCache>
            </c:strRef>
          </c:cat>
          <c:val>
            <c:numRef>
              <c:f>Hoja8!$F$5:$F$12</c:f>
              <c:numCache>
                <c:formatCode>General</c:formatCode>
                <c:ptCount val="7"/>
                <c:pt idx="0">
                  <c:v>172</c:v>
                </c:pt>
                <c:pt idx="1">
                  <c:v>31</c:v>
                </c:pt>
                <c:pt idx="2">
                  <c:v>25</c:v>
                </c:pt>
                <c:pt idx="3">
                  <c:v>45</c:v>
                </c:pt>
                <c:pt idx="5">
                  <c:v>1</c:v>
                </c:pt>
                <c:pt idx="6">
                  <c:v>1</c:v>
                </c:pt>
              </c:numCache>
            </c:numRef>
          </c:val>
          <c:extLst>
            <c:ext xmlns:c16="http://schemas.microsoft.com/office/drawing/2014/chart" uri="{C3380CC4-5D6E-409C-BE32-E72D297353CC}">
              <c16:uniqueId val="{00000004-E103-4E56-941E-85E58BA9AB9C}"/>
            </c:ext>
          </c:extLst>
        </c:ser>
        <c:ser>
          <c:idx val="5"/>
          <c:order val="5"/>
          <c:tx>
            <c:strRef>
              <c:f>Hoja8!$G$3:$G$4</c:f>
              <c:strCache>
                <c:ptCount val="1"/>
                <c:pt idx="0">
                  <c:v>EMEC</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Hoja8!$A$5:$A$12</c:f>
              <c:strCache>
                <c:ptCount val="7"/>
                <c:pt idx="0">
                  <c:v>BLQ01A</c:v>
                </c:pt>
                <c:pt idx="1">
                  <c:v>BLQ01B</c:v>
                </c:pt>
                <c:pt idx="2">
                  <c:v>BLQ01C</c:v>
                </c:pt>
                <c:pt idx="3">
                  <c:v>BLQ01D</c:v>
                </c:pt>
                <c:pt idx="4">
                  <c:v>BLQ01E</c:v>
                </c:pt>
                <c:pt idx="5">
                  <c:v>BLQ01G</c:v>
                </c:pt>
                <c:pt idx="6">
                  <c:v>BLQ01H</c:v>
                </c:pt>
              </c:strCache>
            </c:strRef>
          </c:cat>
          <c:val>
            <c:numRef>
              <c:f>Hoja8!$G$5:$G$12</c:f>
              <c:numCache>
                <c:formatCode>General</c:formatCode>
                <c:ptCount val="7"/>
                <c:pt idx="0">
                  <c:v>14</c:v>
                </c:pt>
                <c:pt idx="1">
                  <c:v>46</c:v>
                </c:pt>
                <c:pt idx="2">
                  <c:v>76</c:v>
                </c:pt>
                <c:pt idx="3">
                  <c:v>3</c:v>
                </c:pt>
              </c:numCache>
            </c:numRef>
          </c:val>
          <c:extLst>
            <c:ext xmlns:c16="http://schemas.microsoft.com/office/drawing/2014/chart" uri="{C3380CC4-5D6E-409C-BE32-E72D297353CC}">
              <c16:uniqueId val="{00000005-E103-4E56-941E-85E58BA9AB9C}"/>
            </c:ext>
          </c:extLst>
        </c:ser>
        <c:ser>
          <c:idx val="6"/>
          <c:order val="6"/>
          <c:tx>
            <c:strRef>
              <c:f>Hoja8!$H$3:$H$4</c:f>
              <c:strCache>
                <c:ptCount val="1"/>
                <c:pt idx="0">
                  <c:v>EXCT</c:v>
                </c:pt>
              </c:strCache>
            </c:strRef>
          </c:tx>
          <c:spPr>
            <a:solidFill>
              <a:schemeClr val="accent1">
                <a:lumMod val="6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Hoja8!$A$5:$A$12</c:f>
              <c:strCache>
                <c:ptCount val="7"/>
                <c:pt idx="0">
                  <c:v>BLQ01A</c:v>
                </c:pt>
                <c:pt idx="1">
                  <c:v>BLQ01B</c:v>
                </c:pt>
                <c:pt idx="2">
                  <c:v>BLQ01C</c:v>
                </c:pt>
                <c:pt idx="3">
                  <c:v>BLQ01D</c:v>
                </c:pt>
                <c:pt idx="4">
                  <c:v>BLQ01E</c:v>
                </c:pt>
                <c:pt idx="5">
                  <c:v>BLQ01G</c:v>
                </c:pt>
                <c:pt idx="6">
                  <c:v>BLQ01H</c:v>
                </c:pt>
              </c:strCache>
            </c:strRef>
          </c:cat>
          <c:val>
            <c:numRef>
              <c:f>Hoja8!$H$5:$H$12</c:f>
              <c:numCache>
                <c:formatCode>General</c:formatCode>
                <c:ptCount val="7"/>
                <c:pt idx="0">
                  <c:v>77</c:v>
                </c:pt>
                <c:pt idx="1">
                  <c:v>150</c:v>
                </c:pt>
                <c:pt idx="2">
                  <c:v>42</c:v>
                </c:pt>
                <c:pt idx="3">
                  <c:v>25</c:v>
                </c:pt>
                <c:pt idx="5">
                  <c:v>13</c:v>
                </c:pt>
                <c:pt idx="6">
                  <c:v>6</c:v>
                </c:pt>
              </c:numCache>
            </c:numRef>
          </c:val>
          <c:extLst>
            <c:ext xmlns:c16="http://schemas.microsoft.com/office/drawing/2014/chart" uri="{C3380CC4-5D6E-409C-BE32-E72D297353CC}">
              <c16:uniqueId val="{00000006-E103-4E56-941E-85E58BA9AB9C}"/>
            </c:ext>
          </c:extLst>
        </c:ser>
        <c:dLbls>
          <c:dLblPos val="outEnd"/>
          <c:showLegendKey val="0"/>
          <c:showVal val="1"/>
          <c:showCatName val="0"/>
          <c:showSerName val="0"/>
          <c:showPercent val="0"/>
          <c:showBubbleSize val="0"/>
        </c:dLbls>
        <c:gapWidth val="444"/>
        <c:overlap val="-90"/>
        <c:axId val="-934678320"/>
        <c:axId val="-934691376"/>
      </c:barChart>
      <c:catAx>
        <c:axId val="-9346783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934691376"/>
        <c:crosses val="autoZero"/>
        <c:auto val="1"/>
        <c:lblAlgn val="ctr"/>
        <c:lblOffset val="100"/>
        <c:noMultiLvlLbl val="0"/>
      </c:catAx>
      <c:valAx>
        <c:axId val="-934691376"/>
        <c:scaling>
          <c:orientation val="minMax"/>
        </c:scaling>
        <c:delete val="1"/>
        <c:axPos val="l"/>
        <c:numFmt formatCode="General" sourceLinked="1"/>
        <c:majorTickMark val="none"/>
        <c:minorTickMark val="none"/>
        <c:tickLblPos val="nextTo"/>
        <c:crossAx val="-93467832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'Aulas Capacidad vs Alumnos'!$B$17</c:f>
              <c:strCache>
                <c:ptCount val="1"/>
                <c:pt idx="0">
                  <c:v>Número Alumnos</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0"/>
            <c:dispEq val="0"/>
          </c:trendline>
          <c:cat>
            <c:strRef>
              <c:f>'Aulas Capacidad vs Alumnos'!$A$18:$A$26</c:f>
              <c:strCache>
                <c:ptCount val="9"/>
                <c:pt idx="0">
                  <c:v>CADM</c:v>
                </c:pt>
                <c:pt idx="1">
                  <c:v>CHUM</c:v>
                </c:pt>
                <c:pt idx="2">
                  <c:v>COMP</c:v>
                </c:pt>
                <c:pt idx="3">
                  <c:v>CVDA</c:v>
                </c:pt>
                <c:pt idx="4">
                  <c:v>ELEE</c:v>
                </c:pt>
                <c:pt idx="5">
                  <c:v>EMEC</c:v>
                </c:pt>
                <c:pt idx="6">
                  <c:v>EXCT</c:v>
                </c:pt>
                <c:pt idx="7">
                  <c:v>SEGD</c:v>
                </c:pt>
                <c:pt idx="8">
                  <c:v>TCON</c:v>
                </c:pt>
              </c:strCache>
            </c:strRef>
          </c:cat>
          <c:val>
            <c:numRef>
              <c:f>'Aulas Capacidad vs Alumnos'!$B$18:$B$26</c:f>
              <c:numCache>
                <c:formatCode>General</c:formatCode>
                <c:ptCount val="9"/>
                <c:pt idx="0">
                  <c:v>13800</c:v>
                </c:pt>
                <c:pt idx="1">
                  <c:v>13405</c:v>
                </c:pt>
                <c:pt idx="2">
                  <c:v>3177</c:v>
                </c:pt>
                <c:pt idx="3">
                  <c:v>2697</c:v>
                </c:pt>
                <c:pt idx="4">
                  <c:v>6429</c:v>
                </c:pt>
                <c:pt idx="5">
                  <c:v>3373</c:v>
                </c:pt>
                <c:pt idx="6">
                  <c:v>8367</c:v>
                </c:pt>
                <c:pt idx="7">
                  <c:v>949</c:v>
                </c:pt>
                <c:pt idx="8">
                  <c:v>4000</c:v>
                </c:pt>
              </c:numCache>
            </c:numRef>
          </c:val>
          <c:extLst>
            <c:ext xmlns:c16="http://schemas.microsoft.com/office/drawing/2014/chart" uri="{C3380CC4-5D6E-409C-BE32-E72D297353CC}">
              <c16:uniqueId val="{00000000-6889-4FBF-B1E3-88C2AE3EB152}"/>
            </c:ext>
          </c:extLst>
        </c:ser>
        <c:ser>
          <c:idx val="1"/>
          <c:order val="1"/>
          <c:tx>
            <c:strRef>
              <c:f>'Aulas Capacidad vs Alumnos'!$C$17</c:f>
              <c:strCache>
                <c:ptCount val="1"/>
                <c:pt idx="0">
                  <c:v>Capacidad Aulas</c:v>
                </c:pt>
              </c:strCache>
            </c:strRef>
          </c:tx>
          <c:spPr>
            <a:solidFill>
              <a:schemeClr val="accent2"/>
            </a:solidFill>
            <a:ln>
              <a:noFill/>
            </a:ln>
            <a:effectLst/>
          </c:spPr>
          <c:invertIfNegative val="0"/>
          <c:trendline>
            <c:spPr>
              <a:ln w="19050" cap="rnd">
                <a:solidFill>
                  <a:schemeClr val="accent2"/>
                </a:solidFill>
                <a:prstDash val="sysDot"/>
              </a:ln>
              <a:effectLst/>
            </c:spPr>
            <c:trendlineType val="linear"/>
            <c:dispRSqr val="0"/>
            <c:dispEq val="0"/>
          </c:trendline>
          <c:cat>
            <c:strRef>
              <c:f>'Aulas Capacidad vs Alumnos'!$A$18:$A$26</c:f>
              <c:strCache>
                <c:ptCount val="9"/>
                <c:pt idx="0">
                  <c:v>CADM</c:v>
                </c:pt>
                <c:pt idx="1">
                  <c:v>CHUM</c:v>
                </c:pt>
                <c:pt idx="2">
                  <c:v>COMP</c:v>
                </c:pt>
                <c:pt idx="3">
                  <c:v>CVDA</c:v>
                </c:pt>
                <c:pt idx="4">
                  <c:v>ELEE</c:v>
                </c:pt>
                <c:pt idx="5">
                  <c:v>EMEC</c:v>
                </c:pt>
                <c:pt idx="6">
                  <c:v>EXCT</c:v>
                </c:pt>
                <c:pt idx="7">
                  <c:v>SEGD</c:v>
                </c:pt>
                <c:pt idx="8">
                  <c:v>TCON</c:v>
                </c:pt>
              </c:strCache>
            </c:strRef>
          </c:cat>
          <c:val>
            <c:numRef>
              <c:f>'Aulas Capacidad vs Alumnos'!$C$18:$C$26</c:f>
              <c:numCache>
                <c:formatCode>General</c:formatCode>
                <c:ptCount val="9"/>
                <c:pt idx="0">
                  <c:v>15650</c:v>
                </c:pt>
                <c:pt idx="1">
                  <c:v>14426</c:v>
                </c:pt>
                <c:pt idx="2">
                  <c:v>5610</c:v>
                </c:pt>
                <c:pt idx="3">
                  <c:v>3311</c:v>
                </c:pt>
                <c:pt idx="4">
                  <c:v>8327</c:v>
                </c:pt>
                <c:pt idx="5">
                  <c:v>6557</c:v>
                </c:pt>
                <c:pt idx="6">
                  <c:v>10264</c:v>
                </c:pt>
                <c:pt idx="7">
                  <c:v>1298</c:v>
                </c:pt>
                <c:pt idx="8">
                  <c:v>5470</c:v>
                </c:pt>
              </c:numCache>
            </c:numRef>
          </c:val>
          <c:extLst>
            <c:ext xmlns:c16="http://schemas.microsoft.com/office/drawing/2014/chart" uri="{C3380CC4-5D6E-409C-BE32-E72D297353CC}">
              <c16:uniqueId val="{00000001-6889-4FBF-B1E3-88C2AE3EB152}"/>
            </c:ext>
          </c:extLst>
        </c:ser>
        <c:dLbls>
          <c:showLegendKey val="0"/>
          <c:showVal val="0"/>
          <c:showCatName val="0"/>
          <c:showSerName val="0"/>
          <c:showPercent val="0"/>
          <c:showBubbleSize val="0"/>
        </c:dLbls>
        <c:gapWidth val="219"/>
        <c:overlap val="-27"/>
        <c:axId val="-934681040"/>
        <c:axId val="-934690288"/>
      </c:barChart>
      <c:catAx>
        <c:axId val="-9346810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4690288"/>
        <c:crosses val="autoZero"/>
        <c:auto val="1"/>
        <c:lblAlgn val="ctr"/>
        <c:lblOffset val="100"/>
        <c:noMultiLvlLbl val="0"/>
      </c:catAx>
      <c:valAx>
        <c:axId val="-934690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46810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PustosGeneral!$B$31</c:f>
              <c:strCache>
                <c:ptCount val="1"/>
                <c:pt idx="0">
                  <c:v>Número de Puestos</c:v>
                </c:pt>
              </c:strCache>
            </c:strRef>
          </c:tx>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2CA2-4986-A908-71F7EEC8AB1A}"/>
              </c:ext>
            </c:extLst>
          </c:dPt>
          <c:dPt>
            <c:idx val="1"/>
            <c:invertIfNegative val="0"/>
            <c:bubble3D val="0"/>
            <c:spPr>
              <a:solidFill>
                <a:srgbClr val="FF9900"/>
              </a:solidFill>
              <a:ln>
                <a:noFill/>
              </a:ln>
              <a:effectLst/>
            </c:spPr>
            <c:extLst>
              <c:ext xmlns:c16="http://schemas.microsoft.com/office/drawing/2014/chart" uri="{C3380CC4-5D6E-409C-BE32-E72D297353CC}">
                <c16:uniqueId val="{00000003-2CA2-4986-A908-71F7EEC8AB1A}"/>
              </c:ext>
            </c:extLst>
          </c:dPt>
          <c:dPt>
            <c:idx val="2"/>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5-2CA2-4986-A908-71F7EEC8AB1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PustosGeneral!$A$32:$A$34</c:f>
              <c:strCache>
                <c:ptCount val="3"/>
                <c:pt idx="0">
                  <c:v>Optimo</c:v>
                </c:pt>
                <c:pt idx="1">
                  <c:v>Subutilizado</c:v>
                </c:pt>
                <c:pt idx="2">
                  <c:v>Sobrepoblado</c:v>
                </c:pt>
              </c:strCache>
            </c:strRef>
          </c:cat>
          <c:val>
            <c:numRef>
              <c:f>PustosGeneral!$B$32:$B$34</c:f>
              <c:numCache>
                <c:formatCode>0</c:formatCode>
                <c:ptCount val="3"/>
                <c:pt idx="0">
                  <c:v>3914</c:v>
                </c:pt>
                <c:pt idx="1">
                  <c:v>19033</c:v>
                </c:pt>
                <c:pt idx="2">
                  <c:v>847</c:v>
                </c:pt>
              </c:numCache>
            </c:numRef>
          </c:val>
          <c:extLst>
            <c:ext xmlns:c16="http://schemas.microsoft.com/office/drawing/2014/chart" uri="{C3380CC4-5D6E-409C-BE32-E72D297353CC}">
              <c16:uniqueId val="{00000006-2CA2-4986-A908-71F7EEC8AB1A}"/>
            </c:ext>
          </c:extLst>
        </c:ser>
        <c:dLbls>
          <c:showLegendKey val="0"/>
          <c:showVal val="0"/>
          <c:showCatName val="0"/>
          <c:showSerName val="0"/>
          <c:showPercent val="0"/>
          <c:showBubbleSize val="0"/>
        </c:dLbls>
        <c:gapWidth val="219"/>
        <c:overlap val="-27"/>
        <c:axId val="-934680496"/>
        <c:axId val="-934684848"/>
      </c:barChart>
      <c:catAx>
        <c:axId val="-93468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4684848"/>
        <c:crosses val="autoZero"/>
        <c:auto val="1"/>
        <c:lblAlgn val="ctr"/>
        <c:lblOffset val="100"/>
        <c:noMultiLvlLbl val="0"/>
      </c:catAx>
      <c:valAx>
        <c:axId val="-934684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46804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3D0D46-4DA7-433D-92CC-7D0437F2DE92}"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35DA450E-1659-4A6F-98F6-5A08217F3D0C}">
      <dgm:prSet phldrT="[Texto]" custT="1"/>
      <dgm:spPr/>
      <dgm:t>
        <a:bodyPr/>
        <a:lstStyle/>
        <a:p>
          <a:r>
            <a:rPr lang="es-ES" sz="2400" dirty="0"/>
            <a:t>Técnicas de Búsqueda</a:t>
          </a:r>
        </a:p>
      </dgm:t>
    </dgm:pt>
    <dgm:pt modelId="{5106336F-5AA3-4079-ADC0-87F88B726771}" type="parTrans" cxnId="{122B070B-BC13-4F8E-9D82-F54A021AB8BE}">
      <dgm:prSet/>
      <dgm:spPr/>
      <dgm:t>
        <a:bodyPr/>
        <a:lstStyle/>
        <a:p>
          <a:endParaRPr lang="es-ES"/>
        </a:p>
      </dgm:t>
    </dgm:pt>
    <dgm:pt modelId="{36AD7C84-58DE-45A1-9888-1226AB91D942}" type="sibTrans" cxnId="{122B070B-BC13-4F8E-9D82-F54A021AB8BE}">
      <dgm:prSet/>
      <dgm:spPr/>
      <dgm:t>
        <a:bodyPr/>
        <a:lstStyle/>
        <a:p>
          <a:endParaRPr lang="es-ES"/>
        </a:p>
      </dgm:t>
    </dgm:pt>
    <dgm:pt modelId="{D585AE5F-A647-41CB-9E1D-4AF84DE7AF45}">
      <dgm:prSet phldrT="[Texto]" custT="1"/>
      <dgm:spPr/>
      <dgm:t>
        <a:bodyPr/>
        <a:lstStyle/>
        <a:p>
          <a:pPr algn="l"/>
          <a:r>
            <a:rPr lang="es-EC" sz="2000" dirty="0" smtClean="0"/>
            <a:t>Heurísticas</a:t>
          </a:r>
        </a:p>
        <a:p>
          <a:pPr algn="l"/>
          <a:r>
            <a:rPr lang="es-EC" sz="2000" dirty="0" smtClean="0"/>
            <a:t>Meta heurísticas</a:t>
          </a:r>
          <a:endParaRPr lang="es-EC" sz="2000" dirty="0"/>
        </a:p>
      </dgm:t>
    </dgm:pt>
    <dgm:pt modelId="{2671725F-F3FB-4FE3-B7B1-93B783B30217}" type="parTrans" cxnId="{D7FFD7E1-3714-4EC8-ACC0-202DAC8D38A2}">
      <dgm:prSet/>
      <dgm:spPr/>
      <dgm:t>
        <a:bodyPr/>
        <a:lstStyle/>
        <a:p>
          <a:endParaRPr lang="es-ES"/>
        </a:p>
      </dgm:t>
    </dgm:pt>
    <dgm:pt modelId="{EF9A637B-58B2-4864-81A3-C64ABF8D4730}" type="sibTrans" cxnId="{D7FFD7E1-3714-4EC8-ACC0-202DAC8D38A2}">
      <dgm:prSet/>
      <dgm:spPr/>
      <dgm:t>
        <a:bodyPr/>
        <a:lstStyle/>
        <a:p>
          <a:endParaRPr lang="es-ES"/>
        </a:p>
      </dgm:t>
    </dgm:pt>
    <dgm:pt modelId="{EA86A5B0-9638-48D1-8A20-EA996F679DB0}">
      <dgm:prSet phldrT="[Texto]" custT="1"/>
      <dgm:spPr/>
      <dgm:t>
        <a:bodyPr/>
        <a:lstStyle/>
        <a:p>
          <a:pPr algn="l"/>
          <a:r>
            <a:rPr lang="es-EC" sz="2400" dirty="0" smtClean="0"/>
            <a:t>Metodología de Desarrollo</a:t>
          </a:r>
          <a:endParaRPr lang="es-EC" sz="2400" dirty="0"/>
        </a:p>
      </dgm:t>
    </dgm:pt>
    <dgm:pt modelId="{F7B48EE1-61A3-4215-8089-0CC7214BADE2}" type="parTrans" cxnId="{B33D9B23-6977-400B-AF94-A545BE73A9A1}">
      <dgm:prSet/>
      <dgm:spPr/>
      <dgm:t>
        <a:bodyPr/>
        <a:lstStyle/>
        <a:p>
          <a:endParaRPr lang="es-ES"/>
        </a:p>
      </dgm:t>
    </dgm:pt>
    <dgm:pt modelId="{1B536348-CCF5-4617-9265-C829566E81DC}" type="sibTrans" cxnId="{B33D9B23-6977-400B-AF94-A545BE73A9A1}">
      <dgm:prSet/>
      <dgm:spPr/>
      <dgm:t>
        <a:bodyPr/>
        <a:lstStyle/>
        <a:p>
          <a:endParaRPr lang="es-ES"/>
        </a:p>
      </dgm:t>
    </dgm:pt>
    <dgm:pt modelId="{8500C0F6-1F15-414A-9EFA-6CE0FCFD2280}">
      <dgm:prSet phldrT="[Texto]" custT="1"/>
      <dgm:spPr/>
      <dgm:t>
        <a:bodyPr/>
        <a:lstStyle/>
        <a:p>
          <a:pPr algn="l"/>
          <a:r>
            <a:rPr lang="es-EC" sz="1800" dirty="0" err="1" smtClean="0"/>
            <a:t>Prototipado</a:t>
          </a:r>
          <a:r>
            <a:rPr lang="es-EC" sz="1800" dirty="0" smtClean="0"/>
            <a:t> Rápido.</a:t>
          </a:r>
          <a:endParaRPr lang="es-EC" sz="1800" dirty="0"/>
        </a:p>
      </dgm:t>
    </dgm:pt>
    <dgm:pt modelId="{0A2A765B-AB38-4DC8-B83B-88AF82A76E96}" type="parTrans" cxnId="{FCB4D2FA-4840-405D-B3AF-D94BA20A8F94}">
      <dgm:prSet/>
      <dgm:spPr/>
      <dgm:t>
        <a:bodyPr/>
        <a:lstStyle/>
        <a:p>
          <a:endParaRPr lang="es-ES"/>
        </a:p>
      </dgm:t>
    </dgm:pt>
    <dgm:pt modelId="{C53BC111-BA01-407D-8B11-90476DE4B241}" type="sibTrans" cxnId="{FCB4D2FA-4840-405D-B3AF-D94BA20A8F94}">
      <dgm:prSet/>
      <dgm:spPr/>
      <dgm:t>
        <a:bodyPr/>
        <a:lstStyle/>
        <a:p>
          <a:endParaRPr lang="es-ES"/>
        </a:p>
      </dgm:t>
    </dgm:pt>
    <dgm:pt modelId="{624CAADF-A165-4E2D-9280-95D9B84C722C}">
      <dgm:prSet custT="1"/>
      <dgm:spPr/>
      <dgm:t>
        <a:bodyPr/>
        <a:lstStyle/>
        <a:p>
          <a:r>
            <a:rPr lang="es-EC" sz="2400" dirty="0" smtClean="0"/>
            <a:t>Minería de Datos</a:t>
          </a:r>
          <a:r>
            <a:rPr lang="es-ES" sz="2400" dirty="0" smtClean="0"/>
            <a:t> </a:t>
          </a:r>
          <a:endParaRPr lang="es-ES" sz="2400" dirty="0"/>
        </a:p>
      </dgm:t>
    </dgm:pt>
    <dgm:pt modelId="{65CD9094-6AC2-4F85-900A-131CF9C23D20}" type="parTrans" cxnId="{6C294693-7BAA-410D-8039-E285FAB06B5B}">
      <dgm:prSet/>
      <dgm:spPr/>
      <dgm:t>
        <a:bodyPr/>
        <a:lstStyle/>
        <a:p>
          <a:endParaRPr lang="es-EC"/>
        </a:p>
      </dgm:t>
    </dgm:pt>
    <dgm:pt modelId="{9A18DF76-167A-4B15-B7FC-935029BBB4C5}" type="sibTrans" cxnId="{6C294693-7BAA-410D-8039-E285FAB06B5B}">
      <dgm:prSet/>
      <dgm:spPr/>
      <dgm:t>
        <a:bodyPr/>
        <a:lstStyle/>
        <a:p>
          <a:endParaRPr lang="es-EC"/>
        </a:p>
      </dgm:t>
    </dgm:pt>
    <dgm:pt modelId="{4A45C81D-216F-446D-91C0-22CA79E9003A}">
      <dgm:prSet phldrT="[Texto]" custT="1"/>
      <dgm:spPr/>
      <dgm:t>
        <a:bodyPr/>
        <a:lstStyle/>
        <a:p>
          <a:pPr algn="l"/>
          <a:r>
            <a:rPr lang="es-EC" sz="2000" dirty="0" smtClean="0"/>
            <a:t>Técnicas </a:t>
          </a:r>
        </a:p>
        <a:p>
          <a:pPr algn="l"/>
          <a:r>
            <a:rPr lang="es-ES" sz="2000" dirty="0" smtClean="0"/>
            <a:t>Herramientas</a:t>
          </a:r>
          <a:endParaRPr lang="es-ES" sz="2000" dirty="0"/>
        </a:p>
      </dgm:t>
    </dgm:pt>
    <dgm:pt modelId="{63693E49-0DEF-4FAA-A763-1E4297A3E595}" type="parTrans" cxnId="{7A4E63B4-51F7-4C64-80A0-DAB890FE4303}">
      <dgm:prSet/>
      <dgm:spPr/>
      <dgm:t>
        <a:bodyPr/>
        <a:lstStyle/>
        <a:p>
          <a:endParaRPr lang="es-EC"/>
        </a:p>
      </dgm:t>
    </dgm:pt>
    <dgm:pt modelId="{39CDA226-DC1C-4A2E-8DC4-1DF2B7601B7C}" type="sibTrans" cxnId="{7A4E63B4-51F7-4C64-80A0-DAB890FE4303}">
      <dgm:prSet/>
      <dgm:spPr/>
      <dgm:t>
        <a:bodyPr/>
        <a:lstStyle/>
        <a:p>
          <a:endParaRPr lang="es-EC"/>
        </a:p>
      </dgm:t>
    </dgm:pt>
    <dgm:pt modelId="{CA680772-8A05-4C74-950D-4821EABBE796}">
      <dgm:prSet phldrT="[Texto]" custT="1"/>
      <dgm:spPr/>
      <dgm:t>
        <a:bodyPr/>
        <a:lstStyle/>
        <a:p>
          <a:pPr algn="l"/>
          <a:r>
            <a:rPr lang="es-EC" sz="2400" dirty="0" smtClean="0"/>
            <a:t>Fundamento Legal</a:t>
          </a:r>
          <a:endParaRPr lang="es-EC" sz="2400" dirty="0"/>
        </a:p>
      </dgm:t>
    </dgm:pt>
    <dgm:pt modelId="{380D863F-E21A-41AC-B220-A7843DF3366A}" type="parTrans" cxnId="{3D0D7DFE-AB4E-46A2-A812-F8C5A7367A98}">
      <dgm:prSet/>
      <dgm:spPr/>
      <dgm:t>
        <a:bodyPr/>
        <a:lstStyle/>
        <a:p>
          <a:endParaRPr lang="es-EC"/>
        </a:p>
      </dgm:t>
    </dgm:pt>
    <dgm:pt modelId="{0FCAB573-0144-4A84-B4D1-880B06B4954F}" type="sibTrans" cxnId="{3D0D7DFE-AB4E-46A2-A812-F8C5A7367A98}">
      <dgm:prSet/>
      <dgm:spPr/>
      <dgm:t>
        <a:bodyPr/>
        <a:lstStyle/>
        <a:p>
          <a:endParaRPr lang="es-EC"/>
        </a:p>
      </dgm:t>
    </dgm:pt>
    <dgm:pt modelId="{38CFF7C5-4683-45F4-BF7B-6F886DB0243F}">
      <dgm:prSet phldrT="[Texto]" custT="1"/>
      <dgm:spPr/>
      <dgm:t>
        <a:bodyPr/>
        <a:lstStyle/>
        <a:p>
          <a:pPr algn="l"/>
          <a:r>
            <a:rPr lang="es-ES" sz="1800" dirty="0" smtClean="0"/>
            <a:t>Leyes Reglamentos</a:t>
          </a:r>
          <a:endParaRPr lang="es-EC" sz="1800" dirty="0"/>
        </a:p>
      </dgm:t>
    </dgm:pt>
    <dgm:pt modelId="{B9796B92-A9AD-4A7F-B06D-D5A0A7FDE548}" type="parTrans" cxnId="{51AE9664-1A6A-4204-AF9C-22E3A35A55F5}">
      <dgm:prSet/>
      <dgm:spPr/>
      <dgm:t>
        <a:bodyPr/>
        <a:lstStyle/>
        <a:p>
          <a:endParaRPr lang="es-EC"/>
        </a:p>
      </dgm:t>
    </dgm:pt>
    <dgm:pt modelId="{27CCBF5F-6C38-407E-80E1-CD85FFF1D60F}" type="sibTrans" cxnId="{51AE9664-1A6A-4204-AF9C-22E3A35A55F5}">
      <dgm:prSet/>
      <dgm:spPr/>
      <dgm:t>
        <a:bodyPr/>
        <a:lstStyle/>
        <a:p>
          <a:endParaRPr lang="es-EC"/>
        </a:p>
      </dgm:t>
    </dgm:pt>
    <dgm:pt modelId="{FC5EF34A-7836-463F-B108-BCEE0BE86F6A}" type="pres">
      <dgm:prSet presAssocID="{623D0D46-4DA7-433D-92CC-7D0437F2DE92}" presName="diagram" presStyleCnt="0">
        <dgm:presLayoutVars>
          <dgm:chPref val="1"/>
          <dgm:dir/>
          <dgm:animOne val="branch"/>
          <dgm:animLvl val="lvl"/>
          <dgm:resizeHandles/>
        </dgm:presLayoutVars>
      </dgm:prSet>
      <dgm:spPr/>
      <dgm:t>
        <a:bodyPr/>
        <a:lstStyle/>
        <a:p>
          <a:endParaRPr lang="es-EC"/>
        </a:p>
      </dgm:t>
    </dgm:pt>
    <dgm:pt modelId="{D7933934-AA79-4985-BC7D-A0418E4C30A9}" type="pres">
      <dgm:prSet presAssocID="{624CAADF-A165-4E2D-9280-95D9B84C722C}" presName="root" presStyleCnt="0"/>
      <dgm:spPr/>
    </dgm:pt>
    <dgm:pt modelId="{D8FA629D-952A-4F4F-B8FF-C36AFF6EEC67}" type="pres">
      <dgm:prSet presAssocID="{624CAADF-A165-4E2D-9280-95D9B84C722C}" presName="rootComposite" presStyleCnt="0"/>
      <dgm:spPr/>
    </dgm:pt>
    <dgm:pt modelId="{0BD3405F-204E-4313-9D3F-D8E9C6D2A084}" type="pres">
      <dgm:prSet presAssocID="{624CAADF-A165-4E2D-9280-95D9B84C722C}" presName="rootText" presStyleLbl="node1" presStyleIdx="0" presStyleCnt="4" custScaleX="121000" custScaleY="121000"/>
      <dgm:spPr/>
      <dgm:t>
        <a:bodyPr/>
        <a:lstStyle/>
        <a:p>
          <a:endParaRPr lang="es-EC"/>
        </a:p>
      </dgm:t>
    </dgm:pt>
    <dgm:pt modelId="{CEC4712F-00F8-482B-A053-705666050DAD}" type="pres">
      <dgm:prSet presAssocID="{624CAADF-A165-4E2D-9280-95D9B84C722C}" presName="rootConnector" presStyleLbl="node1" presStyleIdx="0" presStyleCnt="4"/>
      <dgm:spPr/>
      <dgm:t>
        <a:bodyPr/>
        <a:lstStyle/>
        <a:p>
          <a:endParaRPr lang="es-EC"/>
        </a:p>
      </dgm:t>
    </dgm:pt>
    <dgm:pt modelId="{4C9D897E-1D64-4F05-9D19-59025C03242C}" type="pres">
      <dgm:prSet presAssocID="{624CAADF-A165-4E2D-9280-95D9B84C722C}" presName="childShape" presStyleCnt="0"/>
      <dgm:spPr/>
    </dgm:pt>
    <dgm:pt modelId="{D9E0A832-B35C-415C-8854-F604BDB26695}" type="pres">
      <dgm:prSet presAssocID="{63693E49-0DEF-4FAA-A763-1E4297A3E595}" presName="Name13" presStyleLbl="parChTrans1D2" presStyleIdx="0" presStyleCnt="4"/>
      <dgm:spPr/>
      <dgm:t>
        <a:bodyPr/>
        <a:lstStyle/>
        <a:p>
          <a:endParaRPr lang="es-EC"/>
        </a:p>
      </dgm:t>
    </dgm:pt>
    <dgm:pt modelId="{9C545FDD-5423-4AAA-90D8-3E8F3CCBE924}" type="pres">
      <dgm:prSet presAssocID="{4A45C81D-216F-446D-91C0-22CA79E9003A}" presName="childText" presStyleLbl="bgAcc1" presStyleIdx="0" presStyleCnt="4" custScaleX="124462" custScaleY="114598" custLinFactNeighborX="2005" custLinFactNeighborY="14353">
        <dgm:presLayoutVars>
          <dgm:bulletEnabled val="1"/>
        </dgm:presLayoutVars>
      </dgm:prSet>
      <dgm:spPr/>
      <dgm:t>
        <a:bodyPr/>
        <a:lstStyle/>
        <a:p>
          <a:endParaRPr lang="es-EC"/>
        </a:p>
      </dgm:t>
    </dgm:pt>
    <dgm:pt modelId="{744D758D-21B9-4FAF-9AE9-FD2299FF8C82}" type="pres">
      <dgm:prSet presAssocID="{35DA450E-1659-4A6F-98F6-5A08217F3D0C}" presName="root" presStyleCnt="0"/>
      <dgm:spPr/>
    </dgm:pt>
    <dgm:pt modelId="{33A087F4-8E04-4AD5-989E-EBAD4B6D041C}" type="pres">
      <dgm:prSet presAssocID="{35DA450E-1659-4A6F-98F6-5A08217F3D0C}" presName="rootComposite" presStyleCnt="0"/>
      <dgm:spPr/>
    </dgm:pt>
    <dgm:pt modelId="{D73B5911-3A15-46CF-908D-DDEE87952A16}" type="pres">
      <dgm:prSet presAssocID="{35DA450E-1659-4A6F-98F6-5A08217F3D0C}" presName="rootText" presStyleLbl="node1" presStyleIdx="1" presStyleCnt="4" custScaleX="121000" custScaleY="121000" custLinFactNeighborX="-7616" custLinFactNeighborY="53"/>
      <dgm:spPr/>
      <dgm:t>
        <a:bodyPr/>
        <a:lstStyle/>
        <a:p>
          <a:endParaRPr lang="es-EC"/>
        </a:p>
      </dgm:t>
    </dgm:pt>
    <dgm:pt modelId="{8A745D88-12BE-4DF4-8107-8C5ECA402E0F}" type="pres">
      <dgm:prSet presAssocID="{35DA450E-1659-4A6F-98F6-5A08217F3D0C}" presName="rootConnector" presStyleLbl="node1" presStyleIdx="1" presStyleCnt="4"/>
      <dgm:spPr/>
      <dgm:t>
        <a:bodyPr/>
        <a:lstStyle/>
        <a:p>
          <a:endParaRPr lang="es-EC"/>
        </a:p>
      </dgm:t>
    </dgm:pt>
    <dgm:pt modelId="{2CAA9EBE-BD77-496B-9F58-25CE45A7D5F5}" type="pres">
      <dgm:prSet presAssocID="{35DA450E-1659-4A6F-98F6-5A08217F3D0C}" presName="childShape" presStyleCnt="0"/>
      <dgm:spPr/>
    </dgm:pt>
    <dgm:pt modelId="{C5C3CA22-393A-4110-B925-CFD0391CBF8A}" type="pres">
      <dgm:prSet presAssocID="{2671725F-F3FB-4FE3-B7B1-93B783B30217}" presName="Name13" presStyleLbl="parChTrans1D2" presStyleIdx="1" presStyleCnt="4"/>
      <dgm:spPr/>
      <dgm:t>
        <a:bodyPr/>
        <a:lstStyle/>
        <a:p>
          <a:endParaRPr lang="es-EC"/>
        </a:p>
      </dgm:t>
    </dgm:pt>
    <dgm:pt modelId="{99FB757C-1749-4605-BD45-A240F250054F}" type="pres">
      <dgm:prSet presAssocID="{D585AE5F-A647-41CB-9E1D-4AF84DE7AF45}" presName="childText" presStyleLbl="bgAcc1" presStyleIdx="1" presStyleCnt="4" custScaleX="121000" custScaleY="114524" custLinFactNeighborX="-1003" custLinFactNeighborY="16043">
        <dgm:presLayoutVars>
          <dgm:bulletEnabled val="1"/>
        </dgm:presLayoutVars>
      </dgm:prSet>
      <dgm:spPr/>
      <dgm:t>
        <a:bodyPr/>
        <a:lstStyle/>
        <a:p>
          <a:endParaRPr lang="es-EC"/>
        </a:p>
      </dgm:t>
    </dgm:pt>
    <dgm:pt modelId="{C2C56F38-8E4C-4664-A8F0-CCF6CAE16455}" type="pres">
      <dgm:prSet presAssocID="{EA86A5B0-9638-48D1-8A20-EA996F679DB0}" presName="root" presStyleCnt="0"/>
      <dgm:spPr/>
    </dgm:pt>
    <dgm:pt modelId="{351BE16D-7DD9-4E5D-86FD-B4D797E5D618}" type="pres">
      <dgm:prSet presAssocID="{EA86A5B0-9638-48D1-8A20-EA996F679DB0}" presName="rootComposite" presStyleCnt="0"/>
      <dgm:spPr/>
    </dgm:pt>
    <dgm:pt modelId="{A80D040D-9431-49D4-B3EE-ACE9CDF05763}" type="pres">
      <dgm:prSet presAssocID="{EA86A5B0-9638-48D1-8A20-EA996F679DB0}" presName="rootText" presStyleLbl="node1" presStyleIdx="2" presStyleCnt="4" custScaleX="121000" custScaleY="121000" custLinFactNeighborX="-14174" custLinFactNeighborY="-117"/>
      <dgm:spPr/>
      <dgm:t>
        <a:bodyPr/>
        <a:lstStyle/>
        <a:p>
          <a:endParaRPr lang="es-EC"/>
        </a:p>
      </dgm:t>
    </dgm:pt>
    <dgm:pt modelId="{9B304140-9D66-4007-9CDF-FB32357F371B}" type="pres">
      <dgm:prSet presAssocID="{EA86A5B0-9638-48D1-8A20-EA996F679DB0}" presName="rootConnector" presStyleLbl="node1" presStyleIdx="2" presStyleCnt="4"/>
      <dgm:spPr/>
      <dgm:t>
        <a:bodyPr/>
        <a:lstStyle/>
        <a:p>
          <a:endParaRPr lang="es-EC"/>
        </a:p>
      </dgm:t>
    </dgm:pt>
    <dgm:pt modelId="{64D5B35F-DBEB-4731-93E7-0C5222E9C00C}" type="pres">
      <dgm:prSet presAssocID="{EA86A5B0-9638-48D1-8A20-EA996F679DB0}" presName="childShape" presStyleCnt="0"/>
      <dgm:spPr/>
    </dgm:pt>
    <dgm:pt modelId="{7258D197-F7ED-4E36-ABCF-078DE4B29B02}" type="pres">
      <dgm:prSet presAssocID="{0A2A765B-AB38-4DC8-B83B-88AF82A76E96}" presName="Name13" presStyleLbl="parChTrans1D2" presStyleIdx="2" presStyleCnt="4"/>
      <dgm:spPr/>
      <dgm:t>
        <a:bodyPr/>
        <a:lstStyle/>
        <a:p>
          <a:endParaRPr lang="es-EC"/>
        </a:p>
      </dgm:t>
    </dgm:pt>
    <dgm:pt modelId="{6A81A629-6252-44CC-B51B-0BFD265B3920}" type="pres">
      <dgm:prSet presAssocID="{8500C0F6-1F15-414A-9EFA-6CE0FCFD2280}" presName="childText" presStyleLbl="bgAcc1" presStyleIdx="2" presStyleCnt="4" custScaleX="121000" custScaleY="130738" custLinFactNeighborX="-1005" custLinFactNeighborY="11261">
        <dgm:presLayoutVars>
          <dgm:bulletEnabled val="1"/>
        </dgm:presLayoutVars>
      </dgm:prSet>
      <dgm:spPr/>
      <dgm:t>
        <a:bodyPr/>
        <a:lstStyle/>
        <a:p>
          <a:endParaRPr lang="es-EC"/>
        </a:p>
      </dgm:t>
    </dgm:pt>
    <dgm:pt modelId="{795542EC-8E00-4764-9B43-03574E694068}" type="pres">
      <dgm:prSet presAssocID="{CA680772-8A05-4C74-950D-4821EABBE796}" presName="root" presStyleCnt="0"/>
      <dgm:spPr/>
    </dgm:pt>
    <dgm:pt modelId="{128D0053-837A-4FAF-ACE8-0970A3F05CEB}" type="pres">
      <dgm:prSet presAssocID="{CA680772-8A05-4C74-950D-4821EABBE796}" presName="rootComposite" presStyleCnt="0"/>
      <dgm:spPr/>
    </dgm:pt>
    <dgm:pt modelId="{3D800D87-8009-4667-823F-C725BAD32386}" type="pres">
      <dgm:prSet presAssocID="{CA680772-8A05-4C74-950D-4821EABBE796}" presName="rootText" presStyleLbl="node1" presStyleIdx="3" presStyleCnt="4" custScaleX="121000" custScaleY="121000" custLinFactNeighborX="-12354"/>
      <dgm:spPr/>
      <dgm:t>
        <a:bodyPr/>
        <a:lstStyle/>
        <a:p>
          <a:endParaRPr lang="es-EC"/>
        </a:p>
      </dgm:t>
    </dgm:pt>
    <dgm:pt modelId="{DDF18822-0BE0-43C2-964D-15D5C9FB6DC1}" type="pres">
      <dgm:prSet presAssocID="{CA680772-8A05-4C74-950D-4821EABBE796}" presName="rootConnector" presStyleLbl="node1" presStyleIdx="3" presStyleCnt="4"/>
      <dgm:spPr/>
      <dgm:t>
        <a:bodyPr/>
        <a:lstStyle/>
        <a:p>
          <a:endParaRPr lang="es-EC"/>
        </a:p>
      </dgm:t>
    </dgm:pt>
    <dgm:pt modelId="{089572A5-9924-4EAA-9B42-EE5293F88F3D}" type="pres">
      <dgm:prSet presAssocID="{CA680772-8A05-4C74-950D-4821EABBE796}" presName="childShape" presStyleCnt="0"/>
      <dgm:spPr/>
    </dgm:pt>
    <dgm:pt modelId="{D0F44421-4822-42D8-AACA-3303B799C178}" type="pres">
      <dgm:prSet presAssocID="{B9796B92-A9AD-4A7F-B06D-D5A0A7FDE548}" presName="Name13" presStyleLbl="parChTrans1D2" presStyleIdx="3" presStyleCnt="4"/>
      <dgm:spPr/>
      <dgm:t>
        <a:bodyPr/>
        <a:lstStyle/>
        <a:p>
          <a:endParaRPr lang="es-EC"/>
        </a:p>
      </dgm:t>
    </dgm:pt>
    <dgm:pt modelId="{3E9E6471-F48D-43B1-B2EA-1EBBF9B3AA1C}" type="pres">
      <dgm:prSet presAssocID="{38CFF7C5-4683-45F4-BF7B-6F886DB0243F}" presName="childText" presStyleLbl="bgAcc1" presStyleIdx="3" presStyleCnt="4" custScaleX="121000" custScaleY="140269" custLinFactNeighborY="4770">
        <dgm:presLayoutVars>
          <dgm:bulletEnabled val="1"/>
        </dgm:presLayoutVars>
      </dgm:prSet>
      <dgm:spPr/>
      <dgm:t>
        <a:bodyPr/>
        <a:lstStyle/>
        <a:p>
          <a:endParaRPr lang="es-EC"/>
        </a:p>
      </dgm:t>
    </dgm:pt>
  </dgm:ptLst>
  <dgm:cxnLst>
    <dgm:cxn modelId="{79695E52-BEF9-44D6-A93C-6A63D54F0BFA}" type="presOf" srcId="{35DA450E-1659-4A6F-98F6-5A08217F3D0C}" destId="{8A745D88-12BE-4DF4-8107-8C5ECA402E0F}" srcOrd="1" destOrd="0" presId="urn:microsoft.com/office/officeart/2005/8/layout/hierarchy3"/>
    <dgm:cxn modelId="{51AE9664-1A6A-4204-AF9C-22E3A35A55F5}" srcId="{CA680772-8A05-4C74-950D-4821EABBE796}" destId="{38CFF7C5-4683-45F4-BF7B-6F886DB0243F}" srcOrd="0" destOrd="0" parTransId="{B9796B92-A9AD-4A7F-B06D-D5A0A7FDE548}" sibTransId="{27CCBF5F-6C38-407E-80E1-CD85FFF1D60F}"/>
    <dgm:cxn modelId="{122B070B-BC13-4F8E-9D82-F54A021AB8BE}" srcId="{623D0D46-4DA7-433D-92CC-7D0437F2DE92}" destId="{35DA450E-1659-4A6F-98F6-5A08217F3D0C}" srcOrd="1" destOrd="0" parTransId="{5106336F-5AA3-4079-ADC0-87F88B726771}" sibTransId="{36AD7C84-58DE-45A1-9888-1226AB91D942}"/>
    <dgm:cxn modelId="{69132EE5-F121-4FBC-AAF0-00DD85125166}" type="presOf" srcId="{EA86A5B0-9638-48D1-8A20-EA996F679DB0}" destId="{A80D040D-9431-49D4-B3EE-ACE9CDF05763}" srcOrd="0" destOrd="0" presId="urn:microsoft.com/office/officeart/2005/8/layout/hierarchy3"/>
    <dgm:cxn modelId="{67618070-B303-42C4-B5F7-ACDBF79C1AD6}" type="presOf" srcId="{8500C0F6-1F15-414A-9EFA-6CE0FCFD2280}" destId="{6A81A629-6252-44CC-B51B-0BFD265B3920}" srcOrd="0" destOrd="0" presId="urn:microsoft.com/office/officeart/2005/8/layout/hierarchy3"/>
    <dgm:cxn modelId="{47690FC4-F419-4877-B9CD-E50D45698BF0}" type="presOf" srcId="{38CFF7C5-4683-45F4-BF7B-6F886DB0243F}" destId="{3E9E6471-F48D-43B1-B2EA-1EBBF9B3AA1C}" srcOrd="0" destOrd="0" presId="urn:microsoft.com/office/officeart/2005/8/layout/hierarchy3"/>
    <dgm:cxn modelId="{5CA692E9-6EFA-48A9-96DA-718C5BBD8571}" type="presOf" srcId="{63693E49-0DEF-4FAA-A763-1E4297A3E595}" destId="{D9E0A832-B35C-415C-8854-F604BDB26695}" srcOrd="0" destOrd="0" presId="urn:microsoft.com/office/officeart/2005/8/layout/hierarchy3"/>
    <dgm:cxn modelId="{FCB4D2FA-4840-405D-B3AF-D94BA20A8F94}" srcId="{EA86A5B0-9638-48D1-8A20-EA996F679DB0}" destId="{8500C0F6-1F15-414A-9EFA-6CE0FCFD2280}" srcOrd="0" destOrd="0" parTransId="{0A2A765B-AB38-4DC8-B83B-88AF82A76E96}" sibTransId="{C53BC111-BA01-407D-8B11-90476DE4B241}"/>
    <dgm:cxn modelId="{7147CBB7-2383-42F9-8DCC-C2E100E4684C}" type="presOf" srcId="{CA680772-8A05-4C74-950D-4821EABBE796}" destId="{3D800D87-8009-4667-823F-C725BAD32386}" srcOrd="0" destOrd="0" presId="urn:microsoft.com/office/officeart/2005/8/layout/hierarchy3"/>
    <dgm:cxn modelId="{68F1441E-7429-431C-BA0E-CE8D5D12A7E6}" type="presOf" srcId="{624CAADF-A165-4E2D-9280-95D9B84C722C}" destId="{0BD3405F-204E-4313-9D3F-D8E9C6D2A084}" srcOrd="0" destOrd="0" presId="urn:microsoft.com/office/officeart/2005/8/layout/hierarchy3"/>
    <dgm:cxn modelId="{0CBE87EF-267E-482E-A03D-1D92ED3FC09E}" type="presOf" srcId="{0A2A765B-AB38-4DC8-B83B-88AF82A76E96}" destId="{7258D197-F7ED-4E36-ABCF-078DE4B29B02}" srcOrd="0" destOrd="0" presId="urn:microsoft.com/office/officeart/2005/8/layout/hierarchy3"/>
    <dgm:cxn modelId="{8DB39D49-B634-4686-A5B6-7ACD442EEA59}" type="presOf" srcId="{B9796B92-A9AD-4A7F-B06D-D5A0A7FDE548}" destId="{D0F44421-4822-42D8-AACA-3303B799C178}" srcOrd="0" destOrd="0" presId="urn:microsoft.com/office/officeart/2005/8/layout/hierarchy3"/>
    <dgm:cxn modelId="{C3E36898-7CDC-40E3-A878-2E6AD7F8176A}" type="presOf" srcId="{EA86A5B0-9638-48D1-8A20-EA996F679DB0}" destId="{9B304140-9D66-4007-9CDF-FB32357F371B}" srcOrd="1" destOrd="0" presId="urn:microsoft.com/office/officeart/2005/8/layout/hierarchy3"/>
    <dgm:cxn modelId="{D7FFD7E1-3714-4EC8-ACC0-202DAC8D38A2}" srcId="{35DA450E-1659-4A6F-98F6-5A08217F3D0C}" destId="{D585AE5F-A647-41CB-9E1D-4AF84DE7AF45}" srcOrd="0" destOrd="0" parTransId="{2671725F-F3FB-4FE3-B7B1-93B783B30217}" sibTransId="{EF9A637B-58B2-4864-81A3-C64ABF8D4730}"/>
    <dgm:cxn modelId="{B33D9B23-6977-400B-AF94-A545BE73A9A1}" srcId="{623D0D46-4DA7-433D-92CC-7D0437F2DE92}" destId="{EA86A5B0-9638-48D1-8A20-EA996F679DB0}" srcOrd="2" destOrd="0" parTransId="{F7B48EE1-61A3-4215-8089-0CC7214BADE2}" sibTransId="{1B536348-CCF5-4617-9265-C829566E81DC}"/>
    <dgm:cxn modelId="{AF6AE6F6-C3DE-4610-810A-D325B8A721CF}" type="presOf" srcId="{35DA450E-1659-4A6F-98F6-5A08217F3D0C}" destId="{D73B5911-3A15-46CF-908D-DDEE87952A16}" srcOrd="0" destOrd="0" presId="urn:microsoft.com/office/officeart/2005/8/layout/hierarchy3"/>
    <dgm:cxn modelId="{D613EB21-ADA8-4D5E-A333-2333FF05DFE5}" type="presOf" srcId="{D585AE5F-A647-41CB-9E1D-4AF84DE7AF45}" destId="{99FB757C-1749-4605-BD45-A240F250054F}" srcOrd="0" destOrd="0" presId="urn:microsoft.com/office/officeart/2005/8/layout/hierarchy3"/>
    <dgm:cxn modelId="{3D0D7DFE-AB4E-46A2-A812-F8C5A7367A98}" srcId="{623D0D46-4DA7-433D-92CC-7D0437F2DE92}" destId="{CA680772-8A05-4C74-950D-4821EABBE796}" srcOrd="3" destOrd="0" parTransId="{380D863F-E21A-41AC-B220-A7843DF3366A}" sibTransId="{0FCAB573-0144-4A84-B4D1-880B06B4954F}"/>
    <dgm:cxn modelId="{FEFEC13F-7C7F-477B-88C3-5188E263725C}" type="presOf" srcId="{624CAADF-A165-4E2D-9280-95D9B84C722C}" destId="{CEC4712F-00F8-482B-A053-705666050DAD}" srcOrd="1" destOrd="0" presId="urn:microsoft.com/office/officeart/2005/8/layout/hierarchy3"/>
    <dgm:cxn modelId="{7A4E63B4-51F7-4C64-80A0-DAB890FE4303}" srcId="{624CAADF-A165-4E2D-9280-95D9B84C722C}" destId="{4A45C81D-216F-446D-91C0-22CA79E9003A}" srcOrd="0" destOrd="0" parTransId="{63693E49-0DEF-4FAA-A763-1E4297A3E595}" sibTransId="{39CDA226-DC1C-4A2E-8DC4-1DF2B7601B7C}"/>
    <dgm:cxn modelId="{F4D60A42-3E19-4350-9A8D-B1BCE81E92E2}" type="presOf" srcId="{2671725F-F3FB-4FE3-B7B1-93B783B30217}" destId="{C5C3CA22-393A-4110-B925-CFD0391CBF8A}" srcOrd="0" destOrd="0" presId="urn:microsoft.com/office/officeart/2005/8/layout/hierarchy3"/>
    <dgm:cxn modelId="{6C294693-7BAA-410D-8039-E285FAB06B5B}" srcId="{623D0D46-4DA7-433D-92CC-7D0437F2DE92}" destId="{624CAADF-A165-4E2D-9280-95D9B84C722C}" srcOrd="0" destOrd="0" parTransId="{65CD9094-6AC2-4F85-900A-131CF9C23D20}" sibTransId="{9A18DF76-167A-4B15-B7FC-935029BBB4C5}"/>
    <dgm:cxn modelId="{298E6EE0-3F77-4B51-AF57-4E3FA760FF4C}" type="presOf" srcId="{4A45C81D-216F-446D-91C0-22CA79E9003A}" destId="{9C545FDD-5423-4AAA-90D8-3E8F3CCBE924}" srcOrd="0" destOrd="0" presId="urn:microsoft.com/office/officeart/2005/8/layout/hierarchy3"/>
    <dgm:cxn modelId="{9259A397-D726-4076-B726-16E527042F86}" type="presOf" srcId="{623D0D46-4DA7-433D-92CC-7D0437F2DE92}" destId="{FC5EF34A-7836-463F-B108-BCEE0BE86F6A}" srcOrd="0" destOrd="0" presId="urn:microsoft.com/office/officeart/2005/8/layout/hierarchy3"/>
    <dgm:cxn modelId="{44BE4960-95D1-4134-A599-616065B06702}" type="presOf" srcId="{CA680772-8A05-4C74-950D-4821EABBE796}" destId="{DDF18822-0BE0-43C2-964D-15D5C9FB6DC1}" srcOrd="1" destOrd="0" presId="urn:microsoft.com/office/officeart/2005/8/layout/hierarchy3"/>
    <dgm:cxn modelId="{4B8FE9AD-1413-41CB-825E-3225A9B85CF3}" type="presParOf" srcId="{FC5EF34A-7836-463F-B108-BCEE0BE86F6A}" destId="{D7933934-AA79-4985-BC7D-A0418E4C30A9}" srcOrd="0" destOrd="0" presId="urn:microsoft.com/office/officeart/2005/8/layout/hierarchy3"/>
    <dgm:cxn modelId="{C61AF08D-CF36-4337-A542-575DFE1047CF}" type="presParOf" srcId="{D7933934-AA79-4985-BC7D-A0418E4C30A9}" destId="{D8FA629D-952A-4F4F-B8FF-C36AFF6EEC67}" srcOrd="0" destOrd="0" presId="urn:microsoft.com/office/officeart/2005/8/layout/hierarchy3"/>
    <dgm:cxn modelId="{8A12A6AC-3B10-4459-B065-6427A08A3DAE}" type="presParOf" srcId="{D8FA629D-952A-4F4F-B8FF-C36AFF6EEC67}" destId="{0BD3405F-204E-4313-9D3F-D8E9C6D2A084}" srcOrd="0" destOrd="0" presId="urn:microsoft.com/office/officeart/2005/8/layout/hierarchy3"/>
    <dgm:cxn modelId="{AD107E44-3A21-441D-9F06-CCCBC515ADF7}" type="presParOf" srcId="{D8FA629D-952A-4F4F-B8FF-C36AFF6EEC67}" destId="{CEC4712F-00F8-482B-A053-705666050DAD}" srcOrd="1" destOrd="0" presId="urn:microsoft.com/office/officeart/2005/8/layout/hierarchy3"/>
    <dgm:cxn modelId="{D301E6C1-0DAF-451B-A61E-257FBE600F5B}" type="presParOf" srcId="{D7933934-AA79-4985-BC7D-A0418E4C30A9}" destId="{4C9D897E-1D64-4F05-9D19-59025C03242C}" srcOrd="1" destOrd="0" presId="urn:microsoft.com/office/officeart/2005/8/layout/hierarchy3"/>
    <dgm:cxn modelId="{3F90005A-29FE-4C58-812C-3B08D8C9B8A9}" type="presParOf" srcId="{4C9D897E-1D64-4F05-9D19-59025C03242C}" destId="{D9E0A832-B35C-415C-8854-F604BDB26695}" srcOrd="0" destOrd="0" presId="urn:microsoft.com/office/officeart/2005/8/layout/hierarchy3"/>
    <dgm:cxn modelId="{3527D0CA-798B-4079-88B7-E3824B6FCBC2}" type="presParOf" srcId="{4C9D897E-1D64-4F05-9D19-59025C03242C}" destId="{9C545FDD-5423-4AAA-90D8-3E8F3CCBE924}" srcOrd="1" destOrd="0" presId="urn:microsoft.com/office/officeart/2005/8/layout/hierarchy3"/>
    <dgm:cxn modelId="{F7ADBD67-7241-4CFB-9059-2D1A3A8FD1B3}" type="presParOf" srcId="{FC5EF34A-7836-463F-B108-BCEE0BE86F6A}" destId="{744D758D-21B9-4FAF-9AE9-FD2299FF8C82}" srcOrd="1" destOrd="0" presId="urn:microsoft.com/office/officeart/2005/8/layout/hierarchy3"/>
    <dgm:cxn modelId="{53F5AB81-5D8B-44E8-A8E7-8166CF2E0876}" type="presParOf" srcId="{744D758D-21B9-4FAF-9AE9-FD2299FF8C82}" destId="{33A087F4-8E04-4AD5-989E-EBAD4B6D041C}" srcOrd="0" destOrd="0" presId="urn:microsoft.com/office/officeart/2005/8/layout/hierarchy3"/>
    <dgm:cxn modelId="{E2875168-2A7B-4A35-92E1-CD40624FF7D6}" type="presParOf" srcId="{33A087F4-8E04-4AD5-989E-EBAD4B6D041C}" destId="{D73B5911-3A15-46CF-908D-DDEE87952A16}" srcOrd="0" destOrd="0" presId="urn:microsoft.com/office/officeart/2005/8/layout/hierarchy3"/>
    <dgm:cxn modelId="{7AA98034-A302-44E4-968B-D47723AA3D6F}" type="presParOf" srcId="{33A087F4-8E04-4AD5-989E-EBAD4B6D041C}" destId="{8A745D88-12BE-4DF4-8107-8C5ECA402E0F}" srcOrd="1" destOrd="0" presId="urn:microsoft.com/office/officeart/2005/8/layout/hierarchy3"/>
    <dgm:cxn modelId="{B318F6E2-AB33-4E69-8DB8-5288FB3895A7}" type="presParOf" srcId="{744D758D-21B9-4FAF-9AE9-FD2299FF8C82}" destId="{2CAA9EBE-BD77-496B-9F58-25CE45A7D5F5}" srcOrd="1" destOrd="0" presId="urn:microsoft.com/office/officeart/2005/8/layout/hierarchy3"/>
    <dgm:cxn modelId="{AEC98DAE-CC50-4253-BDF0-00AFD2D31369}" type="presParOf" srcId="{2CAA9EBE-BD77-496B-9F58-25CE45A7D5F5}" destId="{C5C3CA22-393A-4110-B925-CFD0391CBF8A}" srcOrd="0" destOrd="0" presId="urn:microsoft.com/office/officeart/2005/8/layout/hierarchy3"/>
    <dgm:cxn modelId="{FE64E41E-CD42-4FD9-A10F-C93798C3F753}" type="presParOf" srcId="{2CAA9EBE-BD77-496B-9F58-25CE45A7D5F5}" destId="{99FB757C-1749-4605-BD45-A240F250054F}" srcOrd="1" destOrd="0" presId="urn:microsoft.com/office/officeart/2005/8/layout/hierarchy3"/>
    <dgm:cxn modelId="{B6681D9B-C777-47F4-BCA3-B48FAC5F16AE}" type="presParOf" srcId="{FC5EF34A-7836-463F-B108-BCEE0BE86F6A}" destId="{C2C56F38-8E4C-4664-A8F0-CCF6CAE16455}" srcOrd="2" destOrd="0" presId="urn:microsoft.com/office/officeart/2005/8/layout/hierarchy3"/>
    <dgm:cxn modelId="{26ADE608-4F59-4421-8202-21CA6A7B2064}" type="presParOf" srcId="{C2C56F38-8E4C-4664-A8F0-CCF6CAE16455}" destId="{351BE16D-7DD9-4E5D-86FD-B4D797E5D618}" srcOrd="0" destOrd="0" presId="urn:microsoft.com/office/officeart/2005/8/layout/hierarchy3"/>
    <dgm:cxn modelId="{3405F13F-D86E-4380-BB59-5BE9E9814D07}" type="presParOf" srcId="{351BE16D-7DD9-4E5D-86FD-B4D797E5D618}" destId="{A80D040D-9431-49D4-B3EE-ACE9CDF05763}" srcOrd="0" destOrd="0" presId="urn:microsoft.com/office/officeart/2005/8/layout/hierarchy3"/>
    <dgm:cxn modelId="{EE91314F-5683-45B2-9076-98F33755DA2A}" type="presParOf" srcId="{351BE16D-7DD9-4E5D-86FD-B4D797E5D618}" destId="{9B304140-9D66-4007-9CDF-FB32357F371B}" srcOrd="1" destOrd="0" presId="urn:microsoft.com/office/officeart/2005/8/layout/hierarchy3"/>
    <dgm:cxn modelId="{A3F17D69-6D07-46DC-9279-11AEF1BFC8BC}" type="presParOf" srcId="{C2C56F38-8E4C-4664-A8F0-CCF6CAE16455}" destId="{64D5B35F-DBEB-4731-93E7-0C5222E9C00C}" srcOrd="1" destOrd="0" presId="urn:microsoft.com/office/officeart/2005/8/layout/hierarchy3"/>
    <dgm:cxn modelId="{F43DE096-DF11-49C3-B311-8458CE8942ED}" type="presParOf" srcId="{64D5B35F-DBEB-4731-93E7-0C5222E9C00C}" destId="{7258D197-F7ED-4E36-ABCF-078DE4B29B02}" srcOrd="0" destOrd="0" presId="urn:microsoft.com/office/officeart/2005/8/layout/hierarchy3"/>
    <dgm:cxn modelId="{CC020BBE-63E8-4AFB-8BA0-27B1481BF765}" type="presParOf" srcId="{64D5B35F-DBEB-4731-93E7-0C5222E9C00C}" destId="{6A81A629-6252-44CC-B51B-0BFD265B3920}" srcOrd="1" destOrd="0" presId="urn:microsoft.com/office/officeart/2005/8/layout/hierarchy3"/>
    <dgm:cxn modelId="{6ADEC714-719A-41A6-BE69-B676D43E4FA5}" type="presParOf" srcId="{FC5EF34A-7836-463F-B108-BCEE0BE86F6A}" destId="{795542EC-8E00-4764-9B43-03574E694068}" srcOrd="3" destOrd="0" presId="urn:microsoft.com/office/officeart/2005/8/layout/hierarchy3"/>
    <dgm:cxn modelId="{9C54BDEA-CB42-4496-BDD9-C79911284649}" type="presParOf" srcId="{795542EC-8E00-4764-9B43-03574E694068}" destId="{128D0053-837A-4FAF-ACE8-0970A3F05CEB}" srcOrd="0" destOrd="0" presId="urn:microsoft.com/office/officeart/2005/8/layout/hierarchy3"/>
    <dgm:cxn modelId="{CC3A2E9E-5259-42C1-AA54-E37C171866F6}" type="presParOf" srcId="{128D0053-837A-4FAF-ACE8-0970A3F05CEB}" destId="{3D800D87-8009-4667-823F-C725BAD32386}" srcOrd="0" destOrd="0" presId="urn:microsoft.com/office/officeart/2005/8/layout/hierarchy3"/>
    <dgm:cxn modelId="{3405C75F-2DF0-41B4-9771-8290DBF59C15}" type="presParOf" srcId="{128D0053-837A-4FAF-ACE8-0970A3F05CEB}" destId="{DDF18822-0BE0-43C2-964D-15D5C9FB6DC1}" srcOrd="1" destOrd="0" presId="urn:microsoft.com/office/officeart/2005/8/layout/hierarchy3"/>
    <dgm:cxn modelId="{E74F91CA-BD70-401E-9564-CED802DA5919}" type="presParOf" srcId="{795542EC-8E00-4764-9B43-03574E694068}" destId="{089572A5-9924-4EAA-9B42-EE5293F88F3D}" srcOrd="1" destOrd="0" presId="urn:microsoft.com/office/officeart/2005/8/layout/hierarchy3"/>
    <dgm:cxn modelId="{93416CA9-E032-4191-BAA1-D3715B1F8461}" type="presParOf" srcId="{089572A5-9924-4EAA-9B42-EE5293F88F3D}" destId="{D0F44421-4822-42D8-AACA-3303B799C178}" srcOrd="0" destOrd="0" presId="urn:microsoft.com/office/officeart/2005/8/layout/hierarchy3"/>
    <dgm:cxn modelId="{E910FB77-7B17-4992-B228-7225DD82BBB4}" type="presParOf" srcId="{089572A5-9924-4EAA-9B42-EE5293F88F3D}" destId="{3E9E6471-F48D-43B1-B2EA-1EBBF9B3AA1C}"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2580EA-0A00-435E-9072-E2C1D2A24BFE}" type="doc">
      <dgm:prSet loTypeId="urn:microsoft.com/office/officeart/2005/8/layout/hProcess4" loCatId="process" qsTypeId="urn:microsoft.com/office/officeart/2005/8/quickstyle/simple1" qsCatId="simple" csTypeId="urn:microsoft.com/office/officeart/2005/8/colors/colorful4" csCatId="colorful" phldr="1"/>
      <dgm:spPr/>
      <dgm:t>
        <a:bodyPr/>
        <a:lstStyle/>
        <a:p>
          <a:endParaRPr lang="es-EC"/>
        </a:p>
      </dgm:t>
    </dgm:pt>
    <dgm:pt modelId="{70CFC335-0161-4001-A62F-3B122F81E640}">
      <dgm:prSet phldrT="[Texto]" custT="1"/>
      <dgm:spPr>
        <a:xfrm>
          <a:off x="333564" y="1926757"/>
          <a:ext cx="1324037" cy="526526"/>
        </a:xfr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C" sz="1800" dirty="0">
              <a:solidFill>
                <a:sysClr val="window" lastClr="FFFFFF"/>
              </a:solidFill>
              <a:latin typeface="Calibri"/>
              <a:ea typeface="+mn-ea"/>
              <a:cs typeface="+mn-cs"/>
            </a:rPr>
            <a:t>Entradas</a:t>
          </a:r>
        </a:p>
      </dgm:t>
    </dgm:pt>
    <dgm:pt modelId="{B981D195-339A-447E-A03D-9AE6EB42BEFD}" type="parTrans" cxnId="{E47B75F0-F7EB-4A5D-A956-7649D4351927}">
      <dgm:prSet/>
      <dgm:spPr/>
      <dgm:t>
        <a:bodyPr/>
        <a:lstStyle/>
        <a:p>
          <a:endParaRPr lang="es-EC" sz="1000"/>
        </a:p>
      </dgm:t>
    </dgm:pt>
    <dgm:pt modelId="{2AF0DAF1-2A8E-4E20-9CDA-11D001D9EE0A}" type="sibTrans" cxnId="{E47B75F0-F7EB-4A5D-A956-7649D4351927}">
      <dgm:prSet/>
      <dgm:spPr>
        <a:xfrm>
          <a:off x="849097" y="1288356"/>
          <a:ext cx="1591569" cy="1591569"/>
        </a:xfrm>
        <a:solidFill>
          <a:srgbClr val="FFC000">
            <a:hueOff val="0"/>
            <a:satOff val="0"/>
            <a:lumOff val="0"/>
            <a:alphaOff val="0"/>
          </a:srgbClr>
        </a:solidFill>
        <a:ln>
          <a:noFill/>
        </a:ln>
        <a:effectLst/>
      </dgm:spPr>
      <dgm:t>
        <a:bodyPr/>
        <a:lstStyle/>
        <a:p>
          <a:endParaRPr lang="es-EC" sz="1000"/>
        </a:p>
      </dgm:t>
    </dgm:pt>
    <dgm:pt modelId="{E40D0AE3-AE56-4C6F-BBA5-9D986ECF8D93}">
      <dgm:prSet phldrT="[Texto]" custT="1"/>
      <dgm:spPr>
        <a:xfrm>
          <a:off x="145432" y="560020"/>
          <a:ext cx="1489542" cy="1402807"/>
        </a:xfr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r>
            <a:rPr lang="es-EC" sz="1800" dirty="0">
              <a:solidFill>
                <a:sysClr val="windowText" lastClr="000000">
                  <a:hueOff val="0"/>
                  <a:satOff val="0"/>
                  <a:lumOff val="0"/>
                  <a:alphaOff val="0"/>
                </a:sysClr>
              </a:solidFill>
              <a:latin typeface="+mj-lt"/>
              <a:ea typeface="+mn-ea"/>
              <a:cs typeface="+mn-cs"/>
            </a:rPr>
            <a:t>Planificación por Departamentos que contenga:</a:t>
          </a:r>
        </a:p>
      </dgm:t>
    </dgm:pt>
    <dgm:pt modelId="{35A75973-85D4-40BC-9C27-0E7E2242DAD6}" type="parTrans" cxnId="{2D7619AC-6B8B-4E96-B29E-48A1FE9EDAE1}">
      <dgm:prSet/>
      <dgm:spPr/>
      <dgm:t>
        <a:bodyPr/>
        <a:lstStyle/>
        <a:p>
          <a:endParaRPr lang="es-EC" sz="1000"/>
        </a:p>
      </dgm:t>
    </dgm:pt>
    <dgm:pt modelId="{10CE246C-31F4-474A-A37C-CBBC1A9FB9D1}" type="sibTrans" cxnId="{2D7619AC-6B8B-4E96-B29E-48A1FE9EDAE1}">
      <dgm:prSet/>
      <dgm:spPr/>
      <dgm:t>
        <a:bodyPr/>
        <a:lstStyle/>
        <a:p>
          <a:endParaRPr lang="es-EC" sz="1000"/>
        </a:p>
      </dgm:t>
    </dgm:pt>
    <dgm:pt modelId="{B4B24556-2466-4188-B138-0AFE47BD50D0}">
      <dgm:prSet phldrT="[Texto]" custT="1"/>
      <dgm:spPr>
        <a:xfrm>
          <a:off x="145432" y="560020"/>
          <a:ext cx="1489542" cy="1402807"/>
        </a:xfr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r>
            <a:rPr lang="es-EC" sz="1800" dirty="0" smtClean="0">
              <a:solidFill>
                <a:sysClr val="windowText" lastClr="000000">
                  <a:hueOff val="0"/>
                  <a:satOff val="0"/>
                  <a:lumOff val="0"/>
                  <a:alphaOff val="0"/>
                </a:sysClr>
              </a:solidFill>
              <a:latin typeface="+mj-lt"/>
              <a:ea typeface="+mn-ea"/>
              <a:cs typeface="+mn-cs"/>
            </a:rPr>
            <a:t>NRC's</a:t>
          </a:r>
          <a:endParaRPr lang="es-EC" sz="1800" dirty="0">
            <a:solidFill>
              <a:sysClr val="windowText" lastClr="000000">
                <a:hueOff val="0"/>
                <a:satOff val="0"/>
                <a:lumOff val="0"/>
                <a:alphaOff val="0"/>
              </a:sysClr>
            </a:solidFill>
            <a:latin typeface="+mj-lt"/>
            <a:ea typeface="+mn-ea"/>
            <a:cs typeface="+mn-cs"/>
          </a:endParaRPr>
        </a:p>
      </dgm:t>
    </dgm:pt>
    <dgm:pt modelId="{56351D24-69C8-4484-8C60-0F014CD3EF76}" type="parTrans" cxnId="{A5FEABD3-C0B0-48AA-9DED-EA288506A93A}">
      <dgm:prSet/>
      <dgm:spPr/>
      <dgm:t>
        <a:bodyPr/>
        <a:lstStyle/>
        <a:p>
          <a:endParaRPr lang="es-EC" sz="1000"/>
        </a:p>
      </dgm:t>
    </dgm:pt>
    <dgm:pt modelId="{1007DB7E-1F53-4B86-9E2C-8A2F2F170FD8}" type="sibTrans" cxnId="{A5FEABD3-C0B0-48AA-9DED-EA288506A93A}">
      <dgm:prSet/>
      <dgm:spPr/>
      <dgm:t>
        <a:bodyPr/>
        <a:lstStyle/>
        <a:p>
          <a:endParaRPr lang="es-EC" sz="1000"/>
        </a:p>
      </dgm:t>
    </dgm:pt>
    <dgm:pt modelId="{93312D34-86F7-4636-9B47-31C6C024C459}">
      <dgm:prSet phldrT="[Texto]" custT="1"/>
      <dgm:spPr>
        <a:xfrm>
          <a:off x="2203505" y="697574"/>
          <a:ext cx="1324037" cy="526526"/>
        </a:xfrm>
        <a:solidFill>
          <a:srgbClr val="FFC000">
            <a:hueOff val="5197846"/>
            <a:satOff val="-23984"/>
            <a:lumOff val="883"/>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C" sz="1800" dirty="0">
              <a:solidFill>
                <a:sysClr val="window" lastClr="FFFFFF"/>
              </a:solidFill>
              <a:latin typeface="Calibri"/>
              <a:ea typeface="+mn-ea"/>
              <a:cs typeface="+mn-cs"/>
            </a:rPr>
            <a:t>Proceso</a:t>
          </a:r>
        </a:p>
      </dgm:t>
    </dgm:pt>
    <dgm:pt modelId="{B980959A-5341-49C0-AFF3-462F2E00403A}" type="parTrans" cxnId="{D27E37C6-CEC0-49A0-AFEB-8781C96FEBB7}">
      <dgm:prSet/>
      <dgm:spPr/>
      <dgm:t>
        <a:bodyPr/>
        <a:lstStyle/>
        <a:p>
          <a:endParaRPr lang="es-EC" sz="1000"/>
        </a:p>
      </dgm:t>
    </dgm:pt>
    <dgm:pt modelId="{D55ED421-A1CB-4379-A1A2-9F776D69B82C}" type="sibTrans" cxnId="{D27E37C6-CEC0-49A0-AFEB-8781C96FEBB7}">
      <dgm:prSet/>
      <dgm:spPr>
        <a:xfrm>
          <a:off x="2706802" y="222449"/>
          <a:ext cx="1781899" cy="1781899"/>
        </a:xfrm>
        <a:solidFill>
          <a:srgbClr val="FFC000">
            <a:hueOff val="10395692"/>
            <a:satOff val="-47968"/>
            <a:lumOff val="1765"/>
            <a:alphaOff val="0"/>
          </a:srgbClr>
        </a:solidFill>
        <a:ln>
          <a:noFill/>
        </a:ln>
        <a:effectLst/>
      </dgm:spPr>
      <dgm:t>
        <a:bodyPr/>
        <a:lstStyle/>
        <a:p>
          <a:endParaRPr lang="es-EC" sz="1000"/>
        </a:p>
      </dgm:t>
    </dgm:pt>
    <dgm:pt modelId="{A6796BC7-FB31-43ED-8894-A5F6F30753DE}">
      <dgm:prSet phldrT="[Texto]" custT="1"/>
      <dgm:spPr>
        <a:xfrm>
          <a:off x="1872496" y="960837"/>
          <a:ext cx="1489542" cy="1228560"/>
        </a:xfrm>
        <a:solidFill>
          <a:sysClr val="window" lastClr="FFFFFF">
            <a:alpha val="90000"/>
            <a:hueOff val="0"/>
            <a:satOff val="0"/>
            <a:lumOff val="0"/>
            <a:alphaOff val="0"/>
          </a:sysClr>
        </a:solidFill>
        <a:ln w="12700" cap="flat" cmpd="sng" algn="ctr">
          <a:solidFill>
            <a:srgbClr val="FFC000">
              <a:hueOff val="5197846"/>
              <a:satOff val="-23984"/>
              <a:lumOff val="883"/>
              <a:alphaOff val="0"/>
            </a:srgbClr>
          </a:solidFill>
          <a:prstDash val="solid"/>
          <a:miter lim="800000"/>
        </a:ln>
        <a:effectLst/>
      </dgm:spPr>
      <dgm:t>
        <a:bodyPr/>
        <a:lstStyle/>
        <a:p>
          <a:r>
            <a:rPr lang="es-EC" sz="1800" dirty="0">
              <a:solidFill>
                <a:sysClr val="windowText" lastClr="000000">
                  <a:hueOff val="0"/>
                  <a:satOff val="0"/>
                  <a:lumOff val="0"/>
                  <a:alphaOff val="0"/>
                </a:sysClr>
              </a:solidFill>
              <a:latin typeface="+mj-lt"/>
              <a:ea typeface="+mn-ea"/>
              <a:cs typeface="+mn-cs"/>
            </a:rPr>
            <a:t>Asignación de Aula mediante la ejecución del Algoritmo Genético</a:t>
          </a:r>
        </a:p>
      </dgm:t>
    </dgm:pt>
    <dgm:pt modelId="{D46BCE44-41E9-49EC-84BD-05FA65E786D8}" type="parTrans" cxnId="{0ECC89C9-9D65-4EDD-B679-4639A057DCD8}">
      <dgm:prSet/>
      <dgm:spPr/>
      <dgm:t>
        <a:bodyPr/>
        <a:lstStyle/>
        <a:p>
          <a:endParaRPr lang="es-EC" sz="1000"/>
        </a:p>
      </dgm:t>
    </dgm:pt>
    <dgm:pt modelId="{0E0D173D-55AE-4995-AF77-A24D6A627145}" type="sibTrans" cxnId="{0ECC89C9-9D65-4EDD-B679-4639A057DCD8}">
      <dgm:prSet/>
      <dgm:spPr/>
      <dgm:t>
        <a:bodyPr/>
        <a:lstStyle/>
        <a:p>
          <a:endParaRPr lang="es-EC" sz="1000"/>
        </a:p>
      </dgm:t>
    </dgm:pt>
    <dgm:pt modelId="{2F6610E3-8D82-4B2D-99AD-F3361DE4A00A}">
      <dgm:prSet phldrT="[Texto]" custT="1"/>
      <dgm:spPr>
        <a:xfrm>
          <a:off x="4073447" y="1926134"/>
          <a:ext cx="1324037" cy="526526"/>
        </a:xfr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C" sz="1800" dirty="0">
              <a:solidFill>
                <a:sysClr val="window" lastClr="FFFFFF"/>
              </a:solidFill>
              <a:latin typeface="Calibri"/>
              <a:ea typeface="+mn-ea"/>
              <a:cs typeface="+mn-cs"/>
            </a:rPr>
            <a:t>Resultado</a:t>
          </a:r>
        </a:p>
      </dgm:t>
    </dgm:pt>
    <dgm:pt modelId="{B4392B43-80EE-4E70-9EB2-3D1EF1BDA88F}" type="parTrans" cxnId="{E3AFB872-0C97-4F3F-B7D3-F3076FE295C0}">
      <dgm:prSet/>
      <dgm:spPr/>
      <dgm:t>
        <a:bodyPr/>
        <a:lstStyle/>
        <a:p>
          <a:endParaRPr lang="es-EC" sz="1000"/>
        </a:p>
      </dgm:t>
    </dgm:pt>
    <dgm:pt modelId="{EA1685ED-B97B-4863-9D0D-8F449670AB73}" type="sibTrans" cxnId="{E3AFB872-0C97-4F3F-B7D3-F3076FE295C0}">
      <dgm:prSet/>
      <dgm:spPr/>
      <dgm:t>
        <a:bodyPr/>
        <a:lstStyle/>
        <a:p>
          <a:endParaRPr lang="es-EC" sz="1000"/>
        </a:p>
      </dgm:t>
    </dgm:pt>
    <dgm:pt modelId="{60FA23F9-DF7E-478A-AB52-7DB7BFB352C1}">
      <dgm:prSet phldrT="[Texto]" custT="1"/>
      <dgm:spPr>
        <a:xfrm>
          <a:off x="3742437" y="960837"/>
          <a:ext cx="1489542" cy="1228560"/>
        </a:xfrm>
        <a:solidFill>
          <a:sysClr val="window" lastClr="FFFFFF">
            <a:alpha val="90000"/>
            <a:hueOff val="0"/>
            <a:satOff val="0"/>
            <a:lumOff val="0"/>
            <a:alphaOff val="0"/>
          </a:sysClr>
        </a:solidFill>
        <a:ln w="12700" cap="flat" cmpd="sng" algn="ctr">
          <a:solidFill>
            <a:srgbClr val="FFC000">
              <a:hueOff val="10395692"/>
              <a:satOff val="-47968"/>
              <a:lumOff val="1765"/>
              <a:alphaOff val="0"/>
            </a:srgbClr>
          </a:solidFill>
          <a:prstDash val="solid"/>
          <a:miter lim="800000"/>
        </a:ln>
        <a:effectLst/>
      </dgm:spPr>
      <dgm:t>
        <a:bodyPr/>
        <a:lstStyle/>
        <a:p>
          <a:r>
            <a:rPr lang="es-EC" sz="1800" dirty="0">
              <a:solidFill>
                <a:sysClr val="windowText" lastClr="000000">
                  <a:hueOff val="0"/>
                  <a:satOff val="0"/>
                  <a:lumOff val="0"/>
                  <a:alphaOff val="0"/>
                </a:sysClr>
              </a:solidFill>
              <a:latin typeface="+mn-lt"/>
              <a:ea typeface="+mn-ea"/>
              <a:cs typeface="+mn-cs"/>
            </a:rPr>
            <a:t>Recomendación de aulas asignadas a los </a:t>
          </a:r>
          <a:r>
            <a:rPr lang="es-EC" sz="1800" dirty="0" smtClean="0">
              <a:solidFill>
                <a:sysClr val="windowText" lastClr="000000">
                  <a:hueOff val="0"/>
                  <a:satOff val="0"/>
                  <a:lumOff val="0"/>
                  <a:alphaOff val="0"/>
                </a:sysClr>
              </a:solidFill>
              <a:latin typeface="+mn-lt"/>
              <a:ea typeface="+mn-ea"/>
              <a:cs typeface="+mn-cs"/>
            </a:rPr>
            <a:t>NRC’s</a:t>
          </a:r>
          <a:r>
            <a:rPr lang="es-EC" sz="1800" dirty="0">
              <a:solidFill>
                <a:sysClr val="windowText" lastClr="000000">
                  <a:hueOff val="0"/>
                  <a:satOff val="0"/>
                  <a:lumOff val="0"/>
                  <a:alphaOff val="0"/>
                </a:sysClr>
              </a:solidFill>
              <a:latin typeface="+mn-lt"/>
              <a:ea typeface="+mn-ea"/>
              <a:cs typeface="+mn-cs"/>
            </a:rPr>
            <a:t>.</a:t>
          </a:r>
        </a:p>
      </dgm:t>
    </dgm:pt>
    <dgm:pt modelId="{A0D12369-8103-4D25-BE6F-08734F86B8DA}" type="parTrans" cxnId="{44337D39-7A56-450B-B24F-48E7094F3945}">
      <dgm:prSet/>
      <dgm:spPr/>
      <dgm:t>
        <a:bodyPr/>
        <a:lstStyle/>
        <a:p>
          <a:endParaRPr lang="es-EC" sz="1000"/>
        </a:p>
      </dgm:t>
    </dgm:pt>
    <dgm:pt modelId="{60192965-1326-43BB-B371-06FAAA0955CB}" type="sibTrans" cxnId="{44337D39-7A56-450B-B24F-48E7094F3945}">
      <dgm:prSet/>
      <dgm:spPr/>
      <dgm:t>
        <a:bodyPr/>
        <a:lstStyle/>
        <a:p>
          <a:endParaRPr lang="es-EC" sz="1000"/>
        </a:p>
      </dgm:t>
    </dgm:pt>
    <dgm:pt modelId="{C7E568B5-5EEB-4814-9C58-A135D77F557E}">
      <dgm:prSet phldrT="[Texto]" custT="1"/>
      <dgm:spPr>
        <a:xfrm>
          <a:off x="145432" y="560020"/>
          <a:ext cx="1489542" cy="1402807"/>
        </a:xfr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endParaRPr lang="es-EC" sz="1000" dirty="0">
            <a:solidFill>
              <a:sysClr val="windowText" lastClr="000000">
                <a:hueOff val="0"/>
                <a:satOff val="0"/>
                <a:lumOff val="0"/>
                <a:alphaOff val="0"/>
              </a:sysClr>
            </a:solidFill>
            <a:latin typeface="Calibri"/>
            <a:ea typeface="+mn-ea"/>
            <a:cs typeface="+mn-cs"/>
          </a:endParaRPr>
        </a:p>
      </dgm:t>
    </dgm:pt>
    <dgm:pt modelId="{42B964C8-59E9-49F7-A0D4-F21AB1563E2A}" type="parTrans" cxnId="{09EABA8F-D4C3-4DF3-9EA0-A830D31E2EE0}">
      <dgm:prSet/>
      <dgm:spPr/>
      <dgm:t>
        <a:bodyPr/>
        <a:lstStyle/>
        <a:p>
          <a:endParaRPr lang="es-EC" sz="1000"/>
        </a:p>
      </dgm:t>
    </dgm:pt>
    <dgm:pt modelId="{CD1A602F-C32F-4D88-839B-26FA58B00471}" type="sibTrans" cxnId="{09EABA8F-D4C3-4DF3-9EA0-A830D31E2EE0}">
      <dgm:prSet/>
      <dgm:spPr/>
      <dgm:t>
        <a:bodyPr/>
        <a:lstStyle/>
        <a:p>
          <a:endParaRPr lang="es-EC" sz="1000"/>
        </a:p>
      </dgm:t>
    </dgm:pt>
    <dgm:pt modelId="{B306BB2E-01D9-47EA-80C7-63429FE60644}">
      <dgm:prSet phldrT="[Texto]" custT="1"/>
      <dgm:spPr>
        <a:xfrm>
          <a:off x="145432" y="560020"/>
          <a:ext cx="1489542" cy="1402807"/>
        </a:xfr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r>
            <a:rPr lang="es-EC" sz="1800" dirty="0">
              <a:solidFill>
                <a:sysClr val="windowText" lastClr="000000">
                  <a:hueOff val="0"/>
                  <a:satOff val="0"/>
                  <a:lumOff val="0"/>
                  <a:alphaOff val="0"/>
                </a:sysClr>
              </a:solidFill>
              <a:latin typeface="+mj-lt"/>
              <a:ea typeface="+mn-ea"/>
              <a:cs typeface="+mn-cs"/>
            </a:rPr>
            <a:t>Aulas</a:t>
          </a:r>
        </a:p>
      </dgm:t>
    </dgm:pt>
    <dgm:pt modelId="{E4958C72-99AF-4037-982E-6885DD02F996}" type="sibTrans" cxnId="{B070D356-FD97-49B6-841A-E3F1AD6F2E79}">
      <dgm:prSet/>
      <dgm:spPr/>
      <dgm:t>
        <a:bodyPr/>
        <a:lstStyle/>
        <a:p>
          <a:endParaRPr lang="es-EC"/>
        </a:p>
      </dgm:t>
    </dgm:pt>
    <dgm:pt modelId="{FFE64039-7331-4AED-A31C-6F2543E50243}" type="parTrans" cxnId="{B070D356-FD97-49B6-841A-E3F1AD6F2E79}">
      <dgm:prSet/>
      <dgm:spPr/>
      <dgm:t>
        <a:bodyPr/>
        <a:lstStyle/>
        <a:p>
          <a:endParaRPr lang="es-EC"/>
        </a:p>
      </dgm:t>
    </dgm:pt>
    <dgm:pt modelId="{939D19A8-0D93-4F89-AD8F-FA143104157D}">
      <dgm:prSet phldrT="[Texto]" custT="1"/>
      <dgm:spPr>
        <a:xfrm>
          <a:off x="145432" y="560020"/>
          <a:ext cx="1489542" cy="1402807"/>
        </a:xfr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r>
            <a:rPr lang="es-EC" sz="1800" dirty="0">
              <a:solidFill>
                <a:sysClr val="windowText" lastClr="000000">
                  <a:hueOff val="0"/>
                  <a:satOff val="0"/>
                  <a:lumOff val="0"/>
                  <a:alphaOff val="0"/>
                </a:sysClr>
              </a:solidFill>
              <a:latin typeface="+mj-lt"/>
              <a:ea typeface="+mn-ea"/>
              <a:cs typeface="+mn-cs"/>
            </a:rPr>
            <a:t>Horarios</a:t>
          </a:r>
        </a:p>
      </dgm:t>
    </dgm:pt>
    <dgm:pt modelId="{28847C9F-2011-4CB4-B229-0AFE9B9BDC5B}" type="sibTrans" cxnId="{87CE8BF5-641D-464B-95F7-C8F074658566}">
      <dgm:prSet/>
      <dgm:spPr/>
      <dgm:t>
        <a:bodyPr/>
        <a:lstStyle/>
        <a:p>
          <a:endParaRPr lang="es-EC"/>
        </a:p>
      </dgm:t>
    </dgm:pt>
    <dgm:pt modelId="{05CF2D7B-59E2-4F4B-A1B0-F62080C51009}" type="parTrans" cxnId="{87CE8BF5-641D-464B-95F7-C8F074658566}">
      <dgm:prSet/>
      <dgm:spPr/>
      <dgm:t>
        <a:bodyPr/>
        <a:lstStyle/>
        <a:p>
          <a:endParaRPr lang="es-EC"/>
        </a:p>
      </dgm:t>
    </dgm:pt>
    <dgm:pt modelId="{8951EF8F-D81D-4D8C-B05C-AECFDA2CE456}">
      <dgm:prSet phldrT="[Texto]" custT="1"/>
      <dgm:spPr>
        <a:xfrm>
          <a:off x="145432" y="560020"/>
          <a:ext cx="1489542" cy="1402807"/>
        </a:xfr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r>
            <a:rPr lang="es-EC" sz="1800" dirty="0">
              <a:solidFill>
                <a:sysClr val="windowText" lastClr="000000">
                  <a:hueOff val="0"/>
                  <a:satOff val="0"/>
                  <a:lumOff val="0"/>
                  <a:alphaOff val="0"/>
                </a:sysClr>
              </a:solidFill>
              <a:latin typeface="+mj-lt"/>
              <a:ea typeface="+mn-ea"/>
              <a:cs typeface="+mn-cs"/>
            </a:rPr>
            <a:t>Docente</a:t>
          </a:r>
        </a:p>
      </dgm:t>
    </dgm:pt>
    <dgm:pt modelId="{8217D9E6-0995-44B6-8721-4E47A67F2DE9}" type="sibTrans" cxnId="{9DA4932B-2AD8-43B0-88E7-7AC65C2D7A51}">
      <dgm:prSet/>
      <dgm:spPr/>
      <dgm:t>
        <a:bodyPr/>
        <a:lstStyle/>
        <a:p>
          <a:endParaRPr lang="es-EC"/>
        </a:p>
      </dgm:t>
    </dgm:pt>
    <dgm:pt modelId="{270E038E-365F-48CE-A283-D2220BE778DB}" type="parTrans" cxnId="{9DA4932B-2AD8-43B0-88E7-7AC65C2D7A51}">
      <dgm:prSet/>
      <dgm:spPr/>
      <dgm:t>
        <a:bodyPr/>
        <a:lstStyle/>
        <a:p>
          <a:endParaRPr lang="es-EC"/>
        </a:p>
      </dgm:t>
    </dgm:pt>
    <dgm:pt modelId="{0862B103-32E3-40CC-B9D8-D568570FD16C}">
      <dgm:prSet phldrT="[Texto]" custT="1"/>
      <dgm:spPr>
        <a:xfrm>
          <a:off x="145432" y="560020"/>
          <a:ext cx="1489542" cy="1402807"/>
        </a:xfr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r>
            <a:rPr lang="es-EC" sz="1800" dirty="0">
              <a:solidFill>
                <a:sysClr val="windowText" lastClr="000000">
                  <a:hueOff val="0"/>
                  <a:satOff val="0"/>
                  <a:lumOff val="0"/>
                  <a:alphaOff val="0"/>
                </a:sysClr>
              </a:solidFill>
              <a:latin typeface="+mj-lt"/>
              <a:ea typeface="+mn-ea"/>
              <a:cs typeface="+mn-cs"/>
            </a:rPr>
            <a:t>Materia</a:t>
          </a:r>
        </a:p>
      </dgm:t>
    </dgm:pt>
    <dgm:pt modelId="{BB1E11D9-7AC1-4295-9674-878893D7AB88}" type="sibTrans" cxnId="{C719AD97-EF00-46A2-8710-E0ACF7E390D1}">
      <dgm:prSet/>
      <dgm:spPr/>
      <dgm:t>
        <a:bodyPr/>
        <a:lstStyle/>
        <a:p>
          <a:endParaRPr lang="es-EC" sz="1000"/>
        </a:p>
      </dgm:t>
    </dgm:pt>
    <dgm:pt modelId="{6F6BAC29-6087-4A3C-8760-DA3B704F36F4}" type="parTrans" cxnId="{C719AD97-EF00-46A2-8710-E0ACF7E390D1}">
      <dgm:prSet/>
      <dgm:spPr/>
      <dgm:t>
        <a:bodyPr/>
        <a:lstStyle/>
        <a:p>
          <a:endParaRPr lang="es-EC" sz="1000"/>
        </a:p>
      </dgm:t>
    </dgm:pt>
    <dgm:pt modelId="{0DCF341C-826F-490E-8F2A-EEB443F12B3B}" type="pres">
      <dgm:prSet presAssocID="{912580EA-0A00-435E-9072-E2C1D2A24BFE}" presName="Name0" presStyleCnt="0">
        <dgm:presLayoutVars>
          <dgm:dir/>
          <dgm:animLvl val="lvl"/>
          <dgm:resizeHandles val="exact"/>
        </dgm:presLayoutVars>
      </dgm:prSet>
      <dgm:spPr/>
      <dgm:t>
        <a:bodyPr/>
        <a:lstStyle/>
        <a:p>
          <a:endParaRPr lang="es-EC"/>
        </a:p>
      </dgm:t>
    </dgm:pt>
    <dgm:pt modelId="{29C208F5-95FF-41A9-8861-3288962E27B2}" type="pres">
      <dgm:prSet presAssocID="{912580EA-0A00-435E-9072-E2C1D2A24BFE}" presName="tSp" presStyleCnt="0"/>
      <dgm:spPr/>
    </dgm:pt>
    <dgm:pt modelId="{762D266D-1B66-44E9-8A3F-8F647B402175}" type="pres">
      <dgm:prSet presAssocID="{912580EA-0A00-435E-9072-E2C1D2A24BFE}" presName="bSp" presStyleCnt="0"/>
      <dgm:spPr/>
    </dgm:pt>
    <dgm:pt modelId="{810369E4-EFC5-49EF-B5E7-5312C49C339A}" type="pres">
      <dgm:prSet presAssocID="{912580EA-0A00-435E-9072-E2C1D2A24BFE}" presName="process" presStyleCnt="0"/>
      <dgm:spPr/>
    </dgm:pt>
    <dgm:pt modelId="{BEA9390C-530E-4CBB-AE38-B747CE9444CB}" type="pres">
      <dgm:prSet presAssocID="{70CFC335-0161-4001-A62F-3B122F81E640}" presName="composite1" presStyleCnt="0"/>
      <dgm:spPr/>
    </dgm:pt>
    <dgm:pt modelId="{BFADFE55-253B-4D60-A51C-7AE5E4982F4D}" type="pres">
      <dgm:prSet presAssocID="{70CFC335-0161-4001-A62F-3B122F81E640}" presName="dummyNode1" presStyleLbl="node1" presStyleIdx="0" presStyleCnt="3"/>
      <dgm:spPr/>
    </dgm:pt>
    <dgm:pt modelId="{6F3F145C-5A8F-4526-B41B-4398F75D5186}" type="pres">
      <dgm:prSet presAssocID="{70CFC335-0161-4001-A62F-3B122F81E640}" presName="childNode1" presStyleLbl="bgAcc1" presStyleIdx="0" presStyleCnt="3" custScaleY="114183" custLinFactNeighborX="7941" custLinFactNeighborY="-55604">
        <dgm:presLayoutVars>
          <dgm:bulletEnabled val="1"/>
        </dgm:presLayoutVars>
      </dgm:prSet>
      <dgm:spPr>
        <a:prstGeom prst="roundRect">
          <a:avLst>
            <a:gd name="adj" fmla="val 10000"/>
          </a:avLst>
        </a:prstGeom>
      </dgm:spPr>
      <dgm:t>
        <a:bodyPr/>
        <a:lstStyle/>
        <a:p>
          <a:endParaRPr lang="es-EC"/>
        </a:p>
      </dgm:t>
    </dgm:pt>
    <dgm:pt modelId="{D0C8C80E-8F17-4D04-B28D-7E1CDDB11435}" type="pres">
      <dgm:prSet presAssocID="{70CFC335-0161-4001-A62F-3B122F81E640}" presName="childNode1tx" presStyleLbl="bgAcc1" presStyleIdx="0" presStyleCnt="3">
        <dgm:presLayoutVars>
          <dgm:bulletEnabled val="1"/>
        </dgm:presLayoutVars>
      </dgm:prSet>
      <dgm:spPr/>
      <dgm:t>
        <a:bodyPr/>
        <a:lstStyle/>
        <a:p>
          <a:endParaRPr lang="es-EC"/>
        </a:p>
      </dgm:t>
    </dgm:pt>
    <dgm:pt modelId="{013A6CF8-0180-44B6-9A01-095B2A185325}" type="pres">
      <dgm:prSet presAssocID="{70CFC335-0161-4001-A62F-3B122F81E640}" presName="parentNode1" presStyleLbl="node1" presStyleIdx="0" presStyleCnt="3">
        <dgm:presLayoutVars>
          <dgm:chMax val="1"/>
          <dgm:bulletEnabled val="1"/>
        </dgm:presLayoutVars>
      </dgm:prSet>
      <dgm:spPr>
        <a:prstGeom prst="roundRect">
          <a:avLst>
            <a:gd name="adj" fmla="val 10000"/>
          </a:avLst>
        </a:prstGeom>
      </dgm:spPr>
      <dgm:t>
        <a:bodyPr/>
        <a:lstStyle/>
        <a:p>
          <a:endParaRPr lang="es-EC"/>
        </a:p>
      </dgm:t>
    </dgm:pt>
    <dgm:pt modelId="{F281F56C-C1D5-4855-A9BC-A1BE4F7F8DFB}" type="pres">
      <dgm:prSet presAssocID="{70CFC335-0161-4001-A62F-3B122F81E640}" presName="connSite1" presStyleCnt="0"/>
      <dgm:spPr/>
    </dgm:pt>
    <dgm:pt modelId="{7920260D-489E-475D-AA5F-75C0AFBC615B}" type="pres">
      <dgm:prSet presAssocID="{2AF0DAF1-2A8E-4E20-9CDA-11D001D9EE0A}" presName="Name9" presStyleLbl="sibTrans2D1" presStyleIdx="0" presStyleCnt="2"/>
      <dgm:spPr>
        <a:prstGeom prst="leftCircularArrow">
          <a:avLst>
            <a:gd name="adj1" fmla="val 2835"/>
            <a:gd name="adj2" fmla="val 346330"/>
            <a:gd name="adj3" fmla="val 2120194"/>
            <a:gd name="adj4" fmla="val 9022842"/>
            <a:gd name="adj5" fmla="val 3308"/>
          </a:avLst>
        </a:prstGeom>
      </dgm:spPr>
      <dgm:t>
        <a:bodyPr/>
        <a:lstStyle/>
        <a:p>
          <a:endParaRPr lang="es-EC"/>
        </a:p>
      </dgm:t>
    </dgm:pt>
    <dgm:pt modelId="{5EA01677-E820-41DC-BFA7-E711B7CD2553}" type="pres">
      <dgm:prSet presAssocID="{93312D34-86F7-4636-9B47-31C6C024C459}" presName="composite2" presStyleCnt="0"/>
      <dgm:spPr/>
    </dgm:pt>
    <dgm:pt modelId="{F937B495-46F4-4ED3-86A3-A80E24D5AD6F}" type="pres">
      <dgm:prSet presAssocID="{93312D34-86F7-4636-9B47-31C6C024C459}" presName="dummyNode2" presStyleLbl="node1" presStyleIdx="0" presStyleCnt="3"/>
      <dgm:spPr/>
    </dgm:pt>
    <dgm:pt modelId="{6026CD10-96D4-4AF7-B826-2FE0E9B6E8F6}" type="pres">
      <dgm:prSet presAssocID="{93312D34-86F7-4636-9B47-31C6C024C459}" presName="childNode2" presStyleLbl="bgAcc1" presStyleIdx="1" presStyleCnt="3">
        <dgm:presLayoutVars>
          <dgm:bulletEnabled val="1"/>
        </dgm:presLayoutVars>
      </dgm:prSet>
      <dgm:spPr>
        <a:prstGeom prst="roundRect">
          <a:avLst>
            <a:gd name="adj" fmla="val 10000"/>
          </a:avLst>
        </a:prstGeom>
      </dgm:spPr>
      <dgm:t>
        <a:bodyPr/>
        <a:lstStyle/>
        <a:p>
          <a:endParaRPr lang="es-EC"/>
        </a:p>
      </dgm:t>
    </dgm:pt>
    <dgm:pt modelId="{3EA6DD28-10DC-4893-B9BC-B8CC2E8FE9C6}" type="pres">
      <dgm:prSet presAssocID="{93312D34-86F7-4636-9B47-31C6C024C459}" presName="childNode2tx" presStyleLbl="bgAcc1" presStyleIdx="1" presStyleCnt="3">
        <dgm:presLayoutVars>
          <dgm:bulletEnabled val="1"/>
        </dgm:presLayoutVars>
      </dgm:prSet>
      <dgm:spPr/>
      <dgm:t>
        <a:bodyPr/>
        <a:lstStyle/>
        <a:p>
          <a:endParaRPr lang="es-EC"/>
        </a:p>
      </dgm:t>
    </dgm:pt>
    <dgm:pt modelId="{CF95AE31-B1D4-4117-BE46-70A9BA502B27}" type="pres">
      <dgm:prSet presAssocID="{93312D34-86F7-4636-9B47-31C6C024C459}" presName="parentNode2" presStyleLbl="node1" presStyleIdx="1" presStyleCnt="3">
        <dgm:presLayoutVars>
          <dgm:chMax val="0"/>
          <dgm:bulletEnabled val="1"/>
        </dgm:presLayoutVars>
      </dgm:prSet>
      <dgm:spPr>
        <a:prstGeom prst="roundRect">
          <a:avLst>
            <a:gd name="adj" fmla="val 10000"/>
          </a:avLst>
        </a:prstGeom>
      </dgm:spPr>
      <dgm:t>
        <a:bodyPr/>
        <a:lstStyle/>
        <a:p>
          <a:endParaRPr lang="es-EC"/>
        </a:p>
      </dgm:t>
    </dgm:pt>
    <dgm:pt modelId="{086EFE89-6C9B-46AD-B826-E0CAC7FB0259}" type="pres">
      <dgm:prSet presAssocID="{93312D34-86F7-4636-9B47-31C6C024C459}" presName="connSite2" presStyleCnt="0"/>
      <dgm:spPr/>
    </dgm:pt>
    <dgm:pt modelId="{E17629EC-348D-4026-9CAA-73A768A85F69}" type="pres">
      <dgm:prSet presAssocID="{D55ED421-A1CB-4379-A1A2-9F776D69B82C}" presName="Name18" presStyleLbl="sibTrans2D1" presStyleIdx="1" presStyleCnt="2"/>
      <dgm:spPr>
        <a:prstGeom prst="circularArrow">
          <a:avLst>
            <a:gd name="adj1" fmla="val 2533"/>
            <a:gd name="adj2" fmla="val 307162"/>
            <a:gd name="adj3" fmla="val 19517327"/>
            <a:gd name="adj4" fmla="val 12575511"/>
            <a:gd name="adj5" fmla="val 2955"/>
          </a:avLst>
        </a:prstGeom>
      </dgm:spPr>
      <dgm:t>
        <a:bodyPr/>
        <a:lstStyle/>
        <a:p>
          <a:endParaRPr lang="es-EC"/>
        </a:p>
      </dgm:t>
    </dgm:pt>
    <dgm:pt modelId="{B9AE26A5-AFEC-4EB5-AEAD-97D432F66140}" type="pres">
      <dgm:prSet presAssocID="{2F6610E3-8D82-4B2D-99AD-F3361DE4A00A}" presName="composite1" presStyleCnt="0"/>
      <dgm:spPr/>
    </dgm:pt>
    <dgm:pt modelId="{C81E6C20-4F14-4AC5-A54C-DEF6716394BD}" type="pres">
      <dgm:prSet presAssocID="{2F6610E3-8D82-4B2D-99AD-F3361DE4A00A}" presName="dummyNode1" presStyleLbl="node1" presStyleIdx="1" presStyleCnt="3"/>
      <dgm:spPr/>
    </dgm:pt>
    <dgm:pt modelId="{10267E05-2224-4A9C-A7A8-D28E96D45C46}" type="pres">
      <dgm:prSet presAssocID="{2F6610E3-8D82-4B2D-99AD-F3361DE4A00A}" presName="childNode1" presStyleLbl="bgAcc1" presStyleIdx="2" presStyleCnt="3">
        <dgm:presLayoutVars>
          <dgm:bulletEnabled val="1"/>
        </dgm:presLayoutVars>
      </dgm:prSet>
      <dgm:spPr>
        <a:prstGeom prst="roundRect">
          <a:avLst>
            <a:gd name="adj" fmla="val 10000"/>
          </a:avLst>
        </a:prstGeom>
      </dgm:spPr>
      <dgm:t>
        <a:bodyPr/>
        <a:lstStyle/>
        <a:p>
          <a:endParaRPr lang="es-EC"/>
        </a:p>
      </dgm:t>
    </dgm:pt>
    <dgm:pt modelId="{B99ED065-412F-408E-930F-BD59EE9E8F84}" type="pres">
      <dgm:prSet presAssocID="{2F6610E3-8D82-4B2D-99AD-F3361DE4A00A}" presName="childNode1tx" presStyleLbl="bgAcc1" presStyleIdx="2" presStyleCnt="3">
        <dgm:presLayoutVars>
          <dgm:bulletEnabled val="1"/>
        </dgm:presLayoutVars>
      </dgm:prSet>
      <dgm:spPr/>
      <dgm:t>
        <a:bodyPr/>
        <a:lstStyle/>
        <a:p>
          <a:endParaRPr lang="es-EC"/>
        </a:p>
      </dgm:t>
    </dgm:pt>
    <dgm:pt modelId="{4DAFEF69-8200-4597-991A-8255106F2C11}" type="pres">
      <dgm:prSet presAssocID="{2F6610E3-8D82-4B2D-99AD-F3361DE4A00A}" presName="parentNode1" presStyleLbl="node1" presStyleIdx="2" presStyleCnt="3">
        <dgm:presLayoutVars>
          <dgm:chMax val="1"/>
          <dgm:bulletEnabled val="1"/>
        </dgm:presLayoutVars>
      </dgm:prSet>
      <dgm:spPr>
        <a:prstGeom prst="roundRect">
          <a:avLst>
            <a:gd name="adj" fmla="val 10000"/>
          </a:avLst>
        </a:prstGeom>
      </dgm:spPr>
      <dgm:t>
        <a:bodyPr/>
        <a:lstStyle/>
        <a:p>
          <a:endParaRPr lang="es-EC"/>
        </a:p>
      </dgm:t>
    </dgm:pt>
    <dgm:pt modelId="{871F8536-FB2D-4518-8487-4343AE8855DE}" type="pres">
      <dgm:prSet presAssocID="{2F6610E3-8D82-4B2D-99AD-F3361DE4A00A}" presName="connSite1" presStyleCnt="0"/>
      <dgm:spPr/>
    </dgm:pt>
  </dgm:ptLst>
  <dgm:cxnLst>
    <dgm:cxn modelId="{AF544FBC-C49D-45C3-ACCC-B4132182F7EF}" type="presOf" srcId="{B306BB2E-01D9-47EA-80C7-63429FE60644}" destId="{6F3F145C-5A8F-4526-B41B-4398F75D5186}" srcOrd="0" destOrd="5" presId="urn:microsoft.com/office/officeart/2005/8/layout/hProcess4"/>
    <dgm:cxn modelId="{A5FEABD3-C0B0-48AA-9DED-EA288506A93A}" srcId="{E40D0AE3-AE56-4C6F-BBA5-9D986ECF8D93}" destId="{B4B24556-2466-4188-B138-0AFE47BD50D0}" srcOrd="0" destOrd="0" parTransId="{56351D24-69C8-4484-8C60-0F014CD3EF76}" sibTransId="{1007DB7E-1F53-4B86-9E2C-8A2F2F170FD8}"/>
    <dgm:cxn modelId="{44337D39-7A56-450B-B24F-48E7094F3945}" srcId="{2F6610E3-8D82-4B2D-99AD-F3361DE4A00A}" destId="{60FA23F9-DF7E-478A-AB52-7DB7BFB352C1}" srcOrd="0" destOrd="0" parTransId="{A0D12369-8103-4D25-BE6F-08734F86B8DA}" sibTransId="{60192965-1326-43BB-B371-06FAAA0955CB}"/>
    <dgm:cxn modelId="{620A3192-FD85-4B60-B10D-23276C9399F7}" type="presOf" srcId="{D55ED421-A1CB-4379-A1A2-9F776D69B82C}" destId="{E17629EC-348D-4026-9CAA-73A768A85F69}" srcOrd="0" destOrd="0" presId="urn:microsoft.com/office/officeart/2005/8/layout/hProcess4"/>
    <dgm:cxn modelId="{55D5C82E-8ABC-4E21-A7DC-82121FF3E66F}" type="presOf" srcId="{93312D34-86F7-4636-9B47-31C6C024C459}" destId="{CF95AE31-B1D4-4117-BE46-70A9BA502B27}" srcOrd="0" destOrd="0" presId="urn:microsoft.com/office/officeart/2005/8/layout/hProcess4"/>
    <dgm:cxn modelId="{01F5C88C-14DB-4CAA-A57E-0E739F62D103}" type="presOf" srcId="{A6796BC7-FB31-43ED-8894-A5F6F30753DE}" destId="{3EA6DD28-10DC-4893-B9BC-B8CC2E8FE9C6}" srcOrd="1" destOrd="0" presId="urn:microsoft.com/office/officeart/2005/8/layout/hProcess4"/>
    <dgm:cxn modelId="{F9A61B25-8ADD-424D-8361-CA426CDCC502}" type="presOf" srcId="{0862B103-32E3-40CC-B9D8-D568570FD16C}" destId="{6F3F145C-5A8F-4526-B41B-4398F75D5186}" srcOrd="0" destOrd="2" presId="urn:microsoft.com/office/officeart/2005/8/layout/hProcess4"/>
    <dgm:cxn modelId="{2D7619AC-6B8B-4E96-B29E-48A1FE9EDAE1}" srcId="{70CFC335-0161-4001-A62F-3B122F81E640}" destId="{E40D0AE3-AE56-4C6F-BBA5-9D986ECF8D93}" srcOrd="0" destOrd="0" parTransId="{35A75973-85D4-40BC-9C27-0E7E2242DAD6}" sibTransId="{10CE246C-31F4-474A-A37C-CBBC1A9FB9D1}"/>
    <dgm:cxn modelId="{F231BD4D-7380-4B13-8823-E6EA45681C66}" type="presOf" srcId="{2F6610E3-8D82-4B2D-99AD-F3361DE4A00A}" destId="{4DAFEF69-8200-4597-991A-8255106F2C11}" srcOrd="0" destOrd="0" presId="urn:microsoft.com/office/officeart/2005/8/layout/hProcess4"/>
    <dgm:cxn modelId="{28BAE35D-13B9-4A76-8453-2F344A502628}" type="presOf" srcId="{C7E568B5-5EEB-4814-9C58-A135D77F557E}" destId="{D0C8C80E-8F17-4D04-B28D-7E1CDDB11435}" srcOrd="1" destOrd="6" presId="urn:microsoft.com/office/officeart/2005/8/layout/hProcess4"/>
    <dgm:cxn modelId="{D20BBCF6-A283-478F-83BA-0DCE74E1906E}" type="presOf" srcId="{939D19A8-0D93-4F89-AD8F-FA143104157D}" destId="{6F3F145C-5A8F-4526-B41B-4398F75D5186}" srcOrd="0" destOrd="4" presId="urn:microsoft.com/office/officeart/2005/8/layout/hProcess4"/>
    <dgm:cxn modelId="{87C74CBB-DB0B-4D62-897E-B8A73739F24C}" type="presOf" srcId="{939D19A8-0D93-4F89-AD8F-FA143104157D}" destId="{D0C8C80E-8F17-4D04-B28D-7E1CDDB11435}" srcOrd="1" destOrd="4" presId="urn:microsoft.com/office/officeart/2005/8/layout/hProcess4"/>
    <dgm:cxn modelId="{973E72A6-73D0-4250-99DA-CCC6CB12AB59}" type="presOf" srcId="{8951EF8F-D81D-4D8C-B05C-AECFDA2CE456}" destId="{D0C8C80E-8F17-4D04-B28D-7E1CDDB11435}" srcOrd="1" destOrd="3" presId="urn:microsoft.com/office/officeart/2005/8/layout/hProcess4"/>
    <dgm:cxn modelId="{7F5908D5-5993-4EB8-9BAB-529CAC7792FE}" type="presOf" srcId="{60FA23F9-DF7E-478A-AB52-7DB7BFB352C1}" destId="{B99ED065-412F-408E-930F-BD59EE9E8F84}" srcOrd="1" destOrd="0" presId="urn:microsoft.com/office/officeart/2005/8/layout/hProcess4"/>
    <dgm:cxn modelId="{64937D7D-67F3-4BC2-BAF9-A9CD369BF2AA}" type="presOf" srcId="{B4B24556-2466-4188-B138-0AFE47BD50D0}" destId="{6F3F145C-5A8F-4526-B41B-4398F75D5186}" srcOrd="0" destOrd="1" presId="urn:microsoft.com/office/officeart/2005/8/layout/hProcess4"/>
    <dgm:cxn modelId="{2779D020-5993-4610-9B7E-2B7E4D7E52E5}" type="presOf" srcId="{B4B24556-2466-4188-B138-0AFE47BD50D0}" destId="{D0C8C80E-8F17-4D04-B28D-7E1CDDB11435}" srcOrd="1" destOrd="1" presId="urn:microsoft.com/office/officeart/2005/8/layout/hProcess4"/>
    <dgm:cxn modelId="{DE29E574-4524-4C0C-864E-9579AEBBC14E}" type="presOf" srcId="{8951EF8F-D81D-4D8C-B05C-AECFDA2CE456}" destId="{6F3F145C-5A8F-4526-B41B-4398F75D5186}" srcOrd="0" destOrd="3" presId="urn:microsoft.com/office/officeart/2005/8/layout/hProcess4"/>
    <dgm:cxn modelId="{DB626E7D-B938-40AE-9FD5-4EB93F48CF62}" type="presOf" srcId="{70CFC335-0161-4001-A62F-3B122F81E640}" destId="{013A6CF8-0180-44B6-9A01-095B2A185325}" srcOrd="0" destOrd="0" presId="urn:microsoft.com/office/officeart/2005/8/layout/hProcess4"/>
    <dgm:cxn modelId="{A64ACF62-93EE-41B5-BE43-773872AC0D11}" type="presOf" srcId="{60FA23F9-DF7E-478A-AB52-7DB7BFB352C1}" destId="{10267E05-2224-4A9C-A7A8-D28E96D45C46}" srcOrd="0" destOrd="0" presId="urn:microsoft.com/office/officeart/2005/8/layout/hProcess4"/>
    <dgm:cxn modelId="{4BC161EB-6783-4E09-9B90-2DDF9BD9EF05}" type="presOf" srcId="{C7E568B5-5EEB-4814-9C58-A135D77F557E}" destId="{6F3F145C-5A8F-4526-B41B-4398F75D5186}" srcOrd="0" destOrd="6" presId="urn:microsoft.com/office/officeart/2005/8/layout/hProcess4"/>
    <dgm:cxn modelId="{B070D356-FD97-49B6-841A-E3F1AD6F2E79}" srcId="{E40D0AE3-AE56-4C6F-BBA5-9D986ECF8D93}" destId="{B306BB2E-01D9-47EA-80C7-63429FE60644}" srcOrd="4" destOrd="0" parTransId="{FFE64039-7331-4AED-A31C-6F2543E50243}" sibTransId="{E4958C72-99AF-4037-982E-6885DD02F996}"/>
    <dgm:cxn modelId="{C719AD97-EF00-46A2-8710-E0ACF7E390D1}" srcId="{E40D0AE3-AE56-4C6F-BBA5-9D986ECF8D93}" destId="{0862B103-32E3-40CC-B9D8-D568570FD16C}" srcOrd="1" destOrd="0" parTransId="{6F6BAC29-6087-4A3C-8760-DA3B704F36F4}" sibTransId="{BB1E11D9-7AC1-4295-9674-878893D7AB88}"/>
    <dgm:cxn modelId="{87CE8BF5-641D-464B-95F7-C8F074658566}" srcId="{E40D0AE3-AE56-4C6F-BBA5-9D986ECF8D93}" destId="{939D19A8-0D93-4F89-AD8F-FA143104157D}" srcOrd="3" destOrd="0" parTransId="{05CF2D7B-59E2-4F4B-A1B0-F62080C51009}" sibTransId="{28847C9F-2011-4CB4-B229-0AFE9B9BDC5B}"/>
    <dgm:cxn modelId="{9CD478FC-591A-4B14-A9EC-B838113A5D70}" type="presOf" srcId="{912580EA-0A00-435E-9072-E2C1D2A24BFE}" destId="{0DCF341C-826F-490E-8F2A-EEB443F12B3B}" srcOrd="0" destOrd="0" presId="urn:microsoft.com/office/officeart/2005/8/layout/hProcess4"/>
    <dgm:cxn modelId="{6CDCBE93-AB24-446E-AFE3-31AEECC54CBB}" type="presOf" srcId="{2AF0DAF1-2A8E-4E20-9CDA-11D001D9EE0A}" destId="{7920260D-489E-475D-AA5F-75C0AFBC615B}" srcOrd="0" destOrd="0" presId="urn:microsoft.com/office/officeart/2005/8/layout/hProcess4"/>
    <dgm:cxn modelId="{E47B75F0-F7EB-4A5D-A956-7649D4351927}" srcId="{912580EA-0A00-435E-9072-E2C1D2A24BFE}" destId="{70CFC335-0161-4001-A62F-3B122F81E640}" srcOrd="0" destOrd="0" parTransId="{B981D195-339A-447E-A03D-9AE6EB42BEFD}" sibTransId="{2AF0DAF1-2A8E-4E20-9CDA-11D001D9EE0A}"/>
    <dgm:cxn modelId="{C8809FBC-7843-4707-A433-36E5D6CB2D15}" type="presOf" srcId="{E40D0AE3-AE56-4C6F-BBA5-9D986ECF8D93}" destId="{6F3F145C-5A8F-4526-B41B-4398F75D5186}" srcOrd="0" destOrd="0" presId="urn:microsoft.com/office/officeart/2005/8/layout/hProcess4"/>
    <dgm:cxn modelId="{A7E0893E-B06A-4782-8425-504C87DC42A5}" type="presOf" srcId="{E40D0AE3-AE56-4C6F-BBA5-9D986ECF8D93}" destId="{D0C8C80E-8F17-4D04-B28D-7E1CDDB11435}" srcOrd="1" destOrd="0" presId="urn:microsoft.com/office/officeart/2005/8/layout/hProcess4"/>
    <dgm:cxn modelId="{031E4204-412D-486F-AF96-1FCDC0B3E044}" type="presOf" srcId="{B306BB2E-01D9-47EA-80C7-63429FE60644}" destId="{D0C8C80E-8F17-4D04-B28D-7E1CDDB11435}" srcOrd="1" destOrd="5" presId="urn:microsoft.com/office/officeart/2005/8/layout/hProcess4"/>
    <dgm:cxn modelId="{9DA4932B-2AD8-43B0-88E7-7AC65C2D7A51}" srcId="{E40D0AE3-AE56-4C6F-BBA5-9D986ECF8D93}" destId="{8951EF8F-D81D-4D8C-B05C-AECFDA2CE456}" srcOrd="2" destOrd="0" parTransId="{270E038E-365F-48CE-A283-D2220BE778DB}" sibTransId="{8217D9E6-0995-44B6-8721-4E47A67F2DE9}"/>
    <dgm:cxn modelId="{0ECC89C9-9D65-4EDD-B679-4639A057DCD8}" srcId="{93312D34-86F7-4636-9B47-31C6C024C459}" destId="{A6796BC7-FB31-43ED-8894-A5F6F30753DE}" srcOrd="0" destOrd="0" parTransId="{D46BCE44-41E9-49EC-84BD-05FA65E786D8}" sibTransId="{0E0D173D-55AE-4995-AF77-A24D6A627145}"/>
    <dgm:cxn modelId="{E3AFB872-0C97-4F3F-B7D3-F3076FE295C0}" srcId="{912580EA-0A00-435E-9072-E2C1D2A24BFE}" destId="{2F6610E3-8D82-4B2D-99AD-F3361DE4A00A}" srcOrd="2" destOrd="0" parTransId="{B4392B43-80EE-4E70-9EB2-3D1EF1BDA88F}" sibTransId="{EA1685ED-B97B-4863-9D0D-8F449670AB73}"/>
    <dgm:cxn modelId="{09EABA8F-D4C3-4DF3-9EA0-A830D31E2EE0}" srcId="{70CFC335-0161-4001-A62F-3B122F81E640}" destId="{C7E568B5-5EEB-4814-9C58-A135D77F557E}" srcOrd="1" destOrd="0" parTransId="{42B964C8-59E9-49F7-A0D4-F21AB1563E2A}" sibTransId="{CD1A602F-C32F-4D88-839B-26FA58B00471}"/>
    <dgm:cxn modelId="{19789F53-CDC4-4D4E-B7C6-156C4D0ADB6D}" type="presOf" srcId="{0862B103-32E3-40CC-B9D8-D568570FD16C}" destId="{D0C8C80E-8F17-4D04-B28D-7E1CDDB11435}" srcOrd="1" destOrd="2" presId="urn:microsoft.com/office/officeart/2005/8/layout/hProcess4"/>
    <dgm:cxn modelId="{D27E37C6-CEC0-49A0-AFEB-8781C96FEBB7}" srcId="{912580EA-0A00-435E-9072-E2C1D2A24BFE}" destId="{93312D34-86F7-4636-9B47-31C6C024C459}" srcOrd="1" destOrd="0" parTransId="{B980959A-5341-49C0-AFF3-462F2E00403A}" sibTransId="{D55ED421-A1CB-4379-A1A2-9F776D69B82C}"/>
    <dgm:cxn modelId="{6B754E63-F12F-48F5-BF1B-679237EA5EA9}" type="presOf" srcId="{A6796BC7-FB31-43ED-8894-A5F6F30753DE}" destId="{6026CD10-96D4-4AF7-B826-2FE0E9B6E8F6}" srcOrd="0" destOrd="0" presId="urn:microsoft.com/office/officeart/2005/8/layout/hProcess4"/>
    <dgm:cxn modelId="{9FDBDDFE-E6B1-4DA1-80A1-50C8076A8B85}" type="presParOf" srcId="{0DCF341C-826F-490E-8F2A-EEB443F12B3B}" destId="{29C208F5-95FF-41A9-8861-3288962E27B2}" srcOrd="0" destOrd="0" presId="urn:microsoft.com/office/officeart/2005/8/layout/hProcess4"/>
    <dgm:cxn modelId="{1A608507-2D12-4B2C-9757-379F99626F3D}" type="presParOf" srcId="{0DCF341C-826F-490E-8F2A-EEB443F12B3B}" destId="{762D266D-1B66-44E9-8A3F-8F647B402175}" srcOrd="1" destOrd="0" presId="urn:microsoft.com/office/officeart/2005/8/layout/hProcess4"/>
    <dgm:cxn modelId="{43D532E2-AD9B-4A26-8658-D53152ACD837}" type="presParOf" srcId="{0DCF341C-826F-490E-8F2A-EEB443F12B3B}" destId="{810369E4-EFC5-49EF-B5E7-5312C49C339A}" srcOrd="2" destOrd="0" presId="urn:microsoft.com/office/officeart/2005/8/layout/hProcess4"/>
    <dgm:cxn modelId="{AE8EAECA-1D2F-45A5-BD78-44A5E69556DA}" type="presParOf" srcId="{810369E4-EFC5-49EF-B5E7-5312C49C339A}" destId="{BEA9390C-530E-4CBB-AE38-B747CE9444CB}" srcOrd="0" destOrd="0" presId="urn:microsoft.com/office/officeart/2005/8/layout/hProcess4"/>
    <dgm:cxn modelId="{D329650B-3002-4B54-B9F1-E8BD153B8755}" type="presParOf" srcId="{BEA9390C-530E-4CBB-AE38-B747CE9444CB}" destId="{BFADFE55-253B-4D60-A51C-7AE5E4982F4D}" srcOrd="0" destOrd="0" presId="urn:microsoft.com/office/officeart/2005/8/layout/hProcess4"/>
    <dgm:cxn modelId="{4D2AB46C-8FF0-4335-A290-066B44FFF2BF}" type="presParOf" srcId="{BEA9390C-530E-4CBB-AE38-B747CE9444CB}" destId="{6F3F145C-5A8F-4526-B41B-4398F75D5186}" srcOrd="1" destOrd="0" presId="urn:microsoft.com/office/officeart/2005/8/layout/hProcess4"/>
    <dgm:cxn modelId="{408406AC-EDB0-4609-801A-FD42DB8C4ACD}" type="presParOf" srcId="{BEA9390C-530E-4CBB-AE38-B747CE9444CB}" destId="{D0C8C80E-8F17-4D04-B28D-7E1CDDB11435}" srcOrd="2" destOrd="0" presId="urn:microsoft.com/office/officeart/2005/8/layout/hProcess4"/>
    <dgm:cxn modelId="{F82ED933-1A5D-42F6-BB4C-C73C21C8CC0B}" type="presParOf" srcId="{BEA9390C-530E-4CBB-AE38-B747CE9444CB}" destId="{013A6CF8-0180-44B6-9A01-095B2A185325}" srcOrd="3" destOrd="0" presId="urn:microsoft.com/office/officeart/2005/8/layout/hProcess4"/>
    <dgm:cxn modelId="{8E22EF45-A58A-4380-A7F7-E1EA7A2CE9FD}" type="presParOf" srcId="{BEA9390C-530E-4CBB-AE38-B747CE9444CB}" destId="{F281F56C-C1D5-4855-A9BC-A1BE4F7F8DFB}" srcOrd="4" destOrd="0" presId="urn:microsoft.com/office/officeart/2005/8/layout/hProcess4"/>
    <dgm:cxn modelId="{F0B7E5F6-3BC5-4DB8-8A69-A18DE9088282}" type="presParOf" srcId="{810369E4-EFC5-49EF-B5E7-5312C49C339A}" destId="{7920260D-489E-475D-AA5F-75C0AFBC615B}" srcOrd="1" destOrd="0" presId="urn:microsoft.com/office/officeart/2005/8/layout/hProcess4"/>
    <dgm:cxn modelId="{A447A45C-B4B2-456E-B90F-E007D89D240F}" type="presParOf" srcId="{810369E4-EFC5-49EF-B5E7-5312C49C339A}" destId="{5EA01677-E820-41DC-BFA7-E711B7CD2553}" srcOrd="2" destOrd="0" presId="urn:microsoft.com/office/officeart/2005/8/layout/hProcess4"/>
    <dgm:cxn modelId="{40D0B1EE-20C0-475F-B3D6-3DE71C7E18BD}" type="presParOf" srcId="{5EA01677-E820-41DC-BFA7-E711B7CD2553}" destId="{F937B495-46F4-4ED3-86A3-A80E24D5AD6F}" srcOrd="0" destOrd="0" presId="urn:microsoft.com/office/officeart/2005/8/layout/hProcess4"/>
    <dgm:cxn modelId="{85AE06C9-9CF8-4304-9ABA-7C4E434181D7}" type="presParOf" srcId="{5EA01677-E820-41DC-BFA7-E711B7CD2553}" destId="{6026CD10-96D4-4AF7-B826-2FE0E9B6E8F6}" srcOrd="1" destOrd="0" presId="urn:microsoft.com/office/officeart/2005/8/layout/hProcess4"/>
    <dgm:cxn modelId="{65F22E8D-7F67-47CF-A1F1-F005621DB5E2}" type="presParOf" srcId="{5EA01677-E820-41DC-BFA7-E711B7CD2553}" destId="{3EA6DD28-10DC-4893-B9BC-B8CC2E8FE9C6}" srcOrd="2" destOrd="0" presId="urn:microsoft.com/office/officeart/2005/8/layout/hProcess4"/>
    <dgm:cxn modelId="{F5A59188-021A-4186-90E2-B3F09970C655}" type="presParOf" srcId="{5EA01677-E820-41DC-BFA7-E711B7CD2553}" destId="{CF95AE31-B1D4-4117-BE46-70A9BA502B27}" srcOrd="3" destOrd="0" presId="urn:microsoft.com/office/officeart/2005/8/layout/hProcess4"/>
    <dgm:cxn modelId="{B3FFA8A3-7E89-475F-B78F-A7680D9F69AD}" type="presParOf" srcId="{5EA01677-E820-41DC-BFA7-E711B7CD2553}" destId="{086EFE89-6C9B-46AD-B826-E0CAC7FB0259}" srcOrd="4" destOrd="0" presId="urn:microsoft.com/office/officeart/2005/8/layout/hProcess4"/>
    <dgm:cxn modelId="{C0C7F680-3016-40BC-A91B-43DE5768A48B}" type="presParOf" srcId="{810369E4-EFC5-49EF-B5E7-5312C49C339A}" destId="{E17629EC-348D-4026-9CAA-73A768A85F69}" srcOrd="3" destOrd="0" presId="urn:microsoft.com/office/officeart/2005/8/layout/hProcess4"/>
    <dgm:cxn modelId="{20939119-CE99-4FAE-95FC-48AE1ED99029}" type="presParOf" srcId="{810369E4-EFC5-49EF-B5E7-5312C49C339A}" destId="{B9AE26A5-AFEC-4EB5-AEAD-97D432F66140}" srcOrd="4" destOrd="0" presId="urn:microsoft.com/office/officeart/2005/8/layout/hProcess4"/>
    <dgm:cxn modelId="{47B7DAC9-6A1E-43E8-8DFE-EDDA5858E388}" type="presParOf" srcId="{B9AE26A5-AFEC-4EB5-AEAD-97D432F66140}" destId="{C81E6C20-4F14-4AC5-A54C-DEF6716394BD}" srcOrd="0" destOrd="0" presId="urn:microsoft.com/office/officeart/2005/8/layout/hProcess4"/>
    <dgm:cxn modelId="{1939E1FB-DC79-4EB5-A1B8-A9797F9B2C8A}" type="presParOf" srcId="{B9AE26A5-AFEC-4EB5-AEAD-97D432F66140}" destId="{10267E05-2224-4A9C-A7A8-D28E96D45C46}" srcOrd="1" destOrd="0" presId="urn:microsoft.com/office/officeart/2005/8/layout/hProcess4"/>
    <dgm:cxn modelId="{55E497DE-1169-49FC-A093-FF87763F22A8}" type="presParOf" srcId="{B9AE26A5-AFEC-4EB5-AEAD-97D432F66140}" destId="{B99ED065-412F-408E-930F-BD59EE9E8F84}" srcOrd="2" destOrd="0" presId="urn:microsoft.com/office/officeart/2005/8/layout/hProcess4"/>
    <dgm:cxn modelId="{2FDD18AF-B60D-4AB0-B040-A0EB5111ACDD}" type="presParOf" srcId="{B9AE26A5-AFEC-4EB5-AEAD-97D432F66140}" destId="{4DAFEF69-8200-4597-991A-8255106F2C11}" srcOrd="3" destOrd="0" presId="urn:microsoft.com/office/officeart/2005/8/layout/hProcess4"/>
    <dgm:cxn modelId="{2FE98622-96AB-4765-A9EC-6EB525DB6ADB}" type="presParOf" srcId="{B9AE26A5-AFEC-4EB5-AEAD-97D432F66140}" destId="{871F8536-FB2D-4518-8487-4343AE8855DE}"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3405F-204E-4313-9D3F-D8E9C6D2A084}">
      <dsp:nvSpPr>
        <dsp:cNvPr id="0" name=""/>
        <dsp:cNvSpPr/>
      </dsp:nvSpPr>
      <dsp:spPr>
        <a:xfrm>
          <a:off x="5346" y="121278"/>
          <a:ext cx="2298823" cy="114941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kern="1200" dirty="0" smtClean="0"/>
            <a:t>Minería de Datos</a:t>
          </a:r>
          <a:r>
            <a:rPr lang="es-ES" sz="2400" kern="1200" dirty="0" smtClean="0"/>
            <a:t> </a:t>
          </a:r>
          <a:endParaRPr lang="es-ES" sz="2400" kern="1200" dirty="0"/>
        </a:p>
      </dsp:txBody>
      <dsp:txXfrm>
        <a:off x="39011" y="154943"/>
        <a:ext cx="2231493" cy="1082081"/>
      </dsp:txXfrm>
    </dsp:sp>
    <dsp:sp modelId="{D9E0A832-B35C-415C-8854-F604BDB26695}">
      <dsp:nvSpPr>
        <dsp:cNvPr id="0" name=""/>
        <dsp:cNvSpPr/>
      </dsp:nvSpPr>
      <dsp:spPr>
        <a:xfrm>
          <a:off x="235228" y="1270690"/>
          <a:ext cx="260355" cy="918123"/>
        </a:xfrm>
        <a:custGeom>
          <a:avLst/>
          <a:gdLst/>
          <a:ahLst/>
          <a:cxnLst/>
          <a:rect l="0" t="0" r="0" b="0"/>
          <a:pathLst>
            <a:path>
              <a:moveTo>
                <a:pt x="0" y="0"/>
              </a:moveTo>
              <a:lnTo>
                <a:pt x="0" y="918123"/>
              </a:lnTo>
              <a:lnTo>
                <a:pt x="260355" y="91812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545FDD-5423-4AAA-90D8-3E8F3CCBE924}">
      <dsp:nvSpPr>
        <dsp:cNvPr id="0" name=""/>
        <dsp:cNvSpPr/>
      </dsp:nvSpPr>
      <dsp:spPr>
        <a:xfrm>
          <a:off x="495584" y="1644515"/>
          <a:ext cx="1891676" cy="1088597"/>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C" sz="2000" kern="1200" dirty="0" smtClean="0"/>
            <a:t>Técnicas </a:t>
          </a:r>
        </a:p>
        <a:p>
          <a:pPr lvl="0" algn="l" defTabSz="889000">
            <a:lnSpc>
              <a:spcPct val="90000"/>
            </a:lnSpc>
            <a:spcBef>
              <a:spcPct val="0"/>
            </a:spcBef>
            <a:spcAft>
              <a:spcPct val="35000"/>
            </a:spcAft>
          </a:pPr>
          <a:r>
            <a:rPr lang="es-ES" sz="2000" kern="1200" dirty="0" smtClean="0"/>
            <a:t>Herramientas</a:t>
          </a:r>
          <a:endParaRPr lang="es-ES" sz="2000" kern="1200" dirty="0"/>
        </a:p>
      </dsp:txBody>
      <dsp:txXfrm>
        <a:off x="527468" y="1676399"/>
        <a:ext cx="1827908" cy="1024829"/>
      </dsp:txXfrm>
    </dsp:sp>
    <dsp:sp modelId="{D73B5911-3A15-46CF-908D-DDEE87952A16}">
      <dsp:nvSpPr>
        <dsp:cNvPr id="0" name=""/>
        <dsp:cNvSpPr/>
      </dsp:nvSpPr>
      <dsp:spPr>
        <a:xfrm>
          <a:off x="2634440" y="121782"/>
          <a:ext cx="2298823" cy="114941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kern="1200" dirty="0"/>
            <a:t>Técnicas de Búsqueda</a:t>
          </a:r>
        </a:p>
      </dsp:txBody>
      <dsp:txXfrm>
        <a:off x="2668105" y="155447"/>
        <a:ext cx="2231493" cy="1082081"/>
      </dsp:txXfrm>
    </dsp:sp>
    <dsp:sp modelId="{C5C3CA22-393A-4110-B925-CFD0391CBF8A}">
      <dsp:nvSpPr>
        <dsp:cNvPr id="0" name=""/>
        <dsp:cNvSpPr/>
      </dsp:nvSpPr>
      <dsp:spPr>
        <a:xfrm>
          <a:off x="2864322" y="1271193"/>
          <a:ext cx="359330" cy="933322"/>
        </a:xfrm>
        <a:custGeom>
          <a:avLst/>
          <a:gdLst/>
          <a:ahLst/>
          <a:cxnLst/>
          <a:rect l="0" t="0" r="0" b="0"/>
          <a:pathLst>
            <a:path>
              <a:moveTo>
                <a:pt x="0" y="0"/>
              </a:moveTo>
              <a:lnTo>
                <a:pt x="0" y="933322"/>
              </a:lnTo>
              <a:lnTo>
                <a:pt x="359330" y="93332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FB757C-1749-4605-BD45-A240F250054F}">
      <dsp:nvSpPr>
        <dsp:cNvPr id="0" name=""/>
        <dsp:cNvSpPr/>
      </dsp:nvSpPr>
      <dsp:spPr>
        <a:xfrm>
          <a:off x="3223653" y="1660568"/>
          <a:ext cx="1839058" cy="1087894"/>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C" sz="2000" kern="1200" dirty="0" smtClean="0"/>
            <a:t>Heurísticas</a:t>
          </a:r>
        </a:p>
        <a:p>
          <a:pPr lvl="0" algn="l" defTabSz="889000">
            <a:lnSpc>
              <a:spcPct val="90000"/>
            </a:lnSpc>
            <a:spcBef>
              <a:spcPct val="0"/>
            </a:spcBef>
            <a:spcAft>
              <a:spcPct val="35000"/>
            </a:spcAft>
          </a:pPr>
          <a:r>
            <a:rPr lang="es-EC" sz="2000" kern="1200" dirty="0" smtClean="0"/>
            <a:t>Meta heurísticas</a:t>
          </a:r>
          <a:endParaRPr lang="es-EC" sz="2000" kern="1200" dirty="0"/>
        </a:p>
      </dsp:txBody>
      <dsp:txXfrm>
        <a:off x="3255516" y="1692431"/>
        <a:ext cx="1775332" cy="1024168"/>
      </dsp:txXfrm>
    </dsp:sp>
    <dsp:sp modelId="{A80D040D-9431-49D4-B3EE-ACE9CDF05763}">
      <dsp:nvSpPr>
        <dsp:cNvPr id="0" name=""/>
        <dsp:cNvSpPr/>
      </dsp:nvSpPr>
      <dsp:spPr>
        <a:xfrm>
          <a:off x="5283634" y="120167"/>
          <a:ext cx="2298823" cy="114941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kern="1200" dirty="0" smtClean="0"/>
            <a:t>Metodología de Desarrollo</a:t>
          </a:r>
          <a:endParaRPr lang="es-EC" sz="2400" kern="1200" dirty="0"/>
        </a:p>
      </dsp:txBody>
      <dsp:txXfrm>
        <a:off x="5317299" y="153832"/>
        <a:ext cx="2231493" cy="1082081"/>
      </dsp:txXfrm>
    </dsp:sp>
    <dsp:sp modelId="{7258D197-F7ED-4E36-ABCF-078DE4B29B02}">
      <dsp:nvSpPr>
        <dsp:cNvPr id="0" name=""/>
        <dsp:cNvSpPr/>
      </dsp:nvSpPr>
      <dsp:spPr>
        <a:xfrm>
          <a:off x="5513516" y="1269579"/>
          <a:ext cx="483892" cy="966522"/>
        </a:xfrm>
        <a:custGeom>
          <a:avLst/>
          <a:gdLst/>
          <a:ahLst/>
          <a:cxnLst/>
          <a:rect l="0" t="0" r="0" b="0"/>
          <a:pathLst>
            <a:path>
              <a:moveTo>
                <a:pt x="0" y="0"/>
              </a:moveTo>
              <a:lnTo>
                <a:pt x="0" y="966522"/>
              </a:lnTo>
              <a:lnTo>
                <a:pt x="483892" y="96652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81A629-6252-44CC-B51B-0BFD265B3920}">
      <dsp:nvSpPr>
        <dsp:cNvPr id="0" name=""/>
        <dsp:cNvSpPr/>
      </dsp:nvSpPr>
      <dsp:spPr>
        <a:xfrm>
          <a:off x="5997409" y="1615143"/>
          <a:ext cx="1839058" cy="124191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s-EC" sz="1800" kern="1200" dirty="0" err="1" smtClean="0"/>
            <a:t>Prototipado</a:t>
          </a:r>
          <a:r>
            <a:rPr lang="es-EC" sz="1800" kern="1200" dirty="0" smtClean="0"/>
            <a:t> Rápido.</a:t>
          </a:r>
          <a:endParaRPr lang="es-EC" sz="1800" kern="1200" dirty="0"/>
        </a:p>
      </dsp:txBody>
      <dsp:txXfrm>
        <a:off x="6033783" y="1651517"/>
        <a:ext cx="1766310" cy="1169167"/>
      </dsp:txXfrm>
    </dsp:sp>
    <dsp:sp modelId="{3D800D87-8009-4667-823F-C725BAD32386}">
      <dsp:nvSpPr>
        <dsp:cNvPr id="0" name=""/>
        <dsp:cNvSpPr/>
      </dsp:nvSpPr>
      <dsp:spPr>
        <a:xfrm>
          <a:off x="8091998" y="121278"/>
          <a:ext cx="2298823" cy="114941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kern="1200" dirty="0" smtClean="0"/>
            <a:t>Fundamento Legal</a:t>
          </a:r>
          <a:endParaRPr lang="es-EC" sz="2400" kern="1200" dirty="0"/>
        </a:p>
      </dsp:txBody>
      <dsp:txXfrm>
        <a:off x="8125663" y="154943"/>
        <a:ext cx="2231493" cy="1082081"/>
      </dsp:txXfrm>
    </dsp:sp>
    <dsp:sp modelId="{D0F44421-4822-42D8-AACA-3303B799C178}">
      <dsp:nvSpPr>
        <dsp:cNvPr id="0" name=""/>
        <dsp:cNvSpPr/>
      </dsp:nvSpPr>
      <dsp:spPr>
        <a:xfrm>
          <a:off x="8321880" y="1270690"/>
          <a:ext cx="464590" cy="949019"/>
        </a:xfrm>
        <a:custGeom>
          <a:avLst/>
          <a:gdLst/>
          <a:ahLst/>
          <a:cxnLst/>
          <a:rect l="0" t="0" r="0" b="0"/>
          <a:pathLst>
            <a:path>
              <a:moveTo>
                <a:pt x="0" y="0"/>
              </a:moveTo>
              <a:lnTo>
                <a:pt x="0" y="949019"/>
              </a:lnTo>
              <a:lnTo>
                <a:pt x="464590" y="94901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9E6471-F48D-43B1-B2EA-1EBBF9B3AA1C}">
      <dsp:nvSpPr>
        <dsp:cNvPr id="0" name=""/>
        <dsp:cNvSpPr/>
      </dsp:nvSpPr>
      <dsp:spPr>
        <a:xfrm>
          <a:off x="8786470" y="1553483"/>
          <a:ext cx="1839058" cy="133245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s-ES" sz="1800" kern="1200" dirty="0" smtClean="0"/>
            <a:t>Leyes Reglamentos</a:t>
          </a:r>
          <a:endParaRPr lang="es-EC" sz="1800" kern="1200" dirty="0"/>
        </a:p>
      </dsp:txBody>
      <dsp:txXfrm>
        <a:off x="8825496" y="1592509"/>
        <a:ext cx="1761006" cy="1254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F145C-5A8F-4526-B41B-4398F75D5186}">
      <dsp:nvSpPr>
        <dsp:cNvPr id="0" name=""/>
        <dsp:cNvSpPr/>
      </dsp:nvSpPr>
      <dsp:spPr>
        <a:xfrm>
          <a:off x="403933" y="0"/>
          <a:ext cx="2555427" cy="2406626"/>
        </a:xfrm>
        <a:prstGeom prst="roundRect">
          <a:avLst>
            <a:gd name="adj" fmla="val 10000"/>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s-EC" sz="1800" kern="1200" dirty="0">
              <a:solidFill>
                <a:sysClr val="windowText" lastClr="000000">
                  <a:hueOff val="0"/>
                  <a:satOff val="0"/>
                  <a:lumOff val="0"/>
                  <a:alphaOff val="0"/>
                </a:sysClr>
              </a:solidFill>
              <a:latin typeface="+mj-lt"/>
              <a:ea typeface="+mn-ea"/>
              <a:cs typeface="+mn-cs"/>
            </a:rPr>
            <a:t>Planificación por Departamentos que contenga:</a:t>
          </a:r>
        </a:p>
        <a:p>
          <a:pPr marL="342900" lvl="2" indent="-171450" algn="l" defTabSz="800100">
            <a:lnSpc>
              <a:spcPct val="90000"/>
            </a:lnSpc>
            <a:spcBef>
              <a:spcPct val="0"/>
            </a:spcBef>
            <a:spcAft>
              <a:spcPct val="15000"/>
            </a:spcAft>
            <a:buChar char="••"/>
          </a:pPr>
          <a:r>
            <a:rPr lang="es-EC" sz="1800" kern="1200" dirty="0" smtClean="0">
              <a:solidFill>
                <a:sysClr val="windowText" lastClr="000000">
                  <a:hueOff val="0"/>
                  <a:satOff val="0"/>
                  <a:lumOff val="0"/>
                  <a:alphaOff val="0"/>
                </a:sysClr>
              </a:solidFill>
              <a:latin typeface="+mj-lt"/>
              <a:ea typeface="+mn-ea"/>
              <a:cs typeface="+mn-cs"/>
            </a:rPr>
            <a:t>NRC's</a:t>
          </a:r>
          <a:endParaRPr lang="es-EC" sz="1800" kern="1200" dirty="0">
            <a:solidFill>
              <a:sysClr val="windowText" lastClr="000000">
                <a:hueOff val="0"/>
                <a:satOff val="0"/>
                <a:lumOff val="0"/>
                <a:alphaOff val="0"/>
              </a:sysClr>
            </a:solidFill>
            <a:latin typeface="+mj-lt"/>
            <a:ea typeface="+mn-ea"/>
            <a:cs typeface="+mn-cs"/>
          </a:endParaRPr>
        </a:p>
        <a:p>
          <a:pPr marL="342900" lvl="2" indent="-171450" algn="l" defTabSz="800100">
            <a:lnSpc>
              <a:spcPct val="90000"/>
            </a:lnSpc>
            <a:spcBef>
              <a:spcPct val="0"/>
            </a:spcBef>
            <a:spcAft>
              <a:spcPct val="15000"/>
            </a:spcAft>
            <a:buChar char="••"/>
          </a:pPr>
          <a:r>
            <a:rPr lang="es-EC" sz="1800" kern="1200" dirty="0">
              <a:solidFill>
                <a:sysClr val="windowText" lastClr="000000">
                  <a:hueOff val="0"/>
                  <a:satOff val="0"/>
                  <a:lumOff val="0"/>
                  <a:alphaOff val="0"/>
                </a:sysClr>
              </a:solidFill>
              <a:latin typeface="+mj-lt"/>
              <a:ea typeface="+mn-ea"/>
              <a:cs typeface="+mn-cs"/>
            </a:rPr>
            <a:t>Materia</a:t>
          </a:r>
        </a:p>
        <a:p>
          <a:pPr marL="342900" lvl="2" indent="-171450" algn="l" defTabSz="800100">
            <a:lnSpc>
              <a:spcPct val="90000"/>
            </a:lnSpc>
            <a:spcBef>
              <a:spcPct val="0"/>
            </a:spcBef>
            <a:spcAft>
              <a:spcPct val="15000"/>
            </a:spcAft>
            <a:buChar char="••"/>
          </a:pPr>
          <a:r>
            <a:rPr lang="es-EC" sz="1800" kern="1200" dirty="0">
              <a:solidFill>
                <a:sysClr val="windowText" lastClr="000000">
                  <a:hueOff val="0"/>
                  <a:satOff val="0"/>
                  <a:lumOff val="0"/>
                  <a:alphaOff val="0"/>
                </a:sysClr>
              </a:solidFill>
              <a:latin typeface="+mj-lt"/>
              <a:ea typeface="+mn-ea"/>
              <a:cs typeface="+mn-cs"/>
            </a:rPr>
            <a:t>Docente</a:t>
          </a:r>
        </a:p>
        <a:p>
          <a:pPr marL="342900" lvl="2" indent="-171450" algn="l" defTabSz="800100">
            <a:lnSpc>
              <a:spcPct val="90000"/>
            </a:lnSpc>
            <a:spcBef>
              <a:spcPct val="0"/>
            </a:spcBef>
            <a:spcAft>
              <a:spcPct val="15000"/>
            </a:spcAft>
            <a:buChar char="••"/>
          </a:pPr>
          <a:r>
            <a:rPr lang="es-EC" sz="1800" kern="1200" dirty="0">
              <a:solidFill>
                <a:sysClr val="windowText" lastClr="000000">
                  <a:hueOff val="0"/>
                  <a:satOff val="0"/>
                  <a:lumOff val="0"/>
                  <a:alphaOff val="0"/>
                </a:sysClr>
              </a:solidFill>
              <a:latin typeface="+mj-lt"/>
              <a:ea typeface="+mn-ea"/>
              <a:cs typeface="+mn-cs"/>
            </a:rPr>
            <a:t>Horarios</a:t>
          </a:r>
        </a:p>
        <a:p>
          <a:pPr marL="342900" lvl="2" indent="-171450" algn="l" defTabSz="800100">
            <a:lnSpc>
              <a:spcPct val="90000"/>
            </a:lnSpc>
            <a:spcBef>
              <a:spcPct val="0"/>
            </a:spcBef>
            <a:spcAft>
              <a:spcPct val="15000"/>
            </a:spcAft>
            <a:buChar char="••"/>
          </a:pPr>
          <a:r>
            <a:rPr lang="es-EC" sz="1800" kern="1200" dirty="0">
              <a:solidFill>
                <a:sysClr val="windowText" lastClr="000000">
                  <a:hueOff val="0"/>
                  <a:satOff val="0"/>
                  <a:lumOff val="0"/>
                  <a:alphaOff val="0"/>
                </a:sysClr>
              </a:solidFill>
              <a:latin typeface="+mj-lt"/>
              <a:ea typeface="+mn-ea"/>
              <a:cs typeface="+mn-cs"/>
            </a:rPr>
            <a:t>Aulas</a:t>
          </a:r>
        </a:p>
        <a:p>
          <a:pPr marL="57150" lvl="1" indent="-57150" algn="l" defTabSz="444500">
            <a:lnSpc>
              <a:spcPct val="90000"/>
            </a:lnSpc>
            <a:spcBef>
              <a:spcPct val="0"/>
            </a:spcBef>
            <a:spcAft>
              <a:spcPct val="15000"/>
            </a:spcAft>
            <a:buChar char="••"/>
          </a:pPr>
          <a:endParaRPr lang="es-EC" sz="1000" kern="1200" dirty="0">
            <a:solidFill>
              <a:sysClr val="windowText" lastClr="000000">
                <a:hueOff val="0"/>
                <a:satOff val="0"/>
                <a:lumOff val="0"/>
                <a:alphaOff val="0"/>
              </a:sysClr>
            </a:solidFill>
            <a:latin typeface="Calibri"/>
            <a:ea typeface="+mn-ea"/>
            <a:cs typeface="+mn-cs"/>
          </a:endParaRPr>
        </a:p>
      </dsp:txBody>
      <dsp:txXfrm>
        <a:off x="459316" y="55383"/>
        <a:ext cx="2444661" cy="1780155"/>
      </dsp:txXfrm>
    </dsp:sp>
    <dsp:sp modelId="{7920260D-489E-475D-AA5F-75C0AFBC615B}">
      <dsp:nvSpPr>
        <dsp:cNvPr id="0" name=""/>
        <dsp:cNvSpPr/>
      </dsp:nvSpPr>
      <dsp:spPr>
        <a:xfrm>
          <a:off x="1614931" y="1520883"/>
          <a:ext cx="2934126" cy="2934126"/>
        </a:xfrm>
        <a:prstGeom prst="leftCircularArrow">
          <a:avLst>
            <a:gd name="adj1" fmla="val 2835"/>
            <a:gd name="adj2" fmla="val 346330"/>
            <a:gd name="adj3" fmla="val 2120194"/>
            <a:gd name="adj4" fmla="val 9022842"/>
            <a:gd name="adj5" fmla="val 3308"/>
          </a:avLst>
        </a:prstGeom>
        <a:solidFill>
          <a:srgbClr val="FFC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13A6CF8-0180-44B6-9A01-095B2A185325}">
      <dsp:nvSpPr>
        <dsp:cNvPr id="0" name=""/>
        <dsp:cNvSpPr/>
      </dsp:nvSpPr>
      <dsp:spPr>
        <a:xfrm>
          <a:off x="768880" y="2753972"/>
          <a:ext cx="2271490" cy="903296"/>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a:solidFill>
                <a:sysClr val="window" lastClr="FFFFFF"/>
              </a:solidFill>
              <a:latin typeface="Calibri"/>
              <a:ea typeface="+mn-ea"/>
              <a:cs typeface="+mn-cs"/>
            </a:rPr>
            <a:t>Entradas</a:t>
          </a:r>
        </a:p>
      </dsp:txBody>
      <dsp:txXfrm>
        <a:off x="795337" y="2780429"/>
        <a:ext cx="2218576" cy="850382"/>
      </dsp:txXfrm>
    </dsp:sp>
    <dsp:sp modelId="{6026CD10-96D4-4AF7-B826-2FE0E9B6E8F6}">
      <dsp:nvSpPr>
        <dsp:cNvPr id="0" name=""/>
        <dsp:cNvSpPr/>
      </dsp:nvSpPr>
      <dsp:spPr>
        <a:xfrm>
          <a:off x="3535932" y="1096860"/>
          <a:ext cx="2555427" cy="2107692"/>
        </a:xfrm>
        <a:prstGeom prst="roundRect">
          <a:avLst>
            <a:gd name="adj" fmla="val 10000"/>
          </a:avLst>
        </a:prstGeom>
        <a:solidFill>
          <a:sysClr val="window" lastClr="FFFFFF">
            <a:alpha val="90000"/>
            <a:hueOff val="0"/>
            <a:satOff val="0"/>
            <a:lumOff val="0"/>
            <a:alphaOff val="0"/>
          </a:sysClr>
        </a:solidFill>
        <a:ln w="12700" cap="flat" cmpd="sng" algn="ctr">
          <a:solidFill>
            <a:srgbClr val="FFC000">
              <a:hueOff val="5197846"/>
              <a:satOff val="-23984"/>
              <a:lumOff val="883"/>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s-EC" sz="1800" kern="1200" dirty="0">
              <a:solidFill>
                <a:sysClr val="windowText" lastClr="000000">
                  <a:hueOff val="0"/>
                  <a:satOff val="0"/>
                  <a:lumOff val="0"/>
                  <a:alphaOff val="0"/>
                </a:sysClr>
              </a:solidFill>
              <a:latin typeface="+mj-lt"/>
              <a:ea typeface="+mn-ea"/>
              <a:cs typeface="+mn-cs"/>
            </a:rPr>
            <a:t>Asignación de Aula mediante la ejecución del Algoritmo Genético</a:t>
          </a:r>
        </a:p>
      </dsp:txBody>
      <dsp:txXfrm>
        <a:off x="3584436" y="1597013"/>
        <a:ext cx="2458419" cy="1559036"/>
      </dsp:txXfrm>
    </dsp:sp>
    <dsp:sp modelId="{E17629EC-348D-4026-9CAA-73A768A85F69}">
      <dsp:nvSpPr>
        <dsp:cNvPr id="0" name=""/>
        <dsp:cNvSpPr/>
      </dsp:nvSpPr>
      <dsp:spPr>
        <a:xfrm>
          <a:off x="4928864" y="-235702"/>
          <a:ext cx="3260653" cy="3260653"/>
        </a:xfrm>
        <a:prstGeom prst="circularArrow">
          <a:avLst>
            <a:gd name="adj1" fmla="val 2533"/>
            <a:gd name="adj2" fmla="val 307162"/>
            <a:gd name="adj3" fmla="val 19517327"/>
            <a:gd name="adj4" fmla="val 12575511"/>
            <a:gd name="adj5" fmla="val 2955"/>
          </a:avLst>
        </a:prstGeom>
        <a:solidFill>
          <a:srgbClr val="FFC000">
            <a:hueOff val="10395692"/>
            <a:satOff val="-47968"/>
            <a:lumOff val="1765"/>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F95AE31-B1D4-4117-BE46-70A9BA502B27}">
      <dsp:nvSpPr>
        <dsp:cNvPr id="0" name=""/>
        <dsp:cNvSpPr/>
      </dsp:nvSpPr>
      <dsp:spPr>
        <a:xfrm>
          <a:off x="4103804" y="645212"/>
          <a:ext cx="2271490" cy="903296"/>
        </a:xfrm>
        <a:prstGeom prst="roundRect">
          <a:avLst>
            <a:gd name="adj" fmla="val 10000"/>
          </a:avLst>
        </a:prstGeom>
        <a:solidFill>
          <a:srgbClr val="FFC000">
            <a:hueOff val="5197846"/>
            <a:satOff val="-23984"/>
            <a:lumOff val="88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a:solidFill>
                <a:sysClr val="window" lastClr="FFFFFF"/>
              </a:solidFill>
              <a:latin typeface="Calibri"/>
              <a:ea typeface="+mn-ea"/>
              <a:cs typeface="+mn-cs"/>
            </a:rPr>
            <a:t>Proceso</a:t>
          </a:r>
        </a:p>
      </dsp:txBody>
      <dsp:txXfrm>
        <a:off x="4130261" y="671669"/>
        <a:ext cx="2218576" cy="850382"/>
      </dsp:txXfrm>
    </dsp:sp>
    <dsp:sp modelId="{10267E05-2224-4A9C-A7A8-D28E96D45C46}">
      <dsp:nvSpPr>
        <dsp:cNvPr id="0" name=""/>
        <dsp:cNvSpPr/>
      </dsp:nvSpPr>
      <dsp:spPr>
        <a:xfrm>
          <a:off x="6870857" y="1096860"/>
          <a:ext cx="2555427" cy="2107692"/>
        </a:xfrm>
        <a:prstGeom prst="roundRect">
          <a:avLst>
            <a:gd name="adj" fmla="val 10000"/>
          </a:avLst>
        </a:prstGeom>
        <a:solidFill>
          <a:sysClr val="window" lastClr="FFFFFF">
            <a:alpha val="90000"/>
            <a:hueOff val="0"/>
            <a:satOff val="0"/>
            <a:lumOff val="0"/>
            <a:alphaOff val="0"/>
          </a:sysClr>
        </a:solidFill>
        <a:ln w="12700" cap="flat" cmpd="sng" algn="ctr">
          <a:solidFill>
            <a:srgbClr val="FFC000">
              <a:hueOff val="10395692"/>
              <a:satOff val="-47968"/>
              <a:lumOff val="1765"/>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s-EC" sz="1800" kern="1200" dirty="0">
              <a:solidFill>
                <a:sysClr val="windowText" lastClr="000000">
                  <a:hueOff val="0"/>
                  <a:satOff val="0"/>
                  <a:lumOff val="0"/>
                  <a:alphaOff val="0"/>
                </a:sysClr>
              </a:solidFill>
              <a:latin typeface="+mn-lt"/>
              <a:ea typeface="+mn-ea"/>
              <a:cs typeface="+mn-cs"/>
            </a:rPr>
            <a:t>Recomendación de aulas asignadas a los </a:t>
          </a:r>
          <a:r>
            <a:rPr lang="es-EC" sz="1800" kern="1200" dirty="0" smtClean="0">
              <a:solidFill>
                <a:sysClr val="windowText" lastClr="000000">
                  <a:hueOff val="0"/>
                  <a:satOff val="0"/>
                  <a:lumOff val="0"/>
                  <a:alphaOff val="0"/>
                </a:sysClr>
              </a:solidFill>
              <a:latin typeface="+mn-lt"/>
              <a:ea typeface="+mn-ea"/>
              <a:cs typeface="+mn-cs"/>
            </a:rPr>
            <a:t>NRC’s</a:t>
          </a:r>
          <a:r>
            <a:rPr lang="es-EC" sz="1800" kern="1200" dirty="0">
              <a:solidFill>
                <a:sysClr val="windowText" lastClr="000000">
                  <a:hueOff val="0"/>
                  <a:satOff val="0"/>
                  <a:lumOff val="0"/>
                  <a:alphaOff val="0"/>
                </a:sysClr>
              </a:solidFill>
              <a:latin typeface="+mn-lt"/>
              <a:ea typeface="+mn-ea"/>
              <a:cs typeface="+mn-cs"/>
            </a:rPr>
            <a:t>.</a:t>
          </a:r>
        </a:p>
      </dsp:txBody>
      <dsp:txXfrm>
        <a:off x="6919361" y="1145364"/>
        <a:ext cx="2458419" cy="1559036"/>
      </dsp:txXfrm>
    </dsp:sp>
    <dsp:sp modelId="{4DAFEF69-8200-4597-991A-8255106F2C11}">
      <dsp:nvSpPr>
        <dsp:cNvPr id="0" name=""/>
        <dsp:cNvSpPr/>
      </dsp:nvSpPr>
      <dsp:spPr>
        <a:xfrm>
          <a:off x="7438729" y="2752904"/>
          <a:ext cx="2271490" cy="903296"/>
        </a:xfrm>
        <a:prstGeom prst="roundRect">
          <a:avLst>
            <a:gd name="adj" fmla="val 10000"/>
          </a:avLst>
        </a:prstGeom>
        <a:solidFill>
          <a:srgbClr val="FFC000">
            <a:hueOff val="10395692"/>
            <a:satOff val="-47968"/>
            <a:lumOff val="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kern="1200" dirty="0">
              <a:solidFill>
                <a:sysClr val="window" lastClr="FFFFFF"/>
              </a:solidFill>
              <a:latin typeface="Calibri"/>
              <a:ea typeface="+mn-ea"/>
              <a:cs typeface="+mn-cs"/>
            </a:rPr>
            <a:t>Resultado</a:t>
          </a:r>
        </a:p>
      </dsp:txBody>
      <dsp:txXfrm>
        <a:off x="7465186" y="2779361"/>
        <a:ext cx="2218576" cy="85038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884613" y="0"/>
            <a:ext cx="2971800" cy="467311"/>
          </a:xfrm>
          <a:prstGeom prst="rect">
            <a:avLst/>
          </a:prstGeom>
        </p:spPr>
        <p:txBody>
          <a:bodyPr vert="horz" lIns="91440" tIns="45720" rIns="91440" bIns="45720" rtlCol="0"/>
          <a:lstStyle>
            <a:lvl1pPr algn="r">
              <a:defRPr sz="1200"/>
            </a:lvl1pPr>
          </a:lstStyle>
          <a:p>
            <a:fld id="{DE5DA181-8A51-4830-98DA-6DD9237360E9}" type="datetimeFigureOut">
              <a:rPr lang="es-EC" smtClean="0"/>
              <a:t>2/12/2019</a:t>
            </a:fld>
            <a:endParaRPr lang="es-EC"/>
          </a:p>
        </p:txBody>
      </p:sp>
      <p:sp>
        <p:nvSpPr>
          <p:cNvPr id="4" name="Marcador de pie de página 3"/>
          <p:cNvSpPr>
            <a:spLocks noGrp="1"/>
          </p:cNvSpPr>
          <p:nvPr>
            <p:ph type="ftr" sz="quarter" idx="2"/>
          </p:nvPr>
        </p:nvSpPr>
        <p:spPr>
          <a:xfrm>
            <a:off x="0" y="8846554"/>
            <a:ext cx="2971800" cy="467310"/>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884613" y="8846554"/>
            <a:ext cx="2971800" cy="467310"/>
          </a:xfrm>
          <a:prstGeom prst="rect">
            <a:avLst/>
          </a:prstGeom>
        </p:spPr>
        <p:txBody>
          <a:bodyPr vert="horz" lIns="91440" tIns="45720" rIns="91440" bIns="45720" rtlCol="0" anchor="b"/>
          <a:lstStyle>
            <a:lvl1pPr algn="r">
              <a:defRPr sz="1200"/>
            </a:lvl1pPr>
          </a:lstStyle>
          <a:p>
            <a:fld id="{8983E4AC-5371-4EB9-AE36-67E88C322486}" type="slidenum">
              <a:rPr lang="es-EC" smtClean="0"/>
              <a:t>‹Nº›</a:t>
            </a:fld>
            <a:endParaRPr lang="es-EC"/>
          </a:p>
        </p:txBody>
      </p:sp>
    </p:spTree>
    <p:extLst>
      <p:ext uri="{BB962C8B-B14F-4D97-AF65-F5344CB8AC3E}">
        <p14:creationId xmlns:p14="http://schemas.microsoft.com/office/powerpoint/2010/main" val="2018698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DC58E204-105E-42FD-B7A5-1DF8E6389F85}" type="datetimeFigureOut">
              <a:rPr lang="es-ES" smtClean="0"/>
              <a:t>02/12/2019</a:t>
            </a:fld>
            <a:endParaRPr lang="es-ES" dirty="0"/>
          </a:p>
        </p:txBody>
      </p:sp>
      <p:sp>
        <p:nvSpPr>
          <p:cNvPr id="4" name="Marcador de imagen de diapositiva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BA00653D-CCB9-4FEA-A0D5-BBA6B29E6AE8}" type="slidenum">
              <a:rPr lang="es-ES" smtClean="0"/>
              <a:t>‹Nº›</a:t>
            </a:fld>
            <a:endParaRPr lang="es-ES" dirty="0"/>
          </a:p>
        </p:txBody>
      </p:sp>
    </p:spTree>
    <p:extLst>
      <p:ext uri="{BB962C8B-B14F-4D97-AF65-F5344CB8AC3E}">
        <p14:creationId xmlns:p14="http://schemas.microsoft.com/office/powerpoint/2010/main" val="3214165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A00653D-CCB9-4FEA-A0D5-BBA6B29E6AE8}" type="slidenum">
              <a:rPr lang="es-ES" smtClean="0"/>
              <a:t>2</a:t>
            </a:fld>
            <a:endParaRPr lang="es-ES" dirty="0"/>
          </a:p>
        </p:txBody>
      </p:sp>
    </p:spTree>
    <p:extLst>
      <p:ext uri="{BB962C8B-B14F-4D97-AF65-F5344CB8AC3E}">
        <p14:creationId xmlns:p14="http://schemas.microsoft.com/office/powerpoint/2010/main" val="1942730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ea typeface="Times New Roman" panose="02020603050405020304" pitchFamily="18" charset="0"/>
                <a:cs typeface="Times New Roman" panose="02020603050405020304" pitchFamily="18" charset="0"/>
              </a:rPr>
              <a:t>Se establece la relación entre la capacidad de aulas asignada frente al número de estudiantes registrados en los cursos creados para las asignaturas </a:t>
            </a:r>
            <a:endParaRPr lang="es-EC" dirty="0" smtClean="0">
              <a:cs typeface="Times New Roman" panose="02020603050405020304" pitchFamily="18" charset="0"/>
            </a:endParaRPr>
          </a:p>
          <a:p>
            <a:endParaRPr lang="es-EC" dirty="0"/>
          </a:p>
        </p:txBody>
      </p:sp>
      <p:sp>
        <p:nvSpPr>
          <p:cNvPr id="4" name="Marcador de número de diapositiva 3"/>
          <p:cNvSpPr>
            <a:spLocks noGrp="1"/>
          </p:cNvSpPr>
          <p:nvPr>
            <p:ph type="sldNum" sz="quarter" idx="10"/>
          </p:nvPr>
        </p:nvSpPr>
        <p:spPr/>
        <p:txBody>
          <a:bodyPr/>
          <a:lstStyle/>
          <a:p>
            <a:fld id="{BA00653D-CCB9-4FEA-A0D5-BBA6B29E6AE8}" type="slidenum">
              <a:rPr lang="es-ES" smtClean="0"/>
              <a:t>21</a:t>
            </a:fld>
            <a:endParaRPr lang="es-ES" dirty="0"/>
          </a:p>
        </p:txBody>
      </p:sp>
    </p:spTree>
    <p:extLst>
      <p:ext uri="{BB962C8B-B14F-4D97-AF65-F5344CB8AC3E}">
        <p14:creationId xmlns:p14="http://schemas.microsoft.com/office/powerpoint/2010/main" val="2170660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ea typeface="Times New Roman" panose="02020603050405020304" pitchFamily="18" charset="0"/>
                <a:cs typeface="Times New Roman" panose="02020603050405020304" pitchFamily="18" charset="0"/>
              </a:rPr>
              <a:t>El 85% de aulas se encuentra subutilizado; </a:t>
            </a:r>
            <a:r>
              <a:rPr lang="es-EC" dirty="0" smtClean="0">
                <a:ea typeface="Times New Roman" panose="02020603050405020304" pitchFamily="18" charset="0"/>
                <a:cs typeface="Times New Roman" panose="02020603050405020304" pitchFamily="18" charset="0"/>
              </a:rPr>
              <a:t>de un total de 24000 puestos aproximadamente; 19033 se encuentra subutilizados.</a:t>
            </a:r>
            <a:endParaRPr lang="es-EC" dirty="0" smtClean="0">
              <a:effectLst/>
              <a:ea typeface="Times New Roman" panose="02020603050405020304" pitchFamily="18" charset="0"/>
              <a:cs typeface="Times New Roman" panose="02020603050405020304" pitchFamily="18" charset="0"/>
            </a:endParaRPr>
          </a:p>
          <a:p>
            <a:endParaRPr lang="es-EC" dirty="0"/>
          </a:p>
        </p:txBody>
      </p:sp>
      <p:sp>
        <p:nvSpPr>
          <p:cNvPr id="4" name="Marcador de número de diapositiva 3"/>
          <p:cNvSpPr>
            <a:spLocks noGrp="1"/>
          </p:cNvSpPr>
          <p:nvPr>
            <p:ph type="sldNum" sz="quarter" idx="10"/>
          </p:nvPr>
        </p:nvSpPr>
        <p:spPr/>
        <p:txBody>
          <a:bodyPr/>
          <a:lstStyle/>
          <a:p>
            <a:fld id="{BA00653D-CCB9-4FEA-A0D5-BBA6B29E6AE8}" type="slidenum">
              <a:rPr lang="es-ES" smtClean="0"/>
              <a:t>22</a:t>
            </a:fld>
            <a:endParaRPr lang="es-ES" dirty="0"/>
          </a:p>
        </p:txBody>
      </p:sp>
    </p:spTree>
    <p:extLst>
      <p:ext uri="{BB962C8B-B14F-4D97-AF65-F5344CB8AC3E}">
        <p14:creationId xmlns:p14="http://schemas.microsoft.com/office/powerpoint/2010/main" val="2960396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Se</a:t>
            </a:r>
            <a:r>
              <a:rPr lang="es-ES" baseline="0" dirty="0" smtClean="0"/>
              <a:t> realizo el calculo del numero de aulas sobre los resultados del criterio de tukey y se determino </a:t>
            </a:r>
            <a:r>
              <a:rPr lang="es-ES" dirty="0" smtClean="0"/>
              <a:t>que el 45% de aulas analizadas muestran este comportamiento en el numero de estudiantes que ocupan  en los horarios analizados, </a:t>
            </a:r>
            <a:endParaRPr lang="es-EC" dirty="0"/>
          </a:p>
        </p:txBody>
      </p:sp>
      <p:sp>
        <p:nvSpPr>
          <p:cNvPr id="4" name="Marcador de número de diapositiva 3"/>
          <p:cNvSpPr>
            <a:spLocks noGrp="1"/>
          </p:cNvSpPr>
          <p:nvPr>
            <p:ph type="sldNum" sz="quarter" idx="10"/>
          </p:nvPr>
        </p:nvSpPr>
        <p:spPr/>
        <p:txBody>
          <a:bodyPr/>
          <a:lstStyle/>
          <a:p>
            <a:fld id="{BA00653D-CCB9-4FEA-A0D5-BBA6B29E6AE8}" type="slidenum">
              <a:rPr lang="es-ES" smtClean="0"/>
              <a:t>24</a:t>
            </a:fld>
            <a:endParaRPr lang="es-ES" dirty="0"/>
          </a:p>
        </p:txBody>
      </p:sp>
    </p:spTree>
    <p:extLst>
      <p:ext uri="{BB962C8B-B14F-4D97-AF65-F5344CB8AC3E}">
        <p14:creationId xmlns:p14="http://schemas.microsoft.com/office/powerpoint/2010/main" val="2716110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En base a los resultados obtenidos y patrones encontrados, se propone como solución:</a:t>
            </a:r>
          </a:p>
          <a:p>
            <a:endParaRPr lang="es-EC" dirty="0"/>
          </a:p>
        </p:txBody>
      </p:sp>
      <p:sp>
        <p:nvSpPr>
          <p:cNvPr id="4" name="Marcador de número de diapositiva 3"/>
          <p:cNvSpPr>
            <a:spLocks noGrp="1"/>
          </p:cNvSpPr>
          <p:nvPr>
            <p:ph type="sldNum" sz="quarter" idx="10"/>
          </p:nvPr>
        </p:nvSpPr>
        <p:spPr/>
        <p:txBody>
          <a:bodyPr/>
          <a:lstStyle/>
          <a:p>
            <a:fld id="{BA00653D-CCB9-4FEA-A0D5-BBA6B29E6AE8}" type="slidenum">
              <a:rPr lang="es-ES" smtClean="0"/>
              <a:t>26</a:t>
            </a:fld>
            <a:endParaRPr lang="es-ES" dirty="0"/>
          </a:p>
        </p:txBody>
      </p:sp>
    </p:spTree>
    <p:extLst>
      <p:ext uri="{BB962C8B-B14F-4D97-AF65-F5344CB8AC3E}">
        <p14:creationId xmlns:p14="http://schemas.microsoft.com/office/powerpoint/2010/main" val="919025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	En un aula solo puede haber un grupo a la vez</a:t>
            </a:r>
          </a:p>
          <a:p>
            <a:r>
              <a:rPr lang="es-ES" dirty="0" smtClean="0"/>
              <a:t>•	Un NRC solo se puede programar en un aula del tipo adecuado y cuya capacidad sea del número que requiere el NRC.</a:t>
            </a:r>
          </a:p>
          <a:p>
            <a:r>
              <a:rPr lang="es-ES" dirty="0" smtClean="0"/>
              <a:t>•	El docente no dicte clase a otro grupo en ese horario</a:t>
            </a:r>
          </a:p>
          <a:p>
            <a:r>
              <a:rPr lang="es-ES" dirty="0" smtClean="0"/>
              <a:t>•	En el aula no haya más grupos programados a esa hora</a:t>
            </a:r>
          </a:p>
          <a:p>
            <a:r>
              <a:rPr lang="es-ES" dirty="0" smtClean="0"/>
              <a:t>•	Existan suficientes estudiantes que puedan tomar la materia en ese horario</a:t>
            </a:r>
          </a:p>
          <a:p>
            <a:r>
              <a:rPr lang="es-ES" dirty="0" smtClean="0"/>
              <a:t>•	El uso de aula sea lo más óptimo posible</a:t>
            </a:r>
          </a:p>
          <a:p>
            <a:r>
              <a:rPr lang="es-ES" dirty="0" smtClean="0"/>
              <a:t>•	La capacidad del aula permita acoger al grupo asignado</a:t>
            </a:r>
          </a:p>
          <a:p>
            <a:r>
              <a:rPr lang="es-ES" dirty="0" smtClean="0"/>
              <a:t>•	El aula sea del tipo requerido para el NRC asignado.</a:t>
            </a:r>
          </a:p>
          <a:p>
            <a:r>
              <a:rPr lang="es-ES" dirty="0" smtClean="0"/>
              <a:t>•	Para cada día de la semana el horario de clase disponible entre las 07:00 y 21:00 se dividirá en 14 franjas de una hora cada uno; así para cada día de la semana se determina un número de hora requerida para el uso de las aulas y cuya capacidad se optimiza asignando la misma aula en todos los días de la semana. </a:t>
            </a:r>
          </a:p>
          <a:p>
            <a:endParaRPr lang="es-EC" dirty="0"/>
          </a:p>
        </p:txBody>
      </p:sp>
      <p:sp>
        <p:nvSpPr>
          <p:cNvPr id="4" name="Marcador de número de diapositiva 3"/>
          <p:cNvSpPr>
            <a:spLocks noGrp="1"/>
          </p:cNvSpPr>
          <p:nvPr>
            <p:ph type="sldNum" sz="quarter" idx="10"/>
          </p:nvPr>
        </p:nvSpPr>
        <p:spPr/>
        <p:txBody>
          <a:bodyPr/>
          <a:lstStyle/>
          <a:p>
            <a:fld id="{BA00653D-CCB9-4FEA-A0D5-BBA6B29E6AE8}" type="slidenum">
              <a:rPr lang="es-ES" smtClean="0"/>
              <a:t>28</a:t>
            </a:fld>
            <a:endParaRPr lang="es-ES" dirty="0"/>
          </a:p>
        </p:txBody>
      </p:sp>
    </p:spTree>
    <p:extLst>
      <p:ext uri="{BB962C8B-B14F-4D97-AF65-F5344CB8AC3E}">
        <p14:creationId xmlns:p14="http://schemas.microsoft.com/office/powerpoint/2010/main" val="3635816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A00653D-CCB9-4FEA-A0D5-BBA6B29E6AE8}" type="slidenum">
              <a:rPr lang="es-ES" smtClean="0"/>
              <a:t>29</a:t>
            </a:fld>
            <a:endParaRPr lang="es-ES" dirty="0"/>
          </a:p>
        </p:txBody>
      </p:sp>
    </p:spTree>
    <p:extLst>
      <p:ext uri="{BB962C8B-B14F-4D97-AF65-F5344CB8AC3E}">
        <p14:creationId xmlns:p14="http://schemas.microsoft.com/office/powerpoint/2010/main" val="3029690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A00653D-CCB9-4FEA-A0D5-BBA6B29E6AE8}" type="slidenum">
              <a:rPr lang="es-ES" smtClean="0"/>
              <a:t>39</a:t>
            </a:fld>
            <a:endParaRPr lang="es-ES" dirty="0"/>
          </a:p>
        </p:txBody>
      </p:sp>
    </p:spTree>
    <p:extLst>
      <p:ext uri="{BB962C8B-B14F-4D97-AF65-F5344CB8AC3E}">
        <p14:creationId xmlns:p14="http://schemas.microsoft.com/office/powerpoint/2010/main" val="387196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A00653D-CCB9-4FEA-A0D5-BBA6B29E6AE8}" type="slidenum">
              <a:rPr lang="es-ES" smtClean="0"/>
              <a:t>40</a:t>
            </a:fld>
            <a:endParaRPr lang="es-ES" dirty="0"/>
          </a:p>
        </p:txBody>
      </p:sp>
    </p:spTree>
    <p:extLst>
      <p:ext uri="{BB962C8B-B14F-4D97-AF65-F5344CB8AC3E}">
        <p14:creationId xmlns:p14="http://schemas.microsoft.com/office/powerpoint/2010/main" val="554023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Desafíos</a:t>
            </a:r>
            <a:r>
              <a:rPr lang="es-ES" baseline="0" dirty="0" smtClean="0"/>
              <a:t> funcionales que enfrentan la IES es la planificación y </a:t>
            </a:r>
            <a:r>
              <a:rPr lang="es-ES" baseline="0" dirty="0" err="1" smtClean="0"/>
              <a:t>disribucion</a:t>
            </a:r>
            <a:r>
              <a:rPr lang="es-ES" baseline="0" dirty="0" smtClean="0"/>
              <a:t> de los Recursos.</a:t>
            </a:r>
          </a:p>
          <a:p>
            <a:r>
              <a:rPr lang="es-ES" baseline="0" dirty="0" smtClean="0"/>
              <a:t>Existen varios trabajos propuestos para optimizar el uso y </a:t>
            </a:r>
            <a:r>
              <a:rPr lang="es-ES" baseline="0" dirty="0" err="1" smtClean="0"/>
              <a:t>asignacion</a:t>
            </a:r>
            <a:r>
              <a:rPr lang="es-ES" baseline="0" dirty="0" smtClean="0"/>
              <a:t> de recursos disponibles</a:t>
            </a:r>
          </a:p>
          <a:p>
            <a:r>
              <a:rPr lang="es-ES" baseline="0" dirty="0" smtClean="0"/>
              <a:t>Las </a:t>
            </a:r>
            <a:r>
              <a:rPr lang="es-ES" baseline="0" dirty="0" err="1" smtClean="0"/>
              <a:t>Ies</a:t>
            </a:r>
            <a:r>
              <a:rPr lang="es-ES" baseline="0" dirty="0" smtClean="0"/>
              <a:t> se esfuerzan por </a:t>
            </a:r>
            <a:r>
              <a:rPr lang="es-ES" baseline="0" dirty="0" err="1" smtClean="0"/>
              <a:t>ejecutr</a:t>
            </a:r>
            <a:r>
              <a:rPr lang="es-ES" baseline="0" dirty="0" smtClean="0"/>
              <a:t> gestión planificada y acorde a las necesidades de sus actores.</a:t>
            </a:r>
            <a:endParaRPr lang="es-EC" baseline="0" dirty="0" smtClean="0"/>
          </a:p>
          <a:p>
            <a:r>
              <a:rPr lang="es-ES" baseline="0" dirty="0" smtClean="0"/>
              <a:t>Siendo una de las actividades mas difíciles la </a:t>
            </a:r>
            <a:r>
              <a:rPr lang="es-ES" baseline="0" dirty="0" err="1" smtClean="0"/>
              <a:t>asignacion</a:t>
            </a:r>
            <a:r>
              <a:rPr lang="es-ES" baseline="0" dirty="0" smtClean="0"/>
              <a:t> de </a:t>
            </a:r>
            <a:r>
              <a:rPr lang="es-ES" baseline="0" dirty="0" err="1" smtClean="0"/>
              <a:t>recusos</a:t>
            </a:r>
            <a:r>
              <a:rPr lang="es-ES" baseline="0" dirty="0" smtClean="0"/>
              <a:t> físicos.</a:t>
            </a:r>
          </a:p>
        </p:txBody>
      </p:sp>
      <p:sp>
        <p:nvSpPr>
          <p:cNvPr id="4" name="Marcador de número de diapositiva 3"/>
          <p:cNvSpPr>
            <a:spLocks noGrp="1"/>
          </p:cNvSpPr>
          <p:nvPr>
            <p:ph type="sldNum" sz="quarter" idx="10"/>
          </p:nvPr>
        </p:nvSpPr>
        <p:spPr/>
        <p:txBody>
          <a:bodyPr/>
          <a:lstStyle/>
          <a:p>
            <a:fld id="{BA00653D-CCB9-4FEA-A0D5-BBA6B29E6AE8}" type="slidenum">
              <a:rPr lang="es-ES" smtClean="0"/>
              <a:t>3</a:t>
            </a:fld>
            <a:endParaRPr lang="es-ES" dirty="0"/>
          </a:p>
        </p:txBody>
      </p:sp>
    </p:spTree>
    <p:extLst>
      <p:ext uri="{BB962C8B-B14F-4D97-AF65-F5344CB8AC3E}">
        <p14:creationId xmlns:p14="http://schemas.microsoft.com/office/powerpoint/2010/main" val="4106856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t>
            </a:r>
            <a:r>
              <a:rPr lang="es-ES" baseline="0" dirty="0" smtClean="0"/>
              <a:t>a MD consiste en extraer conocimiento, descubrimiento de patrones a partir del análisis de datos y sus relaciones aplicando un secuencia ordenada de pasos</a:t>
            </a:r>
            <a:endParaRPr lang="es-EC" dirty="0"/>
          </a:p>
        </p:txBody>
      </p:sp>
      <p:sp>
        <p:nvSpPr>
          <p:cNvPr id="4" name="Marcador de número de diapositiva 3"/>
          <p:cNvSpPr>
            <a:spLocks noGrp="1"/>
          </p:cNvSpPr>
          <p:nvPr>
            <p:ph type="sldNum" sz="quarter" idx="10"/>
          </p:nvPr>
        </p:nvSpPr>
        <p:spPr/>
        <p:txBody>
          <a:bodyPr/>
          <a:lstStyle/>
          <a:p>
            <a:fld id="{BA00653D-CCB9-4FEA-A0D5-BBA6B29E6AE8}" type="slidenum">
              <a:rPr lang="es-ES" smtClean="0"/>
              <a:t>11</a:t>
            </a:fld>
            <a:endParaRPr lang="es-ES" dirty="0"/>
          </a:p>
        </p:txBody>
      </p:sp>
    </p:spTree>
    <p:extLst>
      <p:ext uri="{BB962C8B-B14F-4D97-AF65-F5344CB8AC3E}">
        <p14:creationId xmlns:p14="http://schemas.microsoft.com/office/powerpoint/2010/main" val="3740191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consiste en remover ruido e inconsistencias de la data.</a:t>
            </a:r>
          </a:p>
          <a:p>
            <a:endParaRPr lang="es-EC" dirty="0"/>
          </a:p>
        </p:txBody>
      </p:sp>
      <p:sp>
        <p:nvSpPr>
          <p:cNvPr id="4" name="Marcador de número de diapositiva 3"/>
          <p:cNvSpPr>
            <a:spLocks noGrp="1"/>
          </p:cNvSpPr>
          <p:nvPr>
            <p:ph type="sldNum" sz="quarter" idx="10"/>
          </p:nvPr>
        </p:nvSpPr>
        <p:spPr/>
        <p:txBody>
          <a:bodyPr/>
          <a:lstStyle/>
          <a:p>
            <a:fld id="{BA00653D-CCB9-4FEA-A0D5-BBA6B29E6AE8}" type="slidenum">
              <a:rPr lang="es-ES" smtClean="0"/>
              <a:t>14</a:t>
            </a:fld>
            <a:endParaRPr lang="es-ES" dirty="0"/>
          </a:p>
        </p:txBody>
      </p:sp>
    </p:spTree>
    <p:extLst>
      <p:ext uri="{BB962C8B-B14F-4D97-AF65-F5344CB8AC3E}">
        <p14:creationId xmlns:p14="http://schemas.microsoft.com/office/powerpoint/2010/main" val="2667915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recuperar los datos más relevantes e interesantes para el análisis.</a:t>
            </a:r>
          </a:p>
          <a:p>
            <a:endParaRPr lang="es-EC" dirty="0"/>
          </a:p>
        </p:txBody>
      </p:sp>
      <p:sp>
        <p:nvSpPr>
          <p:cNvPr id="4" name="Marcador de número de diapositiva 3"/>
          <p:cNvSpPr>
            <a:spLocks noGrp="1"/>
          </p:cNvSpPr>
          <p:nvPr>
            <p:ph type="sldNum" sz="quarter" idx="10"/>
          </p:nvPr>
        </p:nvSpPr>
        <p:spPr/>
        <p:txBody>
          <a:bodyPr/>
          <a:lstStyle/>
          <a:p>
            <a:fld id="{BA00653D-CCB9-4FEA-A0D5-BBA6B29E6AE8}" type="slidenum">
              <a:rPr lang="es-ES" smtClean="0"/>
              <a:t>16</a:t>
            </a:fld>
            <a:endParaRPr lang="es-ES" dirty="0"/>
          </a:p>
        </p:txBody>
      </p:sp>
    </p:spTree>
    <p:extLst>
      <p:ext uri="{BB962C8B-B14F-4D97-AF65-F5344CB8AC3E}">
        <p14:creationId xmlns:p14="http://schemas.microsoft.com/office/powerpoint/2010/main" val="3268061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los datos se consolidan apropiadamente, se reducen si es necesario sin afectar a su integridad, y se realizan las operaciones necesarias</a:t>
            </a:r>
            <a:endParaRPr lang="es-EC" dirty="0"/>
          </a:p>
        </p:txBody>
      </p:sp>
      <p:sp>
        <p:nvSpPr>
          <p:cNvPr id="4" name="Marcador de número de diapositiva 3"/>
          <p:cNvSpPr>
            <a:spLocks noGrp="1"/>
          </p:cNvSpPr>
          <p:nvPr>
            <p:ph type="sldNum" sz="quarter" idx="10"/>
          </p:nvPr>
        </p:nvSpPr>
        <p:spPr/>
        <p:txBody>
          <a:bodyPr/>
          <a:lstStyle/>
          <a:p>
            <a:fld id="{BA00653D-CCB9-4FEA-A0D5-BBA6B29E6AE8}" type="slidenum">
              <a:rPr lang="es-ES" smtClean="0"/>
              <a:t>17</a:t>
            </a:fld>
            <a:endParaRPr lang="es-ES" dirty="0"/>
          </a:p>
        </p:txBody>
      </p:sp>
    </p:spTree>
    <p:extLst>
      <p:ext uri="{BB962C8B-B14F-4D97-AF65-F5344CB8AC3E}">
        <p14:creationId xmlns:p14="http://schemas.microsoft.com/office/powerpoint/2010/main" val="3151856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importante proceso donde se aplican los métodos inteligentes para extraer los patrones de la data.  </a:t>
            </a:r>
          </a:p>
          <a:p>
            <a:endParaRPr lang="es-EC" dirty="0"/>
          </a:p>
        </p:txBody>
      </p:sp>
      <p:sp>
        <p:nvSpPr>
          <p:cNvPr id="4" name="Marcador de número de diapositiva 3"/>
          <p:cNvSpPr>
            <a:spLocks noGrp="1"/>
          </p:cNvSpPr>
          <p:nvPr>
            <p:ph type="sldNum" sz="quarter" idx="10"/>
          </p:nvPr>
        </p:nvSpPr>
        <p:spPr/>
        <p:txBody>
          <a:bodyPr/>
          <a:lstStyle/>
          <a:p>
            <a:fld id="{BA00653D-CCB9-4FEA-A0D5-BBA6B29E6AE8}" type="slidenum">
              <a:rPr lang="es-ES" smtClean="0"/>
              <a:t>18</a:t>
            </a:fld>
            <a:endParaRPr lang="es-ES" dirty="0"/>
          </a:p>
        </p:txBody>
      </p:sp>
    </p:spTree>
    <p:extLst>
      <p:ext uri="{BB962C8B-B14F-4D97-AF65-F5344CB8AC3E}">
        <p14:creationId xmlns:p14="http://schemas.microsoft.com/office/powerpoint/2010/main" val="4158727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obtenemos que la mayor población estudiantil se encuentra en los departamentos de Ciencias Administrativas, Ciencias Humanas y Ciencias Exactas </a:t>
            </a:r>
            <a:endParaRPr lang="es-EC" dirty="0"/>
          </a:p>
        </p:txBody>
      </p:sp>
      <p:sp>
        <p:nvSpPr>
          <p:cNvPr id="4" name="Marcador de número de diapositiva 3"/>
          <p:cNvSpPr>
            <a:spLocks noGrp="1"/>
          </p:cNvSpPr>
          <p:nvPr>
            <p:ph type="sldNum" sz="quarter" idx="10"/>
          </p:nvPr>
        </p:nvSpPr>
        <p:spPr/>
        <p:txBody>
          <a:bodyPr/>
          <a:lstStyle/>
          <a:p>
            <a:fld id="{BA00653D-CCB9-4FEA-A0D5-BBA6B29E6AE8}" type="slidenum">
              <a:rPr lang="es-ES" smtClean="0"/>
              <a:t>19</a:t>
            </a:fld>
            <a:endParaRPr lang="es-ES" dirty="0"/>
          </a:p>
        </p:txBody>
      </p:sp>
    </p:spTree>
    <p:extLst>
      <p:ext uri="{BB962C8B-B14F-4D97-AF65-F5344CB8AC3E}">
        <p14:creationId xmlns:p14="http://schemas.microsoft.com/office/powerpoint/2010/main" val="2444634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Esta identifica el número de aulas utilizada por bloque de cada departamento; así por ejemplo el Departamento de Ciencias Humanas ocupó 6 de los 7 bloques con un número promedio de uso de 60 aulas por bloque; seguido del departamento de Ciencias Administrativas con un uso de 4 de los 7 bloques en el que ocupó un promedio de 40 aulas.</a:t>
            </a:r>
          </a:p>
          <a:p>
            <a:endParaRPr lang="es-EC" dirty="0"/>
          </a:p>
        </p:txBody>
      </p:sp>
      <p:sp>
        <p:nvSpPr>
          <p:cNvPr id="4" name="Marcador de número de diapositiva 3"/>
          <p:cNvSpPr>
            <a:spLocks noGrp="1"/>
          </p:cNvSpPr>
          <p:nvPr>
            <p:ph type="sldNum" sz="quarter" idx="10"/>
          </p:nvPr>
        </p:nvSpPr>
        <p:spPr/>
        <p:txBody>
          <a:bodyPr/>
          <a:lstStyle/>
          <a:p>
            <a:fld id="{BA00653D-CCB9-4FEA-A0D5-BBA6B29E6AE8}" type="slidenum">
              <a:rPr lang="es-ES" smtClean="0"/>
              <a:t>20</a:t>
            </a:fld>
            <a:endParaRPr lang="es-ES" dirty="0"/>
          </a:p>
        </p:txBody>
      </p:sp>
    </p:spTree>
    <p:extLst>
      <p:ext uri="{BB962C8B-B14F-4D97-AF65-F5344CB8AC3E}">
        <p14:creationId xmlns:p14="http://schemas.microsoft.com/office/powerpoint/2010/main" val="3685490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0B25FEA-3A50-4B9C-AEAA-E06C87555352}" type="datetimeFigureOut">
              <a:rPr lang="es-EC" smtClean="0"/>
              <a:t>2/12/2019</a:t>
            </a:fld>
            <a:endParaRPr lang="es-EC" dirty="0"/>
          </a:p>
        </p:txBody>
      </p:sp>
      <p:sp>
        <p:nvSpPr>
          <p:cNvPr id="5" name="Footer Placeholder 4"/>
          <p:cNvSpPr>
            <a:spLocks noGrp="1"/>
          </p:cNvSpPr>
          <p:nvPr>
            <p:ph type="ftr" sz="quarter" idx="11"/>
          </p:nvPr>
        </p:nvSpPr>
        <p:spPr>
          <a:xfrm>
            <a:off x="5332412" y="5883275"/>
            <a:ext cx="4324044" cy="365125"/>
          </a:xfrm>
        </p:spPr>
        <p:txBody>
          <a:bodyPr/>
          <a:lstStyle/>
          <a:p>
            <a:endParaRPr lang="es-EC" dirty="0"/>
          </a:p>
        </p:txBody>
      </p:sp>
      <p:sp>
        <p:nvSpPr>
          <p:cNvPr id="6" name="Slide Number Placeholder 5"/>
          <p:cNvSpPr>
            <a:spLocks noGrp="1"/>
          </p:cNvSpPr>
          <p:nvPr>
            <p:ph type="sldNum" sz="quarter" idx="12"/>
          </p:nvPr>
        </p:nvSpPr>
        <p:spPr/>
        <p:txBody>
          <a:bodyPr/>
          <a:lstStyle/>
          <a:p>
            <a:fld id="{8F69BB3E-A3F2-43A4-B912-A10390A97BAA}" type="slidenum">
              <a:rPr lang="es-EC" smtClean="0"/>
              <a:t>‹Nº›</a:t>
            </a:fld>
            <a:endParaRPr lang="es-EC" dirty="0"/>
          </a:p>
        </p:txBody>
      </p:sp>
    </p:spTree>
    <p:extLst>
      <p:ext uri="{BB962C8B-B14F-4D97-AF65-F5344CB8AC3E}">
        <p14:creationId xmlns:p14="http://schemas.microsoft.com/office/powerpoint/2010/main" val="610577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0B25FEA-3A50-4B9C-AEAA-E06C87555352}" type="datetimeFigureOut">
              <a:rPr lang="es-EC" smtClean="0"/>
              <a:t>2/12/2019</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8F69BB3E-A3F2-43A4-B912-A10390A97BAA}" type="slidenum">
              <a:rPr lang="es-EC" smtClean="0"/>
              <a:t>‹Nº›</a:t>
            </a:fld>
            <a:endParaRPr lang="es-EC" dirty="0"/>
          </a:p>
        </p:txBody>
      </p:sp>
    </p:spTree>
    <p:extLst>
      <p:ext uri="{BB962C8B-B14F-4D97-AF65-F5344CB8AC3E}">
        <p14:creationId xmlns:p14="http://schemas.microsoft.com/office/powerpoint/2010/main" val="965605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D0B25FEA-3A50-4B9C-AEAA-E06C87555352}" type="datetimeFigureOut">
              <a:rPr lang="es-EC" smtClean="0"/>
              <a:t>2/12/2019</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8F69BB3E-A3F2-43A4-B912-A10390A97BAA}" type="slidenum">
              <a:rPr lang="es-EC" smtClean="0"/>
              <a:t>‹Nº›</a:t>
            </a:fld>
            <a:endParaRPr lang="es-EC" dirty="0"/>
          </a:p>
        </p:txBody>
      </p:sp>
    </p:spTree>
    <p:extLst>
      <p:ext uri="{BB962C8B-B14F-4D97-AF65-F5344CB8AC3E}">
        <p14:creationId xmlns:p14="http://schemas.microsoft.com/office/powerpoint/2010/main" val="226452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D0B25FEA-3A50-4B9C-AEAA-E06C87555352}" type="datetimeFigureOut">
              <a:rPr lang="es-EC" smtClean="0"/>
              <a:t>2/12/2019</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8F69BB3E-A3F2-43A4-B912-A10390A97BAA}" type="slidenum">
              <a:rPr lang="es-EC" smtClean="0"/>
              <a:t>‹Nº›</a:t>
            </a:fld>
            <a:endParaRPr lang="es-EC" dirty="0"/>
          </a:p>
        </p:txBody>
      </p:sp>
    </p:spTree>
    <p:extLst>
      <p:ext uri="{BB962C8B-B14F-4D97-AF65-F5344CB8AC3E}">
        <p14:creationId xmlns:p14="http://schemas.microsoft.com/office/powerpoint/2010/main" val="520029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D0B25FEA-3A50-4B9C-AEAA-E06C87555352}" type="datetimeFigureOut">
              <a:rPr lang="es-EC" smtClean="0"/>
              <a:t>2/12/2019</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8F69BB3E-A3F2-43A4-B912-A10390A97BAA}" type="slidenum">
              <a:rPr lang="es-EC" smtClean="0"/>
              <a:t>‹Nº›</a:t>
            </a:fld>
            <a:endParaRPr lang="es-EC" dirty="0"/>
          </a:p>
        </p:txBody>
      </p:sp>
    </p:spTree>
    <p:extLst>
      <p:ext uri="{BB962C8B-B14F-4D97-AF65-F5344CB8AC3E}">
        <p14:creationId xmlns:p14="http://schemas.microsoft.com/office/powerpoint/2010/main" val="167730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D0B25FEA-3A50-4B9C-AEAA-E06C87555352}" type="datetimeFigureOut">
              <a:rPr lang="es-EC" smtClean="0"/>
              <a:t>2/12/2019</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8F69BB3E-A3F2-43A4-B912-A10390A97BAA}" type="slidenum">
              <a:rPr lang="es-EC" smtClean="0"/>
              <a:t>‹Nº›</a:t>
            </a:fld>
            <a:endParaRPr lang="es-EC" dirty="0"/>
          </a:p>
        </p:txBody>
      </p:sp>
    </p:spTree>
    <p:extLst>
      <p:ext uri="{BB962C8B-B14F-4D97-AF65-F5344CB8AC3E}">
        <p14:creationId xmlns:p14="http://schemas.microsoft.com/office/powerpoint/2010/main" val="1167060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D0B25FEA-3A50-4B9C-AEAA-E06C87555352}" type="datetimeFigureOut">
              <a:rPr lang="es-EC" smtClean="0"/>
              <a:t>2/12/2019</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8F69BB3E-A3F2-43A4-B912-A10390A97BAA}" type="slidenum">
              <a:rPr lang="es-EC" smtClean="0"/>
              <a:t>‹Nº›</a:t>
            </a:fld>
            <a:endParaRPr lang="es-EC" dirty="0"/>
          </a:p>
        </p:txBody>
      </p:sp>
    </p:spTree>
    <p:extLst>
      <p:ext uri="{BB962C8B-B14F-4D97-AF65-F5344CB8AC3E}">
        <p14:creationId xmlns:p14="http://schemas.microsoft.com/office/powerpoint/2010/main" val="4262354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0B25FEA-3A50-4B9C-AEAA-E06C87555352}" type="datetimeFigureOut">
              <a:rPr lang="es-EC" smtClean="0"/>
              <a:t>2/12/2019</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8F69BB3E-A3F2-43A4-B912-A10390A97BAA}" type="slidenum">
              <a:rPr lang="es-EC" smtClean="0"/>
              <a:t>‹Nº›</a:t>
            </a:fld>
            <a:endParaRPr lang="es-EC" dirty="0"/>
          </a:p>
        </p:txBody>
      </p:sp>
    </p:spTree>
    <p:extLst>
      <p:ext uri="{BB962C8B-B14F-4D97-AF65-F5344CB8AC3E}">
        <p14:creationId xmlns:p14="http://schemas.microsoft.com/office/powerpoint/2010/main" val="687221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0B25FEA-3A50-4B9C-AEAA-E06C87555352}" type="datetimeFigureOut">
              <a:rPr lang="es-EC" smtClean="0"/>
              <a:t>2/12/2019</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8F69BB3E-A3F2-43A4-B912-A10390A97BAA}" type="slidenum">
              <a:rPr lang="es-EC" smtClean="0"/>
              <a:t>‹Nº›</a:t>
            </a:fld>
            <a:endParaRPr lang="es-EC" dirty="0"/>
          </a:p>
        </p:txBody>
      </p:sp>
    </p:spTree>
    <p:extLst>
      <p:ext uri="{BB962C8B-B14F-4D97-AF65-F5344CB8AC3E}">
        <p14:creationId xmlns:p14="http://schemas.microsoft.com/office/powerpoint/2010/main" val="4019640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0B25FEA-3A50-4B9C-AEAA-E06C87555352}" type="datetimeFigureOut">
              <a:rPr lang="es-EC" smtClean="0"/>
              <a:t>2/12/2019</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a:xfrm>
            <a:off x="10951856" y="5867131"/>
            <a:ext cx="551167" cy="365125"/>
          </a:xfrm>
        </p:spPr>
        <p:txBody>
          <a:bodyPr/>
          <a:lstStyle/>
          <a:p>
            <a:fld id="{8F69BB3E-A3F2-43A4-B912-A10390A97BAA}" type="slidenum">
              <a:rPr lang="es-EC" smtClean="0"/>
              <a:t>‹Nº›</a:t>
            </a:fld>
            <a:endParaRPr lang="es-EC" dirty="0"/>
          </a:p>
        </p:txBody>
      </p:sp>
    </p:spTree>
    <p:extLst>
      <p:ext uri="{BB962C8B-B14F-4D97-AF65-F5344CB8AC3E}">
        <p14:creationId xmlns:p14="http://schemas.microsoft.com/office/powerpoint/2010/main" val="3105135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D0B25FEA-3A50-4B9C-AEAA-E06C87555352}" type="datetimeFigureOut">
              <a:rPr lang="es-EC" smtClean="0"/>
              <a:t>2/12/2019</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8F69BB3E-A3F2-43A4-B912-A10390A97BAA}" type="slidenum">
              <a:rPr lang="es-EC" smtClean="0"/>
              <a:t>‹Nº›</a:t>
            </a:fld>
            <a:endParaRPr lang="es-EC" dirty="0"/>
          </a:p>
        </p:txBody>
      </p:sp>
    </p:spTree>
    <p:extLst>
      <p:ext uri="{BB962C8B-B14F-4D97-AF65-F5344CB8AC3E}">
        <p14:creationId xmlns:p14="http://schemas.microsoft.com/office/powerpoint/2010/main" val="1975550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0B25FEA-3A50-4B9C-AEAA-E06C87555352}" type="datetimeFigureOut">
              <a:rPr lang="es-EC" smtClean="0"/>
              <a:t>2/12/2019</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8F69BB3E-A3F2-43A4-B912-A10390A97BAA}" type="slidenum">
              <a:rPr lang="es-EC" smtClean="0"/>
              <a:t>‹Nº›</a:t>
            </a:fld>
            <a:endParaRPr lang="es-EC" dirty="0"/>
          </a:p>
        </p:txBody>
      </p:sp>
    </p:spTree>
    <p:extLst>
      <p:ext uri="{BB962C8B-B14F-4D97-AF65-F5344CB8AC3E}">
        <p14:creationId xmlns:p14="http://schemas.microsoft.com/office/powerpoint/2010/main" val="2416165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0B25FEA-3A50-4B9C-AEAA-E06C87555352}" type="datetimeFigureOut">
              <a:rPr lang="es-EC" smtClean="0"/>
              <a:t>2/12/2019</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8F69BB3E-A3F2-43A4-B912-A10390A97BAA}" type="slidenum">
              <a:rPr lang="es-EC" smtClean="0"/>
              <a:t>‹Nº›</a:t>
            </a:fld>
            <a:endParaRPr lang="es-EC" dirty="0"/>
          </a:p>
        </p:txBody>
      </p:sp>
    </p:spTree>
    <p:extLst>
      <p:ext uri="{BB962C8B-B14F-4D97-AF65-F5344CB8AC3E}">
        <p14:creationId xmlns:p14="http://schemas.microsoft.com/office/powerpoint/2010/main" val="1919738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0B25FEA-3A50-4B9C-AEAA-E06C87555352}" type="datetimeFigureOut">
              <a:rPr lang="es-EC" smtClean="0"/>
              <a:t>2/12/2019</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8F69BB3E-A3F2-43A4-B912-A10390A97BAA}" type="slidenum">
              <a:rPr lang="es-EC" smtClean="0"/>
              <a:t>‹Nº›</a:t>
            </a:fld>
            <a:endParaRPr lang="es-EC" dirty="0"/>
          </a:p>
        </p:txBody>
      </p:sp>
    </p:spTree>
    <p:extLst>
      <p:ext uri="{BB962C8B-B14F-4D97-AF65-F5344CB8AC3E}">
        <p14:creationId xmlns:p14="http://schemas.microsoft.com/office/powerpoint/2010/main" val="1275992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B25FEA-3A50-4B9C-AEAA-E06C87555352}" type="datetimeFigureOut">
              <a:rPr lang="es-EC" smtClean="0"/>
              <a:t>2/12/2019</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8F69BB3E-A3F2-43A4-B912-A10390A97BAA}" type="slidenum">
              <a:rPr lang="es-EC" smtClean="0"/>
              <a:t>‹Nº›</a:t>
            </a:fld>
            <a:endParaRPr lang="es-EC" dirty="0"/>
          </a:p>
        </p:txBody>
      </p:sp>
    </p:spTree>
    <p:extLst>
      <p:ext uri="{BB962C8B-B14F-4D97-AF65-F5344CB8AC3E}">
        <p14:creationId xmlns:p14="http://schemas.microsoft.com/office/powerpoint/2010/main" val="1447976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0B25FEA-3A50-4B9C-AEAA-E06C87555352}" type="datetimeFigureOut">
              <a:rPr lang="es-EC" smtClean="0"/>
              <a:t>2/12/2019</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8F69BB3E-A3F2-43A4-B912-A10390A97BAA}" type="slidenum">
              <a:rPr lang="es-EC" smtClean="0"/>
              <a:t>‹Nº›</a:t>
            </a:fld>
            <a:endParaRPr lang="es-EC" dirty="0"/>
          </a:p>
        </p:txBody>
      </p:sp>
    </p:spTree>
    <p:extLst>
      <p:ext uri="{BB962C8B-B14F-4D97-AF65-F5344CB8AC3E}">
        <p14:creationId xmlns:p14="http://schemas.microsoft.com/office/powerpoint/2010/main" val="1728573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0B25FEA-3A50-4B9C-AEAA-E06C87555352}" type="datetimeFigureOut">
              <a:rPr lang="es-EC" smtClean="0"/>
              <a:t>2/12/2019</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8F69BB3E-A3F2-43A4-B912-A10390A97BAA}" type="slidenum">
              <a:rPr lang="es-EC" smtClean="0"/>
              <a:t>‹Nº›</a:t>
            </a:fld>
            <a:endParaRPr lang="es-EC" dirty="0"/>
          </a:p>
        </p:txBody>
      </p:sp>
    </p:spTree>
    <p:extLst>
      <p:ext uri="{BB962C8B-B14F-4D97-AF65-F5344CB8AC3E}">
        <p14:creationId xmlns:p14="http://schemas.microsoft.com/office/powerpoint/2010/main" val="125881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0B25FEA-3A50-4B9C-AEAA-E06C87555352}" type="datetimeFigureOut">
              <a:rPr lang="es-EC" smtClean="0"/>
              <a:t>2/12/2019</a:t>
            </a:fld>
            <a:endParaRPr lang="es-EC"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C"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69BB3E-A3F2-43A4-B912-A10390A97BAA}" type="slidenum">
              <a:rPr lang="es-EC" smtClean="0"/>
              <a:t>‹Nº›</a:t>
            </a:fld>
            <a:endParaRPr lang="es-EC" dirty="0"/>
          </a:p>
        </p:txBody>
      </p:sp>
    </p:spTree>
    <p:extLst>
      <p:ext uri="{BB962C8B-B14F-4D97-AF65-F5344CB8AC3E}">
        <p14:creationId xmlns:p14="http://schemas.microsoft.com/office/powerpoint/2010/main" val="275439265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slide" Target="slide12.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slide" Target="slide16.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slide" Target="slide18.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slide" Target="slide19.xml"/><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slide" Target="slide23.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slide" Target="slide23.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slide" Target="slide25.xml"/><Relationship Id="rId5" Type="http://schemas.openxmlformats.org/officeDocument/2006/relationships/image" Target="../media/image13.emf"/><Relationship Id="rId4" Type="http://schemas.openxmlformats.org/officeDocument/2006/relationships/package" Target="../embeddings/Documento_de_Microsoft_Word.docx"/></Relationships>
</file>

<file path=ppt/slides/_rels/slide2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2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30.xml"/></Relationships>
</file>

<file path=ppt/slides/_rels/slide32.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diagramLayout" Target="../diagrams/layout2.xml"/><Relationship Id="rId7" Type="http://schemas.openxmlformats.org/officeDocument/2006/relationships/slide" Target="slide3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slide" Target="slide32.xml"/><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slide" Target="slide33.xml"/></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slide" Target="slide34.xml"/></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35.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38.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39.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slide" Target="slide38.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40.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slide" Target="slide38.xml"/></Relationships>
</file>

<file path=ppt/slides/_rels/slide4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0.xml"/></Relationships>
</file>

<file path=ppt/slides/_rels/slide42.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1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DFF8606-0581-4DFA-99FC-9E9308B3D9EB}"/>
              </a:ext>
            </a:extLst>
          </p:cNvPr>
          <p:cNvSpPr>
            <a:spLocks noGrp="1"/>
          </p:cNvSpPr>
          <p:nvPr>
            <p:ph type="ctrTitle"/>
          </p:nvPr>
        </p:nvSpPr>
        <p:spPr>
          <a:xfrm>
            <a:off x="2928402" y="2295144"/>
            <a:ext cx="8574622" cy="1554819"/>
          </a:xfrm>
        </p:spPr>
        <p:txBody>
          <a:bodyPr>
            <a:normAutofit/>
          </a:bodyPr>
          <a:lstStyle/>
          <a:p>
            <a:pPr algn="just"/>
            <a:r>
              <a:rPr lang="es-ES" sz="2200" b="1" dirty="0">
                <a:solidFill>
                  <a:schemeClr val="tx2">
                    <a:lumMod val="75000"/>
                    <a:lumOff val="25000"/>
                  </a:schemeClr>
                </a:solidFill>
                <a:effectLst>
                  <a:outerShdw blurRad="38100" dist="38100" dir="2700000" algn="tl">
                    <a:srgbClr val="000000">
                      <a:alpha val="43137"/>
                    </a:srgbClr>
                  </a:outerShdw>
                </a:effectLst>
              </a:rPr>
              <a:t>“</a:t>
            </a:r>
            <a:r>
              <a:rPr lang="es-ES" sz="2200" b="1" dirty="0">
                <a:solidFill>
                  <a:schemeClr val="tx2">
                    <a:lumMod val="75000"/>
                    <a:lumOff val="25000"/>
                  </a:schemeClr>
                </a:solidFill>
              </a:rPr>
              <a:t>SISTEMA RECOMENDADOR PARA LA ASIGNACIÓN DE RECURSOS FÍSICOS EN UNA INSTITUCIÓN DE EDUCACIÓN </a:t>
            </a:r>
            <a:r>
              <a:rPr lang="es-ES" sz="2200" b="1" dirty="0" smtClean="0">
                <a:solidFill>
                  <a:schemeClr val="tx2">
                    <a:lumMod val="75000"/>
                    <a:lumOff val="25000"/>
                  </a:schemeClr>
                </a:solidFill>
              </a:rPr>
              <a:t>SUPERIOR, </a:t>
            </a:r>
            <a:r>
              <a:rPr lang="es-ES" sz="2200" b="1" dirty="0">
                <a:solidFill>
                  <a:schemeClr val="tx2">
                    <a:lumMod val="75000"/>
                    <a:lumOff val="25000"/>
                  </a:schemeClr>
                </a:solidFill>
              </a:rPr>
              <a:t>APLICANDO TÉCNICAS DE MINERÍA DE DATOS Y ALGORITMOS DE BÚSQUEDA</a:t>
            </a:r>
            <a:r>
              <a:rPr lang="es-ES" sz="2200" b="1" dirty="0">
                <a:solidFill>
                  <a:schemeClr val="tx2">
                    <a:lumMod val="75000"/>
                    <a:lumOff val="25000"/>
                  </a:schemeClr>
                </a:solidFill>
                <a:effectLst>
                  <a:outerShdw blurRad="38100" dist="38100" dir="2700000" algn="tl">
                    <a:srgbClr val="000000">
                      <a:alpha val="43137"/>
                    </a:srgbClr>
                  </a:outerShdw>
                </a:effectLst>
              </a:rPr>
              <a:t>”</a:t>
            </a:r>
            <a:endParaRPr lang="es-EC" sz="2200" b="1" dirty="0">
              <a:solidFill>
                <a:schemeClr val="tx2">
                  <a:lumMod val="75000"/>
                  <a:lumOff val="25000"/>
                </a:schemeClr>
              </a:solidFill>
              <a:effectLst>
                <a:outerShdw blurRad="38100" dist="38100" dir="2700000" algn="tl">
                  <a:srgbClr val="000000">
                    <a:alpha val="43137"/>
                  </a:srgbClr>
                </a:outerShdw>
              </a:effectLst>
            </a:endParaRPr>
          </a:p>
        </p:txBody>
      </p:sp>
      <p:sp>
        <p:nvSpPr>
          <p:cNvPr id="5" name="Subtítulo 4">
            <a:extLst>
              <a:ext uri="{FF2B5EF4-FFF2-40B4-BE49-F238E27FC236}">
                <a16:creationId xmlns:a16="http://schemas.microsoft.com/office/drawing/2014/main" id="{A2848E01-55F5-4C8B-8BE9-4D3DD826CD6B}"/>
              </a:ext>
            </a:extLst>
          </p:cNvPr>
          <p:cNvSpPr>
            <a:spLocks noGrp="1"/>
          </p:cNvSpPr>
          <p:nvPr>
            <p:ph type="subTitle" idx="1"/>
          </p:nvPr>
        </p:nvSpPr>
        <p:spPr>
          <a:xfrm>
            <a:off x="4164038" y="4502704"/>
            <a:ext cx="7338986" cy="1388534"/>
          </a:xfrm>
        </p:spPr>
        <p:txBody>
          <a:bodyPr>
            <a:normAutofit fontScale="25000" lnSpcReduction="20000"/>
          </a:bodyPr>
          <a:lstStyle/>
          <a:p>
            <a:r>
              <a:rPr lang="es-ES" sz="8000" b="1" dirty="0" smtClean="0">
                <a:ln w="3175" cmpd="sng">
                  <a:noFill/>
                </a:ln>
                <a:solidFill>
                  <a:srgbClr val="415665"/>
                </a:solidFill>
                <a:latin typeface="Arial Narrow" panose="020B0606020202030204" pitchFamily="34" charset="0"/>
                <a:ea typeface="Source Sans Pro"/>
              </a:rPr>
              <a:t>AUTORA:  </a:t>
            </a:r>
            <a:r>
              <a:rPr lang="es-ES" sz="8000" dirty="0">
                <a:ln w="3175" cmpd="sng">
                  <a:noFill/>
                </a:ln>
                <a:solidFill>
                  <a:srgbClr val="415665"/>
                </a:solidFill>
                <a:latin typeface="Arial Narrow" panose="020B0606020202030204" pitchFamily="34" charset="0"/>
                <a:ea typeface="Source Sans Pro"/>
              </a:rPr>
              <a:t>ING. MARÍA ALEXANDRA TAPIA MENDIETA</a:t>
            </a:r>
            <a:br>
              <a:rPr lang="es-ES" sz="8000" dirty="0">
                <a:ln w="3175" cmpd="sng">
                  <a:noFill/>
                </a:ln>
                <a:solidFill>
                  <a:srgbClr val="415665"/>
                </a:solidFill>
                <a:latin typeface="Arial Narrow" panose="020B0606020202030204" pitchFamily="34" charset="0"/>
                <a:ea typeface="Source Sans Pro"/>
              </a:rPr>
            </a:br>
            <a:r>
              <a:rPr lang="es-ES" sz="8000" dirty="0">
                <a:ln w="3175" cmpd="sng">
                  <a:noFill/>
                </a:ln>
                <a:solidFill>
                  <a:srgbClr val="415665"/>
                </a:solidFill>
                <a:latin typeface="Arial Narrow" panose="020B0606020202030204" pitchFamily="34" charset="0"/>
                <a:ea typeface="Source Sans Pro"/>
              </a:rPr>
              <a:t/>
            </a:r>
            <a:br>
              <a:rPr lang="es-ES" sz="8000" dirty="0">
                <a:ln w="3175" cmpd="sng">
                  <a:noFill/>
                </a:ln>
                <a:solidFill>
                  <a:srgbClr val="415665"/>
                </a:solidFill>
                <a:latin typeface="Arial Narrow" panose="020B0606020202030204" pitchFamily="34" charset="0"/>
                <a:ea typeface="Source Sans Pro"/>
              </a:rPr>
            </a:br>
            <a:r>
              <a:rPr lang="es-ES" sz="8000" b="1" dirty="0">
                <a:ln w="3175" cmpd="sng">
                  <a:noFill/>
                </a:ln>
                <a:solidFill>
                  <a:srgbClr val="415665"/>
                </a:solidFill>
                <a:latin typeface="Arial Narrow" panose="020B0606020202030204" pitchFamily="34" charset="0"/>
                <a:ea typeface="Source Sans Pro"/>
              </a:rPr>
              <a:t>DIRECTORA</a:t>
            </a:r>
            <a:r>
              <a:rPr lang="es-ES" sz="8000" dirty="0">
                <a:ln w="3175" cmpd="sng">
                  <a:noFill/>
                </a:ln>
                <a:solidFill>
                  <a:srgbClr val="415665"/>
                </a:solidFill>
                <a:latin typeface="Arial Narrow" panose="020B0606020202030204" pitchFamily="34" charset="0"/>
                <a:ea typeface="Source Sans Pro"/>
              </a:rPr>
              <a:t>: Sonia E. </a:t>
            </a:r>
            <a:r>
              <a:rPr lang="es-ES" sz="8000" dirty="0" smtClean="0">
                <a:ln w="3175" cmpd="sng">
                  <a:noFill/>
                </a:ln>
                <a:solidFill>
                  <a:srgbClr val="415665"/>
                </a:solidFill>
                <a:latin typeface="Arial Narrow" panose="020B0606020202030204" pitchFamily="34" charset="0"/>
                <a:ea typeface="Source Sans Pro"/>
              </a:rPr>
              <a:t>Cárdenas </a:t>
            </a:r>
            <a:r>
              <a:rPr lang="es-ES" sz="8000" dirty="0">
                <a:ln w="3175" cmpd="sng">
                  <a:noFill/>
                </a:ln>
                <a:solidFill>
                  <a:srgbClr val="415665"/>
                </a:solidFill>
                <a:latin typeface="Arial Narrow" panose="020B0606020202030204" pitchFamily="34" charset="0"/>
                <a:ea typeface="Source Sans Pro"/>
              </a:rPr>
              <a:t>Delgado, </a:t>
            </a:r>
            <a:r>
              <a:rPr lang="es-ES" sz="8000" dirty="0" smtClean="0">
                <a:ln w="3175" cmpd="sng">
                  <a:noFill/>
                </a:ln>
                <a:solidFill>
                  <a:srgbClr val="415665"/>
                </a:solidFill>
                <a:latin typeface="Arial Narrow" panose="020B0606020202030204" pitchFamily="34" charset="0"/>
                <a:ea typeface="Source Sans Pro"/>
              </a:rPr>
              <a:t>Ph.D</a:t>
            </a:r>
            <a:r>
              <a:rPr lang="es-ES" sz="9600" dirty="0" smtClean="0">
                <a:ln w="3175" cmpd="sng">
                  <a:noFill/>
                </a:ln>
                <a:solidFill>
                  <a:srgbClr val="415665"/>
                </a:solidFill>
                <a:latin typeface="Arial Narrow" panose="020B0606020202030204" pitchFamily="34" charset="0"/>
                <a:ea typeface="Source Sans Pro"/>
              </a:rPr>
              <a:t>.</a:t>
            </a:r>
            <a:endParaRPr lang="es-ES" sz="9600" dirty="0">
              <a:ln w="3175" cmpd="sng">
                <a:noFill/>
              </a:ln>
              <a:solidFill>
                <a:srgbClr val="415665"/>
              </a:solidFill>
              <a:latin typeface="Arial Narrow" panose="020B0606020202030204" pitchFamily="34" charset="0"/>
              <a:ea typeface="Source Sans Pro"/>
            </a:endParaRPr>
          </a:p>
          <a:p>
            <a:endParaRPr lang="es-ES" sz="8000" dirty="0" smtClean="0">
              <a:ln w="3175" cmpd="sng">
                <a:noFill/>
              </a:ln>
              <a:solidFill>
                <a:srgbClr val="415665"/>
              </a:solidFill>
              <a:latin typeface="Arial Narrow" panose="020B0606020202030204" pitchFamily="34" charset="0"/>
              <a:ea typeface="Source Sans Pro"/>
            </a:endParaRPr>
          </a:p>
          <a:p>
            <a:r>
              <a:rPr lang="es-ES" sz="8000" dirty="0" smtClean="0">
                <a:ln w="3175" cmpd="sng">
                  <a:noFill/>
                </a:ln>
                <a:solidFill>
                  <a:srgbClr val="415665"/>
                </a:solidFill>
                <a:latin typeface="Arial Narrow" panose="020B0606020202030204" pitchFamily="34" charset="0"/>
                <a:ea typeface="Source Sans Pro"/>
              </a:rPr>
              <a:t>Sangolquí, </a:t>
            </a:r>
            <a:r>
              <a:rPr lang="es-ES" sz="8000" dirty="0">
                <a:ln w="3175" cmpd="sng">
                  <a:noFill/>
                </a:ln>
                <a:solidFill>
                  <a:srgbClr val="415665"/>
                </a:solidFill>
                <a:latin typeface="Arial Narrow" panose="020B0606020202030204" pitchFamily="34" charset="0"/>
                <a:ea typeface="Source Sans Pro"/>
              </a:rPr>
              <a:t>2019</a:t>
            </a:r>
          </a:p>
          <a:p>
            <a:endParaRPr lang="es-EC" dirty="0"/>
          </a:p>
        </p:txBody>
      </p:sp>
      <p:pic>
        <p:nvPicPr>
          <p:cNvPr id="6" name="Imagen 5">
            <a:extLst>
              <a:ext uri="{FF2B5EF4-FFF2-40B4-BE49-F238E27FC236}">
                <a16:creationId xmlns:a16="http://schemas.microsoft.com/office/drawing/2014/main" id="{1BB8B455-2739-4014-A506-E0C665DA5E18}"/>
              </a:ext>
            </a:extLst>
          </p:cNvPr>
          <p:cNvPicPr>
            <a:picLocks noChangeAspect="1"/>
          </p:cNvPicPr>
          <p:nvPr/>
        </p:nvPicPr>
        <p:blipFill rotWithShape="1">
          <a:blip r:embed="rId2"/>
          <a:srcRect l="3031" r="9091" b="12291"/>
          <a:stretch/>
        </p:blipFill>
        <p:spPr>
          <a:xfrm>
            <a:off x="4030292" y="111324"/>
            <a:ext cx="5598942" cy="1524614"/>
          </a:xfrm>
          <a:prstGeom prst="rect">
            <a:avLst/>
          </a:prstGeom>
        </p:spPr>
      </p:pic>
    </p:spTree>
    <p:extLst>
      <p:ext uri="{BB962C8B-B14F-4D97-AF65-F5344CB8AC3E}">
        <p14:creationId xmlns:p14="http://schemas.microsoft.com/office/powerpoint/2010/main" val="2733045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DDFE74-0553-4624-87A2-26F8CBAB3D11}"/>
              </a:ext>
            </a:extLst>
          </p:cNvPr>
          <p:cNvSpPr>
            <a:spLocks noGrp="1"/>
          </p:cNvSpPr>
          <p:nvPr>
            <p:ph type="title"/>
          </p:nvPr>
        </p:nvSpPr>
        <p:spPr>
          <a:xfrm>
            <a:off x="1656555" y="0"/>
            <a:ext cx="10018713" cy="1752599"/>
          </a:xfrm>
        </p:spPr>
        <p:txBody>
          <a:bodyPr>
            <a:normAutofit/>
          </a:bodyPr>
          <a:lstStyle/>
          <a:p>
            <a:r>
              <a:rPr lang="es-EC" b="1" dirty="0"/>
              <a:t>Agenda</a:t>
            </a:r>
          </a:p>
        </p:txBody>
      </p:sp>
      <p:sp>
        <p:nvSpPr>
          <p:cNvPr id="3" name="Marcador de contenido 2">
            <a:extLst>
              <a:ext uri="{FF2B5EF4-FFF2-40B4-BE49-F238E27FC236}">
                <a16:creationId xmlns:a16="http://schemas.microsoft.com/office/drawing/2014/main" id="{8D4F114F-F9EB-4DDE-BF79-170F201E42D3}"/>
              </a:ext>
            </a:extLst>
          </p:cNvPr>
          <p:cNvSpPr>
            <a:spLocks noGrp="1"/>
          </p:cNvSpPr>
          <p:nvPr>
            <p:ph idx="1"/>
          </p:nvPr>
        </p:nvSpPr>
        <p:spPr>
          <a:xfrm>
            <a:off x="1656555" y="1408671"/>
            <a:ext cx="10018713" cy="5449329"/>
          </a:xfrm>
        </p:spPr>
        <p:txBody>
          <a:bodyPr>
            <a:normAutofit/>
          </a:bodyPr>
          <a:lstStyle/>
          <a:p>
            <a:r>
              <a:rPr lang="es-EC" sz="2800" b="1" dirty="0">
                <a:solidFill>
                  <a:schemeClr val="bg1">
                    <a:lumMod val="85000"/>
                  </a:schemeClr>
                </a:solidFill>
              </a:rPr>
              <a:t>Planteamiento del Problema</a:t>
            </a:r>
            <a:endParaRPr lang="es-EC" sz="2800" b="1" dirty="0">
              <a:solidFill>
                <a:schemeClr val="bg1">
                  <a:lumMod val="85000"/>
                </a:schemeClr>
              </a:solidFill>
              <a:hlinkClick r:id="rId2" action="ppaction://hlinksldjump"/>
            </a:endParaRPr>
          </a:p>
          <a:p>
            <a:r>
              <a:rPr lang="es-EC" sz="2800" b="1" dirty="0">
                <a:solidFill>
                  <a:schemeClr val="bg1">
                    <a:lumMod val="85000"/>
                  </a:schemeClr>
                </a:solidFill>
              </a:rPr>
              <a:t>Fundamento Teórico</a:t>
            </a:r>
          </a:p>
          <a:p>
            <a:r>
              <a:rPr lang="es-EC" sz="2800" b="1" dirty="0">
                <a:solidFill>
                  <a:schemeClr val="bg1">
                    <a:lumMod val="85000"/>
                  </a:schemeClr>
                </a:solidFill>
              </a:rPr>
              <a:t>Objetivos</a:t>
            </a:r>
          </a:p>
          <a:p>
            <a:r>
              <a:rPr lang="es-EC" sz="2800" b="1" dirty="0">
                <a:solidFill>
                  <a:schemeClr val="accent4">
                    <a:lumMod val="50000"/>
                  </a:schemeClr>
                </a:solidFill>
              </a:rPr>
              <a:t>Minería de Datos</a:t>
            </a:r>
          </a:p>
          <a:p>
            <a:r>
              <a:rPr lang="es-EC" sz="2800" b="1" dirty="0">
                <a:solidFill>
                  <a:schemeClr val="accent4">
                    <a:lumMod val="50000"/>
                  </a:schemeClr>
                </a:solidFill>
              </a:rPr>
              <a:t>Desarrollo</a:t>
            </a:r>
          </a:p>
          <a:p>
            <a:r>
              <a:rPr lang="es-EC" sz="2800" b="1" dirty="0">
                <a:solidFill>
                  <a:schemeClr val="accent4">
                    <a:lumMod val="50000"/>
                  </a:schemeClr>
                </a:solidFill>
              </a:rPr>
              <a:t>Pruebas y Resultados</a:t>
            </a:r>
          </a:p>
          <a:p>
            <a:r>
              <a:rPr lang="es-EC" sz="2800" b="1" dirty="0">
                <a:solidFill>
                  <a:schemeClr val="accent4">
                    <a:lumMod val="50000"/>
                  </a:schemeClr>
                </a:solidFill>
              </a:rPr>
              <a:t>Conclusiones y Recomendaciones</a:t>
            </a:r>
            <a:endParaRPr lang="es-EC" sz="2800" b="1" dirty="0">
              <a:solidFill>
                <a:schemeClr val="accent4">
                  <a:lumMod val="50000"/>
                </a:schemeClr>
              </a:solidFill>
              <a:hlinkClick r:id="rId2" action="ppaction://hlinksldjump"/>
            </a:endParaRPr>
          </a:p>
          <a:p>
            <a:endParaRPr lang="es-EC" sz="2800" dirty="0">
              <a:hlinkClick r:id="rId2" action="ppaction://hlinksldjump"/>
            </a:endParaRPr>
          </a:p>
          <a:p>
            <a:endParaRPr lang="es-EC" sz="2800" dirty="0">
              <a:hlinkClick r:id="rId2" action="ppaction://hlinksldjump"/>
            </a:endParaRPr>
          </a:p>
        </p:txBody>
      </p:sp>
      <p:sp>
        <p:nvSpPr>
          <p:cNvPr id="4" name="Flecha derecha 3">
            <a:hlinkClick r:id="rId3"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Flecha derecha 4">
            <a:hlinkClick r:id="rId4"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1077629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Marcador de contenido 5"/>
          <p:cNvSpPr txBox="1">
            <a:spLocks/>
          </p:cNvSpPr>
          <p:nvPr/>
        </p:nvSpPr>
        <p:spPr>
          <a:xfrm>
            <a:off x="1542690" y="4755580"/>
            <a:ext cx="989045" cy="1093550"/>
          </a:xfrm>
          <a:prstGeom prst="flowChartMagneticDisk">
            <a:avLst/>
          </a:prstGeom>
          <a:scene3d>
            <a:camera prst="orthographicFront"/>
            <a:lightRig rig="threePt" dir="t"/>
          </a:scene3d>
          <a:sp3d>
            <a:bevelT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lt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lt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lt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lt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lt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lt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lt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lt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lt1"/>
                </a:solidFill>
                <a:effectLst/>
                <a:latin typeface="+mn-lt"/>
                <a:ea typeface="+mn-ea"/>
                <a:cs typeface="+mn-cs"/>
              </a:defRPr>
            </a:lvl9pPr>
          </a:lstStyle>
          <a:p>
            <a:pPr marL="0" indent="0" algn="ctr">
              <a:buFont typeface="Arial"/>
              <a:buNone/>
            </a:pPr>
            <a:r>
              <a:rPr lang="es-ES" b="1" dirty="0">
                <a:solidFill>
                  <a:schemeClr val="tx1"/>
                </a:solidFill>
              </a:rPr>
              <a:t>DATOS</a:t>
            </a:r>
            <a:endParaRPr lang="es-EC" b="1" dirty="0">
              <a:solidFill>
                <a:schemeClr val="tx1"/>
              </a:solidFill>
            </a:endParaRPr>
          </a:p>
        </p:txBody>
      </p:sp>
      <p:pic>
        <p:nvPicPr>
          <p:cNvPr id="37" name="Imagen 36"/>
          <p:cNvPicPr>
            <a:picLocks noChangeAspect="1"/>
          </p:cNvPicPr>
          <p:nvPr/>
        </p:nvPicPr>
        <p:blipFill>
          <a:blip r:embed="rId3"/>
          <a:stretch>
            <a:fillRect/>
          </a:stretch>
        </p:blipFill>
        <p:spPr>
          <a:xfrm>
            <a:off x="3483015" y="4077610"/>
            <a:ext cx="1189014" cy="1513291"/>
          </a:xfrm>
          <a:prstGeom prst="rect">
            <a:avLst/>
          </a:prstGeom>
        </p:spPr>
      </p:pic>
      <p:pic>
        <p:nvPicPr>
          <p:cNvPr id="38" name="Imagen 37"/>
          <p:cNvPicPr>
            <a:picLocks noChangeAspect="1"/>
          </p:cNvPicPr>
          <p:nvPr/>
        </p:nvPicPr>
        <p:blipFill>
          <a:blip r:embed="rId4"/>
          <a:stretch>
            <a:fillRect/>
          </a:stretch>
        </p:blipFill>
        <p:spPr>
          <a:xfrm>
            <a:off x="5348814" y="2861679"/>
            <a:ext cx="1376058" cy="1798651"/>
          </a:xfrm>
          <a:prstGeom prst="rect">
            <a:avLst/>
          </a:prstGeom>
        </p:spPr>
      </p:pic>
      <p:pic>
        <p:nvPicPr>
          <p:cNvPr id="39" name="Imagen 38"/>
          <p:cNvPicPr>
            <a:picLocks noChangeAspect="1"/>
          </p:cNvPicPr>
          <p:nvPr/>
        </p:nvPicPr>
        <p:blipFill>
          <a:blip r:embed="rId5"/>
          <a:stretch>
            <a:fillRect/>
          </a:stretch>
        </p:blipFill>
        <p:spPr>
          <a:xfrm>
            <a:off x="7422952" y="2158571"/>
            <a:ext cx="885295" cy="22365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 name="Imagen 39"/>
          <p:cNvPicPr>
            <a:picLocks noChangeAspect="1"/>
          </p:cNvPicPr>
          <p:nvPr/>
        </p:nvPicPr>
        <p:blipFill>
          <a:blip r:embed="rId6"/>
          <a:stretch>
            <a:fillRect/>
          </a:stretch>
        </p:blipFill>
        <p:spPr>
          <a:xfrm>
            <a:off x="9069212" y="2177797"/>
            <a:ext cx="1233996" cy="1732848"/>
          </a:xfrm>
          <a:prstGeom prst="rect">
            <a:avLst/>
          </a:prstGeom>
        </p:spPr>
      </p:pic>
      <p:pic>
        <p:nvPicPr>
          <p:cNvPr id="41" name="Imagen 40"/>
          <p:cNvPicPr>
            <a:picLocks noChangeAspect="1"/>
          </p:cNvPicPr>
          <p:nvPr/>
        </p:nvPicPr>
        <p:blipFill>
          <a:blip r:embed="rId7"/>
          <a:stretch>
            <a:fillRect/>
          </a:stretch>
        </p:blipFill>
        <p:spPr>
          <a:xfrm>
            <a:off x="10854079" y="1771276"/>
            <a:ext cx="1176124" cy="1268370"/>
          </a:xfrm>
          <a:prstGeom prst="rect">
            <a:avLst/>
          </a:prstGeom>
          <a:ln>
            <a:noFill/>
          </a:ln>
          <a:effectLst>
            <a:softEdge rad="112500"/>
          </a:effectLst>
        </p:spPr>
      </p:pic>
      <p:sp>
        <p:nvSpPr>
          <p:cNvPr id="42" name="Flecha derecha 41"/>
          <p:cNvSpPr/>
          <p:nvPr/>
        </p:nvSpPr>
        <p:spPr>
          <a:xfrm rot="19835840">
            <a:off x="10471094" y="2231529"/>
            <a:ext cx="555632" cy="744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cxnSp>
        <p:nvCxnSpPr>
          <p:cNvPr id="44" name="Conector recto 43"/>
          <p:cNvCxnSpPr>
            <a:stCxn id="3" idx="2"/>
          </p:cNvCxnSpPr>
          <p:nvPr/>
        </p:nvCxnSpPr>
        <p:spPr>
          <a:xfrm>
            <a:off x="2701530" y="4039483"/>
            <a:ext cx="320324" cy="660655"/>
          </a:xfrm>
          <a:prstGeom prst="line">
            <a:avLst/>
          </a:prstGeom>
        </p:spPr>
        <p:style>
          <a:lnRef idx="1">
            <a:schemeClr val="accent1"/>
          </a:lnRef>
          <a:fillRef idx="0">
            <a:schemeClr val="accent1"/>
          </a:fillRef>
          <a:effectRef idx="0">
            <a:schemeClr val="accent1"/>
          </a:effectRef>
          <a:fontRef idx="minor">
            <a:schemeClr val="tx1"/>
          </a:fontRef>
        </p:style>
      </p:cxnSp>
      <p:sp>
        <p:nvSpPr>
          <p:cNvPr id="45" name="Rectángulo 44"/>
          <p:cNvSpPr/>
          <p:nvPr/>
        </p:nvSpPr>
        <p:spPr>
          <a:xfrm>
            <a:off x="4207380" y="2050318"/>
            <a:ext cx="1141434" cy="420844"/>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Selección</a:t>
            </a:r>
            <a:endParaRPr lang="es-EC" dirty="0"/>
          </a:p>
        </p:txBody>
      </p:sp>
      <p:cxnSp>
        <p:nvCxnSpPr>
          <p:cNvPr id="46" name="Conector recto 45"/>
          <p:cNvCxnSpPr/>
          <p:nvPr/>
        </p:nvCxnSpPr>
        <p:spPr>
          <a:xfrm>
            <a:off x="4623040" y="2310922"/>
            <a:ext cx="900614" cy="1076404"/>
          </a:xfrm>
          <a:prstGeom prst="line">
            <a:avLst/>
          </a:prstGeom>
        </p:spPr>
        <p:style>
          <a:lnRef idx="1">
            <a:schemeClr val="accent1"/>
          </a:lnRef>
          <a:fillRef idx="0">
            <a:schemeClr val="accent1"/>
          </a:fillRef>
          <a:effectRef idx="0">
            <a:schemeClr val="accent1"/>
          </a:effectRef>
          <a:fontRef idx="minor">
            <a:schemeClr val="tx1"/>
          </a:fontRef>
        </p:style>
      </p:cxnSp>
      <p:sp>
        <p:nvSpPr>
          <p:cNvPr id="47" name="Rectángulo 46"/>
          <p:cNvSpPr/>
          <p:nvPr/>
        </p:nvSpPr>
        <p:spPr>
          <a:xfrm>
            <a:off x="5664916" y="1870221"/>
            <a:ext cx="1777719" cy="434582"/>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Transformación</a:t>
            </a:r>
            <a:endParaRPr lang="es-EC" dirty="0"/>
          </a:p>
        </p:txBody>
      </p:sp>
      <p:cxnSp>
        <p:nvCxnSpPr>
          <p:cNvPr id="48" name="Conector recto 47"/>
          <p:cNvCxnSpPr/>
          <p:nvPr/>
        </p:nvCxnSpPr>
        <p:spPr>
          <a:xfrm>
            <a:off x="8568710" y="1894691"/>
            <a:ext cx="418746" cy="1044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6477399" y="2319988"/>
            <a:ext cx="702024" cy="1103622"/>
          </a:xfrm>
          <a:prstGeom prst="line">
            <a:avLst/>
          </a:prstGeom>
        </p:spPr>
        <p:style>
          <a:lnRef idx="1">
            <a:schemeClr val="accent1"/>
          </a:lnRef>
          <a:fillRef idx="0">
            <a:schemeClr val="accent1"/>
          </a:fillRef>
          <a:effectRef idx="0">
            <a:schemeClr val="accent1"/>
          </a:effectRef>
          <a:fontRef idx="minor">
            <a:schemeClr val="tx1"/>
          </a:fontRef>
        </p:style>
      </p:cxnSp>
      <p:sp>
        <p:nvSpPr>
          <p:cNvPr id="50" name="Rectángulo 49"/>
          <p:cNvSpPr/>
          <p:nvPr/>
        </p:nvSpPr>
        <p:spPr>
          <a:xfrm>
            <a:off x="7703824" y="1303071"/>
            <a:ext cx="1475491" cy="605241"/>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Minería de Datos</a:t>
            </a:r>
            <a:endParaRPr lang="es-EC" dirty="0"/>
          </a:p>
        </p:txBody>
      </p:sp>
      <p:sp>
        <p:nvSpPr>
          <p:cNvPr id="51" name="Rectángulo 50"/>
          <p:cNvSpPr/>
          <p:nvPr/>
        </p:nvSpPr>
        <p:spPr>
          <a:xfrm>
            <a:off x="9516869" y="1117766"/>
            <a:ext cx="1685020" cy="575662"/>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Evaluación y Presentación</a:t>
            </a:r>
            <a:endParaRPr lang="es-EC" dirty="0"/>
          </a:p>
        </p:txBody>
      </p:sp>
      <p:cxnSp>
        <p:nvCxnSpPr>
          <p:cNvPr id="52" name="Conector recto 51"/>
          <p:cNvCxnSpPr/>
          <p:nvPr/>
        </p:nvCxnSpPr>
        <p:spPr>
          <a:xfrm>
            <a:off x="10198958" y="1715370"/>
            <a:ext cx="562686" cy="775928"/>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ángulo 52"/>
          <p:cNvSpPr/>
          <p:nvPr/>
        </p:nvSpPr>
        <p:spPr>
          <a:xfrm>
            <a:off x="3742564" y="5451930"/>
            <a:ext cx="1071928" cy="4906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Datos Objetivo</a:t>
            </a:r>
            <a:endParaRPr lang="es-EC" dirty="0"/>
          </a:p>
        </p:txBody>
      </p:sp>
      <p:sp>
        <p:nvSpPr>
          <p:cNvPr id="54" name="Rectángulo 53"/>
          <p:cNvSpPr/>
          <p:nvPr/>
        </p:nvSpPr>
        <p:spPr>
          <a:xfrm>
            <a:off x="5272779" y="4691686"/>
            <a:ext cx="1705738" cy="4906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Datos </a:t>
            </a:r>
          </a:p>
          <a:p>
            <a:pPr algn="ctr"/>
            <a:r>
              <a:rPr lang="es-ES" dirty="0"/>
              <a:t>Pre- procesados</a:t>
            </a:r>
            <a:endParaRPr lang="es-EC" dirty="0"/>
          </a:p>
        </p:txBody>
      </p:sp>
      <p:sp>
        <p:nvSpPr>
          <p:cNvPr id="55" name="Rectángulo 54"/>
          <p:cNvSpPr/>
          <p:nvPr/>
        </p:nvSpPr>
        <p:spPr>
          <a:xfrm>
            <a:off x="7106850" y="4295627"/>
            <a:ext cx="1705738" cy="4906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Datos </a:t>
            </a:r>
          </a:p>
          <a:p>
            <a:pPr algn="ctr"/>
            <a:r>
              <a:rPr lang="es-ES" dirty="0"/>
              <a:t>transformados</a:t>
            </a:r>
            <a:endParaRPr lang="es-EC" dirty="0"/>
          </a:p>
        </p:txBody>
      </p:sp>
      <p:sp>
        <p:nvSpPr>
          <p:cNvPr id="56" name="Rectángulo 55"/>
          <p:cNvSpPr/>
          <p:nvPr/>
        </p:nvSpPr>
        <p:spPr>
          <a:xfrm>
            <a:off x="9065213" y="3781337"/>
            <a:ext cx="1705738" cy="4906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Patrones</a:t>
            </a:r>
            <a:endParaRPr lang="es-EC" dirty="0"/>
          </a:p>
        </p:txBody>
      </p:sp>
      <p:sp>
        <p:nvSpPr>
          <p:cNvPr id="57" name="Rectángulo 56"/>
          <p:cNvSpPr/>
          <p:nvPr/>
        </p:nvSpPr>
        <p:spPr>
          <a:xfrm>
            <a:off x="10531567" y="3377268"/>
            <a:ext cx="1705738" cy="4906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Conocimiento</a:t>
            </a:r>
            <a:endParaRPr lang="es-EC" dirty="0"/>
          </a:p>
        </p:txBody>
      </p:sp>
      <p:sp>
        <p:nvSpPr>
          <p:cNvPr id="58" name="Flecha derecha 57"/>
          <p:cNvSpPr/>
          <p:nvPr/>
        </p:nvSpPr>
        <p:spPr>
          <a:xfrm rot="19835840">
            <a:off x="8536951" y="2809864"/>
            <a:ext cx="555632" cy="744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9" name="Flecha derecha 58"/>
          <p:cNvSpPr/>
          <p:nvPr/>
        </p:nvSpPr>
        <p:spPr>
          <a:xfrm rot="19835840">
            <a:off x="2780436" y="4589083"/>
            <a:ext cx="555632" cy="744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0" name="Flecha derecha 59"/>
          <p:cNvSpPr/>
          <p:nvPr/>
        </p:nvSpPr>
        <p:spPr>
          <a:xfrm rot="19835840">
            <a:off x="6755485" y="3270521"/>
            <a:ext cx="555632" cy="744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1" name="Flecha derecha 60"/>
          <p:cNvSpPr/>
          <p:nvPr/>
        </p:nvSpPr>
        <p:spPr>
          <a:xfrm rot="19835840">
            <a:off x="4708111" y="3908602"/>
            <a:ext cx="555632" cy="744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cxnSp>
        <p:nvCxnSpPr>
          <p:cNvPr id="62" name="Conector angular 61"/>
          <p:cNvCxnSpPr>
            <a:endCxn id="36" idx="3"/>
          </p:cNvCxnSpPr>
          <p:nvPr/>
        </p:nvCxnSpPr>
        <p:spPr>
          <a:xfrm rot="10800000">
            <a:off x="2037214" y="5849130"/>
            <a:ext cx="8832121" cy="755260"/>
          </a:xfrm>
          <a:prstGeom prst="bentConnector2">
            <a:avLst/>
          </a:prstGeom>
          <a:ln>
            <a:solidFill>
              <a:schemeClr val="accent1">
                <a:lumMod val="50000"/>
              </a:schemeClr>
            </a:solidFill>
            <a:prstDash val="sysDash"/>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3" name="Conector recto de flecha 62"/>
          <p:cNvCxnSpPr/>
          <p:nvPr/>
        </p:nvCxnSpPr>
        <p:spPr>
          <a:xfrm flipH="1">
            <a:off x="10622109" y="2907757"/>
            <a:ext cx="26006" cy="3696634"/>
          </a:xfrm>
          <a:prstGeom prst="straightConnector1">
            <a:avLst/>
          </a:prstGeom>
          <a:ln>
            <a:solidFill>
              <a:schemeClr val="accent1">
                <a:lumMod val="50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64" name="Conector recto de flecha 63"/>
          <p:cNvCxnSpPr/>
          <p:nvPr/>
        </p:nvCxnSpPr>
        <p:spPr>
          <a:xfrm flipH="1" flipV="1">
            <a:off x="8674015" y="3474127"/>
            <a:ext cx="69255" cy="3217067"/>
          </a:xfrm>
          <a:prstGeom prst="straightConnector1">
            <a:avLst/>
          </a:prstGeom>
          <a:ln>
            <a:solidFill>
              <a:schemeClr val="accent1">
                <a:lumMod val="50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65" name="Conector recto de flecha 64"/>
          <p:cNvCxnSpPr/>
          <p:nvPr/>
        </p:nvCxnSpPr>
        <p:spPr>
          <a:xfrm flipH="1" flipV="1">
            <a:off x="7051874" y="3854817"/>
            <a:ext cx="23949" cy="2749574"/>
          </a:xfrm>
          <a:prstGeom prst="straightConnector1">
            <a:avLst/>
          </a:prstGeom>
          <a:ln>
            <a:solidFill>
              <a:schemeClr val="accent1">
                <a:lumMod val="50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66" name="Conector recto de flecha 65"/>
          <p:cNvCxnSpPr/>
          <p:nvPr/>
        </p:nvCxnSpPr>
        <p:spPr>
          <a:xfrm flipV="1">
            <a:off x="4990105" y="4500634"/>
            <a:ext cx="0" cy="2103758"/>
          </a:xfrm>
          <a:prstGeom prst="straightConnector1">
            <a:avLst/>
          </a:prstGeom>
          <a:ln>
            <a:solidFill>
              <a:schemeClr val="accent1">
                <a:lumMod val="50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67" name="Conector recto de flecha 66"/>
          <p:cNvCxnSpPr/>
          <p:nvPr/>
        </p:nvCxnSpPr>
        <p:spPr>
          <a:xfrm flipH="1" flipV="1">
            <a:off x="3051447" y="5182328"/>
            <a:ext cx="15171" cy="1422063"/>
          </a:xfrm>
          <a:prstGeom prst="straightConnector1">
            <a:avLst/>
          </a:prstGeom>
          <a:ln>
            <a:solidFill>
              <a:schemeClr val="accent1">
                <a:lumMod val="50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3" name="Rectángulo 2"/>
          <p:cNvSpPr/>
          <p:nvPr/>
        </p:nvSpPr>
        <p:spPr>
          <a:xfrm>
            <a:off x="2081003" y="3670151"/>
            <a:ext cx="1241054" cy="369332"/>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solidFill>
                  <a:schemeClr val="dk1"/>
                </a:solidFill>
              </a:rPr>
              <a:t>Limpieza</a:t>
            </a:r>
            <a:endParaRPr lang="es-EC" dirty="0">
              <a:solidFill>
                <a:schemeClr val="dk1"/>
              </a:solidFill>
            </a:endParaRPr>
          </a:p>
        </p:txBody>
      </p:sp>
      <p:sp>
        <p:nvSpPr>
          <p:cNvPr id="4" name="Rectángulo 3"/>
          <p:cNvSpPr/>
          <p:nvPr/>
        </p:nvSpPr>
        <p:spPr>
          <a:xfrm>
            <a:off x="2648548" y="2521159"/>
            <a:ext cx="1269899" cy="369332"/>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solidFill>
                  <a:schemeClr val="dk1"/>
                </a:solidFill>
              </a:rPr>
              <a:t>Integración</a:t>
            </a:r>
          </a:p>
        </p:txBody>
      </p:sp>
      <p:cxnSp>
        <p:nvCxnSpPr>
          <p:cNvPr id="43" name="Conector recto 42"/>
          <p:cNvCxnSpPr/>
          <p:nvPr/>
        </p:nvCxnSpPr>
        <p:spPr>
          <a:xfrm>
            <a:off x="3256631" y="2868716"/>
            <a:ext cx="1557861" cy="1426911"/>
          </a:xfrm>
          <a:prstGeom prst="line">
            <a:avLst/>
          </a:prstGeom>
        </p:spPr>
        <p:style>
          <a:lnRef idx="1">
            <a:schemeClr val="accent1"/>
          </a:lnRef>
          <a:fillRef idx="0">
            <a:schemeClr val="accent1"/>
          </a:fillRef>
          <a:effectRef idx="0">
            <a:schemeClr val="accent1"/>
          </a:effectRef>
          <a:fontRef idx="minor">
            <a:schemeClr val="tx1"/>
          </a:fontRef>
        </p:style>
      </p:cxnSp>
      <p:sp>
        <p:nvSpPr>
          <p:cNvPr id="68" name="Título 1">
            <a:extLst>
              <a:ext uri="{FF2B5EF4-FFF2-40B4-BE49-F238E27FC236}">
                <a16:creationId xmlns:a16="http://schemas.microsoft.com/office/drawing/2014/main" id="{1D19C85F-8D3A-4464-91DE-6F3FB57289D2}"/>
              </a:ext>
            </a:extLst>
          </p:cNvPr>
          <p:cNvSpPr txBox="1">
            <a:spLocks/>
          </p:cNvSpPr>
          <p:nvPr/>
        </p:nvSpPr>
        <p:spPr>
          <a:xfrm>
            <a:off x="1623786" y="29029"/>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s-EC" dirty="0"/>
          </a:p>
        </p:txBody>
      </p:sp>
      <p:sp>
        <p:nvSpPr>
          <p:cNvPr id="69" name="Título 1">
            <a:extLst>
              <a:ext uri="{FF2B5EF4-FFF2-40B4-BE49-F238E27FC236}">
                <a16:creationId xmlns:a16="http://schemas.microsoft.com/office/drawing/2014/main" id="{1D19C85F-8D3A-4464-91DE-6F3FB57289D2}"/>
              </a:ext>
            </a:extLst>
          </p:cNvPr>
          <p:cNvSpPr txBox="1">
            <a:spLocks/>
          </p:cNvSpPr>
          <p:nvPr/>
        </p:nvSpPr>
        <p:spPr>
          <a:xfrm>
            <a:off x="5996293" y="-5810"/>
            <a:ext cx="6191250" cy="610372"/>
          </a:xfrm>
          <a:prstGeom prst="rect">
            <a:avLst/>
          </a:prstGeom>
          <a:effectLst/>
        </p:spPr>
        <p:txBody>
          <a:bodyPr vert="horz" lIns="91440" tIns="45720" rIns="91440" bIns="45720" rtlCol="0" anchor="ctr">
            <a:normAutofit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C" sz="3600" b="1" u="sng" dirty="0">
                <a:solidFill>
                  <a:schemeClr val="accent4">
                    <a:lumMod val="50000"/>
                  </a:schemeClr>
                </a:solidFill>
              </a:rPr>
              <a:t>Minería de Datos</a:t>
            </a:r>
          </a:p>
        </p:txBody>
      </p:sp>
      <p:sp>
        <p:nvSpPr>
          <p:cNvPr id="70" name="Rectángulo 69"/>
          <p:cNvSpPr/>
          <p:nvPr/>
        </p:nvSpPr>
        <p:spPr>
          <a:xfrm>
            <a:off x="589807" y="4028200"/>
            <a:ext cx="1413220" cy="369332"/>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solidFill>
                  <a:schemeClr val="dk1"/>
                </a:solidFill>
              </a:rPr>
              <a:t>Recolección</a:t>
            </a:r>
            <a:endParaRPr lang="es-EC" dirty="0">
              <a:solidFill>
                <a:schemeClr val="dk1"/>
              </a:solidFill>
            </a:endParaRPr>
          </a:p>
        </p:txBody>
      </p:sp>
      <p:cxnSp>
        <p:nvCxnSpPr>
          <p:cNvPr id="71" name="Conector recto 70"/>
          <p:cNvCxnSpPr>
            <a:stCxn id="70" idx="2"/>
          </p:cNvCxnSpPr>
          <p:nvPr/>
        </p:nvCxnSpPr>
        <p:spPr>
          <a:xfrm>
            <a:off x="1296417" y="4397532"/>
            <a:ext cx="457000" cy="455006"/>
          </a:xfrm>
          <a:prstGeom prst="line">
            <a:avLst/>
          </a:prstGeom>
        </p:spPr>
        <p:style>
          <a:lnRef idx="1">
            <a:schemeClr val="accent1"/>
          </a:lnRef>
          <a:fillRef idx="0">
            <a:schemeClr val="accent1"/>
          </a:fillRef>
          <a:effectRef idx="0">
            <a:schemeClr val="accent1"/>
          </a:effectRef>
          <a:fontRef idx="minor">
            <a:schemeClr val="tx1"/>
          </a:fontRef>
        </p:style>
      </p:cxnSp>
      <p:sp>
        <p:nvSpPr>
          <p:cNvPr id="72" name="Flecha derecha 71">
            <a:hlinkClick r:id="rId8"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3" name="Flecha derecha 72">
            <a:hlinkClick r:id="rId9"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226230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50" grpId="0" animBg="1"/>
      <p:bldP spid="51" grpId="0" animBg="1"/>
      <p:bldP spid="3" grpId="0" animBg="1"/>
      <p:bldP spid="4"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1D19C85F-8D3A-4464-91DE-6F3FB57289D2}"/>
              </a:ext>
            </a:extLst>
          </p:cNvPr>
          <p:cNvSpPr txBox="1">
            <a:spLocks/>
          </p:cNvSpPr>
          <p:nvPr/>
        </p:nvSpPr>
        <p:spPr>
          <a:xfrm>
            <a:off x="1661300" y="1319880"/>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C" sz="2400" b="1" dirty="0" smtClean="0">
                <a:solidFill>
                  <a:schemeClr val="accent4"/>
                </a:solidFill>
              </a:rPr>
              <a:t>Recolección </a:t>
            </a:r>
            <a:r>
              <a:rPr lang="es-EC" sz="2400" b="1" dirty="0">
                <a:solidFill>
                  <a:schemeClr val="accent4"/>
                </a:solidFill>
              </a:rPr>
              <a:t>de Datos</a:t>
            </a:r>
          </a:p>
        </p:txBody>
      </p:sp>
      <p:sp>
        <p:nvSpPr>
          <p:cNvPr id="12" name="Marcador de contenido 11"/>
          <p:cNvSpPr>
            <a:spLocks noGrp="1"/>
          </p:cNvSpPr>
          <p:nvPr>
            <p:ph idx="1"/>
          </p:nvPr>
        </p:nvSpPr>
        <p:spPr>
          <a:xfrm>
            <a:off x="1661300" y="2116015"/>
            <a:ext cx="9994928" cy="3818207"/>
          </a:xfrm>
        </p:spPr>
        <p:txBody>
          <a:bodyPr>
            <a:normAutofit lnSpcReduction="10000"/>
          </a:bodyPr>
          <a:lstStyle/>
          <a:p>
            <a:pPr marL="0" indent="0" algn="just">
              <a:buNone/>
            </a:pPr>
            <a:r>
              <a:rPr lang="es-ES" dirty="0"/>
              <a:t>Coordinación con la unidad administrativa de la IES para obtener la información necesaria para el estudio</a:t>
            </a:r>
            <a:r>
              <a:rPr lang="es-ES" dirty="0" smtClean="0"/>
              <a:t>.</a:t>
            </a:r>
            <a:endParaRPr lang="es-EC" dirty="0" smtClean="0"/>
          </a:p>
          <a:p>
            <a:pPr marL="0" indent="0" algn="just">
              <a:buNone/>
            </a:pPr>
            <a:r>
              <a:rPr lang="es-ES" dirty="0"/>
              <a:t>Se recibieron archivos de cuatro periodos académicos con información acerca de:</a:t>
            </a:r>
          </a:p>
          <a:p>
            <a:pPr lvl="1" algn="just"/>
            <a:r>
              <a:rPr lang="es-ES" dirty="0" smtClean="0"/>
              <a:t>Aulas: Matriz con la información de ubicación, aula, capacidad y tipo.</a:t>
            </a:r>
          </a:p>
          <a:p>
            <a:pPr lvl="1" algn="just"/>
            <a:r>
              <a:rPr lang="es-ES" dirty="0" smtClean="0"/>
              <a:t>Académica: Matrices con la información del Departamento, asignatura, NRC, Numero de estudiantes matriculados, aula asignada y horario, </a:t>
            </a:r>
            <a:endParaRPr lang="es-ES" dirty="0"/>
          </a:p>
          <a:p>
            <a:pPr marL="0" indent="0" algn="just">
              <a:buNone/>
            </a:pPr>
            <a:r>
              <a:rPr lang="es-EC" dirty="0" smtClean="0"/>
              <a:t>Los </a:t>
            </a:r>
            <a:r>
              <a:rPr lang="es-EC" dirty="0"/>
              <a:t>archivos obtenidos </a:t>
            </a:r>
            <a:r>
              <a:rPr lang="es-EC" dirty="0" smtClean="0"/>
              <a:t>contienen </a:t>
            </a:r>
            <a:r>
              <a:rPr lang="es-EC" dirty="0"/>
              <a:t>un total de 16398 </a:t>
            </a:r>
            <a:r>
              <a:rPr lang="es-EC" dirty="0" smtClean="0"/>
              <a:t>registros.</a:t>
            </a:r>
            <a:endParaRPr lang="es-EC" dirty="0"/>
          </a:p>
          <a:p>
            <a:pPr marL="0" indent="0">
              <a:buNone/>
            </a:pPr>
            <a:r>
              <a:rPr lang="es-EC" dirty="0" smtClean="0"/>
              <a:t> </a:t>
            </a:r>
            <a:endParaRPr lang="es-EC" dirty="0"/>
          </a:p>
        </p:txBody>
      </p:sp>
      <p:sp>
        <p:nvSpPr>
          <p:cNvPr id="4" name="Título 1">
            <a:extLst>
              <a:ext uri="{FF2B5EF4-FFF2-40B4-BE49-F238E27FC236}">
                <a16:creationId xmlns:a16="http://schemas.microsoft.com/office/drawing/2014/main" id="{1D19C85F-8D3A-4464-91DE-6F3FB57289D2}"/>
              </a:ext>
            </a:extLst>
          </p:cNvPr>
          <p:cNvSpPr txBox="1">
            <a:spLocks/>
          </p:cNvSpPr>
          <p:nvPr/>
        </p:nvSpPr>
        <p:spPr>
          <a:xfrm>
            <a:off x="5980080" y="22653"/>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C" sz="3600" b="1" u="sng" dirty="0">
                <a:solidFill>
                  <a:schemeClr val="accent4">
                    <a:lumMod val="50000"/>
                  </a:schemeClr>
                </a:solidFill>
              </a:rPr>
              <a:t>Minería de Datos</a:t>
            </a:r>
          </a:p>
        </p:txBody>
      </p:sp>
      <p:sp>
        <p:nvSpPr>
          <p:cNvPr id="5" name="Flecha derecha 4">
            <a:hlinkClick r:id="rId2"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Flecha derecha 5">
            <a:hlinkClick r:id="rId3"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336290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 calcmode="lin" valueType="num">
                                      <p:cBhvr additive="base">
                                        <p:cTn id="2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1D19C85F-8D3A-4464-91DE-6F3FB57289D2}"/>
              </a:ext>
            </a:extLst>
          </p:cNvPr>
          <p:cNvSpPr txBox="1">
            <a:spLocks/>
          </p:cNvSpPr>
          <p:nvPr/>
        </p:nvSpPr>
        <p:spPr>
          <a:xfrm>
            <a:off x="1661300" y="1319880"/>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C" sz="2400" b="1" dirty="0" smtClean="0">
                <a:solidFill>
                  <a:schemeClr val="accent4"/>
                </a:solidFill>
              </a:rPr>
              <a:t>Recolección </a:t>
            </a:r>
            <a:r>
              <a:rPr lang="es-EC" sz="2400" b="1" dirty="0">
                <a:solidFill>
                  <a:schemeClr val="accent4"/>
                </a:solidFill>
              </a:rPr>
              <a:t>de Datos</a:t>
            </a:r>
          </a:p>
        </p:txBody>
      </p:sp>
      <p:sp>
        <p:nvSpPr>
          <p:cNvPr id="4" name="Título 1">
            <a:extLst>
              <a:ext uri="{FF2B5EF4-FFF2-40B4-BE49-F238E27FC236}">
                <a16:creationId xmlns:a16="http://schemas.microsoft.com/office/drawing/2014/main" id="{1D19C85F-8D3A-4464-91DE-6F3FB57289D2}"/>
              </a:ext>
            </a:extLst>
          </p:cNvPr>
          <p:cNvSpPr txBox="1">
            <a:spLocks/>
          </p:cNvSpPr>
          <p:nvPr/>
        </p:nvSpPr>
        <p:spPr>
          <a:xfrm>
            <a:off x="5980080" y="22653"/>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C" sz="3600" b="1" u="sng" dirty="0">
                <a:solidFill>
                  <a:schemeClr val="accent4">
                    <a:lumMod val="50000"/>
                  </a:schemeClr>
                </a:solidFill>
              </a:rPr>
              <a:t>Minería de Datos</a:t>
            </a:r>
          </a:p>
        </p:txBody>
      </p:sp>
      <p:sp>
        <p:nvSpPr>
          <p:cNvPr id="5" name="Flecha derecha 4">
            <a:hlinkClick r:id="rId2"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Flecha derecha 5">
            <a:hlinkClick r:id="rId3"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3250693163"/>
              </p:ext>
            </p:extLst>
          </p:nvPr>
        </p:nvGraphicFramePr>
        <p:xfrm>
          <a:off x="3413697" y="2617107"/>
          <a:ext cx="6158510" cy="3270372"/>
        </p:xfrm>
        <a:graphic>
          <a:graphicData uri="http://schemas.openxmlformats.org/drawingml/2006/table">
            <a:tbl>
              <a:tblPr firstRow="1" bandRow="1">
                <a:tableStyleId>{8EC20E35-A176-4012-BC5E-935CFFF8708E}</a:tableStyleId>
              </a:tblPr>
              <a:tblGrid>
                <a:gridCol w="3079255">
                  <a:extLst>
                    <a:ext uri="{9D8B030D-6E8A-4147-A177-3AD203B41FA5}">
                      <a16:colId xmlns:a16="http://schemas.microsoft.com/office/drawing/2014/main" val="20000"/>
                    </a:ext>
                  </a:extLst>
                </a:gridCol>
                <a:gridCol w="3079255">
                  <a:extLst>
                    <a:ext uri="{9D8B030D-6E8A-4147-A177-3AD203B41FA5}">
                      <a16:colId xmlns:a16="http://schemas.microsoft.com/office/drawing/2014/main" val="20001"/>
                    </a:ext>
                  </a:extLst>
                </a:gridCol>
              </a:tblGrid>
              <a:tr h="438855">
                <a:tc gridSpan="2">
                  <a:txBody>
                    <a:bodyPr/>
                    <a:lstStyle/>
                    <a:p>
                      <a:pPr algn="ctr"/>
                      <a:r>
                        <a:rPr lang="es-ES" dirty="0" smtClean="0"/>
                        <a:t>Período Académico</a:t>
                      </a:r>
                      <a:endParaRPr lang="es-EC" dirty="0"/>
                    </a:p>
                  </a:txBody>
                  <a:tcPr/>
                </a:tc>
                <a:tc hMerge="1">
                  <a:txBody>
                    <a:bodyPr/>
                    <a:lstStyle/>
                    <a:p>
                      <a:pPr algn="ctr"/>
                      <a:endParaRPr lang="es-EC" dirty="0"/>
                    </a:p>
                  </a:txBody>
                  <a:tcPr/>
                </a:tc>
                <a:extLst>
                  <a:ext uri="{0D108BD9-81ED-4DB2-BD59-A6C34878D82A}">
                    <a16:rowId xmlns:a16="http://schemas.microsoft.com/office/drawing/2014/main" val="10000"/>
                  </a:ext>
                </a:extLst>
              </a:tr>
              <a:tr h="438855">
                <a:tc>
                  <a:txBody>
                    <a:bodyPr/>
                    <a:lstStyle/>
                    <a:p>
                      <a:pPr algn="ctr"/>
                      <a:r>
                        <a:rPr lang="es-ES" dirty="0" smtClean="0"/>
                        <a:t>Número Departamentos</a:t>
                      </a:r>
                      <a:endParaRPr lang="es-EC" b="1" dirty="0"/>
                    </a:p>
                  </a:txBody>
                  <a:tcPr/>
                </a:tc>
                <a:tc>
                  <a:txBody>
                    <a:bodyPr/>
                    <a:lstStyle/>
                    <a:p>
                      <a:pPr algn="ctr"/>
                      <a:r>
                        <a:rPr lang="es-ES" dirty="0" smtClean="0"/>
                        <a:t>10</a:t>
                      </a:r>
                    </a:p>
                  </a:txBody>
                  <a:tcPr/>
                </a:tc>
                <a:extLst>
                  <a:ext uri="{0D108BD9-81ED-4DB2-BD59-A6C34878D82A}">
                    <a16:rowId xmlns:a16="http://schemas.microsoft.com/office/drawing/2014/main" val="10001"/>
                  </a:ext>
                </a:extLst>
              </a:tr>
              <a:tr h="438855">
                <a:tc>
                  <a:txBody>
                    <a:bodyPr/>
                    <a:lstStyle/>
                    <a:p>
                      <a:pPr algn="ctr"/>
                      <a:r>
                        <a:rPr lang="es-ES" dirty="0" smtClean="0"/>
                        <a:t>Número Asignaturas</a:t>
                      </a:r>
                      <a:endParaRPr lang="es-EC" b="1" dirty="0"/>
                    </a:p>
                  </a:txBody>
                  <a:tcPr/>
                </a:tc>
                <a:tc>
                  <a:txBody>
                    <a:bodyPr/>
                    <a:lstStyle/>
                    <a:p>
                      <a:pPr algn="ctr"/>
                      <a:r>
                        <a:rPr lang="es-ES" dirty="0" smtClean="0"/>
                        <a:t>647</a:t>
                      </a:r>
                      <a:endParaRPr lang="es-EC" dirty="0"/>
                    </a:p>
                  </a:txBody>
                  <a:tcPr/>
                </a:tc>
                <a:extLst>
                  <a:ext uri="{0D108BD9-81ED-4DB2-BD59-A6C34878D82A}">
                    <a16:rowId xmlns:a16="http://schemas.microsoft.com/office/drawing/2014/main" val="10002"/>
                  </a:ext>
                </a:extLst>
              </a:tr>
              <a:tr h="438855">
                <a:tc>
                  <a:txBody>
                    <a:bodyPr/>
                    <a:lstStyle/>
                    <a:p>
                      <a:pPr algn="ctr"/>
                      <a:r>
                        <a:rPr lang="es-ES" dirty="0" smtClean="0"/>
                        <a:t>Número Aulas</a:t>
                      </a:r>
                      <a:endParaRPr lang="es-EC" b="1" dirty="0"/>
                    </a:p>
                  </a:txBody>
                  <a:tcPr/>
                </a:tc>
                <a:tc>
                  <a:txBody>
                    <a:bodyPr/>
                    <a:lstStyle/>
                    <a:p>
                      <a:pPr algn="ctr"/>
                      <a:r>
                        <a:rPr lang="es-ES" dirty="0" smtClean="0"/>
                        <a:t>183</a:t>
                      </a:r>
                      <a:endParaRPr lang="es-EC" dirty="0"/>
                    </a:p>
                  </a:txBody>
                  <a:tcPr/>
                </a:tc>
                <a:extLst>
                  <a:ext uri="{0D108BD9-81ED-4DB2-BD59-A6C34878D82A}">
                    <a16:rowId xmlns:a16="http://schemas.microsoft.com/office/drawing/2014/main" val="10003"/>
                  </a:ext>
                </a:extLst>
              </a:tr>
              <a:tr h="757476">
                <a:tc>
                  <a:txBody>
                    <a:bodyPr/>
                    <a:lstStyle/>
                    <a:p>
                      <a:pPr algn="ctr"/>
                      <a:r>
                        <a:rPr lang="es-ES" dirty="0" smtClean="0"/>
                        <a:t>Número</a:t>
                      </a:r>
                      <a:r>
                        <a:rPr lang="es-ES" baseline="0" dirty="0" smtClean="0"/>
                        <a:t> de Franjas Horarias</a:t>
                      </a:r>
                      <a:endParaRPr lang="es-EC" b="1" dirty="0"/>
                    </a:p>
                  </a:txBody>
                  <a:tcPr/>
                </a:tc>
                <a:tc>
                  <a:txBody>
                    <a:bodyPr/>
                    <a:lstStyle/>
                    <a:p>
                      <a:pPr algn="ctr"/>
                      <a:r>
                        <a:rPr lang="es-ES" dirty="0" smtClean="0"/>
                        <a:t>79</a:t>
                      </a:r>
                      <a:endParaRPr lang="es-EC" dirty="0"/>
                    </a:p>
                  </a:txBody>
                  <a:tcPr/>
                </a:tc>
                <a:extLst>
                  <a:ext uri="{0D108BD9-81ED-4DB2-BD59-A6C34878D82A}">
                    <a16:rowId xmlns:a16="http://schemas.microsoft.com/office/drawing/2014/main" val="10004"/>
                  </a:ext>
                </a:extLst>
              </a:tr>
              <a:tr h="757476">
                <a:tc>
                  <a:txBody>
                    <a:bodyPr/>
                    <a:lstStyle/>
                    <a:p>
                      <a:pPr algn="ctr"/>
                      <a:r>
                        <a:rPr lang="es-ES" dirty="0" smtClean="0"/>
                        <a:t>Número de Alumnos Matriculados</a:t>
                      </a:r>
                      <a:endParaRPr lang="es-EC" b="1" dirty="0"/>
                    </a:p>
                  </a:txBody>
                  <a:tcPr/>
                </a:tc>
                <a:tc>
                  <a:txBody>
                    <a:bodyPr/>
                    <a:lstStyle/>
                    <a:p>
                      <a:pPr algn="ctr"/>
                      <a:r>
                        <a:rPr lang="es-ES" dirty="0" smtClean="0"/>
                        <a:t>6557</a:t>
                      </a:r>
                      <a:endParaRPr lang="es-EC"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2303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1D19C85F-8D3A-4464-91DE-6F3FB57289D2}"/>
              </a:ext>
            </a:extLst>
          </p:cNvPr>
          <p:cNvSpPr txBox="1">
            <a:spLocks/>
          </p:cNvSpPr>
          <p:nvPr/>
        </p:nvSpPr>
        <p:spPr>
          <a:xfrm>
            <a:off x="1762118" y="651464"/>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s-EC" sz="2400" b="1" dirty="0"/>
          </a:p>
        </p:txBody>
      </p:sp>
      <p:sp>
        <p:nvSpPr>
          <p:cNvPr id="12" name="Marcador de contenido 11"/>
          <p:cNvSpPr>
            <a:spLocks noGrp="1"/>
          </p:cNvSpPr>
          <p:nvPr>
            <p:ph sz="half" idx="1"/>
          </p:nvPr>
        </p:nvSpPr>
        <p:spPr/>
        <p:txBody>
          <a:bodyPr>
            <a:normAutofit/>
          </a:bodyPr>
          <a:lstStyle/>
          <a:p>
            <a:pPr marL="0" indent="0">
              <a:buNone/>
            </a:pPr>
            <a:r>
              <a:rPr lang="es-EC" dirty="0" smtClean="0"/>
              <a:t> </a:t>
            </a:r>
            <a:endParaRPr lang="es-EC" dirty="0"/>
          </a:p>
        </p:txBody>
      </p:sp>
      <p:sp>
        <p:nvSpPr>
          <p:cNvPr id="6" name="Marcador de contenido 11"/>
          <p:cNvSpPr txBox="1">
            <a:spLocks/>
          </p:cNvSpPr>
          <p:nvPr/>
        </p:nvSpPr>
        <p:spPr>
          <a:xfrm>
            <a:off x="1484310" y="1095829"/>
            <a:ext cx="9994928" cy="289578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endParaRPr lang="es-EC" dirty="0"/>
          </a:p>
        </p:txBody>
      </p:sp>
      <p:sp>
        <p:nvSpPr>
          <p:cNvPr id="14" name="Rectángulo 13"/>
          <p:cNvSpPr/>
          <p:nvPr/>
        </p:nvSpPr>
        <p:spPr>
          <a:xfrm>
            <a:off x="1661300" y="2315169"/>
            <a:ext cx="5032218" cy="1938992"/>
          </a:xfrm>
          <a:prstGeom prst="rect">
            <a:avLst/>
          </a:prstGeom>
        </p:spPr>
        <p:txBody>
          <a:bodyPr wrap="square">
            <a:spAutoFit/>
          </a:bodyPr>
          <a:lstStyle/>
          <a:p>
            <a:pPr algn="just"/>
            <a:r>
              <a:rPr lang="es-ES" sz="2400" dirty="0" smtClean="0"/>
              <a:t>Se </a:t>
            </a:r>
            <a:r>
              <a:rPr lang="es-ES" sz="2400" dirty="0"/>
              <a:t>ejecutaron los procesos de limpieza y preparación de </a:t>
            </a:r>
            <a:r>
              <a:rPr lang="es-ES" sz="2400" dirty="0" smtClean="0"/>
              <a:t>datos; como  remplazo de caracteres especiales, eliminación de datos nulos o vacíos, estandarización de tipo de datos, etc.</a:t>
            </a:r>
            <a:endParaRPr lang="es-EC" sz="2400" dirty="0"/>
          </a:p>
        </p:txBody>
      </p:sp>
      <p:pic>
        <p:nvPicPr>
          <p:cNvPr id="16" name="Marcador de contenido 15"/>
          <p:cNvPicPr>
            <a:picLocks noGrp="1"/>
          </p:cNvPicPr>
          <p:nvPr>
            <p:ph sz="half" idx="2"/>
          </p:nvPr>
        </p:nvPicPr>
        <p:blipFill>
          <a:blip r:embed="rId3"/>
          <a:stretch>
            <a:fillRect/>
          </a:stretch>
        </p:blipFill>
        <p:spPr>
          <a:xfrm>
            <a:off x="7239000" y="1661160"/>
            <a:ext cx="3916680" cy="4130040"/>
          </a:xfrm>
          <a:prstGeom prst="rect">
            <a:avLst/>
          </a:prstGeom>
        </p:spPr>
      </p:pic>
      <p:sp>
        <p:nvSpPr>
          <p:cNvPr id="7" name="Título 1">
            <a:extLst>
              <a:ext uri="{FF2B5EF4-FFF2-40B4-BE49-F238E27FC236}">
                <a16:creationId xmlns:a16="http://schemas.microsoft.com/office/drawing/2014/main" id="{1D19C85F-8D3A-4464-91DE-6F3FB57289D2}"/>
              </a:ext>
            </a:extLst>
          </p:cNvPr>
          <p:cNvSpPr txBox="1">
            <a:spLocks/>
          </p:cNvSpPr>
          <p:nvPr/>
        </p:nvSpPr>
        <p:spPr>
          <a:xfrm>
            <a:off x="5980080" y="16135"/>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C" sz="3600" b="1" u="sng" dirty="0">
                <a:solidFill>
                  <a:schemeClr val="accent4">
                    <a:lumMod val="50000"/>
                  </a:schemeClr>
                </a:solidFill>
              </a:rPr>
              <a:t>Minería de Datos</a:t>
            </a:r>
          </a:p>
        </p:txBody>
      </p:sp>
      <p:sp>
        <p:nvSpPr>
          <p:cNvPr id="8" name="Título 1">
            <a:extLst>
              <a:ext uri="{FF2B5EF4-FFF2-40B4-BE49-F238E27FC236}">
                <a16:creationId xmlns:a16="http://schemas.microsoft.com/office/drawing/2014/main" id="{1D19C85F-8D3A-4464-91DE-6F3FB57289D2}"/>
              </a:ext>
            </a:extLst>
          </p:cNvPr>
          <p:cNvSpPr txBox="1">
            <a:spLocks/>
          </p:cNvSpPr>
          <p:nvPr/>
        </p:nvSpPr>
        <p:spPr>
          <a:xfrm>
            <a:off x="1661300" y="1319880"/>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C" sz="2400" b="1" dirty="0">
                <a:solidFill>
                  <a:schemeClr val="accent4"/>
                </a:solidFill>
              </a:rPr>
              <a:t>Limpieza de Datos</a:t>
            </a:r>
          </a:p>
        </p:txBody>
      </p:sp>
      <p:sp>
        <p:nvSpPr>
          <p:cNvPr id="9" name="Flecha derecha 8">
            <a:hlinkClick r:id="rId4"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Flecha derecha 9">
            <a:hlinkClick r:id="rId5"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370037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Marcador de contenido 11"/>
          <p:cNvSpPr txBox="1">
            <a:spLocks/>
          </p:cNvSpPr>
          <p:nvPr/>
        </p:nvSpPr>
        <p:spPr>
          <a:xfrm>
            <a:off x="1484310" y="1095829"/>
            <a:ext cx="9994928" cy="289578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Clr>
                <a:srgbClr val="8BB434">
                  <a:lumMod val="75000"/>
                </a:srgbClr>
              </a:buClr>
            </a:pPr>
            <a:endParaRPr lang="es-EC" dirty="0">
              <a:solidFill>
                <a:prstClr val="black"/>
              </a:solidFill>
            </a:endParaRPr>
          </a:p>
        </p:txBody>
      </p:sp>
      <p:sp>
        <p:nvSpPr>
          <p:cNvPr id="14" name="Rectángulo 13"/>
          <p:cNvSpPr/>
          <p:nvPr/>
        </p:nvSpPr>
        <p:spPr>
          <a:xfrm>
            <a:off x="1219038" y="2484965"/>
            <a:ext cx="5425601" cy="523220"/>
          </a:xfrm>
          <a:prstGeom prst="rect">
            <a:avLst/>
          </a:prstGeom>
        </p:spPr>
        <p:txBody>
          <a:bodyPr wrap="square">
            <a:spAutoFit/>
          </a:bodyPr>
          <a:lstStyle/>
          <a:p>
            <a:endParaRPr lang="es-EC" sz="2800" dirty="0"/>
          </a:p>
        </p:txBody>
      </p:sp>
      <p:pic>
        <p:nvPicPr>
          <p:cNvPr id="13" name="Marcador de contenido 12"/>
          <p:cNvPicPr>
            <a:picLocks noGrp="1"/>
          </p:cNvPicPr>
          <p:nvPr>
            <p:ph sz="half" idx="2"/>
          </p:nvPr>
        </p:nvPicPr>
        <p:blipFill>
          <a:blip r:embed="rId2"/>
          <a:stretch>
            <a:fillRect/>
          </a:stretch>
        </p:blipFill>
        <p:spPr>
          <a:xfrm>
            <a:off x="7036144" y="1926179"/>
            <a:ext cx="4708366" cy="3470845"/>
          </a:xfrm>
          <a:prstGeom prst="rect">
            <a:avLst/>
          </a:prstGeom>
        </p:spPr>
      </p:pic>
      <p:sp>
        <p:nvSpPr>
          <p:cNvPr id="7" name="Título 1">
            <a:extLst>
              <a:ext uri="{FF2B5EF4-FFF2-40B4-BE49-F238E27FC236}">
                <a16:creationId xmlns:a16="http://schemas.microsoft.com/office/drawing/2014/main" id="{1D19C85F-8D3A-4464-91DE-6F3FB57289D2}"/>
              </a:ext>
            </a:extLst>
          </p:cNvPr>
          <p:cNvSpPr txBox="1">
            <a:spLocks/>
          </p:cNvSpPr>
          <p:nvPr/>
        </p:nvSpPr>
        <p:spPr>
          <a:xfrm>
            <a:off x="1661300" y="1319880"/>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C" sz="2400" b="1" dirty="0">
                <a:solidFill>
                  <a:schemeClr val="accent4"/>
                </a:solidFill>
              </a:rPr>
              <a:t>Integración de Datos</a:t>
            </a:r>
          </a:p>
        </p:txBody>
      </p:sp>
      <p:sp>
        <p:nvSpPr>
          <p:cNvPr id="8" name="Título 1">
            <a:extLst>
              <a:ext uri="{FF2B5EF4-FFF2-40B4-BE49-F238E27FC236}">
                <a16:creationId xmlns:a16="http://schemas.microsoft.com/office/drawing/2014/main" id="{1D19C85F-8D3A-4464-91DE-6F3FB57289D2}"/>
              </a:ext>
            </a:extLst>
          </p:cNvPr>
          <p:cNvSpPr txBox="1">
            <a:spLocks/>
          </p:cNvSpPr>
          <p:nvPr/>
        </p:nvSpPr>
        <p:spPr>
          <a:xfrm>
            <a:off x="5995320" y="-9959"/>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C" sz="3600" b="1" u="sng" dirty="0">
                <a:solidFill>
                  <a:schemeClr val="accent4">
                    <a:lumMod val="50000"/>
                  </a:schemeClr>
                </a:solidFill>
              </a:rPr>
              <a:t>Minería de Datos</a:t>
            </a:r>
          </a:p>
        </p:txBody>
      </p:sp>
      <p:sp>
        <p:nvSpPr>
          <p:cNvPr id="9" name="Rectángulo 8"/>
          <p:cNvSpPr/>
          <p:nvPr/>
        </p:nvSpPr>
        <p:spPr>
          <a:xfrm>
            <a:off x="1661300" y="2372800"/>
            <a:ext cx="5032218" cy="1938992"/>
          </a:xfrm>
          <a:prstGeom prst="rect">
            <a:avLst/>
          </a:prstGeom>
        </p:spPr>
        <p:txBody>
          <a:bodyPr wrap="square">
            <a:spAutoFit/>
          </a:bodyPr>
          <a:lstStyle/>
          <a:p>
            <a:pPr algn="just"/>
            <a:r>
              <a:rPr lang="es-EC" sz="2400" dirty="0"/>
              <a:t>Se procede a combinar las múltiples fuentes de datos obteniendo una única matriz que contiene los campos necesarios para el análisis de este caso de estudio.</a:t>
            </a:r>
          </a:p>
        </p:txBody>
      </p:sp>
      <p:sp>
        <p:nvSpPr>
          <p:cNvPr id="10" name="Flecha derecha 9">
            <a:hlinkClick r:id="rId3"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 name="Flecha derecha 10">
            <a:hlinkClick r:id="rId4"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305680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1D19C85F-8D3A-4464-91DE-6F3FB57289D2}"/>
              </a:ext>
            </a:extLst>
          </p:cNvPr>
          <p:cNvSpPr txBox="1">
            <a:spLocks/>
          </p:cNvSpPr>
          <p:nvPr/>
        </p:nvSpPr>
        <p:spPr>
          <a:xfrm>
            <a:off x="3931839" y="5570221"/>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s-EC" dirty="0">
              <a:solidFill>
                <a:prstClr val="black"/>
              </a:solidFill>
            </a:endParaRPr>
          </a:p>
        </p:txBody>
      </p:sp>
      <p:sp>
        <p:nvSpPr>
          <p:cNvPr id="12" name="Marcador de contenido 11"/>
          <p:cNvSpPr>
            <a:spLocks noGrp="1"/>
          </p:cNvSpPr>
          <p:nvPr>
            <p:ph sz="half" idx="1"/>
          </p:nvPr>
        </p:nvSpPr>
        <p:spPr/>
        <p:txBody>
          <a:bodyPr>
            <a:normAutofit/>
          </a:bodyPr>
          <a:lstStyle/>
          <a:p>
            <a:pPr marL="0" indent="0">
              <a:buNone/>
            </a:pPr>
            <a:r>
              <a:rPr lang="es-EC" dirty="0" smtClean="0"/>
              <a:t> </a:t>
            </a:r>
            <a:endParaRPr lang="es-EC" dirty="0"/>
          </a:p>
        </p:txBody>
      </p:sp>
      <p:sp>
        <p:nvSpPr>
          <p:cNvPr id="6" name="Marcador de contenido 11"/>
          <p:cNvSpPr txBox="1">
            <a:spLocks/>
          </p:cNvSpPr>
          <p:nvPr/>
        </p:nvSpPr>
        <p:spPr>
          <a:xfrm>
            <a:off x="1484310" y="1095829"/>
            <a:ext cx="9994928" cy="289578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Clr>
                <a:srgbClr val="8BB434">
                  <a:lumMod val="75000"/>
                </a:srgbClr>
              </a:buClr>
            </a:pPr>
            <a:endParaRPr lang="es-EC" dirty="0">
              <a:solidFill>
                <a:prstClr val="black"/>
              </a:solidFill>
            </a:endParaRPr>
          </a:p>
        </p:txBody>
      </p:sp>
      <p:sp>
        <p:nvSpPr>
          <p:cNvPr id="14" name="Rectángulo 13"/>
          <p:cNvSpPr/>
          <p:nvPr/>
        </p:nvSpPr>
        <p:spPr>
          <a:xfrm>
            <a:off x="1170412" y="2234279"/>
            <a:ext cx="9994928" cy="3847207"/>
          </a:xfrm>
          <a:prstGeom prst="rect">
            <a:avLst/>
          </a:prstGeom>
        </p:spPr>
        <p:txBody>
          <a:bodyPr wrap="square">
            <a:spAutoFit/>
          </a:bodyPr>
          <a:lstStyle/>
          <a:p>
            <a:pPr lvl="1" algn="just"/>
            <a:endParaRPr lang="es-EC" sz="2400" dirty="0" smtClean="0"/>
          </a:p>
          <a:p>
            <a:pPr marL="742950" lvl="1" indent="-285750">
              <a:buFont typeface="Arial" panose="020B0604020202020204" pitchFamily="34" charset="0"/>
              <a:buChar char="•"/>
            </a:pPr>
            <a:r>
              <a:rPr lang="es-ES" sz="2400" dirty="0" smtClean="0"/>
              <a:t>Periodo Académico</a:t>
            </a:r>
          </a:p>
          <a:p>
            <a:pPr marL="742950" lvl="1" indent="-285750">
              <a:buFont typeface="Arial" panose="020B0604020202020204" pitchFamily="34" charset="0"/>
              <a:buChar char="•"/>
            </a:pPr>
            <a:r>
              <a:rPr lang="es-ES" sz="2400" dirty="0" smtClean="0"/>
              <a:t>Departamento</a:t>
            </a:r>
          </a:p>
          <a:p>
            <a:pPr marL="742950" lvl="1" indent="-285750">
              <a:buFont typeface="Arial" panose="020B0604020202020204" pitchFamily="34" charset="0"/>
              <a:buChar char="•"/>
            </a:pPr>
            <a:r>
              <a:rPr lang="es-ES" sz="2400" dirty="0" smtClean="0"/>
              <a:t>Asignatura</a:t>
            </a:r>
          </a:p>
          <a:p>
            <a:pPr marL="742950" lvl="1" indent="-285750">
              <a:buFont typeface="Arial" panose="020B0604020202020204" pitchFamily="34" charset="0"/>
              <a:buChar char="•"/>
            </a:pPr>
            <a:r>
              <a:rPr lang="es-ES" sz="2400" dirty="0" smtClean="0"/>
              <a:t>Grupos de Estudiantes (NRC)</a:t>
            </a:r>
          </a:p>
          <a:p>
            <a:pPr marL="742950" lvl="1" indent="-285750">
              <a:buFont typeface="Arial" panose="020B0604020202020204" pitchFamily="34" charset="0"/>
              <a:buChar char="•"/>
            </a:pPr>
            <a:r>
              <a:rPr lang="es-ES" sz="2400" dirty="0" smtClean="0"/>
              <a:t>Docente</a:t>
            </a:r>
            <a:endParaRPr lang="es-EC" sz="2400" dirty="0" smtClean="0"/>
          </a:p>
          <a:p>
            <a:pPr marL="742950" lvl="1" indent="-285750">
              <a:buFont typeface="Arial" panose="020B0604020202020204" pitchFamily="34" charset="0"/>
              <a:buChar char="•"/>
            </a:pPr>
            <a:r>
              <a:rPr lang="es-EC" sz="2400" dirty="0" smtClean="0"/>
              <a:t>Aula</a:t>
            </a:r>
            <a:endParaRPr lang="es-EC" sz="2400" dirty="0"/>
          </a:p>
          <a:p>
            <a:pPr marL="742950" lvl="1" indent="-285750">
              <a:buFont typeface="Arial" panose="020B0604020202020204" pitchFamily="34" charset="0"/>
              <a:buChar char="•"/>
            </a:pPr>
            <a:r>
              <a:rPr lang="es-EC" sz="2400" dirty="0" smtClean="0"/>
              <a:t>Franja horaria</a:t>
            </a:r>
          </a:p>
          <a:p>
            <a:pPr marL="742950" lvl="1" indent="-285750">
              <a:buFont typeface="Arial" panose="020B0604020202020204" pitchFamily="34" charset="0"/>
              <a:buChar char="•"/>
            </a:pPr>
            <a:r>
              <a:rPr lang="es-ES" sz="2400" dirty="0" smtClean="0"/>
              <a:t>Número de Estudiantes</a:t>
            </a:r>
            <a:endParaRPr lang="es-EC" sz="2400" dirty="0"/>
          </a:p>
          <a:p>
            <a:pPr algn="just"/>
            <a:endParaRPr lang="es-EC" sz="2800" dirty="0">
              <a:solidFill>
                <a:prstClr val="black"/>
              </a:solidFill>
            </a:endParaRPr>
          </a:p>
        </p:txBody>
      </p:sp>
      <p:sp>
        <p:nvSpPr>
          <p:cNvPr id="7" name="Título 1">
            <a:extLst>
              <a:ext uri="{FF2B5EF4-FFF2-40B4-BE49-F238E27FC236}">
                <a16:creationId xmlns:a16="http://schemas.microsoft.com/office/drawing/2014/main" id="{1D19C85F-8D3A-4464-91DE-6F3FB57289D2}"/>
              </a:ext>
            </a:extLst>
          </p:cNvPr>
          <p:cNvSpPr txBox="1">
            <a:spLocks/>
          </p:cNvSpPr>
          <p:nvPr/>
        </p:nvSpPr>
        <p:spPr>
          <a:xfrm>
            <a:off x="1661300" y="1319880"/>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C" sz="2400" b="1" dirty="0">
                <a:solidFill>
                  <a:schemeClr val="accent4"/>
                </a:solidFill>
              </a:rPr>
              <a:t>Selección de Datos</a:t>
            </a:r>
          </a:p>
        </p:txBody>
      </p:sp>
      <p:sp>
        <p:nvSpPr>
          <p:cNvPr id="9" name="Título 1">
            <a:extLst>
              <a:ext uri="{FF2B5EF4-FFF2-40B4-BE49-F238E27FC236}">
                <a16:creationId xmlns:a16="http://schemas.microsoft.com/office/drawing/2014/main" id="{1D19C85F-8D3A-4464-91DE-6F3FB57289D2}"/>
              </a:ext>
            </a:extLst>
          </p:cNvPr>
          <p:cNvSpPr txBox="1">
            <a:spLocks/>
          </p:cNvSpPr>
          <p:nvPr/>
        </p:nvSpPr>
        <p:spPr>
          <a:xfrm>
            <a:off x="5995320" y="-9959"/>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C" sz="3600" b="1" u="sng" dirty="0">
                <a:solidFill>
                  <a:schemeClr val="accent4">
                    <a:lumMod val="50000"/>
                  </a:schemeClr>
                </a:solidFill>
              </a:rPr>
              <a:t>Minería de Datos</a:t>
            </a:r>
          </a:p>
        </p:txBody>
      </p:sp>
      <p:sp>
        <p:nvSpPr>
          <p:cNvPr id="8" name="Flecha derecha 7">
            <a:hlinkClick r:id="rId3"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Flecha derecha 9">
            <a:hlinkClick r:id="rId4"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325437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Marcador de contenido 11"/>
          <p:cNvSpPr>
            <a:spLocks noGrp="1"/>
          </p:cNvSpPr>
          <p:nvPr>
            <p:ph sz="half" idx="1"/>
          </p:nvPr>
        </p:nvSpPr>
        <p:spPr/>
        <p:txBody>
          <a:bodyPr>
            <a:normAutofit/>
          </a:bodyPr>
          <a:lstStyle/>
          <a:p>
            <a:pPr marL="0" indent="0">
              <a:buNone/>
            </a:pPr>
            <a:r>
              <a:rPr lang="es-EC" dirty="0" smtClean="0"/>
              <a:t> </a:t>
            </a:r>
            <a:endParaRPr lang="es-EC" dirty="0"/>
          </a:p>
        </p:txBody>
      </p:sp>
      <p:sp>
        <p:nvSpPr>
          <p:cNvPr id="6" name="Marcador de contenido 11"/>
          <p:cNvSpPr txBox="1">
            <a:spLocks/>
          </p:cNvSpPr>
          <p:nvPr/>
        </p:nvSpPr>
        <p:spPr>
          <a:xfrm>
            <a:off x="1484310" y="1095829"/>
            <a:ext cx="9994928" cy="289578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Clr>
                <a:srgbClr val="8BB434">
                  <a:lumMod val="75000"/>
                </a:srgbClr>
              </a:buClr>
            </a:pPr>
            <a:endParaRPr lang="es-EC" dirty="0">
              <a:solidFill>
                <a:prstClr val="black"/>
              </a:solidFill>
            </a:endParaRPr>
          </a:p>
        </p:txBody>
      </p:sp>
      <p:sp>
        <p:nvSpPr>
          <p:cNvPr id="14" name="Rectángulo 13"/>
          <p:cNvSpPr/>
          <p:nvPr/>
        </p:nvSpPr>
        <p:spPr>
          <a:xfrm>
            <a:off x="1213508" y="2373922"/>
            <a:ext cx="10223526" cy="2369880"/>
          </a:xfrm>
          <a:prstGeom prst="rect">
            <a:avLst/>
          </a:prstGeom>
        </p:spPr>
        <p:txBody>
          <a:bodyPr wrap="square">
            <a:spAutoFit/>
          </a:bodyPr>
          <a:lstStyle/>
          <a:p>
            <a:pPr lvl="1" algn="just"/>
            <a:r>
              <a:rPr lang="es-ES" sz="2400" dirty="0" smtClean="0"/>
              <a:t>Se realizó las operaciones necesarias para obtener nuevas variables:</a:t>
            </a:r>
            <a:endParaRPr lang="es-EC" sz="2400" dirty="0" smtClean="0"/>
          </a:p>
          <a:p>
            <a:pPr lvl="1" algn="just"/>
            <a:endParaRPr lang="es-EC" sz="2400" dirty="0"/>
          </a:p>
          <a:p>
            <a:pPr marL="742950" lvl="1" indent="-285750" algn="just">
              <a:buFont typeface="Arial" panose="020B0604020202020204" pitchFamily="34" charset="0"/>
              <a:buChar char="•"/>
            </a:pPr>
            <a:r>
              <a:rPr lang="es-ES" sz="2400" dirty="0"/>
              <a:t>Horarios</a:t>
            </a:r>
          </a:p>
          <a:p>
            <a:pPr marL="742950" lvl="1" indent="-285750" algn="just">
              <a:buFont typeface="Arial" panose="020B0604020202020204" pitchFamily="34" charset="0"/>
              <a:buChar char="•"/>
            </a:pPr>
            <a:r>
              <a:rPr lang="es-ES" sz="2400" dirty="0"/>
              <a:t>Número de Puestos libres</a:t>
            </a:r>
          </a:p>
          <a:p>
            <a:pPr marL="742950" lvl="1" indent="-285750" algn="just">
              <a:buFont typeface="Arial" panose="020B0604020202020204" pitchFamily="34" charset="0"/>
              <a:buChar char="•"/>
            </a:pPr>
            <a:r>
              <a:rPr lang="es-ES" sz="2400" dirty="0"/>
              <a:t>Nivel de Utilización</a:t>
            </a:r>
            <a:endParaRPr lang="es-EC" sz="2400" dirty="0"/>
          </a:p>
          <a:p>
            <a:pPr algn="just"/>
            <a:endParaRPr lang="es-EC" sz="2800" dirty="0">
              <a:solidFill>
                <a:prstClr val="black"/>
              </a:solidFill>
            </a:endParaRPr>
          </a:p>
        </p:txBody>
      </p:sp>
      <p:sp>
        <p:nvSpPr>
          <p:cNvPr id="7" name="Título 1">
            <a:extLst>
              <a:ext uri="{FF2B5EF4-FFF2-40B4-BE49-F238E27FC236}">
                <a16:creationId xmlns:a16="http://schemas.microsoft.com/office/drawing/2014/main" id="{1D19C85F-8D3A-4464-91DE-6F3FB57289D2}"/>
              </a:ext>
            </a:extLst>
          </p:cNvPr>
          <p:cNvSpPr txBox="1">
            <a:spLocks/>
          </p:cNvSpPr>
          <p:nvPr/>
        </p:nvSpPr>
        <p:spPr>
          <a:xfrm>
            <a:off x="1661300" y="1319880"/>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C" sz="2400" b="1" dirty="0">
                <a:solidFill>
                  <a:schemeClr val="accent4"/>
                </a:solidFill>
              </a:rPr>
              <a:t>Transformación de Datos</a:t>
            </a:r>
          </a:p>
        </p:txBody>
      </p:sp>
      <p:sp>
        <p:nvSpPr>
          <p:cNvPr id="9" name="Título 1">
            <a:extLst>
              <a:ext uri="{FF2B5EF4-FFF2-40B4-BE49-F238E27FC236}">
                <a16:creationId xmlns:a16="http://schemas.microsoft.com/office/drawing/2014/main" id="{1D19C85F-8D3A-4464-91DE-6F3FB57289D2}"/>
              </a:ext>
            </a:extLst>
          </p:cNvPr>
          <p:cNvSpPr txBox="1">
            <a:spLocks/>
          </p:cNvSpPr>
          <p:nvPr/>
        </p:nvSpPr>
        <p:spPr>
          <a:xfrm>
            <a:off x="5995320" y="-9959"/>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C" sz="3600" b="1" u="sng" dirty="0">
                <a:solidFill>
                  <a:schemeClr val="accent4">
                    <a:lumMod val="50000"/>
                  </a:schemeClr>
                </a:solidFill>
              </a:rPr>
              <a:t>Minería de Datos</a:t>
            </a:r>
          </a:p>
        </p:txBody>
      </p:sp>
      <p:sp>
        <p:nvSpPr>
          <p:cNvPr id="8" name="Flecha derecha 7">
            <a:hlinkClick r:id="rId4"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Flecha derecha 9">
            <a:hlinkClick r:id="rId5"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11000369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1D19C85F-8D3A-4464-91DE-6F3FB57289D2}"/>
              </a:ext>
            </a:extLst>
          </p:cNvPr>
          <p:cNvSpPr txBox="1">
            <a:spLocks/>
          </p:cNvSpPr>
          <p:nvPr/>
        </p:nvSpPr>
        <p:spPr>
          <a:xfrm>
            <a:off x="1776186" y="181429"/>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s-EC" dirty="0">
              <a:solidFill>
                <a:prstClr val="black"/>
              </a:solidFill>
            </a:endParaRPr>
          </a:p>
        </p:txBody>
      </p:sp>
      <p:sp>
        <p:nvSpPr>
          <p:cNvPr id="12" name="Marcador de contenido 11"/>
          <p:cNvSpPr>
            <a:spLocks noGrp="1"/>
          </p:cNvSpPr>
          <p:nvPr>
            <p:ph sz="half" idx="1"/>
          </p:nvPr>
        </p:nvSpPr>
        <p:spPr/>
        <p:txBody>
          <a:bodyPr>
            <a:normAutofit/>
          </a:bodyPr>
          <a:lstStyle/>
          <a:p>
            <a:pPr marL="0" indent="0">
              <a:buNone/>
            </a:pPr>
            <a:r>
              <a:rPr lang="es-EC" dirty="0" smtClean="0"/>
              <a:t> </a:t>
            </a:r>
            <a:endParaRPr lang="es-EC" dirty="0"/>
          </a:p>
        </p:txBody>
      </p:sp>
      <p:sp>
        <p:nvSpPr>
          <p:cNvPr id="6" name="Marcador de contenido 11"/>
          <p:cNvSpPr txBox="1">
            <a:spLocks/>
          </p:cNvSpPr>
          <p:nvPr/>
        </p:nvSpPr>
        <p:spPr>
          <a:xfrm>
            <a:off x="1484310" y="1095829"/>
            <a:ext cx="9994928" cy="289578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Clr>
                <a:srgbClr val="8BB434">
                  <a:lumMod val="75000"/>
                </a:srgbClr>
              </a:buClr>
            </a:pPr>
            <a:endParaRPr lang="es-EC" dirty="0">
              <a:solidFill>
                <a:prstClr val="black"/>
              </a:solidFill>
            </a:endParaRPr>
          </a:p>
        </p:txBody>
      </p:sp>
      <p:sp>
        <p:nvSpPr>
          <p:cNvPr id="14" name="Rectángulo 13"/>
          <p:cNvSpPr/>
          <p:nvPr/>
        </p:nvSpPr>
        <p:spPr>
          <a:xfrm>
            <a:off x="1661300" y="2234279"/>
            <a:ext cx="9781568" cy="1384995"/>
          </a:xfrm>
          <a:prstGeom prst="rect">
            <a:avLst/>
          </a:prstGeom>
        </p:spPr>
        <p:txBody>
          <a:bodyPr wrap="square">
            <a:spAutoFit/>
          </a:bodyPr>
          <a:lstStyle/>
          <a:p>
            <a:pPr algn="just"/>
            <a:r>
              <a:rPr lang="es-EC" sz="2400" dirty="0" smtClean="0">
                <a:solidFill>
                  <a:prstClr val="black"/>
                </a:solidFill>
              </a:rPr>
              <a:t>Mediante técnicas descriptivas de análisis exploratorio ha sido realizado el análisis estadístico </a:t>
            </a:r>
            <a:r>
              <a:rPr lang="es-EC" sz="2400" dirty="0">
                <a:solidFill>
                  <a:prstClr val="black"/>
                </a:solidFill>
              </a:rPr>
              <a:t>e</a:t>
            </a:r>
            <a:r>
              <a:rPr lang="es-EC" sz="2400" dirty="0" smtClean="0">
                <a:solidFill>
                  <a:prstClr val="black"/>
                </a:solidFill>
              </a:rPr>
              <a:t> interpretación de  datos</a:t>
            </a:r>
            <a:r>
              <a:rPr lang="es-EC" sz="2400" dirty="0">
                <a:solidFill>
                  <a:prstClr val="black"/>
                </a:solidFill>
              </a:rPr>
              <a:t>.</a:t>
            </a:r>
            <a:endParaRPr lang="es-EC" sz="2400" dirty="0" smtClean="0">
              <a:solidFill>
                <a:prstClr val="black"/>
              </a:solidFill>
            </a:endParaRPr>
          </a:p>
          <a:p>
            <a:pPr algn="just"/>
            <a:endParaRPr lang="es-EC" dirty="0">
              <a:solidFill>
                <a:prstClr val="black"/>
              </a:solidFill>
            </a:endParaRPr>
          </a:p>
          <a:p>
            <a:pPr lvl="1" algn="just"/>
            <a:endParaRPr lang="es-EC" dirty="0"/>
          </a:p>
        </p:txBody>
      </p:sp>
      <p:sp>
        <p:nvSpPr>
          <p:cNvPr id="7" name="Título 1">
            <a:extLst>
              <a:ext uri="{FF2B5EF4-FFF2-40B4-BE49-F238E27FC236}">
                <a16:creationId xmlns:a16="http://schemas.microsoft.com/office/drawing/2014/main" id="{1D19C85F-8D3A-4464-91DE-6F3FB57289D2}"/>
              </a:ext>
            </a:extLst>
          </p:cNvPr>
          <p:cNvSpPr txBox="1">
            <a:spLocks/>
          </p:cNvSpPr>
          <p:nvPr/>
        </p:nvSpPr>
        <p:spPr>
          <a:xfrm>
            <a:off x="1661300" y="1319880"/>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S" sz="2400" b="1" dirty="0" smtClean="0">
                <a:solidFill>
                  <a:schemeClr val="accent4"/>
                </a:solidFill>
              </a:rPr>
              <a:t>Aplicación de Técnicas </a:t>
            </a:r>
            <a:endParaRPr lang="es-EC" sz="2400" b="1" dirty="0">
              <a:solidFill>
                <a:schemeClr val="accent4"/>
              </a:solidFill>
            </a:endParaRPr>
          </a:p>
        </p:txBody>
      </p:sp>
      <p:sp>
        <p:nvSpPr>
          <p:cNvPr id="9" name="Título 1">
            <a:extLst>
              <a:ext uri="{FF2B5EF4-FFF2-40B4-BE49-F238E27FC236}">
                <a16:creationId xmlns:a16="http://schemas.microsoft.com/office/drawing/2014/main" id="{1D19C85F-8D3A-4464-91DE-6F3FB57289D2}"/>
              </a:ext>
            </a:extLst>
          </p:cNvPr>
          <p:cNvSpPr txBox="1">
            <a:spLocks/>
          </p:cNvSpPr>
          <p:nvPr/>
        </p:nvSpPr>
        <p:spPr>
          <a:xfrm>
            <a:off x="5995320" y="-9959"/>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C" sz="3600" b="1" u="sng" dirty="0">
                <a:solidFill>
                  <a:schemeClr val="accent4">
                    <a:lumMod val="50000"/>
                  </a:schemeClr>
                </a:solidFill>
              </a:rPr>
              <a:t>Minería de Datos</a:t>
            </a:r>
          </a:p>
        </p:txBody>
      </p:sp>
      <p:sp>
        <p:nvSpPr>
          <p:cNvPr id="10" name="Flecha derecha 9">
            <a:hlinkClick r:id="rId3"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Flecha derecha 12">
            <a:hlinkClick r:id="rId4"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163462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Marcador de contenido 11"/>
          <p:cNvSpPr>
            <a:spLocks noGrp="1"/>
          </p:cNvSpPr>
          <p:nvPr>
            <p:ph sz="half" idx="1"/>
          </p:nvPr>
        </p:nvSpPr>
        <p:spPr/>
        <p:txBody>
          <a:bodyPr>
            <a:normAutofit/>
          </a:bodyPr>
          <a:lstStyle/>
          <a:p>
            <a:pPr marL="0" indent="0">
              <a:buNone/>
            </a:pPr>
            <a:r>
              <a:rPr lang="es-EC" dirty="0" smtClean="0"/>
              <a:t> </a:t>
            </a:r>
            <a:endParaRPr lang="es-EC" dirty="0"/>
          </a:p>
        </p:txBody>
      </p:sp>
      <p:sp>
        <p:nvSpPr>
          <p:cNvPr id="6" name="Marcador de contenido 11"/>
          <p:cNvSpPr txBox="1">
            <a:spLocks/>
          </p:cNvSpPr>
          <p:nvPr/>
        </p:nvSpPr>
        <p:spPr>
          <a:xfrm>
            <a:off x="1484310" y="1095829"/>
            <a:ext cx="9994928" cy="289578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Clr>
                <a:srgbClr val="8BB434">
                  <a:lumMod val="75000"/>
                </a:srgbClr>
              </a:buClr>
            </a:pPr>
            <a:endParaRPr lang="es-EC" dirty="0">
              <a:solidFill>
                <a:prstClr val="black"/>
              </a:solidFill>
            </a:endParaRPr>
          </a:p>
        </p:txBody>
      </p:sp>
      <p:pic>
        <p:nvPicPr>
          <p:cNvPr id="7" name="Imagen 6"/>
          <p:cNvPicPr/>
          <p:nvPr/>
        </p:nvPicPr>
        <p:blipFill rotWithShape="1">
          <a:blip r:embed="rId3">
            <a:extLst>
              <a:ext uri="{28A0092B-C50C-407E-A947-70E740481C1C}">
                <a14:useLocalDpi xmlns:a14="http://schemas.microsoft.com/office/drawing/2010/main" val="0"/>
              </a:ext>
            </a:extLst>
          </a:blip>
          <a:srcRect l="715" t="10177" r="1131" b="1981"/>
          <a:stretch/>
        </p:blipFill>
        <p:spPr bwMode="auto">
          <a:xfrm>
            <a:off x="1801504" y="2006222"/>
            <a:ext cx="9923585" cy="4262110"/>
          </a:xfrm>
          <a:prstGeom prst="rect">
            <a:avLst/>
          </a:prstGeom>
          <a:noFill/>
          <a:ln>
            <a:noFill/>
          </a:ln>
          <a:extLst>
            <a:ext uri="{53640926-AAD7-44D8-BBD7-CCE9431645EC}">
              <a14:shadowObscured xmlns:a14="http://schemas.microsoft.com/office/drawing/2010/main"/>
            </a:ext>
          </a:extLst>
        </p:spPr>
      </p:pic>
      <p:sp>
        <p:nvSpPr>
          <p:cNvPr id="8" name="Título 1">
            <a:extLst>
              <a:ext uri="{FF2B5EF4-FFF2-40B4-BE49-F238E27FC236}">
                <a16:creationId xmlns:a16="http://schemas.microsoft.com/office/drawing/2014/main" id="{1D19C85F-8D3A-4464-91DE-6F3FB57289D2}"/>
              </a:ext>
            </a:extLst>
          </p:cNvPr>
          <p:cNvSpPr txBox="1">
            <a:spLocks/>
          </p:cNvSpPr>
          <p:nvPr/>
        </p:nvSpPr>
        <p:spPr>
          <a:xfrm>
            <a:off x="1661300" y="1319880"/>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S" sz="2400" b="1" dirty="0" smtClean="0">
                <a:solidFill>
                  <a:schemeClr val="accent4"/>
                </a:solidFill>
              </a:rPr>
              <a:t>Patrones</a:t>
            </a:r>
            <a:endParaRPr lang="es-EC" sz="2400" b="1" dirty="0">
              <a:solidFill>
                <a:schemeClr val="accent4"/>
              </a:solidFill>
            </a:endParaRPr>
          </a:p>
          <a:p>
            <a:pPr algn="l"/>
            <a:endParaRPr lang="es-EC" sz="2400" dirty="0">
              <a:solidFill>
                <a:prstClr val="black"/>
              </a:solidFill>
            </a:endParaRPr>
          </a:p>
        </p:txBody>
      </p:sp>
      <p:sp>
        <p:nvSpPr>
          <p:cNvPr id="4" name="Rectángulo 3"/>
          <p:cNvSpPr/>
          <p:nvPr/>
        </p:nvSpPr>
        <p:spPr>
          <a:xfrm>
            <a:off x="3146474" y="6268331"/>
            <a:ext cx="6096000" cy="646331"/>
          </a:xfrm>
          <a:prstGeom prst="rect">
            <a:avLst/>
          </a:prstGeom>
        </p:spPr>
        <p:txBody>
          <a:bodyPr>
            <a:spAutoFit/>
          </a:bodyPr>
          <a:lstStyle/>
          <a:p>
            <a:pPr algn="ctr"/>
            <a:r>
              <a:rPr lang="es-EC" i="1" dirty="0"/>
              <a:t>Número real de cursos (NRC's) creados y alumnos registrados por departamento</a:t>
            </a:r>
          </a:p>
        </p:txBody>
      </p:sp>
      <p:sp>
        <p:nvSpPr>
          <p:cNvPr id="10" name="Título 1">
            <a:extLst>
              <a:ext uri="{FF2B5EF4-FFF2-40B4-BE49-F238E27FC236}">
                <a16:creationId xmlns:a16="http://schemas.microsoft.com/office/drawing/2014/main" id="{1D19C85F-8D3A-4464-91DE-6F3FB57289D2}"/>
              </a:ext>
            </a:extLst>
          </p:cNvPr>
          <p:cNvSpPr txBox="1">
            <a:spLocks/>
          </p:cNvSpPr>
          <p:nvPr/>
        </p:nvSpPr>
        <p:spPr>
          <a:xfrm>
            <a:off x="5995320" y="-9959"/>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C" sz="3600" b="1" u="sng" dirty="0">
                <a:solidFill>
                  <a:schemeClr val="accent4">
                    <a:lumMod val="50000"/>
                  </a:schemeClr>
                </a:solidFill>
              </a:rPr>
              <a:t>Minería de Datos</a:t>
            </a:r>
          </a:p>
        </p:txBody>
      </p:sp>
      <p:sp>
        <p:nvSpPr>
          <p:cNvPr id="9" name="Flecha derecha 8">
            <a:hlinkClick r:id="rId4"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 name="Flecha derecha 10">
            <a:hlinkClick r:id="rId5"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22175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DDFE74-0553-4624-87A2-26F8CBAB3D11}"/>
              </a:ext>
            </a:extLst>
          </p:cNvPr>
          <p:cNvSpPr>
            <a:spLocks noGrp="1"/>
          </p:cNvSpPr>
          <p:nvPr>
            <p:ph type="title"/>
          </p:nvPr>
        </p:nvSpPr>
        <p:spPr>
          <a:xfrm>
            <a:off x="1656555" y="0"/>
            <a:ext cx="10018713" cy="1752599"/>
          </a:xfrm>
        </p:spPr>
        <p:txBody>
          <a:bodyPr>
            <a:normAutofit/>
          </a:bodyPr>
          <a:lstStyle/>
          <a:p>
            <a:r>
              <a:rPr lang="es-EC" b="1" dirty="0"/>
              <a:t>Agenda</a:t>
            </a:r>
          </a:p>
        </p:txBody>
      </p:sp>
      <p:sp>
        <p:nvSpPr>
          <p:cNvPr id="3" name="Marcador de contenido 2">
            <a:extLst>
              <a:ext uri="{FF2B5EF4-FFF2-40B4-BE49-F238E27FC236}">
                <a16:creationId xmlns:a16="http://schemas.microsoft.com/office/drawing/2014/main" id="{8D4F114F-F9EB-4DDE-BF79-170F201E42D3}"/>
              </a:ext>
            </a:extLst>
          </p:cNvPr>
          <p:cNvSpPr>
            <a:spLocks noGrp="1"/>
          </p:cNvSpPr>
          <p:nvPr>
            <p:ph idx="1"/>
          </p:nvPr>
        </p:nvSpPr>
        <p:spPr>
          <a:xfrm>
            <a:off x="2426888" y="2377439"/>
            <a:ext cx="8478045" cy="4047249"/>
          </a:xfrm>
        </p:spPr>
        <p:txBody>
          <a:bodyPr>
            <a:normAutofit lnSpcReduction="10000"/>
          </a:bodyPr>
          <a:lstStyle/>
          <a:p>
            <a:r>
              <a:rPr lang="es-EC" sz="2800" b="1" dirty="0">
                <a:solidFill>
                  <a:schemeClr val="accent4">
                    <a:lumMod val="50000"/>
                  </a:schemeClr>
                </a:solidFill>
              </a:rPr>
              <a:t>Planteamiento del Problema</a:t>
            </a:r>
            <a:endParaRPr lang="es-EC" sz="2800" b="1" dirty="0">
              <a:solidFill>
                <a:schemeClr val="accent4">
                  <a:lumMod val="50000"/>
                </a:schemeClr>
              </a:solidFill>
              <a:hlinkClick r:id="rId3" action="ppaction://hlinksldjump"/>
            </a:endParaRPr>
          </a:p>
          <a:p>
            <a:r>
              <a:rPr lang="es-EC" sz="2800" b="1" dirty="0">
                <a:solidFill>
                  <a:schemeClr val="accent4">
                    <a:lumMod val="50000"/>
                  </a:schemeClr>
                </a:solidFill>
              </a:rPr>
              <a:t>Fundamento Teórico</a:t>
            </a:r>
          </a:p>
          <a:p>
            <a:r>
              <a:rPr lang="es-EC" sz="2800" b="1" dirty="0">
                <a:solidFill>
                  <a:schemeClr val="accent4">
                    <a:lumMod val="50000"/>
                  </a:schemeClr>
                </a:solidFill>
              </a:rPr>
              <a:t>Objetivos</a:t>
            </a:r>
          </a:p>
          <a:p>
            <a:r>
              <a:rPr lang="es-EC" sz="2800" b="1" dirty="0">
                <a:solidFill>
                  <a:schemeClr val="accent4">
                    <a:lumMod val="50000"/>
                  </a:schemeClr>
                </a:solidFill>
              </a:rPr>
              <a:t>Minería de Datos</a:t>
            </a:r>
          </a:p>
          <a:p>
            <a:r>
              <a:rPr lang="es-EC" sz="2800" b="1" dirty="0">
                <a:solidFill>
                  <a:schemeClr val="accent4">
                    <a:lumMod val="50000"/>
                  </a:schemeClr>
                </a:solidFill>
              </a:rPr>
              <a:t>Desarrollo</a:t>
            </a:r>
          </a:p>
          <a:p>
            <a:r>
              <a:rPr lang="es-EC" sz="2800" b="1" dirty="0">
                <a:solidFill>
                  <a:schemeClr val="accent4">
                    <a:lumMod val="50000"/>
                  </a:schemeClr>
                </a:solidFill>
              </a:rPr>
              <a:t>Pruebas y Resultados</a:t>
            </a:r>
          </a:p>
          <a:p>
            <a:r>
              <a:rPr lang="es-EC" sz="2800" b="1" dirty="0">
                <a:solidFill>
                  <a:schemeClr val="accent4">
                    <a:lumMod val="50000"/>
                  </a:schemeClr>
                </a:solidFill>
              </a:rPr>
              <a:t>Conclusiones y Recomendaciones</a:t>
            </a:r>
            <a:endParaRPr lang="es-EC" sz="2800" b="1" dirty="0">
              <a:solidFill>
                <a:schemeClr val="accent4">
                  <a:lumMod val="50000"/>
                </a:schemeClr>
              </a:solidFill>
              <a:hlinkClick r:id="rId3" action="ppaction://hlinksldjump"/>
            </a:endParaRPr>
          </a:p>
          <a:p>
            <a:endParaRPr lang="es-EC" sz="2800" dirty="0">
              <a:hlinkClick r:id="rId3" action="ppaction://hlinksldjump"/>
            </a:endParaRPr>
          </a:p>
          <a:p>
            <a:endParaRPr lang="es-EC" sz="2800" dirty="0">
              <a:hlinkClick r:id="rId3" action="ppaction://hlinksldjump"/>
            </a:endParaRPr>
          </a:p>
        </p:txBody>
      </p:sp>
      <p:sp>
        <p:nvSpPr>
          <p:cNvPr id="4" name="Flecha derecha 3">
            <a:hlinkClick r:id="rId3"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Flecha derecha 5">
            <a:hlinkClick r:id="rId4"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4280674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Marcador de contenido 11"/>
          <p:cNvSpPr>
            <a:spLocks noGrp="1"/>
          </p:cNvSpPr>
          <p:nvPr>
            <p:ph sz="half" idx="1"/>
          </p:nvPr>
        </p:nvSpPr>
        <p:spPr/>
        <p:txBody>
          <a:bodyPr>
            <a:normAutofit/>
          </a:bodyPr>
          <a:lstStyle/>
          <a:p>
            <a:pPr marL="0" indent="0">
              <a:buNone/>
            </a:pPr>
            <a:r>
              <a:rPr lang="es-EC" dirty="0" smtClean="0"/>
              <a:t> </a:t>
            </a:r>
            <a:endParaRPr lang="es-EC" dirty="0"/>
          </a:p>
        </p:txBody>
      </p:sp>
      <p:sp>
        <p:nvSpPr>
          <p:cNvPr id="6" name="Marcador de contenido 11"/>
          <p:cNvSpPr txBox="1">
            <a:spLocks/>
          </p:cNvSpPr>
          <p:nvPr/>
        </p:nvSpPr>
        <p:spPr>
          <a:xfrm>
            <a:off x="1484310" y="1095829"/>
            <a:ext cx="9994928" cy="289578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Clr>
                <a:srgbClr val="8BB434">
                  <a:lumMod val="75000"/>
                </a:srgbClr>
              </a:buClr>
            </a:pPr>
            <a:endParaRPr lang="es-EC" dirty="0">
              <a:solidFill>
                <a:prstClr val="black"/>
              </a:solidFill>
            </a:endParaRPr>
          </a:p>
        </p:txBody>
      </p:sp>
      <p:graphicFrame>
        <p:nvGraphicFramePr>
          <p:cNvPr id="8" name="Gráfico 7"/>
          <p:cNvGraphicFramePr/>
          <p:nvPr>
            <p:extLst>
              <p:ext uri="{D42A27DB-BD31-4B8C-83A1-F6EECF244321}">
                <p14:modId xmlns:p14="http://schemas.microsoft.com/office/powerpoint/2010/main" val="3212809008"/>
              </p:ext>
            </p:extLst>
          </p:nvPr>
        </p:nvGraphicFramePr>
        <p:xfrm>
          <a:off x="1661300" y="2124221"/>
          <a:ext cx="9817937" cy="4135901"/>
        </p:xfrm>
        <a:graphic>
          <a:graphicData uri="http://schemas.openxmlformats.org/drawingml/2006/chart">
            <c:chart xmlns:c="http://schemas.openxmlformats.org/drawingml/2006/chart" xmlns:r="http://schemas.openxmlformats.org/officeDocument/2006/relationships" r:id="rId3"/>
          </a:graphicData>
        </a:graphic>
      </p:graphicFrame>
      <p:sp>
        <p:nvSpPr>
          <p:cNvPr id="7" name="Título 1">
            <a:extLst>
              <a:ext uri="{FF2B5EF4-FFF2-40B4-BE49-F238E27FC236}">
                <a16:creationId xmlns:a16="http://schemas.microsoft.com/office/drawing/2014/main" id="{1D19C85F-8D3A-4464-91DE-6F3FB57289D2}"/>
              </a:ext>
            </a:extLst>
          </p:cNvPr>
          <p:cNvSpPr txBox="1">
            <a:spLocks/>
          </p:cNvSpPr>
          <p:nvPr/>
        </p:nvSpPr>
        <p:spPr>
          <a:xfrm>
            <a:off x="1661300" y="1152826"/>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S" sz="2400" b="1" dirty="0" smtClean="0">
                <a:solidFill>
                  <a:schemeClr val="accent4"/>
                </a:solidFill>
              </a:rPr>
              <a:t>Patrones</a:t>
            </a:r>
            <a:endParaRPr lang="es-EC" sz="2400" b="1" dirty="0">
              <a:solidFill>
                <a:schemeClr val="accent4"/>
              </a:solidFill>
            </a:endParaRPr>
          </a:p>
        </p:txBody>
      </p:sp>
      <p:sp>
        <p:nvSpPr>
          <p:cNvPr id="4" name="Rectángulo 3"/>
          <p:cNvSpPr/>
          <p:nvPr/>
        </p:nvSpPr>
        <p:spPr>
          <a:xfrm>
            <a:off x="4244062" y="6427708"/>
            <a:ext cx="3538148" cy="369332"/>
          </a:xfrm>
          <a:prstGeom prst="rect">
            <a:avLst/>
          </a:prstGeom>
        </p:spPr>
        <p:txBody>
          <a:bodyPr wrap="none">
            <a:spAutoFit/>
          </a:bodyPr>
          <a:lstStyle/>
          <a:p>
            <a:r>
              <a:rPr lang="es-EC" i="1" dirty="0">
                <a:latin typeface="+mj-lt"/>
                <a:ea typeface="Times New Roman" panose="02020603050405020304" pitchFamily="18" charset="0"/>
              </a:rPr>
              <a:t>Promedio de uso de aulas por bloque</a:t>
            </a:r>
            <a:endParaRPr lang="es-EC" i="1" dirty="0">
              <a:latin typeface="+mj-lt"/>
            </a:endParaRPr>
          </a:p>
        </p:txBody>
      </p:sp>
      <p:sp>
        <p:nvSpPr>
          <p:cNvPr id="10" name="Título 1">
            <a:extLst>
              <a:ext uri="{FF2B5EF4-FFF2-40B4-BE49-F238E27FC236}">
                <a16:creationId xmlns:a16="http://schemas.microsoft.com/office/drawing/2014/main" id="{1D19C85F-8D3A-4464-91DE-6F3FB57289D2}"/>
              </a:ext>
            </a:extLst>
          </p:cNvPr>
          <p:cNvSpPr txBox="1">
            <a:spLocks/>
          </p:cNvSpPr>
          <p:nvPr/>
        </p:nvSpPr>
        <p:spPr>
          <a:xfrm>
            <a:off x="5995320" y="-9959"/>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C" sz="3600" b="1" u="sng" dirty="0">
                <a:solidFill>
                  <a:schemeClr val="accent4">
                    <a:lumMod val="50000"/>
                  </a:schemeClr>
                </a:solidFill>
              </a:rPr>
              <a:t>Minería de Datos</a:t>
            </a:r>
          </a:p>
        </p:txBody>
      </p:sp>
      <p:sp>
        <p:nvSpPr>
          <p:cNvPr id="9" name="Flecha derecha 8">
            <a:hlinkClick r:id="rId4"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 name="Flecha derecha 10">
            <a:hlinkClick r:id="rId5"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280482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365608" y="6288258"/>
            <a:ext cx="4274535" cy="563783"/>
          </a:xfrm>
        </p:spPr>
        <p:txBody>
          <a:bodyPr>
            <a:normAutofit/>
          </a:bodyPr>
          <a:lstStyle/>
          <a:p>
            <a:pPr algn="l"/>
            <a:r>
              <a:rPr lang="es-EC" sz="1800" i="1" dirty="0" smtClean="0"/>
              <a:t>Número de alumnos vs. capacidad del aula</a:t>
            </a:r>
            <a:endParaRPr lang="es-EC" sz="1800" i="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018577242"/>
              </p:ext>
            </p:extLst>
          </p:nvPr>
        </p:nvGraphicFramePr>
        <p:xfrm>
          <a:off x="1484312" y="2085589"/>
          <a:ext cx="10037128" cy="4202669"/>
        </p:xfrm>
        <a:graphic>
          <a:graphicData uri="http://schemas.openxmlformats.org/drawingml/2006/chart">
            <c:chart xmlns:c="http://schemas.openxmlformats.org/drawingml/2006/chart" xmlns:r="http://schemas.openxmlformats.org/officeDocument/2006/relationships" r:id="rId3"/>
          </a:graphicData>
        </a:graphic>
      </p:graphicFrame>
      <p:sp>
        <p:nvSpPr>
          <p:cNvPr id="6" name="Título 1">
            <a:extLst>
              <a:ext uri="{FF2B5EF4-FFF2-40B4-BE49-F238E27FC236}">
                <a16:creationId xmlns:a16="http://schemas.microsoft.com/office/drawing/2014/main" id="{1D19C85F-8D3A-4464-91DE-6F3FB57289D2}"/>
              </a:ext>
            </a:extLst>
          </p:cNvPr>
          <p:cNvSpPr txBox="1">
            <a:spLocks/>
          </p:cNvSpPr>
          <p:nvPr/>
        </p:nvSpPr>
        <p:spPr>
          <a:xfrm>
            <a:off x="1661300" y="1115160"/>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S" sz="2400" b="1" dirty="0" smtClean="0">
                <a:solidFill>
                  <a:schemeClr val="accent4"/>
                </a:solidFill>
              </a:rPr>
              <a:t>Patrones</a:t>
            </a:r>
            <a:endParaRPr lang="es-EC" sz="2400" b="1" dirty="0">
              <a:solidFill>
                <a:schemeClr val="accent4"/>
              </a:solidFill>
            </a:endParaRPr>
          </a:p>
        </p:txBody>
      </p:sp>
      <p:sp>
        <p:nvSpPr>
          <p:cNvPr id="8" name="Título 1">
            <a:extLst>
              <a:ext uri="{FF2B5EF4-FFF2-40B4-BE49-F238E27FC236}">
                <a16:creationId xmlns:a16="http://schemas.microsoft.com/office/drawing/2014/main" id="{1D19C85F-8D3A-4464-91DE-6F3FB57289D2}"/>
              </a:ext>
            </a:extLst>
          </p:cNvPr>
          <p:cNvSpPr txBox="1">
            <a:spLocks/>
          </p:cNvSpPr>
          <p:nvPr/>
        </p:nvSpPr>
        <p:spPr>
          <a:xfrm>
            <a:off x="5995320" y="-9959"/>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C" sz="3600" b="1" u="sng" dirty="0">
                <a:solidFill>
                  <a:schemeClr val="accent4">
                    <a:lumMod val="50000"/>
                  </a:schemeClr>
                </a:solidFill>
              </a:rPr>
              <a:t>Minería de Datos</a:t>
            </a:r>
          </a:p>
        </p:txBody>
      </p:sp>
      <p:sp>
        <p:nvSpPr>
          <p:cNvPr id="7" name="Flecha derecha 6">
            <a:hlinkClick r:id="rId4"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Flecha derecha 8">
            <a:hlinkClick r:id="rId5"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426689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2378926291"/>
              </p:ext>
            </p:extLst>
          </p:nvPr>
        </p:nvGraphicFramePr>
        <p:xfrm>
          <a:off x="2051368" y="2234279"/>
          <a:ext cx="9698672" cy="3901440"/>
        </p:xfrm>
        <a:graphic>
          <a:graphicData uri="http://schemas.openxmlformats.org/drawingml/2006/chart">
            <c:chart xmlns:c="http://schemas.openxmlformats.org/drawingml/2006/chart" xmlns:r="http://schemas.openxmlformats.org/officeDocument/2006/relationships" r:id="rId3"/>
          </a:graphicData>
        </a:graphic>
      </p:graphicFrame>
      <p:sp>
        <p:nvSpPr>
          <p:cNvPr id="7" name="Título 1">
            <a:extLst>
              <a:ext uri="{FF2B5EF4-FFF2-40B4-BE49-F238E27FC236}">
                <a16:creationId xmlns:a16="http://schemas.microsoft.com/office/drawing/2014/main" id="{1D19C85F-8D3A-4464-91DE-6F3FB57289D2}"/>
              </a:ext>
            </a:extLst>
          </p:cNvPr>
          <p:cNvSpPr txBox="1">
            <a:spLocks/>
          </p:cNvSpPr>
          <p:nvPr/>
        </p:nvSpPr>
        <p:spPr>
          <a:xfrm>
            <a:off x="1661300" y="1169752"/>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S" sz="2400" b="1" dirty="0" smtClean="0">
                <a:solidFill>
                  <a:schemeClr val="accent4"/>
                </a:solidFill>
              </a:rPr>
              <a:t>Patrones</a:t>
            </a:r>
            <a:endParaRPr lang="es-EC" sz="2400" b="1" dirty="0">
              <a:solidFill>
                <a:schemeClr val="accent4"/>
              </a:solidFill>
            </a:endParaRPr>
          </a:p>
        </p:txBody>
      </p:sp>
      <p:sp>
        <p:nvSpPr>
          <p:cNvPr id="4" name="Rectángulo 3"/>
          <p:cNvSpPr/>
          <p:nvPr/>
        </p:nvSpPr>
        <p:spPr>
          <a:xfrm>
            <a:off x="4686585" y="6135719"/>
            <a:ext cx="3717684" cy="369332"/>
          </a:xfrm>
          <a:prstGeom prst="rect">
            <a:avLst/>
          </a:prstGeom>
        </p:spPr>
        <p:txBody>
          <a:bodyPr wrap="none">
            <a:spAutoFit/>
          </a:bodyPr>
          <a:lstStyle/>
          <a:p>
            <a:r>
              <a:rPr lang="es-EC" i="1" dirty="0">
                <a:ea typeface="Times New Roman" panose="02020603050405020304" pitchFamily="18" charset="0"/>
              </a:rPr>
              <a:t>Análisis de la capacidad vs utilización</a:t>
            </a:r>
            <a:endParaRPr lang="es-EC" i="1" dirty="0"/>
          </a:p>
        </p:txBody>
      </p:sp>
      <p:sp>
        <p:nvSpPr>
          <p:cNvPr id="9" name="Título 1">
            <a:extLst>
              <a:ext uri="{FF2B5EF4-FFF2-40B4-BE49-F238E27FC236}">
                <a16:creationId xmlns:a16="http://schemas.microsoft.com/office/drawing/2014/main" id="{1D19C85F-8D3A-4464-91DE-6F3FB57289D2}"/>
              </a:ext>
            </a:extLst>
          </p:cNvPr>
          <p:cNvSpPr txBox="1">
            <a:spLocks/>
          </p:cNvSpPr>
          <p:nvPr/>
        </p:nvSpPr>
        <p:spPr>
          <a:xfrm>
            <a:off x="5995320" y="-9959"/>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C" sz="3600" b="1" u="sng" dirty="0">
                <a:solidFill>
                  <a:schemeClr val="accent4">
                    <a:lumMod val="50000"/>
                  </a:schemeClr>
                </a:solidFill>
              </a:rPr>
              <a:t>Minería de Datos</a:t>
            </a:r>
          </a:p>
        </p:txBody>
      </p:sp>
      <p:sp>
        <p:nvSpPr>
          <p:cNvPr id="8" name="Flecha derecha 7">
            <a:hlinkClick r:id="rId4"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Flecha derecha 9">
            <a:hlinkClick r:id="rId5"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290573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020544" y="6217690"/>
            <a:ext cx="6804841" cy="843959"/>
          </a:xfrm>
        </p:spPr>
        <p:txBody>
          <a:bodyPr>
            <a:normAutofit fontScale="90000"/>
          </a:bodyPr>
          <a:lstStyle/>
          <a:p>
            <a:r>
              <a:rPr lang="es-EC" altLang="es-EC" sz="2000" i="1" dirty="0" smtClean="0" bmk="_Toc23799787">
                <a:ln>
                  <a:noFill/>
                </a:ln>
                <a:latin typeface="+mn-lt"/>
                <a:ea typeface="Times New Roman" panose="02020603050405020304" pitchFamily="18" charset="0"/>
              </a:rPr>
              <a:t>Niveles de </a:t>
            </a:r>
            <a:r>
              <a:rPr lang="es-EC" altLang="es-EC" sz="2000" i="1" dirty="0" bmk="_Toc23799787">
                <a:ln>
                  <a:noFill/>
                </a:ln>
                <a:latin typeface="+mn-lt"/>
                <a:ea typeface="Times New Roman" panose="02020603050405020304" pitchFamily="18" charset="0"/>
              </a:rPr>
              <a:t>asignación de aulas por departamento</a:t>
            </a:r>
            <a:r>
              <a:rPr lang="es-EC" altLang="es-EC" sz="5400" dirty="0">
                <a:ln>
                  <a:noFill/>
                </a:ln>
                <a:latin typeface="Arial" panose="020B0604020202020204" pitchFamily="34" charset="0"/>
              </a:rPr>
              <a:t/>
            </a:r>
            <a:br>
              <a:rPr lang="es-EC" altLang="es-EC" sz="5400" dirty="0">
                <a:ln>
                  <a:noFill/>
                </a:ln>
                <a:latin typeface="Arial" panose="020B0604020202020204" pitchFamily="34" charset="0"/>
              </a:rPr>
            </a:br>
            <a:endParaRPr lang="es-EC" dirty="0"/>
          </a:p>
        </p:txBody>
      </p:sp>
      <p:pic>
        <p:nvPicPr>
          <p:cNvPr id="8" name="Imagen 9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0960" y="1871834"/>
            <a:ext cx="9664010" cy="4235761"/>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1D19C85F-8D3A-4464-91DE-6F3FB57289D2}"/>
              </a:ext>
            </a:extLst>
          </p:cNvPr>
          <p:cNvSpPr txBox="1">
            <a:spLocks/>
          </p:cNvSpPr>
          <p:nvPr/>
        </p:nvSpPr>
        <p:spPr>
          <a:xfrm>
            <a:off x="1590960" y="1088734"/>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S" sz="2400" b="1" dirty="0" smtClean="0">
                <a:solidFill>
                  <a:schemeClr val="accent4"/>
                </a:solidFill>
              </a:rPr>
              <a:t>Patrones</a:t>
            </a:r>
            <a:endParaRPr lang="es-EC" sz="2400" b="1" dirty="0">
              <a:solidFill>
                <a:schemeClr val="accent4"/>
              </a:solidFill>
            </a:endParaRPr>
          </a:p>
        </p:txBody>
      </p:sp>
      <p:sp>
        <p:nvSpPr>
          <p:cNvPr id="6" name="Título 1">
            <a:extLst>
              <a:ext uri="{FF2B5EF4-FFF2-40B4-BE49-F238E27FC236}">
                <a16:creationId xmlns:a16="http://schemas.microsoft.com/office/drawing/2014/main" id="{1D19C85F-8D3A-4464-91DE-6F3FB57289D2}"/>
              </a:ext>
            </a:extLst>
          </p:cNvPr>
          <p:cNvSpPr txBox="1">
            <a:spLocks/>
          </p:cNvSpPr>
          <p:nvPr/>
        </p:nvSpPr>
        <p:spPr>
          <a:xfrm>
            <a:off x="5995320" y="-9959"/>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C" sz="3600" b="1" u="sng" dirty="0">
                <a:solidFill>
                  <a:schemeClr val="accent4">
                    <a:lumMod val="50000"/>
                  </a:schemeClr>
                </a:solidFill>
              </a:rPr>
              <a:t>Minería de Datos</a:t>
            </a:r>
          </a:p>
        </p:txBody>
      </p:sp>
      <p:sp>
        <p:nvSpPr>
          <p:cNvPr id="7" name="Flecha derecha 6">
            <a:hlinkClick r:id="rId3"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Flecha derecha 8">
            <a:hlinkClick r:id="rId4"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44337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Objeto 5"/>
          <p:cNvGraphicFramePr>
            <a:graphicFrameLocks noChangeAspect="1"/>
          </p:cNvGraphicFramePr>
          <p:nvPr>
            <p:extLst>
              <p:ext uri="{D42A27DB-BD31-4B8C-83A1-F6EECF244321}">
                <p14:modId xmlns:p14="http://schemas.microsoft.com/office/powerpoint/2010/main" val="2537539409"/>
              </p:ext>
            </p:extLst>
          </p:nvPr>
        </p:nvGraphicFramePr>
        <p:xfrm>
          <a:off x="1484310" y="2003133"/>
          <a:ext cx="9778049" cy="3586137"/>
        </p:xfrm>
        <a:graphic>
          <a:graphicData uri="http://schemas.openxmlformats.org/presentationml/2006/ole">
            <mc:AlternateContent xmlns:mc="http://schemas.openxmlformats.org/markup-compatibility/2006">
              <mc:Choice xmlns:v="urn:schemas-microsoft-com:vml" Requires="v">
                <p:oleObj spid="_x0000_s2269" name="Documento" r:id="rId4" imgW="5765675" imgH="2251150" progId="Word.Document.12">
                  <p:embed/>
                </p:oleObj>
              </mc:Choice>
              <mc:Fallback>
                <p:oleObj name="Documento" r:id="rId4" imgW="5765675" imgH="2251150" progId="Word.Document.12">
                  <p:embed/>
                  <p:pic>
                    <p:nvPicPr>
                      <p:cNvPr id="0" name=""/>
                      <p:cNvPicPr/>
                      <p:nvPr/>
                    </p:nvPicPr>
                    <p:blipFill>
                      <a:blip r:embed="rId5"/>
                      <a:stretch>
                        <a:fillRect/>
                      </a:stretch>
                    </p:blipFill>
                    <p:spPr>
                      <a:xfrm>
                        <a:off x="1484310" y="2003133"/>
                        <a:ext cx="9778049" cy="3586137"/>
                      </a:xfrm>
                      <a:prstGeom prst="rect">
                        <a:avLst/>
                      </a:prstGeom>
                    </p:spPr>
                  </p:pic>
                </p:oleObj>
              </mc:Fallback>
            </mc:AlternateContent>
          </a:graphicData>
        </a:graphic>
      </p:graphicFrame>
      <p:sp>
        <p:nvSpPr>
          <p:cNvPr id="7" name="Título 1">
            <a:extLst>
              <a:ext uri="{FF2B5EF4-FFF2-40B4-BE49-F238E27FC236}">
                <a16:creationId xmlns:a16="http://schemas.microsoft.com/office/drawing/2014/main" id="{1D19C85F-8D3A-4464-91DE-6F3FB57289D2}"/>
              </a:ext>
            </a:extLst>
          </p:cNvPr>
          <p:cNvSpPr txBox="1">
            <a:spLocks/>
          </p:cNvSpPr>
          <p:nvPr/>
        </p:nvSpPr>
        <p:spPr>
          <a:xfrm>
            <a:off x="1590960" y="1088734"/>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S" sz="2400" b="1" dirty="0" smtClean="0">
                <a:solidFill>
                  <a:schemeClr val="accent4"/>
                </a:solidFill>
              </a:rPr>
              <a:t>Patrones</a:t>
            </a:r>
            <a:endParaRPr lang="es-EC" sz="2400" b="1" dirty="0">
              <a:solidFill>
                <a:schemeClr val="accent4"/>
              </a:solidFill>
            </a:endParaRPr>
          </a:p>
        </p:txBody>
      </p:sp>
      <p:sp>
        <p:nvSpPr>
          <p:cNvPr id="9" name="Título 1">
            <a:extLst>
              <a:ext uri="{FF2B5EF4-FFF2-40B4-BE49-F238E27FC236}">
                <a16:creationId xmlns:a16="http://schemas.microsoft.com/office/drawing/2014/main" id="{1D19C85F-8D3A-4464-91DE-6F3FB57289D2}"/>
              </a:ext>
            </a:extLst>
          </p:cNvPr>
          <p:cNvSpPr txBox="1">
            <a:spLocks/>
          </p:cNvSpPr>
          <p:nvPr/>
        </p:nvSpPr>
        <p:spPr>
          <a:xfrm>
            <a:off x="5995320" y="-9959"/>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C" sz="3600" b="1" u="sng" dirty="0">
                <a:solidFill>
                  <a:schemeClr val="accent4">
                    <a:lumMod val="50000"/>
                  </a:schemeClr>
                </a:solidFill>
              </a:rPr>
              <a:t>Minería de Datos</a:t>
            </a:r>
          </a:p>
        </p:txBody>
      </p:sp>
      <p:sp>
        <p:nvSpPr>
          <p:cNvPr id="8" name="Flecha derecha 7">
            <a:hlinkClick r:id="rId6"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Flecha derecha 9">
            <a:hlinkClick r:id="rId7"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361610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D19C85F-8D3A-4464-91DE-6F3FB57289D2}"/>
              </a:ext>
            </a:extLst>
          </p:cNvPr>
          <p:cNvSpPr txBox="1">
            <a:spLocks/>
          </p:cNvSpPr>
          <p:nvPr/>
        </p:nvSpPr>
        <p:spPr>
          <a:xfrm>
            <a:off x="1590960" y="1088734"/>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S" sz="2400" b="1" dirty="0" smtClean="0">
                <a:solidFill>
                  <a:schemeClr val="accent4"/>
                </a:solidFill>
              </a:rPr>
              <a:t>Evaluación</a:t>
            </a:r>
            <a:endParaRPr lang="es-EC" sz="2400" b="1" dirty="0">
              <a:solidFill>
                <a:schemeClr val="accent4"/>
              </a:solidFill>
            </a:endParaRPr>
          </a:p>
        </p:txBody>
      </p:sp>
      <p:sp>
        <p:nvSpPr>
          <p:cNvPr id="11" name="Título 1">
            <a:extLst>
              <a:ext uri="{FF2B5EF4-FFF2-40B4-BE49-F238E27FC236}">
                <a16:creationId xmlns:a16="http://schemas.microsoft.com/office/drawing/2014/main" id="{1D19C85F-8D3A-4464-91DE-6F3FB57289D2}"/>
              </a:ext>
            </a:extLst>
          </p:cNvPr>
          <p:cNvSpPr txBox="1">
            <a:spLocks/>
          </p:cNvSpPr>
          <p:nvPr/>
        </p:nvSpPr>
        <p:spPr>
          <a:xfrm>
            <a:off x="5995320" y="-9959"/>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C" sz="3600" b="1" u="sng" dirty="0">
                <a:solidFill>
                  <a:schemeClr val="accent4">
                    <a:lumMod val="50000"/>
                  </a:schemeClr>
                </a:solidFill>
              </a:rPr>
              <a:t>Minería de Datos</a:t>
            </a:r>
          </a:p>
        </p:txBody>
      </p:sp>
      <p:sp>
        <p:nvSpPr>
          <p:cNvPr id="4" name="Marcador de contenido 3"/>
          <p:cNvSpPr>
            <a:spLocks noGrp="1"/>
          </p:cNvSpPr>
          <p:nvPr>
            <p:ph idx="1"/>
          </p:nvPr>
        </p:nvSpPr>
        <p:spPr>
          <a:xfrm>
            <a:off x="1484310" y="2187427"/>
            <a:ext cx="10018713" cy="3801893"/>
          </a:xfrm>
        </p:spPr>
        <p:txBody>
          <a:bodyPr>
            <a:normAutofit fontScale="25000" lnSpcReduction="20000"/>
          </a:bodyPr>
          <a:lstStyle/>
          <a:p>
            <a:pPr algn="just"/>
            <a:r>
              <a:rPr lang="es-EC" sz="7200" dirty="0"/>
              <a:t>El análisis realizado permitió identificar la subutilización de la capacidad de las </a:t>
            </a:r>
            <a:r>
              <a:rPr lang="es-EC" sz="7200" dirty="0" smtClean="0"/>
              <a:t>aulas desde tres perspectivas: A nivel de Horarios, Departamentos y Ubicación física de las aulas.</a:t>
            </a:r>
          </a:p>
          <a:p>
            <a:pPr marL="0" indent="0" algn="just">
              <a:buNone/>
            </a:pPr>
            <a:endParaRPr lang="es-EC" sz="7200" dirty="0" smtClean="0"/>
          </a:p>
          <a:p>
            <a:pPr algn="just"/>
            <a:r>
              <a:rPr lang="es-ES" sz="7200" dirty="0"/>
              <a:t>El proceso </a:t>
            </a:r>
            <a:r>
              <a:rPr lang="es-ES" sz="7200" dirty="0" smtClean="0"/>
              <a:t>actual que realiza la IES para la asignación </a:t>
            </a:r>
            <a:r>
              <a:rPr lang="es-ES" sz="7200" dirty="0"/>
              <a:t>de </a:t>
            </a:r>
            <a:r>
              <a:rPr lang="es-ES" sz="7200" dirty="0" smtClean="0"/>
              <a:t>aulas no aplica criterios técnicos.</a:t>
            </a:r>
          </a:p>
          <a:p>
            <a:pPr marL="0" indent="0" algn="just">
              <a:buNone/>
            </a:pPr>
            <a:endParaRPr lang="es-ES" sz="7200" dirty="0" smtClean="0"/>
          </a:p>
          <a:p>
            <a:pPr algn="just"/>
            <a:r>
              <a:rPr lang="es-ES" sz="7200" dirty="0" smtClean="0"/>
              <a:t>El registro de horarios y aulas es manual </a:t>
            </a:r>
          </a:p>
          <a:p>
            <a:pPr marL="0" indent="0" algn="just">
              <a:buNone/>
            </a:pPr>
            <a:endParaRPr lang="es-ES" sz="7200" dirty="0" smtClean="0"/>
          </a:p>
          <a:p>
            <a:pPr algn="just"/>
            <a:r>
              <a:rPr lang="es-ES" sz="7200" dirty="0" smtClean="0"/>
              <a:t> </a:t>
            </a:r>
            <a:r>
              <a:rPr lang="es-ES" sz="7200" dirty="0"/>
              <a:t>M</a:t>
            </a:r>
            <a:r>
              <a:rPr lang="es-ES" sz="7200" dirty="0" smtClean="0"/>
              <a:t>antiene un alto número de puestos subutilizados.</a:t>
            </a:r>
          </a:p>
          <a:p>
            <a:pPr marL="0" indent="0" algn="just">
              <a:buNone/>
            </a:pPr>
            <a:endParaRPr lang="es-ES" sz="7200" dirty="0" smtClean="0"/>
          </a:p>
          <a:p>
            <a:pPr algn="just"/>
            <a:r>
              <a:rPr lang="es-ES" sz="7200" dirty="0" smtClean="0"/>
              <a:t>La Asignación </a:t>
            </a:r>
            <a:r>
              <a:rPr lang="es-ES" sz="7200" dirty="0"/>
              <a:t>de las </a:t>
            </a:r>
            <a:r>
              <a:rPr lang="es-ES" sz="7200" dirty="0" smtClean="0"/>
              <a:t>aulas se realiza sin </a:t>
            </a:r>
            <a:r>
              <a:rPr lang="es-ES" sz="7200" dirty="0"/>
              <a:t>verificación de capacidad de puestos respecto del número de </a:t>
            </a:r>
            <a:r>
              <a:rPr lang="es-ES" sz="7200" dirty="0" smtClean="0"/>
              <a:t>estudiantes matriculados en cada NRC.</a:t>
            </a:r>
            <a:endParaRPr lang="es-ES" sz="7200" dirty="0"/>
          </a:p>
          <a:p>
            <a:endParaRPr lang="es-EC" dirty="0" smtClean="0"/>
          </a:p>
          <a:p>
            <a:endParaRPr lang="es-EC" dirty="0"/>
          </a:p>
        </p:txBody>
      </p:sp>
      <p:sp>
        <p:nvSpPr>
          <p:cNvPr id="5" name="Flecha derecha 4">
            <a:hlinkClick r:id="rId2"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Flecha derecha 5">
            <a:hlinkClick r:id="rId3"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129477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1D19C85F-8D3A-4464-91DE-6F3FB57289D2}"/>
              </a:ext>
            </a:extLst>
          </p:cNvPr>
          <p:cNvSpPr txBox="1">
            <a:spLocks/>
          </p:cNvSpPr>
          <p:nvPr/>
        </p:nvSpPr>
        <p:spPr>
          <a:xfrm>
            <a:off x="1590960" y="1088734"/>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S" sz="2400" b="1" dirty="0">
                <a:solidFill>
                  <a:schemeClr val="accent4"/>
                </a:solidFill>
              </a:rPr>
              <a:t>Presentación del Conocimiento</a:t>
            </a:r>
            <a:endParaRPr lang="es-EC" sz="2400" b="1" dirty="0">
              <a:solidFill>
                <a:schemeClr val="accent4"/>
              </a:solidFill>
            </a:endParaRPr>
          </a:p>
        </p:txBody>
      </p:sp>
      <p:sp>
        <p:nvSpPr>
          <p:cNvPr id="8" name="Rectángulo 7"/>
          <p:cNvSpPr/>
          <p:nvPr/>
        </p:nvSpPr>
        <p:spPr>
          <a:xfrm>
            <a:off x="1379944" y="2349316"/>
            <a:ext cx="9674918" cy="2523768"/>
          </a:xfrm>
          <a:prstGeom prst="rect">
            <a:avLst/>
          </a:prstGeom>
        </p:spPr>
        <p:txBody>
          <a:bodyPr wrap="square">
            <a:spAutoFit/>
          </a:bodyPr>
          <a:lstStyle/>
          <a:p>
            <a:pPr marL="342900" indent="-342900" algn="just">
              <a:buFont typeface="+mj-lt"/>
              <a:buAutoNum type="arabicPeriod"/>
            </a:pPr>
            <a:r>
              <a:rPr lang="es-EC" sz="2400" dirty="0"/>
              <a:t>Definición de variables que permitan realizar una asignación óptima: </a:t>
            </a:r>
          </a:p>
          <a:p>
            <a:pPr algn="just"/>
            <a:endParaRPr lang="es-EC" sz="2400" dirty="0"/>
          </a:p>
          <a:p>
            <a:pPr marL="742950" lvl="1" indent="-285750" algn="just">
              <a:buFont typeface="Arial" panose="020B0604020202020204" pitchFamily="34" charset="0"/>
              <a:buChar char="•"/>
            </a:pPr>
            <a:r>
              <a:rPr lang="es-ES" sz="2200" dirty="0" smtClean="0"/>
              <a:t>Estudiantes matriculados en NRC: </a:t>
            </a:r>
            <a:r>
              <a:rPr lang="es-ES" sz="2200" dirty="0"/>
              <a:t>debe tener un número mínimo de 14 estudiantes y máxima de </a:t>
            </a:r>
            <a:r>
              <a:rPr lang="es-ES" sz="2200" dirty="0" smtClean="0"/>
              <a:t>34.</a:t>
            </a:r>
          </a:p>
          <a:p>
            <a:pPr lvl="1" algn="just"/>
            <a:endParaRPr lang="es-ES" sz="2200" dirty="0" smtClean="0"/>
          </a:p>
          <a:p>
            <a:pPr marL="742950" lvl="1" indent="-285750" algn="just">
              <a:buFont typeface="Arial" panose="020B0604020202020204" pitchFamily="34" charset="0"/>
              <a:buChar char="•"/>
            </a:pPr>
            <a:r>
              <a:rPr lang="es-ES" sz="2200" dirty="0" smtClean="0"/>
              <a:t>Aulas </a:t>
            </a:r>
            <a:r>
              <a:rPr lang="es-ES" sz="2200" dirty="0"/>
              <a:t>registradas en el sistema de acuerdo a un inventario real (tipo y capacidad</a:t>
            </a:r>
            <a:r>
              <a:rPr lang="es-ES" sz="2200" dirty="0" smtClean="0"/>
              <a:t>).</a:t>
            </a:r>
          </a:p>
        </p:txBody>
      </p:sp>
      <p:sp>
        <p:nvSpPr>
          <p:cNvPr id="9" name="Título 1">
            <a:extLst>
              <a:ext uri="{FF2B5EF4-FFF2-40B4-BE49-F238E27FC236}">
                <a16:creationId xmlns:a16="http://schemas.microsoft.com/office/drawing/2014/main" id="{1D19C85F-8D3A-4464-91DE-6F3FB57289D2}"/>
              </a:ext>
            </a:extLst>
          </p:cNvPr>
          <p:cNvSpPr txBox="1">
            <a:spLocks/>
          </p:cNvSpPr>
          <p:nvPr/>
        </p:nvSpPr>
        <p:spPr>
          <a:xfrm>
            <a:off x="5995320" y="-9959"/>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C" sz="3600" b="1" u="sng" dirty="0">
                <a:solidFill>
                  <a:schemeClr val="accent4">
                    <a:lumMod val="50000"/>
                  </a:schemeClr>
                </a:solidFill>
              </a:rPr>
              <a:t>Minería de Datos</a:t>
            </a:r>
          </a:p>
        </p:txBody>
      </p:sp>
      <p:sp>
        <p:nvSpPr>
          <p:cNvPr id="5" name="Flecha derecha 4">
            <a:hlinkClick r:id="rId3"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Flecha derecha 6">
            <a:hlinkClick r:id="rId4"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105910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1D19C85F-8D3A-4464-91DE-6F3FB57289D2}"/>
              </a:ext>
            </a:extLst>
          </p:cNvPr>
          <p:cNvSpPr txBox="1">
            <a:spLocks/>
          </p:cNvSpPr>
          <p:nvPr/>
        </p:nvSpPr>
        <p:spPr>
          <a:xfrm>
            <a:off x="1590960" y="1130297"/>
            <a:ext cx="6191250" cy="83127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S" sz="2400" b="1" dirty="0">
                <a:solidFill>
                  <a:schemeClr val="accent4"/>
                </a:solidFill>
              </a:rPr>
              <a:t>Presentación del Conocimiento</a:t>
            </a:r>
            <a:endParaRPr lang="es-EC" sz="2400" b="1" dirty="0">
              <a:solidFill>
                <a:schemeClr val="accent4"/>
              </a:solidFill>
            </a:endParaRPr>
          </a:p>
        </p:txBody>
      </p:sp>
      <p:sp>
        <p:nvSpPr>
          <p:cNvPr id="9" name="Título 1">
            <a:extLst>
              <a:ext uri="{FF2B5EF4-FFF2-40B4-BE49-F238E27FC236}">
                <a16:creationId xmlns:a16="http://schemas.microsoft.com/office/drawing/2014/main" id="{1D19C85F-8D3A-4464-91DE-6F3FB57289D2}"/>
              </a:ext>
            </a:extLst>
          </p:cNvPr>
          <p:cNvSpPr txBox="1">
            <a:spLocks/>
          </p:cNvSpPr>
          <p:nvPr/>
        </p:nvSpPr>
        <p:spPr>
          <a:xfrm>
            <a:off x="5995320" y="-9959"/>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C" sz="3600" b="1" u="sng" dirty="0">
                <a:solidFill>
                  <a:schemeClr val="accent4">
                    <a:lumMod val="50000"/>
                  </a:schemeClr>
                </a:solidFill>
              </a:rPr>
              <a:t>Minería de Datos</a:t>
            </a:r>
          </a:p>
        </p:txBody>
      </p:sp>
      <p:sp>
        <p:nvSpPr>
          <p:cNvPr id="6" name="Flecha derecha 5">
            <a:hlinkClick r:id="rId2"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Flecha derecha 9">
            <a:hlinkClick r:id="rId3"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 name="Rectángulo 2"/>
          <p:cNvSpPr/>
          <p:nvPr/>
        </p:nvSpPr>
        <p:spPr>
          <a:xfrm>
            <a:off x="2089353" y="2896806"/>
            <a:ext cx="8676970" cy="2462213"/>
          </a:xfrm>
          <a:prstGeom prst="rect">
            <a:avLst/>
          </a:prstGeom>
        </p:spPr>
        <p:txBody>
          <a:bodyPr wrap="square">
            <a:spAutoFit/>
          </a:bodyPr>
          <a:lstStyle/>
          <a:p>
            <a:pPr marL="285750" indent="-285750" algn="just">
              <a:buFont typeface="Arial" panose="020B0604020202020204" pitchFamily="34" charset="0"/>
              <a:buChar char="•"/>
            </a:pPr>
            <a:r>
              <a:rPr lang="es-ES" sz="2200" dirty="0"/>
              <a:t>Franjas horarias: es una de las variables más importantes, aquí se propone que las franjas horarias sean de una hora (60 minutos), que se distribuyan dentro del horario de </a:t>
            </a:r>
            <a:r>
              <a:rPr lang="es-ES" sz="2200" dirty="0" smtClean="0"/>
              <a:t>funcionamiento de la IES.</a:t>
            </a:r>
          </a:p>
          <a:p>
            <a:pPr algn="just"/>
            <a:endParaRPr lang="es-ES" sz="2200" dirty="0"/>
          </a:p>
          <a:p>
            <a:pPr marL="285750" indent="-285750" algn="just">
              <a:buFont typeface="Arial" panose="020B0604020202020204" pitchFamily="34" charset="0"/>
              <a:buChar char="•"/>
            </a:pPr>
            <a:r>
              <a:rPr lang="es-ES" sz="2200" dirty="0"/>
              <a:t>Docentes: Para la asignación efectiva de aulas a los grupos de estudiantes, </a:t>
            </a:r>
            <a:r>
              <a:rPr lang="es-ES" sz="2200" dirty="0" err="1"/>
              <a:t>NRC´s</a:t>
            </a:r>
            <a:r>
              <a:rPr lang="es-ES" sz="2200" dirty="0"/>
              <a:t>, deben tener asignado el docente que les corresponde.</a:t>
            </a:r>
          </a:p>
        </p:txBody>
      </p:sp>
    </p:spTree>
    <p:extLst>
      <p:ext uri="{BB962C8B-B14F-4D97-AF65-F5344CB8AC3E}">
        <p14:creationId xmlns:p14="http://schemas.microsoft.com/office/powerpoint/2010/main" val="209014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1604608" y="2166859"/>
            <a:ext cx="9524584" cy="830997"/>
          </a:xfrm>
          <a:prstGeom prst="rect">
            <a:avLst/>
          </a:prstGeom>
        </p:spPr>
        <p:txBody>
          <a:bodyPr wrap="square">
            <a:spAutoFit/>
          </a:bodyPr>
          <a:lstStyle/>
          <a:p>
            <a:pPr marL="457200" indent="-457200" algn="just">
              <a:buFont typeface="+mj-lt"/>
              <a:buAutoNum type="arabicPeriod" startAt="2"/>
            </a:pPr>
            <a:r>
              <a:rPr lang="es-ES" sz="2400" dirty="0" smtClean="0"/>
              <a:t>Definir </a:t>
            </a:r>
            <a:r>
              <a:rPr lang="es-ES" sz="2400" dirty="0"/>
              <a:t>las condiciones que deben cumplir las variables </a:t>
            </a:r>
            <a:r>
              <a:rPr lang="es-ES" sz="2400" dirty="0" smtClean="0"/>
              <a:t>detalladas:</a:t>
            </a:r>
          </a:p>
          <a:p>
            <a:pPr algn="just"/>
            <a:endParaRPr lang="es-ES" sz="2400" dirty="0"/>
          </a:p>
        </p:txBody>
      </p:sp>
      <p:sp>
        <p:nvSpPr>
          <p:cNvPr id="7" name="Título 1">
            <a:extLst>
              <a:ext uri="{FF2B5EF4-FFF2-40B4-BE49-F238E27FC236}">
                <a16:creationId xmlns:a16="http://schemas.microsoft.com/office/drawing/2014/main" id="{1D19C85F-8D3A-4464-91DE-6F3FB57289D2}"/>
              </a:ext>
            </a:extLst>
          </p:cNvPr>
          <p:cNvSpPr txBox="1">
            <a:spLocks/>
          </p:cNvSpPr>
          <p:nvPr/>
        </p:nvSpPr>
        <p:spPr>
          <a:xfrm>
            <a:off x="1590960" y="1088734"/>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S" sz="2400" b="1" dirty="0">
                <a:solidFill>
                  <a:schemeClr val="accent4"/>
                </a:solidFill>
              </a:rPr>
              <a:t>Presentación del Conocimiento</a:t>
            </a:r>
            <a:endParaRPr lang="es-EC" sz="2400" b="1" dirty="0">
              <a:solidFill>
                <a:schemeClr val="accent4"/>
              </a:solidFill>
            </a:endParaRPr>
          </a:p>
        </p:txBody>
      </p:sp>
      <p:sp>
        <p:nvSpPr>
          <p:cNvPr id="8" name="Rectángulo 7"/>
          <p:cNvSpPr/>
          <p:nvPr/>
        </p:nvSpPr>
        <p:spPr>
          <a:xfrm>
            <a:off x="2177697" y="2997856"/>
            <a:ext cx="8951495" cy="3139321"/>
          </a:xfrm>
          <a:prstGeom prst="rect">
            <a:avLst/>
          </a:prstGeom>
        </p:spPr>
        <p:txBody>
          <a:bodyPr wrap="square">
            <a:spAutoFit/>
          </a:bodyPr>
          <a:lstStyle/>
          <a:p>
            <a:pPr marL="342900" indent="-342900" algn="just">
              <a:buFont typeface="Arial" panose="020B0604020202020204" pitchFamily="34" charset="0"/>
              <a:buChar char="•"/>
            </a:pPr>
            <a:r>
              <a:rPr lang="es-ES" sz="2200" dirty="0" smtClean="0"/>
              <a:t>Para </a:t>
            </a:r>
            <a:r>
              <a:rPr lang="es-ES" sz="2200" dirty="0"/>
              <a:t>conocer los grupos que deben abrirse por cada materia, se deben realizar análisis estadísticos </a:t>
            </a:r>
            <a:r>
              <a:rPr lang="es-ES" sz="2200" dirty="0" smtClean="0"/>
              <a:t>que permitan hacer una proyección en base al número de alumnos aprobado y reprobados del periodo académico.</a:t>
            </a:r>
          </a:p>
          <a:p>
            <a:pPr marL="342900" indent="-342900" algn="just">
              <a:buFont typeface="Arial" panose="020B0604020202020204" pitchFamily="34" charset="0"/>
              <a:buChar char="•"/>
            </a:pPr>
            <a:endParaRPr lang="es-ES" sz="2200" dirty="0"/>
          </a:p>
          <a:p>
            <a:pPr marL="342900" indent="-342900" algn="just">
              <a:buFont typeface="Arial" panose="020B0604020202020204" pitchFamily="34" charset="0"/>
              <a:buChar char="•"/>
            </a:pPr>
            <a:r>
              <a:rPr lang="es-ES" sz="2200" dirty="0"/>
              <a:t> Un NRC Puede dictarse en cualquier aula mientras cumpla los requisitos necesarios, tales como la capacidad y el tipo de aula.</a:t>
            </a:r>
          </a:p>
          <a:p>
            <a:pPr marL="342900" indent="-342900" algn="just">
              <a:buFont typeface="Arial" panose="020B0604020202020204" pitchFamily="34" charset="0"/>
              <a:buChar char="•"/>
            </a:pPr>
            <a:endParaRPr lang="es-ES" sz="2200" dirty="0"/>
          </a:p>
          <a:p>
            <a:pPr marL="342900" indent="-342900" algn="just">
              <a:buFont typeface="Arial" panose="020B0604020202020204" pitchFamily="34" charset="0"/>
              <a:buChar char="•"/>
            </a:pPr>
            <a:r>
              <a:rPr lang="es-ES" sz="2200" dirty="0" smtClean="0"/>
              <a:t>El </a:t>
            </a:r>
            <a:r>
              <a:rPr lang="es-ES" sz="2200" dirty="0"/>
              <a:t>docente no dicte clase a otro grupo en ese </a:t>
            </a:r>
            <a:r>
              <a:rPr lang="es-ES" sz="2200" dirty="0" smtClean="0"/>
              <a:t>horario</a:t>
            </a:r>
          </a:p>
          <a:p>
            <a:pPr algn="just"/>
            <a:endParaRPr lang="es-ES" sz="2200" dirty="0"/>
          </a:p>
        </p:txBody>
      </p:sp>
      <p:sp>
        <p:nvSpPr>
          <p:cNvPr id="9" name="Título 1">
            <a:extLst>
              <a:ext uri="{FF2B5EF4-FFF2-40B4-BE49-F238E27FC236}">
                <a16:creationId xmlns:a16="http://schemas.microsoft.com/office/drawing/2014/main" id="{1D19C85F-8D3A-4464-91DE-6F3FB57289D2}"/>
              </a:ext>
            </a:extLst>
          </p:cNvPr>
          <p:cNvSpPr txBox="1">
            <a:spLocks/>
          </p:cNvSpPr>
          <p:nvPr/>
        </p:nvSpPr>
        <p:spPr>
          <a:xfrm>
            <a:off x="5995320" y="-9959"/>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C" sz="3600" b="1" u="sng" dirty="0">
                <a:solidFill>
                  <a:schemeClr val="accent4">
                    <a:lumMod val="50000"/>
                  </a:schemeClr>
                </a:solidFill>
              </a:rPr>
              <a:t>Minería de Datos</a:t>
            </a:r>
          </a:p>
        </p:txBody>
      </p:sp>
      <p:sp>
        <p:nvSpPr>
          <p:cNvPr id="6" name="Flecha derecha 5">
            <a:hlinkClick r:id="rId3"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Flecha derecha 9">
            <a:hlinkClick r:id="rId4"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332766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1604608" y="2166859"/>
            <a:ext cx="9524584" cy="830997"/>
          </a:xfrm>
          <a:prstGeom prst="rect">
            <a:avLst/>
          </a:prstGeom>
        </p:spPr>
        <p:txBody>
          <a:bodyPr wrap="square">
            <a:spAutoFit/>
          </a:bodyPr>
          <a:lstStyle/>
          <a:p>
            <a:pPr marL="457200" indent="-457200" algn="just">
              <a:buFont typeface="+mj-lt"/>
              <a:buAutoNum type="arabicPeriod" startAt="2"/>
            </a:pPr>
            <a:r>
              <a:rPr lang="es-ES" sz="2400" dirty="0" smtClean="0"/>
              <a:t>Definir </a:t>
            </a:r>
            <a:r>
              <a:rPr lang="es-ES" sz="2400" dirty="0"/>
              <a:t>las condiciones que deben cumplir las variables </a:t>
            </a:r>
            <a:r>
              <a:rPr lang="es-ES" sz="2400" dirty="0" smtClean="0"/>
              <a:t>detalladas:</a:t>
            </a:r>
          </a:p>
          <a:p>
            <a:pPr algn="just"/>
            <a:endParaRPr lang="es-ES" sz="2400" dirty="0"/>
          </a:p>
        </p:txBody>
      </p:sp>
      <p:sp>
        <p:nvSpPr>
          <p:cNvPr id="7" name="Título 1">
            <a:extLst>
              <a:ext uri="{FF2B5EF4-FFF2-40B4-BE49-F238E27FC236}">
                <a16:creationId xmlns:a16="http://schemas.microsoft.com/office/drawing/2014/main" id="{1D19C85F-8D3A-4464-91DE-6F3FB57289D2}"/>
              </a:ext>
            </a:extLst>
          </p:cNvPr>
          <p:cNvSpPr txBox="1">
            <a:spLocks/>
          </p:cNvSpPr>
          <p:nvPr/>
        </p:nvSpPr>
        <p:spPr>
          <a:xfrm>
            <a:off x="1590960" y="1088734"/>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S" sz="2400" b="1" dirty="0">
                <a:solidFill>
                  <a:schemeClr val="accent4"/>
                </a:solidFill>
              </a:rPr>
              <a:t>Presentación del Conocimiento</a:t>
            </a:r>
            <a:endParaRPr lang="es-EC" sz="2400" b="1" dirty="0">
              <a:solidFill>
                <a:schemeClr val="accent4"/>
              </a:solidFill>
            </a:endParaRPr>
          </a:p>
        </p:txBody>
      </p:sp>
      <p:sp>
        <p:nvSpPr>
          <p:cNvPr id="8" name="Rectángulo 7"/>
          <p:cNvSpPr/>
          <p:nvPr/>
        </p:nvSpPr>
        <p:spPr>
          <a:xfrm>
            <a:off x="2177697" y="2814976"/>
            <a:ext cx="8951495" cy="3139321"/>
          </a:xfrm>
          <a:prstGeom prst="rect">
            <a:avLst/>
          </a:prstGeom>
        </p:spPr>
        <p:txBody>
          <a:bodyPr wrap="square">
            <a:spAutoFit/>
          </a:bodyPr>
          <a:lstStyle/>
          <a:p>
            <a:pPr algn="just"/>
            <a:endParaRPr lang="es-ES" sz="2200" dirty="0"/>
          </a:p>
          <a:p>
            <a:pPr algn="just"/>
            <a:r>
              <a:rPr lang="es-ES" sz="2200" dirty="0" smtClean="0"/>
              <a:t>• En </a:t>
            </a:r>
            <a:r>
              <a:rPr lang="es-ES" sz="2200" dirty="0"/>
              <a:t>el aula no haya más grupos programados a esa </a:t>
            </a:r>
            <a:r>
              <a:rPr lang="es-ES" sz="2200" dirty="0" smtClean="0"/>
              <a:t>hora.</a:t>
            </a:r>
            <a:endParaRPr lang="es-ES" sz="2200" dirty="0"/>
          </a:p>
          <a:p>
            <a:pPr algn="just"/>
            <a:endParaRPr lang="es-ES" sz="2200" dirty="0"/>
          </a:p>
          <a:p>
            <a:pPr algn="just"/>
            <a:r>
              <a:rPr lang="es-ES" sz="2200" dirty="0" smtClean="0"/>
              <a:t>• La </a:t>
            </a:r>
            <a:r>
              <a:rPr lang="es-ES" sz="2200" dirty="0"/>
              <a:t>capacidad del aula permita acoger al grupo </a:t>
            </a:r>
            <a:r>
              <a:rPr lang="es-ES" sz="2200" dirty="0" smtClean="0"/>
              <a:t>asignado</a:t>
            </a:r>
          </a:p>
          <a:p>
            <a:pPr algn="just"/>
            <a:endParaRPr lang="es-ES" sz="2200" dirty="0"/>
          </a:p>
          <a:p>
            <a:pPr algn="just"/>
            <a:r>
              <a:rPr lang="es-ES" sz="2200" dirty="0" smtClean="0"/>
              <a:t>• El </a:t>
            </a:r>
            <a:r>
              <a:rPr lang="es-ES" sz="2200" dirty="0"/>
              <a:t>aula sea del tipo requerido para el NRC asignado</a:t>
            </a:r>
            <a:r>
              <a:rPr lang="es-ES" sz="2200" dirty="0" smtClean="0"/>
              <a:t>.</a:t>
            </a:r>
          </a:p>
          <a:p>
            <a:pPr algn="just"/>
            <a:endParaRPr lang="es-ES" sz="2200" dirty="0"/>
          </a:p>
          <a:p>
            <a:pPr algn="just"/>
            <a:r>
              <a:rPr lang="es-ES" sz="2200" dirty="0" smtClean="0"/>
              <a:t>• Para </a:t>
            </a:r>
            <a:r>
              <a:rPr lang="es-ES" sz="2200" dirty="0"/>
              <a:t>cada día de la semana el horario de clase disponible entre las 07:00 y 21:00 se dividirá en 14 franjas de una hora cada </a:t>
            </a:r>
            <a:r>
              <a:rPr lang="es-ES" sz="2200" dirty="0" smtClean="0"/>
              <a:t>uno.</a:t>
            </a:r>
            <a:endParaRPr lang="es-ES" sz="2200" dirty="0"/>
          </a:p>
        </p:txBody>
      </p:sp>
      <p:sp>
        <p:nvSpPr>
          <p:cNvPr id="9" name="Título 1">
            <a:extLst>
              <a:ext uri="{FF2B5EF4-FFF2-40B4-BE49-F238E27FC236}">
                <a16:creationId xmlns:a16="http://schemas.microsoft.com/office/drawing/2014/main" id="{1D19C85F-8D3A-4464-91DE-6F3FB57289D2}"/>
              </a:ext>
            </a:extLst>
          </p:cNvPr>
          <p:cNvSpPr txBox="1">
            <a:spLocks/>
          </p:cNvSpPr>
          <p:nvPr/>
        </p:nvSpPr>
        <p:spPr>
          <a:xfrm>
            <a:off x="5995320" y="-9959"/>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C" sz="3600" b="1" u="sng" dirty="0">
                <a:solidFill>
                  <a:schemeClr val="accent4">
                    <a:lumMod val="50000"/>
                  </a:schemeClr>
                </a:solidFill>
              </a:rPr>
              <a:t>Minería de Datos</a:t>
            </a:r>
          </a:p>
        </p:txBody>
      </p:sp>
      <p:sp>
        <p:nvSpPr>
          <p:cNvPr id="6" name="Flecha derecha 5">
            <a:hlinkClick r:id="rId3"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Flecha derecha 9">
            <a:hlinkClick r:id="rId4"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17173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000750" y="0"/>
            <a:ext cx="6191250" cy="914399"/>
          </a:xfrm>
        </p:spPr>
        <p:txBody>
          <a:bodyPr>
            <a:normAutofit fontScale="90000"/>
          </a:bodyPr>
          <a:lstStyle/>
          <a:p>
            <a:pPr algn="r"/>
            <a:r>
              <a:rPr lang="es-ES" b="1" u="sng" dirty="0">
                <a:solidFill>
                  <a:schemeClr val="accent4">
                    <a:lumMod val="50000"/>
                  </a:schemeClr>
                </a:solidFill>
              </a:rPr>
              <a:t>Planteamiento del Problema</a:t>
            </a:r>
            <a:endParaRPr lang="es-EC" b="1" u="sng" dirty="0">
              <a:solidFill>
                <a:schemeClr val="accent4">
                  <a:lumMod val="50000"/>
                </a:schemeClr>
              </a:solidFill>
            </a:endParaRPr>
          </a:p>
        </p:txBody>
      </p:sp>
      <p:sp>
        <p:nvSpPr>
          <p:cNvPr id="3" name="Marcador de contenido 2"/>
          <p:cNvSpPr>
            <a:spLocks noGrp="1"/>
          </p:cNvSpPr>
          <p:nvPr>
            <p:ph idx="1"/>
          </p:nvPr>
        </p:nvSpPr>
        <p:spPr>
          <a:xfrm>
            <a:off x="1315498" y="1927274"/>
            <a:ext cx="10018713" cy="3657600"/>
          </a:xfrm>
        </p:spPr>
        <p:txBody>
          <a:bodyPr>
            <a:normAutofit fontScale="77500" lnSpcReduction="20000"/>
          </a:bodyPr>
          <a:lstStyle/>
          <a:p>
            <a:pPr algn="just"/>
            <a:r>
              <a:rPr lang="es-ES" dirty="0"/>
              <a:t>Falta de optimización y aprovechamiento de los recursos físicos para el cumplimiento de los procesos académicos. </a:t>
            </a:r>
            <a:endParaRPr lang="es-ES" dirty="0" smtClean="0"/>
          </a:p>
          <a:p>
            <a:pPr marL="0" indent="0" algn="just">
              <a:buNone/>
            </a:pPr>
            <a:endParaRPr lang="es-ES" dirty="0"/>
          </a:p>
          <a:p>
            <a:pPr algn="just"/>
            <a:r>
              <a:rPr lang="es-ES" dirty="0"/>
              <a:t>No se dispone de información </a:t>
            </a:r>
            <a:r>
              <a:rPr lang="es-ES" dirty="0" smtClean="0"/>
              <a:t>sobre la disponibilidad de las aulas que permitan satisfacer ciertas necesidades institucionales.</a:t>
            </a:r>
          </a:p>
          <a:p>
            <a:pPr marL="0" indent="0" algn="just">
              <a:buNone/>
            </a:pPr>
            <a:endParaRPr lang="es-ES" dirty="0"/>
          </a:p>
          <a:p>
            <a:pPr algn="just"/>
            <a:r>
              <a:rPr lang="es-ES" dirty="0"/>
              <a:t>No se dispone de una administración centralizada de todos </a:t>
            </a:r>
            <a:r>
              <a:rPr lang="es-ES" dirty="0" smtClean="0"/>
              <a:t>los recursos físicos que dispone la IES, que permita solventar la asignación de aulas acorde a los horarios  establecidos .</a:t>
            </a:r>
          </a:p>
          <a:p>
            <a:pPr algn="just"/>
            <a:endParaRPr lang="es-ES" dirty="0"/>
          </a:p>
          <a:p>
            <a:pPr algn="just"/>
            <a:r>
              <a:rPr lang="es-ES" dirty="0"/>
              <a:t>No poseen estudios que determinen el uso eficiente de sus recursos físicos y una herramienta que permita realizar una asignación óptima de los mismos. </a:t>
            </a:r>
          </a:p>
          <a:p>
            <a:endParaRPr lang="es-EC" dirty="0"/>
          </a:p>
        </p:txBody>
      </p:sp>
      <p:sp>
        <p:nvSpPr>
          <p:cNvPr id="4" name="Flecha derecha 3">
            <a:hlinkClick r:id="rId3"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Flecha derecha 4">
            <a:hlinkClick r:id="rId4"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346408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1590960" y="2371579"/>
            <a:ext cx="9524584" cy="1938992"/>
          </a:xfrm>
          <a:prstGeom prst="rect">
            <a:avLst/>
          </a:prstGeom>
        </p:spPr>
        <p:txBody>
          <a:bodyPr wrap="square">
            <a:spAutoFit/>
          </a:bodyPr>
          <a:lstStyle/>
          <a:p>
            <a:pPr marL="457200" lvl="0" indent="-457200" algn="just">
              <a:buFont typeface="+mj-lt"/>
              <a:buAutoNum type="arabicPeriod" startAt="3"/>
            </a:pPr>
            <a:r>
              <a:rPr lang="es-ES" sz="2400" dirty="0"/>
              <a:t>Una vez definidas las reglas que </a:t>
            </a:r>
            <a:r>
              <a:rPr lang="es-ES" sz="2400" dirty="0" smtClean="0"/>
              <a:t>deben </a:t>
            </a:r>
            <a:r>
              <a:rPr lang="es-ES" sz="2400" dirty="0"/>
              <a:t>cumplir las variables </a:t>
            </a:r>
            <a:r>
              <a:rPr lang="es-ES" sz="2400" dirty="0" smtClean="0"/>
              <a:t>identificadas se </a:t>
            </a:r>
            <a:r>
              <a:rPr lang="es-ES" sz="2400" dirty="0"/>
              <a:t>propone </a:t>
            </a:r>
            <a:r>
              <a:rPr lang="es-ES" sz="2400" dirty="0" smtClean="0"/>
              <a:t>el </a:t>
            </a:r>
            <a:r>
              <a:rPr lang="es-ES" sz="2400" dirty="0"/>
              <a:t>desarrollo del </a:t>
            </a:r>
            <a:r>
              <a:rPr lang="es-ES" sz="2400" dirty="0" smtClean="0"/>
              <a:t>prototipo del sistema recomendador, el </a:t>
            </a:r>
            <a:r>
              <a:rPr lang="es-ES" sz="2400" dirty="0"/>
              <a:t>cual </a:t>
            </a:r>
            <a:r>
              <a:rPr lang="es-ES" sz="2400" dirty="0" smtClean="0"/>
              <a:t>contiene la programación del algoritmo genético para la </a:t>
            </a:r>
            <a:r>
              <a:rPr lang="es-ES" sz="2400" dirty="0"/>
              <a:t>asignación </a:t>
            </a:r>
            <a:r>
              <a:rPr lang="es-ES" sz="2400" dirty="0" smtClean="0"/>
              <a:t>automática de aulas que garantice la optimización de tiempo y recursos.</a:t>
            </a:r>
            <a:endParaRPr lang="es-EC" sz="2400" dirty="0"/>
          </a:p>
        </p:txBody>
      </p:sp>
      <p:sp>
        <p:nvSpPr>
          <p:cNvPr id="7" name="Título 1">
            <a:extLst>
              <a:ext uri="{FF2B5EF4-FFF2-40B4-BE49-F238E27FC236}">
                <a16:creationId xmlns:a16="http://schemas.microsoft.com/office/drawing/2014/main" id="{1D19C85F-8D3A-4464-91DE-6F3FB57289D2}"/>
              </a:ext>
            </a:extLst>
          </p:cNvPr>
          <p:cNvSpPr txBox="1">
            <a:spLocks/>
          </p:cNvSpPr>
          <p:nvPr/>
        </p:nvSpPr>
        <p:spPr>
          <a:xfrm>
            <a:off x="1590960" y="1088734"/>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S" sz="2400" b="1" dirty="0">
                <a:solidFill>
                  <a:schemeClr val="accent4"/>
                </a:solidFill>
              </a:rPr>
              <a:t>Presentación del Conocimiento</a:t>
            </a:r>
            <a:endParaRPr lang="es-EC" sz="2400" b="1" dirty="0">
              <a:solidFill>
                <a:schemeClr val="accent4"/>
              </a:solidFill>
            </a:endParaRPr>
          </a:p>
        </p:txBody>
      </p:sp>
      <p:sp>
        <p:nvSpPr>
          <p:cNvPr id="5" name="Título 1">
            <a:extLst>
              <a:ext uri="{FF2B5EF4-FFF2-40B4-BE49-F238E27FC236}">
                <a16:creationId xmlns:a16="http://schemas.microsoft.com/office/drawing/2014/main" id="{1D19C85F-8D3A-4464-91DE-6F3FB57289D2}"/>
              </a:ext>
            </a:extLst>
          </p:cNvPr>
          <p:cNvSpPr txBox="1">
            <a:spLocks/>
          </p:cNvSpPr>
          <p:nvPr/>
        </p:nvSpPr>
        <p:spPr>
          <a:xfrm>
            <a:off x="5995320" y="-9959"/>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C" sz="3600" b="1" u="sng" dirty="0">
                <a:solidFill>
                  <a:schemeClr val="accent4">
                    <a:lumMod val="50000"/>
                  </a:schemeClr>
                </a:solidFill>
              </a:rPr>
              <a:t>Minería de Datos</a:t>
            </a:r>
          </a:p>
        </p:txBody>
      </p:sp>
      <p:sp>
        <p:nvSpPr>
          <p:cNvPr id="6" name="Flecha derecha 5">
            <a:hlinkClick r:id="rId2"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Flecha derecha 7">
            <a:hlinkClick r:id="rId3"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247357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DDFE74-0553-4624-87A2-26F8CBAB3D11}"/>
              </a:ext>
            </a:extLst>
          </p:cNvPr>
          <p:cNvSpPr>
            <a:spLocks noGrp="1"/>
          </p:cNvSpPr>
          <p:nvPr>
            <p:ph type="title"/>
          </p:nvPr>
        </p:nvSpPr>
        <p:spPr>
          <a:xfrm>
            <a:off x="1656555" y="0"/>
            <a:ext cx="10018713" cy="1752599"/>
          </a:xfrm>
        </p:spPr>
        <p:txBody>
          <a:bodyPr>
            <a:normAutofit/>
          </a:bodyPr>
          <a:lstStyle/>
          <a:p>
            <a:r>
              <a:rPr lang="es-EC" b="1" dirty="0"/>
              <a:t>Agenda</a:t>
            </a:r>
          </a:p>
        </p:txBody>
      </p:sp>
      <p:sp>
        <p:nvSpPr>
          <p:cNvPr id="3" name="Marcador de contenido 2">
            <a:extLst>
              <a:ext uri="{FF2B5EF4-FFF2-40B4-BE49-F238E27FC236}">
                <a16:creationId xmlns:a16="http://schemas.microsoft.com/office/drawing/2014/main" id="{8D4F114F-F9EB-4DDE-BF79-170F201E42D3}"/>
              </a:ext>
            </a:extLst>
          </p:cNvPr>
          <p:cNvSpPr>
            <a:spLocks noGrp="1"/>
          </p:cNvSpPr>
          <p:nvPr>
            <p:ph idx="1"/>
          </p:nvPr>
        </p:nvSpPr>
        <p:spPr>
          <a:xfrm>
            <a:off x="1656555" y="1408671"/>
            <a:ext cx="10018713" cy="5449329"/>
          </a:xfrm>
        </p:spPr>
        <p:txBody>
          <a:bodyPr>
            <a:normAutofit/>
          </a:bodyPr>
          <a:lstStyle/>
          <a:p>
            <a:r>
              <a:rPr lang="es-EC" sz="2800" b="1" dirty="0">
                <a:solidFill>
                  <a:schemeClr val="bg1">
                    <a:lumMod val="85000"/>
                  </a:schemeClr>
                </a:solidFill>
              </a:rPr>
              <a:t>Planteamiento del Problema</a:t>
            </a:r>
            <a:endParaRPr lang="es-EC" sz="2800" b="1" dirty="0">
              <a:solidFill>
                <a:schemeClr val="bg1">
                  <a:lumMod val="85000"/>
                </a:schemeClr>
              </a:solidFill>
              <a:hlinkClick r:id="rId2" action="ppaction://hlinksldjump"/>
            </a:endParaRPr>
          </a:p>
          <a:p>
            <a:r>
              <a:rPr lang="es-EC" sz="2800" b="1" dirty="0">
                <a:solidFill>
                  <a:schemeClr val="bg1">
                    <a:lumMod val="85000"/>
                  </a:schemeClr>
                </a:solidFill>
              </a:rPr>
              <a:t>Fundamento Teórico</a:t>
            </a:r>
          </a:p>
          <a:p>
            <a:r>
              <a:rPr lang="es-EC" sz="2800" b="1" dirty="0">
                <a:solidFill>
                  <a:schemeClr val="bg1">
                    <a:lumMod val="85000"/>
                  </a:schemeClr>
                </a:solidFill>
              </a:rPr>
              <a:t>Objetivos</a:t>
            </a:r>
          </a:p>
          <a:p>
            <a:r>
              <a:rPr lang="es-EC" sz="2800" b="1" dirty="0">
                <a:solidFill>
                  <a:schemeClr val="bg1">
                    <a:lumMod val="85000"/>
                  </a:schemeClr>
                </a:solidFill>
              </a:rPr>
              <a:t>Minería de Datos</a:t>
            </a:r>
          </a:p>
          <a:p>
            <a:r>
              <a:rPr lang="es-EC" sz="2800" b="1" dirty="0">
                <a:solidFill>
                  <a:schemeClr val="accent4">
                    <a:lumMod val="50000"/>
                  </a:schemeClr>
                </a:solidFill>
              </a:rPr>
              <a:t>Desarrollo</a:t>
            </a:r>
          </a:p>
          <a:p>
            <a:r>
              <a:rPr lang="es-EC" sz="2800" b="1" dirty="0">
                <a:solidFill>
                  <a:schemeClr val="accent4">
                    <a:lumMod val="50000"/>
                  </a:schemeClr>
                </a:solidFill>
              </a:rPr>
              <a:t>Pruebas y Resultados</a:t>
            </a:r>
          </a:p>
          <a:p>
            <a:r>
              <a:rPr lang="es-EC" sz="2800" b="1" dirty="0">
                <a:solidFill>
                  <a:schemeClr val="accent4">
                    <a:lumMod val="50000"/>
                  </a:schemeClr>
                </a:solidFill>
              </a:rPr>
              <a:t>Conclusiones y Recomendaciones</a:t>
            </a:r>
            <a:endParaRPr lang="es-EC" sz="2800" b="1" dirty="0">
              <a:solidFill>
                <a:schemeClr val="accent4">
                  <a:lumMod val="50000"/>
                </a:schemeClr>
              </a:solidFill>
              <a:hlinkClick r:id="rId2" action="ppaction://hlinksldjump"/>
            </a:endParaRPr>
          </a:p>
          <a:p>
            <a:endParaRPr lang="es-EC" sz="2800" dirty="0">
              <a:hlinkClick r:id="rId2" action="ppaction://hlinksldjump"/>
            </a:endParaRPr>
          </a:p>
          <a:p>
            <a:endParaRPr lang="es-EC" sz="2800" dirty="0">
              <a:hlinkClick r:id="rId2" action="ppaction://hlinksldjump"/>
            </a:endParaRPr>
          </a:p>
        </p:txBody>
      </p:sp>
      <p:sp>
        <p:nvSpPr>
          <p:cNvPr id="4" name="Flecha derecha 3">
            <a:hlinkClick r:id="rId3"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Flecha derecha 4">
            <a:hlinkClick r:id="rId4"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34421781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837654729"/>
              </p:ext>
            </p:extLst>
          </p:nvPr>
        </p:nvGraphicFramePr>
        <p:xfrm>
          <a:off x="1590961" y="2049129"/>
          <a:ext cx="9911228" cy="4301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a:extLst>
              <a:ext uri="{FF2B5EF4-FFF2-40B4-BE49-F238E27FC236}">
                <a16:creationId xmlns:a16="http://schemas.microsoft.com/office/drawing/2014/main" id="{1D19C85F-8D3A-4464-91DE-6F3FB57289D2}"/>
              </a:ext>
            </a:extLst>
          </p:cNvPr>
          <p:cNvSpPr txBox="1">
            <a:spLocks/>
          </p:cNvSpPr>
          <p:nvPr/>
        </p:nvSpPr>
        <p:spPr>
          <a:xfrm>
            <a:off x="1590960" y="1088734"/>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S" sz="2400" b="1" dirty="0" smtClean="0">
                <a:solidFill>
                  <a:schemeClr val="accent4"/>
                </a:solidFill>
              </a:rPr>
              <a:t>Esquema</a:t>
            </a:r>
            <a:endParaRPr lang="es-EC" sz="2400" b="1" dirty="0">
              <a:solidFill>
                <a:schemeClr val="accent4"/>
              </a:solidFill>
            </a:endParaRPr>
          </a:p>
        </p:txBody>
      </p:sp>
      <p:sp>
        <p:nvSpPr>
          <p:cNvPr id="6" name="Título 1"/>
          <p:cNvSpPr txBox="1">
            <a:spLocks/>
          </p:cNvSpPr>
          <p:nvPr/>
        </p:nvSpPr>
        <p:spPr>
          <a:xfrm>
            <a:off x="1784760" y="15240"/>
            <a:ext cx="10392000" cy="94253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sz="3600" b="1" u="sng" dirty="0" smtClean="0">
                <a:solidFill>
                  <a:schemeClr val="accent4">
                    <a:lumMod val="50000"/>
                  </a:schemeClr>
                </a:solidFill>
              </a:rPr>
              <a:t>Desarrollo del Prototipo</a:t>
            </a:r>
            <a:endParaRPr lang="es-EC" sz="3600" b="1" u="sng" dirty="0">
              <a:solidFill>
                <a:schemeClr val="accent4">
                  <a:lumMod val="50000"/>
                </a:schemeClr>
              </a:solidFill>
            </a:endParaRPr>
          </a:p>
        </p:txBody>
      </p:sp>
      <p:sp>
        <p:nvSpPr>
          <p:cNvPr id="7" name="Flecha derecha 6">
            <a:hlinkClick r:id="rId7"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Flecha derecha 7">
            <a:hlinkClick r:id="rId8"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222326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D19C85F-8D3A-4464-91DE-6F3FB57289D2}"/>
              </a:ext>
            </a:extLst>
          </p:cNvPr>
          <p:cNvSpPr txBox="1">
            <a:spLocks/>
          </p:cNvSpPr>
          <p:nvPr/>
        </p:nvSpPr>
        <p:spPr>
          <a:xfrm>
            <a:off x="1590960" y="1088734"/>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S" sz="2400" b="1" dirty="0">
                <a:solidFill>
                  <a:schemeClr val="accent4"/>
                </a:solidFill>
              </a:rPr>
              <a:t>Interfaces</a:t>
            </a:r>
            <a:endParaRPr lang="es-EC" sz="2400" b="1" dirty="0">
              <a:solidFill>
                <a:schemeClr val="accent4"/>
              </a:solidFill>
            </a:endParaRPr>
          </a:p>
        </p:txBody>
      </p:sp>
      <p:pic>
        <p:nvPicPr>
          <p:cNvPr id="6" name="Imagen 5"/>
          <p:cNvPicPr/>
          <p:nvPr/>
        </p:nvPicPr>
        <p:blipFill>
          <a:blip r:embed="rId2"/>
          <a:stretch>
            <a:fillRect/>
          </a:stretch>
        </p:blipFill>
        <p:spPr>
          <a:xfrm>
            <a:off x="2553620" y="2409212"/>
            <a:ext cx="4265930" cy="2519680"/>
          </a:xfrm>
          <a:prstGeom prst="rect">
            <a:avLst/>
          </a:prstGeom>
        </p:spPr>
      </p:pic>
      <p:pic>
        <p:nvPicPr>
          <p:cNvPr id="7" name="Imagen 6"/>
          <p:cNvPicPr/>
          <p:nvPr/>
        </p:nvPicPr>
        <p:blipFill>
          <a:blip r:embed="rId3"/>
          <a:stretch>
            <a:fillRect/>
          </a:stretch>
        </p:blipFill>
        <p:spPr>
          <a:xfrm>
            <a:off x="8478796" y="2409212"/>
            <a:ext cx="1927654" cy="2519680"/>
          </a:xfrm>
          <a:prstGeom prst="rect">
            <a:avLst/>
          </a:prstGeom>
        </p:spPr>
      </p:pic>
      <p:sp>
        <p:nvSpPr>
          <p:cNvPr id="3" name="Rectángulo 2"/>
          <p:cNvSpPr/>
          <p:nvPr/>
        </p:nvSpPr>
        <p:spPr>
          <a:xfrm>
            <a:off x="5547481" y="5570207"/>
            <a:ext cx="2931315" cy="369332"/>
          </a:xfrm>
          <a:prstGeom prst="rect">
            <a:avLst/>
          </a:prstGeom>
        </p:spPr>
        <p:txBody>
          <a:bodyPr wrap="none">
            <a:spAutoFit/>
          </a:bodyPr>
          <a:lstStyle/>
          <a:p>
            <a:r>
              <a:rPr lang="es-EC" b="1" dirty="0">
                <a:latin typeface="Times New Roman" panose="02020603050405020304" pitchFamily="18" charset="0"/>
                <a:ea typeface="Times New Roman" panose="02020603050405020304" pitchFamily="18" charset="0"/>
              </a:rPr>
              <a:t>Interfaz </a:t>
            </a:r>
            <a:r>
              <a:rPr lang="es-EC" b="1" dirty="0" smtClean="0">
                <a:latin typeface="Times New Roman" panose="02020603050405020304" pitchFamily="18" charset="0"/>
                <a:ea typeface="Times New Roman" panose="02020603050405020304" pitchFamily="18" charset="0"/>
              </a:rPr>
              <a:t>Acceso al Prototipo</a:t>
            </a:r>
            <a:endParaRPr lang="es-EC" dirty="0"/>
          </a:p>
        </p:txBody>
      </p:sp>
      <p:sp>
        <p:nvSpPr>
          <p:cNvPr id="8" name="Título 1"/>
          <p:cNvSpPr txBox="1">
            <a:spLocks/>
          </p:cNvSpPr>
          <p:nvPr/>
        </p:nvSpPr>
        <p:spPr>
          <a:xfrm>
            <a:off x="1800000" y="0"/>
            <a:ext cx="10392000" cy="94253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sz="3600" b="1" u="sng" dirty="0" smtClean="0">
                <a:solidFill>
                  <a:schemeClr val="accent4">
                    <a:lumMod val="50000"/>
                  </a:schemeClr>
                </a:solidFill>
              </a:rPr>
              <a:t>Desarrollo del Prototipo</a:t>
            </a:r>
            <a:endParaRPr lang="es-EC" sz="3600" b="1" u="sng" dirty="0">
              <a:solidFill>
                <a:schemeClr val="accent4">
                  <a:lumMod val="50000"/>
                </a:schemeClr>
              </a:solidFill>
            </a:endParaRPr>
          </a:p>
        </p:txBody>
      </p:sp>
      <p:sp>
        <p:nvSpPr>
          <p:cNvPr id="9" name="Flecha derecha 8">
            <a:hlinkClick r:id="rId4"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Flecha derecha 9">
            <a:hlinkClick r:id="rId5"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315241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D19C85F-8D3A-4464-91DE-6F3FB57289D2}"/>
              </a:ext>
            </a:extLst>
          </p:cNvPr>
          <p:cNvSpPr txBox="1">
            <a:spLocks/>
          </p:cNvSpPr>
          <p:nvPr/>
        </p:nvSpPr>
        <p:spPr>
          <a:xfrm>
            <a:off x="1590960" y="1088734"/>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S" sz="2400" b="1" dirty="0">
                <a:solidFill>
                  <a:schemeClr val="accent4"/>
                </a:solidFill>
              </a:rPr>
              <a:t>Interfaces</a:t>
            </a:r>
            <a:endParaRPr lang="es-EC" sz="2400" b="1" dirty="0">
              <a:solidFill>
                <a:schemeClr val="accent4"/>
              </a:solidFill>
            </a:endParaRPr>
          </a:p>
        </p:txBody>
      </p:sp>
      <p:pic>
        <p:nvPicPr>
          <p:cNvPr id="8" name="Imagen 7"/>
          <p:cNvPicPr/>
          <p:nvPr/>
        </p:nvPicPr>
        <p:blipFill>
          <a:blip r:embed="rId2"/>
          <a:stretch>
            <a:fillRect/>
          </a:stretch>
        </p:blipFill>
        <p:spPr>
          <a:xfrm>
            <a:off x="1788671" y="2134091"/>
            <a:ext cx="9826679" cy="3999993"/>
          </a:xfrm>
          <a:prstGeom prst="rect">
            <a:avLst/>
          </a:prstGeom>
        </p:spPr>
      </p:pic>
      <p:sp>
        <p:nvSpPr>
          <p:cNvPr id="3" name="Rectángulo 2"/>
          <p:cNvSpPr/>
          <p:nvPr/>
        </p:nvSpPr>
        <p:spPr>
          <a:xfrm>
            <a:off x="4617343" y="6232941"/>
            <a:ext cx="4290662" cy="369332"/>
          </a:xfrm>
          <a:prstGeom prst="rect">
            <a:avLst/>
          </a:prstGeom>
        </p:spPr>
        <p:txBody>
          <a:bodyPr wrap="none">
            <a:spAutoFit/>
          </a:bodyPr>
          <a:lstStyle/>
          <a:p>
            <a:r>
              <a:rPr lang="es-EC" b="1" dirty="0">
                <a:latin typeface="Times New Roman" panose="02020603050405020304" pitchFamily="18" charset="0"/>
                <a:ea typeface="Times New Roman" panose="02020603050405020304" pitchFamily="18" charset="0"/>
              </a:rPr>
              <a:t>Interfaz Registro Información Académica</a:t>
            </a:r>
            <a:endParaRPr lang="es-EC" dirty="0"/>
          </a:p>
        </p:txBody>
      </p:sp>
      <p:sp>
        <p:nvSpPr>
          <p:cNvPr id="11" name="Título 1"/>
          <p:cNvSpPr txBox="1">
            <a:spLocks/>
          </p:cNvSpPr>
          <p:nvPr/>
        </p:nvSpPr>
        <p:spPr>
          <a:xfrm>
            <a:off x="1784760" y="15240"/>
            <a:ext cx="10392000" cy="94253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sz="3600" b="1" u="sng" dirty="0" smtClean="0">
                <a:solidFill>
                  <a:schemeClr val="accent4">
                    <a:lumMod val="50000"/>
                  </a:schemeClr>
                </a:solidFill>
              </a:rPr>
              <a:t>Desarrollo del Prototipo</a:t>
            </a:r>
            <a:endParaRPr lang="es-EC" sz="3600" b="1" u="sng" dirty="0">
              <a:solidFill>
                <a:schemeClr val="accent4">
                  <a:lumMod val="50000"/>
                </a:schemeClr>
              </a:solidFill>
            </a:endParaRPr>
          </a:p>
        </p:txBody>
      </p:sp>
      <p:sp>
        <p:nvSpPr>
          <p:cNvPr id="12" name="Flecha derecha 11">
            <a:hlinkClick r:id="rId3"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Flecha derecha 12">
            <a:hlinkClick r:id="rId4"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283420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D19C85F-8D3A-4464-91DE-6F3FB57289D2}"/>
              </a:ext>
            </a:extLst>
          </p:cNvPr>
          <p:cNvSpPr txBox="1">
            <a:spLocks/>
          </p:cNvSpPr>
          <p:nvPr/>
        </p:nvSpPr>
        <p:spPr>
          <a:xfrm>
            <a:off x="1590960" y="1088734"/>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S" sz="2400" b="1" dirty="0">
                <a:solidFill>
                  <a:schemeClr val="accent4"/>
                </a:solidFill>
              </a:rPr>
              <a:t>Interfaces</a:t>
            </a:r>
            <a:endParaRPr lang="es-EC" sz="2400" b="1" dirty="0">
              <a:solidFill>
                <a:schemeClr val="accent4"/>
              </a:solidFill>
            </a:endParaRPr>
          </a:p>
        </p:txBody>
      </p:sp>
      <p:pic>
        <p:nvPicPr>
          <p:cNvPr id="9" name="Imagen 8"/>
          <p:cNvPicPr/>
          <p:nvPr/>
        </p:nvPicPr>
        <p:blipFill>
          <a:blip r:embed="rId2"/>
          <a:stretch>
            <a:fillRect/>
          </a:stretch>
        </p:blipFill>
        <p:spPr>
          <a:xfrm>
            <a:off x="1710618" y="2003132"/>
            <a:ext cx="9880020" cy="4105187"/>
          </a:xfrm>
          <a:prstGeom prst="rect">
            <a:avLst/>
          </a:prstGeom>
        </p:spPr>
      </p:pic>
      <p:sp>
        <p:nvSpPr>
          <p:cNvPr id="10" name="Rectángulo 9"/>
          <p:cNvSpPr/>
          <p:nvPr/>
        </p:nvSpPr>
        <p:spPr>
          <a:xfrm>
            <a:off x="5523504" y="6281318"/>
            <a:ext cx="2922723" cy="369332"/>
          </a:xfrm>
          <a:prstGeom prst="rect">
            <a:avLst/>
          </a:prstGeom>
        </p:spPr>
        <p:txBody>
          <a:bodyPr wrap="none">
            <a:spAutoFit/>
          </a:bodyPr>
          <a:lstStyle/>
          <a:p>
            <a:r>
              <a:rPr lang="es-EC" b="1" dirty="0">
                <a:latin typeface="Times New Roman" panose="02020603050405020304" pitchFamily="18" charset="0"/>
                <a:ea typeface="Times New Roman" panose="02020603050405020304" pitchFamily="18" charset="0"/>
              </a:rPr>
              <a:t>Interfaz Asignación de Aula</a:t>
            </a:r>
            <a:endParaRPr lang="es-EC" dirty="0"/>
          </a:p>
        </p:txBody>
      </p:sp>
      <p:sp>
        <p:nvSpPr>
          <p:cNvPr id="11" name="Título 1"/>
          <p:cNvSpPr txBox="1">
            <a:spLocks/>
          </p:cNvSpPr>
          <p:nvPr/>
        </p:nvSpPr>
        <p:spPr>
          <a:xfrm>
            <a:off x="1784760" y="15240"/>
            <a:ext cx="10392000" cy="94253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sz="3600" b="1" u="sng" dirty="0" smtClean="0">
                <a:solidFill>
                  <a:schemeClr val="accent4">
                    <a:lumMod val="50000"/>
                  </a:schemeClr>
                </a:solidFill>
              </a:rPr>
              <a:t>Desarrollo del Prototipo</a:t>
            </a:r>
            <a:endParaRPr lang="es-EC" sz="3600" b="1" u="sng" dirty="0">
              <a:solidFill>
                <a:schemeClr val="accent4">
                  <a:lumMod val="50000"/>
                </a:schemeClr>
              </a:solidFill>
            </a:endParaRPr>
          </a:p>
        </p:txBody>
      </p:sp>
      <p:sp>
        <p:nvSpPr>
          <p:cNvPr id="12" name="Flecha derecha 11">
            <a:hlinkClick r:id="rId3"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Flecha derecha 12">
            <a:hlinkClick r:id="rId4"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148683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DDFE74-0553-4624-87A2-26F8CBAB3D11}"/>
              </a:ext>
            </a:extLst>
          </p:cNvPr>
          <p:cNvSpPr>
            <a:spLocks noGrp="1"/>
          </p:cNvSpPr>
          <p:nvPr>
            <p:ph type="title"/>
          </p:nvPr>
        </p:nvSpPr>
        <p:spPr>
          <a:xfrm>
            <a:off x="1656555" y="0"/>
            <a:ext cx="10018713" cy="1752599"/>
          </a:xfrm>
        </p:spPr>
        <p:txBody>
          <a:bodyPr>
            <a:normAutofit/>
          </a:bodyPr>
          <a:lstStyle/>
          <a:p>
            <a:r>
              <a:rPr lang="es-EC" b="1" dirty="0"/>
              <a:t>Agenda</a:t>
            </a:r>
          </a:p>
        </p:txBody>
      </p:sp>
      <p:sp>
        <p:nvSpPr>
          <p:cNvPr id="3" name="Marcador de contenido 2">
            <a:extLst>
              <a:ext uri="{FF2B5EF4-FFF2-40B4-BE49-F238E27FC236}">
                <a16:creationId xmlns:a16="http://schemas.microsoft.com/office/drawing/2014/main" id="{8D4F114F-F9EB-4DDE-BF79-170F201E42D3}"/>
              </a:ext>
            </a:extLst>
          </p:cNvPr>
          <p:cNvSpPr>
            <a:spLocks noGrp="1"/>
          </p:cNvSpPr>
          <p:nvPr>
            <p:ph idx="1"/>
          </p:nvPr>
        </p:nvSpPr>
        <p:spPr>
          <a:xfrm>
            <a:off x="1656555" y="1408671"/>
            <a:ext cx="10018713" cy="5449329"/>
          </a:xfrm>
        </p:spPr>
        <p:txBody>
          <a:bodyPr>
            <a:normAutofit/>
          </a:bodyPr>
          <a:lstStyle/>
          <a:p>
            <a:r>
              <a:rPr lang="es-EC" sz="2800" b="1" dirty="0">
                <a:solidFill>
                  <a:schemeClr val="bg1">
                    <a:lumMod val="85000"/>
                  </a:schemeClr>
                </a:solidFill>
              </a:rPr>
              <a:t>Planteamiento del Problema</a:t>
            </a:r>
            <a:endParaRPr lang="es-EC" sz="2800" b="1" dirty="0">
              <a:solidFill>
                <a:schemeClr val="bg1">
                  <a:lumMod val="85000"/>
                </a:schemeClr>
              </a:solidFill>
              <a:hlinkClick r:id="rId2" action="ppaction://hlinksldjump"/>
            </a:endParaRPr>
          </a:p>
          <a:p>
            <a:r>
              <a:rPr lang="es-EC" sz="2800" b="1" dirty="0">
                <a:solidFill>
                  <a:schemeClr val="bg1">
                    <a:lumMod val="85000"/>
                  </a:schemeClr>
                </a:solidFill>
              </a:rPr>
              <a:t>Fundamento Teórico</a:t>
            </a:r>
          </a:p>
          <a:p>
            <a:r>
              <a:rPr lang="es-EC" sz="2800" b="1" dirty="0">
                <a:solidFill>
                  <a:schemeClr val="bg1">
                    <a:lumMod val="85000"/>
                  </a:schemeClr>
                </a:solidFill>
              </a:rPr>
              <a:t>Objetivos</a:t>
            </a:r>
          </a:p>
          <a:p>
            <a:r>
              <a:rPr lang="es-EC" sz="2800" b="1" dirty="0">
                <a:solidFill>
                  <a:schemeClr val="bg1">
                    <a:lumMod val="85000"/>
                  </a:schemeClr>
                </a:solidFill>
              </a:rPr>
              <a:t>Minería de Datos</a:t>
            </a:r>
          </a:p>
          <a:p>
            <a:r>
              <a:rPr lang="es-EC" sz="2800" b="1" dirty="0">
                <a:solidFill>
                  <a:schemeClr val="bg1">
                    <a:lumMod val="85000"/>
                  </a:schemeClr>
                </a:solidFill>
              </a:rPr>
              <a:t>Desarrollo</a:t>
            </a:r>
          </a:p>
          <a:p>
            <a:r>
              <a:rPr lang="es-EC" sz="2800" b="1" dirty="0">
                <a:solidFill>
                  <a:schemeClr val="accent4">
                    <a:lumMod val="50000"/>
                  </a:schemeClr>
                </a:solidFill>
              </a:rPr>
              <a:t>Pruebas y Resultados</a:t>
            </a:r>
          </a:p>
          <a:p>
            <a:r>
              <a:rPr lang="es-EC" sz="2800" b="1" dirty="0">
                <a:solidFill>
                  <a:schemeClr val="accent4">
                    <a:lumMod val="50000"/>
                  </a:schemeClr>
                </a:solidFill>
              </a:rPr>
              <a:t>Conclusiones y Recomendaciones</a:t>
            </a:r>
            <a:endParaRPr lang="es-EC" sz="2800" b="1" dirty="0">
              <a:solidFill>
                <a:schemeClr val="accent4">
                  <a:lumMod val="50000"/>
                </a:schemeClr>
              </a:solidFill>
              <a:hlinkClick r:id="rId2" action="ppaction://hlinksldjump"/>
            </a:endParaRPr>
          </a:p>
          <a:p>
            <a:endParaRPr lang="es-EC" sz="2800" dirty="0">
              <a:hlinkClick r:id="rId2" action="ppaction://hlinksldjump"/>
            </a:endParaRPr>
          </a:p>
          <a:p>
            <a:endParaRPr lang="es-EC" sz="2800" dirty="0">
              <a:hlinkClick r:id="rId2" action="ppaction://hlinksldjump"/>
            </a:endParaRPr>
          </a:p>
        </p:txBody>
      </p:sp>
      <p:sp>
        <p:nvSpPr>
          <p:cNvPr id="4" name="Flecha derecha 3">
            <a:hlinkClick r:id="rId3"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Flecha derecha 4">
            <a:hlinkClick r:id="rId4"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33402710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486000" y="0"/>
            <a:ext cx="9722076" cy="828263"/>
          </a:xfrm>
        </p:spPr>
        <p:txBody>
          <a:bodyPr>
            <a:normAutofit/>
          </a:bodyPr>
          <a:lstStyle/>
          <a:p>
            <a:pPr algn="r"/>
            <a:r>
              <a:rPr lang="es-ES" sz="3600" b="1" u="sng" dirty="0" smtClean="0">
                <a:solidFill>
                  <a:schemeClr val="accent4">
                    <a:lumMod val="50000"/>
                  </a:schemeClr>
                </a:solidFill>
              </a:rPr>
              <a:t>Pruebas y Resultados</a:t>
            </a:r>
            <a:endParaRPr lang="es-EC" sz="3600" b="1" u="sng" dirty="0">
              <a:solidFill>
                <a:schemeClr val="accent4">
                  <a:lumMod val="50000"/>
                </a:schemeClr>
              </a:solidFill>
            </a:endParaRPr>
          </a:p>
        </p:txBody>
      </p:sp>
      <p:pic>
        <p:nvPicPr>
          <p:cNvPr id="8" name="Imagen 7"/>
          <p:cNvPicPr/>
          <p:nvPr/>
        </p:nvPicPr>
        <p:blipFill>
          <a:blip r:embed="rId2"/>
          <a:stretch>
            <a:fillRect/>
          </a:stretch>
        </p:blipFill>
        <p:spPr>
          <a:xfrm>
            <a:off x="1556360" y="2263604"/>
            <a:ext cx="3124200" cy="1800000"/>
          </a:xfrm>
          <a:prstGeom prst="rect">
            <a:avLst/>
          </a:prstGeom>
        </p:spPr>
      </p:pic>
      <p:pic>
        <p:nvPicPr>
          <p:cNvPr id="11" name="Imagen 10"/>
          <p:cNvPicPr/>
          <p:nvPr/>
        </p:nvPicPr>
        <p:blipFill>
          <a:blip r:embed="rId3"/>
          <a:stretch>
            <a:fillRect/>
          </a:stretch>
        </p:blipFill>
        <p:spPr>
          <a:xfrm>
            <a:off x="4680560" y="3018925"/>
            <a:ext cx="3088640" cy="1800000"/>
          </a:xfrm>
          <a:prstGeom prst="rect">
            <a:avLst/>
          </a:prstGeom>
        </p:spPr>
      </p:pic>
      <p:pic>
        <p:nvPicPr>
          <p:cNvPr id="12" name="Imagen 11"/>
          <p:cNvPicPr/>
          <p:nvPr/>
        </p:nvPicPr>
        <p:blipFill>
          <a:blip r:embed="rId4"/>
          <a:stretch>
            <a:fillRect/>
          </a:stretch>
        </p:blipFill>
        <p:spPr>
          <a:xfrm>
            <a:off x="8125435" y="4818925"/>
            <a:ext cx="2767965" cy="1800000"/>
          </a:xfrm>
          <a:prstGeom prst="rect">
            <a:avLst/>
          </a:prstGeom>
        </p:spPr>
      </p:pic>
      <p:sp>
        <p:nvSpPr>
          <p:cNvPr id="5" name="Rectángulo 4"/>
          <p:cNvSpPr/>
          <p:nvPr/>
        </p:nvSpPr>
        <p:spPr>
          <a:xfrm>
            <a:off x="3369398" y="1789051"/>
            <a:ext cx="4399802" cy="646331"/>
          </a:xfrm>
          <a:prstGeom prst="rect">
            <a:avLst/>
          </a:prstGeom>
        </p:spPr>
        <p:txBody>
          <a:bodyPr wrap="square">
            <a:spAutoFit/>
          </a:bodyPr>
          <a:lstStyle/>
          <a:p>
            <a:pPr indent="252095" algn="just">
              <a:lnSpc>
                <a:spcPct val="200000"/>
              </a:lnSpc>
              <a:spcAft>
                <a:spcPts val="0"/>
              </a:spcAft>
            </a:pPr>
            <a:r>
              <a:rPr lang="es-EC" b="1" dirty="0" smtClean="0">
                <a:latin typeface="+mj-lt"/>
                <a:ea typeface="Times New Roman" panose="02020603050405020304" pitchFamily="18" charset="0"/>
              </a:rPr>
              <a:t>Comunicación </a:t>
            </a:r>
            <a:r>
              <a:rPr lang="es-EC" b="1" dirty="0">
                <a:latin typeface="+mj-lt"/>
                <a:ea typeface="Times New Roman" panose="02020603050405020304" pitchFamily="18" charset="0"/>
              </a:rPr>
              <a:t>Oral y </a:t>
            </a:r>
            <a:r>
              <a:rPr lang="es-EC" b="1" dirty="0" smtClean="0">
                <a:latin typeface="+mj-lt"/>
                <a:ea typeface="Times New Roman" panose="02020603050405020304" pitchFamily="18" charset="0"/>
              </a:rPr>
              <a:t>Escrita</a:t>
            </a:r>
            <a:endParaRPr lang="es-EC" dirty="0">
              <a:latin typeface="+mj-lt"/>
              <a:ea typeface="Times New Roman" panose="02020603050405020304" pitchFamily="18" charset="0"/>
            </a:endParaRPr>
          </a:p>
        </p:txBody>
      </p:sp>
      <p:sp>
        <p:nvSpPr>
          <p:cNvPr id="6" name="Rectángulo 5"/>
          <p:cNvSpPr/>
          <p:nvPr/>
        </p:nvSpPr>
        <p:spPr>
          <a:xfrm>
            <a:off x="5762730" y="2420672"/>
            <a:ext cx="5324101" cy="646331"/>
          </a:xfrm>
          <a:prstGeom prst="rect">
            <a:avLst/>
          </a:prstGeom>
        </p:spPr>
        <p:txBody>
          <a:bodyPr wrap="square">
            <a:spAutoFit/>
          </a:bodyPr>
          <a:lstStyle/>
          <a:p>
            <a:pPr indent="252095" algn="just">
              <a:lnSpc>
                <a:spcPct val="200000"/>
              </a:lnSpc>
              <a:spcAft>
                <a:spcPts val="0"/>
              </a:spcAft>
            </a:pPr>
            <a:r>
              <a:rPr lang="es-EC" b="1" dirty="0" smtClean="0">
                <a:latin typeface="+mj-lt"/>
                <a:ea typeface="Times New Roman" panose="02020603050405020304" pitchFamily="18" charset="0"/>
              </a:rPr>
              <a:t>Metodología </a:t>
            </a:r>
            <a:r>
              <a:rPr lang="es-EC" b="1" dirty="0">
                <a:latin typeface="+mj-lt"/>
                <a:ea typeface="Times New Roman" panose="02020603050405020304" pitchFamily="18" charset="0"/>
              </a:rPr>
              <a:t>de la  Investigación Científica</a:t>
            </a:r>
          </a:p>
        </p:txBody>
      </p:sp>
      <p:sp>
        <p:nvSpPr>
          <p:cNvPr id="13" name="Rectángulo 12"/>
          <p:cNvSpPr/>
          <p:nvPr/>
        </p:nvSpPr>
        <p:spPr>
          <a:xfrm>
            <a:off x="8727980" y="4474746"/>
            <a:ext cx="2918428" cy="369332"/>
          </a:xfrm>
          <a:prstGeom prst="rect">
            <a:avLst/>
          </a:prstGeom>
        </p:spPr>
        <p:txBody>
          <a:bodyPr wrap="none">
            <a:spAutoFit/>
          </a:bodyPr>
          <a:lstStyle/>
          <a:p>
            <a:r>
              <a:rPr lang="es-EC" b="1" dirty="0" smtClean="0">
                <a:latin typeface="+mj-lt"/>
                <a:ea typeface="Times New Roman" panose="02020603050405020304" pitchFamily="18" charset="0"/>
              </a:rPr>
              <a:t>Apreciación </a:t>
            </a:r>
            <a:r>
              <a:rPr lang="es-EC" b="1" dirty="0">
                <a:latin typeface="+mj-lt"/>
                <a:ea typeface="Times New Roman" panose="02020603050405020304" pitchFamily="18" charset="0"/>
              </a:rPr>
              <a:t>de la Escultura</a:t>
            </a:r>
            <a:endParaRPr lang="es-EC" dirty="0">
              <a:latin typeface="+mj-lt"/>
            </a:endParaRPr>
          </a:p>
        </p:txBody>
      </p:sp>
      <p:sp>
        <p:nvSpPr>
          <p:cNvPr id="14" name="Título 1">
            <a:extLst>
              <a:ext uri="{FF2B5EF4-FFF2-40B4-BE49-F238E27FC236}">
                <a16:creationId xmlns:a16="http://schemas.microsoft.com/office/drawing/2014/main" id="{1D19C85F-8D3A-4464-91DE-6F3FB57289D2}"/>
              </a:ext>
            </a:extLst>
          </p:cNvPr>
          <p:cNvSpPr txBox="1">
            <a:spLocks/>
          </p:cNvSpPr>
          <p:nvPr/>
        </p:nvSpPr>
        <p:spPr>
          <a:xfrm>
            <a:off x="1590960" y="1088734"/>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S" sz="2400" b="1" dirty="0" smtClean="0">
                <a:solidFill>
                  <a:srgbClr val="0070C0"/>
                </a:solidFill>
              </a:rPr>
              <a:t>Pruebas de Asignación de Aulas </a:t>
            </a:r>
            <a:endParaRPr lang="es-EC" sz="2400" b="1" dirty="0">
              <a:solidFill>
                <a:srgbClr val="0070C0"/>
              </a:solidFill>
            </a:endParaRPr>
          </a:p>
        </p:txBody>
      </p:sp>
      <p:sp>
        <p:nvSpPr>
          <p:cNvPr id="10" name="Flecha derecha 9">
            <a:hlinkClick r:id="rId5"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5" name="Flecha derecha 14">
            <a:hlinkClick r:id="rId6"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150367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Imagen 10"/>
          <p:cNvPicPr/>
          <p:nvPr/>
        </p:nvPicPr>
        <p:blipFill>
          <a:blip r:embed="rId2"/>
          <a:stretch>
            <a:fillRect/>
          </a:stretch>
        </p:blipFill>
        <p:spPr>
          <a:xfrm>
            <a:off x="4773407" y="3792224"/>
            <a:ext cx="3052445" cy="1800000"/>
          </a:xfrm>
          <a:prstGeom prst="rect">
            <a:avLst/>
          </a:prstGeom>
        </p:spPr>
      </p:pic>
      <p:pic>
        <p:nvPicPr>
          <p:cNvPr id="14" name="Marcador de contenido 13"/>
          <p:cNvPicPr>
            <a:picLocks noGrp="1"/>
          </p:cNvPicPr>
          <p:nvPr>
            <p:ph idx="1"/>
          </p:nvPr>
        </p:nvPicPr>
        <p:blipFill>
          <a:blip r:embed="rId3"/>
          <a:stretch>
            <a:fillRect/>
          </a:stretch>
        </p:blipFill>
        <p:spPr>
          <a:xfrm>
            <a:off x="1765008" y="2065919"/>
            <a:ext cx="3351600" cy="1800000"/>
          </a:xfrm>
          <a:prstGeom prst="rect">
            <a:avLst/>
          </a:prstGeom>
        </p:spPr>
      </p:pic>
      <p:pic>
        <p:nvPicPr>
          <p:cNvPr id="15" name="Imagen 14"/>
          <p:cNvPicPr/>
          <p:nvPr/>
        </p:nvPicPr>
        <p:blipFill>
          <a:blip r:embed="rId4"/>
          <a:stretch>
            <a:fillRect/>
          </a:stretch>
        </p:blipFill>
        <p:spPr>
          <a:xfrm>
            <a:off x="8360040" y="5046962"/>
            <a:ext cx="3351530" cy="1800000"/>
          </a:xfrm>
          <a:prstGeom prst="rect">
            <a:avLst/>
          </a:prstGeom>
        </p:spPr>
      </p:pic>
      <p:sp>
        <p:nvSpPr>
          <p:cNvPr id="16" name="Rectángulo 15"/>
          <p:cNvSpPr/>
          <p:nvPr/>
        </p:nvSpPr>
        <p:spPr>
          <a:xfrm>
            <a:off x="3647715" y="2052660"/>
            <a:ext cx="6096000" cy="646331"/>
          </a:xfrm>
          <a:prstGeom prst="rect">
            <a:avLst/>
          </a:prstGeom>
        </p:spPr>
        <p:txBody>
          <a:bodyPr>
            <a:spAutoFit/>
          </a:bodyPr>
          <a:lstStyle/>
          <a:p>
            <a:pPr indent="252095" algn="just">
              <a:lnSpc>
                <a:spcPct val="200000"/>
              </a:lnSpc>
              <a:spcAft>
                <a:spcPts val="0"/>
              </a:spcAft>
            </a:pPr>
            <a:r>
              <a:rPr lang="es-EC" b="1" i="1" dirty="0" smtClean="0">
                <a:ea typeface="Times New Roman" panose="02020603050405020304" pitchFamily="18" charset="0"/>
              </a:rPr>
              <a:t>Algebra Lineal</a:t>
            </a:r>
            <a:endParaRPr lang="es-EC" b="1" i="1" dirty="0">
              <a:ea typeface="Times New Roman" panose="02020603050405020304" pitchFamily="18" charset="0"/>
            </a:endParaRPr>
          </a:p>
        </p:txBody>
      </p:sp>
      <p:sp>
        <p:nvSpPr>
          <p:cNvPr id="17" name="Rectángulo 16"/>
          <p:cNvSpPr/>
          <p:nvPr/>
        </p:nvSpPr>
        <p:spPr>
          <a:xfrm>
            <a:off x="3939805" y="3681253"/>
            <a:ext cx="6096000" cy="369332"/>
          </a:xfrm>
          <a:prstGeom prst="rect">
            <a:avLst/>
          </a:prstGeom>
        </p:spPr>
        <p:txBody>
          <a:bodyPr>
            <a:spAutoFit/>
          </a:bodyPr>
          <a:lstStyle/>
          <a:p>
            <a:pPr algn="ctr">
              <a:spcAft>
                <a:spcPts val="1000"/>
              </a:spcAft>
            </a:pPr>
            <a:r>
              <a:rPr lang="es-ES_tradnl" b="1" i="1" dirty="0" smtClean="0">
                <a:ea typeface="Times New Roman" panose="02020603050405020304" pitchFamily="18" charset="0"/>
              </a:rPr>
              <a:t>Cálculo Vectorial</a:t>
            </a:r>
            <a:endParaRPr lang="es-EC" b="1" i="1" dirty="0">
              <a:ea typeface="Times New Roman" panose="02020603050405020304" pitchFamily="18" charset="0"/>
            </a:endParaRPr>
          </a:p>
        </p:txBody>
      </p:sp>
      <p:sp>
        <p:nvSpPr>
          <p:cNvPr id="18" name="Rectángulo 17"/>
          <p:cNvSpPr/>
          <p:nvPr/>
        </p:nvSpPr>
        <p:spPr>
          <a:xfrm>
            <a:off x="9120948" y="4537032"/>
            <a:ext cx="1245534" cy="568745"/>
          </a:xfrm>
          <a:prstGeom prst="rect">
            <a:avLst/>
          </a:prstGeom>
        </p:spPr>
        <p:txBody>
          <a:bodyPr wrap="none">
            <a:spAutoFit/>
          </a:bodyPr>
          <a:lstStyle/>
          <a:p>
            <a:pPr indent="252095" algn="just">
              <a:lnSpc>
                <a:spcPct val="200000"/>
              </a:lnSpc>
              <a:spcAft>
                <a:spcPts val="0"/>
              </a:spcAft>
            </a:pPr>
            <a:r>
              <a:rPr lang="es-EC" b="1" i="1" dirty="0" smtClean="0">
                <a:ea typeface="Times New Roman" panose="02020603050405020304" pitchFamily="18" charset="0"/>
              </a:rPr>
              <a:t>Química</a:t>
            </a:r>
            <a:endParaRPr lang="es-EC" b="1" i="1" dirty="0">
              <a:ea typeface="Times New Roman" panose="02020603050405020304" pitchFamily="18" charset="0"/>
            </a:endParaRPr>
          </a:p>
        </p:txBody>
      </p:sp>
      <p:sp>
        <p:nvSpPr>
          <p:cNvPr id="19" name="Título 1">
            <a:extLst>
              <a:ext uri="{FF2B5EF4-FFF2-40B4-BE49-F238E27FC236}">
                <a16:creationId xmlns:a16="http://schemas.microsoft.com/office/drawing/2014/main" id="{1D19C85F-8D3A-4464-91DE-6F3FB57289D2}"/>
              </a:ext>
            </a:extLst>
          </p:cNvPr>
          <p:cNvSpPr txBox="1">
            <a:spLocks/>
          </p:cNvSpPr>
          <p:nvPr/>
        </p:nvSpPr>
        <p:spPr>
          <a:xfrm>
            <a:off x="1590960" y="1088734"/>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S" sz="2400" b="1" dirty="0" smtClean="0">
                <a:solidFill>
                  <a:schemeClr val="accent4"/>
                </a:solidFill>
              </a:rPr>
              <a:t>Pruebas de Asignación de Aulas </a:t>
            </a:r>
            <a:endParaRPr lang="es-EC" sz="2400" b="1" dirty="0">
              <a:solidFill>
                <a:schemeClr val="accent4"/>
              </a:solidFill>
            </a:endParaRPr>
          </a:p>
        </p:txBody>
      </p:sp>
      <p:sp>
        <p:nvSpPr>
          <p:cNvPr id="10" name="Título 1"/>
          <p:cNvSpPr>
            <a:spLocks noGrp="1"/>
          </p:cNvSpPr>
          <p:nvPr>
            <p:ph type="title"/>
          </p:nvPr>
        </p:nvSpPr>
        <p:spPr>
          <a:xfrm>
            <a:off x="2486000" y="0"/>
            <a:ext cx="9722076" cy="828263"/>
          </a:xfrm>
        </p:spPr>
        <p:txBody>
          <a:bodyPr>
            <a:normAutofit/>
          </a:bodyPr>
          <a:lstStyle/>
          <a:p>
            <a:pPr algn="r"/>
            <a:r>
              <a:rPr lang="es-ES" sz="3600" b="1" u="sng" dirty="0" smtClean="0">
                <a:solidFill>
                  <a:schemeClr val="accent4">
                    <a:lumMod val="50000"/>
                  </a:schemeClr>
                </a:solidFill>
              </a:rPr>
              <a:t>Pruebas y Resultados</a:t>
            </a:r>
            <a:endParaRPr lang="es-EC" sz="3600" b="1" u="sng" dirty="0">
              <a:solidFill>
                <a:schemeClr val="accent4">
                  <a:lumMod val="50000"/>
                </a:schemeClr>
              </a:solidFill>
            </a:endParaRPr>
          </a:p>
        </p:txBody>
      </p:sp>
      <p:sp>
        <p:nvSpPr>
          <p:cNvPr id="12" name="Flecha derecha 11">
            <a:hlinkClick r:id="rId5"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Flecha derecha 12">
            <a:hlinkClick r:id="rId6"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48581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529650825"/>
              </p:ext>
            </p:extLst>
          </p:nvPr>
        </p:nvGraphicFramePr>
        <p:xfrm>
          <a:off x="1786596" y="2015116"/>
          <a:ext cx="10030266" cy="4362378"/>
        </p:xfrm>
        <a:graphic>
          <a:graphicData uri="http://schemas.openxmlformats.org/drawingml/2006/table">
            <a:tbl>
              <a:tblPr firstRow="1" firstCol="1" bandRow="1">
                <a:tableStyleId>{2D5ABB26-0587-4C30-8999-92F81FD0307C}</a:tableStyleId>
              </a:tblPr>
              <a:tblGrid>
                <a:gridCol w="1671711">
                  <a:extLst>
                    <a:ext uri="{9D8B030D-6E8A-4147-A177-3AD203B41FA5}">
                      <a16:colId xmlns:a16="http://schemas.microsoft.com/office/drawing/2014/main" val="20000"/>
                    </a:ext>
                  </a:extLst>
                </a:gridCol>
                <a:gridCol w="1671711">
                  <a:extLst>
                    <a:ext uri="{9D8B030D-6E8A-4147-A177-3AD203B41FA5}">
                      <a16:colId xmlns:a16="http://schemas.microsoft.com/office/drawing/2014/main" val="20001"/>
                    </a:ext>
                  </a:extLst>
                </a:gridCol>
                <a:gridCol w="1671711">
                  <a:extLst>
                    <a:ext uri="{9D8B030D-6E8A-4147-A177-3AD203B41FA5}">
                      <a16:colId xmlns:a16="http://schemas.microsoft.com/office/drawing/2014/main" val="20002"/>
                    </a:ext>
                  </a:extLst>
                </a:gridCol>
                <a:gridCol w="1671711">
                  <a:extLst>
                    <a:ext uri="{9D8B030D-6E8A-4147-A177-3AD203B41FA5}">
                      <a16:colId xmlns:a16="http://schemas.microsoft.com/office/drawing/2014/main" val="20003"/>
                    </a:ext>
                  </a:extLst>
                </a:gridCol>
                <a:gridCol w="1671711">
                  <a:extLst>
                    <a:ext uri="{9D8B030D-6E8A-4147-A177-3AD203B41FA5}">
                      <a16:colId xmlns:a16="http://schemas.microsoft.com/office/drawing/2014/main" val="20004"/>
                    </a:ext>
                  </a:extLst>
                </a:gridCol>
                <a:gridCol w="1671711">
                  <a:extLst>
                    <a:ext uri="{9D8B030D-6E8A-4147-A177-3AD203B41FA5}">
                      <a16:colId xmlns:a16="http://schemas.microsoft.com/office/drawing/2014/main" val="20005"/>
                    </a:ext>
                  </a:extLst>
                </a:gridCol>
              </a:tblGrid>
              <a:tr h="548765">
                <a:tc rowSpan="2">
                  <a:txBody>
                    <a:bodyPr/>
                    <a:lstStyle/>
                    <a:p>
                      <a:pPr algn="ctr">
                        <a:lnSpc>
                          <a:spcPct val="107000"/>
                        </a:lnSpc>
                        <a:spcAft>
                          <a:spcPts val="0"/>
                        </a:spcAft>
                      </a:pPr>
                      <a:r>
                        <a:rPr lang="es-EC" sz="1600" b="1" dirty="0">
                          <a:effectLst/>
                        </a:rPr>
                        <a:t>Asignatura</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rowSpan="2">
                  <a:txBody>
                    <a:bodyPr/>
                    <a:lstStyle/>
                    <a:p>
                      <a:pPr algn="ctr">
                        <a:lnSpc>
                          <a:spcPct val="107000"/>
                        </a:lnSpc>
                        <a:spcAft>
                          <a:spcPts val="0"/>
                        </a:spcAft>
                      </a:pPr>
                      <a:r>
                        <a:rPr lang="es-EC" sz="1600" b="1" dirty="0">
                          <a:effectLst/>
                        </a:rPr>
                        <a:t>Matriculados</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gridSpan="2">
                  <a:txBody>
                    <a:bodyPr/>
                    <a:lstStyle/>
                    <a:p>
                      <a:pPr algn="ctr">
                        <a:lnSpc>
                          <a:spcPct val="107000"/>
                        </a:lnSpc>
                        <a:spcAft>
                          <a:spcPts val="0"/>
                        </a:spcAft>
                      </a:pPr>
                      <a:r>
                        <a:rPr lang="es-EC" sz="1600" b="1" dirty="0">
                          <a:effectLst/>
                        </a:rPr>
                        <a:t>Asignación Manual</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5">
                        <a:lumMod val="40000"/>
                        <a:lumOff val="60000"/>
                      </a:schemeClr>
                    </a:solidFill>
                  </a:tcPr>
                </a:tc>
                <a:tc hMerge="1">
                  <a:txBody>
                    <a:bodyPr/>
                    <a:lstStyle/>
                    <a:p>
                      <a:endParaRPr lang="es-EC"/>
                    </a:p>
                  </a:txBody>
                  <a:tcPr/>
                </a:tc>
                <a:tc gridSpan="2">
                  <a:txBody>
                    <a:bodyPr/>
                    <a:lstStyle/>
                    <a:p>
                      <a:pPr marL="0" algn="ctr" defTabSz="457200" rtl="0" eaLnBrk="1" latinLnBrk="0" hangingPunct="1">
                        <a:lnSpc>
                          <a:spcPct val="107000"/>
                        </a:lnSpc>
                        <a:spcAft>
                          <a:spcPts val="0"/>
                        </a:spcAft>
                      </a:pPr>
                      <a:r>
                        <a:rPr lang="es-EC" sz="1600" b="1" kern="1200" dirty="0" smtClean="0">
                          <a:solidFill>
                            <a:schemeClr val="tx1"/>
                          </a:solidFill>
                          <a:effectLst/>
                          <a:latin typeface="+mn-lt"/>
                          <a:ea typeface="+mn-ea"/>
                          <a:cs typeface="+mn-cs"/>
                        </a:rPr>
                        <a:t>Asignación Prototipo</a:t>
                      </a:r>
                      <a:r>
                        <a:rPr lang="es-EC" sz="1600" b="1" dirty="0">
                          <a:effectLst/>
                        </a:rPr>
                        <a:t> </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2">
                        <a:lumMod val="20000"/>
                        <a:lumOff val="80000"/>
                      </a:schemeClr>
                    </a:solidFill>
                  </a:tcPr>
                </a:tc>
                <a:tc hMerge="1">
                  <a:txBody>
                    <a:bodyPr/>
                    <a:lstStyle/>
                    <a:p>
                      <a:endParaRPr lang="es-EC"/>
                    </a:p>
                  </a:txBody>
                  <a:tcPr/>
                </a:tc>
                <a:extLst>
                  <a:ext uri="{0D108BD9-81ED-4DB2-BD59-A6C34878D82A}">
                    <a16:rowId xmlns:a16="http://schemas.microsoft.com/office/drawing/2014/main" val="10000"/>
                  </a:ext>
                </a:extLst>
              </a:tr>
              <a:tr h="548765">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600" b="1" dirty="0">
                          <a:effectLst/>
                        </a:rPr>
                        <a:t>Capacidad Aula Asignada</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es-EC" sz="1600" b="1" dirty="0">
                          <a:effectLst/>
                        </a:rPr>
                        <a:t>Puestos Subutilizados</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es-EC" sz="1600" b="1" dirty="0">
                          <a:effectLst/>
                        </a:rPr>
                        <a:t>Capacidad Aula Asignada</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es-EC" sz="1600" b="1" dirty="0">
                          <a:effectLst/>
                        </a:rPr>
                        <a:t>Puestos Subutilizados </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548765">
                <a:tc>
                  <a:txBody>
                    <a:bodyPr/>
                    <a:lstStyle/>
                    <a:p>
                      <a:pPr algn="ctr">
                        <a:lnSpc>
                          <a:spcPct val="107000"/>
                        </a:lnSpc>
                        <a:spcAft>
                          <a:spcPts val="0"/>
                        </a:spcAft>
                      </a:pPr>
                      <a:r>
                        <a:rPr lang="es-EC" sz="1600" b="1" dirty="0">
                          <a:effectLst/>
                        </a:rPr>
                        <a:t>Comunicación oral y escrita</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107000"/>
                        </a:lnSpc>
                        <a:spcAft>
                          <a:spcPts val="0"/>
                        </a:spcAft>
                      </a:pPr>
                      <a:r>
                        <a:rPr lang="es-EC" sz="1800" dirty="0">
                          <a:effectLst/>
                        </a:rPr>
                        <a:t>16</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es-EC" sz="1800" dirty="0">
                          <a:effectLst/>
                        </a:rPr>
                        <a:t>34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es-EC" sz="1800" dirty="0">
                          <a:effectLst/>
                        </a:rPr>
                        <a:t>18</a:t>
                      </a:r>
                    </a:p>
                    <a:p>
                      <a:pPr algn="ctr">
                        <a:lnSpc>
                          <a:spcPct val="107000"/>
                        </a:lnSpc>
                        <a:spcAft>
                          <a:spcPts val="0"/>
                        </a:spcAft>
                      </a:pPr>
                      <a:r>
                        <a:rPr lang="es-EC" sz="18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es-EC" sz="1800" dirty="0">
                          <a:effectLst/>
                        </a:rPr>
                        <a:t>17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es-EC" sz="1800" dirty="0">
                          <a:effectLst/>
                        </a:rPr>
                        <a:t>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823148">
                <a:tc>
                  <a:txBody>
                    <a:bodyPr/>
                    <a:lstStyle/>
                    <a:p>
                      <a:pPr algn="ctr">
                        <a:lnSpc>
                          <a:spcPct val="107000"/>
                        </a:lnSpc>
                        <a:spcAft>
                          <a:spcPts val="0"/>
                        </a:spcAft>
                      </a:pPr>
                      <a:r>
                        <a:rPr lang="es-EC" sz="1600" b="1" dirty="0">
                          <a:effectLst/>
                        </a:rPr>
                        <a:t>Metodología de la investigación científica</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107000"/>
                        </a:lnSpc>
                        <a:spcAft>
                          <a:spcPts val="0"/>
                        </a:spcAft>
                      </a:pPr>
                      <a:r>
                        <a:rPr lang="es-EC" sz="1800" dirty="0">
                          <a:effectLst/>
                        </a:rPr>
                        <a:t>25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es-EC" sz="1800" dirty="0">
                          <a:effectLst/>
                        </a:rPr>
                        <a:t>34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es-EC" sz="1800" dirty="0">
                          <a:effectLst/>
                        </a:rPr>
                        <a:t>9</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es-EC" sz="1800" dirty="0">
                          <a:effectLst/>
                        </a:rPr>
                        <a:t>25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es-EC" sz="1800" dirty="0">
                          <a:effectLst/>
                        </a:rPr>
                        <a:t>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548765">
                <a:tc>
                  <a:txBody>
                    <a:bodyPr/>
                    <a:lstStyle/>
                    <a:p>
                      <a:pPr algn="ctr">
                        <a:lnSpc>
                          <a:spcPct val="107000"/>
                        </a:lnSpc>
                        <a:spcAft>
                          <a:spcPts val="0"/>
                        </a:spcAft>
                      </a:pPr>
                      <a:r>
                        <a:rPr lang="es-EC" sz="1600" b="1" dirty="0">
                          <a:effectLst/>
                        </a:rPr>
                        <a:t>Apreciación escultura</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107000"/>
                        </a:lnSpc>
                        <a:spcAft>
                          <a:spcPts val="0"/>
                        </a:spcAft>
                      </a:pPr>
                      <a:r>
                        <a:rPr lang="es-EC" sz="1800" dirty="0">
                          <a:effectLst/>
                        </a:rPr>
                        <a:t>18</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es-EC" sz="1800" dirty="0">
                          <a:effectLst/>
                        </a:rPr>
                        <a:t>34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es-EC" sz="1800" dirty="0">
                          <a:effectLst/>
                        </a:rPr>
                        <a:t>16</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es-EC" sz="1800" dirty="0">
                          <a:effectLst/>
                        </a:rPr>
                        <a:t>22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es-EC" sz="1800" dirty="0">
                          <a:effectLst/>
                        </a:rPr>
                        <a:t>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331903">
                <a:tc>
                  <a:txBody>
                    <a:bodyPr/>
                    <a:lstStyle/>
                    <a:p>
                      <a:pPr algn="ctr">
                        <a:lnSpc>
                          <a:spcPct val="107000"/>
                        </a:lnSpc>
                        <a:spcAft>
                          <a:spcPts val="0"/>
                        </a:spcAft>
                      </a:pPr>
                      <a:r>
                        <a:rPr lang="es-EC" sz="1600" b="1" dirty="0">
                          <a:effectLst/>
                        </a:rPr>
                        <a:t>Algebra lineal</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107000"/>
                        </a:lnSpc>
                        <a:spcAft>
                          <a:spcPts val="0"/>
                        </a:spcAft>
                      </a:pPr>
                      <a:r>
                        <a:rPr lang="es-EC" sz="1800" dirty="0">
                          <a:effectLst/>
                        </a:rPr>
                        <a:t>22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es-EC" sz="1800" dirty="0">
                          <a:effectLst/>
                        </a:rPr>
                        <a:t>22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es-EC" sz="1800" dirty="0">
                          <a:effectLst/>
                        </a:rPr>
                        <a:t>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es-EC" sz="1800" dirty="0">
                          <a:effectLst/>
                        </a:rPr>
                        <a:t>22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es-EC" sz="1800" dirty="0">
                          <a:effectLst/>
                        </a:rPr>
                        <a:t>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548765">
                <a:tc>
                  <a:txBody>
                    <a:bodyPr/>
                    <a:lstStyle/>
                    <a:p>
                      <a:pPr algn="ctr">
                        <a:lnSpc>
                          <a:spcPct val="107000"/>
                        </a:lnSpc>
                        <a:spcAft>
                          <a:spcPts val="0"/>
                        </a:spcAft>
                      </a:pPr>
                      <a:r>
                        <a:rPr lang="es-EC" sz="1600" b="1" dirty="0">
                          <a:effectLst/>
                        </a:rPr>
                        <a:t>Cálculo Vectorial</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107000"/>
                        </a:lnSpc>
                        <a:spcAft>
                          <a:spcPts val="0"/>
                        </a:spcAft>
                      </a:pPr>
                      <a:r>
                        <a:rPr lang="es-EC" sz="1800" dirty="0">
                          <a:effectLst/>
                        </a:rPr>
                        <a:t>19</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es-EC" sz="1800" dirty="0">
                          <a:effectLst/>
                        </a:rPr>
                        <a:t>34</a:t>
                      </a:r>
                    </a:p>
                    <a:p>
                      <a:pPr algn="ctr">
                        <a:lnSpc>
                          <a:spcPct val="107000"/>
                        </a:lnSpc>
                        <a:spcAft>
                          <a:spcPts val="0"/>
                        </a:spcAft>
                      </a:pPr>
                      <a:r>
                        <a:rPr lang="es-EC" sz="18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es-EC" sz="1800" dirty="0">
                          <a:effectLst/>
                        </a:rPr>
                        <a:t>15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es-EC" sz="1800" dirty="0">
                          <a:effectLst/>
                        </a:rPr>
                        <a:t>20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es-EC" sz="1800" dirty="0">
                          <a:effectLst/>
                        </a:rPr>
                        <a:t>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r h="387044">
                <a:tc>
                  <a:txBody>
                    <a:bodyPr/>
                    <a:lstStyle/>
                    <a:p>
                      <a:pPr algn="ctr">
                        <a:lnSpc>
                          <a:spcPct val="107000"/>
                        </a:lnSpc>
                        <a:spcAft>
                          <a:spcPts val="0"/>
                        </a:spcAft>
                      </a:pPr>
                      <a:r>
                        <a:rPr lang="es-EC" sz="1600" b="1" dirty="0">
                          <a:effectLst/>
                        </a:rPr>
                        <a:t>Química</a:t>
                      </a:r>
                      <a:endParaRPr lang="es-EC"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107000"/>
                        </a:lnSpc>
                        <a:spcAft>
                          <a:spcPts val="0"/>
                        </a:spcAft>
                      </a:pPr>
                      <a:r>
                        <a:rPr lang="es-EC" sz="1800" dirty="0">
                          <a:effectLst/>
                        </a:rPr>
                        <a:t>20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es-EC" sz="1800" dirty="0">
                          <a:effectLst/>
                        </a:rPr>
                        <a:t>34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es-EC" sz="1800" dirty="0">
                          <a:effectLst/>
                        </a:rPr>
                        <a:t>14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es-EC" sz="1800" dirty="0">
                          <a:effectLst/>
                        </a:rPr>
                        <a:t>22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es-EC" sz="1800" dirty="0">
                          <a:effectLst/>
                        </a:rPr>
                        <a:t>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7"/>
                  </a:ext>
                </a:extLst>
              </a:tr>
            </a:tbl>
          </a:graphicData>
        </a:graphic>
      </p:graphicFrame>
      <p:sp>
        <p:nvSpPr>
          <p:cNvPr id="8" name="Título 1">
            <a:extLst>
              <a:ext uri="{FF2B5EF4-FFF2-40B4-BE49-F238E27FC236}">
                <a16:creationId xmlns:a16="http://schemas.microsoft.com/office/drawing/2014/main" id="{1D19C85F-8D3A-4464-91DE-6F3FB57289D2}"/>
              </a:ext>
            </a:extLst>
          </p:cNvPr>
          <p:cNvSpPr txBox="1">
            <a:spLocks/>
          </p:cNvSpPr>
          <p:nvPr/>
        </p:nvSpPr>
        <p:spPr>
          <a:xfrm>
            <a:off x="1590960" y="1088734"/>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S" sz="2400" b="1" dirty="0" smtClean="0">
                <a:solidFill>
                  <a:schemeClr val="accent4"/>
                </a:solidFill>
              </a:rPr>
              <a:t>Validación de Resultados</a:t>
            </a:r>
            <a:endParaRPr lang="es-EC" sz="2400" b="1" dirty="0">
              <a:solidFill>
                <a:schemeClr val="accent4"/>
              </a:solidFill>
            </a:endParaRPr>
          </a:p>
        </p:txBody>
      </p:sp>
      <p:sp>
        <p:nvSpPr>
          <p:cNvPr id="9" name="Título 1"/>
          <p:cNvSpPr txBox="1">
            <a:spLocks/>
          </p:cNvSpPr>
          <p:nvPr/>
        </p:nvSpPr>
        <p:spPr>
          <a:xfrm>
            <a:off x="2486000" y="0"/>
            <a:ext cx="9722076" cy="828263"/>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sz="3600" b="1" u="sng" dirty="0" smtClean="0">
                <a:solidFill>
                  <a:schemeClr val="accent4">
                    <a:lumMod val="50000"/>
                  </a:schemeClr>
                </a:solidFill>
              </a:rPr>
              <a:t>Pruebas y Resultados</a:t>
            </a:r>
            <a:endParaRPr lang="es-EC" sz="3600" b="1" u="sng" dirty="0">
              <a:solidFill>
                <a:schemeClr val="accent4">
                  <a:lumMod val="50000"/>
                </a:schemeClr>
              </a:solidFill>
            </a:endParaRPr>
          </a:p>
        </p:txBody>
      </p:sp>
      <p:sp>
        <p:nvSpPr>
          <p:cNvPr id="5" name="Flecha derecha 4">
            <a:hlinkClick r:id="rId3" action="ppaction://hlinksldjump"/>
          </p:cNvPr>
          <p:cNvSpPr/>
          <p:nvPr/>
        </p:nvSpPr>
        <p:spPr>
          <a:xfrm>
            <a:off x="11758760" y="6390916"/>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Flecha derecha 5">
            <a:hlinkClick r:id="rId4" action="ppaction://hlinksldjump"/>
          </p:cNvPr>
          <p:cNvSpPr/>
          <p:nvPr/>
        </p:nvSpPr>
        <p:spPr>
          <a:xfrm rot="10800000">
            <a:off x="9889" y="63965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213630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DDFE74-0553-4624-87A2-26F8CBAB3D11}"/>
              </a:ext>
            </a:extLst>
          </p:cNvPr>
          <p:cNvSpPr>
            <a:spLocks noGrp="1"/>
          </p:cNvSpPr>
          <p:nvPr>
            <p:ph type="title"/>
          </p:nvPr>
        </p:nvSpPr>
        <p:spPr>
          <a:xfrm>
            <a:off x="1656555" y="0"/>
            <a:ext cx="10018713" cy="1752599"/>
          </a:xfrm>
        </p:spPr>
        <p:txBody>
          <a:bodyPr>
            <a:normAutofit/>
          </a:bodyPr>
          <a:lstStyle/>
          <a:p>
            <a:r>
              <a:rPr lang="es-EC" b="1" dirty="0"/>
              <a:t>Agenda</a:t>
            </a:r>
          </a:p>
        </p:txBody>
      </p:sp>
      <p:sp>
        <p:nvSpPr>
          <p:cNvPr id="3" name="Marcador de contenido 2">
            <a:extLst>
              <a:ext uri="{FF2B5EF4-FFF2-40B4-BE49-F238E27FC236}">
                <a16:creationId xmlns:a16="http://schemas.microsoft.com/office/drawing/2014/main" id="{8D4F114F-F9EB-4DDE-BF79-170F201E42D3}"/>
              </a:ext>
            </a:extLst>
          </p:cNvPr>
          <p:cNvSpPr>
            <a:spLocks noGrp="1"/>
          </p:cNvSpPr>
          <p:nvPr>
            <p:ph idx="1"/>
          </p:nvPr>
        </p:nvSpPr>
        <p:spPr>
          <a:xfrm>
            <a:off x="1656555" y="1408671"/>
            <a:ext cx="10018713" cy="5449329"/>
          </a:xfrm>
        </p:spPr>
        <p:txBody>
          <a:bodyPr>
            <a:normAutofit/>
          </a:bodyPr>
          <a:lstStyle/>
          <a:p>
            <a:r>
              <a:rPr lang="es-EC" sz="2800" b="1" dirty="0">
                <a:solidFill>
                  <a:schemeClr val="bg1">
                    <a:lumMod val="85000"/>
                  </a:schemeClr>
                </a:solidFill>
              </a:rPr>
              <a:t>Planteamiento del Problema</a:t>
            </a:r>
            <a:endParaRPr lang="es-EC" sz="2800" b="1" dirty="0">
              <a:solidFill>
                <a:schemeClr val="bg1">
                  <a:lumMod val="85000"/>
                </a:schemeClr>
              </a:solidFill>
              <a:hlinkClick r:id="rId2" action="ppaction://hlinksldjump"/>
            </a:endParaRPr>
          </a:p>
          <a:p>
            <a:r>
              <a:rPr lang="es-EC" sz="2800" b="1" dirty="0">
                <a:solidFill>
                  <a:schemeClr val="accent4">
                    <a:lumMod val="50000"/>
                  </a:schemeClr>
                </a:solidFill>
              </a:rPr>
              <a:t>Fundamento Teórico</a:t>
            </a:r>
          </a:p>
          <a:p>
            <a:r>
              <a:rPr lang="es-EC" sz="2800" b="1" dirty="0">
                <a:solidFill>
                  <a:schemeClr val="accent4">
                    <a:lumMod val="50000"/>
                  </a:schemeClr>
                </a:solidFill>
              </a:rPr>
              <a:t>Objetivos</a:t>
            </a:r>
          </a:p>
          <a:p>
            <a:r>
              <a:rPr lang="es-EC" sz="2800" b="1" dirty="0">
                <a:solidFill>
                  <a:schemeClr val="accent4">
                    <a:lumMod val="50000"/>
                  </a:schemeClr>
                </a:solidFill>
              </a:rPr>
              <a:t>Minería de Datos</a:t>
            </a:r>
          </a:p>
          <a:p>
            <a:r>
              <a:rPr lang="es-EC" sz="2800" b="1" dirty="0">
                <a:solidFill>
                  <a:schemeClr val="accent4">
                    <a:lumMod val="50000"/>
                  </a:schemeClr>
                </a:solidFill>
              </a:rPr>
              <a:t>Desarrollo</a:t>
            </a:r>
          </a:p>
          <a:p>
            <a:r>
              <a:rPr lang="es-EC" sz="2800" b="1" dirty="0">
                <a:solidFill>
                  <a:schemeClr val="accent4">
                    <a:lumMod val="50000"/>
                  </a:schemeClr>
                </a:solidFill>
              </a:rPr>
              <a:t>Pruebas y Resultados</a:t>
            </a:r>
          </a:p>
          <a:p>
            <a:r>
              <a:rPr lang="es-EC" sz="2800" b="1" dirty="0">
                <a:solidFill>
                  <a:schemeClr val="accent4">
                    <a:lumMod val="50000"/>
                  </a:schemeClr>
                </a:solidFill>
              </a:rPr>
              <a:t>Conclusiones y Recomendaciones</a:t>
            </a:r>
            <a:endParaRPr lang="es-EC" sz="2800" b="1" dirty="0">
              <a:solidFill>
                <a:schemeClr val="accent4">
                  <a:lumMod val="50000"/>
                </a:schemeClr>
              </a:solidFill>
              <a:hlinkClick r:id="rId2" action="ppaction://hlinksldjump"/>
            </a:endParaRPr>
          </a:p>
          <a:p>
            <a:endParaRPr lang="es-EC" sz="2800" dirty="0">
              <a:hlinkClick r:id="rId2" action="ppaction://hlinksldjump"/>
            </a:endParaRPr>
          </a:p>
          <a:p>
            <a:endParaRPr lang="es-EC" sz="2800" dirty="0">
              <a:hlinkClick r:id="rId2" action="ppaction://hlinksldjump"/>
            </a:endParaRPr>
          </a:p>
        </p:txBody>
      </p:sp>
      <p:sp>
        <p:nvSpPr>
          <p:cNvPr id="4" name="Flecha derecha 3">
            <a:hlinkClick r:id="rId3"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Flecha derecha 4">
            <a:hlinkClick r:id="rId4"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2522449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1D19C85F-8D3A-4464-91DE-6F3FB57289D2}"/>
              </a:ext>
            </a:extLst>
          </p:cNvPr>
          <p:cNvSpPr txBox="1">
            <a:spLocks/>
          </p:cNvSpPr>
          <p:nvPr/>
        </p:nvSpPr>
        <p:spPr>
          <a:xfrm>
            <a:off x="1590960" y="1088734"/>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ES" sz="2400" b="1" dirty="0" smtClean="0">
                <a:solidFill>
                  <a:schemeClr val="accent4"/>
                </a:solidFill>
              </a:rPr>
              <a:t>Validación de Resultados</a:t>
            </a:r>
            <a:endParaRPr lang="es-EC" sz="2400" b="1" dirty="0">
              <a:solidFill>
                <a:schemeClr val="accent4"/>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2879384418"/>
              </p:ext>
            </p:extLst>
          </p:nvPr>
        </p:nvGraphicFramePr>
        <p:xfrm>
          <a:off x="3720553" y="2377640"/>
          <a:ext cx="5393690" cy="1173988"/>
        </p:xfrm>
        <a:graphic>
          <a:graphicData uri="http://schemas.openxmlformats.org/drawingml/2006/table">
            <a:tbl>
              <a:tblPr firstRow="1" firstCol="1" bandRow="1">
                <a:tableStyleId>{2D5ABB26-0587-4C30-8999-92F81FD0307C}</a:tableStyleId>
              </a:tblPr>
              <a:tblGrid>
                <a:gridCol w="2696845">
                  <a:extLst>
                    <a:ext uri="{9D8B030D-6E8A-4147-A177-3AD203B41FA5}">
                      <a16:colId xmlns:a16="http://schemas.microsoft.com/office/drawing/2014/main" val="20000"/>
                    </a:ext>
                  </a:extLst>
                </a:gridCol>
                <a:gridCol w="2696845">
                  <a:extLst>
                    <a:ext uri="{9D8B030D-6E8A-4147-A177-3AD203B41FA5}">
                      <a16:colId xmlns:a16="http://schemas.microsoft.com/office/drawing/2014/main" val="20001"/>
                    </a:ext>
                  </a:extLst>
                </a:gridCol>
              </a:tblGrid>
              <a:tr h="0">
                <a:tc>
                  <a:txBody>
                    <a:bodyPr/>
                    <a:lstStyle/>
                    <a:p>
                      <a:pPr algn="ctr">
                        <a:lnSpc>
                          <a:spcPct val="107000"/>
                        </a:lnSpc>
                        <a:spcAft>
                          <a:spcPts val="0"/>
                        </a:spcAft>
                      </a:pPr>
                      <a:r>
                        <a:rPr lang="es-EC" sz="1800" b="1" dirty="0">
                          <a:effectLst/>
                        </a:rPr>
                        <a:t>Asignaturas</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107000"/>
                        </a:lnSpc>
                        <a:spcAft>
                          <a:spcPts val="0"/>
                        </a:spcAft>
                      </a:pPr>
                      <a:r>
                        <a:rPr lang="es-EC" sz="1800" dirty="0">
                          <a:effectLst/>
                        </a:rPr>
                        <a:t>200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ct val="107000"/>
                        </a:lnSpc>
                        <a:spcAft>
                          <a:spcPts val="0"/>
                        </a:spcAft>
                      </a:pPr>
                      <a:r>
                        <a:rPr lang="es-EC" sz="1800" b="1" dirty="0" smtClean="0">
                          <a:effectLst/>
                        </a:rPr>
                        <a:t>NRC’s</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107000"/>
                        </a:lnSpc>
                        <a:spcAft>
                          <a:spcPts val="0"/>
                        </a:spcAft>
                      </a:pPr>
                      <a:r>
                        <a:rPr lang="es-EC" sz="1800" dirty="0">
                          <a:effectLst/>
                        </a:rPr>
                        <a:t>500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07000"/>
                        </a:lnSpc>
                        <a:spcAft>
                          <a:spcPts val="0"/>
                        </a:spcAft>
                      </a:pPr>
                      <a:r>
                        <a:rPr lang="es-EC" sz="1800" b="1" dirty="0">
                          <a:effectLst/>
                        </a:rPr>
                        <a:t>Franja Horaria</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107000"/>
                        </a:lnSpc>
                        <a:spcAft>
                          <a:spcPts val="0"/>
                        </a:spcAft>
                      </a:pPr>
                      <a:r>
                        <a:rPr lang="es-EC" sz="1800" dirty="0">
                          <a:effectLst/>
                        </a:rPr>
                        <a:t>14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lnSpc>
                          <a:spcPct val="107000"/>
                        </a:lnSpc>
                        <a:spcAft>
                          <a:spcPts val="0"/>
                        </a:spcAft>
                      </a:pPr>
                      <a:r>
                        <a:rPr lang="es-EC" sz="1800" b="1" dirty="0">
                          <a:effectLst/>
                        </a:rPr>
                        <a:t>Optimización </a:t>
                      </a:r>
                      <a:r>
                        <a:rPr lang="es-EC" sz="1800" b="1" baseline="0" dirty="0" smtClean="0">
                          <a:effectLst/>
                        </a:rPr>
                        <a:t> Puestos</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107000"/>
                        </a:lnSpc>
                        <a:spcAft>
                          <a:spcPts val="0"/>
                        </a:spcAft>
                      </a:pPr>
                      <a:r>
                        <a:rPr lang="es-EC" sz="1800" dirty="0">
                          <a:effectLst/>
                        </a:rPr>
                        <a:t>30%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Rectángulo 3"/>
          <p:cNvSpPr/>
          <p:nvPr/>
        </p:nvSpPr>
        <p:spPr>
          <a:xfrm>
            <a:off x="1590960" y="4154547"/>
            <a:ext cx="9687476" cy="1569660"/>
          </a:xfrm>
          <a:prstGeom prst="rect">
            <a:avLst/>
          </a:prstGeom>
        </p:spPr>
        <p:txBody>
          <a:bodyPr wrap="square">
            <a:spAutoFit/>
          </a:bodyPr>
          <a:lstStyle/>
          <a:p>
            <a:pPr algn="just"/>
            <a:r>
              <a:rPr lang="es-EC" sz="2400" dirty="0">
                <a:latin typeface="+mj-lt"/>
                <a:ea typeface="Times New Roman" panose="02020603050405020304" pitchFamily="18" charset="0"/>
              </a:rPr>
              <a:t>La automatización de la asignación del aula mediante la aplicación del prototipo </a:t>
            </a:r>
            <a:r>
              <a:rPr lang="es-EC" sz="2400" dirty="0" smtClean="0">
                <a:latin typeface="+mj-lt"/>
                <a:ea typeface="Times New Roman" panose="02020603050405020304" pitchFamily="18" charset="0"/>
              </a:rPr>
              <a:t>permitió </a:t>
            </a:r>
            <a:r>
              <a:rPr lang="es-EC" sz="2400" dirty="0">
                <a:latin typeface="+mj-lt"/>
                <a:ea typeface="Times New Roman" panose="02020603050405020304" pitchFamily="18" charset="0"/>
              </a:rPr>
              <a:t>disminuir </a:t>
            </a:r>
            <a:r>
              <a:rPr lang="es-EC" sz="2400" dirty="0" smtClean="0">
                <a:latin typeface="+mj-lt"/>
                <a:ea typeface="Times New Roman" panose="02020603050405020304" pitchFamily="18" charset="0"/>
              </a:rPr>
              <a:t>el </a:t>
            </a:r>
            <a:r>
              <a:rPr lang="es-EC" sz="2400" dirty="0">
                <a:latin typeface="+mj-lt"/>
                <a:ea typeface="Times New Roman" panose="02020603050405020304" pitchFamily="18" charset="0"/>
              </a:rPr>
              <a:t>número de puestos subutilizados o vacíos en cada aula mejorando el aprovechamiento de la capacidad del espacio físico que posee la </a:t>
            </a:r>
            <a:r>
              <a:rPr lang="es-EC" sz="2400" dirty="0" smtClean="0">
                <a:latin typeface="+mj-lt"/>
                <a:ea typeface="Times New Roman" panose="02020603050405020304" pitchFamily="18" charset="0"/>
              </a:rPr>
              <a:t>IES.</a:t>
            </a:r>
            <a:endParaRPr lang="es-EC" sz="2400" dirty="0">
              <a:latin typeface="+mj-lt"/>
            </a:endParaRPr>
          </a:p>
        </p:txBody>
      </p:sp>
      <p:sp>
        <p:nvSpPr>
          <p:cNvPr id="6" name="Título 1"/>
          <p:cNvSpPr txBox="1">
            <a:spLocks/>
          </p:cNvSpPr>
          <p:nvPr/>
        </p:nvSpPr>
        <p:spPr>
          <a:xfrm>
            <a:off x="2486000" y="0"/>
            <a:ext cx="9722076" cy="828263"/>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sz="3600" b="1" u="sng" dirty="0" smtClean="0">
                <a:solidFill>
                  <a:schemeClr val="accent4">
                    <a:lumMod val="50000"/>
                  </a:schemeClr>
                </a:solidFill>
              </a:rPr>
              <a:t>Pruebas y Resultados</a:t>
            </a:r>
            <a:endParaRPr lang="es-EC" sz="3600" b="1" u="sng" dirty="0">
              <a:solidFill>
                <a:schemeClr val="accent4">
                  <a:lumMod val="50000"/>
                </a:schemeClr>
              </a:solidFill>
            </a:endParaRPr>
          </a:p>
        </p:txBody>
      </p:sp>
      <p:sp>
        <p:nvSpPr>
          <p:cNvPr id="7" name="Flecha derecha 6">
            <a:hlinkClick r:id="rId3"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Flecha derecha 8">
            <a:hlinkClick r:id="rId4"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30151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DDFE74-0553-4624-87A2-26F8CBAB3D11}"/>
              </a:ext>
            </a:extLst>
          </p:cNvPr>
          <p:cNvSpPr>
            <a:spLocks noGrp="1"/>
          </p:cNvSpPr>
          <p:nvPr>
            <p:ph type="title"/>
          </p:nvPr>
        </p:nvSpPr>
        <p:spPr>
          <a:xfrm>
            <a:off x="1656555" y="0"/>
            <a:ext cx="10018713" cy="1752599"/>
          </a:xfrm>
        </p:spPr>
        <p:txBody>
          <a:bodyPr>
            <a:normAutofit/>
          </a:bodyPr>
          <a:lstStyle/>
          <a:p>
            <a:r>
              <a:rPr lang="es-EC" b="1" dirty="0"/>
              <a:t>Agenda</a:t>
            </a:r>
          </a:p>
        </p:txBody>
      </p:sp>
      <p:sp>
        <p:nvSpPr>
          <p:cNvPr id="3" name="Marcador de contenido 2">
            <a:extLst>
              <a:ext uri="{FF2B5EF4-FFF2-40B4-BE49-F238E27FC236}">
                <a16:creationId xmlns:a16="http://schemas.microsoft.com/office/drawing/2014/main" id="{8D4F114F-F9EB-4DDE-BF79-170F201E42D3}"/>
              </a:ext>
            </a:extLst>
          </p:cNvPr>
          <p:cNvSpPr>
            <a:spLocks noGrp="1"/>
          </p:cNvSpPr>
          <p:nvPr>
            <p:ph idx="1"/>
          </p:nvPr>
        </p:nvSpPr>
        <p:spPr>
          <a:xfrm>
            <a:off x="1656555" y="1408671"/>
            <a:ext cx="10018713" cy="5449329"/>
          </a:xfrm>
        </p:spPr>
        <p:txBody>
          <a:bodyPr>
            <a:normAutofit/>
          </a:bodyPr>
          <a:lstStyle/>
          <a:p>
            <a:r>
              <a:rPr lang="es-EC" sz="2800" b="1" dirty="0">
                <a:solidFill>
                  <a:schemeClr val="bg1">
                    <a:lumMod val="85000"/>
                  </a:schemeClr>
                </a:solidFill>
              </a:rPr>
              <a:t>Planteamiento del Problema</a:t>
            </a:r>
            <a:endParaRPr lang="es-EC" sz="2800" b="1" dirty="0">
              <a:solidFill>
                <a:schemeClr val="bg1">
                  <a:lumMod val="85000"/>
                </a:schemeClr>
              </a:solidFill>
              <a:hlinkClick r:id="rId2" action="ppaction://hlinksldjump"/>
            </a:endParaRPr>
          </a:p>
          <a:p>
            <a:r>
              <a:rPr lang="es-EC" sz="2800" b="1" dirty="0">
                <a:solidFill>
                  <a:schemeClr val="bg1">
                    <a:lumMod val="85000"/>
                  </a:schemeClr>
                </a:solidFill>
              </a:rPr>
              <a:t>Fundamento Teórico</a:t>
            </a:r>
          </a:p>
          <a:p>
            <a:r>
              <a:rPr lang="es-EC" sz="2800" b="1" dirty="0">
                <a:solidFill>
                  <a:schemeClr val="bg1">
                    <a:lumMod val="85000"/>
                  </a:schemeClr>
                </a:solidFill>
              </a:rPr>
              <a:t>Objetivos</a:t>
            </a:r>
          </a:p>
          <a:p>
            <a:r>
              <a:rPr lang="es-EC" sz="2800" b="1" dirty="0">
                <a:solidFill>
                  <a:schemeClr val="bg1">
                    <a:lumMod val="85000"/>
                  </a:schemeClr>
                </a:solidFill>
              </a:rPr>
              <a:t>Minería de Datos</a:t>
            </a:r>
          </a:p>
          <a:p>
            <a:r>
              <a:rPr lang="es-EC" sz="2800" b="1" dirty="0">
                <a:solidFill>
                  <a:schemeClr val="bg1">
                    <a:lumMod val="85000"/>
                  </a:schemeClr>
                </a:solidFill>
              </a:rPr>
              <a:t>Desarrollo</a:t>
            </a:r>
          </a:p>
          <a:p>
            <a:r>
              <a:rPr lang="es-EC" sz="2800" b="1" dirty="0">
                <a:solidFill>
                  <a:schemeClr val="bg1">
                    <a:lumMod val="85000"/>
                  </a:schemeClr>
                </a:solidFill>
              </a:rPr>
              <a:t>Pruebas y Resultados</a:t>
            </a:r>
          </a:p>
          <a:p>
            <a:r>
              <a:rPr lang="es-EC" sz="2800" b="1" dirty="0">
                <a:solidFill>
                  <a:schemeClr val="accent4">
                    <a:lumMod val="50000"/>
                  </a:schemeClr>
                </a:solidFill>
              </a:rPr>
              <a:t>Conclusiones y Recomendaciones</a:t>
            </a:r>
            <a:endParaRPr lang="es-EC" sz="2800" b="1" dirty="0">
              <a:solidFill>
                <a:schemeClr val="accent4">
                  <a:lumMod val="50000"/>
                </a:schemeClr>
              </a:solidFill>
              <a:hlinkClick r:id="rId2" action="ppaction://hlinksldjump"/>
            </a:endParaRPr>
          </a:p>
          <a:p>
            <a:endParaRPr lang="es-EC" sz="2800" dirty="0">
              <a:hlinkClick r:id="rId2" action="ppaction://hlinksldjump"/>
            </a:endParaRPr>
          </a:p>
          <a:p>
            <a:endParaRPr lang="es-EC" sz="2800" dirty="0">
              <a:hlinkClick r:id="rId2" action="ppaction://hlinksldjump"/>
            </a:endParaRPr>
          </a:p>
        </p:txBody>
      </p:sp>
      <p:sp>
        <p:nvSpPr>
          <p:cNvPr id="4" name="Flecha derecha 3">
            <a:hlinkClick r:id="rId3"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Flecha derecha 4">
            <a:hlinkClick r:id="rId4"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27417812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175344" y="0"/>
            <a:ext cx="10018713" cy="731519"/>
          </a:xfrm>
        </p:spPr>
        <p:txBody>
          <a:bodyPr>
            <a:normAutofit/>
          </a:bodyPr>
          <a:lstStyle/>
          <a:p>
            <a:pPr algn="r"/>
            <a:r>
              <a:rPr lang="es-ES" sz="3600" b="1" u="sng" dirty="0">
                <a:solidFill>
                  <a:schemeClr val="accent4">
                    <a:lumMod val="50000"/>
                  </a:schemeClr>
                </a:solidFill>
              </a:rPr>
              <a:t>Conclusiones</a:t>
            </a:r>
            <a:endParaRPr lang="es-EC" sz="3600" b="1" u="sng" dirty="0">
              <a:solidFill>
                <a:schemeClr val="accent4">
                  <a:lumMod val="50000"/>
                </a:schemeClr>
              </a:solidFill>
            </a:endParaRPr>
          </a:p>
        </p:txBody>
      </p:sp>
      <p:sp>
        <p:nvSpPr>
          <p:cNvPr id="3" name="Marcador de contenido 2"/>
          <p:cNvSpPr>
            <a:spLocks noGrp="1"/>
          </p:cNvSpPr>
          <p:nvPr>
            <p:ph idx="1"/>
          </p:nvPr>
        </p:nvSpPr>
        <p:spPr>
          <a:xfrm>
            <a:off x="1602421" y="960119"/>
            <a:ext cx="10018712" cy="4523873"/>
          </a:xfrm>
        </p:spPr>
        <p:txBody>
          <a:bodyPr>
            <a:noAutofit/>
          </a:bodyPr>
          <a:lstStyle/>
          <a:p>
            <a:pPr lvl="0" algn="just"/>
            <a:r>
              <a:rPr lang="es-ES" dirty="0" smtClean="0"/>
              <a:t>Se </a:t>
            </a:r>
            <a:r>
              <a:rPr lang="es-ES" dirty="0"/>
              <a:t>ha realizado una revisión literaria acerca de las técnicas y herramientas de la Minería de Datos, también se han estudiado diferentes algoritmos aplicados a la asignación de recursos físicos (aulas), y metodologías para desarrollar prototipos</a:t>
            </a:r>
            <a:r>
              <a:rPr lang="es-ES" dirty="0" smtClean="0"/>
              <a:t>.</a:t>
            </a:r>
          </a:p>
          <a:p>
            <a:pPr lvl="0" algn="just"/>
            <a:endParaRPr lang="es-ES" dirty="0"/>
          </a:p>
          <a:p>
            <a:pPr lvl="0" algn="just"/>
            <a:endParaRPr lang="es-ES" dirty="0" smtClean="0"/>
          </a:p>
          <a:p>
            <a:pPr algn="just"/>
            <a:r>
              <a:rPr lang="es-EC" dirty="0"/>
              <a:t>Se ha logrado un aprendizaje significativo de técnicas y herramientas de Minería de Datos, métodos estadísticos para el análisis de los datos, y el funcionamiento de los algoritmos de búsquedas heurísticas y meta-heurísticas</a:t>
            </a:r>
            <a:r>
              <a:rPr lang="es-EC" dirty="0" smtClean="0"/>
              <a:t>.</a:t>
            </a:r>
            <a:endParaRPr lang="es-EC" dirty="0"/>
          </a:p>
        </p:txBody>
      </p:sp>
      <p:sp>
        <p:nvSpPr>
          <p:cNvPr id="4" name="Flecha derecha 3">
            <a:hlinkClick r:id="rId2" action="ppaction://hlinksldjump"/>
          </p:cNvPr>
          <p:cNvSpPr/>
          <p:nvPr/>
        </p:nvSpPr>
        <p:spPr>
          <a:xfrm>
            <a:off x="11758760" y="6390916"/>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Flecha derecha 4">
            <a:hlinkClick r:id="rId3" action="ppaction://hlinksldjump"/>
          </p:cNvPr>
          <p:cNvSpPr/>
          <p:nvPr/>
        </p:nvSpPr>
        <p:spPr>
          <a:xfrm rot="10800000">
            <a:off x="9889" y="63965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211444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67191" y="685799"/>
            <a:ext cx="10018712" cy="4523873"/>
          </a:xfrm>
        </p:spPr>
        <p:txBody>
          <a:bodyPr>
            <a:noAutofit/>
          </a:bodyPr>
          <a:lstStyle/>
          <a:p>
            <a:pPr algn="just"/>
            <a:r>
              <a:rPr lang="es-ES" dirty="0"/>
              <a:t>Ha sido recopilada y analizada la información disponible e histórica de la IES, y mediante la aplicación de técnicas de minería de datos y análisis estadístico se han identificado patrones, variables y reglas.</a:t>
            </a:r>
            <a:endParaRPr lang="es-EC" dirty="0"/>
          </a:p>
          <a:p>
            <a:pPr marL="0" indent="0" algn="just">
              <a:buNone/>
            </a:pPr>
            <a:endParaRPr lang="es-ES" dirty="0" smtClean="0"/>
          </a:p>
          <a:p>
            <a:pPr marL="0" indent="0" algn="just">
              <a:buNone/>
            </a:pPr>
            <a:endParaRPr lang="es-EC" dirty="0" smtClean="0"/>
          </a:p>
          <a:p>
            <a:pPr algn="just"/>
            <a:r>
              <a:rPr lang="es-EC" dirty="0" smtClean="0"/>
              <a:t>Se </a:t>
            </a:r>
            <a:r>
              <a:rPr lang="es-EC" dirty="0"/>
              <a:t>ha diseñado el prototipo de un sistema recomendador, para su desarrollo se aplicó la metodología del prototipado rápido y se implementó un algoritmo meta heurístico (genético) para la asignación de aulas</a:t>
            </a:r>
            <a:r>
              <a:rPr lang="es-EC" dirty="0" smtClean="0"/>
              <a:t>.</a:t>
            </a:r>
          </a:p>
        </p:txBody>
      </p:sp>
      <p:sp>
        <p:nvSpPr>
          <p:cNvPr id="4" name="Título 1"/>
          <p:cNvSpPr txBox="1">
            <a:spLocks/>
          </p:cNvSpPr>
          <p:nvPr/>
        </p:nvSpPr>
        <p:spPr>
          <a:xfrm>
            <a:off x="2157602" y="13646"/>
            <a:ext cx="10018713" cy="73151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sz="3600" b="1" u="sng" dirty="0" smtClean="0">
                <a:solidFill>
                  <a:schemeClr val="accent4">
                    <a:lumMod val="50000"/>
                  </a:schemeClr>
                </a:solidFill>
              </a:rPr>
              <a:t>Conclusiones</a:t>
            </a:r>
            <a:endParaRPr lang="es-EC" sz="3600" b="1" u="sng" dirty="0">
              <a:solidFill>
                <a:schemeClr val="accent4">
                  <a:lumMod val="50000"/>
                </a:schemeClr>
              </a:solidFill>
            </a:endParaRPr>
          </a:p>
        </p:txBody>
      </p:sp>
      <p:sp>
        <p:nvSpPr>
          <p:cNvPr id="5" name="Flecha derecha 4">
            <a:hlinkClick r:id="rId2"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Flecha derecha 5">
            <a:hlinkClick r:id="rId3"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52475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181031" y="1"/>
            <a:ext cx="10018713" cy="696036"/>
          </a:xfrm>
        </p:spPr>
        <p:txBody>
          <a:bodyPr>
            <a:normAutofit/>
          </a:bodyPr>
          <a:lstStyle/>
          <a:p>
            <a:pPr algn="r"/>
            <a:r>
              <a:rPr lang="es-ES" sz="3600" b="1" u="sng" dirty="0">
                <a:solidFill>
                  <a:schemeClr val="accent4">
                    <a:lumMod val="50000"/>
                  </a:schemeClr>
                </a:solidFill>
              </a:rPr>
              <a:t>Conclusiones</a:t>
            </a:r>
            <a:endParaRPr lang="es-EC" sz="3600" b="1" u="sng" dirty="0">
              <a:solidFill>
                <a:schemeClr val="accent4">
                  <a:lumMod val="50000"/>
                </a:schemeClr>
              </a:solidFill>
            </a:endParaRPr>
          </a:p>
        </p:txBody>
      </p:sp>
      <p:sp>
        <p:nvSpPr>
          <p:cNvPr id="5" name="Marcador de contenido 4"/>
          <p:cNvSpPr>
            <a:spLocks noGrp="1"/>
          </p:cNvSpPr>
          <p:nvPr>
            <p:ph idx="1"/>
          </p:nvPr>
        </p:nvSpPr>
        <p:spPr>
          <a:xfrm>
            <a:off x="1602420" y="1783079"/>
            <a:ext cx="10018713" cy="3124201"/>
          </a:xfrm>
        </p:spPr>
        <p:txBody>
          <a:bodyPr>
            <a:noAutofit/>
          </a:bodyPr>
          <a:lstStyle/>
          <a:p>
            <a:pPr algn="just"/>
            <a:r>
              <a:rPr lang="es-ES" dirty="0"/>
              <a:t>Se ha llevado a cabo el proceso de pruebas y validación del prototipo. La muestra seleccionada para la ejecución de las pruebas fue de 200 asignaturas pertenecientes a dos departamentos de la IES (Ciencias Humanas y Ciencias Exactas), esto debido a que era necesario dividir la muestra de datos para realizar el entrenamiento y test</a:t>
            </a:r>
            <a:r>
              <a:rPr lang="es-EC" dirty="0"/>
              <a:t>. </a:t>
            </a:r>
          </a:p>
          <a:p>
            <a:pPr lvl="0" algn="just"/>
            <a:endParaRPr lang="es-ES" dirty="0" smtClean="0"/>
          </a:p>
          <a:p>
            <a:pPr lvl="0" algn="just"/>
            <a:endParaRPr lang="es-ES" dirty="0"/>
          </a:p>
          <a:p>
            <a:pPr lvl="0" algn="just"/>
            <a:r>
              <a:rPr lang="es-ES" dirty="0" smtClean="0"/>
              <a:t>Se </a:t>
            </a:r>
            <a:r>
              <a:rPr lang="es-ES" dirty="0"/>
              <a:t>han propuesto mejoras al proceso de asignación de aulas mediante la definición de parámetros y aplicación de restricciones, tales como la capacidad disponible de puestos, tipos y ubicación de aula; número de matriculados en cada NRC, franjas horarias definidas para todas las carreras de forma unificada</a:t>
            </a:r>
            <a:r>
              <a:rPr lang="es-EC" dirty="0" smtClean="0"/>
              <a:t>.</a:t>
            </a:r>
            <a:endParaRPr lang="es-EC" dirty="0"/>
          </a:p>
        </p:txBody>
      </p:sp>
      <p:sp>
        <p:nvSpPr>
          <p:cNvPr id="4" name="Flecha derecha 3">
            <a:hlinkClick r:id="rId2" action="ppaction://hlinksldjump"/>
          </p:cNvPr>
          <p:cNvSpPr/>
          <p:nvPr/>
        </p:nvSpPr>
        <p:spPr>
          <a:xfrm>
            <a:off x="11784037" y="6410620"/>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Flecha derecha 5">
            <a:hlinkClick r:id="rId2" action="ppaction://hlinksldjump"/>
          </p:cNvPr>
          <p:cNvSpPr/>
          <p:nvPr/>
        </p:nvSpPr>
        <p:spPr>
          <a:xfrm rot="10800000">
            <a:off x="9889" y="6410620"/>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268351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ítulo 6"/>
          <p:cNvSpPr>
            <a:spLocks noGrp="1"/>
          </p:cNvSpPr>
          <p:nvPr>
            <p:ph type="title"/>
          </p:nvPr>
        </p:nvSpPr>
        <p:spPr>
          <a:xfrm>
            <a:off x="2154358" y="-19050"/>
            <a:ext cx="10018713" cy="701438"/>
          </a:xfrm>
        </p:spPr>
        <p:txBody>
          <a:bodyPr>
            <a:normAutofit/>
          </a:bodyPr>
          <a:lstStyle/>
          <a:p>
            <a:pPr algn="r"/>
            <a:r>
              <a:rPr lang="es-ES" sz="3600" b="1" u="sng" dirty="0">
                <a:solidFill>
                  <a:schemeClr val="accent4">
                    <a:lumMod val="50000"/>
                  </a:schemeClr>
                </a:solidFill>
              </a:rPr>
              <a:t>Recomendaciones</a:t>
            </a:r>
            <a:endParaRPr lang="es-EC" sz="3600" b="1" u="sng" dirty="0">
              <a:solidFill>
                <a:schemeClr val="accent4">
                  <a:lumMod val="50000"/>
                </a:schemeClr>
              </a:solidFill>
            </a:endParaRPr>
          </a:p>
        </p:txBody>
      </p:sp>
      <p:sp>
        <p:nvSpPr>
          <p:cNvPr id="4" name="Marcador de contenido 3"/>
          <p:cNvSpPr>
            <a:spLocks noGrp="1"/>
          </p:cNvSpPr>
          <p:nvPr>
            <p:ph idx="1"/>
          </p:nvPr>
        </p:nvSpPr>
        <p:spPr>
          <a:xfrm>
            <a:off x="1392870" y="1722121"/>
            <a:ext cx="10018713" cy="4632960"/>
          </a:xfrm>
        </p:spPr>
        <p:txBody>
          <a:bodyPr>
            <a:normAutofit fontScale="92500"/>
          </a:bodyPr>
          <a:lstStyle/>
          <a:p>
            <a:pPr lvl="0" algn="just"/>
            <a:r>
              <a:rPr lang="es-EC" dirty="0"/>
              <a:t>Implementar el prototipo e integrarlo al sistema de gestión académica para apoyar la asignación de aulas, laboratorios y auditorios de la institución como propuesta de mejora y apoyo a la toma de decisiones en la gestión de recursos físicos (aulas</a:t>
            </a:r>
            <a:r>
              <a:rPr lang="es-EC" dirty="0" smtClean="0"/>
              <a:t>).</a:t>
            </a:r>
          </a:p>
          <a:p>
            <a:pPr marL="0" lvl="0" indent="0" algn="just">
              <a:buNone/>
            </a:pPr>
            <a:endParaRPr lang="es-EC" dirty="0"/>
          </a:p>
          <a:p>
            <a:pPr lvl="0" algn="just"/>
            <a:r>
              <a:rPr lang="es-EC" dirty="0"/>
              <a:t>Plantear el seguimiento de evaluación y pruebas al prototipo para que el algoritmo genético vaya evolucionando y generando mejores asignaciones para que a largo plazo sea un sistema totalmente independiente</a:t>
            </a:r>
            <a:r>
              <a:rPr lang="es-EC" dirty="0" smtClean="0"/>
              <a:t>.</a:t>
            </a:r>
          </a:p>
          <a:p>
            <a:pPr marL="0" lvl="0" indent="0" algn="just">
              <a:buNone/>
            </a:pPr>
            <a:endParaRPr lang="es-EC" b="1" dirty="0"/>
          </a:p>
          <a:p>
            <a:pPr lvl="0" algn="just"/>
            <a:r>
              <a:rPr lang="es-EC" dirty="0"/>
              <a:t>Aplicar otras técnicas usadas en la automatización de asignación de aulas que permita comparar resultados con la aplicada en este trabajo de titulación y validar la más conveniente para la IES.</a:t>
            </a:r>
            <a:endParaRPr lang="es-EC" b="1" dirty="0"/>
          </a:p>
          <a:p>
            <a:endParaRPr lang="es-EC" dirty="0"/>
          </a:p>
        </p:txBody>
      </p:sp>
      <p:sp>
        <p:nvSpPr>
          <p:cNvPr id="5" name="Flecha derecha 4"/>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Flecha derecha 5">
            <a:hlinkClick r:id="rId2"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245765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A6EFBD87-EB34-4206-9705-BBED9ED31D87}"/>
              </a:ext>
            </a:extLst>
          </p:cNvPr>
          <p:cNvSpPr txBox="1">
            <a:spLocks/>
          </p:cNvSpPr>
          <p:nvPr/>
        </p:nvSpPr>
        <p:spPr>
          <a:xfrm>
            <a:off x="6000750" y="15240"/>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sz="3600" b="1" u="sng" dirty="0">
                <a:solidFill>
                  <a:schemeClr val="accent4">
                    <a:lumMod val="50000"/>
                  </a:schemeClr>
                </a:solidFill>
              </a:rPr>
              <a:t>Fundamento Teórico</a:t>
            </a:r>
            <a:endParaRPr lang="es-EC" sz="3600" b="1" u="sng" dirty="0">
              <a:solidFill>
                <a:schemeClr val="accent4">
                  <a:lumMod val="50000"/>
                </a:schemeClr>
              </a:solidFill>
            </a:endParaRPr>
          </a:p>
        </p:txBody>
      </p:sp>
      <p:pic>
        <p:nvPicPr>
          <p:cNvPr id="14" name="Marcador de contenido 8">
            <a:extLst>
              <a:ext uri="{FF2B5EF4-FFF2-40B4-BE49-F238E27FC236}">
                <a16:creationId xmlns:a16="http://schemas.microsoft.com/office/drawing/2014/main" id="{9ABF53AA-592B-4796-BEC7-825942B17DC5}"/>
              </a:ext>
            </a:extLst>
          </p:cNvPr>
          <p:cNvPicPr>
            <a:picLocks noGrp="1" noChangeAspect="1"/>
          </p:cNvPicPr>
          <p:nvPr>
            <p:ph idx="1"/>
          </p:nvPr>
        </p:nvPicPr>
        <p:blipFill>
          <a:blip r:embed="rId2"/>
          <a:stretch>
            <a:fillRect/>
          </a:stretch>
        </p:blipFill>
        <p:spPr>
          <a:xfrm>
            <a:off x="1426102" y="1249963"/>
            <a:ext cx="10630876" cy="1950668"/>
          </a:xfrm>
          <a:prstGeom prst="rect">
            <a:avLst/>
          </a:prstGeom>
        </p:spPr>
      </p:pic>
      <p:graphicFrame>
        <p:nvGraphicFramePr>
          <p:cNvPr id="15" name="Diagrama 14">
            <a:extLst>
              <a:ext uri="{FF2B5EF4-FFF2-40B4-BE49-F238E27FC236}">
                <a16:creationId xmlns:a16="http://schemas.microsoft.com/office/drawing/2014/main" id="{BC3BA01A-E155-474C-BF9F-53E54E7F4B7E}"/>
              </a:ext>
            </a:extLst>
          </p:cNvPr>
          <p:cNvGraphicFramePr/>
          <p:nvPr>
            <p:extLst>
              <p:ext uri="{D42A27DB-BD31-4B8C-83A1-F6EECF244321}">
                <p14:modId xmlns:p14="http://schemas.microsoft.com/office/powerpoint/2010/main" val="687337064"/>
              </p:ext>
            </p:extLst>
          </p:nvPr>
        </p:nvGraphicFramePr>
        <p:xfrm>
          <a:off x="1285422" y="3200632"/>
          <a:ext cx="10630876" cy="2961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lecha derecha 4">
            <a:hlinkClick r:id="rId8"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Flecha derecha 5">
            <a:hlinkClick r:id="rId9"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85711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DDFE74-0553-4624-87A2-26F8CBAB3D11}"/>
              </a:ext>
            </a:extLst>
          </p:cNvPr>
          <p:cNvSpPr>
            <a:spLocks noGrp="1"/>
          </p:cNvSpPr>
          <p:nvPr>
            <p:ph type="title"/>
          </p:nvPr>
        </p:nvSpPr>
        <p:spPr>
          <a:xfrm>
            <a:off x="1656555" y="0"/>
            <a:ext cx="10018713" cy="1752599"/>
          </a:xfrm>
        </p:spPr>
        <p:txBody>
          <a:bodyPr>
            <a:normAutofit/>
          </a:bodyPr>
          <a:lstStyle/>
          <a:p>
            <a:r>
              <a:rPr lang="es-EC" b="1" dirty="0"/>
              <a:t>Agenda</a:t>
            </a:r>
          </a:p>
        </p:txBody>
      </p:sp>
      <p:sp>
        <p:nvSpPr>
          <p:cNvPr id="3" name="Marcador de contenido 2">
            <a:extLst>
              <a:ext uri="{FF2B5EF4-FFF2-40B4-BE49-F238E27FC236}">
                <a16:creationId xmlns:a16="http://schemas.microsoft.com/office/drawing/2014/main" id="{8D4F114F-F9EB-4DDE-BF79-170F201E42D3}"/>
              </a:ext>
            </a:extLst>
          </p:cNvPr>
          <p:cNvSpPr>
            <a:spLocks noGrp="1"/>
          </p:cNvSpPr>
          <p:nvPr>
            <p:ph idx="1"/>
          </p:nvPr>
        </p:nvSpPr>
        <p:spPr>
          <a:xfrm>
            <a:off x="1656555" y="1408671"/>
            <a:ext cx="10018713" cy="5449329"/>
          </a:xfrm>
        </p:spPr>
        <p:txBody>
          <a:bodyPr>
            <a:normAutofit/>
          </a:bodyPr>
          <a:lstStyle/>
          <a:p>
            <a:r>
              <a:rPr lang="es-EC" sz="2800" b="1" dirty="0">
                <a:solidFill>
                  <a:schemeClr val="bg1">
                    <a:lumMod val="85000"/>
                  </a:schemeClr>
                </a:solidFill>
              </a:rPr>
              <a:t>Planteamiento del Problema</a:t>
            </a:r>
            <a:endParaRPr lang="es-EC" sz="2800" b="1" dirty="0">
              <a:solidFill>
                <a:schemeClr val="bg1">
                  <a:lumMod val="85000"/>
                </a:schemeClr>
              </a:solidFill>
              <a:hlinkClick r:id="rId2" action="ppaction://hlinksldjump"/>
            </a:endParaRPr>
          </a:p>
          <a:p>
            <a:r>
              <a:rPr lang="es-EC" sz="2800" b="1" dirty="0">
                <a:solidFill>
                  <a:schemeClr val="bg1">
                    <a:lumMod val="85000"/>
                  </a:schemeClr>
                </a:solidFill>
              </a:rPr>
              <a:t>Fundamento Teórico</a:t>
            </a:r>
          </a:p>
          <a:p>
            <a:r>
              <a:rPr lang="es-EC" sz="2800" b="1" dirty="0">
                <a:solidFill>
                  <a:schemeClr val="accent4">
                    <a:lumMod val="50000"/>
                  </a:schemeClr>
                </a:solidFill>
              </a:rPr>
              <a:t>Objetivos</a:t>
            </a:r>
          </a:p>
          <a:p>
            <a:r>
              <a:rPr lang="es-EC" sz="2800" b="1" dirty="0">
                <a:solidFill>
                  <a:schemeClr val="accent4">
                    <a:lumMod val="50000"/>
                  </a:schemeClr>
                </a:solidFill>
              </a:rPr>
              <a:t>Minería de Datos</a:t>
            </a:r>
          </a:p>
          <a:p>
            <a:r>
              <a:rPr lang="es-EC" sz="2800" b="1" dirty="0">
                <a:solidFill>
                  <a:schemeClr val="accent4">
                    <a:lumMod val="50000"/>
                  </a:schemeClr>
                </a:solidFill>
              </a:rPr>
              <a:t>Desarrollo</a:t>
            </a:r>
          </a:p>
          <a:p>
            <a:r>
              <a:rPr lang="es-EC" sz="2800" b="1" dirty="0">
                <a:solidFill>
                  <a:schemeClr val="accent4">
                    <a:lumMod val="50000"/>
                  </a:schemeClr>
                </a:solidFill>
              </a:rPr>
              <a:t>Pruebas y Resultados</a:t>
            </a:r>
          </a:p>
          <a:p>
            <a:r>
              <a:rPr lang="es-EC" sz="2800" b="1" dirty="0">
                <a:solidFill>
                  <a:schemeClr val="accent4">
                    <a:lumMod val="50000"/>
                  </a:schemeClr>
                </a:solidFill>
              </a:rPr>
              <a:t>Conclusiones y Recomendaciones</a:t>
            </a:r>
            <a:endParaRPr lang="es-EC" sz="2800" b="1" dirty="0">
              <a:solidFill>
                <a:schemeClr val="accent4">
                  <a:lumMod val="50000"/>
                </a:schemeClr>
              </a:solidFill>
              <a:hlinkClick r:id="rId2" action="ppaction://hlinksldjump"/>
            </a:endParaRPr>
          </a:p>
          <a:p>
            <a:endParaRPr lang="es-EC" sz="2800" dirty="0">
              <a:hlinkClick r:id="rId2" action="ppaction://hlinksldjump"/>
            </a:endParaRPr>
          </a:p>
          <a:p>
            <a:endParaRPr lang="es-EC" sz="2800" dirty="0">
              <a:hlinkClick r:id="rId2" action="ppaction://hlinksldjump"/>
            </a:endParaRPr>
          </a:p>
        </p:txBody>
      </p:sp>
      <p:sp>
        <p:nvSpPr>
          <p:cNvPr id="4" name="Flecha derecha 3">
            <a:hlinkClick r:id="rId3"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Flecha derecha 4">
            <a:hlinkClick r:id="rId4"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2826308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F28290A-9D4B-4E15-A77B-06A538706CCE}"/>
              </a:ext>
            </a:extLst>
          </p:cNvPr>
          <p:cNvSpPr>
            <a:spLocks noGrp="1"/>
          </p:cNvSpPr>
          <p:nvPr>
            <p:ph idx="1"/>
          </p:nvPr>
        </p:nvSpPr>
        <p:spPr>
          <a:xfrm>
            <a:off x="1773871" y="1671174"/>
            <a:ext cx="10018713" cy="3124201"/>
          </a:xfrm>
        </p:spPr>
        <p:txBody>
          <a:bodyPr/>
          <a:lstStyle/>
          <a:p>
            <a:pPr marL="0" indent="0" algn="just">
              <a:buNone/>
            </a:pPr>
            <a:r>
              <a:rPr lang="es-ES" dirty="0"/>
              <a:t>Desarrollar el prototipo de un sistema recomendador mediante la aplicación de herramientas de minería de datos y técnicas de búsqueda para la asignación de los recursos físicos académicos (aulas) de una institución de educación superior del Ecuador.</a:t>
            </a:r>
          </a:p>
        </p:txBody>
      </p:sp>
      <p:sp>
        <p:nvSpPr>
          <p:cNvPr id="4" name="Título 1">
            <a:extLst>
              <a:ext uri="{FF2B5EF4-FFF2-40B4-BE49-F238E27FC236}">
                <a16:creationId xmlns:a16="http://schemas.microsoft.com/office/drawing/2014/main" id="{A6EFBD87-EB34-4206-9705-BBED9ED31D87}"/>
              </a:ext>
            </a:extLst>
          </p:cNvPr>
          <p:cNvSpPr txBox="1">
            <a:spLocks/>
          </p:cNvSpPr>
          <p:nvPr/>
        </p:nvSpPr>
        <p:spPr>
          <a:xfrm>
            <a:off x="5980111" y="8867"/>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sz="3600" b="1" u="sng" dirty="0" smtClean="0">
                <a:solidFill>
                  <a:schemeClr val="accent4">
                    <a:lumMod val="50000"/>
                  </a:schemeClr>
                </a:solidFill>
              </a:rPr>
              <a:t>Objetivos</a:t>
            </a:r>
            <a:endParaRPr lang="es-EC" sz="3600" b="1" u="sng" dirty="0">
              <a:solidFill>
                <a:schemeClr val="accent4">
                  <a:lumMod val="50000"/>
                </a:schemeClr>
              </a:solidFill>
            </a:endParaRPr>
          </a:p>
        </p:txBody>
      </p:sp>
      <p:sp>
        <p:nvSpPr>
          <p:cNvPr id="5" name="Título 1">
            <a:extLst>
              <a:ext uri="{FF2B5EF4-FFF2-40B4-BE49-F238E27FC236}">
                <a16:creationId xmlns:a16="http://schemas.microsoft.com/office/drawing/2014/main" id="{1D19C85F-8D3A-4464-91DE-6F3FB57289D2}"/>
              </a:ext>
            </a:extLst>
          </p:cNvPr>
          <p:cNvSpPr txBox="1">
            <a:spLocks/>
          </p:cNvSpPr>
          <p:nvPr/>
        </p:nvSpPr>
        <p:spPr>
          <a:xfrm>
            <a:off x="1773871" y="756775"/>
            <a:ext cx="6191250" cy="79133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C" sz="2800" b="1" dirty="0" smtClean="0">
                <a:solidFill>
                  <a:schemeClr val="accent4"/>
                </a:solidFill>
              </a:rPr>
              <a:t>Objetivo General</a:t>
            </a:r>
            <a:endParaRPr lang="es-EC" sz="2800" b="1" dirty="0">
              <a:solidFill>
                <a:schemeClr val="accent4"/>
              </a:solidFill>
            </a:endParaRPr>
          </a:p>
        </p:txBody>
      </p:sp>
      <p:sp>
        <p:nvSpPr>
          <p:cNvPr id="6" name="Flecha derecha 5">
            <a:hlinkClick r:id="rId2"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Flecha derecha 6">
            <a:hlinkClick r:id="rId3"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233486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E147406-ABE7-4733-ABCB-36D8EC58A87C}"/>
              </a:ext>
            </a:extLst>
          </p:cNvPr>
          <p:cNvSpPr>
            <a:spLocks noGrp="1"/>
          </p:cNvSpPr>
          <p:nvPr>
            <p:ph idx="1"/>
          </p:nvPr>
        </p:nvSpPr>
        <p:spPr>
          <a:xfrm>
            <a:off x="1773871" y="1978854"/>
            <a:ext cx="10018713" cy="3452448"/>
          </a:xfrm>
        </p:spPr>
        <p:txBody>
          <a:bodyPr>
            <a:normAutofit/>
          </a:bodyPr>
          <a:lstStyle/>
          <a:p>
            <a:pPr marL="0" indent="0" algn="just">
              <a:buNone/>
            </a:pPr>
            <a:r>
              <a:rPr lang="es-ES" b="1" dirty="0"/>
              <a:t>OE1: </a:t>
            </a:r>
            <a:r>
              <a:rPr lang="es-ES" dirty="0"/>
              <a:t>Realizar una revisión literaria, para determinar las herramientas y técnicas aplicadas tanto en el desarrollo de Sistemas Recomendadores como en la automatización de la asignación de recursos físicos (aulas</a:t>
            </a:r>
            <a:r>
              <a:rPr lang="es-ES" dirty="0" smtClean="0"/>
              <a:t>).</a:t>
            </a:r>
          </a:p>
          <a:p>
            <a:pPr marL="0" indent="0" algn="just">
              <a:buNone/>
            </a:pPr>
            <a:endParaRPr lang="es-ES" dirty="0"/>
          </a:p>
          <a:p>
            <a:pPr marL="0" indent="0" algn="just">
              <a:buNone/>
            </a:pPr>
            <a:r>
              <a:rPr lang="es-ES" b="1" dirty="0"/>
              <a:t>OE2: </a:t>
            </a:r>
            <a:r>
              <a:rPr lang="es-ES" dirty="0"/>
              <a:t>Recopilar y analizar la información histórica de la IES del caso de estudio mediante la identificación de parámetros que permitan la automatización de la asignación de recursos físicos (aulas), aplicando técnicas de minería de datos.</a:t>
            </a:r>
            <a:endParaRPr lang="es-EC" dirty="0"/>
          </a:p>
          <a:p>
            <a:pPr marL="0" indent="0" algn="just">
              <a:buNone/>
            </a:pPr>
            <a:endParaRPr lang="es-EC" dirty="0"/>
          </a:p>
        </p:txBody>
      </p:sp>
      <p:sp>
        <p:nvSpPr>
          <p:cNvPr id="4" name="Título 1">
            <a:extLst>
              <a:ext uri="{FF2B5EF4-FFF2-40B4-BE49-F238E27FC236}">
                <a16:creationId xmlns:a16="http://schemas.microsoft.com/office/drawing/2014/main" id="{A6EFBD87-EB34-4206-9705-BBED9ED31D87}"/>
              </a:ext>
            </a:extLst>
          </p:cNvPr>
          <p:cNvSpPr txBox="1">
            <a:spLocks/>
          </p:cNvSpPr>
          <p:nvPr/>
        </p:nvSpPr>
        <p:spPr>
          <a:xfrm>
            <a:off x="6010591" y="17443"/>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sz="3600" b="1" u="sng" dirty="0" smtClean="0">
                <a:solidFill>
                  <a:schemeClr val="accent4">
                    <a:lumMod val="50000"/>
                  </a:schemeClr>
                </a:solidFill>
              </a:rPr>
              <a:t>Objetivos</a:t>
            </a:r>
            <a:endParaRPr lang="es-EC" sz="3600" b="1" u="sng" dirty="0">
              <a:solidFill>
                <a:schemeClr val="accent4">
                  <a:lumMod val="50000"/>
                </a:schemeClr>
              </a:solidFill>
            </a:endParaRPr>
          </a:p>
        </p:txBody>
      </p:sp>
      <p:sp>
        <p:nvSpPr>
          <p:cNvPr id="5" name="Título 1">
            <a:extLst>
              <a:ext uri="{FF2B5EF4-FFF2-40B4-BE49-F238E27FC236}">
                <a16:creationId xmlns:a16="http://schemas.microsoft.com/office/drawing/2014/main" id="{1D19C85F-8D3A-4464-91DE-6F3FB57289D2}"/>
              </a:ext>
            </a:extLst>
          </p:cNvPr>
          <p:cNvSpPr txBox="1">
            <a:spLocks/>
          </p:cNvSpPr>
          <p:nvPr/>
        </p:nvSpPr>
        <p:spPr>
          <a:xfrm>
            <a:off x="1773871" y="756775"/>
            <a:ext cx="6191250" cy="79133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C" sz="2800" b="1" dirty="0" smtClean="0">
                <a:solidFill>
                  <a:schemeClr val="accent4"/>
                </a:solidFill>
              </a:rPr>
              <a:t>Objetivos Específicos</a:t>
            </a:r>
            <a:endParaRPr lang="es-EC" sz="2800" b="1" dirty="0">
              <a:solidFill>
                <a:schemeClr val="accent4"/>
              </a:solidFill>
            </a:endParaRPr>
          </a:p>
        </p:txBody>
      </p:sp>
      <p:sp>
        <p:nvSpPr>
          <p:cNvPr id="6" name="Flecha derecha 5">
            <a:hlinkClick r:id="rId2"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Flecha derecha 6">
            <a:hlinkClick r:id="rId3"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143289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12E4809-DFA5-45AE-B450-B58EE37DA989}"/>
              </a:ext>
            </a:extLst>
          </p:cNvPr>
          <p:cNvSpPr>
            <a:spLocks noGrp="1"/>
          </p:cNvSpPr>
          <p:nvPr>
            <p:ph idx="1"/>
          </p:nvPr>
        </p:nvSpPr>
        <p:spPr>
          <a:xfrm>
            <a:off x="1773871" y="1887414"/>
            <a:ext cx="10018713" cy="3424312"/>
          </a:xfrm>
        </p:spPr>
        <p:txBody>
          <a:bodyPr>
            <a:normAutofit/>
          </a:bodyPr>
          <a:lstStyle/>
          <a:p>
            <a:pPr marL="0" indent="0" algn="just">
              <a:buNone/>
            </a:pPr>
            <a:r>
              <a:rPr lang="es-ES" b="1" dirty="0"/>
              <a:t>OE3: </a:t>
            </a:r>
            <a:r>
              <a:rPr lang="es-ES" dirty="0"/>
              <a:t>Diseñar y desarrollar el prototipo de un sistema recomendador para la asignación de recursos físicos (aulas), aplicando una metodología para desarrollo de sistemas y algoritmos de búsqueda</a:t>
            </a:r>
            <a:r>
              <a:rPr lang="es-ES" dirty="0" smtClean="0"/>
              <a:t>.</a:t>
            </a:r>
          </a:p>
          <a:p>
            <a:pPr marL="0" indent="0" algn="just">
              <a:buNone/>
            </a:pPr>
            <a:endParaRPr lang="es-ES" dirty="0"/>
          </a:p>
          <a:p>
            <a:pPr marL="0" indent="0" algn="just">
              <a:buNone/>
            </a:pPr>
            <a:r>
              <a:rPr lang="es-ES" b="1" dirty="0"/>
              <a:t>OE4: </a:t>
            </a:r>
            <a:r>
              <a:rPr lang="es-ES" dirty="0"/>
              <a:t>Realizar la validación y pruebas del prototipo aplicadas a las asignaturas pertenecientes a dos </a:t>
            </a:r>
            <a:r>
              <a:rPr lang="es-ES" dirty="0" smtClean="0"/>
              <a:t>departamentos, para </a:t>
            </a:r>
            <a:r>
              <a:rPr lang="es-ES" dirty="0"/>
              <a:t>comprobar si los resultados obtenidos alcanzan soluciones óptimas respecto a las asignaciones realizadas en forma manual. </a:t>
            </a:r>
            <a:endParaRPr lang="es-EC" dirty="0"/>
          </a:p>
          <a:p>
            <a:pPr marL="0" indent="0" algn="just">
              <a:buNone/>
            </a:pPr>
            <a:endParaRPr lang="en-US" dirty="0"/>
          </a:p>
        </p:txBody>
      </p:sp>
      <p:sp>
        <p:nvSpPr>
          <p:cNvPr id="4" name="Título 1">
            <a:extLst>
              <a:ext uri="{FF2B5EF4-FFF2-40B4-BE49-F238E27FC236}">
                <a16:creationId xmlns:a16="http://schemas.microsoft.com/office/drawing/2014/main" id="{A6EFBD87-EB34-4206-9705-BBED9ED31D87}"/>
              </a:ext>
            </a:extLst>
          </p:cNvPr>
          <p:cNvSpPr txBox="1">
            <a:spLocks/>
          </p:cNvSpPr>
          <p:nvPr/>
        </p:nvSpPr>
        <p:spPr>
          <a:xfrm>
            <a:off x="5980111" y="8002"/>
            <a:ext cx="619125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sz="3600" b="1" u="sng" dirty="0" smtClean="0">
                <a:solidFill>
                  <a:schemeClr val="accent4">
                    <a:lumMod val="50000"/>
                  </a:schemeClr>
                </a:solidFill>
              </a:rPr>
              <a:t>Objetivos</a:t>
            </a:r>
            <a:endParaRPr lang="es-EC" sz="3600" b="1" u="sng" dirty="0">
              <a:solidFill>
                <a:schemeClr val="accent4">
                  <a:lumMod val="50000"/>
                </a:schemeClr>
              </a:solidFill>
            </a:endParaRPr>
          </a:p>
        </p:txBody>
      </p:sp>
      <p:sp>
        <p:nvSpPr>
          <p:cNvPr id="5" name="Título 1">
            <a:extLst>
              <a:ext uri="{FF2B5EF4-FFF2-40B4-BE49-F238E27FC236}">
                <a16:creationId xmlns:a16="http://schemas.microsoft.com/office/drawing/2014/main" id="{1D19C85F-8D3A-4464-91DE-6F3FB57289D2}"/>
              </a:ext>
            </a:extLst>
          </p:cNvPr>
          <p:cNvSpPr txBox="1">
            <a:spLocks/>
          </p:cNvSpPr>
          <p:nvPr/>
        </p:nvSpPr>
        <p:spPr>
          <a:xfrm>
            <a:off x="1773871" y="756775"/>
            <a:ext cx="6191250" cy="79133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C" sz="2800" b="1" dirty="0" smtClean="0">
                <a:solidFill>
                  <a:schemeClr val="accent4"/>
                </a:solidFill>
              </a:rPr>
              <a:t>Objetivos Específicos</a:t>
            </a:r>
            <a:endParaRPr lang="es-EC" sz="2800" b="1" dirty="0">
              <a:solidFill>
                <a:schemeClr val="accent4"/>
              </a:solidFill>
            </a:endParaRPr>
          </a:p>
        </p:txBody>
      </p:sp>
      <p:sp>
        <p:nvSpPr>
          <p:cNvPr id="6" name="Flecha derecha 5">
            <a:hlinkClick r:id="rId2" action="ppaction://hlinksldjump"/>
          </p:cNvPr>
          <p:cNvSpPr/>
          <p:nvPr/>
        </p:nvSpPr>
        <p:spPr>
          <a:xfrm>
            <a:off x="11758760" y="6419052"/>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Flecha derecha 6">
            <a:hlinkClick r:id="rId3" action="ppaction://hlinksldjump"/>
          </p:cNvPr>
          <p:cNvSpPr/>
          <p:nvPr/>
        </p:nvSpPr>
        <p:spPr>
          <a:xfrm rot="10800000">
            <a:off x="9889" y="6424688"/>
            <a:ext cx="407963" cy="43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423245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2315</TotalTime>
  <Words>2162</Words>
  <Application>Microsoft Office PowerPoint</Application>
  <PresentationFormat>Panorámica</PresentationFormat>
  <Paragraphs>377</Paragraphs>
  <Slides>45</Slides>
  <Notes>17</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45</vt:i4>
      </vt:variant>
    </vt:vector>
  </HeadingPairs>
  <TitlesOfParts>
    <vt:vector size="53" baseType="lpstr">
      <vt:lpstr>Arial</vt:lpstr>
      <vt:lpstr>Arial Narrow</vt:lpstr>
      <vt:lpstr>Calibri</vt:lpstr>
      <vt:lpstr>Corbel</vt:lpstr>
      <vt:lpstr>Source Sans Pro</vt:lpstr>
      <vt:lpstr>Times New Roman</vt:lpstr>
      <vt:lpstr>Parallax</vt:lpstr>
      <vt:lpstr>Documento</vt:lpstr>
      <vt:lpstr>“SISTEMA RECOMENDADOR PARA LA ASIGNACIÓN DE RECURSOS FÍSICOS EN UNA INSTITUCIÓN DE EDUCACIÓN SUPERIOR, APLICANDO TÉCNICAS DE MINERÍA DE DATOS Y ALGORITMOS DE BÚSQUEDA”</vt:lpstr>
      <vt:lpstr>Agenda</vt:lpstr>
      <vt:lpstr>Planteamiento del Problema</vt:lpstr>
      <vt:lpstr>Agenda</vt:lpstr>
      <vt:lpstr>Presentación de PowerPoint</vt:lpstr>
      <vt:lpstr>Agenda</vt:lpstr>
      <vt:lpstr>Presentación de PowerPoint</vt:lpstr>
      <vt:lpstr>Presentación de PowerPoint</vt:lpstr>
      <vt:lpstr>Presentación de PowerPoint</vt:lpstr>
      <vt:lpstr>Agenda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Número de alumnos vs. capacidad del aula</vt:lpstr>
      <vt:lpstr>Presentación de PowerPoint</vt:lpstr>
      <vt:lpstr>Niveles de asignación de aulas por departamento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Agenda</vt:lpstr>
      <vt:lpstr>Presentación de PowerPoint</vt:lpstr>
      <vt:lpstr>Presentación de PowerPoint</vt:lpstr>
      <vt:lpstr>Presentación de PowerPoint</vt:lpstr>
      <vt:lpstr>Presentación de PowerPoint</vt:lpstr>
      <vt:lpstr>Agenda</vt:lpstr>
      <vt:lpstr>Pruebas y Resultados</vt:lpstr>
      <vt:lpstr>Pruebas y Resultados</vt:lpstr>
      <vt:lpstr>Presentación de PowerPoint</vt:lpstr>
      <vt:lpstr>Presentación de PowerPoint</vt:lpstr>
      <vt:lpstr>Agenda</vt:lpstr>
      <vt:lpstr>Conclusiones</vt:lpstr>
      <vt:lpstr>Presentación de PowerPoint</vt:lpstr>
      <vt:lpstr>Conclusiones</vt:lpstr>
      <vt:lpstr>Recomendaciones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Casa</dc:creator>
  <cp:lastModifiedBy>Labs-DCCO</cp:lastModifiedBy>
  <cp:revision>320</cp:revision>
  <cp:lastPrinted>2019-12-01T16:26:19Z</cp:lastPrinted>
  <dcterms:created xsi:type="dcterms:W3CDTF">2019-11-27T02:38:03Z</dcterms:created>
  <dcterms:modified xsi:type="dcterms:W3CDTF">2019-12-02T16:46:05Z</dcterms:modified>
</cp:coreProperties>
</file>