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5">
  <p:sldMasterIdLst>
    <p:sldMasterId id="2147483720" r:id="rId1"/>
  </p:sldMasterIdLst>
  <p:notesMasterIdLst>
    <p:notesMasterId r:id="rId40"/>
  </p:notesMasterIdLst>
  <p:sldIdLst>
    <p:sldId id="256" r:id="rId2"/>
    <p:sldId id="301" r:id="rId3"/>
    <p:sldId id="258" r:id="rId4"/>
    <p:sldId id="302" r:id="rId5"/>
    <p:sldId id="260" r:id="rId6"/>
    <p:sldId id="261" r:id="rId7"/>
    <p:sldId id="295" r:id="rId8"/>
    <p:sldId id="262" r:id="rId9"/>
    <p:sldId id="263" r:id="rId10"/>
    <p:sldId id="264" r:id="rId11"/>
    <p:sldId id="303" r:id="rId12"/>
    <p:sldId id="30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Lst>
  <p:sldSz cx="9144000" cy="6858000" type="screen4x3"/>
  <p:notesSz cx="6858000" cy="9144000"/>
  <p:embeddedFontLst>
    <p:embeddedFont>
      <p:font typeface="SimSun" panose="02010600030101010101" pitchFamily="2" charset="-122"/>
      <p:regular r:id="rId41"/>
    </p:embeddedFont>
    <p:embeddedFont>
      <p:font typeface="Arial Unicode MS" panose="020B0604020202020204" pitchFamily="34" charset="-128"/>
      <p:regular r:id="rId42"/>
    </p:embeddedFont>
    <p:embeddedFont>
      <p:font typeface="Century Gothic" panose="020B0502020202020204" pitchFamily="34" charset="0"/>
      <p:regular r:id="rId43"/>
      <p:bold r:id="rId44"/>
      <p:italic r:id="rId45"/>
      <p:boldItalic r:id="rId46"/>
    </p:embeddedFont>
    <p:embeddedFont>
      <p:font typeface="Wingdings 3" panose="05040102010807070707" pitchFamily="18" charset="2"/>
      <p:regular r:id="rId47"/>
    </p:embeddedFont>
    <p:embeddedFont>
      <p:font typeface="Cambria" panose="02040503050406030204" pitchFamily="18"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Arial Narrow" panose="020B0606020202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37" d="100"/>
          <a:sy n="37" d="100"/>
        </p:scale>
        <p:origin x="970" y="34"/>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06C32-9EC7-4631-93CD-EEA01FF77344}" type="doc">
      <dgm:prSet loTypeId="urn:microsoft.com/office/officeart/2005/8/layout/radial5" loCatId="cycle" qsTypeId="urn:microsoft.com/office/officeart/2005/8/quickstyle/3d2" qsCatId="3D" csTypeId="urn:microsoft.com/office/officeart/2005/8/colors/colorful2" csCatId="colorful" phldr="1"/>
      <dgm:spPr/>
      <dgm:t>
        <a:bodyPr/>
        <a:lstStyle/>
        <a:p>
          <a:endParaRPr lang="es-EC"/>
        </a:p>
      </dgm:t>
    </dgm:pt>
    <dgm:pt modelId="{F8531ADF-109C-4152-88F0-37F9508C6D03}">
      <dgm:prSet phldrT="[Texto]" custT="1"/>
      <dgm:spPr/>
      <dgm:t>
        <a:bodyPr/>
        <a:lstStyle/>
        <a:p>
          <a:r>
            <a:rPr lang="es-ES" sz="1200" b="1" dirty="0" smtClean="0">
              <a:latin typeface="Arial Narrow" panose="020B0606020202030204" pitchFamily="34" charset="0"/>
            </a:rPr>
            <a:t>PLANTEAMIENTO DEL PROBLEMA</a:t>
          </a:r>
          <a:endParaRPr lang="es-EC" sz="1200" b="1" dirty="0">
            <a:latin typeface="Arial Narrow" panose="020B0606020202030204" pitchFamily="34" charset="0"/>
          </a:endParaRPr>
        </a:p>
      </dgm:t>
    </dgm:pt>
    <dgm:pt modelId="{1D02400F-96A0-4E14-9137-A0AE0AD952C1}" type="parTrans" cxnId="{F014A97B-F38D-4A5C-9A1A-1F98B55062EE}">
      <dgm:prSet/>
      <dgm:spPr/>
      <dgm:t>
        <a:bodyPr/>
        <a:lstStyle/>
        <a:p>
          <a:endParaRPr lang="es-EC" sz="1800" b="1">
            <a:latin typeface="Arial Narrow" panose="020B0606020202030204" pitchFamily="34" charset="0"/>
          </a:endParaRPr>
        </a:p>
      </dgm:t>
    </dgm:pt>
    <dgm:pt modelId="{7EB1825E-037A-4DEA-8AA1-F41929AF2D25}" type="sibTrans" cxnId="{F014A97B-F38D-4A5C-9A1A-1F98B55062EE}">
      <dgm:prSet/>
      <dgm:spPr/>
      <dgm:t>
        <a:bodyPr/>
        <a:lstStyle/>
        <a:p>
          <a:endParaRPr lang="es-EC" sz="1800" b="1">
            <a:latin typeface="Arial Narrow" panose="020B0606020202030204" pitchFamily="34" charset="0"/>
          </a:endParaRPr>
        </a:p>
      </dgm:t>
    </dgm:pt>
    <dgm:pt modelId="{B50AB4D5-3CD0-4FCE-B54D-CF30755BD39D}">
      <dgm:prSet phldrT="[Texto]" custT="1"/>
      <dgm:spPr/>
      <dgm:t>
        <a:bodyPr/>
        <a:lstStyle/>
        <a:p>
          <a:r>
            <a:rPr lang="es-ES" sz="1100" b="1" dirty="0" smtClean="0">
              <a:latin typeface="Arial Narrow" panose="020B0606020202030204" pitchFamily="34" charset="0"/>
            </a:rPr>
            <a:t>FUTBOL</a:t>
          </a:r>
          <a:endParaRPr lang="es-EC" sz="1100" b="1" dirty="0">
            <a:latin typeface="Arial Narrow" panose="020B0606020202030204" pitchFamily="34" charset="0"/>
          </a:endParaRPr>
        </a:p>
      </dgm:t>
    </dgm:pt>
    <dgm:pt modelId="{600BD9C7-1687-4C87-9D4E-30BDC5A8B885}" type="parTrans" cxnId="{00044066-6E1B-4BA2-BCC9-142CA1E99D82}">
      <dgm:prSet/>
      <dgm:spPr/>
      <dgm:t>
        <a:bodyPr/>
        <a:lstStyle/>
        <a:p>
          <a:endParaRPr lang="es-EC" sz="1800" b="1">
            <a:latin typeface="Arial Narrow" panose="020B0606020202030204" pitchFamily="34" charset="0"/>
          </a:endParaRPr>
        </a:p>
      </dgm:t>
    </dgm:pt>
    <dgm:pt modelId="{1F9FD48B-BE57-42C7-BC1D-EB7B81AF0EB9}" type="sibTrans" cxnId="{00044066-6E1B-4BA2-BCC9-142CA1E99D82}">
      <dgm:prSet/>
      <dgm:spPr/>
      <dgm:t>
        <a:bodyPr/>
        <a:lstStyle/>
        <a:p>
          <a:endParaRPr lang="es-EC" sz="1800" b="1">
            <a:latin typeface="Arial Narrow" panose="020B0606020202030204" pitchFamily="34" charset="0"/>
          </a:endParaRPr>
        </a:p>
      </dgm:t>
    </dgm:pt>
    <dgm:pt modelId="{7E6F4F61-D4E8-43F9-A7BB-6FFD495086CB}">
      <dgm:prSet phldrT="[Texto]" custT="1"/>
      <dgm:spPr/>
      <dgm:t>
        <a:bodyPr/>
        <a:lstStyle/>
        <a:p>
          <a:r>
            <a:rPr lang="es-ES" sz="1100" b="1" dirty="0" smtClean="0">
              <a:latin typeface="Arial Narrow" panose="020B0606020202030204" pitchFamily="34" charset="0"/>
            </a:rPr>
            <a:t>CAPACIDAD DE DIFERENCIACION</a:t>
          </a:r>
          <a:endParaRPr lang="es-EC" sz="1100" b="1" dirty="0">
            <a:latin typeface="Arial Narrow" panose="020B0606020202030204" pitchFamily="34" charset="0"/>
          </a:endParaRPr>
        </a:p>
      </dgm:t>
    </dgm:pt>
    <dgm:pt modelId="{14700CD1-221C-41F0-A61A-D4F45059B7A5}" type="parTrans" cxnId="{B059E7DB-58BC-43CD-A980-EBF3B45B58B9}">
      <dgm:prSet/>
      <dgm:spPr/>
      <dgm:t>
        <a:bodyPr/>
        <a:lstStyle/>
        <a:p>
          <a:endParaRPr lang="es-EC" sz="1800" b="1">
            <a:latin typeface="Arial Narrow" panose="020B0606020202030204" pitchFamily="34" charset="0"/>
          </a:endParaRPr>
        </a:p>
      </dgm:t>
    </dgm:pt>
    <dgm:pt modelId="{86F05341-2515-4863-ABC9-42287CF3F7CD}" type="sibTrans" cxnId="{B059E7DB-58BC-43CD-A980-EBF3B45B58B9}">
      <dgm:prSet/>
      <dgm:spPr/>
      <dgm:t>
        <a:bodyPr/>
        <a:lstStyle/>
        <a:p>
          <a:endParaRPr lang="es-EC" sz="1800" b="1">
            <a:latin typeface="Arial Narrow" panose="020B0606020202030204" pitchFamily="34" charset="0"/>
          </a:endParaRPr>
        </a:p>
      </dgm:t>
    </dgm:pt>
    <dgm:pt modelId="{F38565EE-FDEF-45C6-BF84-5FE2E91BA9FF}">
      <dgm:prSet phldrT="[Texto]" custT="1"/>
      <dgm:spPr/>
      <dgm:t>
        <a:bodyPr/>
        <a:lstStyle/>
        <a:p>
          <a:r>
            <a:rPr lang="es-ES" sz="1100" b="1" dirty="0" smtClean="0">
              <a:latin typeface="Arial Narrow" panose="020B0606020202030204" pitchFamily="34" charset="0"/>
            </a:rPr>
            <a:t>GRAN PRECISION Y ECONOMIA</a:t>
          </a:r>
          <a:endParaRPr lang="es-EC" sz="1100" b="1" dirty="0">
            <a:latin typeface="Arial Narrow" panose="020B0606020202030204" pitchFamily="34" charset="0"/>
          </a:endParaRPr>
        </a:p>
      </dgm:t>
    </dgm:pt>
    <dgm:pt modelId="{84E86874-B9D8-4274-AA54-4D5182FA79F8}" type="parTrans" cxnId="{974D3B34-C8F1-4A3C-8CF4-F8EB9FAAC35B}">
      <dgm:prSet/>
      <dgm:spPr/>
      <dgm:t>
        <a:bodyPr/>
        <a:lstStyle/>
        <a:p>
          <a:endParaRPr lang="es-EC" sz="1800" b="1">
            <a:latin typeface="Arial Narrow" panose="020B0606020202030204" pitchFamily="34" charset="0"/>
          </a:endParaRPr>
        </a:p>
      </dgm:t>
    </dgm:pt>
    <dgm:pt modelId="{0A86BC70-9CCE-4DDD-BD58-B896D9843A67}" type="sibTrans" cxnId="{974D3B34-C8F1-4A3C-8CF4-F8EB9FAAC35B}">
      <dgm:prSet/>
      <dgm:spPr/>
      <dgm:t>
        <a:bodyPr/>
        <a:lstStyle/>
        <a:p>
          <a:endParaRPr lang="es-EC" sz="1800" b="1">
            <a:latin typeface="Arial Narrow" panose="020B0606020202030204" pitchFamily="34" charset="0"/>
          </a:endParaRPr>
        </a:p>
      </dgm:t>
    </dgm:pt>
    <dgm:pt modelId="{26F026E5-5B08-4B33-91D4-4B7BEFB5288E}">
      <dgm:prSet phldrT="[Texto]" custT="1"/>
      <dgm:spPr/>
      <dgm:t>
        <a:bodyPr/>
        <a:lstStyle/>
        <a:p>
          <a:r>
            <a:rPr lang="es-ES" sz="1100" b="1" dirty="0" smtClean="0">
              <a:latin typeface="Arial Narrow" panose="020B0606020202030204" pitchFamily="34" charset="0"/>
            </a:rPr>
            <a:t>MOVIMIENTOS DE LAS DIFERENTES PARTES DEL CUERPO</a:t>
          </a:r>
          <a:endParaRPr lang="es-EC" sz="1100" b="1" dirty="0">
            <a:latin typeface="Arial Narrow" panose="020B0606020202030204" pitchFamily="34" charset="0"/>
          </a:endParaRPr>
        </a:p>
      </dgm:t>
    </dgm:pt>
    <dgm:pt modelId="{B200BB23-EA9D-4270-9A19-3DE77AA7B326}" type="parTrans" cxnId="{494886FD-F10F-46B0-8F73-8366A1076D87}">
      <dgm:prSet/>
      <dgm:spPr/>
      <dgm:t>
        <a:bodyPr/>
        <a:lstStyle/>
        <a:p>
          <a:endParaRPr lang="es-EC" sz="1800" b="1">
            <a:latin typeface="Arial Narrow" panose="020B0606020202030204" pitchFamily="34" charset="0"/>
          </a:endParaRPr>
        </a:p>
      </dgm:t>
    </dgm:pt>
    <dgm:pt modelId="{E40EE841-7DD0-436D-BEC1-C4BD3A13541D}" type="sibTrans" cxnId="{494886FD-F10F-46B0-8F73-8366A1076D87}">
      <dgm:prSet/>
      <dgm:spPr/>
      <dgm:t>
        <a:bodyPr/>
        <a:lstStyle/>
        <a:p>
          <a:endParaRPr lang="es-EC" sz="1800" b="1">
            <a:latin typeface="Arial Narrow" panose="020B0606020202030204" pitchFamily="34" charset="0"/>
          </a:endParaRPr>
        </a:p>
      </dgm:t>
    </dgm:pt>
    <dgm:pt modelId="{DF041732-F64B-456B-936C-9704463ED022}">
      <dgm:prSet phldrT="[Texto]" custT="1"/>
      <dgm:spPr/>
      <dgm:t>
        <a:bodyPr/>
        <a:lstStyle/>
        <a:p>
          <a:r>
            <a:rPr lang="es-ES" sz="1100" b="1" dirty="0" smtClean="0">
              <a:latin typeface="Arial Narrow" panose="020B0606020202030204" pitchFamily="34" charset="0"/>
            </a:rPr>
            <a:t>SAQUES DE PORTERIA</a:t>
          </a:r>
          <a:endParaRPr lang="es-EC" sz="1100" b="1" dirty="0">
            <a:latin typeface="Arial Narrow" panose="020B0606020202030204" pitchFamily="34" charset="0"/>
          </a:endParaRPr>
        </a:p>
      </dgm:t>
    </dgm:pt>
    <dgm:pt modelId="{A0C7BB13-1E99-4438-8E18-86F0C7C8D779}" type="parTrans" cxnId="{39345075-AD55-4F61-8EDA-1F92429D07C7}">
      <dgm:prSet/>
      <dgm:spPr/>
      <dgm:t>
        <a:bodyPr/>
        <a:lstStyle/>
        <a:p>
          <a:endParaRPr lang="es-EC" sz="1800" b="1">
            <a:latin typeface="Arial Narrow" panose="020B0606020202030204" pitchFamily="34" charset="0"/>
          </a:endParaRPr>
        </a:p>
      </dgm:t>
    </dgm:pt>
    <dgm:pt modelId="{FC122E9D-E2FA-41D8-963C-52D89794B3F3}" type="sibTrans" cxnId="{39345075-AD55-4F61-8EDA-1F92429D07C7}">
      <dgm:prSet/>
      <dgm:spPr/>
      <dgm:t>
        <a:bodyPr/>
        <a:lstStyle/>
        <a:p>
          <a:endParaRPr lang="es-EC" sz="1800" b="1">
            <a:latin typeface="Arial Narrow" panose="020B0606020202030204" pitchFamily="34" charset="0"/>
          </a:endParaRPr>
        </a:p>
      </dgm:t>
    </dgm:pt>
    <dgm:pt modelId="{9561A07F-47A5-43D6-8C22-B40DBDD2CF65}">
      <dgm:prSet phldrT="[Texto]" custT="1"/>
      <dgm:spPr/>
      <dgm:t>
        <a:bodyPr/>
        <a:lstStyle/>
        <a:p>
          <a:r>
            <a:rPr lang="es-ES" sz="1100" b="1" dirty="0" smtClean="0">
              <a:latin typeface="Arial Narrow" panose="020B0606020202030204" pitchFamily="34" charset="0"/>
            </a:rPr>
            <a:t>HABILITACION</a:t>
          </a:r>
          <a:endParaRPr lang="es-EC" sz="1100" b="1" dirty="0">
            <a:latin typeface="Arial Narrow" panose="020B0606020202030204" pitchFamily="34" charset="0"/>
          </a:endParaRPr>
        </a:p>
      </dgm:t>
    </dgm:pt>
    <dgm:pt modelId="{2DBBE2A9-1BB4-489D-A1AD-633467D11A05}" type="parTrans" cxnId="{F5B9DAA1-EB76-4FA4-B09D-9A7AF70D69C9}">
      <dgm:prSet/>
      <dgm:spPr/>
      <dgm:t>
        <a:bodyPr/>
        <a:lstStyle/>
        <a:p>
          <a:endParaRPr lang="es-EC" sz="1800" b="1">
            <a:latin typeface="Arial Narrow" panose="020B0606020202030204" pitchFamily="34" charset="0"/>
          </a:endParaRPr>
        </a:p>
      </dgm:t>
    </dgm:pt>
    <dgm:pt modelId="{8BD7F801-C860-480F-9455-1E409947533E}" type="sibTrans" cxnId="{F5B9DAA1-EB76-4FA4-B09D-9A7AF70D69C9}">
      <dgm:prSet/>
      <dgm:spPr/>
      <dgm:t>
        <a:bodyPr/>
        <a:lstStyle/>
        <a:p>
          <a:endParaRPr lang="es-EC" sz="1800" b="1">
            <a:latin typeface="Arial Narrow" panose="020B0606020202030204" pitchFamily="34" charset="0"/>
          </a:endParaRPr>
        </a:p>
      </dgm:t>
    </dgm:pt>
    <dgm:pt modelId="{1A3C3073-3217-4909-841E-668DCD77F43F}">
      <dgm:prSet phldrT="[Texto]" custT="1"/>
      <dgm:spPr/>
      <dgm:t>
        <a:bodyPr/>
        <a:lstStyle/>
        <a:p>
          <a:r>
            <a:rPr lang="es-ES" sz="1100" b="1" dirty="0" smtClean="0">
              <a:latin typeface="Arial Narrow" panose="020B0606020202030204" pitchFamily="34" charset="0"/>
            </a:rPr>
            <a:t>LARGA DISTANCIA</a:t>
          </a:r>
          <a:endParaRPr lang="es-EC" sz="1100" b="1" dirty="0">
            <a:latin typeface="Arial Narrow" panose="020B0606020202030204" pitchFamily="34" charset="0"/>
          </a:endParaRPr>
        </a:p>
      </dgm:t>
    </dgm:pt>
    <dgm:pt modelId="{4A4648CB-240A-4F3D-84C5-D83B7E796181}" type="parTrans" cxnId="{B7399C33-D696-4CC2-9751-41329EC82983}">
      <dgm:prSet/>
      <dgm:spPr/>
      <dgm:t>
        <a:bodyPr/>
        <a:lstStyle/>
        <a:p>
          <a:endParaRPr lang="es-EC" sz="1800" b="1">
            <a:latin typeface="Arial Narrow" panose="020B0606020202030204" pitchFamily="34" charset="0"/>
          </a:endParaRPr>
        </a:p>
      </dgm:t>
    </dgm:pt>
    <dgm:pt modelId="{84116A62-700E-4B1A-AC00-B0675FE5A945}" type="sibTrans" cxnId="{B7399C33-D696-4CC2-9751-41329EC82983}">
      <dgm:prSet/>
      <dgm:spPr/>
      <dgm:t>
        <a:bodyPr/>
        <a:lstStyle/>
        <a:p>
          <a:endParaRPr lang="es-EC" sz="1800" b="1">
            <a:latin typeface="Arial Narrow" panose="020B0606020202030204" pitchFamily="34" charset="0"/>
          </a:endParaRPr>
        </a:p>
      </dgm:t>
    </dgm:pt>
    <dgm:pt modelId="{1744FA63-77D1-44E9-966A-47D4B5F16395}">
      <dgm:prSet phldrT="[Texto]"/>
      <dgm:spPr/>
      <dgm:t>
        <a:bodyPr/>
        <a:lstStyle/>
        <a:p>
          <a:endParaRPr lang="es-EC"/>
        </a:p>
      </dgm:t>
    </dgm:pt>
    <dgm:pt modelId="{4F55A4C6-8C61-43AF-93C7-C5F7A83C03D9}" type="parTrans" cxnId="{7EC047A5-F628-4E57-829D-87526063771B}">
      <dgm:prSet/>
      <dgm:spPr/>
      <dgm:t>
        <a:bodyPr/>
        <a:lstStyle/>
        <a:p>
          <a:endParaRPr lang="es-EC" sz="1800" b="1">
            <a:latin typeface="Arial Narrow" panose="020B0606020202030204" pitchFamily="34" charset="0"/>
          </a:endParaRPr>
        </a:p>
      </dgm:t>
    </dgm:pt>
    <dgm:pt modelId="{FED50A74-0919-497E-B3D4-20372083729A}" type="sibTrans" cxnId="{7EC047A5-F628-4E57-829D-87526063771B}">
      <dgm:prSet/>
      <dgm:spPr/>
      <dgm:t>
        <a:bodyPr/>
        <a:lstStyle/>
        <a:p>
          <a:endParaRPr lang="es-EC" sz="1800" b="1">
            <a:latin typeface="Arial Narrow" panose="020B0606020202030204" pitchFamily="34" charset="0"/>
          </a:endParaRPr>
        </a:p>
      </dgm:t>
    </dgm:pt>
    <dgm:pt modelId="{B32728F8-1C97-47DA-986A-CEF7C42C53DC}">
      <dgm:prSet phldrT="[Texto]" custT="1"/>
      <dgm:spPr/>
      <dgm:t>
        <a:bodyPr/>
        <a:lstStyle/>
        <a:p>
          <a:r>
            <a:rPr lang="es-ES" sz="1100" b="1" dirty="0" smtClean="0">
              <a:latin typeface="Arial Narrow" panose="020B0606020202030204" pitchFamily="34" charset="0"/>
            </a:rPr>
            <a:t>ENTREGA DE LA PELOTA A UN RIVAL</a:t>
          </a:r>
          <a:endParaRPr lang="es-EC" sz="1100" b="1" dirty="0">
            <a:latin typeface="Arial Narrow" panose="020B0606020202030204" pitchFamily="34" charset="0"/>
          </a:endParaRPr>
        </a:p>
      </dgm:t>
    </dgm:pt>
    <dgm:pt modelId="{671DE146-CF10-4392-AD06-83034D213D02}" type="parTrans" cxnId="{B6E07860-8F3D-4D31-A86A-1D2999D27601}">
      <dgm:prSet/>
      <dgm:spPr/>
      <dgm:t>
        <a:bodyPr/>
        <a:lstStyle/>
        <a:p>
          <a:endParaRPr lang="es-EC"/>
        </a:p>
      </dgm:t>
    </dgm:pt>
    <dgm:pt modelId="{CB201EBC-ED55-4B82-86B3-049F25D98C10}" type="sibTrans" cxnId="{B6E07860-8F3D-4D31-A86A-1D2999D27601}">
      <dgm:prSet/>
      <dgm:spPr/>
      <dgm:t>
        <a:bodyPr/>
        <a:lstStyle/>
        <a:p>
          <a:endParaRPr lang="es-EC"/>
        </a:p>
      </dgm:t>
    </dgm:pt>
    <dgm:pt modelId="{E57079FF-7031-4A11-A548-82FF7C939D08}" type="pres">
      <dgm:prSet presAssocID="{C0306C32-9EC7-4631-93CD-EEA01FF77344}" presName="Name0" presStyleCnt="0">
        <dgm:presLayoutVars>
          <dgm:chMax val="1"/>
          <dgm:dir/>
          <dgm:animLvl val="ctr"/>
          <dgm:resizeHandles val="exact"/>
        </dgm:presLayoutVars>
      </dgm:prSet>
      <dgm:spPr/>
      <dgm:t>
        <a:bodyPr/>
        <a:lstStyle/>
        <a:p>
          <a:endParaRPr lang="es-EC"/>
        </a:p>
      </dgm:t>
    </dgm:pt>
    <dgm:pt modelId="{83D98E91-2317-4ABD-BAAD-E64CFF13FB9B}" type="pres">
      <dgm:prSet presAssocID="{F8531ADF-109C-4152-88F0-37F9508C6D03}" presName="centerShape" presStyleLbl="node0" presStyleIdx="0" presStyleCnt="1"/>
      <dgm:spPr/>
      <dgm:t>
        <a:bodyPr/>
        <a:lstStyle/>
        <a:p>
          <a:endParaRPr lang="es-EC"/>
        </a:p>
      </dgm:t>
    </dgm:pt>
    <dgm:pt modelId="{E0639AAE-54D2-4A8F-AB0E-E448A1BFAF94}" type="pres">
      <dgm:prSet presAssocID="{600BD9C7-1687-4C87-9D4E-30BDC5A8B885}" presName="parTrans" presStyleLbl="sibTrans2D1" presStyleIdx="0" presStyleCnt="8"/>
      <dgm:spPr/>
      <dgm:t>
        <a:bodyPr/>
        <a:lstStyle/>
        <a:p>
          <a:endParaRPr lang="es-EC"/>
        </a:p>
      </dgm:t>
    </dgm:pt>
    <dgm:pt modelId="{BB16207B-E1C3-4563-B45B-E2055B981AB8}" type="pres">
      <dgm:prSet presAssocID="{600BD9C7-1687-4C87-9D4E-30BDC5A8B885}" presName="connectorText" presStyleLbl="sibTrans2D1" presStyleIdx="0" presStyleCnt="8"/>
      <dgm:spPr/>
      <dgm:t>
        <a:bodyPr/>
        <a:lstStyle/>
        <a:p>
          <a:endParaRPr lang="es-EC"/>
        </a:p>
      </dgm:t>
    </dgm:pt>
    <dgm:pt modelId="{EBA425B7-9992-4C9E-861D-991121D88EF2}" type="pres">
      <dgm:prSet presAssocID="{B50AB4D5-3CD0-4FCE-B54D-CF30755BD39D}" presName="node" presStyleLbl="node1" presStyleIdx="0" presStyleCnt="8" custRadScaleRad="100197" custRadScaleInc="-2127">
        <dgm:presLayoutVars>
          <dgm:bulletEnabled val="1"/>
        </dgm:presLayoutVars>
      </dgm:prSet>
      <dgm:spPr/>
      <dgm:t>
        <a:bodyPr/>
        <a:lstStyle/>
        <a:p>
          <a:endParaRPr lang="es-EC"/>
        </a:p>
      </dgm:t>
    </dgm:pt>
    <dgm:pt modelId="{E3CD8ECB-1475-4067-B8A5-630F0DB393A5}" type="pres">
      <dgm:prSet presAssocID="{14700CD1-221C-41F0-A61A-D4F45059B7A5}" presName="parTrans" presStyleLbl="sibTrans2D1" presStyleIdx="1" presStyleCnt="8"/>
      <dgm:spPr/>
      <dgm:t>
        <a:bodyPr/>
        <a:lstStyle/>
        <a:p>
          <a:endParaRPr lang="es-EC"/>
        </a:p>
      </dgm:t>
    </dgm:pt>
    <dgm:pt modelId="{59BE48AD-A2AD-4F69-B95C-E8EFD97B2104}" type="pres">
      <dgm:prSet presAssocID="{14700CD1-221C-41F0-A61A-D4F45059B7A5}" presName="connectorText" presStyleLbl="sibTrans2D1" presStyleIdx="1" presStyleCnt="8"/>
      <dgm:spPr/>
      <dgm:t>
        <a:bodyPr/>
        <a:lstStyle/>
        <a:p>
          <a:endParaRPr lang="es-EC"/>
        </a:p>
      </dgm:t>
    </dgm:pt>
    <dgm:pt modelId="{85B8ED39-01E2-46C6-8CA2-758034894EFF}" type="pres">
      <dgm:prSet presAssocID="{7E6F4F61-D4E8-43F9-A7BB-6FFD495086CB}" presName="node" presStyleLbl="node1" presStyleIdx="1" presStyleCnt="8">
        <dgm:presLayoutVars>
          <dgm:bulletEnabled val="1"/>
        </dgm:presLayoutVars>
      </dgm:prSet>
      <dgm:spPr/>
      <dgm:t>
        <a:bodyPr/>
        <a:lstStyle/>
        <a:p>
          <a:endParaRPr lang="es-EC"/>
        </a:p>
      </dgm:t>
    </dgm:pt>
    <dgm:pt modelId="{332F1B15-E5A5-4908-8AA9-D15FC37BFE98}" type="pres">
      <dgm:prSet presAssocID="{84E86874-B9D8-4274-AA54-4D5182FA79F8}" presName="parTrans" presStyleLbl="sibTrans2D1" presStyleIdx="2" presStyleCnt="8"/>
      <dgm:spPr/>
      <dgm:t>
        <a:bodyPr/>
        <a:lstStyle/>
        <a:p>
          <a:endParaRPr lang="es-EC"/>
        </a:p>
      </dgm:t>
    </dgm:pt>
    <dgm:pt modelId="{8361E5A0-DAFF-47F4-B643-9F4D5060510B}" type="pres">
      <dgm:prSet presAssocID="{84E86874-B9D8-4274-AA54-4D5182FA79F8}" presName="connectorText" presStyleLbl="sibTrans2D1" presStyleIdx="2" presStyleCnt="8"/>
      <dgm:spPr/>
      <dgm:t>
        <a:bodyPr/>
        <a:lstStyle/>
        <a:p>
          <a:endParaRPr lang="es-EC"/>
        </a:p>
      </dgm:t>
    </dgm:pt>
    <dgm:pt modelId="{6C4AAB52-A1DE-415D-8A87-46ED52A289A7}" type="pres">
      <dgm:prSet presAssocID="{F38565EE-FDEF-45C6-BF84-5FE2E91BA9FF}" presName="node" presStyleLbl="node1" presStyleIdx="2" presStyleCnt="8">
        <dgm:presLayoutVars>
          <dgm:bulletEnabled val="1"/>
        </dgm:presLayoutVars>
      </dgm:prSet>
      <dgm:spPr/>
      <dgm:t>
        <a:bodyPr/>
        <a:lstStyle/>
        <a:p>
          <a:endParaRPr lang="es-EC"/>
        </a:p>
      </dgm:t>
    </dgm:pt>
    <dgm:pt modelId="{C74ED3B5-994F-4A0F-A1D8-FC5A9687D72F}" type="pres">
      <dgm:prSet presAssocID="{B200BB23-EA9D-4270-9A19-3DE77AA7B326}" presName="parTrans" presStyleLbl="sibTrans2D1" presStyleIdx="3" presStyleCnt="8"/>
      <dgm:spPr/>
      <dgm:t>
        <a:bodyPr/>
        <a:lstStyle/>
        <a:p>
          <a:endParaRPr lang="es-EC"/>
        </a:p>
      </dgm:t>
    </dgm:pt>
    <dgm:pt modelId="{3AB15C1C-7901-4C08-8CA0-A566426F5476}" type="pres">
      <dgm:prSet presAssocID="{B200BB23-EA9D-4270-9A19-3DE77AA7B326}" presName="connectorText" presStyleLbl="sibTrans2D1" presStyleIdx="3" presStyleCnt="8"/>
      <dgm:spPr/>
      <dgm:t>
        <a:bodyPr/>
        <a:lstStyle/>
        <a:p>
          <a:endParaRPr lang="es-EC"/>
        </a:p>
      </dgm:t>
    </dgm:pt>
    <dgm:pt modelId="{39AADD7A-1D3D-429D-9ADB-07A4C4CFD545}" type="pres">
      <dgm:prSet presAssocID="{26F026E5-5B08-4B33-91D4-4B7BEFB5288E}" presName="node" presStyleLbl="node1" presStyleIdx="3" presStyleCnt="8">
        <dgm:presLayoutVars>
          <dgm:bulletEnabled val="1"/>
        </dgm:presLayoutVars>
      </dgm:prSet>
      <dgm:spPr/>
      <dgm:t>
        <a:bodyPr/>
        <a:lstStyle/>
        <a:p>
          <a:endParaRPr lang="es-EC"/>
        </a:p>
      </dgm:t>
    </dgm:pt>
    <dgm:pt modelId="{6D19A6D1-5618-48A1-8431-35909B7DB354}" type="pres">
      <dgm:prSet presAssocID="{A0C7BB13-1E99-4438-8E18-86F0C7C8D779}" presName="parTrans" presStyleLbl="sibTrans2D1" presStyleIdx="4" presStyleCnt="8"/>
      <dgm:spPr/>
      <dgm:t>
        <a:bodyPr/>
        <a:lstStyle/>
        <a:p>
          <a:endParaRPr lang="es-EC"/>
        </a:p>
      </dgm:t>
    </dgm:pt>
    <dgm:pt modelId="{1E456A18-B01A-4B52-8639-4BB2BDE8582B}" type="pres">
      <dgm:prSet presAssocID="{A0C7BB13-1E99-4438-8E18-86F0C7C8D779}" presName="connectorText" presStyleLbl="sibTrans2D1" presStyleIdx="4" presStyleCnt="8"/>
      <dgm:spPr/>
      <dgm:t>
        <a:bodyPr/>
        <a:lstStyle/>
        <a:p>
          <a:endParaRPr lang="es-EC"/>
        </a:p>
      </dgm:t>
    </dgm:pt>
    <dgm:pt modelId="{4A9E8B50-E8DB-41D5-BB94-D68FD6178F7C}" type="pres">
      <dgm:prSet presAssocID="{DF041732-F64B-456B-936C-9704463ED022}" presName="node" presStyleLbl="node1" presStyleIdx="4" presStyleCnt="8">
        <dgm:presLayoutVars>
          <dgm:bulletEnabled val="1"/>
        </dgm:presLayoutVars>
      </dgm:prSet>
      <dgm:spPr/>
      <dgm:t>
        <a:bodyPr/>
        <a:lstStyle/>
        <a:p>
          <a:endParaRPr lang="es-EC"/>
        </a:p>
      </dgm:t>
    </dgm:pt>
    <dgm:pt modelId="{DFDF19FD-2352-4745-BAAC-D2D9C63A650D}" type="pres">
      <dgm:prSet presAssocID="{2DBBE2A9-1BB4-489D-A1AD-633467D11A05}" presName="parTrans" presStyleLbl="sibTrans2D1" presStyleIdx="5" presStyleCnt="8"/>
      <dgm:spPr/>
      <dgm:t>
        <a:bodyPr/>
        <a:lstStyle/>
        <a:p>
          <a:endParaRPr lang="es-EC"/>
        </a:p>
      </dgm:t>
    </dgm:pt>
    <dgm:pt modelId="{34781F4B-FD6D-4990-99F6-7F2E95BEB861}" type="pres">
      <dgm:prSet presAssocID="{2DBBE2A9-1BB4-489D-A1AD-633467D11A05}" presName="connectorText" presStyleLbl="sibTrans2D1" presStyleIdx="5" presStyleCnt="8"/>
      <dgm:spPr/>
      <dgm:t>
        <a:bodyPr/>
        <a:lstStyle/>
        <a:p>
          <a:endParaRPr lang="es-EC"/>
        </a:p>
      </dgm:t>
    </dgm:pt>
    <dgm:pt modelId="{CCAAF5F3-D2EB-4C3B-AB68-1338BA7D77D9}" type="pres">
      <dgm:prSet presAssocID="{9561A07F-47A5-43D6-8C22-B40DBDD2CF65}" presName="node" presStyleLbl="node1" presStyleIdx="5" presStyleCnt="8">
        <dgm:presLayoutVars>
          <dgm:bulletEnabled val="1"/>
        </dgm:presLayoutVars>
      </dgm:prSet>
      <dgm:spPr/>
      <dgm:t>
        <a:bodyPr/>
        <a:lstStyle/>
        <a:p>
          <a:endParaRPr lang="es-EC"/>
        </a:p>
      </dgm:t>
    </dgm:pt>
    <dgm:pt modelId="{666B915B-A8AA-463D-A221-436573959894}" type="pres">
      <dgm:prSet presAssocID="{4A4648CB-240A-4F3D-84C5-D83B7E796181}" presName="parTrans" presStyleLbl="sibTrans2D1" presStyleIdx="6" presStyleCnt="8"/>
      <dgm:spPr/>
      <dgm:t>
        <a:bodyPr/>
        <a:lstStyle/>
        <a:p>
          <a:endParaRPr lang="es-EC"/>
        </a:p>
      </dgm:t>
    </dgm:pt>
    <dgm:pt modelId="{1B5F48F8-5D58-4A4E-8F0F-A098F8E3CB76}" type="pres">
      <dgm:prSet presAssocID="{4A4648CB-240A-4F3D-84C5-D83B7E796181}" presName="connectorText" presStyleLbl="sibTrans2D1" presStyleIdx="6" presStyleCnt="8"/>
      <dgm:spPr/>
      <dgm:t>
        <a:bodyPr/>
        <a:lstStyle/>
        <a:p>
          <a:endParaRPr lang="es-EC"/>
        </a:p>
      </dgm:t>
    </dgm:pt>
    <dgm:pt modelId="{54A8D363-AC7D-44D8-A39A-E29253518733}" type="pres">
      <dgm:prSet presAssocID="{1A3C3073-3217-4909-841E-668DCD77F43F}" presName="node" presStyleLbl="node1" presStyleIdx="6" presStyleCnt="8">
        <dgm:presLayoutVars>
          <dgm:bulletEnabled val="1"/>
        </dgm:presLayoutVars>
      </dgm:prSet>
      <dgm:spPr/>
      <dgm:t>
        <a:bodyPr/>
        <a:lstStyle/>
        <a:p>
          <a:endParaRPr lang="es-EC"/>
        </a:p>
      </dgm:t>
    </dgm:pt>
    <dgm:pt modelId="{29D79B29-D17C-4627-A8B7-2A7F65C76FEE}" type="pres">
      <dgm:prSet presAssocID="{671DE146-CF10-4392-AD06-83034D213D02}" presName="parTrans" presStyleLbl="sibTrans2D1" presStyleIdx="7" presStyleCnt="8"/>
      <dgm:spPr/>
      <dgm:t>
        <a:bodyPr/>
        <a:lstStyle/>
        <a:p>
          <a:endParaRPr lang="es-EC"/>
        </a:p>
      </dgm:t>
    </dgm:pt>
    <dgm:pt modelId="{14D193BF-7E75-495D-9C82-BCFCFDE3E113}" type="pres">
      <dgm:prSet presAssocID="{671DE146-CF10-4392-AD06-83034D213D02}" presName="connectorText" presStyleLbl="sibTrans2D1" presStyleIdx="7" presStyleCnt="8"/>
      <dgm:spPr/>
      <dgm:t>
        <a:bodyPr/>
        <a:lstStyle/>
        <a:p>
          <a:endParaRPr lang="es-EC"/>
        </a:p>
      </dgm:t>
    </dgm:pt>
    <dgm:pt modelId="{A1B8FE9B-30A1-439B-B363-BE3EFC5F8DCB}" type="pres">
      <dgm:prSet presAssocID="{B32728F8-1C97-47DA-986A-CEF7C42C53DC}" presName="node" presStyleLbl="node1" presStyleIdx="7" presStyleCnt="8">
        <dgm:presLayoutVars>
          <dgm:bulletEnabled val="1"/>
        </dgm:presLayoutVars>
      </dgm:prSet>
      <dgm:spPr/>
      <dgm:t>
        <a:bodyPr/>
        <a:lstStyle/>
        <a:p>
          <a:endParaRPr lang="es-EC"/>
        </a:p>
      </dgm:t>
    </dgm:pt>
  </dgm:ptLst>
  <dgm:cxnLst>
    <dgm:cxn modelId="{84E66C92-9AAD-4E7B-A347-FDAFBBAD615F}" type="presOf" srcId="{F38565EE-FDEF-45C6-BF84-5FE2E91BA9FF}" destId="{6C4AAB52-A1DE-415D-8A87-46ED52A289A7}" srcOrd="0" destOrd="0" presId="urn:microsoft.com/office/officeart/2005/8/layout/radial5"/>
    <dgm:cxn modelId="{2D28E779-A1CE-41FD-B2C7-493691DE0866}" type="presOf" srcId="{B200BB23-EA9D-4270-9A19-3DE77AA7B326}" destId="{3AB15C1C-7901-4C08-8CA0-A566426F5476}" srcOrd="1" destOrd="0" presId="urn:microsoft.com/office/officeart/2005/8/layout/radial5"/>
    <dgm:cxn modelId="{974D3B34-C8F1-4A3C-8CF4-F8EB9FAAC35B}" srcId="{F8531ADF-109C-4152-88F0-37F9508C6D03}" destId="{F38565EE-FDEF-45C6-BF84-5FE2E91BA9FF}" srcOrd="2" destOrd="0" parTransId="{84E86874-B9D8-4274-AA54-4D5182FA79F8}" sibTransId="{0A86BC70-9CCE-4DDD-BD58-B896D9843A67}"/>
    <dgm:cxn modelId="{B7399C33-D696-4CC2-9751-41329EC82983}" srcId="{F8531ADF-109C-4152-88F0-37F9508C6D03}" destId="{1A3C3073-3217-4909-841E-668DCD77F43F}" srcOrd="6" destOrd="0" parTransId="{4A4648CB-240A-4F3D-84C5-D83B7E796181}" sibTransId="{84116A62-700E-4B1A-AC00-B0675FE5A945}"/>
    <dgm:cxn modelId="{DEB4CF3C-79BE-449C-BE45-FA85EFF68F06}" type="presOf" srcId="{C0306C32-9EC7-4631-93CD-EEA01FF77344}" destId="{E57079FF-7031-4A11-A548-82FF7C939D08}" srcOrd="0" destOrd="0" presId="urn:microsoft.com/office/officeart/2005/8/layout/radial5"/>
    <dgm:cxn modelId="{B6E07860-8F3D-4D31-A86A-1D2999D27601}" srcId="{F8531ADF-109C-4152-88F0-37F9508C6D03}" destId="{B32728F8-1C97-47DA-986A-CEF7C42C53DC}" srcOrd="7" destOrd="0" parTransId="{671DE146-CF10-4392-AD06-83034D213D02}" sibTransId="{CB201EBC-ED55-4B82-86B3-049F25D98C10}"/>
    <dgm:cxn modelId="{EBC1F4E8-0593-403E-8D5F-0BC7DB291D01}" type="presOf" srcId="{7E6F4F61-D4E8-43F9-A7BB-6FFD495086CB}" destId="{85B8ED39-01E2-46C6-8CA2-758034894EFF}" srcOrd="0" destOrd="0" presId="urn:microsoft.com/office/officeart/2005/8/layout/radial5"/>
    <dgm:cxn modelId="{1758CAA8-7938-45F2-B688-9E1216348DCB}" type="presOf" srcId="{B200BB23-EA9D-4270-9A19-3DE77AA7B326}" destId="{C74ED3B5-994F-4A0F-A1D8-FC5A9687D72F}" srcOrd="0" destOrd="0" presId="urn:microsoft.com/office/officeart/2005/8/layout/radial5"/>
    <dgm:cxn modelId="{4592A842-637C-4762-85C4-2B246D718412}" type="presOf" srcId="{B50AB4D5-3CD0-4FCE-B54D-CF30755BD39D}" destId="{EBA425B7-9992-4C9E-861D-991121D88EF2}" srcOrd="0" destOrd="0" presId="urn:microsoft.com/office/officeart/2005/8/layout/radial5"/>
    <dgm:cxn modelId="{D4ED8DBB-137C-4393-9F3F-93BEFBFBF2B5}" type="presOf" srcId="{14700CD1-221C-41F0-A61A-D4F45059B7A5}" destId="{59BE48AD-A2AD-4F69-B95C-E8EFD97B2104}" srcOrd="1" destOrd="0" presId="urn:microsoft.com/office/officeart/2005/8/layout/radial5"/>
    <dgm:cxn modelId="{81015A5D-5252-4281-BDCA-0625E34715F6}" type="presOf" srcId="{1A3C3073-3217-4909-841E-668DCD77F43F}" destId="{54A8D363-AC7D-44D8-A39A-E29253518733}" srcOrd="0" destOrd="0" presId="urn:microsoft.com/office/officeart/2005/8/layout/radial5"/>
    <dgm:cxn modelId="{339C346B-BAAA-4D26-9DF0-6ECFD75669CD}" type="presOf" srcId="{671DE146-CF10-4392-AD06-83034D213D02}" destId="{29D79B29-D17C-4627-A8B7-2A7F65C76FEE}" srcOrd="0" destOrd="0" presId="urn:microsoft.com/office/officeart/2005/8/layout/radial5"/>
    <dgm:cxn modelId="{F5B9DAA1-EB76-4FA4-B09D-9A7AF70D69C9}" srcId="{F8531ADF-109C-4152-88F0-37F9508C6D03}" destId="{9561A07F-47A5-43D6-8C22-B40DBDD2CF65}" srcOrd="5" destOrd="0" parTransId="{2DBBE2A9-1BB4-489D-A1AD-633467D11A05}" sibTransId="{8BD7F801-C860-480F-9455-1E409947533E}"/>
    <dgm:cxn modelId="{9A450AFB-234E-41CF-8DBE-AB8696CD3527}" type="presOf" srcId="{B32728F8-1C97-47DA-986A-CEF7C42C53DC}" destId="{A1B8FE9B-30A1-439B-B363-BE3EFC5F8DCB}" srcOrd="0" destOrd="0" presId="urn:microsoft.com/office/officeart/2005/8/layout/radial5"/>
    <dgm:cxn modelId="{5FC27766-904E-48E6-BD3F-C685AFEF42F3}" type="presOf" srcId="{84E86874-B9D8-4274-AA54-4D5182FA79F8}" destId="{8361E5A0-DAFF-47F4-B643-9F4D5060510B}" srcOrd="1" destOrd="0" presId="urn:microsoft.com/office/officeart/2005/8/layout/radial5"/>
    <dgm:cxn modelId="{ABCD7D15-FFC9-419F-8A32-B57B18C9D35D}" type="presOf" srcId="{671DE146-CF10-4392-AD06-83034D213D02}" destId="{14D193BF-7E75-495D-9C82-BCFCFDE3E113}" srcOrd="1" destOrd="0" presId="urn:microsoft.com/office/officeart/2005/8/layout/radial5"/>
    <dgm:cxn modelId="{00044066-6E1B-4BA2-BCC9-142CA1E99D82}" srcId="{F8531ADF-109C-4152-88F0-37F9508C6D03}" destId="{B50AB4D5-3CD0-4FCE-B54D-CF30755BD39D}" srcOrd="0" destOrd="0" parTransId="{600BD9C7-1687-4C87-9D4E-30BDC5A8B885}" sibTransId="{1F9FD48B-BE57-42C7-BC1D-EB7B81AF0EB9}"/>
    <dgm:cxn modelId="{7EC047A5-F628-4E57-829D-87526063771B}" srcId="{C0306C32-9EC7-4631-93CD-EEA01FF77344}" destId="{1744FA63-77D1-44E9-966A-47D4B5F16395}" srcOrd="1" destOrd="0" parTransId="{4F55A4C6-8C61-43AF-93C7-C5F7A83C03D9}" sibTransId="{FED50A74-0919-497E-B3D4-20372083729A}"/>
    <dgm:cxn modelId="{494886FD-F10F-46B0-8F73-8366A1076D87}" srcId="{F8531ADF-109C-4152-88F0-37F9508C6D03}" destId="{26F026E5-5B08-4B33-91D4-4B7BEFB5288E}" srcOrd="3" destOrd="0" parTransId="{B200BB23-EA9D-4270-9A19-3DE77AA7B326}" sibTransId="{E40EE841-7DD0-436D-BEC1-C4BD3A13541D}"/>
    <dgm:cxn modelId="{3529DE00-92C0-469F-ADB0-A30848C8159D}" type="presOf" srcId="{2DBBE2A9-1BB4-489D-A1AD-633467D11A05}" destId="{34781F4B-FD6D-4990-99F6-7F2E95BEB861}" srcOrd="1" destOrd="0" presId="urn:microsoft.com/office/officeart/2005/8/layout/radial5"/>
    <dgm:cxn modelId="{B059E7DB-58BC-43CD-A980-EBF3B45B58B9}" srcId="{F8531ADF-109C-4152-88F0-37F9508C6D03}" destId="{7E6F4F61-D4E8-43F9-A7BB-6FFD495086CB}" srcOrd="1" destOrd="0" parTransId="{14700CD1-221C-41F0-A61A-D4F45059B7A5}" sibTransId="{86F05341-2515-4863-ABC9-42287CF3F7CD}"/>
    <dgm:cxn modelId="{1BA293BA-348F-4122-A460-6A48A7E52810}" type="presOf" srcId="{DF041732-F64B-456B-936C-9704463ED022}" destId="{4A9E8B50-E8DB-41D5-BB94-D68FD6178F7C}" srcOrd="0" destOrd="0" presId="urn:microsoft.com/office/officeart/2005/8/layout/radial5"/>
    <dgm:cxn modelId="{A5DC4227-2AEA-4A55-8231-BE4360A280CA}" type="presOf" srcId="{2DBBE2A9-1BB4-489D-A1AD-633467D11A05}" destId="{DFDF19FD-2352-4745-BAAC-D2D9C63A650D}" srcOrd="0" destOrd="0" presId="urn:microsoft.com/office/officeart/2005/8/layout/radial5"/>
    <dgm:cxn modelId="{B4ECAA76-9EFB-4BCF-9E8D-DA1912AFCA12}" type="presOf" srcId="{26F026E5-5B08-4B33-91D4-4B7BEFB5288E}" destId="{39AADD7A-1D3D-429D-9ADB-07A4C4CFD545}" srcOrd="0" destOrd="0" presId="urn:microsoft.com/office/officeart/2005/8/layout/radial5"/>
    <dgm:cxn modelId="{5F4F94DA-027C-4DB7-B331-CFEB2D4DF86C}" type="presOf" srcId="{A0C7BB13-1E99-4438-8E18-86F0C7C8D779}" destId="{6D19A6D1-5618-48A1-8431-35909B7DB354}" srcOrd="0" destOrd="0" presId="urn:microsoft.com/office/officeart/2005/8/layout/radial5"/>
    <dgm:cxn modelId="{996AD366-8127-4AEC-834A-584CCE6288FB}" type="presOf" srcId="{600BD9C7-1687-4C87-9D4E-30BDC5A8B885}" destId="{E0639AAE-54D2-4A8F-AB0E-E448A1BFAF94}" srcOrd="0" destOrd="0" presId="urn:microsoft.com/office/officeart/2005/8/layout/radial5"/>
    <dgm:cxn modelId="{B05B88C2-83AA-4B00-AE72-6FA9ED797C33}" type="presOf" srcId="{F8531ADF-109C-4152-88F0-37F9508C6D03}" destId="{83D98E91-2317-4ABD-BAAD-E64CFF13FB9B}" srcOrd="0" destOrd="0" presId="urn:microsoft.com/office/officeart/2005/8/layout/radial5"/>
    <dgm:cxn modelId="{D07AF828-7312-4B38-A247-18DBFED22F5E}" type="presOf" srcId="{4A4648CB-240A-4F3D-84C5-D83B7E796181}" destId="{666B915B-A8AA-463D-A221-436573959894}" srcOrd="0" destOrd="0" presId="urn:microsoft.com/office/officeart/2005/8/layout/radial5"/>
    <dgm:cxn modelId="{39345075-AD55-4F61-8EDA-1F92429D07C7}" srcId="{F8531ADF-109C-4152-88F0-37F9508C6D03}" destId="{DF041732-F64B-456B-936C-9704463ED022}" srcOrd="4" destOrd="0" parTransId="{A0C7BB13-1E99-4438-8E18-86F0C7C8D779}" sibTransId="{FC122E9D-E2FA-41D8-963C-52D89794B3F3}"/>
    <dgm:cxn modelId="{32598D40-7314-463F-B8AA-7421653D8584}" type="presOf" srcId="{14700CD1-221C-41F0-A61A-D4F45059B7A5}" destId="{E3CD8ECB-1475-4067-B8A5-630F0DB393A5}" srcOrd="0" destOrd="0" presId="urn:microsoft.com/office/officeart/2005/8/layout/radial5"/>
    <dgm:cxn modelId="{B8B5077A-F175-4BB2-9270-FF3FE390919E}" type="presOf" srcId="{600BD9C7-1687-4C87-9D4E-30BDC5A8B885}" destId="{BB16207B-E1C3-4563-B45B-E2055B981AB8}" srcOrd="1" destOrd="0" presId="urn:microsoft.com/office/officeart/2005/8/layout/radial5"/>
    <dgm:cxn modelId="{344773C9-8600-40D3-8598-EF60554A99D3}" type="presOf" srcId="{4A4648CB-240A-4F3D-84C5-D83B7E796181}" destId="{1B5F48F8-5D58-4A4E-8F0F-A098F8E3CB76}" srcOrd="1" destOrd="0" presId="urn:microsoft.com/office/officeart/2005/8/layout/radial5"/>
    <dgm:cxn modelId="{67092474-7205-46E8-9B64-6C0024544E47}" type="presOf" srcId="{A0C7BB13-1E99-4438-8E18-86F0C7C8D779}" destId="{1E456A18-B01A-4B52-8639-4BB2BDE8582B}" srcOrd="1" destOrd="0" presId="urn:microsoft.com/office/officeart/2005/8/layout/radial5"/>
    <dgm:cxn modelId="{5F4A078E-2875-4DFB-92FA-5A0EB59241E1}" type="presOf" srcId="{84E86874-B9D8-4274-AA54-4D5182FA79F8}" destId="{332F1B15-E5A5-4908-8AA9-D15FC37BFE98}" srcOrd="0" destOrd="0" presId="urn:microsoft.com/office/officeart/2005/8/layout/radial5"/>
    <dgm:cxn modelId="{5B95418D-91CF-460F-8D9D-483297CFEF4D}" type="presOf" srcId="{9561A07F-47A5-43D6-8C22-B40DBDD2CF65}" destId="{CCAAF5F3-D2EB-4C3B-AB68-1338BA7D77D9}" srcOrd="0" destOrd="0" presId="urn:microsoft.com/office/officeart/2005/8/layout/radial5"/>
    <dgm:cxn modelId="{F014A97B-F38D-4A5C-9A1A-1F98B55062EE}" srcId="{C0306C32-9EC7-4631-93CD-EEA01FF77344}" destId="{F8531ADF-109C-4152-88F0-37F9508C6D03}" srcOrd="0" destOrd="0" parTransId="{1D02400F-96A0-4E14-9137-A0AE0AD952C1}" sibTransId="{7EB1825E-037A-4DEA-8AA1-F41929AF2D25}"/>
    <dgm:cxn modelId="{6652810F-2251-4712-B885-30036CF7DF9B}" type="presParOf" srcId="{E57079FF-7031-4A11-A548-82FF7C939D08}" destId="{83D98E91-2317-4ABD-BAAD-E64CFF13FB9B}" srcOrd="0" destOrd="0" presId="urn:microsoft.com/office/officeart/2005/8/layout/radial5"/>
    <dgm:cxn modelId="{06DCE19B-1586-4091-97B2-D72FD061BB3D}" type="presParOf" srcId="{E57079FF-7031-4A11-A548-82FF7C939D08}" destId="{E0639AAE-54D2-4A8F-AB0E-E448A1BFAF94}" srcOrd="1" destOrd="0" presId="urn:microsoft.com/office/officeart/2005/8/layout/radial5"/>
    <dgm:cxn modelId="{37BB5EFA-1BCA-4B24-9920-4C642CB0DB06}" type="presParOf" srcId="{E0639AAE-54D2-4A8F-AB0E-E448A1BFAF94}" destId="{BB16207B-E1C3-4563-B45B-E2055B981AB8}" srcOrd="0" destOrd="0" presId="urn:microsoft.com/office/officeart/2005/8/layout/radial5"/>
    <dgm:cxn modelId="{A889FEAA-8FDE-409F-AE5A-83145397B848}" type="presParOf" srcId="{E57079FF-7031-4A11-A548-82FF7C939D08}" destId="{EBA425B7-9992-4C9E-861D-991121D88EF2}" srcOrd="2" destOrd="0" presId="urn:microsoft.com/office/officeart/2005/8/layout/radial5"/>
    <dgm:cxn modelId="{A8077EF4-A970-415F-81D0-BCF1D928DD1C}" type="presParOf" srcId="{E57079FF-7031-4A11-A548-82FF7C939D08}" destId="{E3CD8ECB-1475-4067-B8A5-630F0DB393A5}" srcOrd="3" destOrd="0" presId="urn:microsoft.com/office/officeart/2005/8/layout/radial5"/>
    <dgm:cxn modelId="{A5B589E9-D288-4D81-9AA7-18BA4A93C13D}" type="presParOf" srcId="{E3CD8ECB-1475-4067-B8A5-630F0DB393A5}" destId="{59BE48AD-A2AD-4F69-B95C-E8EFD97B2104}" srcOrd="0" destOrd="0" presId="urn:microsoft.com/office/officeart/2005/8/layout/radial5"/>
    <dgm:cxn modelId="{8EFFD930-78C4-447D-ACBC-0A2C532498DD}" type="presParOf" srcId="{E57079FF-7031-4A11-A548-82FF7C939D08}" destId="{85B8ED39-01E2-46C6-8CA2-758034894EFF}" srcOrd="4" destOrd="0" presId="urn:microsoft.com/office/officeart/2005/8/layout/radial5"/>
    <dgm:cxn modelId="{7462E331-77E3-4EFE-B0D7-3859FE04A337}" type="presParOf" srcId="{E57079FF-7031-4A11-A548-82FF7C939D08}" destId="{332F1B15-E5A5-4908-8AA9-D15FC37BFE98}" srcOrd="5" destOrd="0" presId="urn:microsoft.com/office/officeart/2005/8/layout/radial5"/>
    <dgm:cxn modelId="{05E4DCC1-9562-4C02-98B6-05D6572860B6}" type="presParOf" srcId="{332F1B15-E5A5-4908-8AA9-D15FC37BFE98}" destId="{8361E5A0-DAFF-47F4-B643-9F4D5060510B}" srcOrd="0" destOrd="0" presId="urn:microsoft.com/office/officeart/2005/8/layout/radial5"/>
    <dgm:cxn modelId="{905CCD6F-E2B9-4CD9-8C70-ACFA0832F51D}" type="presParOf" srcId="{E57079FF-7031-4A11-A548-82FF7C939D08}" destId="{6C4AAB52-A1DE-415D-8A87-46ED52A289A7}" srcOrd="6" destOrd="0" presId="urn:microsoft.com/office/officeart/2005/8/layout/radial5"/>
    <dgm:cxn modelId="{7B919B15-5A8B-4FC1-A190-0BEB2D5DB6CB}" type="presParOf" srcId="{E57079FF-7031-4A11-A548-82FF7C939D08}" destId="{C74ED3B5-994F-4A0F-A1D8-FC5A9687D72F}" srcOrd="7" destOrd="0" presId="urn:microsoft.com/office/officeart/2005/8/layout/radial5"/>
    <dgm:cxn modelId="{599951B2-2280-4A92-AFF8-463054820B34}" type="presParOf" srcId="{C74ED3B5-994F-4A0F-A1D8-FC5A9687D72F}" destId="{3AB15C1C-7901-4C08-8CA0-A566426F5476}" srcOrd="0" destOrd="0" presId="urn:microsoft.com/office/officeart/2005/8/layout/radial5"/>
    <dgm:cxn modelId="{0F5920D8-431E-45C0-90BC-8C9B725E6A74}" type="presParOf" srcId="{E57079FF-7031-4A11-A548-82FF7C939D08}" destId="{39AADD7A-1D3D-429D-9ADB-07A4C4CFD545}" srcOrd="8" destOrd="0" presId="urn:microsoft.com/office/officeart/2005/8/layout/radial5"/>
    <dgm:cxn modelId="{704630E3-FD5D-4832-B6B3-254EC7F9546B}" type="presParOf" srcId="{E57079FF-7031-4A11-A548-82FF7C939D08}" destId="{6D19A6D1-5618-48A1-8431-35909B7DB354}" srcOrd="9" destOrd="0" presId="urn:microsoft.com/office/officeart/2005/8/layout/radial5"/>
    <dgm:cxn modelId="{40EA1C5E-B2DB-407D-B2E8-BE3F0B097B40}" type="presParOf" srcId="{6D19A6D1-5618-48A1-8431-35909B7DB354}" destId="{1E456A18-B01A-4B52-8639-4BB2BDE8582B}" srcOrd="0" destOrd="0" presId="urn:microsoft.com/office/officeart/2005/8/layout/radial5"/>
    <dgm:cxn modelId="{8DD8B63C-6297-4517-8C8E-E3EBCF6B8D24}" type="presParOf" srcId="{E57079FF-7031-4A11-A548-82FF7C939D08}" destId="{4A9E8B50-E8DB-41D5-BB94-D68FD6178F7C}" srcOrd="10" destOrd="0" presId="urn:microsoft.com/office/officeart/2005/8/layout/radial5"/>
    <dgm:cxn modelId="{24D345B9-560E-44F8-AB6C-C9C6735DA7DE}" type="presParOf" srcId="{E57079FF-7031-4A11-A548-82FF7C939D08}" destId="{DFDF19FD-2352-4745-BAAC-D2D9C63A650D}" srcOrd="11" destOrd="0" presId="urn:microsoft.com/office/officeart/2005/8/layout/radial5"/>
    <dgm:cxn modelId="{D5DB76E8-8032-46E1-8215-2252D8457385}" type="presParOf" srcId="{DFDF19FD-2352-4745-BAAC-D2D9C63A650D}" destId="{34781F4B-FD6D-4990-99F6-7F2E95BEB861}" srcOrd="0" destOrd="0" presId="urn:microsoft.com/office/officeart/2005/8/layout/radial5"/>
    <dgm:cxn modelId="{200C2222-9787-457A-BAB2-C42C0C9FFB54}" type="presParOf" srcId="{E57079FF-7031-4A11-A548-82FF7C939D08}" destId="{CCAAF5F3-D2EB-4C3B-AB68-1338BA7D77D9}" srcOrd="12" destOrd="0" presId="urn:microsoft.com/office/officeart/2005/8/layout/radial5"/>
    <dgm:cxn modelId="{4E82AC89-0B09-4176-9CD5-3ECD3AE86D6B}" type="presParOf" srcId="{E57079FF-7031-4A11-A548-82FF7C939D08}" destId="{666B915B-A8AA-463D-A221-436573959894}" srcOrd="13" destOrd="0" presId="urn:microsoft.com/office/officeart/2005/8/layout/radial5"/>
    <dgm:cxn modelId="{8ACFF041-9874-4C0F-92F4-FD7778F0DD0B}" type="presParOf" srcId="{666B915B-A8AA-463D-A221-436573959894}" destId="{1B5F48F8-5D58-4A4E-8F0F-A098F8E3CB76}" srcOrd="0" destOrd="0" presId="urn:microsoft.com/office/officeart/2005/8/layout/radial5"/>
    <dgm:cxn modelId="{3B0877CE-8F6A-4604-9145-D7661E8C298B}" type="presParOf" srcId="{E57079FF-7031-4A11-A548-82FF7C939D08}" destId="{54A8D363-AC7D-44D8-A39A-E29253518733}" srcOrd="14" destOrd="0" presId="urn:microsoft.com/office/officeart/2005/8/layout/radial5"/>
    <dgm:cxn modelId="{6A279D42-1F2A-4D63-B6CC-E71DF4F260E0}" type="presParOf" srcId="{E57079FF-7031-4A11-A548-82FF7C939D08}" destId="{29D79B29-D17C-4627-A8B7-2A7F65C76FEE}" srcOrd="15" destOrd="0" presId="urn:microsoft.com/office/officeart/2005/8/layout/radial5"/>
    <dgm:cxn modelId="{496108A0-4BD5-483C-B38F-7D16BAFFC402}" type="presParOf" srcId="{29D79B29-D17C-4627-A8B7-2A7F65C76FEE}" destId="{14D193BF-7E75-495D-9C82-BCFCFDE3E113}" srcOrd="0" destOrd="0" presId="urn:microsoft.com/office/officeart/2005/8/layout/radial5"/>
    <dgm:cxn modelId="{5CC79938-3BF8-425E-B527-AA6AC054563E}" type="presParOf" srcId="{E57079FF-7031-4A11-A548-82FF7C939D08}" destId="{A1B8FE9B-30A1-439B-B363-BE3EFC5F8DCB}"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25D2E-B4F8-433C-A352-795877A6211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78FB33C9-41AF-4869-845A-91CE010DFDEF}">
      <dgm:prSet phldrT="[Texto]" custT="1"/>
      <dgm:spPr/>
      <dgm:t>
        <a:bodyPr/>
        <a:lstStyle/>
        <a:p>
          <a:r>
            <a:rPr lang="es-EC" sz="1600" b="1" dirty="0" smtClean="0">
              <a:latin typeface="Arial" panose="020B0604020202020204" pitchFamily="34" charset="0"/>
              <a:ea typeface="Times New Roman" panose="02020603050405020304" pitchFamily="18" charset="0"/>
            </a:rPr>
            <a:t>Hipótesis de trabajo</a:t>
          </a:r>
          <a:endParaRPr lang="es-EC" sz="1600" dirty="0" smtClean="0">
            <a:latin typeface="Times New Roman" panose="02020603050405020304" pitchFamily="18" charset="0"/>
            <a:ea typeface="Times New Roman" panose="02020603050405020304" pitchFamily="18" charset="0"/>
          </a:endParaRPr>
        </a:p>
        <a:p>
          <a:r>
            <a:rPr lang="es-EC" sz="1600" b="1" dirty="0" smtClean="0">
              <a:latin typeface="Arial" panose="020B0604020202020204" pitchFamily="34" charset="0"/>
              <a:ea typeface="Calibri" panose="020F0502020204030204" pitchFamily="34" charset="0"/>
              <a:cs typeface="Times New Roman" panose="02020603050405020304" pitchFamily="18" charset="0"/>
            </a:rPr>
            <a:t>Hi:</a:t>
          </a:r>
          <a:r>
            <a:rPr lang="es-EC" sz="1600" dirty="0" smtClean="0">
              <a:latin typeface="Arial" panose="020B0604020202020204" pitchFamily="34" charset="0"/>
              <a:ea typeface="Calibri" panose="020F0502020204030204" pitchFamily="34" charset="0"/>
              <a:cs typeface="Times New Roman" panose="02020603050405020304" pitchFamily="18" charset="0"/>
            </a:rPr>
            <a:t> </a:t>
          </a:r>
          <a:r>
            <a:rPr lang="es-EC" sz="1600" dirty="0" smtClean="0">
              <a:latin typeface="Arial" panose="020B0604020202020204" pitchFamily="34" charset="0"/>
              <a:ea typeface="Arial Unicode MS"/>
              <a:cs typeface="Times New Roman" panose="02020603050405020304" pitchFamily="18" charset="0"/>
            </a:rPr>
            <a:t>El desarrollo de la capacidad coordinativa de diferenciación mejora los saques de portería en arqueros de la escuela especializada formativa de futbol los Cracks</a:t>
          </a:r>
          <a:endParaRPr lang="es-EC" sz="1600" dirty="0"/>
        </a:p>
      </dgm:t>
    </dgm:pt>
    <dgm:pt modelId="{4F64F855-FDA4-4077-8356-40CDF4BAF199}" type="parTrans" cxnId="{381F83EB-F8F0-40A3-92FF-2B548B565220}">
      <dgm:prSet/>
      <dgm:spPr/>
      <dgm:t>
        <a:bodyPr/>
        <a:lstStyle/>
        <a:p>
          <a:endParaRPr lang="es-EC" sz="6000"/>
        </a:p>
      </dgm:t>
    </dgm:pt>
    <dgm:pt modelId="{3A7FB6A6-BBDC-4988-8F32-F3F6707DEBB5}" type="sibTrans" cxnId="{381F83EB-F8F0-40A3-92FF-2B548B565220}">
      <dgm:prSet/>
      <dgm:spPr/>
      <dgm:t>
        <a:bodyPr/>
        <a:lstStyle/>
        <a:p>
          <a:endParaRPr lang="es-EC" sz="6000"/>
        </a:p>
      </dgm:t>
    </dgm:pt>
    <dgm:pt modelId="{0CB83057-D6C4-4B57-B565-B1F42E270DBE}">
      <dgm:prSet phldrT="[Texto]" custT="1"/>
      <dgm:spPr/>
      <dgm:t>
        <a:bodyPr/>
        <a:lstStyle/>
        <a:p>
          <a:r>
            <a:rPr lang="es-EC" sz="1600" b="1" dirty="0" smtClean="0">
              <a:latin typeface="Arial" panose="020B0604020202020204" pitchFamily="34" charset="0"/>
              <a:ea typeface="Times New Roman" panose="02020603050405020304" pitchFamily="18" charset="0"/>
              <a:cs typeface="Times New Roman" panose="02020603050405020304" pitchFamily="18" charset="0"/>
            </a:rPr>
            <a:t>Hipótesis alternativa</a:t>
          </a:r>
          <a:endParaRPr lang="es-EC" sz="1600" b="1" dirty="0" smtClean="0">
            <a:latin typeface="Cambria" panose="02040503050406030204" pitchFamily="18" charset="0"/>
            <a:ea typeface="Times New Roman" panose="02020603050405020304" pitchFamily="18" charset="0"/>
            <a:cs typeface="Times New Roman" panose="02020603050405020304" pitchFamily="18" charset="0"/>
          </a:endParaRPr>
        </a:p>
        <a:p>
          <a:r>
            <a:rPr lang="es-EC" sz="1600" b="1" dirty="0" smtClean="0">
              <a:latin typeface="Arial" panose="020B0604020202020204" pitchFamily="34" charset="0"/>
              <a:ea typeface="Calibri" panose="020F0502020204030204" pitchFamily="34" charset="0"/>
              <a:cs typeface="Times New Roman" panose="02020603050405020304" pitchFamily="18" charset="0"/>
            </a:rPr>
            <a:t>Hi1:</a:t>
          </a:r>
          <a:r>
            <a:rPr lang="es-EC" sz="1600" dirty="0" smtClean="0">
              <a:latin typeface="Arial" panose="020B0604020202020204" pitchFamily="34" charset="0"/>
              <a:ea typeface="Arial Unicode MS"/>
              <a:cs typeface="Times New Roman" panose="02020603050405020304" pitchFamily="18" charset="0"/>
            </a:rPr>
            <a:t> El desarrollo de la capacidad coordinativa de diferenciación desmejora los saques de portería en arqueros de la escuela especializada formativa de futbol los Cracks</a:t>
          </a:r>
          <a:endParaRPr lang="es-EC" sz="1600" dirty="0"/>
        </a:p>
      </dgm:t>
    </dgm:pt>
    <dgm:pt modelId="{6E5B1C10-7C2A-4712-8859-B76070553BF7}" type="parTrans" cxnId="{89BA39F1-1BF2-496E-B1F6-374E99CDB26E}">
      <dgm:prSet/>
      <dgm:spPr/>
      <dgm:t>
        <a:bodyPr/>
        <a:lstStyle/>
        <a:p>
          <a:endParaRPr lang="es-EC" sz="6000"/>
        </a:p>
      </dgm:t>
    </dgm:pt>
    <dgm:pt modelId="{18BA926B-2F2E-448E-863E-EAE726FFFC5E}" type="sibTrans" cxnId="{89BA39F1-1BF2-496E-B1F6-374E99CDB26E}">
      <dgm:prSet/>
      <dgm:spPr/>
      <dgm:t>
        <a:bodyPr/>
        <a:lstStyle/>
        <a:p>
          <a:endParaRPr lang="es-EC" sz="6000"/>
        </a:p>
      </dgm:t>
    </dgm:pt>
    <dgm:pt modelId="{37E84327-971D-4E44-A4B3-E620B49CC610}">
      <dgm:prSet phldrT="[Texto]" custT="1"/>
      <dgm:spPr/>
      <dgm:t>
        <a:bodyPr/>
        <a:lstStyle/>
        <a:p>
          <a:r>
            <a:rPr lang="es-EC" sz="1600" b="1" dirty="0" smtClean="0">
              <a:latin typeface="Arial" panose="020B0604020202020204" pitchFamily="34" charset="0"/>
              <a:ea typeface="Times New Roman" panose="02020603050405020304" pitchFamily="18" charset="0"/>
              <a:cs typeface="Times New Roman" panose="02020603050405020304" pitchFamily="18" charset="0"/>
            </a:rPr>
            <a:t>Hipótesis nula</a:t>
          </a:r>
          <a:endParaRPr lang="es-EC" sz="1600" b="1" dirty="0" smtClean="0">
            <a:latin typeface="Cambria" panose="02040503050406030204" pitchFamily="18" charset="0"/>
            <a:ea typeface="Times New Roman" panose="02020603050405020304" pitchFamily="18" charset="0"/>
            <a:cs typeface="Times New Roman" panose="02020603050405020304" pitchFamily="18" charset="0"/>
          </a:endParaRPr>
        </a:p>
        <a:p>
          <a:r>
            <a:rPr lang="es-EC" sz="1600" b="1" dirty="0" smtClean="0">
              <a:latin typeface="Arial" panose="020B0604020202020204" pitchFamily="34" charset="0"/>
              <a:ea typeface="Calibri" panose="020F0502020204030204" pitchFamily="34" charset="0"/>
              <a:cs typeface="Times New Roman" panose="02020603050405020304" pitchFamily="18" charset="0"/>
            </a:rPr>
            <a:t>Ho: </a:t>
          </a:r>
          <a:r>
            <a:rPr lang="es-EC" sz="1600" dirty="0" smtClean="0">
              <a:latin typeface="Arial" panose="020B0604020202020204" pitchFamily="34" charset="0"/>
              <a:ea typeface="Arial Unicode MS"/>
              <a:cs typeface="Times New Roman" panose="02020603050405020304" pitchFamily="18" charset="0"/>
            </a:rPr>
            <a:t>El desarrollo de la capacidad coordinativa de diferenciación no incide en los saques de portería en arqueros de la escuela especializada formativa de futbol los Cracks</a:t>
          </a:r>
          <a:endParaRPr lang="es-EC" sz="1600" dirty="0"/>
        </a:p>
      </dgm:t>
    </dgm:pt>
    <dgm:pt modelId="{0359A912-8C21-400C-B5DD-5E587FF90F17}" type="parTrans" cxnId="{28BAFABD-4B87-418A-B103-BDE94FADFE58}">
      <dgm:prSet/>
      <dgm:spPr/>
      <dgm:t>
        <a:bodyPr/>
        <a:lstStyle/>
        <a:p>
          <a:endParaRPr lang="es-EC" sz="6000"/>
        </a:p>
      </dgm:t>
    </dgm:pt>
    <dgm:pt modelId="{EA0907C5-3C9E-4153-BA3A-EFBF08685576}" type="sibTrans" cxnId="{28BAFABD-4B87-418A-B103-BDE94FADFE58}">
      <dgm:prSet/>
      <dgm:spPr/>
      <dgm:t>
        <a:bodyPr/>
        <a:lstStyle/>
        <a:p>
          <a:endParaRPr lang="es-EC" sz="6000"/>
        </a:p>
      </dgm:t>
    </dgm:pt>
    <dgm:pt modelId="{F9304708-8B89-4D2E-949A-A2C90FDE6DC3}" type="pres">
      <dgm:prSet presAssocID="{77A25D2E-B4F8-433C-A352-795877A62117}" presName="linear" presStyleCnt="0">
        <dgm:presLayoutVars>
          <dgm:dir/>
          <dgm:animLvl val="lvl"/>
          <dgm:resizeHandles val="exact"/>
        </dgm:presLayoutVars>
      </dgm:prSet>
      <dgm:spPr/>
      <dgm:t>
        <a:bodyPr/>
        <a:lstStyle/>
        <a:p>
          <a:endParaRPr lang="es-EC"/>
        </a:p>
      </dgm:t>
    </dgm:pt>
    <dgm:pt modelId="{5E14D3A6-1639-4CEA-BD19-83A68CCE66FA}" type="pres">
      <dgm:prSet presAssocID="{78FB33C9-41AF-4869-845A-91CE010DFDEF}" presName="parentLin" presStyleCnt="0"/>
      <dgm:spPr/>
    </dgm:pt>
    <dgm:pt modelId="{6E6D34DB-FA04-4E32-BB22-F3EFA9DE7214}" type="pres">
      <dgm:prSet presAssocID="{78FB33C9-41AF-4869-845A-91CE010DFDEF}" presName="parentLeftMargin" presStyleLbl="node1" presStyleIdx="0" presStyleCnt="3"/>
      <dgm:spPr/>
      <dgm:t>
        <a:bodyPr/>
        <a:lstStyle/>
        <a:p>
          <a:endParaRPr lang="es-EC"/>
        </a:p>
      </dgm:t>
    </dgm:pt>
    <dgm:pt modelId="{AEFA0A81-F682-450B-ACF9-D59D6247E3B1}" type="pres">
      <dgm:prSet presAssocID="{78FB33C9-41AF-4869-845A-91CE010DFDEF}" presName="parentText" presStyleLbl="node1" presStyleIdx="0" presStyleCnt="3" custScaleX="115263">
        <dgm:presLayoutVars>
          <dgm:chMax val="0"/>
          <dgm:bulletEnabled val="1"/>
        </dgm:presLayoutVars>
      </dgm:prSet>
      <dgm:spPr/>
      <dgm:t>
        <a:bodyPr/>
        <a:lstStyle/>
        <a:p>
          <a:endParaRPr lang="es-EC"/>
        </a:p>
      </dgm:t>
    </dgm:pt>
    <dgm:pt modelId="{1BC551B9-5B9A-4D14-A264-A16352DD4AB5}" type="pres">
      <dgm:prSet presAssocID="{78FB33C9-41AF-4869-845A-91CE010DFDEF}" presName="negativeSpace" presStyleCnt="0"/>
      <dgm:spPr/>
    </dgm:pt>
    <dgm:pt modelId="{431DD00E-1626-49DC-9176-3D50EFC4A2A9}" type="pres">
      <dgm:prSet presAssocID="{78FB33C9-41AF-4869-845A-91CE010DFDEF}" presName="childText" presStyleLbl="conFgAcc1" presStyleIdx="0" presStyleCnt="3">
        <dgm:presLayoutVars>
          <dgm:bulletEnabled val="1"/>
        </dgm:presLayoutVars>
      </dgm:prSet>
      <dgm:spPr/>
    </dgm:pt>
    <dgm:pt modelId="{FD664EA4-238A-42AA-A3FA-3B6F9A8F4798}" type="pres">
      <dgm:prSet presAssocID="{3A7FB6A6-BBDC-4988-8F32-F3F6707DEBB5}" presName="spaceBetweenRectangles" presStyleCnt="0"/>
      <dgm:spPr/>
    </dgm:pt>
    <dgm:pt modelId="{C530B468-7735-43BA-A220-3E754B51DC3E}" type="pres">
      <dgm:prSet presAssocID="{0CB83057-D6C4-4B57-B565-B1F42E270DBE}" presName="parentLin" presStyleCnt="0"/>
      <dgm:spPr/>
    </dgm:pt>
    <dgm:pt modelId="{659FC1B7-3758-4DBC-94AC-9C78E736E4E3}" type="pres">
      <dgm:prSet presAssocID="{0CB83057-D6C4-4B57-B565-B1F42E270DBE}" presName="parentLeftMargin" presStyleLbl="node1" presStyleIdx="0" presStyleCnt="3"/>
      <dgm:spPr/>
      <dgm:t>
        <a:bodyPr/>
        <a:lstStyle/>
        <a:p>
          <a:endParaRPr lang="es-EC"/>
        </a:p>
      </dgm:t>
    </dgm:pt>
    <dgm:pt modelId="{222AE753-30C0-43D8-B495-2561FC0768A4}" type="pres">
      <dgm:prSet presAssocID="{0CB83057-D6C4-4B57-B565-B1F42E270DBE}" presName="parentText" presStyleLbl="node1" presStyleIdx="1" presStyleCnt="3" custScaleX="114652">
        <dgm:presLayoutVars>
          <dgm:chMax val="0"/>
          <dgm:bulletEnabled val="1"/>
        </dgm:presLayoutVars>
      </dgm:prSet>
      <dgm:spPr/>
      <dgm:t>
        <a:bodyPr/>
        <a:lstStyle/>
        <a:p>
          <a:endParaRPr lang="es-EC"/>
        </a:p>
      </dgm:t>
    </dgm:pt>
    <dgm:pt modelId="{34F40528-608B-41E8-8A82-8DEF5312B7DE}" type="pres">
      <dgm:prSet presAssocID="{0CB83057-D6C4-4B57-B565-B1F42E270DBE}" presName="negativeSpace" presStyleCnt="0"/>
      <dgm:spPr/>
    </dgm:pt>
    <dgm:pt modelId="{BAD238CB-C318-4E53-8E8F-FE7F3A5FF6CE}" type="pres">
      <dgm:prSet presAssocID="{0CB83057-D6C4-4B57-B565-B1F42E270DBE}" presName="childText" presStyleLbl="conFgAcc1" presStyleIdx="1" presStyleCnt="3">
        <dgm:presLayoutVars>
          <dgm:bulletEnabled val="1"/>
        </dgm:presLayoutVars>
      </dgm:prSet>
      <dgm:spPr/>
    </dgm:pt>
    <dgm:pt modelId="{9E7EC257-F20F-4E5C-8986-339E2F17536D}" type="pres">
      <dgm:prSet presAssocID="{18BA926B-2F2E-448E-863E-EAE726FFFC5E}" presName="spaceBetweenRectangles" presStyleCnt="0"/>
      <dgm:spPr/>
    </dgm:pt>
    <dgm:pt modelId="{57CD555A-E864-43CD-9099-C08A71135115}" type="pres">
      <dgm:prSet presAssocID="{37E84327-971D-4E44-A4B3-E620B49CC610}" presName="parentLin" presStyleCnt="0"/>
      <dgm:spPr/>
    </dgm:pt>
    <dgm:pt modelId="{F5C9707E-0477-4D8D-A7F6-A0F75985725C}" type="pres">
      <dgm:prSet presAssocID="{37E84327-971D-4E44-A4B3-E620B49CC610}" presName="parentLeftMargin" presStyleLbl="node1" presStyleIdx="1" presStyleCnt="3"/>
      <dgm:spPr/>
      <dgm:t>
        <a:bodyPr/>
        <a:lstStyle/>
        <a:p>
          <a:endParaRPr lang="es-EC"/>
        </a:p>
      </dgm:t>
    </dgm:pt>
    <dgm:pt modelId="{CCA46045-8071-4C44-9CCE-0672D12D4680}" type="pres">
      <dgm:prSet presAssocID="{37E84327-971D-4E44-A4B3-E620B49CC610}" presName="parentText" presStyleLbl="node1" presStyleIdx="2" presStyleCnt="3" custScaleX="114652">
        <dgm:presLayoutVars>
          <dgm:chMax val="0"/>
          <dgm:bulletEnabled val="1"/>
        </dgm:presLayoutVars>
      </dgm:prSet>
      <dgm:spPr/>
      <dgm:t>
        <a:bodyPr/>
        <a:lstStyle/>
        <a:p>
          <a:endParaRPr lang="es-EC"/>
        </a:p>
      </dgm:t>
    </dgm:pt>
    <dgm:pt modelId="{ABCF7AE0-D47F-4BBA-B449-EE7466373661}" type="pres">
      <dgm:prSet presAssocID="{37E84327-971D-4E44-A4B3-E620B49CC610}" presName="negativeSpace" presStyleCnt="0"/>
      <dgm:spPr/>
    </dgm:pt>
    <dgm:pt modelId="{798FF726-C4D7-4A7B-AD43-88B9ABECD898}" type="pres">
      <dgm:prSet presAssocID="{37E84327-971D-4E44-A4B3-E620B49CC610}" presName="childText" presStyleLbl="conFgAcc1" presStyleIdx="2" presStyleCnt="3">
        <dgm:presLayoutVars>
          <dgm:bulletEnabled val="1"/>
        </dgm:presLayoutVars>
      </dgm:prSet>
      <dgm:spPr/>
    </dgm:pt>
  </dgm:ptLst>
  <dgm:cxnLst>
    <dgm:cxn modelId="{721E8B27-2B59-4974-9724-43AF61B42E83}" type="presOf" srcId="{37E84327-971D-4E44-A4B3-E620B49CC610}" destId="{CCA46045-8071-4C44-9CCE-0672D12D4680}" srcOrd="1" destOrd="0" presId="urn:microsoft.com/office/officeart/2005/8/layout/list1"/>
    <dgm:cxn modelId="{476DB6F2-2FB9-4A85-A11F-6B36D7B471A6}" type="presOf" srcId="{78FB33C9-41AF-4869-845A-91CE010DFDEF}" destId="{6E6D34DB-FA04-4E32-BB22-F3EFA9DE7214}" srcOrd="0" destOrd="0" presId="urn:microsoft.com/office/officeart/2005/8/layout/list1"/>
    <dgm:cxn modelId="{4C42D254-FEB2-4027-A134-50EEF5D64EE2}" type="presOf" srcId="{37E84327-971D-4E44-A4B3-E620B49CC610}" destId="{F5C9707E-0477-4D8D-A7F6-A0F75985725C}" srcOrd="0" destOrd="0" presId="urn:microsoft.com/office/officeart/2005/8/layout/list1"/>
    <dgm:cxn modelId="{C95F909D-D536-4346-AC0F-2F1339D4073A}" type="presOf" srcId="{0CB83057-D6C4-4B57-B565-B1F42E270DBE}" destId="{222AE753-30C0-43D8-B495-2561FC0768A4}" srcOrd="1" destOrd="0" presId="urn:microsoft.com/office/officeart/2005/8/layout/list1"/>
    <dgm:cxn modelId="{1A011FFA-96FB-4C59-8281-09A69ADBF3B1}" type="presOf" srcId="{0CB83057-D6C4-4B57-B565-B1F42E270DBE}" destId="{659FC1B7-3758-4DBC-94AC-9C78E736E4E3}" srcOrd="0" destOrd="0" presId="urn:microsoft.com/office/officeart/2005/8/layout/list1"/>
    <dgm:cxn modelId="{28BAFABD-4B87-418A-B103-BDE94FADFE58}" srcId="{77A25D2E-B4F8-433C-A352-795877A62117}" destId="{37E84327-971D-4E44-A4B3-E620B49CC610}" srcOrd="2" destOrd="0" parTransId="{0359A912-8C21-400C-B5DD-5E587FF90F17}" sibTransId="{EA0907C5-3C9E-4153-BA3A-EFBF08685576}"/>
    <dgm:cxn modelId="{DF1E9D73-C9F9-4333-A57C-C991903DA8CA}" type="presOf" srcId="{77A25D2E-B4F8-433C-A352-795877A62117}" destId="{F9304708-8B89-4D2E-949A-A2C90FDE6DC3}" srcOrd="0" destOrd="0" presId="urn:microsoft.com/office/officeart/2005/8/layout/list1"/>
    <dgm:cxn modelId="{89BA39F1-1BF2-496E-B1F6-374E99CDB26E}" srcId="{77A25D2E-B4F8-433C-A352-795877A62117}" destId="{0CB83057-D6C4-4B57-B565-B1F42E270DBE}" srcOrd="1" destOrd="0" parTransId="{6E5B1C10-7C2A-4712-8859-B76070553BF7}" sibTransId="{18BA926B-2F2E-448E-863E-EAE726FFFC5E}"/>
    <dgm:cxn modelId="{381F83EB-F8F0-40A3-92FF-2B548B565220}" srcId="{77A25D2E-B4F8-433C-A352-795877A62117}" destId="{78FB33C9-41AF-4869-845A-91CE010DFDEF}" srcOrd="0" destOrd="0" parTransId="{4F64F855-FDA4-4077-8356-40CDF4BAF199}" sibTransId="{3A7FB6A6-BBDC-4988-8F32-F3F6707DEBB5}"/>
    <dgm:cxn modelId="{037C4963-9260-4A72-9312-5D937BD7641F}" type="presOf" srcId="{78FB33C9-41AF-4869-845A-91CE010DFDEF}" destId="{AEFA0A81-F682-450B-ACF9-D59D6247E3B1}" srcOrd="1" destOrd="0" presId="urn:microsoft.com/office/officeart/2005/8/layout/list1"/>
    <dgm:cxn modelId="{AD5B2AF1-AFA3-47BB-8FA9-15220B11E258}" type="presParOf" srcId="{F9304708-8B89-4D2E-949A-A2C90FDE6DC3}" destId="{5E14D3A6-1639-4CEA-BD19-83A68CCE66FA}" srcOrd="0" destOrd="0" presId="urn:microsoft.com/office/officeart/2005/8/layout/list1"/>
    <dgm:cxn modelId="{4DC6AC7D-4DFD-4E71-9583-241D949CA552}" type="presParOf" srcId="{5E14D3A6-1639-4CEA-BD19-83A68CCE66FA}" destId="{6E6D34DB-FA04-4E32-BB22-F3EFA9DE7214}" srcOrd="0" destOrd="0" presId="urn:microsoft.com/office/officeart/2005/8/layout/list1"/>
    <dgm:cxn modelId="{52883057-F60A-473B-B0BF-49BA0158D620}" type="presParOf" srcId="{5E14D3A6-1639-4CEA-BD19-83A68CCE66FA}" destId="{AEFA0A81-F682-450B-ACF9-D59D6247E3B1}" srcOrd="1" destOrd="0" presId="urn:microsoft.com/office/officeart/2005/8/layout/list1"/>
    <dgm:cxn modelId="{65CB4BFA-F2A6-4EDF-88A7-4C6E49674F4F}" type="presParOf" srcId="{F9304708-8B89-4D2E-949A-A2C90FDE6DC3}" destId="{1BC551B9-5B9A-4D14-A264-A16352DD4AB5}" srcOrd="1" destOrd="0" presId="urn:microsoft.com/office/officeart/2005/8/layout/list1"/>
    <dgm:cxn modelId="{5E1CACD9-BF0F-4739-9D45-81610884D4A2}" type="presParOf" srcId="{F9304708-8B89-4D2E-949A-A2C90FDE6DC3}" destId="{431DD00E-1626-49DC-9176-3D50EFC4A2A9}" srcOrd="2" destOrd="0" presId="urn:microsoft.com/office/officeart/2005/8/layout/list1"/>
    <dgm:cxn modelId="{16F7160D-CD39-46C0-9954-873640E80596}" type="presParOf" srcId="{F9304708-8B89-4D2E-949A-A2C90FDE6DC3}" destId="{FD664EA4-238A-42AA-A3FA-3B6F9A8F4798}" srcOrd="3" destOrd="0" presId="urn:microsoft.com/office/officeart/2005/8/layout/list1"/>
    <dgm:cxn modelId="{D81EF6C9-B3E7-4005-AA17-B2B2BE7DC172}" type="presParOf" srcId="{F9304708-8B89-4D2E-949A-A2C90FDE6DC3}" destId="{C530B468-7735-43BA-A220-3E754B51DC3E}" srcOrd="4" destOrd="0" presId="urn:microsoft.com/office/officeart/2005/8/layout/list1"/>
    <dgm:cxn modelId="{C01950CA-4227-4EF0-AC1A-39265282EC37}" type="presParOf" srcId="{C530B468-7735-43BA-A220-3E754B51DC3E}" destId="{659FC1B7-3758-4DBC-94AC-9C78E736E4E3}" srcOrd="0" destOrd="0" presId="urn:microsoft.com/office/officeart/2005/8/layout/list1"/>
    <dgm:cxn modelId="{6E9DF1FB-E758-4559-9748-1C0BBFD9CCCD}" type="presParOf" srcId="{C530B468-7735-43BA-A220-3E754B51DC3E}" destId="{222AE753-30C0-43D8-B495-2561FC0768A4}" srcOrd="1" destOrd="0" presId="urn:microsoft.com/office/officeart/2005/8/layout/list1"/>
    <dgm:cxn modelId="{C35DB9DC-74EC-4384-9B9F-F9C7A982CEB6}" type="presParOf" srcId="{F9304708-8B89-4D2E-949A-A2C90FDE6DC3}" destId="{34F40528-608B-41E8-8A82-8DEF5312B7DE}" srcOrd="5" destOrd="0" presId="urn:microsoft.com/office/officeart/2005/8/layout/list1"/>
    <dgm:cxn modelId="{346E8005-8CA3-497F-9E1E-7694B694725E}" type="presParOf" srcId="{F9304708-8B89-4D2E-949A-A2C90FDE6DC3}" destId="{BAD238CB-C318-4E53-8E8F-FE7F3A5FF6CE}" srcOrd="6" destOrd="0" presId="urn:microsoft.com/office/officeart/2005/8/layout/list1"/>
    <dgm:cxn modelId="{7CA72DC7-2927-42A7-A12D-3625227A40C4}" type="presParOf" srcId="{F9304708-8B89-4D2E-949A-A2C90FDE6DC3}" destId="{9E7EC257-F20F-4E5C-8986-339E2F17536D}" srcOrd="7" destOrd="0" presId="urn:microsoft.com/office/officeart/2005/8/layout/list1"/>
    <dgm:cxn modelId="{B82F567C-090F-45BF-A716-0A877BCF48D6}" type="presParOf" srcId="{F9304708-8B89-4D2E-949A-A2C90FDE6DC3}" destId="{57CD555A-E864-43CD-9099-C08A71135115}" srcOrd="8" destOrd="0" presId="urn:microsoft.com/office/officeart/2005/8/layout/list1"/>
    <dgm:cxn modelId="{F5B5BA67-1B43-4783-A571-11B6F73B8DFB}" type="presParOf" srcId="{57CD555A-E864-43CD-9099-C08A71135115}" destId="{F5C9707E-0477-4D8D-A7F6-A0F75985725C}" srcOrd="0" destOrd="0" presId="urn:microsoft.com/office/officeart/2005/8/layout/list1"/>
    <dgm:cxn modelId="{76A591BA-9098-4020-B78A-23432A48D141}" type="presParOf" srcId="{57CD555A-E864-43CD-9099-C08A71135115}" destId="{CCA46045-8071-4C44-9CCE-0672D12D4680}" srcOrd="1" destOrd="0" presId="urn:microsoft.com/office/officeart/2005/8/layout/list1"/>
    <dgm:cxn modelId="{A5D24BCD-2FE9-4EC5-AB1D-7F6582F340CF}" type="presParOf" srcId="{F9304708-8B89-4D2E-949A-A2C90FDE6DC3}" destId="{ABCF7AE0-D47F-4BBA-B449-EE7466373661}" srcOrd="9" destOrd="0" presId="urn:microsoft.com/office/officeart/2005/8/layout/list1"/>
    <dgm:cxn modelId="{71F046BB-DD39-4AF0-8456-51D4B6A99B9E}" type="presParOf" srcId="{F9304708-8B89-4D2E-949A-A2C90FDE6DC3}" destId="{798FF726-C4D7-4A7B-AD43-88B9ABECD8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86BB7-F562-4DE7-997A-4E18C97283EC}"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s-EC"/>
        </a:p>
      </dgm:t>
    </dgm:pt>
    <dgm:pt modelId="{582FF24B-8EE8-4739-95DA-8F9C42FD15C2}">
      <dgm:prSet phldrT="[Texto]"/>
      <dgm:spPr/>
      <dgm:t>
        <a:bodyPr/>
        <a:lstStyle/>
        <a:p>
          <a:r>
            <a:rPr lang="es-EC" dirty="0" smtClean="0">
              <a:latin typeface="+mn-lt"/>
              <a:ea typeface="Times New Roman" panose="02020603050405020304" pitchFamily="18" charset="0"/>
              <a:cs typeface="Times New Roman" panose="02020603050405020304" pitchFamily="18" charset="0"/>
            </a:rPr>
            <a:t>LA CORRELACIÓN DE PEARSSON PARA COMPROBAR LA INCIDENCIA DE UNA VARIABLE SOBRE LA OTRA Y EXCEL PARA REALIZAR LOS ANÁLISIS RESPECTIVOS </a:t>
          </a:r>
          <a:endParaRPr lang="es-EC" dirty="0">
            <a:latin typeface="+mn-lt"/>
          </a:endParaRPr>
        </a:p>
      </dgm:t>
    </dgm:pt>
    <dgm:pt modelId="{F5C0FAD9-0F59-48E4-8CB3-6A54A762C218}" type="parTrans" cxnId="{B6DF87B7-940E-47A7-B88E-9483D4BCF034}">
      <dgm:prSet/>
      <dgm:spPr/>
      <dgm:t>
        <a:bodyPr/>
        <a:lstStyle/>
        <a:p>
          <a:endParaRPr lang="es-EC">
            <a:latin typeface="+mn-lt"/>
          </a:endParaRPr>
        </a:p>
      </dgm:t>
    </dgm:pt>
    <dgm:pt modelId="{A364F591-D587-446F-BDB2-082204F8ED14}" type="sibTrans" cxnId="{B6DF87B7-940E-47A7-B88E-9483D4BCF034}">
      <dgm:prSet/>
      <dgm:spPr/>
      <dgm:t>
        <a:bodyPr/>
        <a:lstStyle/>
        <a:p>
          <a:endParaRPr lang="es-EC">
            <a:latin typeface="+mn-lt"/>
          </a:endParaRPr>
        </a:p>
      </dgm:t>
    </dgm:pt>
    <dgm:pt modelId="{60E49197-7287-44F1-AF16-8E6CA0C25FB1}">
      <dgm:prSet phldrT="[Texto]"/>
      <dgm:spPr/>
      <dgm:t>
        <a:bodyPr/>
        <a:lstStyle/>
        <a:p>
          <a:r>
            <a:rPr lang="es-EC" dirty="0" smtClean="0">
              <a:latin typeface="+mn-lt"/>
              <a:ea typeface="Times New Roman" panose="02020603050405020304" pitchFamily="18" charset="0"/>
              <a:cs typeface="Times New Roman" panose="02020603050405020304" pitchFamily="18" charset="0"/>
            </a:rPr>
            <a:t>PRUEBA DE LOS RANGOS CON SIGNO DE WILCOXON PARA  COMPARAR EL RANGO MEDIAS DE DOS MUESTRAS RELACIONADAS</a:t>
          </a:r>
          <a:endParaRPr lang="es-EC" dirty="0">
            <a:latin typeface="+mn-lt"/>
          </a:endParaRPr>
        </a:p>
      </dgm:t>
    </dgm:pt>
    <dgm:pt modelId="{2758BC77-7E4A-4059-BD6A-15533C2F942E}" type="parTrans" cxnId="{76544621-041F-4561-98E7-EB19CD78DF60}">
      <dgm:prSet/>
      <dgm:spPr/>
      <dgm:t>
        <a:bodyPr/>
        <a:lstStyle/>
        <a:p>
          <a:endParaRPr lang="es-EC">
            <a:latin typeface="+mn-lt"/>
          </a:endParaRPr>
        </a:p>
      </dgm:t>
    </dgm:pt>
    <dgm:pt modelId="{1ACBA6B7-F1E6-4B7A-BDBE-E92254AEA2AE}" type="sibTrans" cxnId="{76544621-041F-4561-98E7-EB19CD78DF60}">
      <dgm:prSet/>
      <dgm:spPr/>
      <dgm:t>
        <a:bodyPr/>
        <a:lstStyle/>
        <a:p>
          <a:endParaRPr lang="es-EC">
            <a:latin typeface="+mn-lt"/>
          </a:endParaRPr>
        </a:p>
      </dgm:t>
    </dgm:pt>
    <dgm:pt modelId="{4F6AF715-1F96-447D-AC8E-A435A9565814}">
      <dgm:prSet phldrT="[Texto]"/>
      <dgm:spPr/>
      <dgm:t>
        <a:bodyPr/>
        <a:lstStyle/>
        <a:p>
          <a:r>
            <a:rPr lang="es-ES" dirty="0" smtClean="0">
              <a:latin typeface="+mn-lt"/>
            </a:rPr>
            <a:t>DATOS PRETEST POSTEST SPSS STATICS (MEDIA MAYOR MENOR RANGO DESVIACION ESTANDAR DIFERENCIA DE MEDIAS)</a:t>
          </a:r>
          <a:endParaRPr lang="es-EC" dirty="0">
            <a:latin typeface="+mn-lt"/>
          </a:endParaRPr>
        </a:p>
      </dgm:t>
    </dgm:pt>
    <dgm:pt modelId="{6E646486-4E8F-4520-A0FA-A6AC7436C683}" type="parTrans" cxnId="{D65C2635-301E-42FC-9BD8-6092743141CF}">
      <dgm:prSet/>
      <dgm:spPr/>
      <dgm:t>
        <a:bodyPr/>
        <a:lstStyle/>
        <a:p>
          <a:endParaRPr lang="es-EC">
            <a:latin typeface="+mn-lt"/>
          </a:endParaRPr>
        </a:p>
      </dgm:t>
    </dgm:pt>
    <dgm:pt modelId="{F2DC1325-7056-4700-A106-32C707E3E154}" type="sibTrans" cxnId="{D65C2635-301E-42FC-9BD8-6092743141CF}">
      <dgm:prSet/>
      <dgm:spPr/>
      <dgm:t>
        <a:bodyPr/>
        <a:lstStyle/>
        <a:p>
          <a:endParaRPr lang="es-EC">
            <a:latin typeface="+mn-lt"/>
          </a:endParaRPr>
        </a:p>
      </dgm:t>
    </dgm:pt>
    <dgm:pt modelId="{8AAF2C72-00EA-4CAA-9872-5CD6CDC6CD92}">
      <dgm:prSet phldrT="[Texto]"/>
      <dgm:spPr/>
      <dgm:t>
        <a:bodyPr/>
        <a:lstStyle/>
        <a:p>
          <a:r>
            <a:rPr lang="es-ES" dirty="0" smtClean="0">
              <a:latin typeface="+mn-lt"/>
            </a:rPr>
            <a:t>INVESTIGACION TEORICA WORD OFFICE 2010 NORMAS APA SEVEN ESPE</a:t>
          </a:r>
          <a:endParaRPr lang="es-EC" dirty="0">
            <a:latin typeface="+mn-lt"/>
          </a:endParaRPr>
        </a:p>
      </dgm:t>
    </dgm:pt>
    <dgm:pt modelId="{A02314F6-F145-4250-A50D-B0779710459A}" type="parTrans" cxnId="{D4A45E80-999D-4A71-863C-8653B198E916}">
      <dgm:prSet/>
      <dgm:spPr/>
      <dgm:t>
        <a:bodyPr/>
        <a:lstStyle/>
        <a:p>
          <a:endParaRPr lang="es-EC">
            <a:latin typeface="+mn-lt"/>
          </a:endParaRPr>
        </a:p>
      </dgm:t>
    </dgm:pt>
    <dgm:pt modelId="{E0D6211C-FA7B-45BF-8FFE-FA3B701AC445}" type="sibTrans" cxnId="{D4A45E80-999D-4A71-863C-8653B198E916}">
      <dgm:prSet/>
      <dgm:spPr/>
      <dgm:t>
        <a:bodyPr/>
        <a:lstStyle/>
        <a:p>
          <a:endParaRPr lang="es-EC">
            <a:latin typeface="+mn-lt"/>
          </a:endParaRPr>
        </a:p>
      </dgm:t>
    </dgm:pt>
    <dgm:pt modelId="{312D07BF-BF18-48D7-92A7-9C69431ED9FD}">
      <dgm:prSet phldrT="[Texto]" custT="1"/>
      <dgm:spPr/>
      <dgm:t>
        <a:bodyPr/>
        <a:lstStyle/>
        <a:p>
          <a:r>
            <a:rPr lang="es-ES" sz="2800" b="1" dirty="0" smtClean="0">
              <a:latin typeface="+mn-lt"/>
            </a:rPr>
            <a:t>TRATAMIENTO Y ANALISIS ESTADISTICO</a:t>
          </a:r>
          <a:endParaRPr lang="es-EC" sz="2800" b="1" dirty="0">
            <a:latin typeface="+mn-lt"/>
          </a:endParaRPr>
        </a:p>
      </dgm:t>
    </dgm:pt>
    <dgm:pt modelId="{016EE19B-6B51-4E05-B905-B0F341E96317}" type="parTrans" cxnId="{6D1653C0-72E4-45D5-BE02-93ED702E2E78}">
      <dgm:prSet/>
      <dgm:spPr/>
      <dgm:t>
        <a:bodyPr/>
        <a:lstStyle/>
        <a:p>
          <a:endParaRPr lang="es-EC">
            <a:latin typeface="+mn-lt"/>
          </a:endParaRPr>
        </a:p>
      </dgm:t>
    </dgm:pt>
    <dgm:pt modelId="{D2BE204E-1313-4C55-BF1E-872A436634B6}" type="sibTrans" cxnId="{6D1653C0-72E4-45D5-BE02-93ED702E2E78}">
      <dgm:prSet/>
      <dgm:spPr/>
      <dgm:t>
        <a:bodyPr/>
        <a:lstStyle/>
        <a:p>
          <a:endParaRPr lang="es-EC">
            <a:latin typeface="+mn-lt"/>
          </a:endParaRPr>
        </a:p>
      </dgm:t>
    </dgm:pt>
    <dgm:pt modelId="{807D82A0-1342-4531-BB4B-48CB82BF15CE}" type="pres">
      <dgm:prSet presAssocID="{F8486BB7-F562-4DE7-997A-4E18C97283EC}" presName="diagram" presStyleCnt="0">
        <dgm:presLayoutVars>
          <dgm:dir/>
          <dgm:resizeHandles val="exact"/>
        </dgm:presLayoutVars>
      </dgm:prSet>
      <dgm:spPr/>
      <dgm:t>
        <a:bodyPr/>
        <a:lstStyle/>
        <a:p>
          <a:endParaRPr lang="es-EC"/>
        </a:p>
      </dgm:t>
    </dgm:pt>
    <dgm:pt modelId="{D8F55911-7717-4267-B24E-741FBFA80B30}" type="pres">
      <dgm:prSet presAssocID="{582FF24B-8EE8-4739-95DA-8F9C42FD15C2}" presName="node" presStyleLbl="node1" presStyleIdx="0" presStyleCnt="5">
        <dgm:presLayoutVars>
          <dgm:bulletEnabled val="1"/>
        </dgm:presLayoutVars>
      </dgm:prSet>
      <dgm:spPr/>
      <dgm:t>
        <a:bodyPr/>
        <a:lstStyle/>
        <a:p>
          <a:endParaRPr lang="es-EC"/>
        </a:p>
      </dgm:t>
    </dgm:pt>
    <dgm:pt modelId="{11E66CE5-B793-48F0-A86D-8446ED0A82E0}" type="pres">
      <dgm:prSet presAssocID="{A364F591-D587-446F-BDB2-082204F8ED14}" presName="sibTrans" presStyleCnt="0"/>
      <dgm:spPr/>
    </dgm:pt>
    <dgm:pt modelId="{D9577EA5-BFE6-4B24-B957-4533E38A0A34}" type="pres">
      <dgm:prSet presAssocID="{60E49197-7287-44F1-AF16-8E6CA0C25FB1}" presName="node" presStyleLbl="node1" presStyleIdx="1" presStyleCnt="5">
        <dgm:presLayoutVars>
          <dgm:bulletEnabled val="1"/>
        </dgm:presLayoutVars>
      </dgm:prSet>
      <dgm:spPr/>
      <dgm:t>
        <a:bodyPr/>
        <a:lstStyle/>
        <a:p>
          <a:endParaRPr lang="es-EC"/>
        </a:p>
      </dgm:t>
    </dgm:pt>
    <dgm:pt modelId="{65C481A8-6C04-4DF2-90D9-E1FAEE1F77F6}" type="pres">
      <dgm:prSet presAssocID="{1ACBA6B7-F1E6-4B7A-BDBE-E92254AEA2AE}" presName="sibTrans" presStyleCnt="0"/>
      <dgm:spPr/>
    </dgm:pt>
    <dgm:pt modelId="{F2894CF9-6B92-4060-BA89-6C21BCBA61F3}" type="pres">
      <dgm:prSet presAssocID="{4F6AF715-1F96-447D-AC8E-A435A9565814}" presName="node" presStyleLbl="node1" presStyleIdx="2" presStyleCnt="5">
        <dgm:presLayoutVars>
          <dgm:bulletEnabled val="1"/>
        </dgm:presLayoutVars>
      </dgm:prSet>
      <dgm:spPr/>
      <dgm:t>
        <a:bodyPr/>
        <a:lstStyle/>
        <a:p>
          <a:endParaRPr lang="es-EC"/>
        </a:p>
      </dgm:t>
    </dgm:pt>
    <dgm:pt modelId="{63B37EC6-6322-43FF-B8CF-C5B08666F1D8}" type="pres">
      <dgm:prSet presAssocID="{F2DC1325-7056-4700-A106-32C707E3E154}" presName="sibTrans" presStyleCnt="0"/>
      <dgm:spPr/>
    </dgm:pt>
    <dgm:pt modelId="{12562950-3BA6-4677-89D2-E88517632543}" type="pres">
      <dgm:prSet presAssocID="{8AAF2C72-00EA-4CAA-9872-5CD6CDC6CD92}" presName="node" presStyleLbl="node1" presStyleIdx="3" presStyleCnt="5">
        <dgm:presLayoutVars>
          <dgm:bulletEnabled val="1"/>
        </dgm:presLayoutVars>
      </dgm:prSet>
      <dgm:spPr/>
      <dgm:t>
        <a:bodyPr/>
        <a:lstStyle/>
        <a:p>
          <a:endParaRPr lang="es-EC"/>
        </a:p>
      </dgm:t>
    </dgm:pt>
    <dgm:pt modelId="{B4A0A9F0-B46D-4636-97BD-41B7DBBDB9FD}" type="pres">
      <dgm:prSet presAssocID="{E0D6211C-FA7B-45BF-8FFE-FA3B701AC445}" presName="sibTrans" presStyleCnt="0"/>
      <dgm:spPr/>
    </dgm:pt>
    <dgm:pt modelId="{A572DED9-22E5-4A46-AAE8-D8D7311F01DA}" type="pres">
      <dgm:prSet presAssocID="{312D07BF-BF18-48D7-92A7-9C69431ED9FD}" presName="node" presStyleLbl="node1" presStyleIdx="4" presStyleCnt="5">
        <dgm:presLayoutVars>
          <dgm:bulletEnabled val="1"/>
        </dgm:presLayoutVars>
      </dgm:prSet>
      <dgm:spPr/>
      <dgm:t>
        <a:bodyPr/>
        <a:lstStyle/>
        <a:p>
          <a:endParaRPr lang="es-EC"/>
        </a:p>
      </dgm:t>
    </dgm:pt>
  </dgm:ptLst>
  <dgm:cxnLst>
    <dgm:cxn modelId="{F066E62D-CD62-4C6D-B265-19CBDB6356ED}" type="presOf" srcId="{F8486BB7-F562-4DE7-997A-4E18C97283EC}" destId="{807D82A0-1342-4531-BB4B-48CB82BF15CE}" srcOrd="0" destOrd="0" presId="urn:microsoft.com/office/officeart/2005/8/layout/default"/>
    <dgm:cxn modelId="{D65C2635-301E-42FC-9BD8-6092743141CF}" srcId="{F8486BB7-F562-4DE7-997A-4E18C97283EC}" destId="{4F6AF715-1F96-447D-AC8E-A435A9565814}" srcOrd="2" destOrd="0" parTransId="{6E646486-4E8F-4520-A0FA-A6AC7436C683}" sibTransId="{F2DC1325-7056-4700-A106-32C707E3E154}"/>
    <dgm:cxn modelId="{6D1653C0-72E4-45D5-BE02-93ED702E2E78}" srcId="{F8486BB7-F562-4DE7-997A-4E18C97283EC}" destId="{312D07BF-BF18-48D7-92A7-9C69431ED9FD}" srcOrd="4" destOrd="0" parTransId="{016EE19B-6B51-4E05-B905-B0F341E96317}" sibTransId="{D2BE204E-1313-4C55-BF1E-872A436634B6}"/>
    <dgm:cxn modelId="{76544621-041F-4561-98E7-EB19CD78DF60}" srcId="{F8486BB7-F562-4DE7-997A-4E18C97283EC}" destId="{60E49197-7287-44F1-AF16-8E6CA0C25FB1}" srcOrd="1" destOrd="0" parTransId="{2758BC77-7E4A-4059-BD6A-15533C2F942E}" sibTransId="{1ACBA6B7-F1E6-4B7A-BDBE-E92254AEA2AE}"/>
    <dgm:cxn modelId="{D4A45E80-999D-4A71-863C-8653B198E916}" srcId="{F8486BB7-F562-4DE7-997A-4E18C97283EC}" destId="{8AAF2C72-00EA-4CAA-9872-5CD6CDC6CD92}" srcOrd="3" destOrd="0" parTransId="{A02314F6-F145-4250-A50D-B0779710459A}" sibTransId="{E0D6211C-FA7B-45BF-8FFE-FA3B701AC445}"/>
    <dgm:cxn modelId="{1B05835C-FED4-4815-A615-E401B283C91C}" type="presOf" srcId="{8AAF2C72-00EA-4CAA-9872-5CD6CDC6CD92}" destId="{12562950-3BA6-4677-89D2-E88517632543}" srcOrd="0" destOrd="0" presId="urn:microsoft.com/office/officeart/2005/8/layout/default"/>
    <dgm:cxn modelId="{32E49B82-4388-46A3-A233-CA91864AFCE2}" type="presOf" srcId="{582FF24B-8EE8-4739-95DA-8F9C42FD15C2}" destId="{D8F55911-7717-4267-B24E-741FBFA80B30}" srcOrd="0" destOrd="0" presId="urn:microsoft.com/office/officeart/2005/8/layout/default"/>
    <dgm:cxn modelId="{B6DF87B7-940E-47A7-B88E-9483D4BCF034}" srcId="{F8486BB7-F562-4DE7-997A-4E18C97283EC}" destId="{582FF24B-8EE8-4739-95DA-8F9C42FD15C2}" srcOrd="0" destOrd="0" parTransId="{F5C0FAD9-0F59-48E4-8CB3-6A54A762C218}" sibTransId="{A364F591-D587-446F-BDB2-082204F8ED14}"/>
    <dgm:cxn modelId="{A6A26236-B513-4CFB-9BB3-6E4476B58174}" type="presOf" srcId="{312D07BF-BF18-48D7-92A7-9C69431ED9FD}" destId="{A572DED9-22E5-4A46-AAE8-D8D7311F01DA}" srcOrd="0" destOrd="0" presId="urn:microsoft.com/office/officeart/2005/8/layout/default"/>
    <dgm:cxn modelId="{0101EB7F-0A04-4F74-830C-969E11673149}" type="presOf" srcId="{60E49197-7287-44F1-AF16-8E6CA0C25FB1}" destId="{D9577EA5-BFE6-4B24-B957-4533E38A0A34}" srcOrd="0" destOrd="0" presId="urn:microsoft.com/office/officeart/2005/8/layout/default"/>
    <dgm:cxn modelId="{95BADAED-C1BD-464B-9AD4-B8AE77DBE61B}" type="presOf" srcId="{4F6AF715-1F96-447D-AC8E-A435A9565814}" destId="{F2894CF9-6B92-4060-BA89-6C21BCBA61F3}" srcOrd="0" destOrd="0" presId="urn:microsoft.com/office/officeart/2005/8/layout/default"/>
    <dgm:cxn modelId="{CEFA3919-34C3-4EC5-95B4-5120E947FA58}" type="presParOf" srcId="{807D82A0-1342-4531-BB4B-48CB82BF15CE}" destId="{D8F55911-7717-4267-B24E-741FBFA80B30}" srcOrd="0" destOrd="0" presId="urn:microsoft.com/office/officeart/2005/8/layout/default"/>
    <dgm:cxn modelId="{F3342789-D3E4-4F8E-9C84-394415C389B5}" type="presParOf" srcId="{807D82A0-1342-4531-BB4B-48CB82BF15CE}" destId="{11E66CE5-B793-48F0-A86D-8446ED0A82E0}" srcOrd="1" destOrd="0" presId="urn:microsoft.com/office/officeart/2005/8/layout/default"/>
    <dgm:cxn modelId="{CBFB76C0-2AE8-4AAA-9FFD-307754798EAE}" type="presParOf" srcId="{807D82A0-1342-4531-BB4B-48CB82BF15CE}" destId="{D9577EA5-BFE6-4B24-B957-4533E38A0A34}" srcOrd="2" destOrd="0" presId="urn:microsoft.com/office/officeart/2005/8/layout/default"/>
    <dgm:cxn modelId="{27CD1021-F0E4-46A0-BD59-7B746210E7BC}" type="presParOf" srcId="{807D82A0-1342-4531-BB4B-48CB82BF15CE}" destId="{65C481A8-6C04-4DF2-90D9-E1FAEE1F77F6}" srcOrd="3" destOrd="0" presId="urn:microsoft.com/office/officeart/2005/8/layout/default"/>
    <dgm:cxn modelId="{A085193C-7EFC-47ED-8909-883B5DD582F2}" type="presParOf" srcId="{807D82A0-1342-4531-BB4B-48CB82BF15CE}" destId="{F2894CF9-6B92-4060-BA89-6C21BCBA61F3}" srcOrd="4" destOrd="0" presId="urn:microsoft.com/office/officeart/2005/8/layout/default"/>
    <dgm:cxn modelId="{88FC8299-D5C9-4C2A-A69C-0B76A5771B70}" type="presParOf" srcId="{807D82A0-1342-4531-BB4B-48CB82BF15CE}" destId="{63B37EC6-6322-43FF-B8CF-C5B08666F1D8}" srcOrd="5" destOrd="0" presId="urn:microsoft.com/office/officeart/2005/8/layout/default"/>
    <dgm:cxn modelId="{A4E68300-59C1-457C-9455-1F4085C1DA4D}" type="presParOf" srcId="{807D82A0-1342-4531-BB4B-48CB82BF15CE}" destId="{12562950-3BA6-4677-89D2-E88517632543}" srcOrd="6" destOrd="0" presId="urn:microsoft.com/office/officeart/2005/8/layout/default"/>
    <dgm:cxn modelId="{9587D2F6-8E8A-4D00-B60C-A4295669C7D7}" type="presParOf" srcId="{807D82A0-1342-4531-BB4B-48CB82BF15CE}" destId="{B4A0A9F0-B46D-4636-97BD-41B7DBBDB9FD}" srcOrd="7" destOrd="0" presId="urn:microsoft.com/office/officeart/2005/8/layout/default"/>
    <dgm:cxn modelId="{4C2D6EB1-DCF0-4E99-BED2-6360D80F6E98}" type="presParOf" srcId="{807D82A0-1342-4531-BB4B-48CB82BF15CE}" destId="{A572DED9-22E5-4A46-AAE8-D8D7311F01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D10073-B638-47A6-8DE6-B8F6CB41D622}"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B2091452-D885-4AE2-B192-B3A012A74D23}">
      <dgm:prSet phldrT="[Texto]" custT="1"/>
      <dgm:spPr/>
      <dgm:t>
        <a:bodyPr/>
        <a:lstStyle/>
        <a:p>
          <a:r>
            <a:rPr lang="es-MX" sz="1400" b="1" dirty="0" smtClean="0"/>
            <a:t>Designación: saque con pie de volea</a:t>
          </a:r>
          <a:endParaRPr lang="es-EC" sz="1400" b="1" dirty="0"/>
        </a:p>
      </dgm:t>
    </dgm:pt>
    <dgm:pt modelId="{A5C02BEB-7C15-445B-9233-1DB98DCB8BA9}" type="parTrans" cxnId="{B0B834F8-FEE8-408E-A4F4-8BB706BBB83C}">
      <dgm:prSet/>
      <dgm:spPr/>
      <dgm:t>
        <a:bodyPr/>
        <a:lstStyle/>
        <a:p>
          <a:endParaRPr lang="es-EC" sz="5400" b="1"/>
        </a:p>
      </dgm:t>
    </dgm:pt>
    <dgm:pt modelId="{FA1CFA97-FF71-4552-AED1-F506776244DF}" type="sibTrans" cxnId="{B0B834F8-FEE8-408E-A4F4-8BB706BBB83C}">
      <dgm:prSet/>
      <dgm:spPr/>
      <dgm:t>
        <a:bodyPr/>
        <a:lstStyle/>
        <a:p>
          <a:endParaRPr lang="es-EC" sz="5400" b="1"/>
        </a:p>
      </dgm:t>
    </dgm:pt>
    <dgm:pt modelId="{179F4CFA-0641-4351-AD38-ECBC7FFDAEA4}" type="asst">
      <dgm:prSet phldrT="[Texto]" custT="1"/>
      <dgm:spPr/>
      <dgm:t>
        <a:bodyPr/>
        <a:lstStyle/>
        <a:p>
          <a:r>
            <a:rPr lang="es-MX" sz="1400" b="1" dirty="0" smtClean="0"/>
            <a:t>Objetivo: Potencia de saque</a:t>
          </a:r>
          <a:endParaRPr lang="es-EC" sz="1400" b="1" dirty="0"/>
        </a:p>
      </dgm:t>
    </dgm:pt>
    <dgm:pt modelId="{8C0A8EEA-3ACC-471E-B5D6-AE1F0483DC67}" type="parTrans" cxnId="{ABABC277-6544-45B1-82FC-68218D969C65}">
      <dgm:prSet custT="1"/>
      <dgm:spPr/>
      <dgm:t>
        <a:bodyPr/>
        <a:lstStyle/>
        <a:p>
          <a:endParaRPr lang="es-EC" sz="5400" b="1"/>
        </a:p>
      </dgm:t>
    </dgm:pt>
    <dgm:pt modelId="{75A78BEF-2485-46D1-B3F4-E3D45135950A}" type="sibTrans" cxnId="{ABABC277-6544-45B1-82FC-68218D969C65}">
      <dgm:prSet/>
      <dgm:spPr/>
      <dgm:t>
        <a:bodyPr/>
        <a:lstStyle/>
        <a:p>
          <a:endParaRPr lang="es-EC" sz="5400" b="1"/>
        </a:p>
      </dgm:t>
    </dgm:pt>
    <dgm:pt modelId="{EBBCCEE9-44D1-4AEB-8CF8-7A249844759A}">
      <dgm:prSet phldrT="[Texto]" custT="1"/>
      <dgm:spPr/>
      <dgm:t>
        <a:bodyPr/>
        <a:lstStyle/>
        <a:p>
          <a:pPr algn="l"/>
          <a:r>
            <a:rPr lang="es-MX" sz="1400" b="1" dirty="0" smtClean="0"/>
            <a:t>Materiales:</a:t>
          </a:r>
        </a:p>
        <a:p>
          <a:pPr algn="l"/>
          <a:r>
            <a:rPr lang="es-MX" sz="1400" b="1" dirty="0" smtClean="0"/>
            <a:t>•	Campo de juego</a:t>
          </a:r>
        </a:p>
        <a:p>
          <a:pPr algn="l"/>
          <a:r>
            <a:rPr lang="es-MX" sz="1400" b="1" dirty="0" smtClean="0"/>
            <a:t>•	Balón reglamentario.</a:t>
          </a:r>
        </a:p>
        <a:p>
          <a:pPr algn="l"/>
          <a:r>
            <a:rPr lang="es-MX" sz="1400" b="1" dirty="0" smtClean="0"/>
            <a:t>•	Flexómetro.</a:t>
          </a:r>
        </a:p>
        <a:p>
          <a:pPr algn="l"/>
          <a:r>
            <a:rPr lang="es-MX" sz="1400" b="1" dirty="0" smtClean="0"/>
            <a:t>•	Pito</a:t>
          </a:r>
        </a:p>
        <a:p>
          <a:pPr algn="l"/>
          <a:r>
            <a:rPr lang="es-MX" sz="1400" b="1" dirty="0" smtClean="0"/>
            <a:t>•	Tablero</a:t>
          </a:r>
        </a:p>
        <a:p>
          <a:pPr algn="l"/>
          <a:r>
            <a:rPr lang="es-MX" sz="1400" b="1" dirty="0" smtClean="0"/>
            <a:t>•	Conos.</a:t>
          </a:r>
          <a:endParaRPr lang="es-EC" sz="1400" b="1" dirty="0"/>
        </a:p>
      </dgm:t>
    </dgm:pt>
    <dgm:pt modelId="{25B9781B-E63F-49CC-9A65-7E6C982A824E}" type="parTrans" cxnId="{90B84982-BFA0-410E-AEBF-EB183FF2A7F5}">
      <dgm:prSet custT="1"/>
      <dgm:spPr/>
      <dgm:t>
        <a:bodyPr/>
        <a:lstStyle/>
        <a:p>
          <a:endParaRPr lang="es-EC" sz="5400" b="1"/>
        </a:p>
      </dgm:t>
    </dgm:pt>
    <dgm:pt modelId="{77E26778-562D-4B19-A685-807437EC4554}" type="sibTrans" cxnId="{90B84982-BFA0-410E-AEBF-EB183FF2A7F5}">
      <dgm:prSet/>
      <dgm:spPr/>
      <dgm:t>
        <a:bodyPr/>
        <a:lstStyle/>
        <a:p>
          <a:endParaRPr lang="es-EC" sz="5400" b="1"/>
        </a:p>
      </dgm:t>
    </dgm:pt>
    <dgm:pt modelId="{F4B3E623-1B91-4715-B586-8FEEAD73B8C0}">
      <dgm:prSet phldrT="[Texto]" custT="1"/>
      <dgm:spPr/>
      <dgm:t>
        <a:bodyPr/>
        <a:lstStyle/>
        <a:p>
          <a:pPr algn="l"/>
          <a:r>
            <a:rPr lang="es-MX" sz="1400" b="1" dirty="0" smtClean="0"/>
            <a:t>Descripción de la prueba:</a:t>
          </a:r>
        </a:p>
        <a:p>
          <a:pPr algn="l"/>
          <a:r>
            <a:rPr lang="es-MX" sz="1400" b="1" dirty="0" smtClean="0"/>
            <a:t>El jugador se coloca detrás de la línea del área grande a señal deberá ejecutar el saque de volea intentando llegar lo más lejos posible.</a:t>
          </a:r>
        </a:p>
      </dgm:t>
    </dgm:pt>
    <dgm:pt modelId="{27B68C21-CE33-4B75-BD1E-49F19B627705}" type="sibTrans" cxnId="{EAD497F9-6F63-4DD6-914A-28D0986FBA5F}">
      <dgm:prSet/>
      <dgm:spPr/>
      <dgm:t>
        <a:bodyPr/>
        <a:lstStyle/>
        <a:p>
          <a:endParaRPr lang="es-EC" sz="5400" b="1"/>
        </a:p>
      </dgm:t>
    </dgm:pt>
    <dgm:pt modelId="{11FA1DD2-D29F-4BC3-A040-2C9786E560C1}" type="parTrans" cxnId="{EAD497F9-6F63-4DD6-914A-28D0986FBA5F}">
      <dgm:prSet custT="1"/>
      <dgm:spPr/>
      <dgm:t>
        <a:bodyPr/>
        <a:lstStyle/>
        <a:p>
          <a:endParaRPr lang="es-EC" sz="5400" b="1"/>
        </a:p>
      </dgm:t>
    </dgm:pt>
    <dgm:pt modelId="{E3E9473D-1A21-4B46-93EC-021261F985F0}">
      <dgm:prSet custT="1"/>
      <dgm:spPr/>
      <dgm:t>
        <a:bodyPr/>
        <a:lstStyle/>
        <a:p>
          <a:pPr algn="l"/>
          <a:r>
            <a:rPr lang="es-MX" sz="1400" b="1" dirty="0" smtClean="0"/>
            <a:t>Valoración de la prueba:</a:t>
          </a:r>
        </a:p>
        <a:p>
          <a:pPr algn="l"/>
          <a:r>
            <a:rPr lang="es-MX" sz="1400" b="1" dirty="0" smtClean="0"/>
            <a:t>Se deberá ejecutar tres intentos y se validará el mejor de los saques, la distancia será medida en metros.</a:t>
          </a:r>
          <a:endParaRPr lang="es-EC" sz="1400" b="1" dirty="0"/>
        </a:p>
      </dgm:t>
    </dgm:pt>
    <dgm:pt modelId="{F5AF72D3-4E94-476F-9A11-1295BDE0CFC0}" type="parTrans" cxnId="{F816527D-0418-429F-948B-9463B3C8B8B5}">
      <dgm:prSet custT="1"/>
      <dgm:spPr/>
      <dgm:t>
        <a:bodyPr/>
        <a:lstStyle/>
        <a:p>
          <a:endParaRPr lang="es-EC" sz="900" b="1"/>
        </a:p>
      </dgm:t>
    </dgm:pt>
    <dgm:pt modelId="{CC38BDEC-57A0-41E4-A4DC-1974E49D4398}" type="sibTrans" cxnId="{F816527D-0418-429F-948B-9463B3C8B8B5}">
      <dgm:prSet/>
      <dgm:spPr/>
      <dgm:t>
        <a:bodyPr/>
        <a:lstStyle/>
        <a:p>
          <a:endParaRPr lang="es-EC" sz="2400" b="1"/>
        </a:p>
      </dgm:t>
    </dgm:pt>
    <dgm:pt modelId="{B2FF0599-3B46-422A-9077-C4609FB239BD}" type="pres">
      <dgm:prSet presAssocID="{2CD10073-B638-47A6-8DE6-B8F6CB41D622}" presName="Name0" presStyleCnt="0">
        <dgm:presLayoutVars>
          <dgm:chPref val="1"/>
          <dgm:dir/>
          <dgm:animOne val="branch"/>
          <dgm:animLvl val="lvl"/>
          <dgm:resizeHandles val="exact"/>
        </dgm:presLayoutVars>
      </dgm:prSet>
      <dgm:spPr/>
      <dgm:t>
        <a:bodyPr/>
        <a:lstStyle/>
        <a:p>
          <a:endParaRPr lang="es-EC"/>
        </a:p>
      </dgm:t>
    </dgm:pt>
    <dgm:pt modelId="{BBA0907C-61A4-4392-B30B-B888EC968A03}" type="pres">
      <dgm:prSet presAssocID="{B2091452-D885-4AE2-B192-B3A012A74D23}" presName="root1" presStyleCnt="0"/>
      <dgm:spPr/>
    </dgm:pt>
    <dgm:pt modelId="{16C69052-39B8-439B-81CE-623AD405D96F}" type="pres">
      <dgm:prSet presAssocID="{B2091452-D885-4AE2-B192-B3A012A74D23}" presName="LevelOneTextNode" presStyleLbl="node0" presStyleIdx="0" presStyleCnt="1">
        <dgm:presLayoutVars>
          <dgm:chPref val="3"/>
        </dgm:presLayoutVars>
      </dgm:prSet>
      <dgm:spPr/>
      <dgm:t>
        <a:bodyPr/>
        <a:lstStyle/>
        <a:p>
          <a:endParaRPr lang="es-EC"/>
        </a:p>
      </dgm:t>
    </dgm:pt>
    <dgm:pt modelId="{18CD3774-0560-4462-90FE-65913CAF8666}" type="pres">
      <dgm:prSet presAssocID="{B2091452-D885-4AE2-B192-B3A012A74D23}" presName="level2hierChild" presStyleCnt="0"/>
      <dgm:spPr/>
    </dgm:pt>
    <dgm:pt modelId="{637E3036-1BC9-4B32-8BA3-CFC2E3E2BDE9}" type="pres">
      <dgm:prSet presAssocID="{8C0A8EEA-3ACC-471E-B5D6-AE1F0483DC67}" presName="conn2-1" presStyleLbl="parChTrans1D2" presStyleIdx="0" presStyleCnt="4"/>
      <dgm:spPr/>
      <dgm:t>
        <a:bodyPr/>
        <a:lstStyle/>
        <a:p>
          <a:endParaRPr lang="es-EC"/>
        </a:p>
      </dgm:t>
    </dgm:pt>
    <dgm:pt modelId="{5258AC1B-807D-4B36-A569-5BF8C7449639}" type="pres">
      <dgm:prSet presAssocID="{8C0A8EEA-3ACC-471E-B5D6-AE1F0483DC67}" presName="connTx" presStyleLbl="parChTrans1D2" presStyleIdx="0" presStyleCnt="4"/>
      <dgm:spPr/>
      <dgm:t>
        <a:bodyPr/>
        <a:lstStyle/>
        <a:p>
          <a:endParaRPr lang="es-EC"/>
        </a:p>
      </dgm:t>
    </dgm:pt>
    <dgm:pt modelId="{D8D12644-E9E4-4B76-BD54-B35E76BA08DC}" type="pres">
      <dgm:prSet presAssocID="{179F4CFA-0641-4351-AD38-ECBC7FFDAEA4}" presName="root2" presStyleCnt="0"/>
      <dgm:spPr/>
    </dgm:pt>
    <dgm:pt modelId="{C2F9E6A6-9E53-468B-9A18-CC084359631C}" type="pres">
      <dgm:prSet presAssocID="{179F4CFA-0641-4351-AD38-ECBC7FFDAEA4}" presName="LevelTwoTextNode" presStyleLbl="asst1" presStyleIdx="0" presStyleCnt="1" custScaleX="142763">
        <dgm:presLayoutVars>
          <dgm:chPref val="3"/>
        </dgm:presLayoutVars>
      </dgm:prSet>
      <dgm:spPr/>
      <dgm:t>
        <a:bodyPr/>
        <a:lstStyle/>
        <a:p>
          <a:endParaRPr lang="es-EC"/>
        </a:p>
      </dgm:t>
    </dgm:pt>
    <dgm:pt modelId="{66B258F6-519B-493C-9E20-4D9AD2659E64}" type="pres">
      <dgm:prSet presAssocID="{179F4CFA-0641-4351-AD38-ECBC7FFDAEA4}" presName="level3hierChild" presStyleCnt="0"/>
      <dgm:spPr/>
    </dgm:pt>
    <dgm:pt modelId="{9D77054C-E7CF-475D-A6C3-4CFA4F0DEB50}" type="pres">
      <dgm:prSet presAssocID="{25B9781B-E63F-49CC-9A65-7E6C982A824E}" presName="conn2-1" presStyleLbl="parChTrans1D2" presStyleIdx="1" presStyleCnt="4"/>
      <dgm:spPr/>
      <dgm:t>
        <a:bodyPr/>
        <a:lstStyle/>
        <a:p>
          <a:endParaRPr lang="es-EC"/>
        </a:p>
      </dgm:t>
    </dgm:pt>
    <dgm:pt modelId="{BE359EDA-B7C2-4B41-BF19-04ECF9DBA050}" type="pres">
      <dgm:prSet presAssocID="{25B9781B-E63F-49CC-9A65-7E6C982A824E}" presName="connTx" presStyleLbl="parChTrans1D2" presStyleIdx="1" presStyleCnt="4"/>
      <dgm:spPr/>
      <dgm:t>
        <a:bodyPr/>
        <a:lstStyle/>
        <a:p>
          <a:endParaRPr lang="es-EC"/>
        </a:p>
      </dgm:t>
    </dgm:pt>
    <dgm:pt modelId="{C741CD20-24F6-4968-82A3-A7EEA90B860A}" type="pres">
      <dgm:prSet presAssocID="{EBBCCEE9-44D1-4AEB-8CF8-7A249844759A}" presName="root2" presStyleCnt="0"/>
      <dgm:spPr/>
    </dgm:pt>
    <dgm:pt modelId="{CCEB1587-EE33-40A8-BC14-BA87849CCB45}" type="pres">
      <dgm:prSet presAssocID="{EBBCCEE9-44D1-4AEB-8CF8-7A249844759A}" presName="LevelTwoTextNode" presStyleLbl="node2" presStyleIdx="0" presStyleCnt="3" custScaleX="159339" custScaleY="351943">
        <dgm:presLayoutVars>
          <dgm:chPref val="3"/>
        </dgm:presLayoutVars>
      </dgm:prSet>
      <dgm:spPr/>
      <dgm:t>
        <a:bodyPr/>
        <a:lstStyle/>
        <a:p>
          <a:endParaRPr lang="es-EC"/>
        </a:p>
      </dgm:t>
    </dgm:pt>
    <dgm:pt modelId="{E3ECD800-5F4D-45F3-A6E2-D672C38366F0}" type="pres">
      <dgm:prSet presAssocID="{EBBCCEE9-44D1-4AEB-8CF8-7A249844759A}" presName="level3hierChild" presStyleCnt="0"/>
      <dgm:spPr/>
    </dgm:pt>
    <dgm:pt modelId="{37CF5392-EB2D-4C6C-9A47-F3E6A480D69B}" type="pres">
      <dgm:prSet presAssocID="{11FA1DD2-D29F-4BC3-A040-2C9786E560C1}" presName="conn2-1" presStyleLbl="parChTrans1D2" presStyleIdx="2" presStyleCnt="4"/>
      <dgm:spPr/>
      <dgm:t>
        <a:bodyPr/>
        <a:lstStyle/>
        <a:p>
          <a:endParaRPr lang="es-EC"/>
        </a:p>
      </dgm:t>
    </dgm:pt>
    <dgm:pt modelId="{BBE90E6F-54AA-48CA-AC73-2A047A96A54A}" type="pres">
      <dgm:prSet presAssocID="{11FA1DD2-D29F-4BC3-A040-2C9786E560C1}" presName="connTx" presStyleLbl="parChTrans1D2" presStyleIdx="2" presStyleCnt="4"/>
      <dgm:spPr/>
      <dgm:t>
        <a:bodyPr/>
        <a:lstStyle/>
        <a:p>
          <a:endParaRPr lang="es-EC"/>
        </a:p>
      </dgm:t>
    </dgm:pt>
    <dgm:pt modelId="{11B48B48-BBAA-4EC8-9C9A-35E01607FA27}" type="pres">
      <dgm:prSet presAssocID="{F4B3E623-1B91-4715-B586-8FEEAD73B8C0}" presName="root2" presStyleCnt="0"/>
      <dgm:spPr/>
    </dgm:pt>
    <dgm:pt modelId="{DAE11D68-818C-4C28-A1E5-B202C16AE9DB}" type="pres">
      <dgm:prSet presAssocID="{F4B3E623-1B91-4715-B586-8FEEAD73B8C0}" presName="LevelTwoTextNode" presStyleLbl="node2" presStyleIdx="1" presStyleCnt="3" custScaleX="196877" custScaleY="230140">
        <dgm:presLayoutVars>
          <dgm:chPref val="3"/>
        </dgm:presLayoutVars>
      </dgm:prSet>
      <dgm:spPr/>
      <dgm:t>
        <a:bodyPr/>
        <a:lstStyle/>
        <a:p>
          <a:endParaRPr lang="es-EC"/>
        </a:p>
      </dgm:t>
    </dgm:pt>
    <dgm:pt modelId="{0C6596C0-376A-4719-B445-B95B24BE0366}" type="pres">
      <dgm:prSet presAssocID="{F4B3E623-1B91-4715-B586-8FEEAD73B8C0}" presName="level3hierChild" presStyleCnt="0"/>
      <dgm:spPr/>
    </dgm:pt>
    <dgm:pt modelId="{0BE0C83A-31FA-4862-B148-019009F41434}" type="pres">
      <dgm:prSet presAssocID="{F5AF72D3-4E94-476F-9A11-1295BDE0CFC0}" presName="conn2-1" presStyleLbl="parChTrans1D2" presStyleIdx="3" presStyleCnt="4"/>
      <dgm:spPr/>
      <dgm:t>
        <a:bodyPr/>
        <a:lstStyle/>
        <a:p>
          <a:endParaRPr lang="es-EC"/>
        </a:p>
      </dgm:t>
    </dgm:pt>
    <dgm:pt modelId="{05AE939A-6343-47BE-8199-7747C052A5BA}" type="pres">
      <dgm:prSet presAssocID="{F5AF72D3-4E94-476F-9A11-1295BDE0CFC0}" presName="connTx" presStyleLbl="parChTrans1D2" presStyleIdx="3" presStyleCnt="4"/>
      <dgm:spPr/>
      <dgm:t>
        <a:bodyPr/>
        <a:lstStyle/>
        <a:p>
          <a:endParaRPr lang="es-EC"/>
        </a:p>
      </dgm:t>
    </dgm:pt>
    <dgm:pt modelId="{F22B0AB0-DB9F-4F97-B4F2-C381C0A66F0E}" type="pres">
      <dgm:prSet presAssocID="{E3E9473D-1A21-4B46-93EC-021261F985F0}" presName="root2" presStyleCnt="0"/>
      <dgm:spPr/>
    </dgm:pt>
    <dgm:pt modelId="{1E7AF501-9E35-49E0-92A2-D8B5C6352FC8}" type="pres">
      <dgm:prSet presAssocID="{E3E9473D-1A21-4B46-93EC-021261F985F0}" presName="LevelTwoTextNode" presStyleLbl="node2" presStyleIdx="2" presStyleCnt="3" custScaleX="232235">
        <dgm:presLayoutVars>
          <dgm:chPref val="3"/>
        </dgm:presLayoutVars>
      </dgm:prSet>
      <dgm:spPr/>
      <dgm:t>
        <a:bodyPr/>
        <a:lstStyle/>
        <a:p>
          <a:endParaRPr lang="es-EC"/>
        </a:p>
      </dgm:t>
    </dgm:pt>
    <dgm:pt modelId="{B2731629-0619-4D6D-94ED-6F319B67BA5A}" type="pres">
      <dgm:prSet presAssocID="{E3E9473D-1A21-4B46-93EC-021261F985F0}" presName="level3hierChild" presStyleCnt="0"/>
      <dgm:spPr/>
    </dgm:pt>
  </dgm:ptLst>
  <dgm:cxnLst>
    <dgm:cxn modelId="{4A25EDF6-626B-4A74-9603-9523BAEA6480}" type="presOf" srcId="{F5AF72D3-4E94-476F-9A11-1295BDE0CFC0}" destId="{0BE0C83A-31FA-4862-B148-019009F41434}" srcOrd="0" destOrd="0" presId="urn:microsoft.com/office/officeart/2008/layout/HorizontalMultiLevelHierarchy"/>
    <dgm:cxn modelId="{EAD497F9-6F63-4DD6-914A-28D0986FBA5F}" srcId="{B2091452-D885-4AE2-B192-B3A012A74D23}" destId="{F4B3E623-1B91-4715-B586-8FEEAD73B8C0}" srcOrd="2" destOrd="0" parTransId="{11FA1DD2-D29F-4BC3-A040-2C9786E560C1}" sibTransId="{27B68C21-CE33-4B75-BD1E-49F19B627705}"/>
    <dgm:cxn modelId="{ABABC277-6544-45B1-82FC-68218D969C65}" srcId="{B2091452-D885-4AE2-B192-B3A012A74D23}" destId="{179F4CFA-0641-4351-AD38-ECBC7FFDAEA4}" srcOrd="0" destOrd="0" parTransId="{8C0A8EEA-3ACC-471E-B5D6-AE1F0483DC67}" sibTransId="{75A78BEF-2485-46D1-B3F4-E3D45135950A}"/>
    <dgm:cxn modelId="{033A4257-7F68-47CB-BC45-EF7040E53CDA}" type="presOf" srcId="{8C0A8EEA-3ACC-471E-B5D6-AE1F0483DC67}" destId="{637E3036-1BC9-4B32-8BA3-CFC2E3E2BDE9}" srcOrd="0" destOrd="0" presId="urn:microsoft.com/office/officeart/2008/layout/HorizontalMultiLevelHierarchy"/>
    <dgm:cxn modelId="{58B1C8C7-38D4-4C84-BEB6-434D26230F07}" type="presOf" srcId="{8C0A8EEA-3ACC-471E-B5D6-AE1F0483DC67}" destId="{5258AC1B-807D-4B36-A569-5BF8C7449639}" srcOrd="1" destOrd="0" presId="urn:microsoft.com/office/officeart/2008/layout/HorizontalMultiLevelHierarchy"/>
    <dgm:cxn modelId="{1283D434-FC22-4E46-87D7-E2B4AECD525C}" type="presOf" srcId="{25B9781B-E63F-49CC-9A65-7E6C982A824E}" destId="{9D77054C-E7CF-475D-A6C3-4CFA4F0DEB50}" srcOrd="0" destOrd="0" presId="urn:microsoft.com/office/officeart/2008/layout/HorizontalMultiLevelHierarchy"/>
    <dgm:cxn modelId="{DF78420D-3FE1-46C5-A404-06E6FB3C1197}" type="presOf" srcId="{F5AF72D3-4E94-476F-9A11-1295BDE0CFC0}" destId="{05AE939A-6343-47BE-8199-7747C052A5BA}" srcOrd="1" destOrd="0" presId="urn:microsoft.com/office/officeart/2008/layout/HorizontalMultiLevelHierarchy"/>
    <dgm:cxn modelId="{57906E73-5CC9-40AD-AD41-E2184014C7BB}" type="presOf" srcId="{179F4CFA-0641-4351-AD38-ECBC7FFDAEA4}" destId="{C2F9E6A6-9E53-468B-9A18-CC084359631C}" srcOrd="0" destOrd="0" presId="urn:microsoft.com/office/officeart/2008/layout/HorizontalMultiLevelHierarchy"/>
    <dgm:cxn modelId="{90B84982-BFA0-410E-AEBF-EB183FF2A7F5}" srcId="{B2091452-D885-4AE2-B192-B3A012A74D23}" destId="{EBBCCEE9-44D1-4AEB-8CF8-7A249844759A}" srcOrd="1" destOrd="0" parTransId="{25B9781B-E63F-49CC-9A65-7E6C982A824E}" sibTransId="{77E26778-562D-4B19-A685-807437EC4554}"/>
    <dgm:cxn modelId="{FCDF80BD-4A65-4162-AC2B-1367797AE25D}" type="presOf" srcId="{11FA1DD2-D29F-4BC3-A040-2C9786E560C1}" destId="{BBE90E6F-54AA-48CA-AC73-2A047A96A54A}" srcOrd="1" destOrd="0" presId="urn:microsoft.com/office/officeart/2008/layout/HorizontalMultiLevelHierarchy"/>
    <dgm:cxn modelId="{518CA903-4549-4DB4-8CA6-2A9E287AE203}" type="presOf" srcId="{2CD10073-B638-47A6-8DE6-B8F6CB41D622}" destId="{B2FF0599-3B46-422A-9077-C4609FB239BD}" srcOrd="0" destOrd="0" presId="urn:microsoft.com/office/officeart/2008/layout/HorizontalMultiLevelHierarchy"/>
    <dgm:cxn modelId="{91945707-42CF-44B9-91A8-1E0B7B9B4F60}" type="presOf" srcId="{E3E9473D-1A21-4B46-93EC-021261F985F0}" destId="{1E7AF501-9E35-49E0-92A2-D8B5C6352FC8}" srcOrd="0" destOrd="0" presId="urn:microsoft.com/office/officeart/2008/layout/HorizontalMultiLevelHierarchy"/>
    <dgm:cxn modelId="{90583287-D903-4F7B-A595-2C50FDB05F35}" type="presOf" srcId="{B2091452-D885-4AE2-B192-B3A012A74D23}" destId="{16C69052-39B8-439B-81CE-623AD405D96F}" srcOrd="0" destOrd="0" presId="urn:microsoft.com/office/officeart/2008/layout/HorizontalMultiLevelHierarchy"/>
    <dgm:cxn modelId="{B0B834F8-FEE8-408E-A4F4-8BB706BBB83C}" srcId="{2CD10073-B638-47A6-8DE6-B8F6CB41D622}" destId="{B2091452-D885-4AE2-B192-B3A012A74D23}" srcOrd="0" destOrd="0" parTransId="{A5C02BEB-7C15-445B-9233-1DB98DCB8BA9}" sibTransId="{FA1CFA97-FF71-4552-AED1-F506776244DF}"/>
    <dgm:cxn modelId="{4EACC706-E0FC-4D18-BC94-A194A814BFB7}" type="presOf" srcId="{F4B3E623-1B91-4715-B586-8FEEAD73B8C0}" destId="{DAE11D68-818C-4C28-A1E5-B202C16AE9DB}" srcOrd="0" destOrd="0" presId="urn:microsoft.com/office/officeart/2008/layout/HorizontalMultiLevelHierarchy"/>
    <dgm:cxn modelId="{1084521C-82D7-47FD-8CAE-446D37968F14}" type="presOf" srcId="{EBBCCEE9-44D1-4AEB-8CF8-7A249844759A}" destId="{CCEB1587-EE33-40A8-BC14-BA87849CCB45}" srcOrd="0" destOrd="0" presId="urn:microsoft.com/office/officeart/2008/layout/HorizontalMultiLevelHierarchy"/>
    <dgm:cxn modelId="{2C4F01CB-6FBF-4177-895A-EA86D47BBE6E}" type="presOf" srcId="{25B9781B-E63F-49CC-9A65-7E6C982A824E}" destId="{BE359EDA-B7C2-4B41-BF19-04ECF9DBA050}" srcOrd="1" destOrd="0" presId="urn:microsoft.com/office/officeart/2008/layout/HorizontalMultiLevelHierarchy"/>
    <dgm:cxn modelId="{F816527D-0418-429F-948B-9463B3C8B8B5}" srcId="{B2091452-D885-4AE2-B192-B3A012A74D23}" destId="{E3E9473D-1A21-4B46-93EC-021261F985F0}" srcOrd="3" destOrd="0" parTransId="{F5AF72D3-4E94-476F-9A11-1295BDE0CFC0}" sibTransId="{CC38BDEC-57A0-41E4-A4DC-1974E49D4398}"/>
    <dgm:cxn modelId="{4B3221FE-921C-4EC5-9BE9-B1E3B7A68EB6}" type="presOf" srcId="{11FA1DD2-D29F-4BC3-A040-2C9786E560C1}" destId="{37CF5392-EB2D-4C6C-9A47-F3E6A480D69B}" srcOrd="0" destOrd="0" presId="urn:microsoft.com/office/officeart/2008/layout/HorizontalMultiLevelHierarchy"/>
    <dgm:cxn modelId="{2172906F-E842-426E-AE08-5AAF16652385}" type="presParOf" srcId="{B2FF0599-3B46-422A-9077-C4609FB239BD}" destId="{BBA0907C-61A4-4392-B30B-B888EC968A03}" srcOrd="0" destOrd="0" presId="urn:microsoft.com/office/officeart/2008/layout/HorizontalMultiLevelHierarchy"/>
    <dgm:cxn modelId="{3F3BE3B1-66CB-4D2F-A549-E95C50BEB862}" type="presParOf" srcId="{BBA0907C-61A4-4392-B30B-B888EC968A03}" destId="{16C69052-39B8-439B-81CE-623AD405D96F}" srcOrd="0" destOrd="0" presId="urn:microsoft.com/office/officeart/2008/layout/HorizontalMultiLevelHierarchy"/>
    <dgm:cxn modelId="{B1D589AD-4F06-4362-9AF3-1F4FB8EEDD98}" type="presParOf" srcId="{BBA0907C-61A4-4392-B30B-B888EC968A03}" destId="{18CD3774-0560-4462-90FE-65913CAF8666}" srcOrd="1" destOrd="0" presId="urn:microsoft.com/office/officeart/2008/layout/HorizontalMultiLevelHierarchy"/>
    <dgm:cxn modelId="{0F903B10-CC35-4229-BC6F-BDC7A7178BAD}" type="presParOf" srcId="{18CD3774-0560-4462-90FE-65913CAF8666}" destId="{637E3036-1BC9-4B32-8BA3-CFC2E3E2BDE9}" srcOrd="0" destOrd="0" presId="urn:microsoft.com/office/officeart/2008/layout/HorizontalMultiLevelHierarchy"/>
    <dgm:cxn modelId="{AEC48067-ECC8-46FE-9D5E-BFBF83FB5D05}" type="presParOf" srcId="{637E3036-1BC9-4B32-8BA3-CFC2E3E2BDE9}" destId="{5258AC1B-807D-4B36-A569-5BF8C7449639}" srcOrd="0" destOrd="0" presId="urn:microsoft.com/office/officeart/2008/layout/HorizontalMultiLevelHierarchy"/>
    <dgm:cxn modelId="{5D8188B3-A879-4D4D-9EFE-8F1642AF722F}" type="presParOf" srcId="{18CD3774-0560-4462-90FE-65913CAF8666}" destId="{D8D12644-E9E4-4B76-BD54-B35E76BA08DC}" srcOrd="1" destOrd="0" presId="urn:microsoft.com/office/officeart/2008/layout/HorizontalMultiLevelHierarchy"/>
    <dgm:cxn modelId="{C5741E35-F7E5-40E5-A32B-1A188CF1ACAB}" type="presParOf" srcId="{D8D12644-E9E4-4B76-BD54-B35E76BA08DC}" destId="{C2F9E6A6-9E53-468B-9A18-CC084359631C}" srcOrd="0" destOrd="0" presId="urn:microsoft.com/office/officeart/2008/layout/HorizontalMultiLevelHierarchy"/>
    <dgm:cxn modelId="{7FB82EA5-3DFB-406E-95B2-0B8B6B276C6D}" type="presParOf" srcId="{D8D12644-E9E4-4B76-BD54-B35E76BA08DC}" destId="{66B258F6-519B-493C-9E20-4D9AD2659E64}" srcOrd="1" destOrd="0" presId="urn:microsoft.com/office/officeart/2008/layout/HorizontalMultiLevelHierarchy"/>
    <dgm:cxn modelId="{8F8459FD-3C38-4EBF-B7CA-E5C80C84279E}" type="presParOf" srcId="{18CD3774-0560-4462-90FE-65913CAF8666}" destId="{9D77054C-E7CF-475D-A6C3-4CFA4F0DEB50}" srcOrd="2" destOrd="0" presId="urn:microsoft.com/office/officeart/2008/layout/HorizontalMultiLevelHierarchy"/>
    <dgm:cxn modelId="{7B67D264-0853-4DB8-A0E1-6903AD6D1C10}" type="presParOf" srcId="{9D77054C-E7CF-475D-A6C3-4CFA4F0DEB50}" destId="{BE359EDA-B7C2-4B41-BF19-04ECF9DBA050}" srcOrd="0" destOrd="0" presId="urn:microsoft.com/office/officeart/2008/layout/HorizontalMultiLevelHierarchy"/>
    <dgm:cxn modelId="{9B0649CF-32AD-4BC6-A6BB-0E86168A1897}" type="presParOf" srcId="{18CD3774-0560-4462-90FE-65913CAF8666}" destId="{C741CD20-24F6-4968-82A3-A7EEA90B860A}" srcOrd="3" destOrd="0" presId="urn:microsoft.com/office/officeart/2008/layout/HorizontalMultiLevelHierarchy"/>
    <dgm:cxn modelId="{41BCE6E8-F8D3-4572-9BD5-695FAD0ED633}" type="presParOf" srcId="{C741CD20-24F6-4968-82A3-A7EEA90B860A}" destId="{CCEB1587-EE33-40A8-BC14-BA87849CCB45}" srcOrd="0" destOrd="0" presId="urn:microsoft.com/office/officeart/2008/layout/HorizontalMultiLevelHierarchy"/>
    <dgm:cxn modelId="{3F4FEF01-800D-4F1A-9E91-B96E9082DAE5}" type="presParOf" srcId="{C741CD20-24F6-4968-82A3-A7EEA90B860A}" destId="{E3ECD800-5F4D-45F3-A6E2-D672C38366F0}" srcOrd="1" destOrd="0" presId="urn:microsoft.com/office/officeart/2008/layout/HorizontalMultiLevelHierarchy"/>
    <dgm:cxn modelId="{C196E12D-F8AF-44B2-A6A1-B9166EC60D53}" type="presParOf" srcId="{18CD3774-0560-4462-90FE-65913CAF8666}" destId="{37CF5392-EB2D-4C6C-9A47-F3E6A480D69B}" srcOrd="4" destOrd="0" presId="urn:microsoft.com/office/officeart/2008/layout/HorizontalMultiLevelHierarchy"/>
    <dgm:cxn modelId="{E52F8958-42D7-4DC8-84B4-449022379B79}" type="presParOf" srcId="{37CF5392-EB2D-4C6C-9A47-F3E6A480D69B}" destId="{BBE90E6F-54AA-48CA-AC73-2A047A96A54A}" srcOrd="0" destOrd="0" presId="urn:microsoft.com/office/officeart/2008/layout/HorizontalMultiLevelHierarchy"/>
    <dgm:cxn modelId="{AB6A243C-31DC-44A3-A49A-D77804099007}" type="presParOf" srcId="{18CD3774-0560-4462-90FE-65913CAF8666}" destId="{11B48B48-BBAA-4EC8-9C9A-35E01607FA27}" srcOrd="5" destOrd="0" presId="urn:microsoft.com/office/officeart/2008/layout/HorizontalMultiLevelHierarchy"/>
    <dgm:cxn modelId="{51817185-0D07-46F7-AD34-0EB194385627}" type="presParOf" srcId="{11B48B48-BBAA-4EC8-9C9A-35E01607FA27}" destId="{DAE11D68-818C-4C28-A1E5-B202C16AE9DB}" srcOrd="0" destOrd="0" presId="urn:microsoft.com/office/officeart/2008/layout/HorizontalMultiLevelHierarchy"/>
    <dgm:cxn modelId="{C4806051-441C-4F6B-B61F-D8B70484F0AF}" type="presParOf" srcId="{11B48B48-BBAA-4EC8-9C9A-35E01607FA27}" destId="{0C6596C0-376A-4719-B445-B95B24BE0366}" srcOrd="1" destOrd="0" presId="urn:microsoft.com/office/officeart/2008/layout/HorizontalMultiLevelHierarchy"/>
    <dgm:cxn modelId="{624381E2-7CEC-4CA7-B2BB-7D476F138A50}" type="presParOf" srcId="{18CD3774-0560-4462-90FE-65913CAF8666}" destId="{0BE0C83A-31FA-4862-B148-019009F41434}" srcOrd="6" destOrd="0" presId="urn:microsoft.com/office/officeart/2008/layout/HorizontalMultiLevelHierarchy"/>
    <dgm:cxn modelId="{0BC02794-A306-453C-BF24-2D54A41D908F}" type="presParOf" srcId="{0BE0C83A-31FA-4862-B148-019009F41434}" destId="{05AE939A-6343-47BE-8199-7747C052A5BA}" srcOrd="0" destOrd="0" presId="urn:microsoft.com/office/officeart/2008/layout/HorizontalMultiLevelHierarchy"/>
    <dgm:cxn modelId="{0742D86C-6E6C-4DD9-A8F4-FCA3DF4DDA1E}" type="presParOf" srcId="{18CD3774-0560-4462-90FE-65913CAF8666}" destId="{F22B0AB0-DB9F-4F97-B4F2-C381C0A66F0E}" srcOrd="7" destOrd="0" presId="urn:microsoft.com/office/officeart/2008/layout/HorizontalMultiLevelHierarchy"/>
    <dgm:cxn modelId="{C5BB4119-B6E3-4D10-BA6C-D2B0817047D2}" type="presParOf" srcId="{F22B0AB0-DB9F-4F97-B4F2-C381C0A66F0E}" destId="{1E7AF501-9E35-49E0-92A2-D8B5C6352FC8}" srcOrd="0" destOrd="0" presId="urn:microsoft.com/office/officeart/2008/layout/HorizontalMultiLevelHierarchy"/>
    <dgm:cxn modelId="{B8CF62CB-9EBA-46A8-8E78-115BC16F2752}" type="presParOf" srcId="{F22B0AB0-DB9F-4F97-B4F2-C381C0A66F0E}" destId="{B2731629-0619-4D6D-94ED-6F319B67BA5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D10073-B638-47A6-8DE6-B8F6CB41D622}"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B2091452-D885-4AE2-B192-B3A012A74D23}">
      <dgm:prSet phldrT="[Texto]" custT="1"/>
      <dgm:spPr/>
      <dgm:t>
        <a:bodyPr/>
        <a:lstStyle/>
        <a:p>
          <a:r>
            <a:rPr lang="es-EC" sz="1400" b="1" dirty="0" smtClean="0">
              <a:latin typeface="Arial" panose="020B0604020202020204" pitchFamily="34" charset="0"/>
              <a:ea typeface="Calibri" panose="020F0502020204030204" pitchFamily="34" charset="0"/>
              <a:cs typeface="Times New Roman" panose="02020603050405020304" pitchFamily="18" charset="0"/>
            </a:rPr>
            <a:t>Designación: saque con pie de meta</a:t>
          </a:r>
          <a:endParaRPr lang="es-EC" sz="1400" b="1" dirty="0"/>
        </a:p>
      </dgm:t>
    </dgm:pt>
    <dgm:pt modelId="{A5C02BEB-7C15-445B-9233-1DB98DCB8BA9}" type="parTrans" cxnId="{B0B834F8-FEE8-408E-A4F4-8BB706BBB83C}">
      <dgm:prSet/>
      <dgm:spPr/>
      <dgm:t>
        <a:bodyPr/>
        <a:lstStyle/>
        <a:p>
          <a:endParaRPr lang="es-EC" sz="5400" b="1"/>
        </a:p>
      </dgm:t>
    </dgm:pt>
    <dgm:pt modelId="{FA1CFA97-FF71-4552-AED1-F506776244DF}" type="sibTrans" cxnId="{B0B834F8-FEE8-408E-A4F4-8BB706BBB83C}">
      <dgm:prSet/>
      <dgm:spPr/>
      <dgm:t>
        <a:bodyPr/>
        <a:lstStyle/>
        <a:p>
          <a:endParaRPr lang="es-EC" sz="5400" b="1"/>
        </a:p>
      </dgm:t>
    </dgm:pt>
    <dgm:pt modelId="{179F4CFA-0641-4351-AD38-ECBC7FFDAEA4}" type="asst">
      <dgm:prSet phldrT="[Texto]" custT="1"/>
      <dgm:spPr/>
      <dgm:t>
        <a:bodyPr/>
        <a:lstStyle/>
        <a:p>
          <a:r>
            <a:rPr lang="es-EC" sz="1400" b="1" dirty="0" smtClean="0">
              <a:latin typeface="Arial" panose="020B0604020202020204" pitchFamily="34" charset="0"/>
              <a:ea typeface="Calibri" panose="020F0502020204030204" pitchFamily="34" charset="0"/>
              <a:cs typeface="Times New Roman" panose="02020603050405020304" pitchFamily="18" charset="0"/>
            </a:rPr>
            <a:t>Objetivo: Potencia de saque</a:t>
          </a:r>
          <a:endParaRPr lang="es-EC" sz="1400" b="1" dirty="0"/>
        </a:p>
      </dgm:t>
    </dgm:pt>
    <dgm:pt modelId="{8C0A8EEA-3ACC-471E-B5D6-AE1F0483DC67}" type="parTrans" cxnId="{ABABC277-6544-45B1-82FC-68218D969C65}">
      <dgm:prSet custT="1"/>
      <dgm:spPr/>
      <dgm:t>
        <a:bodyPr/>
        <a:lstStyle/>
        <a:p>
          <a:endParaRPr lang="es-EC" sz="5400" b="1"/>
        </a:p>
      </dgm:t>
    </dgm:pt>
    <dgm:pt modelId="{75A78BEF-2485-46D1-B3F4-E3D45135950A}" type="sibTrans" cxnId="{ABABC277-6544-45B1-82FC-68218D969C65}">
      <dgm:prSet/>
      <dgm:spPr/>
      <dgm:t>
        <a:bodyPr/>
        <a:lstStyle/>
        <a:p>
          <a:endParaRPr lang="es-EC" sz="5400" b="1"/>
        </a:p>
      </dgm:t>
    </dgm:pt>
    <dgm:pt modelId="{EBBCCEE9-44D1-4AEB-8CF8-7A249844759A}">
      <dgm:prSet phldrT="[Texto]" custT="1"/>
      <dgm:spPr/>
      <dgm:t>
        <a:bodyPr/>
        <a:lstStyle/>
        <a:p>
          <a:pPr algn="l"/>
          <a:r>
            <a:rPr lang="es-MX" sz="1400" b="1" dirty="0" smtClean="0"/>
            <a:t>Materiales:</a:t>
          </a:r>
        </a:p>
        <a:p>
          <a:pPr algn="l"/>
          <a:r>
            <a:rPr lang="es-MX" sz="1400" b="1" dirty="0" smtClean="0"/>
            <a:t>•	Campo de juego</a:t>
          </a:r>
        </a:p>
        <a:p>
          <a:pPr algn="l"/>
          <a:r>
            <a:rPr lang="es-MX" sz="1400" b="1" dirty="0" smtClean="0"/>
            <a:t>•	Balón reglamentario.</a:t>
          </a:r>
        </a:p>
        <a:p>
          <a:pPr algn="l"/>
          <a:r>
            <a:rPr lang="es-MX" sz="1400" b="1" dirty="0" smtClean="0"/>
            <a:t>•	Flexómetro.</a:t>
          </a:r>
        </a:p>
        <a:p>
          <a:pPr algn="l"/>
          <a:r>
            <a:rPr lang="es-MX" sz="1400" b="1" dirty="0" smtClean="0"/>
            <a:t>•	Pito</a:t>
          </a:r>
        </a:p>
        <a:p>
          <a:pPr algn="l"/>
          <a:r>
            <a:rPr lang="es-MX" sz="1400" b="1" dirty="0" smtClean="0"/>
            <a:t>•	Tablero</a:t>
          </a:r>
        </a:p>
        <a:p>
          <a:pPr algn="l"/>
          <a:r>
            <a:rPr lang="es-MX" sz="1400" b="1" dirty="0" smtClean="0"/>
            <a:t>•	Conos.</a:t>
          </a:r>
          <a:endParaRPr lang="es-EC" sz="1400" b="1" dirty="0"/>
        </a:p>
      </dgm:t>
    </dgm:pt>
    <dgm:pt modelId="{25B9781B-E63F-49CC-9A65-7E6C982A824E}" type="parTrans" cxnId="{90B84982-BFA0-410E-AEBF-EB183FF2A7F5}">
      <dgm:prSet custT="1"/>
      <dgm:spPr/>
      <dgm:t>
        <a:bodyPr/>
        <a:lstStyle/>
        <a:p>
          <a:endParaRPr lang="es-EC" sz="5400" b="1"/>
        </a:p>
      </dgm:t>
    </dgm:pt>
    <dgm:pt modelId="{77E26778-562D-4B19-A685-807437EC4554}" type="sibTrans" cxnId="{90B84982-BFA0-410E-AEBF-EB183FF2A7F5}">
      <dgm:prSet/>
      <dgm:spPr/>
      <dgm:t>
        <a:bodyPr/>
        <a:lstStyle/>
        <a:p>
          <a:endParaRPr lang="es-EC" sz="5400" b="1"/>
        </a:p>
      </dgm:t>
    </dgm:pt>
    <dgm:pt modelId="{F4B3E623-1B91-4715-B586-8FEEAD73B8C0}">
      <dgm:prSet phldrT="[Texto]"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Descripción de la prueba:</a:t>
          </a:r>
          <a:endParaRPr lang="es-EC" sz="1400" b="1"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El balón se colocará en la línea de meta a su vez el jugador tomará una distancia considerable en relación al balón, a señal deberá ejecuta el saque de meta intentando llegar lo más lejos posible.</a:t>
          </a:r>
          <a:endParaRPr lang="es-MX" sz="1400" b="1" dirty="0" smtClean="0"/>
        </a:p>
      </dgm:t>
    </dgm:pt>
    <dgm:pt modelId="{27B68C21-CE33-4B75-BD1E-49F19B627705}" type="sibTrans" cxnId="{EAD497F9-6F63-4DD6-914A-28D0986FBA5F}">
      <dgm:prSet/>
      <dgm:spPr/>
      <dgm:t>
        <a:bodyPr/>
        <a:lstStyle/>
        <a:p>
          <a:endParaRPr lang="es-EC" sz="5400" b="1"/>
        </a:p>
      </dgm:t>
    </dgm:pt>
    <dgm:pt modelId="{11FA1DD2-D29F-4BC3-A040-2C9786E560C1}" type="parTrans" cxnId="{EAD497F9-6F63-4DD6-914A-28D0986FBA5F}">
      <dgm:prSet custT="1"/>
      <dgm:spPr/>
      <dgm:t>
        <a:bodyPr/>
        <a:lstStyle/>
        <a:p>
          <a:endParaRPr lang="es-EC" sz="5400" b="1"/>
        </a:p>
      </dgm:t>
    </dgm:pt>
    <dgm:pt modelId="{E3E9473D-1A21-4B46-93EC-021261F985F0}">
      <dgm:prSet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Valoración de la prueba:</a:t>
          </a:r>
          <a:endParaRPr lang="es-EC" sz="1400" b="1"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Se deberá ejecutar tres intentos y se validará el mejor de los saques, la distancia será medida en metros</a:t>
          </a:r>
          <a:endParaRPr lang="es-EC" sz="1400" b="1" dirty="0"/>
        </a:p>
      </dgm:t>
    </dgm:pt>
    <dgm:pt modelId="{F5AF72D3-4E94-476F-9A11-1295BDE0CFC0}" type="parTrans" cxnId="{F816527D-0418-429F-948B-9463B3C8B8B5}">
      <dgm:prSet custT="1"/>
      <dgm:spPr/>
      <dgm:t>
        <a:bodyPr/>
        <a:lstStyle/>
        <a:p>
          <a:endParaRPr lang="es-EC" sz="900" b="1"/>
        </a:p>
      </dgm:t>
    </dgm:pt>
    <dgm:pt modelId="{CC38BDEC-57A0-41E4-A4DC-1974E49D4398}" type="sibTrans" cxnId="{F816527D-0418-429F-948B-9463B3C8B8B5}">
      <dgm:prSet/>
      <dgm:spPr/>
      <dgm:t>
        <a:bodyPr/>
        <a:lstStyle/>
        <a:p>
          <a:endParaRPr lang="es-EC" sz="2400" b="1"/>
        </a:p>
      </dgm:t>
    </dgm:pt>
    <dgm:pt modelId="{B2FF0599-3B46-422A-9077-C4609FB239BD}" type="pres">
      <dgm:prSet presAssocID="{2CD10073-B638-47A6-8DE6-B8F6CB41D622}" presName="Name0" presStyleCnt="0">
        <dgm:presLayoutVars>
          <dgm:chPref val="1"/>
          <dgm:dir/>
          <dgm:animOne val="branch"/>
          <dgm:animLvl val="lvl"/>
          <dgm:resizeHandles val="exact"/>
        </dgm:presLayoutVars>
      </dgm:prSet>
      <dgm:spPr/>
      <dgm:t>
        <a:bodyPr/>
        <a:lstStyle/>
        <a:p>
          <a:endParaRPr lang="es-EC"/>
        </a:p>
      </dgm:t>
    </dgm:pt>
    <dgm:pt modelId="{BBA0907C-61A4-4392-B30B-B888EC968A03}" type="pres">
      <dgm:prSet presAssocID="{B2091452-D885-4AE2-B192-B3A012A74D23}" presName="root1" presStyleCnt="0"/>
      <dgm:spPr/>
    </dgm:pt>
    <dgm:pt modelId="{16C69052-39B8-439B-81CE-623AD405D96F}" type="pres">
      <dgm:prSet presAssocID="{B2091452-D885-4AE2-B192-B3A012A74D23}" presName="LevelOneTextNode" presStyleLbl="node0" presStyleIdx="0" presStyleCnt="1">
        <dgm:presLayoutVars>
          <dgm:chPref val="3"/>
        </dgm:presLayoutVars>
      </dgm:prSet>
      <dgm:spPr/>
      <dgm:t>
        <a:bodyPr/>
        <a:lstStyle/>
        <a:p>
          <a:endParaRPr lang="es-EC"/>
        </a:p>
      </dgm:t>
    </dgm:pt>
    <dgm:pt modelId="{18CD3774-0560-4462-90FE-65913CAF8666}" type="pres">
      <dgm:prSet presAssocID="{B2091452-D885-4AE2-B192-B3A012A74D23}" presName="level2hierChild" presStyleCnt="0"/>
      <dgm:spPr/>
    </dgm:pt>
    <dgm:pt modelId="{637E3036-1BC9-4B32-8BA3-CFC2E3E2BDE9}" type="pres">
      <dgm:prSet presAssocID="{8C0A8EEA-3ACC-471E-B5D6-AE1F0483DC67}" presName="conn2-1" presStyleLbl="parChTrans1D2" presStyleIdx="0" presStyleCnt="4"/>
      <dgm:spPr/>
      <dgm:t>
        <a:bodyPr/>
        <a:lstStyle/>
        <a:p>
          <a:endParaRPr lang="es-EC"/>
        </a:p>
      </dgm:t>
    </dgm:pt>
    <dgm:pt modelId="{5258AC1B-807D-4B36-A569-5BF8C7449639}" type="pres">
      <dgm:prSet presAssocID="{8C0A8EEA-3ACC-471E-B5D6-AE1F0483DC67}" presName="connTx" presStyleLbl="parChTrans1D2" presStyleIdx="0" presStyleCnt="4"/>
      <dgm:spPr/>
      <dgm:t>
        <a:bodyPr/>
        <a:lstStyle/>
        <a:p>
          <a:endParaRPr lang="es-EC"/>
        </a:p>
      </dgm:t>
    </dgm:pt>
    <dgm:pt modelId="{D8D12644-E9E4-4B76-BD54-B35E76BA08DC}" type="pres">
      <dgm:prSet presAssocID="{179F4CFA-0641-4351-AD38-ECBC7FFDAEA4}" presName="root2" presStyleCnt="0"/>
      <dgm:spPr/>
    </dgm:pt>
    <dgm:pt modelId="{C2F9E6A6-9E53-468B-9A18-CC084359631C}" type="pres">
      <dgm:prSet presAssocID="{179F4CFA-0641-4351-AD38-ECBC7FFDAEA4}" presName="LevelTwoTextNode" presStyleLbl="asst1" presStyleIdx="0" presStyleCnt="1" custScaleX="142763">
        <dgm:presLayoutVars>
          <dgm:chPref val="3"/>
        </dgm:presLayoutVars>
      </dgm:prSet>
      <dgm:spPr/>
      <dgm:t>
        <a:bodyPr/>
        <a:lstStyle/>
        <a:p>
          <a:endParaRPr lang="es-EC"/>
        </a:p>
      </dgm:t>
    </dgm:pt>
    <dgm:pt modelId="{66B258F6-519B-493C-9E20-4D9AD2659E64}" type="pres">
      <dgm:prSet presAssocID="{179F4CFA-0641-4351-AD38-ECBC7FFDAEA4}" presName="level3hierChild" presStyleCnt="0"/>
      <dgm:spPr/>
    </dgm:pt>
    <dgm:pt modelId="{9D77054C-E7CF-475D-A6C3-4CFA4F0DEB50}" type="pres">
      <dgm:prSet presAssocID="{25B9781B-E63F-49CC-9A65-7E6C982A824E}" presName="conn2-1" presStyleLbl="parChTrans1D2" presStyleIdx="1" presStyleCnt="4"/>
      <dgm:spPr/>
      <dgm:t>
        <a:bodyPr/>
        <a:lstStyle/>
        <a:p>
          <a:endParaRPr lang="es-EC"/>
        </a:p>
      </dgm:t>
    </dgm:pt>
    <dgm:pt modelId="{BE359EDA-B7C2-4B41-BF19-04ECF9DBA050}" type="pres">
      <dgm:prSet presAssocID="{25B9781B-E63F-49CC-9A65-7E6C982A824E}" presName="connTx" presStyleLbl="parChTrans1D2" presStyleIdx="1" presStyleCnt="4"/>
      <dgm:spPr/>
      <dgm:t>
        <a:bodyPr/>
        <a:lstStyle/>
        <a:p>
          <a:endParaRPr lang="es-EC"/>
        </a:p>
      </dgm:t>
    </dgm:pt>
    <dgm:pt modelId="{C741CD20-24F6-4968-82A3-A7EEA90B860A}" type="pres">
      <dgm:prSet presAssocID="{EBBCCEE9-44D1-4AEB-8CF8-7A249844759A}" presName="root2" presStyleCnt="0"/>
      <dgm:spPr/>
    </dgm:pt>
    <dgm:pt modelId="{CCEB1587-EE33-40A8-BC14-BA87849CCB45}" type="pres">
      <dgm:prSet presAssocID="{EBBCCEE9-44D1-4AEB-8CF8-7A249844759A}" presName="LevelTwoTextNode" presStyleLbl="node2" presStyleIdx="0" presStyleCnt="3" custScaleX="159339" custScaleY="351943">
        <dgm:presLayoutVars>
          <dgm:chPref val="3"/>
        </dgm:presLayoutVars>
      </dgm:prSet>
      <dgm:spPr/>
      <dgm:t>
        <a:bodyPr/>
        <a:lstStyle/>
        <a:p>
          <a:endParaRPr lang="es-EC"/>
        </a:p>
      </dgm:t>
    </dgm:pt>
    <dgm:pt modelId="{E3ECD800-5F4D-45F3-A6E2-D672C38366F0}" type="pres">
      <dgm:prSet presAssocID="{EBBCCEE9-44D1-4AEB-8CF8-7A249844759A}" presName="level3hierChild" presStyleCnt="0"/>
      <dgm:spPr/>
    </dgm:pt>
    <dgm:pt modelId="{37CF5392-EB2D-4C6C-9A47-F3E6A480D69B}" type="pres">
      <dgm:prSet presAssocID="{11FA1DD2-D29F-4BC3-A040-2C9786E560C1}" presName="conn2-1" presStyleLbl="parChTrans1D2" presStyleIdx="2" presStyleCnt="4"/>
      <dgm:spPr/>
      <dgm:t>
        <a:bodyPr/>
        <a:lstStyle/>
        <a:p>
          <a:endParaRPr lang="es-EC"/>
        </a:p>
      </dgm:t>
    </dgm:pt>
    <dgm:pt modelId="{BBE90E6F-54AA-48CA-AC73-2A047A96A54A}" type="pres">
      <dgm:prSet presAssocID="{11FA1DD2-D29F-4BC3-A040-2C9786E560C1}" presName="connTx" presStyleLbl="parChTrans1D2" presStyleIdx="2" presStyleCnt="4"/>
      <dgm:spPr/>
      <dgm:t>
        <a:bodyPr/>
        <a:lstStyle/>
        <a:p>
          <a:endParaRPr lang="es-EC"/>
        </a:p>
      </dgm:t>
    </dgm:pt>
    <dgm:pt modelId="{11B48B48-BBAA-4EC8-9C9A-35E01607FA27}" type="pres">
      <dgm:prSet presAssocID="{F4B3E623-1B91-4715-B586-8FEEAD73B8C0}" presName="root2" presStyleCnt="0"/>
      <dgm:spPr/>
    </dgm:pt>
    <dgm:pt modelId="{DAE11D68-818C-4C28-A1E5-B202C16AE9DB}" type="pres">
      <dgm:prSet presAssocID="{F4B3E623-1B91-4715-B586-8FEEAD73B8C0}" presName="LevelTwoTextNode" presStyleLbl="node2" presStyleIdx="1" presStyleCnt="3" custScaleX="196877" custScaleY="230140">
        <dgm:presLayoutVars>
          <dgm:chPref val="3"/>
        </dgm:presLayoutVars>
      </dgm:prSet>
      <dgm:spPr/>
      <dgm:t>
        <a:bodyPr/>
        <a:lstStyle/>
        <a:p>
          <a:endParaRPr lang="es-EC"/>
        </a:p>
      </dgm:t>
    </dgm:pt>
    <dgm:pt modelId="{0C6596C0-376A-4719-B445-B95B24BE0366}" type="pres">
      <dgm:prSet presAssocID="{F4B3E623-1B91-4715-B586-8FEEAD73B8C0}" presName="level3hierChild" presStyleCnt="0"/>
      <dgm:spPr/>
    </dgm:pt>
    <dgm:pt modelId="{0BE0C83A-31FA-4862-B148-019009F41434}" type="pres">
      <dgm:prSet presAssocID="{F5AF72D3-4E94-476F-9A11-1295BDE0CFC0}" presName="conn2-1" presStyleLbl="parChTrans1D2" presStyleIdx="3" presStyleCnt="4"/>
      <dgm:spPr/>
      <dgm:t>
        <a:bodyPr/>
        <a:lstStyle/>
        <a:p>
          <a:endParaRPr lang="es-EC"/>
        </a:p>
      </dgm:t>
    </dgm:pt>
    <dgm:pt modelId="{05AE939A-6343-47BE-8199-7747C052A5BA}" type="pres">
      <dgm:prSet presAssocID="{F5AF72D3-4E94-476F-9A11-1295BDE0CFC0}" presName="connTx" presStyleLbl="parChTrans1D2" presStyleIdx="3" presStyleCnt="4"/>
      <dgm:spPr/>
      <dgm:t>
        <a:bodyPr/>
        <a:lstStyle/>
        <a:p>
          <a:endParaRPr lang="es-EC"/>
        </a:p>
      </dgm:t>
    </dgm:pt>
    <dgm:pt modelId="{F22B0AB0-DB9F-4F97-B4F2-C381C0A66F0E}" type="pres">
      <dgm:prSet presAssocID="{E3E9473D-1A21-4B46-93EC-021261F985F0}" presName="root2" presStyleCnt="0"/>
      <dgm:spPr/>
    </dgm:pt>
    <dgm:pt modelId="{1E7AF501-9E35-49E0-92A2-D8B5C6352FC8}" type="pres">
      <dgm:prSet presAssocID="{E3E9473D-1A21-4B46-93EC-021261F985F0}" presName="LevelTwoTextNode" presStyleLbl="node2" presStyleIdx="2" presStyleCnt="3" custScaleX="232235">
        <dgm:presLayoutVars>
          <dgm:chPref val="3"/>
        </dgm:presLayoutVars>
      </dgm:prSet>
      <dgm:spPr/>
      <dgm:t>
        <a:bodyPr/>
        <a:lstStyle/>
        <a:p>
          <a:endParaRPr lang="es-EC"/>
        </a:p>
      </dgm:t>
    </dgm:pt>
    <dgm:pt modelId="{B2731629-0619-4D6D-94ED-6F319B67BA5A}" type="pres">
      <dgm:prSet presAssocID="{E3E9473D-1A21-4B46-93EC-021261F985F0}" presName="level3hierChild" presStyleCnt="0"/>
      <dgm:spPr/>
    </dgm:pt>
  </dgm:ptLst>
  <dgm:cxnLst>
    <dgm:cxn modelId="{01DA2103-42F3-4EAC-890F-451F29C3EE15}" type="presOf" srcId="{E3E9473D-1A21-4B46-93EC-021261F985F0}" destId="{1E7AF501-9E35-49E0-92A2-D8B5C6352FC8}" srcOrd="0" destOrd="0" presId="urn:microsoft.com/office/officeart/2008/layout/HorizontalMultiLevelHierarchy"/>
    <dgm:cxn modelId="{EAD497F9-6F63-4DD6-914A-28D0986FBA5F}" srcId="{B2091452-D885-4AE2-B192-B3A012A74D23}" destId="{F4B3E623-1B91-4715-B586-8FEEAD73B8C0}" srcOrd="2" destOrd="0" parTransId="{11FA1DD2-D29F-4BC3-A040-2C9786E560C1}" sibTransId="{27B68C21-CE33-4B75-BD1E-49F19B627705}"/>
    <dgm:cxn modelId="{ABABC277-6544-45B1-82FC-68218D969C65}" srcId="{B2091452-D885-4AE2-B192-B3A012A74D23}" destId="{179F4CFA-0641-4351-AD38-ECBC7FFDAEA4}" srcOrd="0" destOrd="0" parTransId="{8C0A8EEA-3ACC-471E-B5D6-AE1F0483DC67}" sibTransId="{75A78BEF-2485-46D1-B3F4-E3D45135950A}"/>
    <dgm:cxn modelId="{C84FF782-29B7-47B6-ADC6-0706F4037956}" type="presOf" srcId="{11FA1DD2-D29F-4BC3-A040-2C9786E560C1}" destId="{37CF5392-EB2D-4C6C-9A47-F3E6A480D69B}" srcOrd="0" destOrd="0" presId="urn:microsoft.com/office/officeart/2008/layout/HorizontalMultiLevelHierarchy"/>
    <dgm:cxn modelId="{24B7DE28-6666-4DAC-AA7F-60B36681F684}" type="presOf" srcId="{B2091452-D885-4AE2-B192-B3A012A74D23}" destId="{16C69052-39B8-439B-81CE-623AD405D96F}" srcOrd="0" destOrd="0" presId="urn:microsoft.com/office/officeart/2008/layout/HorizontalMultiLevelHierarchy"/>
    <dgm:cxn modelId="{3E258E8C-4F03-4A27-BCE1-61228A017AD7}" type="presOf" srcId="{179F4CFA-0641-4351-AD38-ECBC7FFDAEA4}" destId="{C2F9E6A6-9E53-468B-9A18-CC084359631C}" srcOrd="0" destOrd="0" presId="urn:microsoft.com/office/officeart/2008/layout/HorizontalMultiLevelHierarchy"/>
    <dgm:cxn modelId="{E3810DFC-AE45-49EA-8BA4-50561888C1B5}" type="presOf" srcId="{25B9781B-E63F-49CC-9A65-7E6C982A824E}" destId="{BE359EDA-B7C2-4B41-BF19-04ECF9DBA050}" srcOrd="1" destOrd="0" presId="urn:microsoft.com/office/officeart/2008/layout/HorizontalMultiLevelHierarchy"/>
    <dgm:cxn modelId="{B1B050D0-E724-401E-BDC8-CDED974680EE}" type="presOf" srcId="{F5AF72D3-4E94-476F-9A11-1295BDE0CFC0}" destId="{0BE0C83A-31FA-4862-B148-019009F41434}" srcOrd="0" destOrd="0" presId="urn:microsoft.com/office/officeart/2008/layout/HorizontalMultiLevelHierarchy"/>
    <dgm:cxn modelId="{90B84982-BFA0-410E-AEBF-EB183FF2A7F5}" srcId="{B2091452-D885-4AE2-B192-B3A012A74D23}" destId="{EBBCCEE9-44D1-4AEB-8CF8-7A249844759A}" srcOrd="1" destOrd="0" parTransId="{25B9781B-E63F-49CC-9A65-7E6C982A824E}" sibTransId="{77E26778-562D-4B19-A685-807437EC4554}"/>
    <dgm:cxn modelId="{BEAD7DA0-2FD2-4B68-BEEA-61B744D80C14}" type="presOf" srcId="{2CD10073-B638-47A6-8DE6-B8F6CB41D622}" destId="{B2FF0599-3B46-422A-9077-C4609FB239BD}" srcOrd="0" destOrd="0" presId="urn:microsoft.com/office/officeart/2008/layout/HorizontalMultiLevelHierarchy"/>
    <dgm:cxn modelId="{EAFA7925-618B-46B4-BFBA-31A9D3CB6A46}" type="presOf" srcId="{EBBCCEE9-44D1-4AEB-8CF8-7A249844759A}" destId="{CCEB1587-EE33-40A8-BC14-BA87849CCB45}" srcOrd="0" destOrd="0" presId="urn:microsoft.com/office/officeart/2008/layout/HorizontalMultiLevelHierarchy"/>
    <dgm:cxn modelId="{B0B834F8-FEE8-408E-A4F4-8BB706BBB83C}" srcId="{2CD10073-B638-47A6-8DE6-B8F6CB41D622}" destId="{B2091452-D885-4AE2-B192-B3A012A74D23}" srcOrd="0" destOrd="0" parTransId="{A5C02BEB-7C15-445B-9233-1DB98DCB8BA9}" sibTransId="{FA1CFA97-FF71-4552-AED1-F506776244DF}"/>
    <dgm:cxn modelId="{5A8BB33B-2019-4327-AEEA-4C471E39A82B}" type="presOf" srcId="{25B9781B-E63F-49CC-9A65-7E6C982A824E}" destId="{9D77054C-E7CF-475D-A6C3-4CFA4F0DEB50}" srcOrd="0" destOrd="0" presId="urn:microsoft.com/office/officeart/2008/layout/HorizontalMultiLevelHierarchy"/>
    <dgm:cxn modelId="{4AEECC30-F1AD-4644-A5B1-019370A629EA}" type="presOf" srcId="{11FA1DD2-D29F-4BC3-A040-2C9786E560C1}" destId="{BBE90E6F-54AA-48CA-AC73-2A047A96A54A}" srcOrd="1" destOrd="0" presId="urn:microsoft.com/office/officeart/2008/layout/HorizontalMultiLevelHierarchy"/>
    <dgm:cxn modelId="{5E682323-CBC5-4CF5-9ADD-3FE80C963EC1}" type="presOf" srcId="{8C0A8EEA-3ACC-471E-B5D6-AE1F0483DC67}" destId="{637E3036-1BC9-4B32-8BA3-CFC2E3E2BDE9}" srcOrd="0" destOrd="0" presId="urn:microsoft.com/office/officeart/2008/layout/HorizontalMultiLevelHierarchy"/>
    <dgm:cxn modelId="{73655174-1E8D-4FF6-94B7-EF25EDFCFE1C}" type="presOf" srcId="{F4B3E623-1B91-4715-B586-8FEEAD73B8C0}" destId="{DAE11D68-818C-4C28-A1E5-B202C16AE9DB}" srcOrd="0" destOrd="0" presId="urn:microsoft.com/office/officeart/2008/layout/HorizontalMultiLevelHierarchy"/>
    <dgm:cxn modelId="{7454EFCB-63EC-4224-96AB-5A14DB4BD163}" type="presOf" srcId="{F5AF72D3-4E94-476F-9A11-1295BDE0CFC0}" destId="{05AE939A-6343-47BE-8199-7747C052A5BA}" srcOrd="1" destOrd="0" presId="urn:microsoft.com/office/officeart/2008/layout/HorizontalMultiLevelHierarchy"/>
    <dgm:cxn modelId="{F816527D-0418-429F-948B-9463B3C8B8B5}" srcId="{B2091452-D885-4AE2-B192-B3A012A74D23}" destId="{E3E9473D-1A21-4B46-93EC-021261F985F0}" srcOrd="3" destOrd="0" parTransId="{F5AF72D3-4E94-476F-9A11-1295BDE0CFC0}" sibTransId="{CC38BDEC-57A0-41E4-A4DC-1974E49D4398}"/>
    <dgm:cxn modelId="{890352E6-0099-4BBC-BC95-6C5EFB3E4009}" type="presOf" srcId="{8C0A8EEA-3ACC-471E-B5D6-AE1F0483DC67}" destId="{5258AC1B-807D-4B36-A569-5BF8C7449639}" srcOrd="1" destOrd="0" presId="urn:microsoft.com/office/officeart/2008/layout/HorizontalMultiLevelHierarchy"/>
    <dgm:cxn modelId="{179A226C-A016-4D13-BEB3-FCDD8014AD3B}" type="presParOf" srcId="{B2FF0599-3B46-422A-9077-C4609FB239BD}" destId="{BBA0907C-61A4-4392-B30B-B888EC968A03}" srcOrd="0" destOrd="0" presId="urn:microsoft.com/office/officeart/2008/layout/HorizontalMultiLevelHierarchy"/>
    <dgm:cxn modelId="{7728DC37-6986-489A-8051-D38E36B43615}" type="presParOf" srcId="{BBA0907C-61A4-4392-B30B-B888EC968A03}" destId="{16C69052-39B8-439B-81CE-623AD405D96F}" srcOrd="0" destOrd="0" presId="urn:microsoft.com/office/officeart/2008/layout/HorizontalMultiLevelHierarchy"/>
    <dgm:cxn modelId="{A366A36B-10EF-497D-A6CB-5F947A1ADF66}" type="presParOf" srcId="{BBA0907C-61A4-4392-B30B-B888EC968A03}" destId="{18CD3774-0560-4462-90FE-65913CAF8666}" srcOrd="1" destOrd="0" presId="urn:microsoft.com/office/officeart/2008/layout/HorizontalMultiLevelHierarchy"/>
    <dgm:cxn modelId="{981B7AA2-5012-4319-998E-6002AB4D86AF}" type="presParOf" srcId="{18CD3774-0560-4462-90FE-65913CAF8666}" destId="{637E3036-1BC9-4B32-8BA3-CFC2E3E2BDE9}" srcOrd="0" destOrd="0" presId="urn:microsoft.com/office/officeart/2008/layout/HorizontalMultiLevelHierarchy"/>
    <dgm:cxn modelId="{04255FFD-0EF5-4B6C-91B7-D1C7F2E84940}" type="presParOf" srcId="{637E3036-1BC9-4B32-8BA3-CFC2E3E2BDE9}" destId="{5258AC1B-807D-4B36-A569-5BF8C7449639}" srcOrd="0" destOrd="0" presId="urn:microsoft.com/office/officeart/2008/layout/HorizontalMultiLevelHierarchy"/>
    <dgm:cxn modelId="{5194B627-A468-4806-B23E-6AB7E7C6EFF2}" type="presParOf" srcId="{18CD3774-0560-4462-90FE-65913CAF8666}" destId="{D8D12644-E9E4-4B76-BD54-B35E76BA08DC}" srcOrd="1" destOrd="0" presId="urn:microsoft.com/office/officeart/2008/layout/HorizontalMultiLevelHierarchy"/>
    <dgm:cxn modelId="{BA0B6DE6-414C-4C74-B730-049EBCB58EB6}" type="presParOf" srcId="{D8D12644-E9E4-4B76-BD54-B35E76BA08DC}" destId="{C2F9E6A6-9E53-468B-9A18-CC084359631C}" srcOrd="0" destOrd="0" presId="urn:microsoft.com/office/officeart/2008/layout/HorizontalMultiLevelHierarchy"/>
    <dgm:cxn modelId="{B2224B94-E2E0-4E3C-80E0-7DAF05AC6B45}" type="presParOf" srcId="{D8D12644-E9E4-4B76-BD54-B35E76BA08DC}" destId="{66B258F6-519B-493C-9E20-4D9AD2659E64}" srcOrd="1" destOrd="0" presId="urn:microsoft.com/office/officeart/2008/layout/HorizontalMultiLevelHierarchy"/>
    <dgm:cxn modelId="{89C26E13-C150-4B36-B113-8586860093E1}" type="presParOf" srcId="{18CD3774-0560-4462-90FE-65913CAF8666}" destId="{9D77054C-E7CF-475D-A6C3-4CFA4F0DEB50}" srcOrd="2" destOrd="0" presId="urn:microsoft.com/office/officeart/2008/layout/HorizontalMultiLevelHierarchy"/>
    <dgm:cxn modelId="{C77A8854-0CE3-4989-A2AB-BE731CC95DC3}" type="presParOf" srcId="{9D77054C-E7CF-475D-A6C3-4CFA4F0DEB50}" destId="{BE359EDA-B7C2-4B41-BF19-04ECF9DBA050}" srcOrd="0" destOrd="0" presId="urn:microsoft.com/office/officeart/2008/layout/HorizontalMultiLevelHierarchy"/>
    <dgm:cxn modelId="{22AEBD34-B612-4CC5-AFC6-AF7EB7EB1737}" type="presParOf" srcId="{18CD3774-0560-4462-90FE-65913CAF8666}" destId="{C741CD20-24F6-4968-82A3-A7EEA90B860A}" srcOrd="3" destOrd="0" presId="urn:microsoft.com/office/officeart/2008/layout/HorizontalMultiLevelHierarchy"/>
    <dgm:cxn modelId="{DBBB0DC5-2E56-4804-9553-7719CA94C218}" type="presParOf" srcId="{C741CD20-24F6-4968-82A3-A7EEA90B860A}" destId="{CCEB1587-EE33-40A8-BC14-BA87849CCB45}" srcOrd="0" destOrd="0" presId="urn:microsoft.com/office/officeart/2008/layout/HorizontalMultiLevelHierarchy"/>
    <dgm:cxn modelId="{D1275814-2B66-47B3-8F60-FD5239867BC9}" type="presParOf" srcId="{C741CD20-24F6-4968-82A3-A7EEA90B860A}" destId="{E3ECD800-5F4D-45F3-A6E2-D672C38366F0}" srcOrd="1" destOrd="0" presId="urn:microsoft.com/office/officeart/2008/layout/HorizontalMultiLevelHierarchy"/>
    <dgm:cxn modelId="{9270C1F3-8113-41E1-98AE-F8DB8D3C99A5}" type="presParOf" srcId="{18CD3774-0560-4462-90FE-65913CAF8666}" destId="{37CF5392-EB2D-4C6C-9A47-F3E6A480D69B}" srcOrd="4" destOrd="0" presId="urn:microsoft.com/office/officeart/2008/layout/HorizontalMultiLevelHierarchy"/>
    <dgm:cxn modelId="{965F9E5A-CA73-40C4-8780-1C2153BC4B70}" type="presParOf" srcId="{37CF5392-EB2D-4C6C-9A47-F3E6A480D69B}" destId="{BBE90E6F-54AA-48CA-AC73-2A047A96A54A}" srcOrd="0" destOrd="0" presId="urn:microsoft.com/office/officeart/2008/layout/HorizontalMultiLevelHierarchy"/>
    <dgm:cxn modelId="{BCA73DBA-DF5E-4798-8302-E97E1F6A7252}" type="presParOf" srcId="{18CD3774-0560-4462-90FE-65913CAF8666}" destId="{11B48B48-BBAA-4EC8-9C9A-35E01607FA27}" srcOrd="5" destOrd="0" presId="urn:microsoft.com/office/officeart/2008/layout/HorizontalMultiLevelHierarchy"/>
    <dgm:cxn modelId="{E1C9A744-D251-4807-BDD6-740438DEF42C}" type="presParOf" srcId="{11B48B48-BBAA-4EC8-9C9A-35E01607FA27}" destId="{DAE11D68-818C-4C28-A1E5-B202C16AE9DB}" srcOrd="0" destOrd="0" presId="urn:microsoft.com/office/officeart/2008/layout/HorizontalMultiLevelHierarchy"/>
    <dgm:cxn modelId="{8E752E53-CF92-4CE5-858F-CEDC1D882F3C}" type="presParOf" srcId="{11B48B48-BBAA-4EC8-9C9A-35E01607FA27}" destId="{0C6596C0-376A-4719-B445-B95B24BE0366}" srcOrd="1" destOrd="0" presId="urn:microsoft.com/office/officeart/2008/layout/HorizontalMultiLevelHierarchy"/>
    <dgm:cxn modelId="{E31408EF-6812-4130-BA17-06A6461B9A1D}" type="presParOf" srcId="{18CD3774-0560-4462-90FE-65913CAF8666}" destId="{0BE0C83A-31FA-4862-B148-019009F41434}" srcOrd="6" destOrd="0" presId="urn:microsoft.com/office/officeart/2008/layout/HorizontalMultiLevelHierarchy"/>
    <dgm:cxn modelId="{08819637-4EB9-4AA0-8A70-4BF2F43921FF}" type="presParOf" srcId="{0BE0C83A-31FA-4862-B148-019009F41434}" destId="{05AE939A-6343-47BE-8199-7747C052A5BA}" srcOrd="0" destOrd="0" presId="urn:microsoft.com/office/officeart/2008/layout/HorizontalMultiLevelHierarchy"/>
    <dgm:cxn modelId="{4792624E-FBA4-43F9-AC98-8BDF70B701B7}" type="presParOf" srcId="{18CD3774-0560-4462-90FE-65913CAF8666}" destId="{F22B0AB0-DB9F-4F97-B4F2-C381C0A66F0E}" srcOrd="7" destOrd="0" presId="urn:microsoft.com/office/officeart/2008/layout/HorizontalMultiLevelHierarchy"/>
    <dgm:cxn modelId="{DF8678C9-92DE-4F47-80CC-DA78F791BD64}" type="presParOf" srcId="{F22B0AB0-DB9F-4F97-B4F2-C381C0A66F0E}" destId="{1E7AF501-9E35-49E0-92A2-D8B5C6352FC8}" srcOrd="0" destOrd="0" presId="urn:microsoft.com/office/officeart/2008/layout/HorizontalMultiLevelHierarchy"/>
    <dgm:cxn modelId="{9B1EFC88-D8B8-4644-909C-E2578DDC407A}" type="presParOf" srcId="{F22B0AB0-DB9F-4F97-B4F2-C381C0A66F0E}" destId="{B2731629-0619-4D6D-94ED-6F319B67BA5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D10073-B638-47A6-8DE6-B8F6CB41D622}"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B2091452-D885-4AE2-B192-B3A012A74D23}">
      <dgm:prSet phldrT="[Texto]" custT="1"/>
      <dgm:spPr/>
      <dgm:t>
        <a:bodyPr/>
        <a:lstStyle/>
        <a:p>
          <a:r>
            <a:rPr lang="es-EC" sz="1400" b="1" dirty="0" smtClean="0">
              <a:latin typeface="Arial" panose="020B0604020202020204" pitchFamily="34" charset="0"/>
              <a:ea typeface="Calibri" panose="020F0502020204030204" pitchFamily="34" charset="0"/>
              <a:cs typeface="Times New Roman" panose="02020603050405020304" pitchFamily="18" charset="0"/>
            </a:rPr>
            <a:t>Designación: saque de portería de mano aéreo o largo.</a:t>
          </a:r>
          <a:endParaRPr lang="es-EC" sz="1400" b="1" dirty="0"/>
        </a:p>
      </dgm:t>
    </dgm:pt>
    <dgm:pt modelId="{A5C02BEB-7C15-445B-9233-1DB98DCB8BA9}" type="parTrans" cxnId="{B0B834F8-FEE8-408E-A4F4-8BB706BBB83C}">
      <dgm:prSet/>
      <dgm:spPr/>
      <dgm:t>
        <a:bodyPr/>
        <a:lstStyle/>
        <a:p>
          <a:endParaRPr lang="es-EC" sz="5400" b="1"/>
        </a:p>
      </dgm:t>
    </dgm:pt>
    <dgm:pt modelId="{FA1CFA97-FF71-4552-AED1-F506776244DF}" type="sibTrans" cxnId="{B0B834F8-FEE8-408E-A4F4-8BB706BBB83C}">
      <dgm:prSet/>
      <dgm:spPr/>
      <dgm:t>
        <a:bodyPr/>
        <a:lstStyle/>
        <a:p>
          <a:endParaRPr lang="es-EC" sz="5400" b="1"/>
        </a:p>
      </dgm:t>
    </dgm:pt>
    <dgm:pt modelId="{179F4CFA-0641-4351-AD38-ECBC7FFDAEA4}" type="asst">
      <dgm:prSet phldrT="[Texto]" custT="1"/>
      <dgm:spPr/>
      <dgm:t>
        <a:bodyPr/>
        <a:lstStyle/>
        <a:p>
          <a:r>
            <a:rPr lang="es-EC" sz="1400" b="1" dirty="0" smtClean="0">
              <a:latin typeface="Arial" panose="020B0604020202020204" pitchFamily="34" charset="0"/>
              <a:ea typeface="Calibri" panose="020F0502020204030204" pitchFamily="34" charset="0"/>
              <a:cs typeface="Times New Roman" panose="02020603050405020304" pitchFamily="18" charset="0"/>
            </a:rPr>
            <a:t>Objetivo: Potencia de saque</a:t>
          </a:r>
          <a:endParaRPr lang="es-EC" sz="1400" b="1" dirty="0"/>
        </a:p>
      </dgm:t>
    </dgm:pt>
    <dgm:pt modelId="{8C0A8EEA-3ACC-471E-B5D6-AE1F0483DC67}" type="parTrans" cxnId="{ABABC277-6544-45B1-82FC-68218D969C65}">
      <dgm:prSet custT="1"/>
      <dgm:spPr/>
      <dgm:t>
        <a:bodyPr/>
        <a:lstStyle/>
        <a:p>
          <a:endParaRPr lang="es-EC" sz="5400" b="1"/>
        </a:p>
      </dgm:t>
    </dgm:pt>
    <dgm:pt modelId="{75A78BEF-2485-46D1-B3F4-E3D45135950A}" type="sibTrans" cxnId="{ABABC277-6544-45B1-82FC-68218D969C65}">
      <dgm:prSet/>
      <dgm:spPr/>
      <dgm:t>
        <a:bodyPr/>
        <a:lstStyle/>
        <a:p>
          <a:endParaRPr lang="es-EC" sz="5400" b="1"/>
        </a:p>
      </dgm:t>
    </dgm:pt>
    <dgm:pt modelId="{EBBCCEE9-44D1-4AEB-8CF8-7A249844759A}">
      <dgm:prSet phldrT="[Texto]" custT="1"/>
      <dgm:spPr/>
      <dgm:t>
        <a:bodyPr/>
        <a:lstStyle/>
        <a:p>
          <a:pPr algn="l"/>
          <a:r>
            <a:rPr lang="es-MX" sz="1400" b="1" dirty="0" smtClean="0"/>
            <a:t>Materiales:</a:t>
          </a:r>
        </a:p>
        <a:p>
          <a:pPr algn="l"/>
          <a:r>
            <a:rPr lang="es-MX" sz="1400" b="1" dirty="0" smtClean="0"/>
            <a:t>•	Campo de juego</a:t>
          </a:r>
        </a:p>
        <a:p>
          <a:pPr algn="l"/>
          <a:r>
            <a:rPr lang="es-MX" sz="1400" b="1" dirty="0" smtClean="0"/>
            <a:t>•	Balón reglamentario.</a:t>
          </a:r>
        </a:p>
        <a:p>
          <a:pPr algn="l"/>
          <a:r>
            <a:rPr lang="es-MX" sz="1400" b="1" dirty="0" smtClean="0"/>
            <a:t>•	Flexómetro.</a:t>
          </a:r>
        </a:p>
        <a:p>
          <a:pPr algn="l"/>
          <a:r>
            <a:rPr lang="es-MX" sz="1400" b="1" dirty="0" smtClean="0"/>
            <a:t>•	Pito</a:t>
          </a:r>
        </a:p>
        <a:p>
          <a:pPr algn="l"/>
          <a:r>
            <a:rPr lang="es-MX" sz="1400" b="1" dirty="0" smtClean="0"/>
            <a:t>•	Tablero</a:t>
          </a:r>
        </a:p>
        <a:p>
          <a:pPr algn="l"/>
          <a:r>
            <a:rPr lang="es-MX" sz="1400" b="1" dirty="0" smtClean="0"/>
            <a:t>•	Conos.</a:t>
          </a:r>
          <a:endParaRPr lang="es-EC" sz="1400" b="1" dirty="0"/>
        </a:p>
      </dgm:t>
    </dgm:pt>
    <dgm:pt modelId="{25B9781B-E63F-49CC-9A65-7E6C982A824E}" type="parTrans" cxnId="{90B84982-BFA0-410E-AEBF-EB183FF2A7F5}">
      <dgm:prSet custT="1"/>
      <dgm:spPr/>
      <dgm:t>
        <a:bodyPr/>
        <a:lstStyle/>
        <a:p>
          <a:endParaRPr lang="es-EC" sz="5400" b="1"/>
        </a:p>
      </dgm:t>
    </dgm:pt>
    <dgm:pt modelId="{77E26778-562D-4B19-A685-807437EC4554}" type="sibTrans" cxnId="{90B84982-BFA0-410E-AEBF-EB183FF2A7F5}">
      <dgm:prSet/>
      <dgm:spPr/>
      <dgm:t>
        <a:bodyPr/>
        <a:lstStyle/>
        <a:p>
          <a:endParaRPr lang="es-EC" sz="5400" b="1"/>
        </a:p>
      </dgm:t>
    </dgm:pt>
    <dgm:pt modelId="{F4B3E623-1B91-4715-B586-8FEEAD73B8C0}">
      <dgm:prSet phldrT="[Texto]"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Descripción de la prueba:</a:t>
          </a:r>
          <a:endParaRPr lang="es-EC" sz="1400" b="1"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El jugador se coloca detrás de la línea del área grande a la señal deberá ejecutar el saque de mano aéreo o largo intentando llegar lo más lejos posible.</a:t>
          </a:r>
          <a:endParaRPr lang="es-MX" sz="1400" b="1" dirty="0" smtClean="0"/>
        </a:p>
      </dgm:t>
    </dgm:pt>
    <dgm:pt modelId="{27B68C21-CE33-4B75-BD1E-49F19B627705}" type="sibTrans" cxnId="{EAD497F9-6F63-4DD6-914A-28D0986FBA5F}">
      <dgm:prSet/>
      <dgm:spPr/>
      <dgm:t>
        <a:bodyPr/>
        <a:lstStyle/>
        <a:p>
          <a:endParaRPr lang="es-EC" sz="5400" b="1"/>
        </a:p>
      </dgm:t>
    </dgm:pt>
    <dgm:pt modelId="{11FA1DD2-D29F-4BC3-A040-2C9786E560C1}" type="parTrans" cxnId="{EAD497F9-6F63-4DD6-914A-28D0986FBA5F}">
      <dgm:prSet custT="1"/>
      <dgm:spPr/>
      <dgm:t>
        <a:bodyPr/>
        <a:lstStyle/>
        <a:p>
          <a:endParaRPr lang="es-EC" sz="5400" b="1"/>
        </a:p>
      </dgm:t>
    </dgm:pt>
    <dgm:pt modelId="{E3E9473D-1A21-4B46-93EC-021261F985F0}">
      <dgm:prSet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Valoración de la prueba:</a:t>
          </a:r>
          <a:endParaRPr lang="es-EC" sz="1400" b="1"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Se deberá ejecutar tres intentos y se validará el mejor de los saques, la distancia será medida en metros.</a:t>
          </a:r>
          <a:endParaRPr lang="es-EC" sz="1400" b="1" dirty="0"/>
        </a:p>
      </dgm:t>
    </dgm:pt>
    <dgm:pt modelId="{F5AF72D3-4E94-476F-9A11-1295BDE0CFC0}" type="parTrans" cxnId="{F816527D-0418-429F-948B-9463B3C8B8B5}">
      <dgm:prSet custT="1"/>
      <dgm:spPr/>
      <dgm:t>
        <a:bodyPr/>
        <a:lstStyle/>
        <a:p>
          <a:endParaRPr lang="es-EC" sz="900" b="1"/>
        </a:p>
      </dgm:t>
    </dgm:pt>
    <dgm:pt modelId="{CC38BDEC-57A0-41E4-A4DC-1974E49D4398}" type="sibTrans" cxnId="{F816527D-0418-429F-948B-9463B3C8B8B5}">
      <dgm:prSet/>
      <dgm:spPr/>
      <dgm:t>
        <a:bodyPr/>
        <a:lstStyle/>
        <a:p>
          <a:endParaRPr lang="es-EC" sz="2400" b="1"/>
        </a:p>
      </dgm:t>
    </dgm:pt>
    <dgm:pt modelId="{B2FF0599-3B46-422A-9077-C4609FB239BD}" type="pres">
      <dgm:prSet presAssocID="{2CD10073-B638-47A6-8DE6-B8F6CB41D622}" presName="Name0" presStyleCnt="0">
        <dgm:presLayoutVars>
          <dgm:chPref val="1"/>
          <dgm:dir/>
          <dgm:animOne val="branch"/>
          <dgm:animLvl val="lvl"/>
          <dgm:resizeHandles val="exact"/>
        </dgm:presLayoutVars>
      </dgm:prSet>
      <dgm:spPr/>
      <dgm:t>
        <a:bodyPr/>
        <a:lstStyle/>
        <a:p>
          <a:endParaRPr lang="es-EC"/>
        </a:p>
      </dgm:t>
    </dgm:pt>
    <dgm:pt modelId="{BBA0907C-61A4-4392-B30B-B888EC968A03}" type="pres">
      <dgm:prSet presAssocID="{B2091452-D885-4AE2-B192-B3A012A74D23}" presName="root1" presStyleCnt="0"/>
      <dgm:spPr/>
    </dgm:pt>
    <dgm:pt modelId="{16C69052-39B8-439B-81CE-623AD405D96F}" type="pres">
      <dgm:prSet presAssocID="{B2091452-D885-4AE2-B192-B3A012A74D23}" presName="LevelOneTextNode" presStyleLbl="node0" presStyleIdx="0" presStyleCnt="1">
        <dgm:presLayoutVars>
          <dgm:chPref val="3"/>
        </dgm:presLayoutVars>
      </dgm:prSet>
      <dgm:spPr/>
      <dgm:t>
        <a:bodyPr/>
        <a:lstStyle/>
        <a:p>
          <a:endParaRPr lang="es-EC"/>
        </a:p>
      </dgm:t>
    </dgm:pt>
    <dgm:pt modelId="{18CD3774-0560-4462-90FE-65913CAF8666}" type="pres">
      <dgm:prSet presAssocID="{B2091452-D885-4AE2-B192-B3A012A74D23}" presName="level2hierChild" presStyleCnt="0"/>
      <dgm:spPr/>
    </dgm:pt>
    <dgm:pt modelId="{637E3036-1BC9-4B32-8BA3-CFC2E3E2BDE9}" type="pres">
      <dgm:prSet presAssocID="{8C0A8EEA-3ACC-471E-B5D6-AE1F0483DC67}" presName="conn2-1" presStyleLbl="parChTrans1D2" presStyleIdx="0" presStyleCnt="4"/>
      <dgm:spPr/>
      <dgm:t>
        <a:bodyPr/>
        <a:lstStyle/>
        <a:p>
          <a:endParaRPr lang="es-EC"/>
        </a:p>
      </dgm:t>
    </dgm:pt>
    <dgm:pt modelId="{5258AC1B-807D-4B36-A569-5BF8C7449639}" type="pres">
      <dgm:prSet presAssocID="{8C0A8EEA-3ACC-471E-B5D6-AE1F0483DC67}" presName="connTx" presStyleLbl="parChTrans1D2" presStyleIdx="0" presStyleCnt="4"/>
      <dgm:spPr/>
      <dgm:t>
        <a:bodyPr/>
        <a:lstStyle/>
        <a:p>
          <a:endParaRPr lang="es-EC"/>
        </a:p>
      </dgm:t>
    </dgm:pt>
    <dgm:pt modelId="{D8D12644-E9E4-4B76-BD54-B35E76BA08DC}" type="pres">
      <dgm:prSet presAssocID="{179F4CFA-0641-4351-AD38-ECBC7FFDAEA4}" presName="root2" presStyleCnt="0"/>
      <dgm:spPr/>
    </dgm:pt>
    <dgm:pt modelId="{C2F9E6A6-9E53-468B-9A18-CC084359631C}" type="pres">
      <dgm:prSet presAssocID="{179F4CFA-0641-4351-AD38-ECBC7FFDAEA4}" presName="LevelTwoTextNode" presStyleLbl="asst1" presStyleIdx="0" presStyleCnt="1" custScaleX="142763">
        <dgm:presLayoutVars>
          <dgm:chPref val="3"/>
        </dgm:presLayoutVars>
      </dgm:prSet>
      <dgm:spPr/>
      <dgm:t>
        <a:bodyPr/>
        <a:lstStyle/>
        <a:p>
          <a:endParaRPr lang="es-EC"/>
        </a:p>
      </dgm:t>
    </dgm:pt>
    <dgm:pt modelId="{66B258F6-519B-493C-9E20-4D9AD2659E64}" type="pres">
      <dgm:prSet presAssocID="{179F4CFA-0641-4351-AD38-ECBC7FFDAEA4}" presName="level3hierChild" presStyleCnt="0"/>
      <dgm:spPr/>
    </dgm:pt>
    <dgm:pt modelId="{9D77054C-E7CF-475D-A6C3-4CFA4F0DEB50}" type="pres">
      <dgm:prSet presAssocID="{25B9781B-E63F-49CC-9A65-7E6C982A824E}" presName="conn2-1" presStyleLbl="parChTrans1D2" presStyleIdx="1" presStyleCnt="4"/>
      <dgm:spPr/>
      <dgm:t>
        <a:bodyPr/>
        <a:lstStyle/>
        <a:p>
          <a:endParaRPr lang="es-EC"/>
        </a:p>
      </dgm:t>
    </dgm:pt>
    <dgm:pt modelId="{BE359EDA-B7C2-4B41-BF19-04ECF9DBA050}" type="pres">
      <dgm:prSet presAssocID="{25B9781B-E63F-49CC-9A65-7E6C982A824E}" presName="connTx" presStyleLbl="parChTrans1D2" presStyleIdx="1" presStyleCnt="4"/>
      <dgm:spPr/>
      <dgm:t>
        <a:bodyPr/>
        <a:lstStyle/>
        <a:p>
          <a:endParaRPr lang="es-EC"/>
        </a:p>
      </dgm:t>
    </dgm:pt>
    <dgm:pt modelId="{C741CD20-24F6-4968-82A3-A7EEA90B860A}" type="pres">
      <dgm:prSet presAssocID="{EBBCCEE9-44D1-4AEB-8CF8-7A249844759A}" presName="root2" presStyleCnt="0"/>
      <dgm:spPr/>
    </dgm:pt>
    <dgm:pt modelId="{CCEB1587-EE33-40A8-BC14-BA87849CCB45}" type="pres">
      <dgm:prSet presAssocID="{EBBCCEE9-44D1-4AEB-8CF8-7A249844759A}" presName="LevelTwoTextNode" presStyleLbl="node2" presStyleIdx="0" presStyleCnt="3" custScaleX="159339" custScaleY="351943">
        <dgm:presLayoutVars>
          <dgm:chPref val="3"/>
        </dgm:presLayoutVars>
      </dgm:prSet>
      <dgm:spPr/>
      <dgm:t>
        <a:bodyPr/>
        <a:lstStyle/>
        <a:p>
          <a:endParaRPr lang="es-EC"/>
        </a:p>
      </dgm:t>
    </dgm:pt>
    <dgm:pt modelId="{E3ECD800-5F4D-45F3-A6E2-D672C38366F0}" type="pres">
      <dgm:prSet presAssocID="{EBBCCEE9-44D1-4AEB-8CF8-7A249844759A}" presName="level3hierChild" presStyleCnt="0"/>
      <dgm:spPr/>
    </dgm:pt>
    <dgm:pt modelId="{37CF5392-EB2D-4C6C-9A47-F3E6A480D69B}" type="pres">
      <dgm:prSet presAssocID="{11FA1DD2-D29F-4BC3-A040-2C9786E560C1}" presName="conn2-1" presStyleLbl="parChTrans1D2" presStyleIdx="2" presStyleCnt="4"/>
      <dgm:spPr/>
      <dgm:t>
        <a:bodyPr/>
        <a:lstStyle/>
        <a:p>
          <a:endParaRPr lang="es-EC"/>
        </a:p>
      </dgm:t>
    </dgm:pt>
    <dgm:pt modelId="{BBE90E6F-54AA-48CA-AC73-2A047A96A54A}" type="pres">
      <dgm:prSet presAssocID="{11FA1DD2-D29F-4BC3-A040-2C9786E560C1}" presName="connTx" presStyleLbl="parChTrans1D2" presStyleIdx="2" presStyleCnt="4"/>
      <dgm:spPr/>
      <dgm:t>
        <a:bodyPr/>
        <a:lstStyle/>
        <a:p>
          <a:endParaRPr lang="es-EC"/>
        </a:p>
      </dgm:t>
    </dgm:pt>
    <dgm:pt modelId="{11B48B48-BBAA-4EC8-9C9A-35E01607FA27}" type="pres">
      <dgm:prSet presAssocID="{F4B3E623-1B91-4715-B586-8FEEAD73B8C0}" presName="root2" presStyleCnt="0"/>
      <dgm:spPr/>
    </dgm:pt>
    <dgm:pt modelId="{DAE11D68-818C-4C28-A1E5-B202C16AE9DB}" type="pres">
      <dgm:prSet presAssocID="{F4B3E623-1B91-4715-B586-8FEEAD73B8C0}" presName="LevelTwoTextNode" presStyleLbl="node2" presStyleIdx="1" presStyleCnt="3" custScaleX="196877" custScaleY="230140">
        <dgm:presLayoutVars>
          <dgm:chPref val="3"/>
        </dgm:presLayoutVars>
      </dgm:prSet>
      <dgm:spPr/>
      <dgm:t>
        <a:bodyPr/>
        <a:lstStyle/>
        <a:p>
          <a:endParaRPr lang="es-EC"/>
        </a:p>
      </dgm:t>
    </dgm:pt>
    <dgm:pt modelId="{0C6596C0-376A-4719-B445-B95B24BE0366}" type="pres">
      <dgm:prSet presAssocID="{F4B3E623-1B91-4715-B586-8FEEAD73B8C0}" presName="level3hierChild" presStyleCnt="0"/>
      <dgm:spPr/>
    </dgm:pt>
    <dgm:pt modelId="{0BE0C83A-31FA-4862-B148-019009F41434}" type="pres">
      <dgm:prSet presAssocID="{F5AF72D3-4E94-476F-9A11-1295BDE0CFC0}" presName="conn2-1" presStyleLbl="parChTrans1D2" presStyleIdx="3" presStyleCnt="4"/>
      <dgm:spPr/>
      <dgm:t>
        <a:bodyPr/>
        <a:lstStyle/>
        <a:p>
          <a:endParaRPr lang="es-EC"/>
        </a:p>
      </dgm:t>
    </dgm:pt>
    <dgm:pt modelId="{05AE939A-6343-47BE-8199-7747C052A5BA}" type="pres">
      <dgm:prSet presAssocID="{F5AF72D3-4E94-476F-9A11-1295BDE0CFC0}" presName="connTx" presStyleLbl="parChTrans1D2" presStyleIdx="3" presStyleCnt="4"/>
      <dgm:spPr/>
      <dgm:t>
        <a:bodyPr/>
        <a:lstStyle/>
        <a:p>
          <a:endParaRPr lang="es-EC"/>
        </a:p>
      </dgm:t>
    </dgm:pt>
    <dgm:pt modelId="{F22B0AB0-DB9F-4F97-B4F2-C381C0A66F0E}" type="pres">
      <dgm:prSet presAssocID="{E3E9473D-1A21-4B46-93EC-021261F985F0}" presName="root2" presStyleCnt="0"/>
      <dgm:spPr/>
    </dgm:pt>
    <dgm:pt modelId="{1E7AF501-9E35-49E0-92A2-D8B5C6352FC8}" type="pres">
      <dgm:prSet presAssocID="{E3E9473D-1A21-4B46-93EC-021261F985F0}" presName="LevelTwoTextNode" presStyleLbl="node2" presStyleIdx="2" presStyleCnt="3" custScaleX="232235">
        <dgm:presLayoutVars>
          <dgm:chPref val="3"/>
        </dgm:presLayoutVars>
      </dgm:prSet>
      <dgm:spPr/>
      <dgm:t>
        <a:bodyPr/>
        <a:lstStyle/>
        <a:p>
          <a:endParaRPr lang="es-EC"/>
        </a:p>
      </dgm:t>
    </dgm:pt>
    <dgm:pt modelId="{B2731629-0619-4D6D-94ED-6F319B67BA5A}" type="pres">
      <dgm:prSet presAssocID="{E3E9473D-1A21-4B46-93EC-021261F985F0}" presName="level3hierChild" presStyleCnt="0"/>
      <dgm:spPr/>
    </dgm:pt>
  </dgm:ptLst>
  <dgm:cxnLst>
    <dgm:cxn modelId="{DB14137F-7B16-4539-8A7A-FB1378747A32}" type="presOf" srcId="{8C0A8EEA-3ACC-471E-B5D6-AE1F0483DC67}" destId="{5258AC1B-807D-4B36-A569-5BF8C7449639}" srcOrd="1" destOrd="0" presId="urn:microsoft.com/office/officeart/2008/layout/HorizontalMultiLevelHierarchy"/>
    <dgm:cxn modelId="{EAD497F9-6F63-4DD6-914A-28D0986FBA5F}" srcId="{B2091452-D885-4AE2-B192-B3A012A74D23}" destId="{F4B3E623-1B91-4715-B586-8FEEAD73B8C0}" srcOrd="2" destOrd="0" parTransId="{11FA1DD2-D29F-4BC3-A040-2C9786E560C1}" sibTransId="{27B68C21-CE33-4B75-BD1E-49F19B627705}"/>
    <dgm:cxn modelId="{ABABC277-6544-45B1-82FC-68218D969C65}" srcId="{B2091452-D885-4AE2-B192-B3A012A74D23}" destId="{179F4CFA-0641-4351-AD38-ECBC7FFDAEA4}" srcOrd="0" destOrd="0" parTransId="{8C0A8EEA-3ACC-471E-B5D6-AE1F0483DC67}" sibTransId="{75A78BEF-2485-46D1-B3F4-E3D45135950A}"/>
    <dgm:cxn modelId="{A0678687-26ED-4909-8F52-A6CEB2AFDF8D}" type="presOf" srcId="{E3E9473D-1A21-4B46-93EC-021261F985F0}" destId="{1E7AF501-9E35-49E0-92A2-D8B5C6352FC8}" srcOrd="0" destOrd="0" presId="urn:microsoft.com/office/officeart/2008/layout/HorizontalMultiLevelHierarchy"/>
    <dgm:cxn modelId="{B081C6DA-1D2A-4CAB-B995-7CE9D3A27864}" type="presOf" srcId="{F4B3E623-1B91-4715-B586-8FEEAD73B8C0}" destId="{DAE11D68-818C-4C28-A1E5-B202C16AE9DB}" srcOrd="0" destOrd="0" presId="urn:microsoft.com/office/officeart/2008/layout/HorizontalMultiLevelHierarchy"/>
    <dgm:cxn modelId="{B9055D29-5FA6-40FE-BB7B-827F0B2C93E8}" type="presOf" srcId="{B2091452-D885-4AE2-B192-B3A012A74D23}" destId="{16C69052-39B8-439B-81CE-623AD405D96F}" srcOrd="0" destOrd="0" presId="urn:microsoft.com/office/officeart/2008/layout/HorizontalMultiLevelHierarchy"/>
    <dgm:cxn modelId="{0812CAC3-02D6-49B0-B714-E9B2B41FF6FC}" type="presOf" srcId="{179F4CFA-0641-4351-AD38-ECBC7FFDAEA4}" destId="{C2F9E6A6-9E53-468B-9A18-CC084359631C}" srcOrd="0" destOrd="0" presId="urn:microsoft.com/office/officeart/2008/layout/HorizontalMultiLevelHierarchy"/>
    <dgm:cxn modelId="{90B84982-BFA0-410E-AEBF-EB183FF2A7F5}" srcId="{B2091452-D885-4AE2-B192-B3A012A74D23}" destId="{EBBCCEE9-44D1-4AEB-8CF8-7A249844759A}" srcOrd="1" destOrd="0" parTransId="{25B9781B-E63F-49CC-9A65-7E6C982A824E}" sibTransId="{77E26778-562D-4B19-A685-807437EC4554}"/>
    <dgm:cxn modelId="{83667C4D-DCAF-4F0A-B18F-867F2A383324}" type="presOf" srcId="{8C0A8EEA-3ACC-471E-B5D6-AE1F0483DC67}" destId="{637E3036-1BC9-4B32-8BA3-CFC2E3E2BDE9}" srcOrd="0" destOrd="0" presId="urn:microsoft.com/office/officeart/2008/layout/HorizontalMultiLevelHierarchy"/>
    <dgm:cxn modelId="{B0B834F8-FEE8-408E-A4F4-8BB706BBB83C}" srcId="{2CD10073-B638-47A6-8DE6-B8F6CB41D622}" destId="{B2091452-D885-4AE2-B192-B3A012A74D23}" srcOrd="0" destOrd="0" parTransId="{A5C02BEB-7C15-445B-9233-1DB98DCB8BA9}" sibTransId="{FA1CFA97-FF71-4552-AED1-F506776244DF}"/>
    <dgm:cxn modelId="{EFCF1305-5078-498B-A2D5-FC951B7A2513}" type="presOf" srcId="{25B9781B-E63F-49CC-9A65-7E6C982A824E}" destId="{BE359EDA-B7C2-4B41-BF19-04ECF9DBA050}" srcOrd="1" destOrd="0" presId="urn:microsoft.com/office/officeart/2008/layout/HorizontalMultiLevelHierarchy"/>
    <dgm:cxn modelId="{0CBBEA9D-A26B-4E79-9308-ACBD7416EBD8}" type="presOf" srcId="{EBBCCEE9-44D1-4AEB-8CF8-7A249844759A}" destId="{CCEB1587-EE33-40A8-BC14-BA87849CCB45}" srcOrd="0" destOrd="0" presId="urn:microsoft.com/office/officeart/2008/layout/HorizontalMultiLevelHierarchy"/>
    <dgm:cxn modelId="{A2BA54B9-88DE-4CA9-AF32-0CA502138D3E}" type="presOf" srcId="{25B9781B-E63F-49CC-9A65-7E6C982A824E}" destId="{9D77054C-E7CF-475D-A6C3-4CFA4F0DEB50}" srcOrd="0" destOrd="0" presId="urn:microsoft.com/office/officeart/2008/layout/HorizontalMultiLevelHierarchy"/>
    <dgm:cxn modelId="{52B865D1-34ED-4E05-8B27-2C74980A865C}" type="presOf" srcId="{11FA1DD2-D29F-4BC3-A040-2C9786E560C1}" destId="{37CF5392-EB2D-4C6C-9A47-F3E6A480D69B}" srcOrd="0" destOrd="0" presId="urn:microsoft.com/office/officeart/2008/layout/HorizontalMultiLevelHierarchy"/>
    <dgm:cxn modelId="{1E4651F0-3164-4871-8BF1-043C7A2145E5}" type="presOf" srcId="{2CD10073-B638-47A6-8DE6-B8F6CB41D622}" destId="{B2FF0599-3B46-422A-9077-C4609FB239BD}" srcOrd="0" destOrd="0" presId="urn:microsoft.com/office/officeart/2008/layout/HorizontalMultiLevelHierarchy"/>
    <dgm:cxn modelId="{2E90F2BF-AD99-43F0-A227-B4E7CA453D6F}" type="presOf" srcId="{11FA1DD2-D29F-4BC3-A040-2C9786E560C1}" destId="{BBE90E6F-54AA-48CA-AC73-2A047A96A54A}" srcOrd="1" destOrd="0" presId="urn:microsoft.com/office/officeart/2008/layout/HorizontalMultiLevelHierarchy"/>
    <dgm:cxn modelId="{47912FA6-2540-4402-B205-AD1A4BE7B42F}" type="presOf" srcId="{F5AF72D3-4E94-476F-9A11-1295BDE0CFC0}" destId="{05AE939A-6343-47BE-8199-7747C052A5BA}" srcOrd="1" destOrd="0" presId="urn:microsoft.com/office/officeart/2008/layout/HorizontalMultiLevelHierarchy"/>
    <dgm:cxn modelId="{F816527D-0418-429F-948B-9463B3C8B8B5}" srcId="{B2091452-D885-4AE2-B192-B3A012A74D23}" destId="{E3E9473D-1A21-4B46-93EC-021261F985F0}" srcOrd="3" destOrd="0" parTransId="{F5AF72D3-4E94-476F-9A11-1295BDE0CFC0}" sibTransId="{CC38BDEC-57A0-41E4-A4DC-1974E49D4398}"/>
    <dgm:cxn modelId="{1D271FCA-2BBB-49ED-B000-EEA06156C49F}" type="presOf" srcId="{F5AF72D3-4E94-476F-9A11-1295BDE0CFC0}" destId="{0BE0C83A-31FA-4862-B148-019009F41434}" srcOrd="0" destOrd="0" presId="urn:microsoft.com/office/officeart/2008/layout/HorizontalMultiLevelHierarchy"/>
    <dgm:cxn modelId="{A51EF90D-55CA-4450-95BE-FE6BFCBE0CF3}" type="presParOf" srcId="{B2FF0599-3B46-422A-9077-C4609FB239BD}" destId="{BBA0907C-61A4-4392-B30B-B888EC968A03}" srcOrd="0" destOrd="0" presId="urn:microsoft.com/office/officeart/2008/layout/HorizontalMultiLevelHierarchy"/>
    <dgm:cxn modelId="{211AB512-C2BD-4123-8FE6-2D60BE3331D7}" type="presParOf" srcId="{BBA0907C-61A4-4392-B30B-B888EC968A03}" destId="{16C69052-39B8-439B-81CE-623AD405D96F}" srcOrd="0" destOrd="0" presId="urn:microsoft.com/office/officeart/2008/layout/HorizontalMultiLevelHierarchy"/>
    <dgm:cxn modelId="{FD1617DB-18B3-444D-925D-7D422563EE65}" type="presParOf" srcId="{BBA0907C-61A4-4392-B30B-B888EC968A03}" destId="{18CD3774-0560-4462-90FE-65913CAF8666}" srcOrd="1" destOrd="0" presId="urn:microsoft.com/office/officeart/2008/layout/HorizontalMultiLevelHierarchy"/>
    <dgm:cxn modelId="{F06BD4D5-C37C-4556-A125-688B2D58CC13}" type="presParOf" srcId="{18CD3774-0560-4462-90FE-65913CAF8666}" destId="{637E3036-1BC9-4B32-8BA3-CFC2E3E2BDE9}" srcOrd="0" destOrd="0" presId="urn:microsoft.com/office/officeart/2008/layout/HorizontalMultiLevelHierarchy"/>
    <dgm:cxn modelId="{E219A599-3B16-4718-B282-FA492A0E376C}" type="presParOf" srcId="{637E3036-1BC9-4B32-8BA3-CFC2E3E2BDE9}" destId="{5258AC1B-807D-4B36-A569-5BF8C7449639}" srcOrd="0" destOrd="0" presId="urn:microsoft.com/office/officeart/2008/layout/HorizontalMultiLevelHierarchy"/>
    <dgm:cxn modelId="{75AEC90B-9791-4628-88B3-B3C2BD6FDA22}" type="presParOf" srcId="{18CD3774-0560-4462-90FE-65913CAF8666}" destId="{D8D12644-E9E4-4B76-BD54-B35E76BA08DC}" srcOrd="1" destOrd="0" presId="urn:microsoft.com/office/officeart/2008/layout/HorizontalMultiLevelHierarchy"/>
    <dgm:cxn modelId="{BCB8F3CC-0F8D-4136-A686-82174243659B}" type="presParOf" srcId="{D8D12644-E9E4-4B76-BD54-B35E76BA08DC}" destId="{C2F9E6A6-9E53-468B-9A18-CC084359631C}" srcOrd="0" destOrd="0" presId="urn:microsoft.com/office/officeart/2008/layout/HorizontalMultiLevelHierarchy"/>
    <dgm:cxn modelId="{ACD3ACB0-1A7B-4811-925A-FA9260038FF4}" type="presParOf" srcId="{D8D12644-E9E4-4B76-BD54-B35E76BA08DC}" destId="{66B258F6-519B-493C-9E20-4D9AD2659E64}" srcOrd="1" destOrd="0" presId="urn:microsoft.com/office/officeart/2008/layout/HorizontalMultiLevelHierarchy"/>
    <dgm:cxn modelId="{933F05E3-7125-42C2-8D03-6A44A6CB3C2D}" type="presParOf" srcId="{18CD3774-0560-4462-90FE-65913CAF8666}" destId="{9D77054C-E7CF-475D-A6C3-4CFA4F0DEB50}" srcOrd="2" destOrd="0" presId="urn:microsoft.com/office/officeart/2008/layout/HorizontalMultiLevelHierarchy"/>
    <dgm:cxn modelId="{8375AA22-D0EB-4BCF-8F4F-1ED48FB90F7A}" type="presParOf" srcId="{9D77054C-E7CF-475D-A6C3-4CFA4F0DEB50}" destId="{BE359EDA-B7C2-4B41-BF19-04ECF9DBA050}" srcOrd="0" destOrd="0" presId="urn:microsoft.com/office/officeart/2008/layout/HorizontalMultiLevelHierarchy"/>
    <dgm:cxn modelId="{6171A9CE-72FC-4D89-861B-8AE025A6F864}" type="presParOf" srcId="{18CD3774-0560-4462-90FE-65913CAF8666}" destId="{C741CD20-24F6-4968-82A3-A7EEA90B860A}" srcOrd="3" destOrd="0" presId="urn:microsoft.com/office/officeart/2008/layout/HorizontalMultiLevelHierarchy"/>
    <dgm:cxn modelId="{888DD3E1-AC2F-4EA1-A8EB-858D9692B4B1}" type="presParOf" srcId="{C741CD20-24F6-4968-82A3-A7EEA90B860A}" destId="{CCEB1587-EE33-40A8-BC14-BA87849CCB45}" srcOrd="0" destOrd="0" presId="urn:microsoft.com/office/officeart/2008/layout/HorizontalMultiLevelHierarchy"/>
    <dgm:cxn modelId="{5591C5FC-90BC-40D2-895F-422F8EB5FF59}" type="presParOf" srcId="{C741CD20-24F6-4968-82A3-A7EEA90B860A}" destId="{E3ECD800-5F4D-45F3-A6E2-D672C38366F0}" srcOrd="1" destOrd="0" presId="urn:microsoft.com/office/officeart/2008/layout/HorizontalMultiLevelHierarchy"/>
    <dgm:cxn modelId="{991A4D79-3158-441E-81C6-6BAFAC5C05AD}" type="presParOf" srcId="{18CD3774-0560-4462-90FE-65913CAF8666}" destId="{37CF5392-EB2D-4C6C-9A47-F3E6A480D69B}" srcOrd="4" destOrd="0" presId="urn:microsoft.com/office/officeart/2008/layout/HorizontalMultiLevelHierarchy"/>
    <dgm:cxn modelId="{A972872D-5105-4D59-B463-CCF8E7386A6C}" type="presParOf" srcId="{37CF5392-EB2D-4C6C-9A47-F3E6A480D69B}" destId="{BBE90E6F-54AA-48CA-AC73-2A047A96A54A}" srcOrd="0" destOrd="0" presId="urn:microsoft.com/office/officeart/2008/layout/HorizontalMultiLevelHierarchy"/>
    <dgm:cxn modelId="{3B1BD370-7CF2-488D-88FF-EC4FC75A909B}" type="presParOf" srcId="{18CD3774-0560-4462-90FE-65913CAF8666}" destId="{11B48B48-BBAA-4EC8-9C9A-35E01607FA27}" srcOrd="5" destOrd="0" presId="urn:microsoft.com/office/officeart/2008/layout/HorizontalMultiLevelHierarchy"/>
    <dgm:cxn modelId="{0C0B8532-8A74-41C0-956B-BBE5987D29A9}" type="presParOf" srcId="{11B48B48-BBAA-4EC8-9C9A-35E01607FA27}" destId="{DAE11D68-818C-4C28-A1E5-B202C16AE9DB}" srcOrd="0" destOrd="0" presId="urn:microsoft.com/office/officeart/2008/layout/HorizontalMultiLevelHierarchy"/>
    <dgm:cxn modelId="{8CC49242-7842-4901-B8ED-482FE118361D}" type="presParOf" srcId="{11B48B48-BBAA-4EC8-9C9A-35E01607FA27}" destId="{0C6596C0-376A-4719-B445-B95B24BE0366}" srcOrd="1" destOrd="0" presId="urn:microsoft.com/office/officeart/2008/layout/HorizontalMultiLevelHierarchy"/>
    <dgm:cxn modelId="{1A2CFA55-7D53-41D3-A9CB-FC32F0FD6F1B}" type="presParOf" srcId="{18CD3774-0560-4462-90FE-65913CAF8666}" destId="{0BE0C83A-31FA-4862-B148-019009F41434}" srcOrd="6" destOrd="0" presId="urn:microsoft.com/office/officeart/2008/layout/HorizontalMultiLevelHierarchy"/>
    <dgm:cxn modelId="{3B988BA3-5DAC-4D0B-9C43-F2B858F7E203}" type="presParOf" srcId="{0BE0C83A-31FA-4862-B148-019009F41434}" destId="{05AE939A-6343-47BE-8199-7747C052A5BA}" srcOrd="0" destOrd="0" presId="urn:microsoft.com/office/officeart/2008/layout/HorizontalMultiLevelHierarchy"/>
    <dgm:cxn modelId="{959E9AE4-096F-40E0-A0F3-17CA9DA151DF}" type="presParOf" srcId="{18CD3774-0560-4462-90FE-65913CAF8666}" destId="{F22B0AB0-DB9F-4F97-B4F2-C381C0A66F0E}" srcOrd="7" destOrd="0" presId="urn:microsoft.com/office/officeart/2008/layout/HorizontalMultiLevelHierarchy"/>
    <dgm:cxn modelId="{ED7F3D33-2EE8-4537-AAF1-64F299B32179}" type="presParOf" srcId="{F22B0AB0-DB9F-4F97-B4F2-C381C0A66F0E}" destId="{1E7AF501-9E35-49E0-92A2-D8B5C6352FC8}" srcOrd="0" destOrd="0" presId="urn:microsoft.com/office/officeart/2008/layout/HorizontalMultiLevelHierarchy"/>
    <dgm:cxn modelId="{2001194E-0028-4656-A7EB-9D33180C2372}" type="presParOf" srcId="{F22B0AB0-DB9F-4F97-B4F2-C381C0A66F0E}" destId="{B2731629-0619-4D6D-94ED-6F319B67BA5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D10073-B638-47A6-8DE6-B8F6CB41D622}"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B2091452-D885-4AE2-B192-B3A012A74D23}">
      <dgm:prSet phldrT="[Texto]" custT="1"/>
      <dgm:spPr/>
      <dgm:t>
        <a:bodyPr/>
        <a:lstStyle/>
        <a:p>
          <a:r>
            <a:rPr lang="es-EC" sz="1400" b="1" dirty="0" smtClean="0">
              <a:latin typeface="Arial" panose="020B0604020202020204" pitchFamily="34" charset="0"/>
              <a:ea typeface="Calibri" panose="020F0502020204030204" pitchFamily="34" charset="0"/>
              <a:cs typeface="Times New Roman" panose="02020603050405020304" pitchFamily="18" charset="0"/>
            </a:rPr>
            <a:t>Designación: saque con pie de volea</a:t>
          </a:r>
          <a:endParaRPr lang="es-EC" sz="1400" b="1" dirty="0"/>
        </a:p>
      </dgm:t>
    </dgm:pt>
    <dgm:pt modelId="{A5C02BEB-7C15-445B-9233-1DB98DCB8BA9}" type="parTrans" cxnId="{B0B834F8-FEE8-408E-A4F4-8BB706BBB83C}">
      <dgm:prSet/>
      <dgm:spPr/>
      <dgm:t>
        <a:bodyPr/>
        <a:lstStyle/>
        <a:p>
          <a:endParaRPr lang="es-EC" sz="5400" b="1"/>
        </a:p>
      </dgm:t>
    </dgm:pt>
    <dgm:pt modelId="{FA1CFA97-FF71-4552-AED1-F506776244DF}" type="sibTrans" cxnId="{B0B834F8-FEE8-408E-A4F4-8BB706BBB83C}">
      <dgm:prSet/>
      <dgm:spPr/>
      <dgm:t>
        <a:bodyPr/>
        <a:lstStyle/>
        <a:p>
          <a:endParaRPr lang="es-EC" sz="5400" b="1"/>
        </a:p>
      </dgm:t>
    </dgm:pt>
    <dgm:pt modelId="{179F4CFA-0641-4351-AD38-ECBC7FFDAEA4}" type="asst">
      <dgm:prSet phldrT="[Texto]" custT="1"/>
      <dgm:spPr/>
      <dgm:t>
        <a:bodyPr/>
        <a:lstStyle/>
        <a:p>
          <a:r>
            <a:rPr lang="es-EC" sz="1400" b="1" dirty="0" smtClean="0">
              <a:latin typeface="Arial" panose="020B0604020202020204" pitchFamily="34" charset="0"/>
              <a:ea typeface="Calibri" panose="020F0502020204030204" pitchFamily="34" charset="0"/>
              <a:cs typeface="Times New Roman" panose="02020603050405020304" pitchFamily="18" charset="0"/>
            </a:rPr>
            <a:t>Objetivo: Precisión del saque</a:t>
          </a:r>
          <a:endParaRPr lang="es-EC" sz="1400" b="1" dirty="0"/>
        </a:p>
      </dgm:t>
    </dgm:pt>
    <dgm:pt modelId="{8C0A8EEA-3ACC-471E-B5D6-AE1F0483DC67}" type="parTrans" cxnId="{ABABC277-6544-45B1-82FC-68218D969C65}">
      <dgm:prSet custT="1"/>
      <dgm:spPr/>
      <dgm:t>
        <a:bodyPr/>
        <a:lstStyle/>
        <a:p>
          <a:endParaRPr lang="es-EC" sz="5400" b="1"/>
        </a:p>
      </dgm:t>
    </dgm:pt>
    <dgm:pt modelId="{75A78BEF-2485-46D1-B3F4-E3D45135950A}" type="sibTrans" cxnId="{ABABC277-6544-45B1-82FC-68218D969C65}">
      <dgm:prSet/>
      <dgm:spPr/>
      <dgm:t>
        <a:bodyPr/>
        <a:lstStyle/>
        <a:p>
          <a:endParaRPr lang="es-EC" sz="5400" b="1"/>
        </a:p>
      </dgm:t>
    </dgm:pt>
    <dgm:pt modelId="{EBBCCEE9-44D1-4AEB-8CF8-7A249844759A}">
      <dgm:prSet phldrT="[Texto]"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Materiales:</a:t>
          </a:r>
          <a:endParaRPr lang="es-EC" sz="1400" b="1"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Campo de juego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Balón reglamentario.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Flexómetro.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Pito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Tablero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Conos.</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- 5 ulas</a:t>
          </a:r>
          <a:endParaRPr lang="es-EC" sz="1400" b="1" dirty="0"/>
        </a:p>
      </dgm:t>
    </dgm:pt>
    <dgm:pt modelId="{25B9781B-E63F-49CC-9A65-7E6C982A824E}" type="parTrans" cxnId="{90B84982-BFA0-410E-AEBF-EB183FF2A7F5}">
      <dgm:prSet custT="1"/>
      <dgm:spPr/>
      <dgm:t>
        <a:bodyPr/>
        <a:lstStyle/>
        <a:p>
          <a:endParaRPr lang="es-EC" sz="5400" b="1"/>
        </a:p>
      </dgm:t>
    </dgm:pt>
    <dgm:pt modelId="{77E26778-562D-4B19-A685-807437EC4554}" type="sibTrans" cxnId="{90B84982-BFA0-410E-AEBF-EB183FF2A7F5}">
      <dgm:prSet/>
      <dgm:spPr/>
      <dgm:t>
        <a:bodyPr/>
        <a:lstStyle/>
        <a:p>
          <a:endParaRPr lang="es-EC" sz="5400" b="1"/>
        </a:p>
      </dgm:t>
    </dgm:pt>
    <dgm:pt modelId="{F4B3E623-1B91-4715-B586-8FEEAD73B8C0}">
      <dgm:prSet phldrT="[Texto]"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Descripción de la prueba:</a:t>
          </a:r>
          <a:endParaRPr lang="es-EC" sz="1400"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C" sz="1400" dirty="0" smtClean="0">
              <a:latin typeface="Arial" panose="020B0604020202020204" pitchFamily="34" charset="0"/>
              <a:ea typeface="Calibri" panose="020F0502020204030204" pitchFamily="34" charset="0"/>
              <a:cs typeface="Times New Roman" panose="02020603050405020304" pitchFamily="18" charset="0"/>
            </a:rPr>
            <a:t>El jugador se coloca detrás de la línea del área grande a señal deberá ejecutar cinco saques en intentará que el balón llegue a dar un bote dentro de la ula. </a:t>
          </a:r>
          <a:endParaRPr lang="es-MX" sz="1400" b="1" dirty="0" smtClean="0"/>
        </a:p>
      </dgm:t>
    </dgm:pt>
    <dgm:pt modelId="{27B68C21-CE33-4B75-BD1E-49F19B627705}" type="sibTrans" cxnId="{EAD497F9-6F63-4DD6-914A-28D0986FBA5F}">
      <dgm:prSet/>
      <dgm:spPr/>
      <dgm:t>
        <a:bodyPr/>
        <a:lstStyle/>
        <a:p>
          <a:endParaRPr lang="es-EC" sz="5400" b="1"/>
        </a:p>
      </dgm:t>
    </dgm:pt>
    <dgm:pt modelId="{11FA1DD2-D29F-4BC3-A040-2C9786E560C1}" type="parTrans" cxnId="{EAD497F9-6F63-4DD6-914A-28D0986FBA5F}">
      <dgm:prSet custT="1"/>
      <dgm:spPr/>
      <dgm:t>
        <a:bodyPr/>
        <a:lstStyle/>
        <a:p>
          <a:endParaRPr lang="es-EC" sz="5400" b="1"/>
        </a:p>
      </dgm:t>
    </dgm:pt>
    <dgm:pt modelId="{E3E9473D-1A21-4B46-93EC-021261F985F0}">
      <dgm:prSet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Valoración de la prueba:</a:t>
          </a:r>
          <a:endParaRPr lang="es-EC" sz="1400"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C" sz="1400" dirty="0" smtClean="0">
              <a:latin typeface="Arial" panose="020B0604020202020204" pitchFamily="34" charset="0"/>
              <a:ea typeface="Calibri" panose="020F0502020204030204" pitchFamily="34" charset="0"/>
              <a:cs typeface="Times New Roman" panose="02020603050405020304" pitchFamily="18" charset="0"/>
            </a:rPr>
            <a:t>Se deberá ejecutar los cinco lanzamientos de forma seguida se valora el primero= 1 punto el segundo 2 puntos, el tercero 3 puntos, el cuarto 4 puntos y el quinto 5 puntos, dando un total de 15 puntos.</a:t>
          </a:r>
          <a:endParaRPr lang="es-EC" sz="1400" b="1" dirty="0"/>
        </a:p>
      </dgm:t>
    </dgm:pt>
    <dgm:pt modelId="{F5AF72D3-4E94-476F-9A11-1295BDE0CFC0}" type="parTrans" cxnId="{F816527D-0418-429F-948B-9463B3C8B8B5}">
      <dgm:prSet custT="1"/>
      <dgm:spPr/>
      <dgm:t>
        <a:bodyPr/>
        <a:lstStyle/>
        <a:p>
          <a:endParaRPr lang="es-EC" sz="900" b="1"/>
        </a:p>
      </dgm:t>
    </dgm:pt>
    <dgm:pt modelId="{CC38BDEC-57A0-41E4-A4DC-1974E49D4398}" type="sibTrans" cxnId="{F816527D-0418-429F-948B-9463B3C8B8B5}">
      <dgm:prSet/>
      <dgm:spPr/>
      <dgm:t>
        <a:bodyPr/>
        <a:lstStyle/>
        <a:p>
          <a:endParaRPr lang="es-EC" sz="2400" b="1"/>
        </a:p>
      </dgm:t>
    </dgm:pt>
    <dgm:pt modelId="{B2FF0599-3B46-422A-9077-C4609FB239BD}" type="pres">
      <dgm:prSet presAssocID="{2CD10073-B638-47A6-8DE6-B8F6CB41D622}" presName="Name0" presStyleCnt="0">
        <dgm:presLayoutVars>
          <dgm:chPref val="1"/>
          <dgm:dir/>
          <dgm:animOne val="branch"/>
          <dgm:animLvl val="lvl"/>
          <dgm:resizeHandles val="exact"/>
        </dgm:presLayoutVars>
      </dgm:prSet>
      <dgm:spPr/>
      <dgm:t>
        <a:bodyPr/>
        <a:lstStyle/>
        <a:p>
          <a:endParaRPr lang="es-EC"/>
        </a:p>
      </dgm:t>
    </dgm:pt>
    <dgm:pt modelId="{BBA0907C-61A4-4392-B30B-B888EC968A03}" type="pres">
      <dgm:prSet presAssocID="{B2091452-D885-4AE2-B192-B3A012A74D23}" presName="root1" presStyleCnt="0"/>
      <dgm:spPr/>
    </dgm:pt>
    <dgm:pt modelId="{16C69052-39B8-439B-81CE-623AD405D96F}" type="pres">
      <dgm:prSet presAssocID="{B2091452-D885-4AE2-B192-B3A012A74D23}" presName="LevelOneTextNode" presStyleLbl="node0" presStyleIdx="0" presStyleCnt="1">
        <dgm:presLayoutVars>
          <dgm:chPref val="3"/>
        </dgm:presLayoutVars>
      </dgm:prSet>
      <dgm:spPr/>
      <dgm:t>
        <a:bodyPr/>
        <a:lstStyle/>
        <a:p>
          <a:endParaRPr lang="es-EC"/>
        </a:p>
      </dgm:t>
    </dgm:pt>
    <dgm:pt modelId="{18CD3774-0560-4462-90FE-65913CAF8666}" type="pres">
      <dgm:prSet presAssocID="{B2091452-D885-4AE2-B192-B3A012A74D23}" presName="level2hierChild" presStyleCnt="0"/>
      <dgm:spPr/>
    </dgm:pt>
    <dgm:pt modelId="{637E3036-1BC9-4B32-8BA3-CFC2E3E2BDE9}" type="pres">
      <dgm:prSet presAssocID="{8C0A8EEA-3ACC-471E-B5D6-AE1F0483DC67}" presName="conn2-1" presStyleLbl="parChTrans1D2" presStyleIdx="0" presStyleCnt="4"/>
      <dgm:spPr/>
      <dgm:t>
        <a:bodyPr/>
        <a:lstStyle/>
        <a:p>
          <a:endParaRPr lang="es-EC"/>
        </a:p>
      </dgm:t>
    </dgm:pt>
    <dgm:pt modelId="{5258AC1B-807D-4B36-A569-5BF8C7449639}" type="pres">
      <dgm:prSet presAssocID="{8C0A8EEA-3ACC-471E-B5D6-AE1F0483DC67}" presName="connTx" presStyleLbl="parChTrans1D2" presStyleIdx="0" presStyleCnt="4"/>
      <dgm:spPr/>
      <dgm:t>
        <a:bodyPr/>
        <a:lstStyle/>
        <a:p>
          <a:endParaRPr lang="es-EC"/>
        </a:p>
      </dgm:t>
    </dgm:pt>
    <dgm:pt modelId="{D8D12644-E9E4-4B76-BD54-B35E76BA08DC}" type="pres">
      <dgm:prSet presAssocID="{179F4CFA-0641-4351-AD38-ECBC7FFDAEA4}" presName="root2" presStyleCnt="0"/>
      <dgm:spPr/>
    </dgm:pt>
    <dgm:pt modelId="{C2F9E6A6-9E53-468B-9A18-CC084359631C}" type="pres">
      <dgm:prSet presAssocID="{179F4CFA-0641-4351-AD38-ECBC7FFDAEA4}" presName="LevelTwoTextNode" presStyleLbl="asst1" presStyleIdx="0" presStyleCnt="1" custScaleX="142763">
        <dgm:presLayoutVars>
          <dgm:chPref val="3"/>
        </dgm:presLayoutVars>
      </dgm:prSet>
      <dgm:spPr/>
      <dgm:t>
        <a:bodyPr/>
        <a:lstStyle/>
        <a:p>
          <a:endParaRPr lang="es-EC"/>
        </a:p>
      </dgm:t>
    </dgm:pt>
    <dgm:pt modelId="{66B258F6-519B-493C-9E20-4D9AD2659E64}" type="pres">
      <dgm:prSet presAssocID="{179F4CFA-0641-4351-AD38-ECBC7FFDAEA4}" presName="level3hierChild" presStyleCnt="0"/>
      <dgm:spPr/>
    </dgm:pt>
    <dgm:pt modelId="{9D77054C-E7CF-475D-A6C3-4CFA4F0DEB50}" type="pres">
      <dgm:prSet presAssocID="{25B9781B-E63F-49CC-9A65-7E6C982A824E}" presName="conn2-1" presStyleLbl="parChTrans1D2" presStyleIdx="1" presStyleCnt="4"/>
      <dgm:spPr/>
      <dgm:t>
        <a:bodyPr/>
        <a:lstStyle/>
        <a:p>
          <a:endParaRPr lang="es-EC"/>
        </a:p>
      </dgm:t>
    </dgm:pt>
    <dgm:pt modelId="{BE359EDA-B7C2-4B41-BF19-04ECF9DBA050}" type="pres">
      <dgm:prSet presAssocID="{25B9781B-E63F-49CC-9A65-7E6C982A824E}" presName="connTx" presStyleLbl="parChTrans1D2" presStyleIdx="1" presStyleCnt="4"/>
      <dgm:spPr/>
      <dgm:t>
        <a:bodyPr/>
        <a:lstStyle/>
        <a:p>
          <a:endParaRPr lang="es-EC"/>
        </a:p>
      </dgm:t>
    </dgm:pt>
    <dgm:pt modelId="{C741CD20-24F6-4968-82A3-A7EEA90B860A}" type="pres">
      <dgm:prSet presAssocID="{EBBCCEE9-44D1-4AEB-8CF8-7A249844759A}" presName="root2" presStyleCnt="0"/>
      <dgm:spPr/>
    </dgm:pt>
    <dgm:pt modelId="{CCEB1587-EE33-40A8-BC14-BA87849CCB45}" type="pres">
      <dgm:prSet presAssocID="{EBBCCEE9-44D1-4AEB-8CF8-7A249844759A}" presName="LevelTwoTextNode" presStyleLbl="node2" presStyleIdx="0" presStyleCnt="3" custScaleX="136778" custScaleY="351943">
        <dgm:presLayoutVars>
          <dgm:chPref val="3"/>
        </dgm:presLayoutVars>
      </dgm:prSet>
      <dgm:spPr/>
      <dgm:t>
        <a:bodyPr/>
        <a:lstStyle/>
        <a:p>
          <a:endParaRPr lang="es-EC"/>
        </a:p>
      </dgm:t>
    </dgm:pt>
    <dgm:pt modelId="{E3ECD800-5F4D-45F3-A6E2-D672C38366F0}" type="pres">
      <dgm:prSet presAssocID="{EBBCCEE9-44D1-4AEB-8CF8-7A249844759A}" presName="level3hierChild" presStyleCnt="0"/>
      <dgm:spPr/>
    </dgm:pt>
    <dgm:pt modelId="{37CF5392-EB2D-4C6C-9A47-F3E6A480D69B}" type="pres">
      <dgm:prSet presAssocID="{11FA1DD2-D29F-4BC3-A040-2C9786E560C1}" presName="conn2-1" presStyleLbl="parChTrans1D2" presStyleIdx="2" presStyleCnt="4"/>
      <dgm:spPr/>
      <dgm:t>
        <a:bodyPr/>
        <a:lstStyle/>
        <a:p>
          <a:endParaRPr lang="es-EC"/>
        </a:p>
      </dgm:t>
    </dgm:pt>
    <dgm:pt modelId="{BBE90E6F-54AA-48CA-AC73-2A047A96A54A}" type="pres">
      <dgm:prSet presAssocID="{11FA1DD2-D29F-4BC3-A040-2C9786E560C1}" presName="connTx" presStyleLbl="parChTrans1D2" presStyleIdx="2" presStyleCnt="4"/>
      <dgm:spPr/>
      <dgm:t>
        <a:bodyPr/>
        <a:lstStyle/>
        <a:p>
          <a:endParaRPr lang="es-EC"/>
        </a:p>
      </dgm:t>
    </dgm:pt>
    <dgm:pt modelId="{11B48B48-BBAA-4EC8-9C9A-35E01607FA27}" type="pres">
      <dgm:prSet presAssocID="{F4B3E623-1B91-4715-B586-8FEEAD73B8C0}" presName="root2" presStyleCnt="0"/>
      <dgm:spPr/>
    </dgm:pt>
    <dgm:pt modelId="{DAE11D68-818C-4C28-A1E5-B202C16AE9DB}" type="pres">
      <dgm:prSet presAssocID="{F4B3E623-1B91-4715-B586-8FEEAD73B8C0}" presName="LevelTwoTextNode" presStyleLbl="node2" presStyleIdx="1" presStyleCnt="3" custScaleX="188425" custScaleY="122103">
        <dgm:presLayoutVars>
          <dgm:chPref val="3"/>
        </dgm:presLayoutVars>
      </dgm:prSet>
      <dgm:spPr/>
      <dgm:t>
        <a:bodyPr/>
        <a:lstStyle/>
        <a:p>
          <a:endParaRPr lang="es-EC"/>
        </a:p>
      </dgm:t>
    </dgm:pt>
    <dgm:pt modelId="{0C6596C0-376A-4719-B445-B95B24BE0366}" type="pres">
      <dgm:prSet presAssocID="{F4B3E623-1B91-4715-B586-8FEEAD73B8C0}" presName="level3hierChild" presStyleCnt="0"/>
      <dgm:spPr/>
    </dgm:pt>
    <dgm:pt modelId="{0BE0C83A-31FA-4862-B148-019009F41434}" type="pres">
      <dgm:prSet presAssocID="{F5AF72D3-4E94-476F-9A11-1295BDE0CFC0}" presName="conn2-1" presStyleLbl="parChTrans1D2" presStyleIdx="3" presStyleCnt="4"/>
      <dgm:spPr/>
      <dgm:t>
        <a:bodyPr/>
        <a:lstStyle/>
        <a:p>
          <a:endParaRPr lang="es-EC"/>
        </a:p>
      </dgm:t>
    </dgm:pt>
    <dgm:pt modelId="{05AE939A-6343-47BE-8199-7747C052A5BA}" type="pres">
      <dgm:prSet presAssocID="{F5AF72D3-4E94-476F-9A11-1295BDE0CFC0}" presName="connTx" presStyleLbl="parChTrans1D2" presStyleIdx="3" presStyleCnt="4"/>
      <dgm:spPr/>
      <dgm:t>
        <a:bodyPr/>
        <a:lstStyle/>
        <a:p>
          <a:endParaRPr lang="es-EC"/>
        </a:p>
      </dgm:t>
    </dgm:pt>
    <dgm:pt modelId="{F22B0AB0-DB9F-4F97-B4F2-C381C0A66F0E}" type="pres">
      <dgm:prSet presAssocID="{E3E9473D-1A21-4B46-93EC-021261F985F0}" presName="root2" presStyleCnt="0"/>
      <dgm:spPr/>
    </dgm:pt>
    <dgm:pt modelId="{1E7AF501-9E35-49E0-92A2-D8B5C6352FC8}" type="pres">
      <dgm:prSet presAssocID="{E3E9473D-1A21-4B46-93EC-021261F985F0}" presName="LevelTwoTextNode" presStyleLbl="node2" presStyleIdx="2" presStyleCnt="3" custScaleX="247761">
        <dgm:presLayoutVars>
          <dgm:chPref val="3"/>
        </dgm:presLayoutVars>
      </dgm:prSet>
      <dgm:spPr/>
      <dgm:t>
        <a:bodyPr/>
        <a:lstStyle/>
        <a:p>
          <a:endParaRPr lang="es-EC"/>
        </a:p>
      </dgm:t>
    </dgm:pt>
    <dgm:pt modelId="{B2731629-0619-4D6D-94ED-6F319B67BA5A}" type="pres">
      <dgm:prSet presAssocID="{E3E9473D-1A21-4B46-93EC-021261F985F0}" presName="level3hierChild" presStyleCnt="0"/>
      <dgm:spPr/>
    </dgm:pt>
  </dgm:ptLst>
  <dgm:cxnLst>
    <dgm:cxn modelId="{F816527D-0418-429F-948B-9463B3C8B8B5}" srcId="{B2091452-D885-4AE2-B192-B3A012A74D23}" destId="{E3E9473D-1A21-4B46-93EC-021261F985F0}" srcOrd="3" destOrd="0" parTransId="{F5AF72D3-4E94-476F-9A11-1295BDE0CFC0}" sibTransId="{CC38BDEC-57A0-41E4-A4DC-1974E49D4398}"/>
    <dgm:cxn modelId="{00EA26D9-9331-4350-8D84-954A94186C68}" type="presOf" srcId="{179F4CFA-0641-4351-AD38-ECBC7FFDAEA4}" destId="{C2F9E6A6-9E53-468B-9A18-CC084359631C}" srcOrd="0" destOrd="0" presId="urn:microsoft.com/office/officeart/2008/layout/HorizontalMultiLevelHierarchy"/>
    <dgm:cxn modelId="{AD070C89-1FB2-4964-9013-70A45A9A176C}" type="presOf" srcId="{8C0A8EEA-3ACC-471E-B5D6-AE1F0483DC67}" destId="{637E3036-1BC9-4B32-8BA3-CFC2E3E2BDE9}" srcOrd="0" destOrd="0" presId="urn:microsoft.com/office/officeart/2008/layout/HorizontalMultiLevelHierarchy"/>
    <dgm:cxn modelId="{921DB1A3-2FD9-471E-89BD-5BDF6427B502}" type="presOf" srcId="{F4B3E623-1B91-4715-B586-8FEEAD73B8C0}" destId="{DAE11D68-818C-4C28-A1E5-B202C16AE9DB}" srcOrd="0" destOrd="0" presId="urn:microsoft.com/office/officeart/2008/layout/HorizontalMultiLevelHierarchy"/>
    <dgm:cxn modelId="{28F1C996-4A46-4B8F-A891-30D87DFCEAD0}" type="presOf" srcId="{11FA1DD2-D29F-4BC3-A040-2C9786E560C1}" destId="{BBE90E6F-54AA-48CA-AC73-2A047A96A54A}" srcOrd="1" destOrd="0" presId="urn:microsoft.com/office/officeart/2008/layout/HorizontalMultiLevelHierarchy"/>
    <dgm:cxn modelId="{9120CBA5-B23F-4F2A-A22E-1376617B0709}" type="presOf" srcId="{F5AF72D3-4E94-476F-9A11-1295BDE0CFC0}" destId="{0BE0C83A-31FA-4862-B148-019009F41434}" srcOrd="0" destOrd="0" presId="urn:microsoft.com/office/officeart/2008/layout/HorizontalMultiLevelHierarchy"/>
    <dgm:cxn modelId="{90BD809A-AEB3-400C-B881-79C6EAA1FB97}" type="presOf" srcId="{25B9781B-E63F-49CC-9A65-7E6C982A824E}" destId="{BE359EDA-B7C2-4B41-BF19-04ECF9DBA050}" srcOrd="1" destOrd="0" presId="urn:microsoft.com/office/officeart/2008/layout/HorizontalMultiLevelHierarchy"/>
    <dgm:cxn modelId="{D2EF8B26-9CF6-4343-A603-B819FD7C0875}" type="presOf" srcId="{2CD10073-B638-47A6-8DE6-B8F6CB41D622}" destId="{B2FF0599-3B46-422A-9077-C4609FB239BD}" srcOrd="0" destOrd="0" presId="urn:microsoft.com/office/officeart/2008/layout/HorizontalMultiLevelHierarchy"/>
    <dgm:cxn modelId="{C1DA9F72-C273-47B9-9A90-1D5B6DF251E5}" type="presOf" srcId="{8C0A8EEA-3ACC-471E-B5D6-AE1F0483DC67}" destId="{5258AC1B-807D-4B36-A569-5BF8C7449639}" srcOrd="1" destOrd="0" presId="urn:microsoft.com/office/officeart/2008/layout/HorizontalMultiLevelHierarchy"/>
    <dgm:cxn modelId="{BBE9F6E1-43DE-40FE-BEC9-0574FADF0A49}" type="presOf" srcId="{E3E9473D-1A21-4B46-93EC-021261F985F0}" destId="{1E7AF501-9E35-49E0-92A2-D8B5C6352FC8}" srcOrd="0" destOrd="0" presId="urn:microsoft.com/office/officeart/2008/layout/HorizontalMultiLevelHierarchy"/>
    <dgm:cxn modelId="{3FDA51FE-E57A-4647-BD3C-281BF30D598C}" type="presOf" srcId="{11FA1DD2-D29F-4BC3-A040-2C9786E560C1}" destId="{37CF5392-EB2D-4C6C-9A47-F3E6A480D69B}" srcOrd="0" destOrd="0" presId="urn:microsoft.com/office/officeart/2008/layout/HorizontalMultiLevelHierarchy"/>
    <dgm:cxn modelId="{B0B834F8-FEE8-408E-A4F4-8BB706BBB83C}" srcId="{2CD10073-B638-47A6-8DE6-B8F6CB41D622}" destId="{B2091452-D885-4AE2-B192-B3A012A74D23}" srcOrd="0" destOrd="0" parTransId="{A5C02BEB-7C15-445B-9233-1DB98DCB8BA9}" sibTransId="{FA1CFA97-FF71-4552-AED1-F506776244DF}"/>
    <dgm:cxn modelId="{1D8875D4-D682-4AB1-BE39-39E6E5DF0F54}" type="presOf" srcId="{25B9781B-E63F-49CC-9A65-7E6C982A824E}" destId="{9D77054C-E7CF-475D-A6C3-4CFA4F0DEB50}" srcOrd="0" destOrd="0" presId="urn:microsoft.com/office/officeart/2008/layout/HorizontalMultiLevelHierarchy"/>
    <dgm:cxn modelId="{ABABC277-6544-45B1-82FC-68218D969C65}" srcId="{B2091452-D885-4AE2-B192-B3A012A74D23}" destId="{179F4CFA-0641-4351-AD38-ECBC7FFDAEA4}" srcOrd="0" destOrd="0" parTransId="{8C0A8EEA-3ACC-471E-B5D6-AE1F0483DC67}" sibTransId="{75A78BEF-2485-46D1-B3F4-E3D45135950A}"/>
    <dgm:cxn modelId="{03F1FBF6-8568-4FAA-B247-4F5E7EC76C93}" type="presOf" srcId="{EBBCCEE9-44D1-4AEB-8CF8-7A249844759A}" destId="{CCEB1587-EE33-40A8-BC14-BA87849CCB45}" srcOrd="0" destOrd="0" presId="urn:microsoft.com/office/officeart/2008/layout/HorizontalMultiLevelHierarchy"/>
    <dgm:cxn modelId="{EAD497F9-6F63-4DD6-914A-28D0986FBA5F}" srcId="{B2091452-D885-4AE2-B192-B3A012A74D23}" destId="{F4B3E623-1B91-4715-B586-8FEEAD73B8C0}" srcOrd="2" destOrd="0" parTransId="{11FA1DD2-D29F-4BC3-A040-2C9786E560C1}" sibTransId="{27B68C21-CE33-4B75-BD1E-49F19B627705}"/>
    <dgm:cxn modelId="{90B84982-BFA0-410E-AEBF-EB183FF2A7F5}" srcId="{B2091452-D885-4AE2-B192-B3A012A74D23}" destId="{EBBCCEE9-44D1-4AEB-8CF8-7A249844759A}" srcOrd="1" destOrd="0" parTransId="{25B9781B-E63F-49CC-9A65-7E6C982A824E}" sibTransId="{77E26778-562D-4B19-A685-807437EC4554}"/>
    <dgm:cxn modelId="{51EE35E6-62E6-45F8-94FA-3422C8389B18}" type="presOf" srcId="{B2091452-D885-4AE2-B192-B3A012A74D23}" destId="{16C69052-39B8-439B-81CE-623AD405D96F}" srcOrd="0" destOrd="0" presId="urn:microsoft.com/office/officeart/2008/layout/HorizontalMultiLevelHierarchy"/>
    <dgm:cxn modelId="{374C7CFD-7191-4A72-9FB6-3D66FE2AE00A}" type="presOf" srcId="{F5AF72D3-4E94-476F-9A11-1295BDE0CFC0}" destId="{05AE939A-6343-47BE-8199-7747C052A5BA}" srcOrd="1" destOrd="0" presId="urn:microsoft.com/office/officeart/2008/layout/HorizontalMultiLevelHierarchy"/>
    <dgm:cxn modelId="{0BEB8E70-CC6E-44E8-84E8-96D0605EC057}" type="presParOf" srcId="{B2FF0599-3B46-422A-9077-C4609FB239BD}" destId="{BBA0907C-61A4-4392-B30B-B888EC968A03}" srcOrd="0" destOrd="0" presId="urn:microsoft.com/office/officeart/2008/layout/HorizontalMultiLevelHierarchy"/>
    <dgm:cxn modelId="{E253F52A-E6FC-4BF3-9356-2C3892E8185F}" type="presParOf" srcId="{BBA0907C-61A4-4392-B30B-B888EC968A03}" destId="{16C69052-39B8-439B-81CE-623AD405D96F}" srcOrd="0" destOrd="0" presId="urn:microsoft.com/office/officeart/2008/layout/HorizontalMultiLevelHierarchy"/>
    <dgm:cxn modelId="{602BA51B-FA31-4D57-A9CA-F33E0189ADC8}" type="presParOf" srcId="{BBA0907C-61A4-4392-B30B-B888EC968A03}" destId="{18CD3774-0560-4462-90FE-65913CAF8666}" srcOrd="1" destOrd="0" presId="urn:microsoft.com/office/officeart/2008/layout/HorizontalMultiLevelHierarchy"/>
    <dgm:cxn modelId="{D494143F-B053-4B96-BAE8-CBABB0FBDDCE}" type="presParOf" srcId="{18CD3774-0560-4462-90FE-65913CAF8666}" destId="{637E3036-1BC9-4B32-8BA3-CFC2E3E2BDE9}" srcOrd="0" destOrd="0" presId="urn:microsoft.com/office/officeart/2008/layout/HorizontalMultiLevelHierarchy"/>
    <dgm:cxn modelId="{9F7F8A99-168C-41FA-9179-C950F5B31478}" type="presParOf" srcId="{637E3036-1BC9-4B32-8BA3-CFC2E3E2BDE9}" destId="{5258AC1B-807D-4B36-A569-5BF8C7449639}" srcOrd="0" destOrd="0" presId="urn:microsoft.com/office/officeart/2008/layout/HorizontalMultiLevelHierarchy"/>
    <dgm:cxn modelId="{26E18183-B3E2-4DA1-9794-65F0C04BC66E}" type="presParOf" srcId="{18CD3774-0560-4462-90FE-65913CAF8666}" destId="{D8D12644-E9E4-4B76-BD54-B35E76BA08DC}" srcOrd="1" destOrd="0" presId="urn:microsoft.com/office/officeart/2008/layout/HorizontalMultiLevelHierarchy"/>
    <dgm:cxn modelId="{4469309A-A2DF-48C8-954C-61D38ADF464B}" type="presParOf" srcId="{D8D12644-E9E4-4B76-BD54-B35E76BA08DC}" destId="{C2F9E6A6-9E53-468B-9A18-CC084359631C}" srcOrd="0" destOrd="0" presId="urn:microsoft.com/office/officeart/2008/layout/HorizontalMultiLevelHierarchy"/>
    <dgm:cxn modelId="{AB5E0302-B3AB-4747-9F62-85897097E97A}" type="presParOf" srcId="{D8D12644-E9E4-4B76-BD54-B35E76BA08DC}" destId="{66B258F6-519B-493C-9E20-4D9AD2659E64}" srcOrd="1" destOrd="0" presId="urn:microsoft.com/office/officeart/2008/layout/HorizontalMultiLevelHierarchy"/>
    <dgm:cxn modelId="{9A2718E1-F776-4D29-9459-94BC5ADE95C5}" type="presParOf" srcId="{18CD3774-0560-4462-90FE-65913CAF8666}" destId="{9D77054C-E7CF-475D-A6C3-4CFA4F0DEB50}" srcOrd="2" destOrd="0" presId="urn:microsoft.com/office/officeart/2008/layout/HorizontalMultiLevelHierarchy"/>
    <dgm:cxn modelId="{8A0B3C1B-6302-428E-9D52-97DF7EB545F8}" type="presParOf" srcId="{9D77054C-E7CF-475D-A6C3-4CFA4F0DEB50}" destId="{BE359EDA-B7C2-4B41-BF19-04ECF9DBA050}" srcOrd="0" destOrd="0" presId="urn:microsoft.com/office/officeart/2008/layout/HorizontalMultiLevelHierarchy"/>
    <dgm:cxn modelId="{D47A4A09-4E29-437D-9579-8A76A9BA7E6D}" type="presParOf" srcId="{18CD3774-0560-4462-90FE-65913CAF8666}" destId="{C741CD20-24F6-4968-82A3-A7EEA90B860A}" srcOrd="3" destOrd="0" presId="urn:microsoft.com/office/officeart/2008/layout/HorizontalMultiLevelHierarchy"/>
    <dgm:cxn modelId="{70F8C03F-86A8-4206-ABEC-B9EEEBDA01AC}" type="presParOf" srcId="{C741CD20-24F6-4968-82A3-A7EEA90B860A}" destId="{CCEB1587-EE33-40A8-BC14-BA87849CCB45}" srcOrd="0" destOrd="0" presId="urn:microsoft.com/office/officeart/2008/layout/HorizontalMultiLevelHierarchy"/>
    <dgm:cxn modelId="{BAC3AF1D-3715-4724-8FD5-823FC089A620}" type="presParOf" srcId="{C741CD20-24F6-4968-82A3-A7EEA90B860A}" destId="{E3ECD800-5F4D-45F3-A6E2-D672C38366F0}" srcOrd="1" destOrd="0" presId="urn:microsoft.com/office/officeart/2008/layout/HorizontalMultiLevelHierarchy"/>
    <dgm:cxn modelId="{7F54A2E3-9E15-431F-8795-6355FFF6A79E}" type="presParOf" srcId="{18CD3774-0560-4462-90FE-65913CAF8666}" destId="{37CF5392-EB2D-4C6C-9A47-F3E6A480D69B}" srcOrd="4" destOrd="0" presId="urn:microsoft.com/office/officeart/2008/layout/HorizontalMultiLevelHierarchy"/>
    <dgm:cxn modelId="{07AF8CAB-555A-4440-9824-EDABFD5B954A}" type="presParOf" srcId="{37CF5392-EB2D-4C6C-9A47-F3E6A480D69B}" destId="{BBE90E6F-54AA-48CA-AC73-2A047A96A54A}" srcOrd="0" destOrd="0" presId="urn:microsoft.com/office/officeart/2008/layout/HorizontalMultiLevelHierarchy"/>
    <dgm:cxn modelId="{67821D74-184A-4772-B64F-F3F5D8A8490E}" type="presParOf" srcId="{18CD3774-0560-4462-90FE-65913CAF8666}" destId="{11B48B48-BBAA-4EC8-9C9A-35E01607FA27}" srcOrd="5" destOrd="0" presId="urn:microsoft.com/office/officeart/2008/layout/HorizontalMultiLevelHierarchy"/>
    <dgm:cxn modelId="{73821BE6-80CD-484F-9FBA-AA9AE56DEF33}" type="presParOf" srcId="{11B48B48-BBAA-4EC8-9C9A-35E01607FA27}" destId="{DAE11D68-818C-4C28-A1E5-B202C16AE9DB}" srcOrd="0" destOrd="0" presId="urn:microsoft.com/office/officeart/2008/layout/HorizontalMultiLevelHierarchy"/>
    <dgm:cxn modelId="{395A843C-7B06-4501-824D-1C5C4B4777DA}" type="presParOf" srcId="{11B48B48-BBAA-4EC8-9C9A-35E01607FA27}" destId="{0C6596C0-376A-4719-B445-B95B24BE0366}" srcOrd="1" destOrd="0" presId="urn:microsoft.com/office/officeart/2008/layout/HorizontalMultiLevelHierarchy"/>
    <dgm:cxn modelId="{672DD863-B326-4FC9-BFFA-CFA37B691CCC}" type="presParOf" srcId="{18CD3774-0560-4462-90FE-65913CAF8666}" destId="{0BE0C83A-31FA-4862-B148-019009F41434}" srcOrd="6" destOrd="0" presId="urn:microsoft.com/office/officeart/2008/layout/HorizontalMultiLevelHierarchy"/>
    <dgm:cxn modelId="{2E900EBB-FDA3-4C15-AA1B-6AFE8040C8C3}" type="presParOf" srcId="{0BE0C83A-31FA-4862-B148-019009F41434}" destId="{05AE939A-6343-47BE-8199-7747C052A5BA}" srcOrd="0" destOrd="0" presId="urn:microsoft.com/office/officeart/2008/layout/HorizontalMultiLevelHierarchy"/>
    <dgm:cxn modelId="{9FBBD089-41DB-48A3-B6CC-D869776CBBA4}" type="presParOf" srcId="{18CD3774-0560-4462-90FE-65913CAF8666}" destId="{F22B0AB0-DB9F-4F97-B4F2-C381C0A66F0E}" srcOrd="7" destOrd="0" presId="urn:microsoft.com/office/officeart/2008/layout/HorizontalMultiLevelHierarchy"/>
    <dgm:cxn modelId="{6E569DDB-994B-409E-A19A-B78808658555}" type="presParOf" srcId="{F22B0AB0-DB9F-4F97-B4F2-C381C0A66F0E}" destId="{1E7AF501-9E35-49E0-92A2-D8B5C6352FC8}" srcOrd="0" destOrd="0" presId="urn:microsoft.com/office/officeart/2008/layout/HorizontalMultiLevelHierarchy"/>
    <dgm:cxn modelId="{4437AFF3-DC05-408E-98DB-F5E71A2BD1D1}" type="presParOf" srcId="{F22B0AB0-DB9F-4F97-B4F2-C381C0A66F0E}" destId="{B2731629-0619-4D6D-94ED-6F319B67BA5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D10073-B638-47A6-8DE6-B8F6CB41D622}"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B2091452-D885-4AE2-B192-B3A012A74D23}">
      <dgm:prSet phldrT="[Texto]" custT="1"/>
      <dgm:spPr/>
      <dgm:t>
        <a:bodyPr/>
        <a:lstStyle/>
        <a:p>
          <a:r>
            <a:rPr lang="es-EC" sz="1400" b="1" dirty="0" smtClean="0">
              <a:latin typeface="Arial" panose="020B0604020202020204" pitchFamily="34" charset="0"/>
              <a:ea typeface="Calibri" panose="020F0502020204030204" pitchFamily="34" charset="0"/>
              <a:cs typeface="Times New Roman" panose="02020603050405020304" pitchFamily="18" charset="0"/>
            </a:rPr>
            <a:t>Designación: </a:t>
          </a:r>
          <a:r>
            <a:rPr lang="es-EC" sz="1400" dirty="0" smtClean="0">
              <a:latin typeface="Arial" panose="020B0604020202020204" pitchFamily="34" charset="0"/>
              <a:ea typeface="Calibri" panose="020F0502020204030204" pitchFamily="34" charset="0"/>
              <a:cs typeface="Times New Roman" panose="02020603050405020304" pitchFamily="18" charset="0"/>
            </a:rPr>
            <a:t>saque de portería de mano aéreo o largo.</a:t>
          </a:r>
          <a:endParaRPr lang="es-EC" sz="1400" b="1" dirty="0"/>
        </a:p>
      </dgm:t>
    </dgm:pt>
    <dgm:pt modelId="{A5C02BEB-7C15-445B-9233-1DB98DCB8BA9}" type="parTrans" cxnId="{B0B834F8-FEE8-408E-A4F4-8BB706BBB83C}">
      <dgm:prSet/>
      <dgm:spPr/>
      <dgm:t>
        <a:bodyPr/>
        <a:lstStyle/>
        <a:p>
          <a:endParaRPr lang="es-EC" sz="5400" b="1"/>
        </a:p>
      </dgm:t>
    </dgm:pt>
    <dgm:pt modelId="{FA1CFA97-FF71-4552-AED1-F506776244DF}" type="sibTrans" cxnId="{B0B834F8-FEE8-408E-A4F4-8BB706BBB83C}">
      <dgm:prSet/>
      <dgm:spPr/>
      <dgm:t>
        <a:bodyPr/>
        <a:lstStyle/>
        <a:p>
          <a:endParaRPr lang="es-EC" sz="5400" b="1"/>
        </a:p>
      </dgm:t>
    </dgm:pt>
    <dgm:pt modelId="{179F4CFA-0641-4351-AD38-ECBC7FFDAEA4}" type="asst">
      <dgm:prSet phldrT="[Texto]" custT="1"/>
      <dgm:spPr/>
      <dgm:t>
        <a:bodyPr/>
        <a:lstStyle/>
        <a:p>
          <a:r>
            <a:rPr lang="es-EC" sz="1400" b="1" dirty="0" smtClean="0">
              <a:latin typeface="Arial" panose="020B0604020202020204" pitchFamily="34" charset="0"/>
              <a:ea typeface="Calibri" panose="020F0502020204030204" pitchFamily="34" charset="0"/>
              <a:cs typeface="Times New Roman" panose="02020603050405020304" pitchFamily="18" charset="0"/>
            </a:rPr>
            <a:t>Objetivo: </a:t>
          </a:r>
          <a:r>
            <a:rPr lang="es-EC" sz="1400" dirty="0" smtClean="0">
              <a:latin typeface="Arial" panose="020B0604020202020204" pitchFamily="34" charset="0"/>
              <a:ea typeface="Calibri" panose="020F0502020204030204" pitchFamily="34" charset="0"/>
              <a:cs typeface="Times New Roman" panose="02020603050405020304" pitchFamily="18" charset="0"/>
            </a:rPr>
            <a:t>Precisión del saque</a:t>
          </a:r>
          <a:endParaRPr lang="es-EC" sz="1400" b="1" dirty="0"/>
        </a:p>
      </dgm:t>
    </dgm:pt>
    <dgm:pt modelId="{8C0A8EEA-3ACC-471E-B5D6-AE1F0483DC67}" type="parTrans" cxnId="{ABABC277-6544-45B1-82FC-68218D969C65}">
      <dgm:prSet custT="1"/>
      <dgm:spPr/>
      <dgm:t>
        <a:bodyPr/>
        <a:lstStyle/>
        <a:p>
          <a:endParaRPr lang="es-EC" sz="5400" b="1"/>
        </a:p>
      </dgm:t>
    </dgm:pt>
    <dgm:pt modelId="{75A78BEF-2485-46D1-B3F4-E3D45135950A}" type="sibTrans" cxnId="{ABABC277-6544-45B1-82FC-68218D969C65}">
      <dgm:prSet/>
      <dgm:spPr/>
      <dgm:t>
        <a:bodyPr/>
        <a:lstStyle/>
        <a:p>
          <a:endParaRPr lang="es-EC" sz="5400" b="1"/>
        </a:p>
      </dgm:t>
    </dgm:pt>
    <dgm:pt modelId="{EBBCCEE9-44D1-4AEB-8CF8-7A249844759A}">
      <dgm:prSet phldrT="[Texto]"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Materiales:</a:t>
          </a:r>
          <a:endParaRPr lang="es-EC" sz="1400" b="1"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Campo de juego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Balón reglamentario.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Flexómetro.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Pito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Tablero</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Conos.</a:t>
          </a:r>
          <a:endParaRPr lang="es-EC" sz="1400" b="1" dirty="0" smtClean="0">
            <a:latin typeface="Times New Roman" panose="02020603050405020304" pitchFamily="18" charset="0"/>
            <a:ea typeface="Times New Roman" panose="02020603050405020304" pitchFamily="18" charset="0"/>
          </a:endParaRPr>
        </a:p>
        <a:p>
          <a:pPr algn="l"/>
          <a:r>
            <a:rPr lang="es-ES" sz="1400" b="1" dirty="0" smtClean="0">
              <a:latin typeface="Arial" panose="020B0604020202020204" pitchFamily="34" charset="0"/>
              <a:ea typeface="Times New Roman" panose="02020603050405020304" pitchFamily="18" charset="0"/>
            </a:rPr>
            <a:t>- 5 ulas</a:t>
          </a:r>
          <a:endParaRPr lang="es-EC" sz="1400" b="1" dirty="0"/>
        </a:p>
      </dgm:t>
    </dgm:pt>
    <dgm:pt modelId="{25B9781B-E63F-49CC-9A65-7E6C982A824E}" type="parTrans" cxnId="{90B84982-BFA0-410E-AEBF-EB183FF2A7F5}">
      <dgm:prSet custT="1"/>
      <dgm:spPr/>
      <dgm:t>
        <a:bodyPr/>
        <a:lstStyle/>
        <a:p>
          <a:endParaRPr lang="es-EC" sz="5400" b="1"/>
        </a:p>
      </dgm:t>
    </dgm:pt>
    <dgm:pt modelId="{77E26778-562D-4B19-A685-807437EC4554}" type="sibTrans" cxnId="{90B84982-BFA0-410E-AEBF-EB183FF2A7F5}">
      <dgm:prSet/>
      <dgm:spPr/>
      <dgm:t>
        <a:bodyPr/>
        <a:lstStyle/>
        <a:p>
          <a:endParaRPr lang="es-EC" sz="5400" b="1"/>
        </a:p>
      </dgm:t>
    </dgm:pt>
    <dgm:pt modelId="{F4B3E623-1B91-4715-B586-8FEEAD73B8C0}">
      <dgm:prSet phldrT="[Texto]"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Descripción de la prueba:</a:t>
          </a:r>
          <a:endParaRPr lang="es-EC" sz="1400"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C" sz="1400" dirty="0" smtClean="0">
              <a:latin typeface="Arial" panose="020B0604020202020204" pitchFamily="34" charset="0"/>
              <a:ea typeface="Calibri" panose="020F0502020204030204" pitchFamily="34" charset="0"/>
              <a:cs typeface="Times New Roman" panose="02020603050405020304" pitchFamily="18" charset="0"/>
            </a:rPr>
            <a:t>El jugador se coloca detrás de la línea del área grande a señal deberá ejecutar cinco saques en intentará que el balón llegue a dar un bote dentro de la ula. </a:t>
          </a:r>
          <a:endParaRPr lang="es-MX" sz="1400" b="1" dirty="0" smtClean="0"/>
        </a:p>
      </dgm:t>
    </dgm:pt>
    <dgm:pt modelId="{27B68C21-CE33-4B75-BD1E-49F19B627705}" type="sibTrans" cxnId="{EAD497F9-6F63-4DD6-914A-28D0986FBA5F}">
      <dgm:prSet/>
      <dgm:spPr/>
      <dgm:t>
        <a:bodyPr/>
        <a:lstStyle/>
        <a:p>
          <a:endParaRPr lang="es-EC" sz="5400" b="1"/>
        </a:p>
      </dgm:t>
    </dgm:pt>
    <dgm:pt modelId="{11FA1DD2-D29F-4BC3-A040-2C9786E560C1}" type="parTrans" cxnId="{EAD497F9-6F63-4DD6-914A-28D0986FBA5F}">
      <dgm:prSet custT="1"/>
      <dgm:spPr/>
      <dgm:t>
        <a:bodyPr/>
        <a:lstStyle/>
        <a:p>
          <a:endParaRPr lang="es-EC" sz="5400" b="1"/>
        </a:p>
      </dgm:t>
    </dgm:pt>
    <dgm:pt modelId="{E3E9473D-1A21-4B46-93EC-021261F985F0}">
      <dgm:prSet custT="1"/>
      <dgm:spPr/>
      <dgm:t>
        <a:bodyPr/>
        <a:lstStyle/>
        <a:p>
          <a:pPr algn="l"/>
          <a:r>
            <a:rPr lang="es-EC" sz="1400" b="1" dirty="0" smtClean="0">
              <a:latin typeface="Arial" panose="020B0604020202020204" pitchFamily="34" charset="0"/>
              <a:ea typeface="Calibri" panose="020F0502020204030204" pitchFamily="34" charset="0"/>
              <a:cs typeface="Times New Roman" panose="02020603050405020304" pitchFamily="18" charset="0"/>
            </a:rPr>
            <a:t>Valoración de la prueba:</a:t>
          </a:r>
          <a:endParaRPr lang="es-EC" sz="1400"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s-EC" sz="1400" dirty="0" smtClean="0">
              <a:latin typeface="Arial" panose="020B0604020202020204" pitchFamily="34" charset="0"/>
              <a:ea typeface="Calibri" panose="020F0502020204030204" pitchFamily="34" charset="0"/>
              <a:cs typeface="Times New Roman" panose="02020603050405020304" pitchFamily="18" charset="0"/>
            </a:rPr>
            <a:t>Se deberá ejecutar los cinco lanzamientos de forma seguida se valora el primero= 1 punto el segundo 2 puntos, el tercero 3 puntos, el cuarto 4 puntos y el quinto 5 puntos, dando un total de 15 puntos.</a:t>
          </a:r>
          <a:endParaRPr lang="es-EC" sz="1400" b="1" dirty="0"/>
        </a:p>
      </dgm:t>
    </dgm:pt>
    <dgm:pt modelId="{F5AF72D3-4E94-476F-9A11-1295BDE0CFC0}" type="parTrans" cxnId="{F816527D-0418-429F-948B-9463B3C8B8B5}">
      <dgm:prSet custT="1"/>
      <dgm:spPr/>
      <dgm:t>
        <a:bodyPr/>
        <a:lstStyle/>
        <a:p>
          <a:endParaRPr lang="es-EC" sz="900" b="1"/>
        </a:p>
      </dgm:t>
    </dgm:pt>
    <dgm:pt modelId="{CC38BDEC-57A0-41E4-A4DC-1974E49D4398}" type="sibTrans" cxnId="{F816527D-0418-429F-948B-9463B3C8B8B5}">
      <dgm:prSet/>
      <dgm:spPr/>
      <dgm:t>
        <a:bodyPr/>
        <a:lstStyle/>
        <a:p>
          <a:endParaRPr lang="es-EC" sz="2400" b="1"/>
        </a:p>
      </dgm:t>
    </dgm:pt>
    <dgm:pt modelId="{B2FF0599-3B46-422A-9077-C4609FB239BD}" type="pres">
      <dgm:prSet presAssocID="{2CD10073-B638-47A6-8DE6-B8F6CB41D622}" presName="Name0" presStyleCnt="0">
        <dgm:presLayoutVars>
          <dgm:chPref val="1"/>
          <dgm:dir/>
          <dgm:animOne val="branch"/>
          <dgm:animLvl val="lvl"/>
          <dgm:resizeHandles val="exact"/>
        </dgm:presLayoutVars>
      </dgm:prSet>
      <dgm:spPr/>
      <dgm:t>
        <a:bodyPr/>
        <a:lstStyle/>
        <a:p>
          <a:endParaRPr lang="es-EC"/>
        </a:p>
      </dgm:t>
    </dgm:pt>
    <dgm:pt modelId="{BBA0907C-61A4-4392-B30B-B888EC968A03}" type="pres">
      <dgm:prSet presAssocID="{B2091452-D885-4AE2-B192-B3A012A74D23}" presName="root1" presStyleCnt="0"/>
      <dgm:spPr/>
    </dgm:pt>
    <dgm:pt modelId="{16C69052-39B8-439B-81CE-623AD405D96F}" type="pres">
      <dgm:prSet presAssocID="{B2091452-D885-4AE2-B192-B3A012A74D23}" presName="LevelOneTextNode" presStyleLbl="node0" presStyleIdx="0" presStyleCnt="1">
        <dgm:presLayoutVars>
          <dgm:chPref val="3"/>
        </dgm:presLayoutVars>
      </dgm:prSet>
      <dgm:spPr/>
      <dgm:t>
        <a:bodyPr/>
        <a:lstStyle/>
        <a:p>
          <a:endParaRPr lang="es-EC"/>
        </a:p>
      </dgm:t>
    </dgm:pt>
    <dgm:pt modelId="{18CD3774-0560-4462-90FE-65913CAF8666}" type="pres">
      <dgm:prSet presAssocID="{B2091452-D885-4AE2-B192-B3A012A74D23}" presName="level2hierChild" presStyleCnt="0"/>
      <dgm:spPr/>
    </dgm:pt>
    <dgm:pt modelId="{637E3036-1BC9-4B32-8BA3-CFC2E3E2BDE9}" type="pres">
      <dgm:prSet presAssocID="{8C0A8EEA-3ACC-471E-B5D6-AE1F0483DC67}" presName="conn2-1" presStyleLbl="parChTrans1D2" presStyleIdx="0" presStyleCnt="4"/>
      <dgm:spPr/>
      <dgm:t>
        <a:bodyPr/>
        <a:lstStyle/>
        <a:p>
          <a:endParaRPr lang="es-EC"/>
        </a:p>
      </dgm:t>
    </dgm:pt>
    <dgm:pt modelId="{5258AC1B-807D-4B36-A569-5BF8C7449639}" type="pres">
      <dgm:prSet presAssocID="{8C0A8EEA-3ACC-471E-B5D6-AE1F0483DC67}" presName="connTx" presStyleLbl="parChTrans1D2" presStyleIdx="0" presStyleCnt="4"/>
      <dgm:spPr/>
      <dgm:t>
        <a:bodyPr/>
        <a:lstStyle/>
        <a:p>
          <a:endParaRPr lang="es-EC"/>
        </a:p>
      </dgm:t>
    </dgm:pt>
    <dgm:pt modelId="{D8D12644-E9E4-4B76-BD54-B35E76BA08DC}" type="pres">
      <dgm:prSet presAssocID="{179F4CFA-0641-4351-AD38-ECBC7FFDAEA4}" presName="root2" presStyleCnt="0"/>
      <dgm:spPr/>
    </dgm:pt>
    <dgm:pt modelId="{C2F9E6A6-9E53-468B-9A18-CC084359631C}" type="pres">
      <dgm:prSet presAssocID="{179F4CFA-0641-4351-AD38-ECBC7FFDAEA4}" presName="LevelTwoTextNode" presStyleLbl="asst1" presStyleIdx="0" presStyleCnt="1" custScaleX="142763">
        <dgm:presLayoutVars>
          <dgm:chPref val="3"/>
        </dgm:presLayoutVars>
      </dgm:prSet>
      <dgm:spPr/>
      <dgm:t>
        <a:bodyPr/>
        <a:lstStyle/>
        <a:p>
          <a:endParaRPr lang="es-EC"/>
        </a:p>
      </dgm:t>
    </dgm:pt>
    <dgm:pt modelId="{66B258F6-519B-493C-9E20-4D9AD2659E64}" type="pres">
      <dgm:prSet presAssocID="{179F4CFA-0641-4351-AD38-ECBC7FFDAEA4}" presName="level3hierChild" presStyleCnt="0"/>
      <dgm:spPr/>
    </dgm:pt>
    <dgm:pt modelId="{9D77054C-E7CF-475D-A6C3-4CFA4F0DEB50}" type="pres">
      <dgm:prSet presAssocID="{25B9781B-E63F-49CC-9A65-7E6C982A824E}" presName="conn2-1" presStyleLbl="parChTrans1D2" presStyleIdx="1" presStyleCnt="4"/>
      <dgm:spPr/>
      <dgm:t>
        <a:bodyPr/>
        <a:lstStyle/>
        <a:p>
          <a:endParaRPr lang="es-EC"/>
        </a:p>
      </dgm:t>
    </dgm:pt>
    <dgm:pt modelId="{BE359EDA-B7C2-4B41-BF19-04ECF9DBA050}" type="pres">
      <dgm:prSet presAssocID="{25B9781B-E63F-49CC-9A65-7E6C982A824E}" presName="connTx" presStyleLbl="parChTrans1D2" presStyleIdx="1" presStyleCnt="4"/>
      <dgm:spPr/>
      <dgm:t>
        <a:bodyPr/>
        <a:lstStyle/>
        <a:p>
          <a:endParaRPr lang="es-EC"/>
        </a:p>
      </dgm:t>
    </dgm:pt>
    <dgm:pt modelId="{C741CD20-24F6-4968-82A3-A7EEA90B860A}" type="pres">
      <dgm:prSet presAssocID="{EBBCCEE9-44D1-4AEB-8CF8-7A249844759A}" presName="root2" presStyleCnt="0"/>
      <dgm:spPr/>
    </dgm:pt>
    <dgm:pt modelId="{CCEB1587-EE33-40A8-BC14-BA87849CCB45}" type="pres">
      <dgm:prSet presAssocID="{EBBCCEE9-44D1-4AEB-8CF8-7A249844759A}" presName="LevelTwoTextNode" presStyleLbl="node2" presStyleIdx="0" presStyleCnt="3" custScaleX="136778" custScaleY="351943">
        <dgm:presLayoutVars>
          <dgm:chPref val="3"/>
        </dgm:presLayoutVars>
      </dgm:prSet>
      <dgm:spPr/>
      <dgm:t>
        <a:bodyPr/>
        <a:lstStyle/>
        <a:p>
          <a:endParaRPr lang="es-EC"/>
        </a:p>
      </dgm:t>
    </dgm:pt>
    <dgm:pt modelId="{E3ECD800-5F4D-45F3-A6E2-D672C38366F0}" type="pres">
      <dgm:prSet presAssocID="{EBBCCEE9-44D1-4AEB-8CF8-7A249844759A}" presName="level3hierChild" presStyleCnt="0"/>
      <dgm:spPr/>
    </dgm:pt>
    <dgm:pt modelId="{37CF5392-EB2D-4C6C-9A47-F3E6A480D69B}" type="pres">
      <dgm:prSet presAssocID="{11FA1DD2-D29F-4BC3-A040-2C9786E560C1}" presName="conn2-1" presStyleLbl="parChTrans1D2" presStyleIdx="2" presStyleCnt="4"/>
      <dgm:spPr/>
      <dgm:t>
        <a:bodyPr/>
        <a:lstStyle/>
        <a:p>
          <a:endParaRPr lang="es-EC"/>
        </a:p>
      </dgm:t>
    </dgm:pt>
    <dgm:pt modelId="{BBE90E6F-54AA-48CA-AC73-2A047A96A54A}" type="pres">
      <dgm:prSet presAssocID="{11FA1DD2-D29F-4BC3-A040-2C9786E560C1}" presName="connTx" presStyleLbl="parChTrans1D2" presStyleIdx="2" presStyleCnt="4"/>
      <dgm:spPr/>
      <dgm:t>
        <a:bodyPr/>
        <a:lstStyle/>
        <a:p>
          <a:endParaRPr lang="es-EC"/>
        </a:p>
      </dgm:t>
    </dgm:pt>
    <dgm:pt modelId="{11B48B48-BBAA-4EC8-9C9A-35E01607FA27}" type="pres">
      <dgm:prSet presAssocID="{F4B3E623-1B91-4715-B586-8FEEAD73B8C0}" presName="root2" presStyleCnt="0"/>
      <dgm:spPr/>
    </dgm:pt>
    <dgm:pt modelId="{DAE11D68-818C-4C28-A1E5-B202C16AE9DB}" type="pres">
      <dgm:prSet presAssocID="{F4B3E623-1B91-4715-B586-8FEEAD73B8C0}" presName="LevelTwoTextNode" presStyleLbl="node2" presStyleIdx="1" presStyleCnt="3" custScaleX="188425" custScaleY="122103">
        <dgm:presLayoutVars>
          <dgm:chPref val="3"/>
        </dgm:presLayoutVars>
      </dgm:prSet>
      <dgm:spPr/>
      <dgm:t>
        <a:bodyPr/>
        <a:lstStyle/>
        <a:p>
          <a:endParaRPr lang="es-EC"/>
        </a:p>
      </dgm:t>
    </dgm:pt>
    <dgm:pt modelId="{0C6596C0-376A-4719-B445-B95B24BE0366}" type="pres">
      <dgm:prSet presAssocID="{F4B3E623-1B91-4715-B586-8FEEAD73B8C0}" presName="level3hierChild" presStyleCnt="0"/>
      <dgm:spPr/>
    </dgm:pt>
    <dgm:pt modelId="{0BE0C83A-31FA-4862-B148-019009F41434}" type="pres">
      <dgm:prSet presAssocID="{F5AF72D3-4E94-476F-9A11-1295BDE0CFC0}" presName="conn2-1" presStyleLbl="parChTrans1D2" presStyleIdx="3" presStyleCnt="4"/>
      <dgm:spPr/>
      <dgm:t>
        <a:bodyPr/>
        <a:lstStyle/>
        <a:p>
          <a:endParaRPr lang="es-EC"/>
        </a:p>
      </dgm:t>
    </dgm:pt>
    <dgm:pt modelId="{05AE939A-6343-47BE-8199-7747C052A5BA}" type="pres">
      <dgm:prSet presAssocID="{F5AF72D3-4E94-476F-9A11-1295BDE0CFC0}" presName="connTx" presStyleLbl="parChTrans1D2" presStyleIdx="3" presStyleCnt="4"/>
      <dgm:spPr/>
      <dgm:t>
        <a:bodyPr/>
        <a:lstStyle/>
        <a:p>
          <a:endParaRPr lang="es-EC"/>
        </a:p>
      </dgm:t>
    </dgm:pt>
    <dgm:pt modelId="{F22B0AB0-DB9F-4F97-B4F2-C381C0A66F0E}" type="pres">
      <dgm:prSet presAssocID="{E3E9473D-1A21-4B46-93EC-021261F985F0}" presName="root2" presStyleCnt="0"/>
      <dgm:spPr/>
    </dgm:pt>
    <dgm:pt modelId="{1E7AF501-9E35-49E0-92A2-D8B5C6352FC8}" type="pres">
      <dgm:prSet presAssocID="{E3E9473D-1A21-4B46-93EC-021261F985F0}" presName="LevelTwoTextNode" presStyleLbl="node2" presStyleIdx="2" presStyleCnt="3" custScaleX="247761">
        <dgm:presLayoutVars>
          <dgm:chPref val="3"/>
        </dgm:presLayoutVars>
      </dgm:prSet>
      <dgm:spPr/>
      <dgm:t>
        <a:bodyPr/>
        <a:lstStyle/>
        <a:p>
          <a:endParaRPr lang="es-EC"/>
        </a:p>
      </dgm:t>
    </dgm:pt>
    <dgm:pt modelId="{B2731629-0619-4D6D-94ED-6F319B67BA5A}" type="pres">
      <dgm:prSet presAssocID="{E3E9473D-1A21-4B46-93EC-021261F985F0}" presName="level3hierChild" presStyleCnt="0"/>
      <dgm:spPr/>
    </dgm:pt>
  </dgm:ptLst>
  <dgm:cxnLst>
    <dgm:cxn modelId="{3FCF54F3-5462-4EBB-8058-CFE29A39F647}" type="presOf" srcId="{11FA1DD2-D29F-4BC3-A040-2C9786E560C1}" destId="{BBE90E6F-54AA-48CA-AC73-2A047A96A54A}" srcOrd="1" destOrd="0" presId="urn:microsoft.com/office/officeart/2008/layout/HorizontalMultiLevelHierarchy"/>
    <dgm:cxn modelId="{4A557F0E-5721-40B5-BA48-4D9C010F269C}" type="presOf" srcId="{F4B3E623-1B91-4715-B586-8FEEAD73B8C0}" destId="{DAE11D68-818C-4C28-A1E5-B202C16AE9DB}" srcOrd="0" destOrd="0" presId="urn:microsoft.com/office/officeart/2008/layout/HorizontalMultiLevelHierarchy"/>
    <dgm:cxn modelId="{066B7D60-292F-4A9E-A69C-6649D07F90B9}" type="presOf" srcId="{8C0A8EEA-3ACC-471E-B5D6-AE1F0483DC67}" destId="{637E3036-1BC9-4B32-8BA3-CFC2E3E2BDE9}" srcOrd="0" destOrd="0" presId="urn:microsoft.com/office/officeart/2008/layout/HorizontalMultiLevelHierarchy"/>
    <dgm:cxn modelId="{D7DB24E6-7AD7-4E37-996F-17AE8D3023C9}" type="presOf" srcId="{F5AF72D3-4E94-476F-9A11-1295BDE0CFC0}" destId="{05AE939A-6343-47BE-8199-7747C052A5BA}" srcOrd="1" destOrd="0" presId="urn:microsoft.com/office/officeart/2008/layout/HorizontalMultiLevelHierarchy"/>
    <dgm:cxn modelId="{1A129629-3A30-41CA-9DEB-F0419178F3D8}" type="presOf" srcId="{EBBCCEE9-44D1-4AEB-8CF8-7A249844759A}" destId="{CCEB1587-EE33-40A8-BC14-BA87849CCB45}" srcOrd="0" destOrd="0" presId="urn:microsoft.com/office/officeart/2008/layout/HorizontalMultiLevelHierarchy"/>
    <dgm:cxn modelId="{B0B834F8-FEE8-408E-A4F4-8BB706BBB83C}" srcId="{2CD10073-B638-47A6-8DE6-B8F6CB41D622}" destId="{B2091452-D885-4AE2-B192-B3A012A74D23}" srcOrd="0" destOrd="0" parTransId="{A5C02BEB-7C15-445B-9233-1DB98DCB8BA9}" sibTransId="{FA1CFA97-FF71-4552-AED1-F506776244DF}"/>
    <dgm:cxn modelId="{01478550-B026-4CDE-87B2-A962E8B42CAF}" type="presOf" srcId="{B2091452-D885-4AE2-B192-B3A012A74D23}" destId="{16C69052-39B8-439B-81CE-623AD405D96F}" srcOrd="0" destOrd="0" presId="urn:microsoft.com/office/officeart/2008/layout/HorizontalMultiLevelHierarchy"/>
    <dgm:cxn modelId="{ABABC277-6544-45B1-82FC-68218D969C65}" srcId="{B2091452-D885-4AE2-B192-B3A012A74D23}" destId="{179F4CFA-0641-4351-AD38-ECBC7FFDAEA4}" srcOrd="0" destOrd="0" parTransId="{8C0A8EEA-3ACC-471E-B5D6-AE1F0483DC67}" sibTransId="{75A78BEF-2485-46D1-B3F4-E3D45135950A}"/>
    <dgm:cxn modelId="{3E0D0988-632A-4238-AC79-0B5F2C676DE9}" type="presOf" srcId="{E3E9473D-1A21-4B46-93EC-021261F985F0}" destId="{1E7AF501-9E35-49E0-92A2-D8B5C6352FC8}" srcOrd="0" destOrd="0" presId="urn:microsoft.com/office/officeart/2008/layout/HorizontalMultiLevelHierarchy"/>
    <dgm:cxn modelId="{456600C4-D0BF-4FE7-8FA6-69008B32B616}" type="presOf" srcId="{25B9781B-E63F-49CC-9A65-7E6C982A824E}" destId="{BE359EDA-B7C2-4B41-BF19-04ECF9DBA050}" srcOrd="1" destOrd="0" presId="urn:microsoft.com/office/officeart/2008/layout/HorizontalMultiLevelHierarchy"/>
    <dgm:cxn modelId="{7DC171C0-E2B1-46DF-9E18-E58D05113796}" type="presOf" srcId="{2CD10073-B638-47A6-8DE6-B8F6CB41D622}" destId="{B2FF0599-3B46-422A-9077-C4609FB239BD}" srcOrd="0" destOrd="0" presId="urn:microsoft.com/office/officeart/2008/layout/HorizontalMultiLevelHierarchy"/>
    <dgm:cxn modelId="{B5553C38-2FE2-4D22-900A-A8A608B83E3E}" type="presOf" srcId="{11FA1DD2-D29F-4BC3-A040-2C9786E560C1}" destId="{37CF5392-EB2D-4C6C-9A47-F3E6A480D69B}" srcOrd="0" destOrd="0" presId="urn:microsoft.com/office/officeart/2008/layout/HorizontalMultiLevelHierarchy"/>
    <dgm:cxn modelId="{90B84982-BFA0-410E-AEBF-EB183FF2A7F5}" srcId="{B2091452-D885-4AE2-B192-B3A012A74D23}" destId="{EBBCCEE9-44D1-4AEB-8CF8-7A249844759A}" srcOrd="1" destOrd="0" parTransId="{25B9781B-E63F-49CC-9A65-7E6C982A824E}" sibTransId="{77E26778-562D-4B19-A685-807437EC4554}"/>
    <dgm:cxn modelId="{839C9E46-B418-4ABD-B7DC-FFA1F98DC8EC}" type="presOf" srcId="{25B9781B-E63F-49CC-9A65-7E6C982A824E}" destId="{9D77054C-E7CF-475D-A6C3-4CFA4F0DEB50}" srcOrd="0" destOrd="0" presId="urn:microsoft.com/office/officeart/2008/layout/HorizontalMultiLevelHierarchy"/>
    <dgm:cxn modelId="{FEB764BD-1ADD-4922-9658-EE27FB837693}" type="presOf" srcId="{F5AF72D3-4E94-476F-9A11-1295BDE0CFC0}" destId="{0BE0C83A-31FA-4862-B148-019009F41434}" srcOrd="0" destOrd="0" presId="urn:microsoft.com/office/officeart/2008/layout/HorizontalMultiLevelHierarchy"/>
    <dgm:cxn modelId="{EAD497F9-6F63-4DD6-914A-28D0986FBA5F}" srcId="{B2091452-D885-4AE2-B192-B3A012A74D23}" destId="{F4B3E623-1B91-4715-B586-8FEEAD73B8C0}" srcOrd="2" destOrd="0" parTransId="{11FA1DD2-D29F-4BC3-A040-2C9786E560C1}" sibTransId="{27B68C21-CE33-4B75-BD1E-49F19B627705}"/>
    <dgm:cxn modelId="{A72FA7C3-AA6A-4932-937B-9B0FDB1D6861}" type="presOf" srcId="{179F4CFA-0641-4351-AD38-ECBC7FFDAEA4}" destId="{C2F9E6A6-9E53-468B-9A18-CC084359631C}" srcOrd="0" destOrd="0" presId="urn:microsoft.com/office/officeart/2008/layout/HorizontalMultiLevelHierarchy"/>
    <dgm:cxn modelId="{9DF430AA-C2F1-452A-BCA9-CDE8270E5A8D}" type="presOf" srcId="{8C0A8EEA-3ACC-471E-B5D6-AE1F0483DC67}" destId="{5258AC1B-807D-4B36-A569-5BF8C7449639}" srcOrd="1" destOrd="0" presId="urn:microsoft.com/office/officeart/2008/layout/HorizontalMultiLevelHierarchy"/>
    <dgm:cxn modelId="{F816527D-0418-429F-948B-9463B3C8B8B5}" srcId="{B2091452-D885-4AE2-B192-B3A012A74D23}" destId="{E3E9473D-1A21-4B46-93EC-021261F985F0}" srcOrd="3" destOrd="0" parTransId="{F5AF72D3-4E94-476F-9A11-1295BDE0CFC0}" sibTransId="{CC38BDEC-57A0-41E4-A4DC-1974E49D4398}"/>
    <dgm:cxn modelId="{31E73B51-7C21-4396-8E40-D93CD3C5AC6C}" type="presParOf" srcId="{B2FF0599-3B46-422A-9077-C4609FB239BD}" destId="{BBA0907C-61A4-4392-B30B-B888EC968A03}" srcOrd="0" destOrd="0" presId="urn:microsoft.com/office/officeart/2008/layout/HorizontalMultiLevelHierarchy"/>
    <dgm:cxn modelId="{5E051935-8D7B-439F-8416-AEE21E03516A}" type="presParOf" srcId="{BBA0907C-61A4-4392-B30B-B888EC968A03}" destId="{16C69052-39B8-439B-81CE-623AD405D96F}" srcOrd="0" destOrd="0" presId="urn:microsoft.com/office/officeart/2008/layout/HorizontalMultiLevelHierarchy"/>
    <dgm:cxn modelId="{718E7C91-1DBF-4ADB-94B5-9B5C590E51E9}" type="presParOf" srcId="{BBA0907C-61A4-4392-B30B-B888EC968A03}" destId="{18CD3774-0560-4462-90FE-65913CAF8666}" srcOrd="1" destOrd="0" presId="urn:microsoft.com/office/officeart/2008/layout/HorizontalMultiLevelHierarchy"/>
    <dgm:cxn modelId="{C23216D8-0A17-4063-8E93-C0F1ED398BD7}" type="presParOf" srcId="{18CD3774-0560-4462-90FE-65913CAF8666}" destId="{637E3036-1BC9-4B32-8BA3-CFC2E3E2BDE9}" srcOrd="0" destOrd="0" presId="urn:microsoft.com/office/officeart/2008/layout/HorizontalMultiLevelHierarchy"/>
    <dgm:cxn modelId="{1175FA39-71BF-48E5-9A6F-A777D6BC7A12}" type="presParOf" srcId="{637E3036-1BC9-4B32-8BA3-CFC2E3E2BDE9}" destId="{5258AC1B-807D-4B36-A569-5BF8C7449639}" srcOrd="0" destOrd="0" presId="urn:microsoft.com/office/officeart/2008/layout/HorizontalMultiLevelHierarchy"/>
    <dgm:cxn modelId="{6208D0FB-989B-4602-9B53-12AC8271C590}" type="presParOf" srcId="{18CD3774-0560-4462-90FE-65913CAF8666}" destId="{D8D12644-E9E4-4B76-BD54-B35E76BA08DC}" srcOrd="1" destOrd="0" presId="urn:microsoft.com/office/officeart/2008/layout/HorizontalMultiLevelHierarchy"/>
    <dgm:cxn modelId="{E75F908E-C8C6-472C-941A-1E3F4E0BA51F}" type="presParOf" srcId="{D8D12644-E9E4-4B76-BD54-B35E76BA08DC}" destId="{C2F9E6A6-9E53-468B-9A18-CC084359631C}" srcOrd="0" destOrd="0" presId="urn:microsoft.com/office/officeart/2008/layout/HorizontalMultiLevelHierarchy"/>
    <dgm:cxn modelId="{676621C5-6254-4CC6-852E-8D7416205F91}" type="presParOf" srcId="{D8D12644-E9E4-4B76-BD54-B35E76BA08DC}" destId="{66B258F6-519B-493C-9E20-4D9AD2659E64}" srcOrd="1" destOrd="0" presId="urn:microsoft.com/office/officeart/2008/layout/HorizontalMultiLevelHierarchy"/>
    <dgm:cxn modelId="{B5ED09E1-342C-4005-B2F8-4F078C549D07}" type="presParOf" srcId="{18CD3774-0560-4462-90FE-65913CAF8666}" destId="{9D77054C-E7CF-475D-A6C3-4CFA4F0DEB50}" srcOrd="2" destOrd="0" presId="urn:microsoft.com/office/officeart/2008/layout/HorizontalMultiLevelHierarchy"/>
    <dgm:cxn modelId="{9592CF05-47D5-4D23-A610-B2DBB28A32A1}" type="presParOf" srcId="{9D77054C-E7CF-475D-A6C3-4CFA4F0DEB50}" destId="{BE359EDA-B7C2-4B41-BF19-04ECF9DBA050}" srcOrd="0" destOrd="0" presId="urn:microsoft.com/office/officeart/2008/layout/HorizontalMultiLevelHierarchy"/>
    <dgm:cxn modelId="{7287D0FF-787E-4338-9487-1827D3C7722E}" type="presParOf" srcId="{18CD3774-0560-4462-90FE-65913CAF8666}" destId="{C741CD20-24F6-4968-82A3-A7EEA90B860A}" srcOrd="3" destOrd="0" presId="urn:microsoft.com/office/officeart/2008/layout/HorizontalMultiLevelHierarchy"/>
    <dgm:cxn modelId="{4D5ECB19-9145-4549-8F89-3AC3CC95CF82}" type="presParOf" srcId="{C741CD20-24F6-4968-82A3-A7EEA90B860A}" destId="{CCEB1587-EE33-40A8-BC14-BA87849CCB45}" srcOrd="0" destOrd="0" presId="urn:microsoft.com/office/officeart/2008/layout/HorizontalMultiLevelHierarchy"/>
    <dgm:cxn modelId="{233FAA2A-9545-4E0A-97F4-FABFFFE355FF}" type="presParOf" srcId="{C741CD20-24F6-4968-82A3-A7EEA90B860A}" destId="{E3ECD800-5F4D-45F3-A6E2-D672C38366F0}" srcOrd="1" destOrd="0" presId="urn:microsoft.com/office/officeart/2008/layout/HorizontalMultiLevelHierarchy"/>
    <dgm:cxn modelId="{46B92E1A-BCB5-4BEC-888D-27AFB825CA57}" type="presParOf" srcId="{18CD3774-0560-4462-90FE-65913CAF8666}" destId="{37CF5392-EB2D-4C6C-9A47-F3E6A480D69B}" srcOrd="4" destOrd="0" presId="urn:microsoft.com/office/officeart/2008/layout/HorizontalMultiLevelHierarchy"/>
    <dgm:cxn modelId="{B91D4981-B95C-4998-8E35-FEB6236D42FB}" type="presParOf" srcId="{37CF5392-EB2D-4C6C-9A47-F3E6A480D69B}" destId="{BBE90E6F-54AA-48CA-AC73-2A047A96A54A}" srcOrd="0" destOrd="0" presId="urn:microsoft.com/office/officeart/2008/layout/HorizontalMultiLevelHierarchy"/>
    <dgm:cxn modelId="{D851FD97-537D-4830-802D-4813C9A1BE72}" type="presParOf" srcId="{18CD3774-0560-4462-90FE-65913CAF8666}" destId="{11B48B48-BBAA-4EC8-9C9A-35E01607FA27}" srcOrd="5" destOrd="0" presId="urn:microsoft.com/office/officeart/2008/layout/HorizontalMultiLevelHierarchy"/>
    <dgm:cxn modelId="{7CA4AE18-9611-40DB-8D1B-7B71DD634DAF}" type="presParOf" srcId="{11B48B48-BBAA-4EC8-9C9A-35E01607FA27}" destId="{DAE11D68-818C-4C28-A1E5-B202C16AE9DB}" srcOrd="0" destOrd="0" presId="urn:microsoft.com/office/officeart/2008/layout/HorizontalMultiLevelHierarchy"/>
    <dgm:cxn modelId="{CDC39069-D4D3-467A-A083-C2712DE376C7}" type="presParOf" srcId="{11B48B48-BBAA-4EC8-9C9A-35E01607FA27}" destId="{0C6596C0-376A-4719-B445-B95B24BE0366}" srcOrd="1" destOrd="0" presId="urn:microsoft.com/office/officeart/2008/layout/HorizontalMultiLevelHierarchy"/>
    <dgm:cxn modelId="{FBD53A6A-445B-4959-9F78-A148615B62B6}" type="presParOf" srcId="{18CD3774-0560-4462-90FE-65913CAF8666}" destId="{0BE0C83A-31FA-4862-B148-019009F41434}" srcOrd="6" destOrd="0" presId="urn:microsoft.com/office/officeart/2008/layout/HorizontalMultiLevelHierarchy"/>
    <dgm:cxn modelId="{493C355B-7E46-4684-B2A8-86797FAB5544}" type="presParOf" srcId="{0BE0C83A-31FA-4862-B148-019009F41434}" destId="{05AE939A-6343-47BE-8199-7747C052A5BA}" srcOrd="0" destOrd="0" presId="urn:microsoft.com/office/officeart/2008/layout/HorizontalMultiLevelHierarchy"/>
    <dgm:cxn modelId="{3500AD1D-A7B4-4D81-870D-012762243605}" type="presParOf" srcId="{18CD3774-0560-4462-90FE-65913CAF8666}" destId="{F22B0AB0-DB9F-4F97-B4F2-C381C0A66F0E}" srcOrd="7" destOrd="0" presId="urn:microsoft.com/office/officeart/2008/layout/HorizontalMultiLevelHierarchy"/>
    <dgm:cxn modelId="{0CA191F9-A026-4C9C-9438-AA7453F6E3E9}" type="presParOf" srcId="{F22B0AB0-DB9F-4F97-B4F2-C381C0A66F0E}" destId="{1E7AF501-9E35-49E0-92A2-D8B5C6352FC8}" srcOrd="0" destOrd="0" presId="urn:microsoft.com/office/officeart/2008/layout/HorizontalMultiLevelHierarchy"/>
    <dgm:cxn modelId="{262D3DF4-C21C-4105-8F3F-27FEBA673194}" type="presParOf" srcId="{F22B0AB0-DB9F-4F97-B4F2-C381C0A66F0E}" destId="{B2731629-0619-4D6D-94ED-6F319B67BA5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6210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11</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146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4C4B1B-BF9F-4E08-B1C6-6099DB015464}" type="datetimeFigureOut">
              <a:rPr lang="es-EC" smtClean="0"/>
              <a:t>21/12/2020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12308795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4C4B1B-BF9F-4E08-B1C6-6099DB015464}" type="datetimeFigureOut">
              <a:rPr lang="es-EC" smtClean="0"/>
              <a:t>21/12/2020</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3918180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4C4B1B-BF9F-4E08-B1C6-6099DB015464}" type="datetimeFigureOut">
              <a:rPr lang="es-EC" smtClean="0"/>
              <a:t>21/12/2020</a:t>
            </a:fld>
            <a:endParaRPr lang="es-EC"/>
          </a:p>
        </p:txBody>
      </p:sp>
      <p:sp>
        <p:nvSpPr>
          <p:cNvPr id="5" name="Footer Placeholder 4"/>
          <p:cNvSpPr>
            <a:spLocks noGrp="1"/>
          </p:cNvSpPr>
          <p:nvPr>
            <p:ph type="ftr" sz="quarter" idx="11"/>
          </p:nvPr>
        </p:nvSpPr>
        <p:spPr/>
        <p:txBody>
          <a:bodyPr/>
          <a:lstStyle/>
          <a:p>
            <a:endParaRPr lang="es-EC"/>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16B1F2-23CF-48E7-90EE-5889BDCF1B8A}" type="slidenum">
              <a:rPr lang="es-EC" smtClean="0"/>
              <a:t>‹Nº›</a:t>
            </a:fld>
            <a:endParaRPr lang="es-EC"/>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56710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B4C4B1B-BF9F-4E08-B1C6-6099DB015464}" type="datetimeFigureOut">
              <a:rPr lang="es-EC" smtClean="0"/>
              <a:t>21/12/2020</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22250882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B4C4B1B-BF9F-4E08-B1C6-6099DB015464}" type="datetimeFigureOut">
              <a:rPr lang="es-EC" smtClean="0"/>
              <a:t>21/12/2020</a:t>
            </a:fld>
            <a:endParaRPr lang="es-EC"/>
          </a:p>
        </p:txBody>
      </p:sp>
      <p:sp>
        <p:nvSpPr>
          <p:cNvPr id="6" name="Footer Placeholder 5"/>
          <p:cNvSpPr>
            <a:spLocks noGrp="1"/>
          </p:cNvSpPr>
          <p:nvPr>
            <p:ph type="ftr" sz="quarter" idx="11"/>
          </p:nvPr>
        </p:nvSpPr>
        <p:spPr/>
        <p:txBody>
          <a:bodyPr/>
          <a:lstStyle/>
          <a:p>
            <a:endParaRPr lang="es-EC"/>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16B1F2-23CF-48E7-90EE-5889BDCF1B8A}" type="slidenum">
              <a:rPr lang="es-EC" smtClean="0"/>
              <a:t>‹Nº›</a:t>
            </a:fld>
            <a:endParaRPr lang="es-EC"/>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53231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B4C4B1B-BF9F-4E08-B1C6-6099DB015464}" type="datetimeFigureOut">
              <a:rPr lang="es-EC" smtClean="0"/>
              <a:t>21/12/2020</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10684949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4C4B1B-BF9F-4E08-B1C6-6099DB015464}" type="datetimeFigureOut">
              <a:rPr lang="es-EC" smtClean="0"/>
              <a:t>21/12/2020</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1247137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4C4B1B-BF9F-4E08-B1C6-6099DB015464}" type="datetimeFigureOut">
              <a:rPr lang="es-EC" smtClean="0"/>
              <a:t>21/12/2020</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295815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4C4B1B-BF9F-4E08-B1C6-6099DB015464}" type="datetimeFigureOut">
              <a:rPr lang="es-EC" smtClean="0"/>
              <a:t>21/12/2020</a:t>
            </a:fld>
            <a:endParaRPr lang="es-EC"/>
          </a:p>
        </p:txBody>
      </p:sp>
      <p:sp>
        <p:nvSpPr>
          <p:cNvPr id="5" name="Footer Placeholder 4"/>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16358039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4C4B1B-BF9F-4E08-B1C6-6099DB015464}" type="datetimeFigureOut">
              <a:rPr lang="es-EC" smtClean="0"/>
              <a:t>21/12/2020</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373737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B4C4B1B-BF9F-4E08-B1C6-6099DB015464}" type="datetimeFigureOut">
              <a:rPr lang="es-EC" smtClean="0"/>
              <a:t>21/12/2020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347755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B4C4B1B-BF9F-4E08-B1C6-6099DB015464}" type="datetimeFigureOut">
              <a:rPr lang="es-EC" smtClean="0"/>
              <a:t>21/12/2020</a:t>
            </a:fld>
            <a:endParaRPr lang="es-EC"/>
          </a:p>
        </p:txBody>
      </p:sp>
      <p:sp>
        <p:nvSpPr>
          <p:cNvPr id="8" name="Footer Placeholder 7"/>
          <p:cNvSpPr>
            <a:spLocks noGrp="1"/>
          </p:cNvSpPr>
          <p:nvPr>
            <p:ph type="ftr" sz="quarter" idx="11"/>
          </p:nvPr>
        </p:nvSpPr>
        <p:spPr/>
        <p:txBody>
          <a:bodyPr/>
          <a:lstStyle/>
          <a:p>
            <a:endParaRPr lang="es-EC"/>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250194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4C4B1B-BF9F-4E08-B1C6-6099DB015464}" type="datetimeFigureOut">
              <a:rPr lang="es-EC" smtClean="0"/>
              <a:t>21/12/2020</a:t>
            </a:fld>
            <a:endParaRPr lang="es-EC"/>
          </a:p>
        </p:txBody>
      </p:sp>
      <p:sp>
        <p:nvSpPr>
          <p:cNvPr id="4" name="Footer Placeholder 3"/>
          <p:cNvSpPr>
            <a:spLocks noGrp="1"/>
          </p:cNvSpPr>
          <p:nvPr>
            <p:ph type="ftr" sz="quarter" idx="11"/>
          </p:nvPr>
        </p:nvSpPr>
        <p:spPr/>
        <p:txBody>
          <a:bodyPr/>
          <a:lstStyle/>
          <a:p>
            <a:endParaRPr lang="es-EC"/>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9940526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C4B1B-BF9F-4E08-B1C6-6099DB015464}" type="datetimeFigureOut">
              <a:rPr lang="es-EC" smtClean="0"/>
              <a:t>21/12/2020</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164148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4C4B1B-BF9F-4E08-B1C6-6099DB015464}" type="datetimeFigureOut">
              <a:rPr lang="es-EC" smtClean="0"/>
              <a:t>21/12/2020</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198060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4C4B1B-BF9F-4E08-B1C6-6099DB015464}" type="datetimeFigureOut">
              <a:rPr lang="es-EC" smtClean="0"/>
              <a:t>21/12/2020</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16B1F2-23CF-48E7-90EE-5889BDCF1B8A}" type="slidenum">
              <a:rPr lang="es-EC" smtClean="0"/>
              <a:t>‹Nº›</a:t>
            </a:fld>
            <a:endParaRPr lang="es-EC"/>
          </a:p>
        </p:txBody>
      </p:sp>
    </p:spTree>
    <p:extLst>
      <p:ext uri="{BB962C8B-B14F-4D97-AF65-F5344CB8AC3E}">
        <p14:creationId xmlns:p14="http://schemas.microsoft.com/office/powerpoint/2010/main" val="401643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B4C4B1B-BF9F-4E08-B1C6-6099DB015464}" type="datetimeFigureOut">
              <a:rPr lang="es-EC" smtClean="0"/>
              <a:t>21/12/2020</a:t>
            </a:fld>
            <a:endParaRPr lang="es-EC"/>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216B1F2-23CF-48E7-90EE-5889BDCF1B8A}" type="slidenum">
              <a:rPr lang="es-EC" smtClean="0"/>
              <a:t>‹Nº›</a:t>
            </a:fld>
            <a:endParaRPr lang="es-EC"/>
          </a:p>
        </p:txBody>
      </p:sp>
    </p:spTree>
    <p:extLst>
      <p:ext uri="{BB962C8B-B14F-4D97-AF65-F5344CB8AC3E}">
        <p14:creationId xmlns:p14="http://schemas.microsoft.com/office/powerpoint/2010/main" val="11485459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Shape 161"/>
          <p:cNvSpPr txBox="1"/>
          <p:nvPr/>
        </p:nvSpPr>
        <p:spPr>
          <a:xfrm>
            <a:off x="359532" y="1988840"/>
            <a:ext cx="8604448" cy="4221088"/>
          </a:xfrm>
          <a:prstGeom prst="rect">
            <a:avLst/>
          </a:prstGeom>
          <a:noFill/>
          <a:ln>
            <a:noFill/>
          </a:ln>
        </p:spPr>
        <p:txBody>
          <a:bodyPr lIns="91425" tIns="45700" rIns="91425" bIns="45700" anchor="t" anchorCtr="0">
            <a:noAutofit/>
          </a:bodyPr>
          <a:lstStyle/>
          <a:p>
            <a:pPr algn="ctr"/>
            <a:r>
              <a:rPr lang="es-EC" sz="2000" b="1" dirty="0">
                <a:solidFill>
                  <a:schemeClr val="tx1"/>
                </a:solidFill>
              </a:rPr>
              <a:t>MAESTRÍA EN ENTRENAMIENTO DEPORTIVO </a:t>
            </a:r>
            <a:endParaRPr lang="es-EC" sz="2000" dirty="0">
              <a:solidFill>
                <a:schemeClr val="tx1"/>
              </a:solidFill>
            </a:endParaRPr>
          </a:p>
          <a:p>
            <a:pPr algn="ctr"/>
            <a:endParaRPr lang="es-EC" sz="2000" b="1" dirty="0">
              <a:solidFill>
                <a:schemeClr val="tx1"/>
              </a:solidFill>
            </a:endParaRPr>
          </a:p>
          <a:p>
            <a:pPr algn="ctr"/>
            <a:r>
              <a:rPr lang="es-EC" sz="2000" b="1" dirty="0">
                <a:solidFill>
                  <a:schemeClr val="tx1"/>
                </a:solidFill>
              </a:rPr>
              <a:t>TEMA:</a:t>
            </a:r>
          </a:p>
          <a:p>
            <a:pPr algn="just"/>
            <a:r>
              <a:rPr lang="es-MX" sz="2000" b="1" dirty="0"/>
              <a:t>INCIDENCIA DE LA CAPACIDAD DE DIFERENCIACIÓN EN LA EFECTIVIDAD DE LOS SAQUES DE PORTERÍA EN ARQUEROS DE LA ESCUELA ESPECIALIZADA FORMATIVA DE </a:t>
            </a:r>
            <a:r>
              <a:rPr lang="es-MX" sz="2000" b="1" dirty="0" smtClean="0"/>
              <a:t>FÚTBOL </a:t>
            </a:r>
            <a:r>
              <a:rPr lang="es-MX" sz="2000" b="1" dirty="0"/>
              <a:t>LOS CRACKS</a:t>
            </a:r>
          </a:p>
          <a:p>
            <a:pPr algn="ctr"/>
            <a:r>
              <a:rPr lang="es-EC" sz="2000" b="1" dirty="0">
                <a:solidFill>
                  <a:schemeClr val="tx1"/>
                </a:solidFill>
              </a:rPr>
              <a:t>AUTOR:</a:t>
            </a:r>
          </a:p>
          <a:p>
            <a:pPr algn="ctr"/>
            <a:r>
              <a:rPr lang="es-EC" sz="1800" b="1" dirty="0">
                <a:effectLst/>
                <a:latin typeface="Arial" panose="020B0604020202020204" pitchFamily="34" charset="0"/>
                <a:ea typeface="Calibri" panose="020F0502020204030204" pitchFamily="34" charset="0"/>
                <a:cs typeface="Times New Roman" panose="02020603050405020304" pitchFamily="18" charset="0"/>
              </a:rPr>
              <a:t>VÁSQUEZ PILICITA, CRISTIAN MARCELO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sz="2000" dirty="0"/>
          </a:p>
          <a:p>
            <a:pPr algn="ctr"/>
            <a:r>
              <a:rPr lang="es-EC" sz="2000" b="1" dirty="0">
                <a:solidFill>
                  <a:schemeClr val="tx1"/>
                </a:solidFill>
              </a:rPr>
              <a:t>DIRECTOR:</a:t>
            </a:r>
          </a:p>
          <a:p>
            <a:pPr algn="ctr">
              <a:lnSpc>
                <a:spcPct val="200000"/>
              </a:lnSpc>
              <a:spcAft>
                <a:spcPts val="1000"/>
              </a:spcAft>
              <a:tabLst>
                <a:tab pos="180340" algn="l"/>
              </a:tabLst>
            </a:pPr>
            <a:r>
              <a:rPr lang="es-EC" sz="1800" b="1" kern="100" dirty="0">
                <a:effectLst/>
                <a:latin typeface="Arial" panose="020B0604020202020204" pitchFamily="34" charset="0"/>
                <a:ea typeface="SimSun" panose="02010600030101010101" pitchFamily="2" charset="-122"/>
                <a:cs typeface="Times New Roman" panose="02020603050405020304" pitchFamily="18" charset="0"/>
              </a:rPr>
              <a:t>MSC. CARRASCO COCA, ORLANDO RODRIGO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_tradnl" sz="2000" b="1" dirty="0">
                <a:solidFill>
                  <a:schemeClr val="tx1"/>
                </a:solidFill>
              </a:rPr>
              <a:t> </a:t>
            </a:r>
            <a:endParaRPr lang="es-ES" sz="2000" dirty="0">
              <a:solidFill>
                <a:schemeClr val="tx1"/>
              </a:solidFill>
            </a:endParaRPr>
          </a:p>
          <a:p>
            <a:pPr lvl="0" algn="ctr">
              <a:buClr>
                <a:srgbClr val="000000"/>
              </a:buClr>
              <a:buSzPct val="25000"/>
            </a:pPr>
            <a:endParaRPr lang="es-EC" sz="3200" b="1" u="sng" dirty="0"/>
          </a:p>
        </p:txBody>
      </p:sp>
      <p:pic>
        <p:nvPicPr>
          <p:cNvPr id="1030" name="Picture 6" descr="Universidad de las Fuerzas Armadas &quot;ESPE&quot; by lquezadayunga on e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80" y="332656"/>
            <a:ext cx="8568952" cy="1771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xmlns="" id="{4F9BE38D-4703-4B1C-8F00-9D8781427820}"/>
              </a:ext>
            </a:extLst>
          </p:cNvPr>
          <p:cNvGraphicFramePr>
            <a:graphicFrameLocks noGrp="1"/>
          </p:cNvGraphicFramePr>
          <p:nvPr>
            <p:extLst>
              <p:ext uri="{D42A27DB-BD31-4B8C-83A1-F6EECF244321}">
                <p14:modId xmlns:p14="http://schemas.microsoft.com/office/powerpoint/2010/main" val="883505901"/>
              </p:ext>
            </p:extLst>
          </p:nvPr>
        </p:nvGraphicFramePr>
        <p:xfrm>
          <a:off x="179512" y="1484784"/>
          <a:ext cx="8856983" cy="4488552"/>
        </p:xfrm>
        <a:graphic>
          <a:graphicData uri="http://schemas.openxmlformats.org/drawingml/2006/table">
            <a:tbl>
              <a:tblPr firstRow="1" firstCol="1" bandRow="1">
                <a:tableStyleId>{69C7853C-536D-4A76-A0AE-DD22124D55A5}</a:tableStyleId>
              </a:tblPr>
              <a:tblGrid>
                <a:gridCol w="1329617">
                  <a:extLst>
                    <a:ext uri="{9D8B030D-6E8A-4147-A177-3AD203B41FA5}">
                      <a16:colId xmlns:a16="http://schemas.microsoft.com/office/drawing/2014/main" xmlns="" val="469942030"/>
                    </a:ext>
                  </a:extLst>
                </a:gridCol>
                <a:gridCol w="2553665">
                  <a:extLst>
                    <a:ext uri="{9D8B030D-6E8A-4147-A177-3AD203B41FA5}">
                      <a16:colId xmlns:a16="http://schemas.microsoft.com/office/drawing/2014/main" xmlns="" val="3636796743"/>
                    </a:ext>
                  </a:extLst>
                </a:gridCol>
                <a:gridCol w="1610239">
                  <a:extLst>
                    <a:ext uri="{9D8B030D-6E8A-4147-A177-3AD203B41FA5}">
                      <a16:colId xmlns:a16="http://schemas.microsoft.com/office/drawing/2014/main" xmlns="" val="372339008"/>
                    </a:ext>
                  </a:extLst>
                </a:gridCol>
                <a:gridCol w="1610239">
                  <a:extLst>
                    <a:ext uri="{9D8B030D-6E8A-4147-A177-3AD203B41FA5}">
                      <a16:colId xmlns:a16="http://schemas.microsoft.com/office/drawing/2014/main" xmlns="" val="2315817146"/>
                    </a:ext>
                  </a:extLst>
                </a:gridCol>
                <a:gridCol w="1753223">
                  <a:extLst>
                    <a:ext uri="{9D8B030D-6E8A-4147-A177-3AD203B41FA5}">
                      <a16:colId xmlns:a16="http://schemas.microsoft.com/office/drawing/2014/main" xmlns="" val="3820360826"/>
                    </a:ext>
                  </a:extLst>
                </a:gridCol>
              </a:tblGrid>
              <a:tr h="648072">
                <a:tc>
                  <a:txBody>
                    <a:bodyPr/>
                    <a:lstStyle/>
                    <a:p>
                      <a:pPr marL="0" indent="0" algn="just">
                        <a:lnSpc>
                          <a:spcPct val="200000"/>
                        </a:lnSpc>
                        <a:spcAft>
                          <a:spcPts val="1000"/>
                        </a:spcAft>
                      </a:pPr>
                      <a:r>
                        <a:rPr lang="es-EC" sz="1400" b="1" cap="all" dirty="0">
                          <a:effectLst/>
                        </a:rPr>
                        <a:t>VARIABLE</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36" marR="64236" marT="0" marB="0"/>
                </a:tc>
                <a:tc>
                  <a:txBody>
                    <a:bodyPr/>
                    <a:lstStyle/>
                    <a:p>
                      <a:pPr indent="252095" algn="ctr">
                        <a:lnSpc>
                          <a:spcPct val="200000"/>
                        </a:lnSpc>
                        <a:spcAft>
                          <a:spcPts val="1000"/>
                        </a:spcAft>
                      </a:pPr>
                      <a:r>
                        <a:rPr lang="es-EC" sz="1400" b="1" cap="all" dirty="0">
                          <a:effectLst/>
                        </a:rPr>
                        <a:t> DEFINICIÓN</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36" marR="64236" marT="0" marB="0"/>
                </a:tc>
                <a:tc>
                  <a:txBody>
                    <a:bodyPr/>
                    <a:lstStyle/>
                    <a:p>
                      <a:pPr marL="0" indent="0" algn="ctr">
                        <a:lnSpc>
                          <a:spcPct val="200000"/>
                        </a:lnSpc>
                        <a:spcAft>
                          <a:spcPts val="1000"/>
                        </a:spcAft>
                      </a:pPr>
                      <a:r>
                        <a:rPr lang="es-EC" sz="1400" b="1" cap="all" dirty="0">
                          <a:effectLst/>
                        </a:rPr>
                        <a:t> DIMENSIONES</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36" marR="64236" marT="0" marB="0"/>
                </a:tc>
                <a:tc>
                  <a:txBody>
                    <a:bodyPr/>
                    <a:lstStyle/>
                    <a:p>
                      <a:pPr marL="0" indent="0" algn="ctr">
                        <a:lnSpc>
                          <a:spcPct val="200000"/>
                        </a:lnSpc>
                        <a:spcAft>
                          <a:spcPts val="1000"/>
                        </a:spcAft>
                      </a:pPr>
                      <a:r>
                        <a:rPr lang="es-EC" sz="1400" b="1" cap="all" dirty="0">
                          <a:effectLst/>
                        </a:rPr>
                        <a:t> INDICADORES</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36" marR="64236" marT="0" marB="0"/>
                </a:tc>
                <a:tc>
                  <a:txBody>
                    <a:bodyPr/>
                    <a:lstStyle/>
                    <a:p>
                      <a:pPr marL="0" indent="0" algn="ctr">
                        <a:lnSpc>
                          <a:spcPct val="200000"/>
                        </a:lnSpc>
                        <a:spcAft>
                          <a:spcPts val="1000"/>
                        </a:spcAft>
                      </a:pPr>
                      <a:r>
                        <a:rPr lang="es-EC" sz="1400" b="1" cap="all" dirty="0">
                          <a:effectLst/>
                        </a:rPr>
                        <a:t> INSTRUMENTOS</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36" marR="64236" marT="0" marB="0"/>
                </a:tc>
                <a:extLst>
                  <a:ext uri="{0D108BD9-81ED-4DB2-BD59-A6C34878D82A}">
                    <a16:rowId xmlns:a16="http://schemas.microsoft.com/office/drawing/2014/main" xmlns="" val="1463554790"/>
                  </a:ext>
                </a:extLst>
              </a:tr>
              <a:tr h="2985628">
                <a:tc>
                  <a:txBody>
                    <a:bodyPr/>
                    <a:lstStyle/>
                    <a:p>
                      <a:pPr indent="252095" algn="just">
                        <a:lnSpc>
                          <a:spcPct val="200000"/>
                        </a:lnSpc>
                        <a:spcAft>
                          <a:spcPts val="1000"/>
                        </a:spcAft>
                      </a:pPr>
                      <a:r>
                        <a:rPr lang="es-EC" sz="1400" b="1" dirty="0">
                          <a:effectLst/>
                        </a:rPr>
                        <a:t> </a:t>
                      </a:r>
                    </a:p>
                    <a:p>
                      <a:pPr marL="0" indent="0" algn="just">
                        <a:lnSpc>
                          <a:spcPct val="200000"/>
                        </a:lnSpc>
                        <a:spcAft>
                          <a:spcPts val="1000"/>
                        </a:spcAft>
                      </a:pPr>
                      <a:r>
                        <a:rPr lang="es-EC" sz="1400" b="1" dirty="0">
                          <a:effectLst/>
                        </a:rPr>
                        <a:t>Saques de portería </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36" marR="64236" marT="0" marB="0"/>
                </a:tc>
                <a:tc>
                  <a:txBody>
                    <a:bodyPr/>
                    <a:lstStyle/>
                    <a:p>
                      <a:pPr indent="252095" algn="just">
                        <a:lnSpc>
                          <a:spcPct val="200000"/>
                        </a:lnSpc>
                        <a:spcAft>
                          <a:spcPts val="1000"/>
                        </a:spcAft>
                      </a:pPr>
                      <a:r>
                        <a:rPr lang="es-EC" sz="1400" b="0" u="sng" dirty="0">
                          <a:effectLst/>
                        </a:rPr>
                        <a:t>https://es.slideshare.net/pelonilla/tecnica-de-portero</a:t>
                      </a:r>
                      <a:r>
                        <a:rPr lang="es-EC" sz="1400" b="0" dirty="0">
                          <a:effectLst/>
                        </a:rPr>
                        <a:t>: Es todo lanzamiento que efectúa el portero al poner el balón en juego después de una detención</a:t>
                      </a:r>
                      <a:endParaRPr lang="es-EC" sz="1400" b="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36" marR="64236" marT="0" marB="0"/>
                </a:tc>
                <a:tc>
                  <a:txBody>
                    <a:bodyPr/>
                    <a:lstStyle/>
                    <a:p>
                      <a:pPr marL="342900" lvl="0" indent="-342900" algn="just">
                        <a:lnSpc>
                          <a:spcPct val="200000"/>
                        </a:lnSpc>
                        <a:buFont typeface="Symbol" panose="05050102010706020507" pitchFamily="18" charset="2"/>
                        <a:buChar char=""/>
                      </a:pPr>
                      <a:r>
                        <a:rPr lang="es-EC" sz="1400" b="0" dirty="0">
                          <a:effectLst/>
                        </a:rPr>
                        <a:t>Saque de meta de pie de volea o semivolea</a:t>
                      </a:r>
                      <a:endParaRPr lang="es-EC" sz="1800" b="0" dirty="0">
                        <a:effectLst/>
                      </a:endParaRPr>
                    </a:p>
                    <a:p>
                      <a:pPr marL="342900" lvl="0" indent="-342900" algn="just">
                        <a:lnSpc>
                          <a:spcPct val="200000"/>
                        </a:lnSpc>
                        <a:buFont typeface="Symbol" panose="05050102010706020507" pitchFamily="18" charset="2"/>
                        <a:buChar char=""/>
                      </a:pPr>
                      <a:r>
                        <a:rPr lang="es-EC" sz="1400" b="0" dirty="0">
                          <a:effectLst/>
                        </a:rPr>
                        <a:t>Saque de meta de mano ras de piso, con pique, volea</a:t>
                      </a:r>
                      <a:endParaRPr lang="es-EC" sz="1800" b="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36" marR="64236" marT="0" marB="0"/>
                </a:tc>
                <a:tc>
                  <a:txBody>
                    <a:bodyPr/>
                    <a:lstStyle/>
                    <a:p>
                      <a:pPr marL="342900" lvl="0" indent="-342900" algn="just">
                        <a:lnSpc>
                          <a:spcPct val="200000"/>
                        </a:lnSpc>
                        <a:buFont typeface="Symbol" panose="05050102010706020507" pitchFamily="18" charset="2"/>
                        <a:buChar char=""/>
                      </a:pPr>
                      <a:r>
                        <a:rPr lang="es-ES" sz="1400" b="0" dirty="0">
                          <a:effectLst/>
                        </a:rPr>
                        <a:t>Efectividad.</a:t>
                      </a:r>
                      <a:endParaRPr lang="es-EC" sz="1400" b="0" dirty="0">
                        <a:effectLst/>
                      </a:endParaRPr>
                    </a:p>
                    <a:p>
                      <a:pPr marL="342900" lvl="0" indent="-342900" algn="just">
                        <a:lnSpc>
                          <a:spcPct val="200000"/>
                        </a:lnSpc>
                        <a:buFont typeface="Symbol" panose="05050102010706020507" pitchFamily="18" charset="2"/>
                        <a:buChar char=""/>
                      </a:pPr>
                      <a:r>
                        <a:rPr lang="es-ES" sz="1400" b="0" dirty="0">
                          <a:effectLst/>
                        </a:rPr>
                        <a:t>Distancia.</a:t>
                      </a:r>
                      <a:endParaRPr lang="es-EC" sz="1400" b="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236" marR="64236" marT="0" marB="0"/>
                </a:tc>
                <a:tc>
                  <a:txBody>
                    <a:bodyPr/>
                    <a:lstStyle/>
                    <a:p>
                      <a:pPr marL="342900" lvl="0" indent="-342900" algn="just">
                        <a:lnSpc>
                          <a:spcPct val="200000"/>
                        </a:lnSpc>
                        <a:buFont typeface="Symbol" panose="05050102010706020507" pitchFamily="18" charset="2"/>
                        <a:buChar char=""/>
                      </a:pPr>
                      <a:r>
                        <a:rPr lang="es-ES" sz="1400" b="0" dirty="0">
                          <a:effectLst/>
                        </a:rPr>
                        <a:t>Batería de test físicos y técnicos</a:t>
                      </a:r>
                      <a:endParaRPr lang="es-EC" sz="1800" b="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36" marR="64236" marT="0" marB="0"/>
                </a:tc>
                <a:extLst>
                  <a:ext uri="{0D108BD9-81ED-4DB2-BD59-A6C34878D82A}">
                    <a16:rowId xmlns:a16="http://schemas.microsoft.com/office/drawing/2014/main" xmlns="" val="3311089146"/>
                  </a:ext>
                </a:extLst>
              </a:tr>
            </a:tbl>
          </a:graphicData>
        </a:graphic>
      </p:graphicFrame>
      <p:sp>
        <p:nvSpPr>
          <p:cNvPr id="8" name="CuadroTexto 7">
            <a:extLst>
              <a:ext uri="{FF2B5EF4-FFF2-40B4-BE49-F238E27FC236}">
                <a16:creationId xmlns:a16="http://schemas.microsoft.com/office/drawing/2014/main" xmlns="" id="{2F1A4595-D3A0-4CA0-A8DE-1BABF01FFAB3}"/>
              </a:ext>
            </a:extLst>
          </p:cNvPr>
          <p:cNvSpPr txBox="1"/>
          <p:nvPr/>
        </p:nvSpPr>
        <p:spPr>
          <a:xfrm>
            <a:off x="1763688" y="764704"/>
            <a:ext cx="6516724" cy="400110"/>
          </a:xfrm>
          <a:prstGeom prst="rect">
            <a:avLst/>
          </a:prstGeom>
          <a:noFill/>
        </p:spPr>
        <p:txBody>
          <a:bodyPr wrap="square">
            <a:spAutoFit/>
          </a:bodyPr>
          <a:lstStyle/>
          <a:p>
            <a:r>
              <a:rPr lang="es-MX" sz="2000" b="1" dirty="0" smtClean="0">
                <a:solidFill>
                  <a:srgbClr val="C00000"/>
                </a:solidFill>
              </a:rPr>
              <a:t>VARIABLE INDEPENDIENTE: SAQUE DE PORTERÍA</a:t>
            </a:r>
            <a:endParaRPr lang="es-EC" sz="2000" b="1" dirty="0">
              <a:solidFill>
                <a:srgbClr val="C00000"/>
              </a:solidFill>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6084168"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79512" y="6008114"/>
            <a:ext cx="972084" cy="949278"/>
          </a:xfrm>
          <a:prstGeom prst="rect">
            <a:avLst/>
          </a:prstGeom>
          <a:ln>
            <a:noFill/>
          </a:ln>
          <a:effectLst>
            <a:softEdge rad="112500"/>
          </a:effectLst>
        </p:spPr>
      </p:pic>
    </p:spTree>
    <p:extLst>
      <p:ext uri="{BB962C8B-B14F-4D97-AF65-F5344CB8AC3E}">
        <p14:creationId xmlns:p14="http://schemas.microsoft.com/office/powerpoint/2010/main" val="2163193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403648" y="476672"/>
            <a:ext cx="280831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smtClean="0"/>
              <a:t>METODOLOGIA DE LA INVESTIGACION</a:t>
            </a:r>
          </a:p>
          <a:p>
            <a:pPr algn="ctr"/>
            <a:r>
              <a:rPr lang="es-ES" b="1" dirty="0" smtClean="0"/>
              <a:t>Tipo de investigación</a:t>
            </a:r>
            <a:endParaRPr lang="es-EC" b="1" dirty="0"/>
          </a:p>
        </p:txBody>
      </p:sp>
      <p:sp>
        <p:nvSpPr>
          <p:cNvPr id="3" name="Rectángulo 2"/>
          <p:cNvSpPr/>
          <p:nvPr/>
        </p:nvSpPr>
        <p:spPr>
          <a:xfrm>
            <a:off x="647563" y="5517232"/>
            <a:ext cx="2880320"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t>POBLACION</a:t>
            </a:r>
            <a:endParaRPr lang="es-EC" b="1" dirty="0"/>
          </a:p>
        </p:txBody>
      </p:sp>
      <p:cxnSp>
        <p:nvCxnSpPr>
          <p:cNvPr id="11" name="Conector recto de flecha 10"/>
          <p:cNvCxnSpPr/>
          <p:nvPr/>
        </p:nvCxnSpPr>
        <p:spPr>
          <a:xfrm flipV="1">
            <a:off x="4187523" y="332656"/>
            <a:ext cx="154648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4187523" y="1003895"/>
            <a:ext cx="1546484" cy="6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4187523" y="1203292"/>
            <a:ext cx="1546484" cy="425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4067944" y="1340768"/>
            <a:ext cx="0" cy="414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a:off x="2807803" y="1340768"/>
            <a:ext cx="1" cy="414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1475656" y="1252225"/>
            <a:ext cx="0" cy="502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5734006" y="186210"/>
            <a:ext cx="3014457" cy="43447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t>CUASI EXPERIMENTAL</a:t>
            </a:r>
            <a:endParaRPr lang="es-EC" dirty="0"/>
          </a:p>
        </p:txBody>
      </p:sp>
      <p:sp>
        <p:nvSpPr>
          <p:cNvPr id="26" name="Rectángulo 25"/>
          <p:cNvSpPr/>
          <p:nvPr/>
        </p:nvSpPr>
        <p:spPr>
          <a:xfrm>
            <a:off x="2087722" y="1754894"/>
            <a:ext cx="1440161" cy="137092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200" dirty="0" smtClean="0">
                <a:latin typeface="Arial" panose="020B0604020202020204" pitchFamily="34" charset="0"/>
                <a:ea typeface="Calibri" panose="020F0502020204030204" pitchFamily="34" charset="0"/>
                <a:cs typeface="Times New Roman" panose="02020603050405020304" pitchFamily="18" charset="0"/>
              </a:rPr>
              <a:t>SERIE DE EJERCICIOS ESPECIFICOS PLANIFICADOS</a:t>
            </a:r>
            <a:endParaRPr lang="es-EC" sz="1200" dirty="0"/>
          </a:p>
        </p:txBody>
      </p:sp>
      <p:sp>
        <p:nvSpPr>
          <p:cNvPr id="27" name="Rectángulo 26"/>
          <p:cNvSpPr/>
          <p:nvPr/>
        </p:nvSpPr>
        <p:spPr>
          <a:xfrm>
            <a:off x="5734006" y="1537657"/>
            <a:ext cx="3014457" cy="43447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t>CON LA MANO Y CON EL PIE</a:t>
            </a:r>
            <a:endParaRPr lang="es-EC" dirty="0"/>
          </a:p>
        </p:txBody>
      </p:sp>
      <p:sp>
        <p:nvSpPr>
          <p:cNvPr id="31" name="Terminador 30"/>
          <p:cNvSpPr/>
          <p:nvPr/>
        </p:nvSpPr>
        <p:spPr>
          <a:xfrm>
            <a:off x="5734006" y="794411"/>
            <a:ext cx="3014457" cy="432048"/>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t>PRETEST DE SAQUES DE ARCO</a:t>
            </a:r>
            <a:endParaRPr lang="es-EC" dirty="0"/>
          </a:p>
        </p:txBody>
      </p:sp>
      <p:sp>
        <p:nvSpPr>
          <p:cNvPr id="33" name="Terminador 32"/>
          <p:cNvSpPr/>
          <p:nvPr/>
        </p:nvSpPr>
        <p:spPr>
          <a:xfrm>
            <a:off x="3676314" y="1760275"/>
            <a:ext cx="1615766" cy="1365542"/>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200" dirty="0" smtClean="0"/>
              <a:t>NIVEL DE CONDICION DE LA CAPACIDAD COORDIANTIVA DE DIFERENCIACION</a:t>
            </a:r>
            <a:endParaRPr lang="es-EC" sz="1200" dirty="0"/>
          </a:p>
        </p:txBody>
      </p:sp>
      <p:sp>
        <p:nvSpPr>
          <p:cNvPr id="34" name="Terminador 33"/>
          <p:cNvSpPr/>
          <p:nvPr/>
        </p:nvSpPr>
        <p:spPr>
          <a:xfrm>
            <a:off x="576016" y="1754896"/>
            <a:ext cx="1370107" cy="1370921"/>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200" dirty="0" smtClean="0"/>
              <a:t>POSTERIOR REALIZAR UN POST PARA COMPROBAR SU EFECTIVIDAD</a:t>
            </a:r>
            <a:endParaRPr lang="es-EC" sz="1200" dirty="0"/>
          </a:p>
        </p:txBody>
      </p:sp>
      <p:cxnSp>
        <p:nvCxnSpPr>
          <p:cNvPr id="36" name="Conector recto de flecha 35"/>
          <p:cNvCxnSpPr/>
          <p:nvPr/>
        </p:nvCxnSpPr>
        <p:spPr>
          <a:xfrm flipV="1">
            <a:off x="2082215" y="5157193"/>
            <a:ext cx="0" cy="360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Elipse 37"/>
          <p:cNvSpPr/>
          <p:nvPr/>
        </p:nvSpPr>
        <p:spPr>
          <a:xfrm>
            <a:off x="1235989" y="3933057"/>
            <a:ext cx="1692186"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200" dirty="0" smtClean="0"/>
              <a:t>EN EL ESTUDIO SE CONSIDERO JUGADORES INFANTILES</a:t>
            </a:r>
            <a:endParaRPr lang="es-EC" sz="1200" dirty="0"/>
          </a:p>
        </p:txBody>
      </p:sp>
      <p:cxnSp>
        <p:nvCxnSpPr>
          <p:cNvPr id="39" name="Conector recto de flecha 38"/>
          <p:cNvCxnSpPr>
            <a:endCxn id="43" idx="2"/>
          </p:cNvCxnSpPr>
          <p:nvPr/>
        </p:nvCxnSpPr>
        <p:spPr>
          <a:xfrm>
            <a:off x="2928175" y="4518250"/>
            <a:ext cx="62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Elipse 40"/>
          <p:cNvSpPr/>
          <p:nvPr/>
        </p:nvSpPr>
        <p:spPr>
          <a:xfrm>
            <a:off x="3513521" y="3564800"/>
            <a:ext cx="1108845"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SUB 12</a:t>
            </a:r>
            <a:endParaRPr lang="es-EC" dirty="0"/>
          </a:p>
        </p:txBody>
      </p:sp>
      <p:sp>
        <p:nvSpPr>
          <p:cNvPr id="42" name="Elipse 41"/>
          <p:cNvSpPr/>
          <p:nvPr/>
        </p:nvSpPr>
        <p:spPr>
          <a:xfrm>
            <a:off x="3549261" y="4895636"/>
            <a:ext cx="1108845"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SUB 14</a:t>
            </a:r>
            <a:endParaRPr lang="es-EC" dirty="0"/>
          </a:p>
        </p:txBody>
      </p:sp>
      <p:sp>
        <p:nvSpPr>
          <p:cNvPr id="43" name="Elipse 42"/>
          <p:cNvSpPr/>
          <p:nvPr/>
        </p:nvSpPr>
        <p:spPr>
          <a:xfrm>
            <a:off x="3549262" y="4230218"/>
            <a:ext cx="1108845"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SUB 13</a:t>
            </a:r>
            <a:endParaRPr lang="es-EC" dirty="0"/>
          </a:p>
        </p:txBody>
      </p:sp>
      <p:cxnSp>
        <p:nvCxnSpPr>
          <p:cNvPr id="46" name="Conector recto de flecha 45"/>
          <p:cNvCxnSpPr/>
          <p:nvPr/>
        </p:nvCxnSpPr>
        <p:spPr>
          <a:xfrm flipV="1">
            <a:off x="2807802" y="3933057"/>
            <a:ext cx="705719" cy="300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a:endCxn id="42" idx="2"/>
          </p:cNvCxnSpPr>
          <p:nvPr/>
        </p:nvCxnSpPr>
        <p:spPr>
          <a:xfrm>
            <a:off x="2678482" y="4895636"/>
            <a:ext cx="870779"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a:stCxn id="3" idx="3"/>
          </p:cNvCxnSpPr>
          <p:nvPr/>
        </p:nvCxnSpPr>
        <p:spPr>
          <a:xfrm flipV="1">
            <a:off x="3527883" y="5949280"/>
            <a:ext cx="2556285" cy="36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ángulo redondeado 54"/>
          <p:cNvSpPr/>
          <p:nvPr/>
        </p:nvSpPr>
        <p:spPr>
          <a:xfrm>
            <a:off x="6084168" y="5632836"/>
            <a:ext cx="2304256"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t>MUESTRA</a:t>
            </a:r>
            <a:endParaRPr lang="es-EC" b="1" dirty="0"/>
          </a:p>
        </p:txBody>
      </p:sp>
      <p:sp>
        <p:nvSpPr>
          <p:cNvPr id="56" name="Elipse 55"/>
          <p:cNvSpPr/>
          <p:nvPr/>
        </p:nvSpPr>
        <p:spPr>
          <a:xfrm>
            <a:off x="6470066" y="3488706"/>
            <a:ext cx="1558317" cy="62970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SUB 12 </a:t>
            </a:r>
          </a:p>
          <a:p>
            <a:pPr algn="ctr"/>
            <a:r>
              <a:rPr lang="es-ES" dirty="0" smtClean="0"/>
              <a:t>7 porteros</a:t>
            </a:r>
            <a:endParaRPr lang="es-EC" dirty="0"/>
          </a:p>
        </p:txBody>
      </p:sp>
      <p:sp>
        <p:nvSpPr>
          <p:cNvPr id="57" name="Elipse 56"/>
          <p:cNvSpPr/>
          <p:nvPr/>
        </p:nvSpPr>
        <p:spPr>
          <a:xfrm>
            <a:off x="6505807" y="4234381"/>
            <a:ext cx="1522576"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SUB </a:t>
            </a:r>
            <a:r>
              <a:rPr lang="es-ES" dirty="0" smtClean="0"/>
              <a:t>13 </a:t>
            </a:r>
            <a:endParaRPr lang="es-ES" dirty="0"/>
          </a:p>
          <a:p>
            <a:pPr algn="ctr"/>
            <a:r>
              <a:rPr lang="es-ES" dirty="0" smtClean="0"/>
              <a:t>5 </a:t>
            </a:r>
            <a:r>
              <a:rPr lang="es-ES" dirty="0"/>
              <a:t>porteros</a:t>
            </a:r>
            <a:endParaRPr lang="es-EC" dirty="0"/>
          </a:p>
        </p:txBody>
      </p:sp>
      <p:sp>
        <p:nvSpPr>
          <p:cNvPr id="58" name="Elipse 57"/>
          <p:cNvSpPr/>
          <p:nvPr/>
        </p:nvSpPr>
        <p:spPr>
          <a:xfrm>
            <a:off x="6505806" y="4906089"/>
            <a:ext cx="1522577"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SUB </a:t>
            </a:r>
            <a:r>
              <a:rPr lang="es-ES" dirty="0" smtClean="0"/>
              <a:t>14 </a:t>
            </a:r>
            <a:endParaRPr lang="es-ES" dirty="0"/>
          </a:p>
          <a:p>
            <a:pPr algn="ctr"/>
            <a:r>
              <a:rPr lang="es-ES" dirty="0" smtClean="0"/>
              <a:t>8 </a:t>
            </a:r>
            <a:r>
              <a:rPr lang="es-ES" dirty="0"/>
              <a:t>porteros</a:t>
            </a:r>
            <a:endParaRPr lang="es-EC" dirty="0"/>
          </a:p>
        </p:txBody>
      </p:sp>
      <p:cxnSp>
        <p:nvCxnSpPr>
          <p:cNvPr id="60" name="Conector recto de flecha 59"/>
          <p:cNvCxnSpPr>
            <a:stCxn id="58" idx="4"/>
            <a:endCxn id="58" idx="4"/>
          </p:cNvCxnSpPr>
          <p:nvPr/>
        </p:nvCxnSpPr>
        <p:spPr>
          <a:xfrm>
            <a:off x="7267095" y="548215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angular 63"/>
          <p:cNvCxnSpPr>
            <a:endCxn id="57" idx="6"/>
          </p:cNvCxnSpPr>
          <p:nvPr/>
        </p:nvCxnSpPr>
        <p:spPr>
          <a:xfrm rot="16200000" flipV="1">
            <a:off x="7545180" y="5005616"/>
            <a:ext cx="1110424" cy="1440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66"/>
          <p:cNvCxnSpPr>
            <a:stCxn id="55" idx="3"/>
            <a:endCxn id="56" idx="6"/>
          </p:cNvCxnSpPr>
          <p:nvPr/>
        </p:nvCxnSpPr>
        <p:spPr>
          <a:xfrm flipH="1" flipV="1">
            <a:off x="8028383" y="3803558"/>
            <a:ext cx="360041" cy="2153314"/>
          </a:xfrm>
          <a:prstGeom prst="bentConnector3">
            <a:avLst>
              <a:gd name="adj1" fmla="val -63493"/>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ectángulo redondeado 70"/>
          <p:cNvSpPr/>
          <p:nvPr/>
        </p:nvSpPr>
        <p:spPr>
          <a:xfrm>
            <a:off x="5038761" y="3628365"/>
            <a:ext cx="1271305" cy="188886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20 PORTEROS</a:t>
            </a:r>
            <a:endParaRPr lang="es-EC" dirty="0"/>
          </a:p>
        </p:txBody>
      </p:sp>
      <p:cxnSp>
        <p:nvCxnSpPr>
          <p:cNvPr id="89" name="Conector recto de flecha 88"/>
          <p:cNvCxnSpPr>
            <a:stCxn id="55" idx="0"/>
            <a:endCxn id="58" idx="4"/>
          </p:cNvCxnSpPr>
          <p:nvPr/>
        </p:nvCxnSpPr>
        <p:spPr>
          <a:xfrm flipV="1">
            <a:off x="7236296" y="5482153"/>
            <a:ext cx="30799" cy="150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0"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6984267" y="6374760"/>
            <a:ext cx="2088232" cy="41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44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212671060"/>
              </p:ext>
            </p:extLst>
          </p:nvPr>
        </p:nvGraphicFramePr>
        <p:xfrm>
          <a:off x="755576" y="260648"/>
          <a:ext cx="813690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Mi ESPE"/>
          <p:cNvPicPr>
            <a:picLocks noChangeAspect="1" noChangeArrowheads="1"/>
          </p:cNvPicPr>
          <p:nvPr/>
        </p:nvPicPr>
        <p:blipFill rotWithShape="1">
          <a:blip r:embed="rId7">
            <a:extLst>
              <a:ext uri="{28A0092B-C50C-407E-A947-70E740481C1C}">
                <a14:useLocalDpi xmlns:a14="http://schemas.microsoft.com/office/drawing/2010/main" val="0"/>
              </a:ext>
            </a:extLst>
          </a:blip>
          <a:srcRect t="74287" b="-1"/>
          <a:stretch/>
        </p:blipFill>
        <p:spPr bwMode="auto">
          <a:xfrm>
            <a:off x="6516216" y="6093296"/>
            <a:ext cx="2808312"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8"/>
          <a:stretch>
            <a:fillRect/>
          </a:stretch>
        </p:blipFill>
        <p:spPr>
          <a:xfrm>
            <a:off x="179512" y="5949280"/>
            <a:ext cx="972084" cy="949278"/>
          </a:xfrm>
          <a:prstGeom prst="rect">
            <a:avLst/>
          </a:prstGeom>
          <a:ln>
            <a:noFill/>
          </a:ln>
          <a:effectLst>
            <a:softEdge rad="112500"/>
          </a:effectLst>
        </p:spPr>
      </p:pic>
    </p:spTree>
    <p:extLst>
      <p:ext uri="{BB962C8B-B14F-4D97-AF65-F5344CB8AC3E}">
        <p14:creationId xmlns:p14="http://schemas.microsoft.com/office/powerpoint/2010/main" val="3558457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1ED7D42-DF3E-4B2D-B697-00C56BBEC2F7}"/>
              </a:ext>
            </a:extLst>
          </p:cNvPr>
          <p:cNvSpPr txBox="1"/>
          <p:nvPr/>
        </p:nvSpPr>
        <p:spPr>
          <a:xfrm>
            <a:off x="431032" y="0"/>
            <a:ext cx="8712968" cy="646331"/>
          </a:xfrm>
          <a:prstGeom prst="rect">
            <a:avLst/>
          </a:prstGeom>
          <a:noFill/>
        </p:spPr>
        <p:txBody>
          <a:bodyPr wrap="square">
            <a:spAutoFit/>
          </a:bodyPr>
          <a:lstStyle/>
          <a:p>
            <a:pPr algn="ctr"/>
            <a:r>
              <a:rPr lang="es-MX" sz="1800" b="1" dirty="0">
                <a:solidFill>
                  <a:srgbClr val="C00000"/>
                </a:solidFill>
              </a:rPr>
              <a:t>TÉCNICA E INSTRUMENTOS</a:t>
            </a:r>
          </a:p>
          <a:p>
            <a:r>
              <a:rPr lang="es-MX" sz="1800" b="1" dirty="0">
                <a:solidFill>
                  <a:srgbClr val="C00000"/>
                </a:solidFill>
              </a:rPr>
              <a:t>TEST TÉCNICO PARA MEDIR LA POTENCIA DEL SAQUE CON PIE DE VOLEA</a:t>
            </a:r>
            <a:r>
              <a:rPr lang="es-MX" sz="1800" b="1" dirty="0" smtClean="0">
                <a:solidFill>
                  <a:srgbClr val="C00000"/>
                </a:solidFill>
              </a:rPr>
              <a:t>.</a:t>
            </a:r>
            <a:endParaRPr lang="es-MX" sz="1800" b="1" dirty="0">
              <a:solidFill>
                <a:srgbClr val="C00000"/>
              </a:solidFill>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6084168" y="6093296"/>
            <a:ext cx="305983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2185922729"/>
              </p:ext>
            </p:extLst>
          </p:nvPr>
        </p:nvGraphicFramePr>
        <p:xfrm>
          <a:off x="-1620688" y="1124744"/>
          <a:ext cx="95770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p:nvPr/>
        </p:nvPicPr>
        <p:blipFill rotWithShape="1">
          <a:blip r:embed="rId8">
            <a:extLst>
              <a:ext uri="{28A0092B-C50C-407E-A947-70E740481C1C}">
                <a14:useLocalDpi xmlns:a14="http://schemas.microsoft.com/office/drawing/2010/main" val="0"/>
              </a:ext>
            </a:extLst>
          </a:blip>
          <a:srcRect l="33944" r="29566"/>
          <a:stretch/>
        </p:blipFill>
        <p:spPr bwMode="auto">
          <a:xfrm>
            <a:off x="5940152" y="1196752"/>
            <a:ext cx="2664296" cy="2232248"/>
          </a:xfrm>
          <a:prstGeom prst="rect">
            <a:avLst/>
          </a:prstGeom>
          <a:noFill/>
          <a:ln>
            <a:noFill/>
          </a:ln>
        </p:spPr>
      </p:pic>
      <p:pic>
        <p:nvPicPr>
          <p:cNvPr id="7" name="Imagen 6"/>
          <p:cNvPicPr>
            <a:picLocks noChangeAspect="1"/>
          </p:cNvPicPr>
          <p:nvPr/>
        </p:nvPicPr>
        <p:blipFill>
          <a:blip r:embed="rId9"/>
          <a:stretch>
            <a:fillRect/>
          </a:stretch>
        </p:blipFill>
        <p:spPr>
          <a:xfrm>
            <a:off x="143532" y="6008114"/>
            <a:ext cx="972084" cy="949278"/>
          </a:xfrm>
          <a:prstGeom prst="rect">
            <a:avLst/>
          </a:prstGeom>
          <a:ln>
            <a:noFill/>
          </a:ln>
          <a:effectLst>
            <a:softEdge rad="112500"/>
          </a:effectLst>
        </p:spPr>
      </p:pic>
    </p:spTree>
    <p:extLst>
      <p:ext uri="{BB962C8B-B14F-4D97-AF65-F5344CB8AC3E}">
        <p14:creationId xmlns:p14="http://schemas.microsoft.com/office/powerpoint/2010/main" val="2536285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4DC56C9-042F-427B-9019-A5A5EF1A6A25}"/>
              </a:ext>
            </a:extLst>
          </p:cNvPr>
          <p:cNvSpPr txBox="1"/>
          <p:nvPr/>
        </p:nvSpPr>
        <p:spPr>
          <a:xfrm>
            <a:off x="179512" y="260648"/>
            <a:ext cx="8784976" cy="456535"/>
          </a:xfrm>
          <a:prstGeom prst="rect">
            <a:avLst/>
          </a:prstGeom>
          <a:noFill/>
        </p:spPr>
        <p:txBody>
          <a:bodyPr wrap="square">
            <a:spAutoFit/>
          </a:bodyPr>
          <a:lstStyle/>
          <a:p>
            <a:pPr>
              <a:lnSpc>
                <a:spcPct val="150000"/>
              </a:lnSpc>
              <a:spcBef>
                <a:spcPts val="200"/>
              </a:spcBef>
            </a:pPr>
            <a:r>
              <a:rPr lang="es-EC" sz="18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TEST TÉCNICO PARA MEDIR LA POTENCIA DEL SAQUE CON PIE DE META</a:t>
            </a:r>
            <a:r>
              <a:rPr lang="es-EC" sz="18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6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6228184" y="6093296"/>
            <a:ext cx="305983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2822836313"/>
              </p:ext>
            </p:extLst>
          </p:nvPr>
        </p:nvGraphicFramePr>
        <p:xfrm>
          <a:off x="-1548680" y="1052736"/>
          <a:ext cx="95770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rotWithShape="1">
          <a:blip r:embed="rId8"/>
          <a:srcRect l="-1" t="9736" r="61313" b="25348"/>
          <a:stretch/>
        </p:blipFill>
        <p:spPr>
          <a:xfrm>
            <a:off x="6372200" y="1052736"/>
            <a:ext cx="2301667" cy="2172375"/>
          </a:xfrm>
          <a:prstGeom prst="rect">
            <a:avLst/>
          </a:prstGeom>
        </p:spPr>
      </p:pic>
      <p:pic>
        <p:nvPicPr>
          <p:cNvPr id="7" name="Imagen 6"/>
          <p:cNvPicPr>
            <a:picLocks noChangeAspect="1"/>
          </p:cNvPicPr>
          <p:nvPr/>
        </p:nvPicPr>
        <p:blipFill>
          <a:blip r:embed="rId9"/>
          <a:stretch>
            <a:fillRect/>
          </a:stretch>
        </p:blipFill>
        <p:spPr>
          <a:xfrm>
            <a:off x="143532" y="5949280"/>
            <a:ext cx="972084" cy="949278"/>
          </a:xfrm>
          <a:prstGeom prst="rect">
            <a:avLst/>
          </a:prstGeom>
          <a:ln>
            <a:noFill/>
          </a:ln>
          <a:effectLst>
            <a:softEdge rad="112500"/>
          </a:effectLst>
        </p:spPr>
      </p:pic>
    </p:spTree>
    <p:extLst>
      <p:ext uri="{BB962C8B-B14F-4D97-AF65-F5344CB8AC3E}">
        <p14:creationId xmlns:p14="http://schemas.microsoft.com/office/powerpoint/2010/main" val="3770338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DB5B366-04A2-448E-B0BB-C63255A36DDF}"/>
              </a:ext>
            </a:extLst>
          </p:cNvPr>
          <p:cNvSpPr txBox="1"/>
          <p:nvPr/>
        </p:nvSpPr>
        <p:spPr>
          <a:xfrm>
            <a:off x="179512" y="116632"/>
            <a:ext cx="8712968" cy="646331"/>
          </a:xfrm>
          <a:prstGeom prst="rect">
            <a:avLst/>
          </a:prstGeom>
          <a:noFill/>
        </p:spPr>
        <p:txBody>
          <a:bodyPr wrap="square">
            <a:spAutoFit/>
          </a:bodyPr>
          <a:lstStyle/>
          <a:p>
            <a:pPr>
              <a:spcBef>
                <a:spcPts val="200"/>
              </a:spcBef>
            </a:pPr>
            <a:r>
              <a:rPr lang="es-EC" sz="18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TEST TÉCNICO PARA MEDIR LA POTENCIA DEL SAQUE DE PORTERÍA DE MANO AÉREO O LARGO</a:t>
            </a:r>
            <a:endParaRPr lang="es-EC" sz="18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6156176" y="6093296"/>
            <a:ext cx="2987824"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1816814974"/>
              </p:ext>
            </p:extLst>
          </p:nvPr>
        </p:nvGraphicFramePr>
        <p:xfrm>
          <a:off x="-1548680" y="1052736"/>
          <a:ext cx="95770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p:nvPr/>
        </p:nvPicPr>
        <p:blipFill rotWithShape="1">
          <a:blip r:embed="rId8">
            <a:extLst>
              <a:ext uri="{28A0092B-C50C-407E-A947-70E740481C1C}">
                <a14:useLocalDpi xmlns:a14="http://schemas.microsoft.com/office/drawing/2010/main" val="0"/>
              </a:ext>
            </a:extLst>
          </a:blip>
          <a:srcRect r="69854"/>
          <a:stretch/>
        </p:blipFill>
        <p:spPr bwMode="auto">
          <a:xfrm>
            <a:off x="6660232" y="1052736"/>
            <a:ext cx="1872208" cy="1728192"/>
          </a:xfrm>
          <a:prstGeom prst="rect">
            <a:avLst/>
          </a:prstGeom>
          <a:noFill/>
          <a:ln>
            <a:noFill/>
          </a:ln>
        </p:spPr>
      </p:pic>
      <p:pic>
        <p:nvPicPr>
          <p:cNvPr id="6" name="Imagen 5"/>
          <p:cNvPicPr>
            <a:picLocks noChangeAspect="1"/>
          </p:cNvPicPr>
          <p:nvPr/>
        </p:nvPicPr>
        <p:blipFill>
          <a:blip r:embed="rId9"/>
          <a:stretch>
            <a:fillRect/>
          </a:stretch>
        </p:blipFill>
        <p:spPr>
          <a:xfrm>
            <a:off x="143532" y="5949280"/>
            <a:ext cx="972084" cy="949278"/>
          </a:xfrm>
          <a:prstGeom prst="rect">
            <a:avLst/>
          </a:prstGeom>
          <a:ln>
            <a:noFill/>
          </a:ln>
          <a:effectLst>
            <a:softEdge rad="112500"/>
          </a:effectLst>
        </p:spPr>
      </p:pic>
    </p:spTree>
    <p:extLst>
      <p:ext uri="{BB962C8B-B14F-4D97-AF65-F5344CB8AC3E}">
        <p14:creationId xmlns:p14="http://schemas.microsoft.com/office/powerpoint/2010/main" val="1494437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D17E573-1DCD-4241-B268-14AE4CC0BCB1}"/>
              </a:ext>
            </a:extLst>
          </p:cNvPr>
          <p:cNvSpPr txBox="1"/>
          <p:nvPr/>
        </p:nvSpPr>
        <p:spPr>
          <a:xfrm>
            <a:off x="251520" y="188640"/>
            <a:ext cx="8784976" cy="369332"/>
          </a:xfrm>
          <a:prstGeom prst="rect">
            <a:avLst/>
          </a:prstGeom>
          <a:noFill/>
        </p:spPr>
        <p:txBody>
          <a:bodyPr wrap="square">
            <a:spAutoFit/>
          </a:bodyPr>
          <a:lstStyle/>
          <a:p>
            <a:pPr>
              <a:spcBef>
                <a:spcPts val="200"/>
              </a:spcBef>
            </a:pPr>
            <a:r>
              <a:rPr lang="es-EC" sz="18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TEST TÉCNICO PARA MEDIR LA PRECISIÓN DEL SAQUE CON PIE DE VOLEA.</a:t>
            </a:r>
            <a:endParaRPr lang="es-EC"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09385603"/>
              </p:ext>
            </p:extLst>
          </p:nvPr>
        </p:nvGraphicFramePr>
        <p:xfrm>
          <a:off x="-756592" y="764704"/>
          <a:ext cx="957706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5836811" y="1880537"/>
            <a:ext cx="3055669" cy="24622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1000"/>
              </a:spcAft>
            </a:pPr>
            <a:r>
              <a:rPr lang="es-EC" dirty="0" smtClean="0">
                <a:latin typeface="Arial" panose="020B0604020202020204" pitchFamily="34" charset="0"/>
                <a:ea typeface="Calibri" panose="020F0502020204030204" pitchFamily="34" charset="0"/>
                <a:cs typeface="Times New Roman" panose="02020603050405020304" pitchFamily="18" charset="0"/>
              </a:rPr>
              <a:t>Las </a:t>
            </a:r>
            <a:r>
              <a:rPr lang="es-EC" dirty="0">
                <a:latin typeface="Arial" panose="020B0604020202020204" pitchFamily="34" charset="0"/>
                <a:ea typeface="Calibri" panose="020F0502020204030204" pitchFamily="34" charset="0"/>
                <a:cs typeface="Times New Roman" panose="02020603050405020304" pitchFamily="18" charset="0"/>
              </a:rPr>
              <a:t>ulas serán colocadas a lo largo del campo de juego, para la categoría sub 12 la primera estará a 20 metros, la segunda a 25 metros, la tercera a 30 metros, la cuarta a 35 metros y la </a:t>
            </a:r>
            <a:r>
              <a:rPr lang="es-EC" dirty="0" smtClean="0">
                <a:latin typeface="Arial" panose="020B0604020202020204" pitchFamily="34" charset="0"/>
                <a:ea typeface="Calibri" panose="020F0502020204030204" pitchFamily="34" charset="0"/>
                <a:cs typeface="Times New Roman" panose="02020603050405020304" pitchFamily="18" charset="0"/>
              </a:rPr>
              <a:t>quinta </a:t>
            </a:r>
            <a:r>
              <a:rPr lang="es-EC" dirty="0">
                <a:latin typeface="Arial" panose="020B0604020202020204" pitchFamily="34" charset="0"/>
                <a:ea typeface="Calibri" panose="020F0502020204030204" pitchFamily="34" charset="0"/>
                <a:cs typeface="Times New Roman" panose="02020603050405020304" pitchFamily="18" charset="0"/>
              </a:rPr>
              <a:t>a 40 metros, para las categoría sub 13 y sub 14 la primera estará a 25 metros, la segunda a 30 metros, la tercera a 35 metros, la cuarta a 40 metros y </a:t>
            </a:r>
            <a:r>
              <a:rPr lang="es-EC" dirty="0" smtClean="0">
                <a:latin typeface="Arial" panose="020B0604020202020204" pitchFamily="34" charset="0"/>
                <a:ea typeface="Calibri" panose="020F0502020204030204" pitchFamily="34" charset="0"/>
                <a:cs typeface="Times New Roman" panose="02020603050405020304" pitchFamily="18" charset="0"/>
              </a:rPr>
              <a:t>la quinta a </a:t>
            </a:r>
            <a:r>
              <a:rPr lang="es-EC" dirty="0">
                <a:latin typeface="Arial" panose="020B0604020202020204" pitchFamily="34" charset="0"/>
                <a:ea typeface="Calibri" panose="020F0502020204030204" pitchFamily="34" charset="0"/>
                <a:cs typeface="Times New Roman" panose="02020603050405020304" pitchFamily="18" charset="0"/>
              </a:rPr>
              <a:t>45 metros. </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derecha 5"/>
          <p:cNvSpPr/>
          <p:nvPr/>
        </p:nvSpPr>
        <p:spPr>
          <a:xfrm>
            <a:off x="5004048" y="2917395"/>
            <a:ext cx="832763" cy="295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7"/>
          <a:stretch>
            <a:fillRect/>
          </a:stretch>
        </p:blipFill>
        <p:spPr>
          <a:xfrm>
            <a:off x="179512" y="5949280"/>
            <a:ext cx="972084" cy="949278"/>
          </a:xfrm>
          <a:prstGeom prst="rect">
            <a:avLst/>
          </a:prstGeom>
          <a:ln>
            <a:noFill/>
          </a:ln>
          <a:effectLst>
            <a:softEdge rad="112500"/>
          </a:effectLst>
        </p:spPr>
      </p:pic>
    </p:spTree>
    <p:extLst>
      <p:ext uri="{BB962C8B-B14F-4D97-AF65-F5344CB8AC3E}">
        <p14:creationId xmlns:p14="http://schemas.microsoft.com/office/powerpoint/2010/main" val="2369087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28C476D-48D4-4C64-8ED2-AB8B18C6D7EE}"/>
              </a:ext>
            </a:extLst>
          </p:cNvPr>
          <p:cNvSpPr txBox="1"/>
          <p:nvPr/>
        </p:nvSpPr>
        <p:spPr>
          <a:xfrm>
            <a:off x="179512" y="268490"/>
            <a:ext cx="9112374" cy="307777"/>
          </a:xfrm>
          <a:prstGeom prst="rect">
            <a:avLst/>
          </a:prstGeom>
          <a:noFill/>
        </p:spPr>
        <p:txBody>
          <a:bodyPr wrap="square">
            <a:spAutoFit/>
          </a:bodyPr>
          <a:lstStyle/>
          <a:p>
            <a:pPr>
              <a:spcBef>
                <a:spcPts val="200"/>
              </a:spcBef>
            </a:pPr>
            <a:r>
              <a:rPr lang="es-EC"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TEST TÉCNICO PARA MEDIR LA PRECISIÓN DEL SAQUE DE PORTERÍA DE MANO AÉREO O </a:t>
            </a:r>
            <a:r>
              <a:rPr lang="es-EC"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LARGO</a:t>
            </a:r>
            <a:endParaRPr lang="es-EC" sz="16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1036771073"/>
              </p:ext>
            </p:extLst>
          </p:nvPr>
        </p:nvGraphicFramePr>
        <p:xfrm>
          <a:off x="-779600" y="836712"/>
          <a:ext cx="957706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5764803" y="2034425"/>
            <a:ext cx="3055669" cy="24622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1000"/>
              </a:spcAft>
            </a:pPr>
            <a:r>
              <a:rPr lang="es-EC" dirty="0" smtClean="0">
                <a:latin typeface="Arial" panose="020B0604020202020204" pitchFamily="34" charset="0"/>
                <a:ea typeface="Calibri" panose="020F0502020204030204" pitchFamily="34" charset="0"/>
                <a:cs typeface="Times New Roman" panose="02020603050405020304" pitchFamily="18" charset="0"/>
              </a:rPr>
              <a:t>Las </a:t>
            </a:r>
            <a:r>
              <a:rPr lang="es-EC" dirty="0">
                <a:latin typeface="Arial" panose="020B0604020202020204" pitchFamily="34" charset="0"/>
                <a:ea typeface="Calibri" panose="020F0502020204030204" pitchFamily="34" charset="0"/>
                <a:cs typeface="Times New Roman" panose="02020603050405020304" pitchFamily="18" charset="0"/>
              </a:rPr>
              <a:t>ulas serán colocadas a lo largo del campo de juego para la categoría sub 12 la primera estará a 10 metros, la segunda a 15 metros, la tercera a 20 metros, la cuarta a 25 metros y </a:t>
            </a:r>
            <a:r>
              <a:rPr lang="es-EC" dirty="0" smtClean="0">
                <a:latin typeface="Arial" panose="020B0604020202020204" pitchFamily="34" charset="0"/>
                <a:ea typeface="Calibri" panose="020F0502020204030204" pitchFamily="34" charset="0"/>
                <a:cs typeface="Times New Roman" panose="02020603050405020304" pitchFamily="18" charset="0"/>
              </a:rPr>
              <a:t>la quinta </a:t>
            </a:r>
            <a:r>
              <a:rPr lang="es-EC" dirty="0">
                <a:latin typeface="Arial" panose="020B0604020202020204" pitchFamily="34" charset="0"/>
                <a:ea typeface="Calibri" panose="020F0502020204030204" pitchFamily="34" charset="0"/>
                <a:cs typeface="Times New Roman" panose="02020603050405020304" pitchFamily="18" charset="0"/>
              </a:rPr>
              <a:t>a 30 metros. Para las categoría sub 13 y sub 14 la primera estará a 15 metros, la segunda a 20 metros, la tercera a 25 metros, la cuarta a 30 metros y </a:t>
            </a:r>
            <a:r>
              <a:rPr lang="es-EC" dirty="0" smtClean="0">
                <a:latin typeface="Arial" panose="020B0604020202020204" pitchFamily="34" charset="0"/>
                <a:ea typeface="Calibri" panose="020F0502020204030204" pitchFamily="34" charset="0"/>
                <a:cs typeface="Times New Roman" panose="02020603050405020304" pitchFamily="18" charset="0"/>
              </a:rPr>
              <a:t>la quinta a </a:t>
            </a:r>
            <a:r>
              <a:rPr lang="es-EC" dirty="0">
                <a:latin typeface="Arial" panose="020B0604020202020204" pitchFamily="34" charset="0"/>
                <a:ea typeface="Calibri" panose="020F0502020204030204" pitchFamily="34" charset="0"/>
                <a:cs typeface="Times New Roman" panose="02020603050405020304" pitchFamily="18" charset="0"/>
              </a:rPr>
              <a:t>35 metros.</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Flecha derecha 8"/>
          <p:cNvSpPr/>
          <p:nvPr/>
        </p:nvSpPr>
        <p:spPr>
          <a:xfrm>
            <a:off x="4932040" y="3071283"/>
            <a:ext cx="832763" cy="295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7"/>
          <a:stretch>
            <a:fillRect/>
          </a:stretch>
        </p:blipFill>
        <p:spPr>
          <a:xfrm>
            <a:off x="179512" y="5949280"/>
            <a:ext cx="972084" cy="949278"/>
          </a:xfrm>
          <a:prstGeom prst="rect">
            <a:avLst/>
          </a:prstGeom>
          <a:ln>
            <a:noFill/>
          </a:ln>
          <a:effectLst>
            <a:softEdge rad="112500"/>
          </a:effectLst>
        </p:spPr>
      </p:pic>
    </p:spTree>
    <p:extLst>
      <p:ext uri="{BB962C8B-B14F-4D97-AF65-F5344CB8AC3E}">
        <p14:creationId xmlns:p14="http://schemas.microsoft.com/office/powerpoint/2010/main" val="153619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1E0F613-16AA-44FF-A226-4190483D60AB}"/>
              </a:ext>
            </a:extLst>
          </p:cNvPr>
          <p:cNvSpPr txBox="1"/>
          <p:nvPr/>
        </p:nvSpPr>
        <p:spPr>
          <a:xfrm>
            <a:off x="1619672" y="475082"/>
            <a:ext cx="6696998" cy="851515"/>
          </a:xfrm>
          <a:prstGeom prst="rect">
            <a:avLst/>
          </a:prstGeom>
          <a:noFill/>
        </p:spPr>
        <p:txBody>
          <a:bodyPr wrap="square">
            <a:spAutoFit/>
          </a:bodyPr>
          <a:lstStyle/>
          <a:p>
            <a:pPr marL="447675" indent="-447675" algn="ctr">
              <a:tabLst>
                <a:tab pos="447675" algn="l"/>
              </a:tabLst>
            </a:pPr>
            <a:r>
              <a:rPr lang="x-none" sz="1400" b="1" kern="50" dirty="0" smtClean="0">
                <a:solidFill>
                  <a:srgbClr val="C00000"/>
                </a:solidFill>
                <a:effectLst/>
                <a:latin typeface="Arial" panose="020B0604020202020204" pitchFamily="34" charset="0"/>
                <a:ea typeface="Times New Roman" panose="02020603050405020304" pitchFamily="18" charset="0"/>
              </a:rPr>
              <a:t>ANÁLISIS ESTADÍSTICO DE LA INVESTIGACIÓN</a:t>
            </a:r>
            <a:endParaRPr lang="es-EC" sz="1600" b="1" kern="50" dirty="0" smtClean="0">
              <a:solidFill>
                <a:srgbClr val="C00000"/>
              </a:solidFill>
              <a:effectLst/>
              <a:latin typeface="Arial" panose="020B0604020202020204" pitchFamily="34" charset="0"/>
              <a:ea typeface="Times New Roman" panose="02020603050405020304" pitchFamily="18" charset="0"/>
            </a:endParaRPr>
          </a:p>
          <a:p>
            <a:pPr>
              <a:spcBef>
                <a:spcPts val="200"/>
              </a:spcBef>
            </a:pPr>
            <a:r>
              <a:rPr lang="es-EC" sz="14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ANÁLISIS DEL TEST TÉCNICO POTENCIA DEL SAQUE CON PIE DE VOLEA</a:t>
            </a:r>
            <a:r>
              <a:rPr lang="es-EC" sz="18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800" b="1" dirty="0" smtClean="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spcBef>
                <a:spcPts val="200"/>
              </a:spcBef>
            </a:pPr>
            <a:r>
              <a:rPr lang="es-EC" sz="14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CATEGORÍA SUB 12</a:t>
            </a:r>
            <a:endParaRPr lang="es-EC" sz="16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xmlns="" id="{B9DA5BB9-5F80-4D82-8624-7D45F3B2FD88}"/>
              </a:ext>
            </a:extLst>
          </p:cNvPr>
          <p:cNvPicPr>
            <a:picLocks noChangeAspect="1"/>
          </p:cNvPicPr>
          <p:nvPr/>
        </p:nvPicPr>
        <p:blipFill>
          <a:blip r:embed="rId2"/>
          <a:stretch>
            <a:fillRect/>
          </a:stretch>
        </p:blipFill>
        <p:spPr>
          <a:xfrm>
            <a:off x="467544" y="1484784"/>
            <a:ext cx="8352929" cy="3096344"/>
          </a:xfrm>
          <a:prstGeom prst="rect">
            <a:avLst/>
          </a:prstGeom>
          <a:ln w="88900" cap="sq" cmpd="thickThin">
            <a:solidFill>
              <a:srgbClr val="000000"/>
            </a:solidFill>
            <a:prstDash val="solid"/>
            <a:miter lim="800000"/>
          </a:ln>
          <a:effectLst>
            <a:innerShdw blurRad="76200">
              <a:srgbClr val="000000"/>
            </a:innerShdw>
          </a:effectLst>
        </p:spPr>
      </p:pic>
      <p:pic>
        <p:nvPicPr>
          <p:cNvPr id="4"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1403648" y="4831168"/>
            <a:ext cx="4320480" cy="1890210"/>
          </a:xfrm>
          <a:prstGeom prst="rect">
            <a:avLst/>
          </a:prstGeom>
          <a:ln>
            <a:noFill/>
          </a:ln>
          <a:effectLst>
            <a:softEdge rad="112500"/>
          </a:effectLst>
        </p:spPr>
      </p:pic>
    </p:spTree>
    <p:extLst>
      <p:ext uri="{BB962C8B-B14F-4D97-AF65-F5344CB8AC3E}">
        <p14:creationId xmlns:p14="http://schemas.microsoft.com/office/powerpoint/2010/main" val="3401841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3F38AC9-F4B1-4F09-AD8D-2D4F92268ABB}"/>
              </a:ext>
            </a:extLst>
          </p:cNvPr>
          <p:cNvSpPr txBox="1"/>
          <p:nvPr/>
        </p:nvSpPr>
        <p:spPr>
          <a:xfrm>
            <a:off x="1835696" y="620688"/>
            <a:ext cx="4572000" cy="560410"/>
          </a:xfrm>
          <a:prstGeom prst="rect">
            <a:avLst/>
          </a:prstGeom>
          <a:noFill/>
        </p:spPr>
        <p:txBody>
          <a:bodyPr wrap="square">
            <a:spAutoFit/>
          </a:bodyPr>
          <a:lstStyle/>
          <a:p>
            <a:pPr>
              <a:lnSpc>
                <a:spcPct val="200000"/>
              </a:lnSpc>
              <a:spcBef>
                <a:spcPts val="200"/>
              </a:spcBef>
            </a:pPr>
            <a:r>
              <a:rPr lang="es-EC" sz="18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CATEGORÍA SUB 13</a:t>
            </a:r>
            <a:endParaRPr lang="es-EC" sz="2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xmlns="" id="{3D87D4A2-1B42-44CB-949C-3FCBB13C6F60}"/>
              </a:ext>
            </a:extLst>
          </p:cNvPr>
          <p:cNvPicPr>
            <a:picLocks noChangeAspect="1"/>
          </p:cNvPicPr>
          <p:nvPr/>
        </p:nvPicPr>
        <p:blipFill>
          <a:blip r:embed="rId2"/>
          <a:stretch>
            <a:fillRect/>
          </a:stretch>
        </p:blipFill>
        <p:spPr>
          <a:xfrm>
            <a:off x="395536" y="1700808"/>
            <a:ext cx="8424936" cy="363763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864098"/>
            <a:ext cx="972084" cy="949278"/>
          </a:xfrm>
          <a:prstGeom prst="rect">
            <a:avLst/>
          </a:prstGeom>
          <a:ln>
            <a:noFill/>
          </a:ln>
          <a:effectLst>
            <a:softEdge rad="112500"/>
          </a:effectLst>
        </p:spPr>
      </p:pic>
    </p:spTree>
    <p:extLst>
      <p:ext uri="{BB962C8B-B14F-4D97-AF65-F5344CB8AC3E}">
        <p14:creationId xmlns:p14="http://schemas.microsoft.com/office/powerpoint/2010/main" val="1877240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90262632"/>
              </p:ext>
            </p:extLst>
          </p:nvPr>
        </p:nvGraphicFramePr>
        <p:xfrm>
          <a:off x="323528" y="188640"/>
          <a:ext cx="9577064"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Mi ESPE"/>
          <p:cNvPicPr>
            <a:picLocks noChangeAspect="1" noChangeArrowheads="1"/>
          </p:cNvPicPr>
          <p:nvPr/>
        </p:nvPicPr>
        <p:blipFill rotWithShape="1">
          <a:blip r:embed="rId7">
            <a:extLst>
              <a:ext uri="{28A0092B-C50C-407E-A947-70E740481C1C}">
                <a14:useLocalDpi xmlns:a14="http://schemas.microsoft.com/office/drawing/2010/main" val="0"/>
              </a:ext>
            </a:extLst>
          </a:blip>
          <a:srcRect t="74287" b="-1"/>
          <a:stretch/>
        </p:blipFill>
        <p:spPr bwMode="auto">
          <a:xfrm>
            <a:off x="6084168"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8"/>
          <a:stretch>
            <a:fillRect/>
          </a:stretch>
        </p:blipFill>
        <p:spPr>
          <a:xfrm>
            <a:off x="251520" y="5884030"/>
            <a:ext cx="972084" cy="949278"/>
          </a:xfrm>
          <a:prstGeom prst="rect">
            <a:avLst/>
          </a:prstGeom>
          <a:ln>
            <a:noFill/>
          </a:ln>
          <a:effectLst>
            <a:softEdge rad="112500"/>
          </a:effectLst>
        </p:spPr>
      </p:pic>
    </p:spTree>
    <p:extLst>
      <p:ext uri="{BB962C8B-B14F-4D97-AF65-F5344CB8AC3E}">
        <p14:creationId xmlns:p14="http://schemas.microsoft.com/office/powerpoint/2010/main" val="333857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0CDC596-4F7A-41B0-82B9-BB0E71622AFD}"/>
              </a:ext>
            </a:extLst>
          </p:cNvPr>
          <p:cNvSpPr txBox="1"/>
          <p:nvPr/>
        </p:nvSpPr>
        <p:spPr>
          <a:xfrm>
            <a:off x="1475656" y="666029"/>
            <a:ext cx="4572000" cy="566950"/>
          </a:xfrm>
          <a:prstGeom prst="rect">
            <a:avLst/>
          </a:prstGeom>
          <a:noFill/>
        </p:spPr>
        <p:txBody>
          <a:bodyPr wrap="square">
            <a:spAutoFit/>
          </a:bodyPr>
          <a:lstStyle/>
          <a:p>
            <a:pPr>
              <a:lnSpc>
                <a:spcPct val="200000"/>
              </a:lnSpc>
              <a:spcAft>
                <a:spcPts val="1000"/>
              </a:spcAft>
            </a:pPr>
            <a:r>
              <a:rPr lang="es-EC" sz="1800" b="1" dirty="0" smtClean="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CATEGORÍA SUB 14</a:t>
            </a:r>
            <a:endParaRPr lang="es-EC"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xmlns="" id="{61D5DD8E-2C42-45E1-97A2-B8A2D2B5AE08}"/>
              </a:ext>
            </a:extLst>
          </p:cNvPr>
          <p:cNvPicPr>
            <a:picLocks noChangeAspect="1"/>
          </p:cNvPicPr>
          <p:nvPr/>
        </p:nvPicPr>
        <p:blipFill>
          <a:blip r:embed="rId2"/>
          <a:stretch>
            <a:fillRect/>
          </a:stretch>
        </p:blipFill>
        <p:spPr>
          <a:xfrm>
            <a:off x="467544" y="1700808"/>
            <a:ext cx="8424936" cy="364118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864098"/>
            <a:ext cx="972084" cy="949278"/>
          </a:xfrm>
          <a:prstGeom prst="rect">
            <a:avLst/>
          </a:prstGeom>
          <a:ln>
            <a:noFill/>
          </a:ln>
          <a:effectLst>
            <a:softEdge rad="112500"/>
          </a:effectLst>
        </p:spPr>
      </p:pic>
    </p:spTree>
    <p:extLst>
      <p:ext uri="{BB962C8B-B14F-4D97-AF65-F5344CB8AC3E}">
        <p14:creationId xmlns:p14="http://schemas.microsoft.com/office/powerpoint/2010/main" val="3566265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6AD4508-E083-4DC6-BE07-C37A2ED186AD}"/>
              </a:ext>
            </a:extLst>
          </p:cNvPr>
          <p:cNvSpPr txBox="1"/>
          <p:nvPr/>
        </p:nvSpPr>
        <p:spPr>
          <a:xfrm>
            <a:off x="1475656" y="332656"/>
            <a:ext cx="8496944" cy="1138773"/>
          </a:xfrm>
          <a:prstGeom prst="rect">
            <a:avLst/>
          </a:prstGeom>
          <a:noFill/>
        </p:spPr>
        <p:txBody>
          <a:bodyPr wrap="square">
            <a:spAutoFit/>
          </a:bodyPr>
          <a:lstStyle/>
          <a:p>
            <a:pPr marL="447675" indent="-447675" algn="just">
              <a:lnSpc>
                <a:spcPct val="200000"/>
              </a:lnSpc>
              <a:tabLst>
                <a:tab pos="447675" algn="l"/>
              </a:tabLst>
            </a:pPr>
            <a:r>
              <a:rPr lang="x-none" sz="1600" b="1" kern="50" dirty="0" smtClean="0">
                <a:solidFill>
                  <a:srgbClr val="C00000"/>
                </a:solidFill>
                <a:effectLst/>
                <a:latin typeface="Arial" panose="020B0604020202020204" pitchFamily="34" charset="0"/>
                <a:ea typeface="Times New Roman" panose="02020603050405020304" pitchFamily="18" charset="0"/>
              </a:rPr>
              <a:t>TEST TÉCNICO PARA MEDIR LA POTENCIA DEL SAQUE CON PIE DE META</a:t>
            </a:r>
            <a:r>
              <a:rPr lang="x-none" sz="1800" b="0" kern="50" dirty="0" smtClean="0">
                <a:solidFill>
                  <a:srgbClr val="C00000"/>
                </a:solidFill>
                <a:effectLst/>
                <a:latin typeface="Arial" panose="020B0604020202020204" pitchFamily="34" charset="0"/>
                <a:ea typeface="Times New Roman" panose="02020603050405020304" pitchFamily="18" charset="0"/>
              </a:rPr>
              <a:t>.</a:t>
            </a:r>
            <a:endParaRPr lang="es-EC" sz="1800" b="1" kern="50" dirty="0" smtClean="0">
              <a:solidFill>
                <a:srgbClr val="C00000"/>
              </a:solidFill>
              <a:effectLst/>
              <a:latin typeface="Arial" panose="020B0604020202020204" pitchFamily="34" charset="0"/>
              <a:ea typeface="Times New Roman" panose="02020603050405020304" pitchFamily="18" charset="0"/>
            </a:endParaRPr>
          </a:p>
          <a:p>
            <a:pPr>
              <a:lnSpc>
                <a:spcPct val="200000"/>
              </a:lnSpc>
              <a:spcAft>
                <a:spcPts val="1000"/>
              </a:spcAft>
            </a:pPr>
            <a:r>
              <a:rPr lang="es-EC" sz="1600" b="1" dirty="0" smtClean="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CATEGORÍA SUB 12</a:t>
            </a:r>
            <a:endParaRPr lang="es-EC"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xmlns="" id="{69C15528-1401-4D30-99FC-B9ED4FFC81E4}"/>
              </a:ext>
            </a:extLst>
          </p:cNvPr>
          <p:cNvPicPr>
            <a:picLocks noChangeAspect="1"/>
          </p:cNvPicPr>
          <p:nvPr/>
        </p:nvPicPr>
        <p:blipFill rotWithShape="1">
          <a:blip r:embed="rId2"/>
          <a:srcRect r="2343"/>
          <a:stretch/>
        </p:blipFill>
        <p:spPr>
          <a:xfrm>
            <a:off x="611560" y="1493562"/>
            <a:ext cx="8136904" cy="308756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4"/>
          <a:srcRect l="26756" t="23422" r="26756" b="32281"/>
          <a:stretch/>
        </p:blipFill>
        <p:spPr>
          <a:xfrm>
            <a:off x="1619672" y="4858532"/>
            <a:ext cx="4104456" cy="1882836"/>
          </a:xfrm>
          <a:prstGeom prst="rect">
            <a:avLst/>
          </a:prstGeom>
          <a:ln>
            <a:noFill/>
          </a:ln>
          <a:effectLst>
            <a:softEdge rad="112500"/>
          </a:effectLst>
        </p:spPr>
      </p:pic>
    </p:spTree>
    <p:extLst>
      <p:ext uri="{BB962C8B-B14F-4D97-AF65-F5344CB8AC3E}">
        <p14:creationId xmlns:p14="http://schemas.microsoft.com/office/powerpoint/2010/main" val="2273343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27E2EF3-36D6-4821-B8ED-52538FC57128}"/>
              </a:ext>
            </a:extLst>
          </p:cNvPr>
          <p:cNvSpPr txBox="1"/>
          <p:nvPr/>
        </p:nvSpPr>
        <p:spPr>
          <a:xfrm>
            <a:off x="1547664" y="553237"/>
            <a:ext cx="4572000" cy="566950"/>
          </a:xfrm>
          <a:prstGeom prst="rect">
            <a:avLst/>
          </a:prstGeom>
          <a:noFill/>
        </p:spPr>
        <p:txBody>
          <a:bodyPr wrap="square">
            <a:spAutoFit/>
          </a:bodyPr>
          <a:lstStyle/>
          <a:p>
            <a:pPr>
              <a:lnSpc>
                <a:spcPct val="200000"/>
              </a:lnSpc>
              <a:spcAft>
                <a:spcPts val="1000"/>
              </a:spcAft>
            </a:pPr>
            <a:r>
              <a:rPr lang="es-EC" sz="1800" b="1" dirty="0" smtClean="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CATEGORÍA SUB 13</a:t>
            </a:r>
            <a:endParaRPr lang="es-EC"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xmlns="" id="{A302E618-6195-4993-8975-4363100259D9}"/>
              </a:ext>
            </a:extLst>
          </p:cNvPr>
          <p:cNvPicPr>
            <a:picLocks noChangeAspect="1"/>
          </p:cNvPicPr>
          <p:nvPr/>
        </p:nvPicPr>
        <p:blipFill>
          <a:blip r:embed="rId2"/>
          <a:stretch>
            <a:fillRect/>
          </a:stretch>
        </p:blipFill>
        <p:spPr>
          <a:xfrm>
            <a:off x="467544" y="1502007"/>
            <a:ext cx="8280920" cy="420946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864098"/>
            <a:ext cx="972084" cy="949278"/>
          </a:xfrm>
          <a:prstGeom prst="rect">
            <a:avLst/>
          </a:prstGeom>
          <a:ln>
            <a:noFill/>
          </a:ln>
          <a:effectLst>
            <a:softEdge rad="112500"/>
          </a:effectLst>
        </p:spPr>
      </p:pic>
    </p:spTree>
    <p:extLst>
      <p:ext uri="{BB962C8B-B14F-4D97-AF65-F5344CB8AC3E}">
        <p14:creationId xmlns:p14="http://schemas.microsoft.com/office/powerpoint/2010/main" val="2526705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EC1E3CF-0933-4224-B1EB-84B908682684}"/>
              </a:ext>
            </a:extLst>
          </p:cNvPr>
          <p:cNvSpPr txBox="1"/>
          <p:nvPr/>
        </p:nvSpPr>
        <p:spPr>
          <a:xfrm>
            <a:off x="1475656" y="795356"/>
            <a:ext cx="4572000" cy="369332"/>
          </a:xfrm>
          <a:prstGeom prst="rect">
            <a:avLst/>
          </a:prstGeom>
          <a:noFill/>
        </p:spPr>
        <p:txBody>
          <a:bodyPr wrap="square">
            <a:spAutoFit/>
          </a:bodyPr>
          <a:lstStyle/>
          <a:p>
            <a:r>
              <a:rPr lang="es-EC" sz="1800" b="1" dirty="0" smtClean="0">
                <a:solidFill>
                  <a:srgbClr val="C00000"/>
                </a:solidFill>
              </a:rPr>
              <a:t>CATEGORÍA SUB 14</a:t>
            </a:r>
            <a:endParaRPr lang="es-EC" sz="1800" b="1" dirty="0">
              <a:solidFill>
                <a:srgbClr val="C00000"/>
              </a:solidFill>
            </a:endParaRPr>
          </a:p>
        </p:txBody>
      </p:sp>
      <p:pic>
        <p:nvPicPr>
          <p:cNvPr id="4" name="Imagen 3">
            <a:extLst>
              <a:ext uri="{FF2B5EF4-FFF2-40B4-BE49-F238E27FC236}">
                <a16:creationId xmlns:a16="http://schemas.microsoft.com/office/drawing/2014/main" xmlns="" id="{7C167A4B-4FB1-4859-8C98-0F2DEAF02E0C}"/>
              </a:ext>
            </a:extLst>
          </p:cNvPr>
          <p:cNvPicPr>
            <a:picLocks noChangeAspect="1"/>
          </p:cNvPicPr>
          <p:nvPr/>
        </p:nvPicPr>
        <p:blipFill>
          <a:blip r:embed="rId2"/>
          <a:stretch>
            <a:fillRect/>
          </a:stretch>
        </p:blipFill>
        <p:spPr>
          <a:xfrm>
            <a:off x="467544" y="1628800"/>
            <a:ext cx="8424936" cy="396044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864098"/>
            <a:ext cx="972084" cy="949278"/>
          </a:xfrm>
          <a:prstGeom prst="rect">
            <a:avLst/>
          </a:prstGeom>
          <a:ln>
            <a:noFill/>
          </a:ln>
          <a:effectLst>
            <a:softEdge rad="112500"/>
          </a:effectLst>
        </p:spPr>
      </p:pic>
    </p:spTree>
    <p:extLst>
      <p:ext uri="{BB962C8B-B14F-4D97-AF65-F5344CB8AC3E}">
        <p14:creationId xmlns:p14="http://schemas.microsoft.com/office/powerpoint/2010/main" val="383958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B49DB2A-D50C-438B-B9B2-CF1CD56F0399}"/>
              </a:ext>
            </a:extLst>
          </p:cNvPr>
          <p:cNvSpPr txBox="1"/>
          <p:nvPr/>
        </p:nvSpPr>
        <p:spPr>
          <a:xfrm>
            <a:off x="179512" y="116632"/>
            <a:ext cx="8712968" cy="646331"/>
          </a:xfrm>
          <a:prstGeom prst="rect">
            <a:avLst/>
          </a:prstGeom>
          <a:noFill/>
        </p:spPr>
        <p:txBody>
          <a:bodyPr wrap="square">
            <a:spAutoFit/>
          </a:bodyPr>
          <a:lstStyle/>
          <a:p>
            <a:pPr>
              <a:spcBef>
                <a:spcPts val="200"/>
              </a:spcBef>
            </a:pPr>
            <a:r>
              <a:rPr lang="es-EC" sz="16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TEST TÉCNICO PARA MEDIR LA POTENCIA DEL SAQUE DE PORTERÍA DE MANO AÉREO O LARGO</a:t>
            </a:r>
            <a:r>
              <a:rPr lang="es-EC" sz="20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2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xmlns="" id="{5C0A4951-8211-4237-8E7B-2088D547569E}"/>
              </a:ext>
            </a:extLst>
          </p:cNvPr>
          <p:cNvPicPr>
            <a:picLocks noChangeAspect="1"/>
          </p:cNvPicPr>
          <p:nvPr/>
        </p:nvPicPr>
        <p:blipFill>
          <a:blip r:embed="rId2"/>
          <a:stretch>
            <a:fillRect/>
          </a:stretch>
        </p:blipFill>
        <p:spPr>
          <a:xfrm>
            <a:off x="319523" y="1394265"/>
            <a:ext cx="8432945" cy="333087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03648" y="821447"/>
            <a:ext cx="2188420" cy="338554"/>
          </a:xfrm>
          <a:prstGeom prst="rect">
            <a:avLst/>
          </a:prstGeom>
        </p:spPr>
        <p:txBody>
          <a:bodyPr wrap="none">
            <a:spAutoFit/>
          </a:bodyPr>
          <a:lstStyle/>
          <a:p>
            <a:pPr>
              <a:spcAft>
                <a:spcPts val="1000"/>
              </a:spcAft>
            </a:pPr>
            <a:r>
              <a:rPr lang="es-EC" sz="16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CATEGORÍA SUB 12</a:t>
            </a:r>
            <a:endParaRPr lang="es-EC"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4"/>
          <a:srcRect l="40039" t="23422" r="40038" b="37203"/>
          <a:stretch/>
        </p:blipFill>
        <p:spPr>
          <a:xfrm>
            <a:off x="1835696" y="4959408"/>
            <a:ext cx="3816424" cy="1897753"/>
          </a:xfrm>
          <a:prstGeom prst="rect">
            <a:avLst/>
          </a:prstGeom>
          <a:ln>
            <a:noFill/>
          </a:ln>
          <a:effectLst>
            <a:softEdge rad="112500"/>
          </a:effectLst>
        </p:spPr>
      </p:pic>
    </p:spTree>
    <p:extLst>
      <p:ext uri="{BB962C8B-B14F-4D97-AF65-F5344CB8AC3E}">
        <p14:creationId xmlns:p14="http://schemas.microsoft.com/office/powerpoint/2010/main" val="1191191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5F3463-7629-4060-91EF-DB162656AC15}"/>
              </a:ext>
            </a:extLst>
          </p:cNvPr>
          <p:cNvSpPr txBox="1"/>
          <p:nvPr/>
        </p:nvSpPr>
        <p:spPr>
          <a:xfrm>
            <a:off x="1475656" y="796062"/>
            <a:ext cx="4572000" cy="369332"/>
          </a:xfrm>
          <a:prstGeom prst="rect">
            <a:avLst/>
          </a:prstGeom>
          <a:noFill/>
        </p:spPr>
        <p:txBody>
          <a:bodyPr wrap="square">
            <a:spAutoFit/>
          </a:bodyPr>
          <a:lstStyle/>
          <a:p>
            <a:r>
              <a:rPr lang="es-EC" sz="1800" b="1" dirty="0" smtClean="0">
                <a:solidFill>
                  <a:srgbClr val="C00000"/>
                </a:solidFill>
              </a:rPr>
              <a:t>CATEGORÍA SUB 13</a:t>
            </a:r>
            <a:endParaRPr lang="es-EC" sz="1800" b="1" dirty="0">
              <a:solidFill>
                <a:srgbClr val="C00000"/>
              </a:solidFill>
            </a:endParaRPr>
          </a:p>
        </p:txBody>
      </p:sp>
      <p:pic>
        <p:nvPicPr>
          <p:cNvPr id="4" name="Imagen 3">
            <a:extLst>
              <a:ext uri="{FF2B5EF4-FFF2-40B4-BE49-F238E27FC236}">
                <a16:creationId xmlns:a16="http://schemas.microsoft.com/office/drawing/2014/main" xmlns="" id="{B9916C00-DB41-4B8C-AB27-DE3FF2446D21}"/>
              </a:ext>
            </a:extLst>
          </p:cNvPr>
          <p:cNvPicPr>
            <a:picLocks noChangeAspect="1"/>
          </p:cNvPicPr>
          <p:nvPr/>
        </p:nvPicPr>
        <p:blipFill>
          <a:blip r:embed="rId2"/>
          <a:stretch>
            <a:fillRect/>
          </a:stretch>
        </p:blipFill>
        <p:spPr>
          <a:xfrm>
            <a:off x="395536" y="1392571"/>
            <a:ext cx="8424936" cy="448869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949280"/>
            <a:ext cx="972084" cy="949278"/>
          </a:xfrm>
          <a:prstGeom prst="rect">
            <a:avLst/>
          </a:prstGeom>
          <a:ln>
            <a:noFill/>
          </a:ln>
          <a:effectLst>
            <a:softEdge rad="112500"/>
          </a:effectLst>
        </p:spPr>
      </p:pic>
    </p:spTree>
    <p:extLst>
      <p:ext uri="{BB962C8B-B14F-4D97-AF65-F5344CB8AC3E}">
        <p14:creationId xmlns:p14="http://schemas.microsoft.com/office/powerpoint/2010/main" val="2318944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BE297B5-AAFB-4079-9E73-FD76CA5E1CEC}"/>
              </a:ext>
            </a:extLst>
          </p:cNvPr>
          <p:cNvSpPr txBox="1"/>
          <p:nvPr/>
        </p:nvSpPr>
        <p:spPr>
          <a:xfrm>
            <a:off x="1475656" y="739058"/>
            <a:ext cx="6606480" cy="400110"/>
          </a:xfrm>
          <a:prstGeom prst="rect">
            <a:avLst/>
          </a:prstGeom>
          <a:noFill/>
        </p:spPr>
        <p:txBody>
          <a:bodyPr wrap="square">
            <a:spAutoFit/>
          </a:bodyPr>
          <a:lstStyle/>
          <a:p>
            <a:r>
              <a:rPr lang="es-EC" sz="2000" b="1" dirty="0" smtClean="0">
                <a:solidFill>
                  <a:srgbClr val="C00000"/>
                </a:solidFill>
              </a:rPr>
              <a:t>CATEGORÍA SUB 14</a:t>
            </a:r>
            <a:endParaRPr lang="es-EC" sz="2000" b="1" dirty="0">
              <a:solidFill>
                <a:srgbClr val="C00000"/>
              </a:solidFill>
            </a:endParaRPr>
          </a:p>
        </p:txBody>
      </p:sp>
      <p:pic>
        <p:nvPicPr>
          <p:cNvPr id="4" name="Imagen 3">
            <a:extLst>
              <a:ext uri="{FF2B5EF4-FFF2-40B4-BE49-F238E27FC236}">
                <a16:creationId xmlns:a16="http://schemas.microsoft.com/office/drawing/2014/main" xmlns="" id="{9BBDC625-7FBC-455C-AB3B-E0A2E3ACBD8E}"/>
              </a:ext>
            </a:extLst>
          </p:cNvPr>
          <p:cNvPicPr>
            <a:picLocks noChangeAspect="1"/>
          </p:cNvPicPr>
          <p:nvPr/>
        </p:nvPicPr>
        <p:blipFill>
          <a:blip r:embed="rId2"/>
          <a:stretch>
            <a:fillRect/>
          </a:stretch>
        </p:blipFill>
        <p:spPr>
          <a:xfrm>
            <a:off x="395536" y="1556793"/>
            <a:ext cx="8568952" cy="417646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864098"/>
            <a:ext cx="972084" cy="949278"/>
          </a:xfrm>
          <a:prstGeom prst="rect">
            <a:avLst/>
          </a:prstGeom>
          <a:ln>
            <a:noFill/>
          </a:ln>
          <a:effectLst>
            <a:softEdge rad="112500"/>
          </a:effectLst>
        </p:spPr>
      </p:pic>
    </p:spTree>
    <p:extLst>
      <p:ext uri="{BB962C8B-B14F-4D97-AF65-F5344CB8AC3E}">
        <p14:creationId xmlns:p14="http://schemas.microsoft.com/office/powerpoint/2010/main" val="3661169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6385373-639E-49F9-A71C-3ECE26F7D9B5}"/>
              </a:ext>
            </a:extLst>
          </p:cNvPr>
          <p:cNvSpPr txBox="1"/>
          <p:nvPr/>
        </p:nvSpPr>
        <p:spPr>
          <a:xfrm>
            <a:off x="1403648" y="345430"/>
            <a:ext cx="7200800" cy="923330"/>
          </a:xfrm>
          <a:prstGeom prst="rect">
            <a:avLst/>
          </a:prstGeom>
          <a:noFill/>
        </p:spPr>
        <p:txBody>
          <a:bodyPr wrap="square">
            <a:spAutoFit/>
          </a:bodyPr>
          <a:lstStyle/>
          <a:p>
            <a:r>
              <a:rPr lang="es-MX" sz="1800" b="1" dirty="0" smtClean="0">
                <a:solidFill>
                  <a:srgbClr val="C00000"/>
                </a:solidFill>
              </a:rPr>
              <a:t>TEST TÉCNICO PARA MEDIR LA PRECISIÓN DEL SAQUE CON PIE DE VOLEA.</a:t>
            </a:r>
          </a:p>
          <a:p>
            <a:r>
              <a:rPr lang="es-MX" sz="1800" b="1" dirty="0" smtClean="0">
                <a:solidFill>
                  <a:srgbClr val="C00000"/>
                </a:solidFill>
              </a:rPr>
              <a:t>CATEGORÍA SUB 12</a:t>
            </a:r>
            <a:endParaRPr lang="es-MX" sz="1800" b="1" dirty="0">
              <a:solidFill>
                <a:srgbClr val="C00000"/>
              </a:solidFill>
            </a:endParaRPr>
          </a:p>
        </p:txBody>
      </p:sp>
      <p:pic>
        <p:nvPicPr>
          <p:cNvPr id="4" name="Imagen 3">
            <a:extLst>
              <a:ext uri="{FF2B5EF4-FFF2-40B4-BE49-F238E27FC236}">
                <a16:creationId xmlns:a16="http://schemas.microsoft.com/office/drawing/2014/main" xmlns="" id="{CF755658-73D7-4D25-858F-E2430311E420}"/>
              </a:ext>
            </a:extLst>
          </p:cNvPr>
          <p:cNvPicPr>
            <a:picLocks noChangeAspect="1"/>
          </p:cNvPicPr>
          <p:nvPr/>
        </p:nvPicPr>
        <p:blipFill>
          <a:blip r:embed="rId2"/>
          <a:stretch>
            <a:fillRect/>
          </a:stretch>
        </p:blipFill>
        <p:spPr>
          <a:xfrm>
            <a:off x="407361" y="1556792"/>
            <a:ext cx="8208912" cy="424847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936106"/>
            <a:ext cx="972084" cy="949278"/>
          </a:xfrm>
          <a:prstGeom prst="rect">
            <a:avLst/>
          </a:prstGeom>
          <a:ln>
            <a:noFill/>
          </a:ln>
          <a:effectLst>
            <a:softEdge rad="112500"/>
          </a:effectLst>
        </p:spPr>
      </p:pic>
    </p:spTree>
    <p:extLst>
      <p:ext uri="{BB962C8B-B14F-4D97-AF65-F5344CB8AC3E}">
        <p14:creationId xmlns:p14="http://schemas.microsoft.com/office/powerpoint/2010/main" val="4045528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3F194B4-3AFB-4B20-BBFB-CA3F5B2ABE86}"/>
              </a:ext>
            </a:extLst>
          </p:cNvPr>
          <p:cNvSpPr txBox="1"/>
          <p:nvPr/>
        </p:nvSpPr>
        <p:spPr>
          <a:xfrm>
            <a:off x="1475656" y="764704"/>
            <a:ext cx="4572000" cy="400110"/>
          </a:xfrm>
          <a:prstGeom prst="rect">
            <a:avLst/>
          </a:prstGeom>
          <a:noFill/>
        </p:spPr>
        <p:txBody>
          <a:bodyPr wrap="square">
            <a:spAutoFit/>
          </a:bodyPr>
          <a:lstStyle/>
          <a:p>
            <a:r>
              <a:rPr lang="es-EC" sz="2000" b="1" dirty="0" smtClean="0">
                <a:solidFill>
                  <a:srgbClr val="C00000"/>
                </a:solidFill>
              </a:rPr>
              <a:t>CATEGORÍA SUB 13</a:t>
            </a:r>
            <a:endParaRPr lang="es-EC" sz="2000" b="1" dirty="0">
              <a:solidFill>
                <a:srgbClr val="C00000"/>
              </a:solidFill>
            </a:endParaRPr>
          </a:p>
        </p:txBody>
      </p:sp>
      <p:pic>
        <p:nvPicPr>
          <p:cNvPr id="4" name="Imagen 3">
            <a:extLst>
              <a:ext uri="{FF2B5EF4-FFF2-40B4-BE49-F238E27FC236}">
                <a16:creationId xmlns:a16="http://schemas.microsoft.com/office/drawing/2014/main" xmlns="" id="{CFD9850C-0B5E-4F2D-9ED5-A482A28F3F7A}"/>
              </a:ext>
            </a:extLst>
          </p:cNvPr>
          <p:cNvPicPr>
            <a:picLocks noChangeAspect="1"/>
          </p:cNvPicPr>
          <p:nvPr/>
        </p:nvPicPr>
        <p:blipFill rotWithShape="1">
          <a:blip r:embed="rId2"/>
          <a:srcRect l="-1416" r="1416" b="7692"/>
          <a:stretch/>
        </p:blipFill>
        <p:spPr>
          <a:xfrm>
            <a:off x="323528" y="1556792"/>
            <a:ext cx="8280920" cy="410445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877272"/>
            <a:ext cx="972084" cy="949278"/>
          </a:xfrm>
          <a:prstGeom prst="rect">
            <a:avLst/>
          </a:prstGeom>
          <a:ln>
            <a:noFill/>
          </a:ln>
          <a:effectLst>
            <a:softEdge rad="112500"/>
          </a:effectLst>
        </p:spPr>
      </p:pic>
      <p:sp>
        <p:nvSpPr>
          <p:cNvPr id="2" name="CuadroTexto 1"/>
          <p:cNvSpPr txBox="1"/>
          <p:nvPr/>
        </p:nvSpPr>
        <p:spPr>
          <a:xfrm>
            <a:off x="5796136" y="3424354"/>
            <a:ext cx="1512168"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dirty="0" smtClean="0"/>
              <a:t>puntos</a:t>
            </a:r>
            <a:endParaRPr lang="es-EC" sz="1600" dirty="0"/>
          </a:p>
        </p:txBody>
      </p:sp>
    </p:spTree>
    <p:extLst>
      <p:ext uri="{BB962C8B-B14F-4D97-AF65-F5344CB8AC3E}">
        <p14:creationId xmlns:p14="http://schemas.microsoft.com/office/powerpoint/2010/main" val="657332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96FB58F-C198-4CFD-8C5E-346230C5B04E}"/>
              </a:ext>
            </a:extLst>
          </p:cNvPr>
          <p:cNvSpPr txBox="1"/>
          <p:nvPr/>
        </p:nvSpPr>
        <p:spPr>
          <a:xfrm>
            <a:off x="1361669" y="763704"/>
            <a:ext cx="4572000" cy="400110"/>
          </a:xfrm>
          <a:prstGeom prst="rect">
            <a:avLst/>
          </a:prstGeom>
          <a:noFill/>
        </p:spPr>
        <p:txBody>
          <a:bodyPr wrap="square">
            <a:spAutoFit/>
          </a:bodyPr>
          <a:lstStyle/>
          <a:p>
            <a:r>
              <a:rPr lang="es-EC" sz="2000" b="1" dirty="0" smtClean="0">
                <a:solidFill>
                  <a:srgbClr val="C00000"/>
                </a:solidFill>
              </a:rPr>
              <a:t>CATEGORÍA SUB 14</a:t>
            </a:r>
            <a:endParaRPr lang="es-EC" sz="2000" b="1" dirty="0">
              <a:solidFill>
                <a:srgbClr val="C00000"/>
              </a:solidFill>
            </a:endParaRPr>
          </a:p>
        </p:txBody>
      </p:sp>
      <p:pic>
        <p:nvPicPr>
          <p:cNvPr id="4" name="Imagen 3">
            <a:extLst>
              <a:ext uri="{FF2B5EF4-FFF2-40B4-BE49-F238E27FC236}">
                <a16:creationId xmlns:a16="http://schemas.microsoft.com/office/drawing/2014/main" xmlns="" id="{5F310B1A-813A-4387-9BB8-561F11368C8E}"/>
              </a:ext>
            </a:extLst>
          </p:cNvPr>
          <p:cNvPicPr>
            <a:picLocks noChangeAspect="1"/>
          </p:cNvPicPr>
          <p:nvPr/>
        </p:nvPicPr>
        <p:blipFill rotWithShape="1">
          <a:blip r:embed="rId2"/>
          <a:srcRect r="1724" b="6218"/>
          <a:stretch/>
        </p:blipFill>
        <p:spPr>
          <a:xfrm>
            <a:off x="395536" y="1460580"/>
            <a:ext cx="8208912" cy="412866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215540" y="5864098"/>
            <a:ext cx="972084" cy="949278"/>
          </a:xfrm>
          <a:prstGeom prst="rect">
            <a:avLst/>
          </a:prstGeom>
          <a:ln>
            <a:noFill/>
          </a:ln>
          <a:effectLst>
            <a:softEdge rad="112500"/>
          </a:effectLst>
        </p:spPr>
      </p:pic>
    </p:spTree>
    <p:extLst>
      <p:ext uri="{BB962C8B-B14F-4D97-AF65-F5344CB8AC3E}">
        <p14:creationId xmlns:p14="http://schemas.microsoft.com/office/powerpoint/2010/main" val="1637286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1C499C8-4E99-408D-8938-537BAE8DB15A}"/>
              </a:ext>
            </a:extLst>
          </p:cNvPr>
          <p:cNvSpPr txBox="1"/>
          <p:nvPr/>
        </p:nvSpPr>
        <p:spPr>
          <a:xfrm>
            <a:off x="539552" y="404664"/>
            <a:ext cx="8784976" cy="1754326"/>
          </a:xfrm>
          <a:prstGeom prst="rect">
            <a:avLst/>
          </a:prstGeom>
          <a:noFill/>
        </p:spPr>
        <p:txBody>
          <a:bodyPr wrap="square">
            <a:spAutoFit/>
          </a:bodyPr>
          <a:lstStyle/>
          <a:p>
            <a:pPr algn="ctr"/>
            <a:r>
              <a:rPr lang="es-MX" sz="3600" b="1" dirty="0">
                <a:solidFill>
                  <a:srgbClr val="C00000"/>
                </a:solidFill>
              </a:rPr>
              <a:t>Formulación problema de investigación</a:t>
            </a:r>
          </a:p>
          <a:p>
            <a:pPr algn="ctr"/>
            <a:endParaRPr lang="es-MX" sz="3600" b="1" dirty="0"/>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95536" y="1772816"/>
            <a:ext cx="8280920" cy="1200329"/>
          </a:xfrm>
          <a:prstGeom prst="rect">
            <a:avLst/>
          </a:prstGeom>
        </p:spPr>
        <p:txBody>
          <a:bodyPr wrap="square">
            <a:spAutoFit/>
          </a:bodyPr>
          <a:lstStyle/>
          <a:p>
            <a:pPr algn="just"/>
            <a:r>
              <a:rPr lang="es-MX" sz="2400" dirty="0"/>
              <a:t>¿Cómo incide la capacidad de diferenciación en la efectividad de los saques de portería en arqueros de la escuela especializada formativa de futbol los Cracks?</a:t>
            </a:r>
          </a:p>
        </p:txBody>
      </p:sp>
      <p:pic>
        <p:nvPicPr>
          <p:cNvPr id="5" name="Imagen 4"/>
          <p:cNvPicPr>
            <a:picLocks noChangeAspect="1"/>
          </p:cNvPicPr>
          <p:nvPr/>
        </p:nvPicPr>
        <p:blipFill>
          <a:blip r:embed="rId3"/>
          <a:stretch>
            <a:fillRect/>
          </a:stretch>
        </p:blipFill>
        <p:spPr>
          <a:xfrm>
            <a:off x="1259632" y="3068960"/>
            <a:ext cx="4291954" cy="3198937"/>
          </a:xfrm>
          <a:prstGeom prst="rect">
            <a:avLst/>
          </a:prstGeom>
          <a:ln>
            <a:noFill/>
          </a:ln>
          <a:effectLst>
            <a:softEdge rad="112500"/>
          </a:effectLst>
        </p:spPr>
      </p:pic>
    </p:spTree>
    <p:extLst>
      <p:ext uri="{BB962C8B-B14F-4D97-AF65-F5344CB8AC3E}">
        <p14:creationId xmlns:p14="http://schemas.microsoft.com/office/powerpoint/2010/main" val="162012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9EB1024-8545-44B4-AB59-112D19DBC054}"/>
              </a:ext>
            </a:extLst>
          </p:cNvPr>
          <p:cNvSpPr txBox="1"/>
          <p:nvPr/>
        </p:nvSpPr>
        <p:spPr>
          <a:xfrm>
            <a:off x="139873" y="116632"/>
            <a:ext cx="8640960" cy="584775"/>
          </a:xfrm>
          <a:prstGeom prst="rect">
            <a:avLst/>
          </a:prstGeom>
          <a:noFill/>
        </p:spPr>
        <p:txBody>
          <a:bodyPr wrap="square">
            <a:spAutoFit/>
          </a:bodyPr>
          <a:lstStyle/>
          <a:p>
            <a:r>
              <a:rPr lang="es-MX" sz="1600" b="1" dirty="0" smtClean="0">
                <a:solidFill>
                  <a:srgbClr val="C00000"/>
                </a:solidFill>
              </a:rPr>
              <a:t>TEST TÉCNICO PARA MEDIR LA PRECISIÓN DEL SAQUE DE PORTERÍA DE MANO AÉREO O LARGO.</a:t>
            </a:r>
          </a:p>
        </p:txBody>
      </p:sp>
      <p:pic>
        <p:nvPicPr>
          <p:cNvPr id="4" name="Imagen 3">
            <a:extLst>
              <a:ext uri="{FF2B5EF4-FFF2-40B4-BE49-F238E27FC236}">
                <a16:creationId xmlns:a16="http://schemas.microsoft.com/office/drawing/2014/main" xmlns="" id="{809A59C2-D00A-41E8-A550-13B10080F988}"/>
              </a:ext>
            </a:extLst>
          </p:cNvPr>
          <p:cNvPicPr>
            <a:picLocks noChangeAspect="1"/>
          </p:cNvPicPr>
          <p:nvPr/>
        </p:nvPicPr>
        <p:blipFill>
          <a:blip r:embed="rId2"/>
          <a:stretch>
            <a:fillRect/>
          </a:stretch>
        </p:blipFill>
        <p:spPr>
          <a:xfrm>
            <a:off x="499913" y="1484784"/>
            <a:ext cx="8280920" cy="410445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03648" y="848847"/>
            <a:ext cx="2188420" cy="338554"/>
          </a:xfrm>
          <a:prstGeom prst="rect">
            <a:avLst/>
          </a:prstGeom>
        </p:spPr>
        <p:txBody>
          <a:bodyPr wrap="none">
            <a:spAutoFit/>
          </a:bodyPr>
          <a:lstStyle/>
          <a:p>
            <a:r>
              <a:rPr lang="es-MX" sz="1600" b="1" dirty="0">
                <a:solidFill>
                  <a:srgbClr val="C00000"/>
                </a:solidFill>
              </a:rPr>
              <a:t>CATEGORÍA SUB 12</a:t>
            </a:r>
          </a:p>
        </p:txBody>
      </p:sp>
      <p:pic>
        <p:nvPicPr>
          <p:cNvPr id="6" name="Imagen 5"/>
          <p:cNvPicPr>
            <a:picLocks noChangeAspect="1"/>
          </p:cNvPicPr>
          <p:nvPr/>
        </p:nvPicPr>
        <p:blipFill>
          <a:blip r:embed="rId4"/>
          <a:stretch>
            <a:fillRect/>
          </a:stretch>
        </p:blipFill>
        <p:spPr>
          <a:xfrm>
            <a:off x="215540" y="5864098"/>
            <a:ext cx="972084" cy="949278"/>
          </a:xfrm>
          <a:prstGeom prst="rect">
            <a:avLst/>
          </a:prstGeom>
          <a:ln>
            <a:noFill/>
          </a:ln>
          <a:effectLst>
            <a:softEdge rad="112500"/>
          </a:effectLst>
        </p:spPr>
      </p:pic>
    </p:spTree>
    <p:extLst>
      <p:ext uri="{BB962C8B-B14F-4D97-AF65-F5344CB8AC3E}">
        <p14:creationId xmlns:p14="http://schemas.microsoft.com/office/powerpoint/2010/main" val="4044459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6362C6F-219C-49FD-BB93-2F2416A3AB03}"/>
              </a:ext>
            </a:extLst>
          </p:cNvPr>
          <p:cNvSpPr txBox="1"/>
          <p:nvPr/>
        </p:nvSpPr>
        <p:spPr>
          <a:xfrm>
            <a:off x="1475656" y="780673"/>
            <a:ext cx="4572000" cy="400110"/>
          </a:xfrm>
          <a:prstGeom prst="rect">
            <a:avLst/>
          </a:prstGeom>
          <a:noFill/>
        </p:spPr>
        <p:txBody>
          <a:bodyPr wrap="square">
            <a:spAutoFit/>
          </a:bodyPr>
          <a:lstStyle/>
          <a:p>
            <a:r>
              <a:rPr lang="es-EC" sz="2000" b="1" dirty="0" smtClean="0">
                <a:solidFill>
                  <a:srgbClr val="C00000"/>
                </a:solidFill>
              </a:rPr>
              <a:t>CATEGORÍA SUB 13</a:t>
            </a:r>
            <a:endParaRPr lang="es-EC" sz="2000" b="1" dirty="0">
              <a:solidFill>
                <a:srgbClr val="C00000"/>
              </a:solidFill>
            </a:endParaRPr>
          </a:p>
        </p:txBody>
      </p:sp>
      <p:pic>
        <p:nvPicPr>
          <p:cNvPr id="4" name="Imagen 3">
            <a:extLst>
              <a:ext uri="{FF2B5EF4-FFF2-40B4-BE49-F238E27FC236}">
                <a16:creationId xmlns:a16="http://schemas.microsoft.com/office/drawing/2014/main" xmlns="" id="{3691AE6C-97F4-40ED-B89E-4553ACCD5144}"/>
              </a:ext>
            </a:extLst>
          </p:cNvPr>
          <p:cNvPicPr>
            <a:picLocks noChangeAspect="1"/>
          </p:cNvPicPr>
          <p:nvPr/>
        </p:nvPicPr>
        <p:blipFill rotWithShape="1">
          <a:blip r:embed="rId2"/>
          <a:srcRect r="870" b="6367"/>
          <a:stretch/>
        </p:blipFill>
        <p:spPr>
          <a:xfrm>
            <a:off x="467544" y="1570104"/>
            <a:ext cx="8208912" cy="401913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215540" y="5877272"/>
            <a:ext cx="972084" cy="949278"/>
          </a:xfrm>
          <a:prstGeom prst="rect">
            <a:avLst/>
          </a:prstGeom>
          <a:ln>
            <a:noFill/>
          </a:ln>
          <a:effectLst>
            <a:softEdge rad="112500"/>
          </a:effectLst>
        </p:spPr>
      </p:pic>
    </p:spTree>
    <p:extLst>
      <p:ext uri="{BB962C8B-B14F-4D97-AF65-F5344CB8AC3E}">
        <p14:creationId xmlns:p14="http://schemas.microsoft.com/office/powerpoint/2010/main" val="2851556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C45A5F9-73B0-4731-B063-AEAB051664F3}"/>
              </a:ext>
            </a:extLst>
          </p:cNvPr>
          <p:cNvSpPr txBox="1"/>
          <p:nvPr/>
        </p:nvSpPr>
        <p:spPr>
          <a:xfrm>
            <a:off x="1547664" y="739785"/>
            <a:ext cx="4572000" cy="400110"/>
          </a:xfrm>
          <a:prstGeom prst="rect">
            <a:avLst/>
          </a:prstGeom>
          <a:noFill/>
        </p:spPr>
        <p:txBody>
          <a:bodyPr wrap="square">
            <a:spAutoFit/>
          </a:bodyPr>
          <a:lstStyle/>
          <a:p>
            <a:r>
              <a:rPr lang="es-EC" sz="2000" b="1" dirty="0" smtClean="0">
                <a:solidFill>
                  <a:srgbClr val="C00000"/>
                </a:solidFill>
              </a:rPr>
              <a:t>CATEGORÍA SUB 14</a:t>
            </a:r>
            <a:endParaRPr lang="es-EC" sz="2000" b="1" dirty="0">
              <a:solidFill>
                <a:srgbClr val="C00000"/>
              </a:solidFill>
            </a:endParaRPr>
          </a:p>
        </p:txBody>
      </p:sp>
      <p:pic>
        <p:nvPicPr>
          <p:cNvPr id="4" name="Imagen 3">
            <a:extLst>
              <a:ext uri="{FF2B5EF4-FFF2-40B4-BE49-F238E27FC236}">
                <a16:creationId xmlns:a16="http://schemas.microsoft.com/office/drawing/2014/main" xmlns="" id="{13E0086B-3B72-4A87-A8A8-80E8D6A81249}"/>
              </a:ext>
            </a:extLst>
          </p:cNvPr>
          <p:cNvPicPr>
            <a:picLocks noChangeAspect="1"/>
          </p:cNvPicPr>
          <p:nvPr/>
        </p:nvPicPr>
        <p:blipFill rotWithShape="1">
          <a:blip r:embed="rId2"/>
          <a:srcRect r="1724" b="2937"/>
          <a:stretch/>
        </p:blipFill>
        <p:spPr>
          <a:xfrm>
            <a:off x="467544" y="1527684"/>
            <a:ext cx="8208912" cy="420557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179512" y="5877272"/>
            <a:ext cx="972084" cy="949278"/>
          </a:xfrm>
          <a:prstGeom prst="rect">
            <a:avLst/>
          </a:prstGeom>
          <a:ln>
            <a:noFill/>
          </a:ln>
          <a:effectLst>
            <a:softEdge rad="112500"/>
          </a:effectLst>
        </p:spPr>
      </p:pic>
    </p:spTree>
    <p:extLst>
      <p:ext uri="{BB962C8B-B14F-4D97-AF65-F5344CB8AC3E}">
        <p14:creationId xmlns:p14="http://schemas.microsoft.com/office/powerpoint/2010/main" val="841300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E73D0ED-C1DD-40B4-9328-CD904EE6507F}"/>
              </a:ext>
            </a:extLst>
          </p:cNvPr>
          <p:cNvSpPr txBox="1"/>
          <p:nvPr/>
        </p:nvSpPr>
        <p:spPr>
          <a:xfrm>
            <a:off x="2843808" y="692696"/>
            <a:ext cx="3528392" cy="584775"/>
          </a:xfrm>
          <a:prstGeom prst="rect">
            <a:avLst/>
          </a:prstGeom>
          <a:noFill/>
        </p:spPr>
        <p:txBody>
          <a:bodyPr wrap="square">
            <a:spAutoFit/>
          </a:bodyPr>
          <a:lstStyle/>
          <a:p>
            <a:pPr algn="just"/>
            <a:r>
              <a:rPr lang="es-MX" sz="3200" b="1" dirty="0" smtClean="0">
                <a:solidFill>
                  <a:srgbClr val="C00000"/>
                </a:solidFill>
              </a:rPr>
              <a:t>CONCLUSIONES</a:t>
            </a:r>
            <a:endParaRPr lang="es-MX" sz="3200" b="1" dirty="0">
              <a:solidFill>
                <a:srgbClr val="C00000"/>
              </a:solidFill>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51520" y="1700808"/>
            <a:ext cx="8424936"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tabLst>
                <a:tab pos="266700" algn="l"/>
              </a:tabLst>
            </a:pPr>
            <a:r>
              <a:rPr lang="es-MX" sz="2000" dirty="0"/>
              <a:t>Los saques de portería ya sean estos en movimiento a pie firme o saque de puntapié en tiro libre desde el área de meta siempre han constituido un factor deficiente por parte de los porteros de las diferentes categorías de club</a:t>
            </a:r>
          </a:p>
          <a:p>
            <a:pPr marL="266700" indent="-266700" algn="just">
              <a:tabLst>
                <a:tab pos="266700" algn="l"/>
              </a:tabLst>
            </a:pPr>
            <a:endParaRPr lang="es-MX" sz="2000" dirty="0"/>
          </a:p>
          <a:p>
            <a:pPr marL="266700" indent="-266700" algn="just">
              <a:tabLst>
                <a:tab pos="266700" algn="l"/>
              </a:tabLst>
            </a:pPr>
            <a:r>
              <a:rPr lang="es-MX" sz="2000" dirty="0"/>
              <a:t>•	La coordinación en general se la define por la sucesión de acciones dadas por un tipo de estímulo que este le permitirá realizar una acción en caso del futbol física o técnica, el entrenamiento de esta capacidad mejoró e incremento la eficiencia motriz mediante la comunicación entre el sistema nervioso central y los músculos involucrados en los movimientos.</a:t>
            </a:r>
          </a:p>
        </p:txBody>
      </p:sp>
      <p:pic>
        <p:nvPicPr>
          <p:cNvPr id="5" name="Imagen 4"/>
          <p:cNvPicPr>
            <a:picLocks noChangeAspect="1"/>
          </p:cNvPicPr>
          <p:nvPr/>
        </p:nvPicPr>
        <p:blipFill>
          <a:blip r:embed="rId3"/>
          <a:stretch>
            <a:fillRect/>
          </a:stretch>
        </p:blipFill>
        <p:spPr>
          <a:xfrm>
            <a:off x="251520" y="5846878"/>
            <a:ext cx="972084" cy="949278"/>
          </a:xfrm>
          <a:prstGeom prst="rect">
            <a:avLst/>
          </a:prstGeom>
          <a:ln>
            <a:noFill/>
          </a:ln>
          <a:effectLst>
            <a:softEdge rad="112500"/>
          </a:effectLst>
        </p:spPr>
      </p:pic>
    </p:spTree>
    <p:extLst>
      <p:ext uri="{BB962C8B-B14F-4D97-AF65-F5344CB8AC3E}">
        <p14:creationId xmlns:p14="http://schemas.microsoft.com/office/powerpoint/2010/main" val="17663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0E73D0ED-C1DD-40B4-9328-CD904EE6507F}"/>
              </a:ext>
            </a:extLst>
          </p:cNvPr>
          <p:cNvSpPr txBox="1"/>
          <p:nvPr/>
        </p:nvSpPr>
        <p:spPr>
          <a:xfrm>
            <a:off x="3059832" y="188640"/>
            <a:ext cx="3528392" cy="584775"/>
          </a:xfrm>
          <a:prstGeom prst="rect">
            <a:avLst/>
          </a:prstGeom>
          <a:noFill/>
        </p:spPr>
        <p:txBody>
          <a:bodyPr wrap="square">
            <a:spAutoFit/>
          </a:bodyPr>
          <a:lstStyle/>
          <a:p>
            <a:pPr algn="just"/>
            <a:r>
              <a:rPr lang="es-MX" sz="3200" b="1" dirty="0" smtClean="0">
                <a:solidFill>
                  <a:srgbClr val="C00000"/>
                </a:solidFill>
              </a:rPr>
              <a:t>CONCLUSIONES</a:t>
            </a:r>
            <a:endParaRPr lang="es-MX" sz="3200" b="1" dirty="0">
              <a:solidFill>
                <a:srgbClr val="C00000"/>
              </a:solidFill>
            </a:endParaRPr>
          </a:p>
        </p:txBody>
      </p:sp>
      <p:sp>
        <p:nvSpPr>
          <p:cNvPr id="6" name="CuadroTexto 5">
            <a:extLst>
              <a:ext uri="{FF2B5EF4-FFF2-40B4-BE49-F238E27FC236}">
                <a16:creationId xmlns:a16="http://schemas.microsoft.com/office/drawing/2014/main" xmlns="" id="{21BF113B-ADD2-4F14-A8D4-32BCBA806848}"/>
              </a:ext>
            </a:extLst>
          </p:cNvPr>
          <p:cNvSpPr txBox="1"/>
          <p:nvPr/>
        </p:nvSpPr>
        <p:spPr>
          <a:xfrm>
            <a:off x="251520" y="1628800"/>
            <a:ext cx="8784976"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66700" indent="-266700" algn="just" defTabSz="266700"/>
            <a:r>
              <a:rPr lang="es-MX" sz="1200" dirty="0"/>
              <a:t>•	</a:t>
            </a:r>
            <a:r>
              <a:rPr lang="es-MX" sz="1800" dirty="0"/>
              <a:t>El mejoramiento de la capacidad coordinativa de diferenciación es sin dudad la base para lograr un excelente aprendizaje motriz y adquisición de las diferentes técnicas de saque de portería y contribuyo a mejorar el desempeño individual y colectivamente en la práctica de este deporte.</a:t>
            </a:r>
          </a:p>
          <a:p>
            <a:pPr marL="266700" indent="-266700" algn="just" defTabSz="266700"/>
            <a:endParaRPr lang="es-MX" sz="1800" dirty="0"/>
          </a:p>
          <a:p>
            <a:pPr marL="266700" indent="-266700" algn="just" defTabSz="266700"/>
            <a:r>
              <a:rPr lang="es-MX" sz="1800" dirty="0"/>
              <a:t>•	Se convierte en una capacidad importante dentro del futbol ya que permitió expresar una gran precisión y economía entre las diversas fases parciales del movimiento o entre los movimientos de diferentes partes del cuerpo, lo que permitió tener una relación entre la precisión y potencia adecuada para la ejecución de los diferentes tipos de saque de portería</a:t>
            </a:r>
            <a:r>
              <a:rPr lang="es-MX" sz="1800" dirty="0" smtClean="0"/>
              <a:t>.</a:t>
            </a:r>
            <a:endParaRPr lang="es-MX" sz="1800" dirty="0"/>
          </a:p>
        </p:txBody>
      </p:sp>
      <p:pic>
        <p:nvPicPr>
          <p:cNvPr id="7" name="Imagen 6"/>
          <p:cNvPicPr>
            <a:picLocks noChangeAspect="1"/>
          </p:cNvPicPr>
          <p:nvPr/>
        </p:nvPicPr>
        <p:blipFill>
          <a:blip r:embed="rId3"/>
          <a:stretch>
            <a:fillRect/>
          </a:stretch>
        </p:blipFill>
        <p:spPr>
          <a:xfrm>
            <a:off x="251520" y="5846878"/>
            <a:ext cx="972084" cy="949278"/>
          </a:xfrm>
          <a:prstGeom prst="rect">
            <a:avLst/>
          </a:prstGeom>
          <a:ln>
            <a:noFill/>
          </a:ln>
          <a:effectLst>
            <a:softEdge rad="112500"/>
          </a:effectLst>
        </p:spPr>
      </p:pic>
    </p:spTree>
    <p:extLst>
      <p:ext uri="{BB962C8B-B14F-4D97-AF65-F5344CB8AC3E}">
        <p14:creationId xmlns:p14="http://schemas.microsoft.com/office/powerpoint/2010/main" val="203590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A048361-90D0-451A-9C80-E5D8B849CDFC}"/>
              </a:ext>
            </a:extLst>
          </p:cNvPr>
          <p:cNvSpPr txBox="1"/>
          <p:nvPr/>
        </p:nvSpPr>
        <p:spPr>
          <a:xfrm>
            <a:off x="251520" y="2132856"/>
            <a:ext cx="8784976"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66700" indent="-266700" algn="just"/>
            <a:r>
              <a:rPr lang="es-MX" sz="1600" dirty="0" smtClean="0"/>
              <a:t>•</a:t>
            </a:r>
            <a:r>
              <a:rPr lang="es-MX" sz="1600" dirty="0"/>
              <a:t>	La correlación es significativa en todos los test comparados lo que nos da en el nivel 0,01 (bilateral) correlación positiva fuerte. Si mejora la capacidad de diferenciación mejora la precisión del saque de portería de mano aéreo o largo.</a:t>
            </a:r>
          </a:p>
          <a:p>
            <a:pPr marL="266700" indent="-266700" algn="just"/>
            <a:endParaRPr lang="es-MX" sz="1600" dirty="0"/>
          </a:p>
          <a:p>
            <a:pPr marL="266700" indent="-266700" algn="just"/>
            <a:r>
              <a:rPr lang="es-MX" sz="1600" dirty="0"/>
              <a:t>•	En los test aplicados el p valor siempre fue menor a 0,05, lo que significa que se rechaza la hipótesis nula y se acepta la hipótesis de trabajo Hi: El desarrollo de la capacidad coordinativa de diferenciación mejora   los saques de portería en arqueros de la escuela especializada formativa de futbol los Cracks</a:t>
            </a: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0E73D0ED-C1DD-40B4-9328-CD904EE6507F}"/>
              </a:ext>
            </a:extLst>
          </p:cNvPr>
          <p:cNvSpPr txBox="1"/>
          <p:nvPr/>
        </p:nvSpPr>
        <p:spPr>
          <a:xfrm>
            <a:off x="3059832" y="188640"/>
            <a:ext cx="3528392" cy="584775"/>
          </a:xfrm>
          <a:prstGeom prst="rect">
            <a:avLst/>
          </a:prstGeom>
          <a:noFill/>
        </p:spPr>
        <p:txBody>
          <a:bodyPr wrap="square">
            <a:spAutoFit/>
          </a:bodyPr>
          <a:lstStyle/>
          <a:p>
            <a:pPr algn="just"/>
            <a:r>
              <a:rPr lang="es-MX" sz="3200" b="1" dirty="0" smtClean="0">
                <a:solidFill>
                  <a:srgbClr val="C00000"/>
                </a:solidFill>
              </a:rPr>
              <a:t>CONCLUSIONES</a:t>
            </a:r>
            <a:endParaRPr lang="es-MX" sz="3200" b="1" dirty="0">
              <a:solidFill>
                <a:srgbClr val="C00000"/>
              </a:solidFill>
            </a:endParaRPr>
          </a:p>
        </p:txBody>
      </p:sp>
      <p:pic>
        <p:nvPicPr>
          <p:cNvPr id="6" name="Imagen 5"/>
          <p:cNvPicPr>
            <a:picLocks noChangeAspect="1"/>
          </p:cNvPicPr>
          <p:nvPr/>
        </p:nvPicPr>
        <p:blipFill>
          <a:blip r:embed="rId3"/>
          <a:stretch>
            <a:fillRect/>
          </a:stretch>
        </p:blipFill>
        <p:spPr>
          <a:xfrm>
            <a:off x="251520" y="5846878"/>
            <a:ext cx="972084" cy="949278"/>
          </a:xfrm>
          <a:prstGeom prst="rect">
            <a:avLst/>
          </a:prstGeom>
          <a:ln>
            <a:noFill/>
          </a:ln>
          <a:effectLst>
            <a:softEdge rad="112500"/>
          </a:effectLst>
        </p:spPr>
      </p:pic>
    </p:spTree>
    <p:extLst>
      <p:ext uri="{BB962C8B-B14F-4D97-AF65-F5344CB8AC3E}">
        <p14:creationId xmlns:p14="http://schemas.microsoft.com/office/powerpoint/2010/main" val="272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5C9D93C-C516-4717-9AAD-26755A423D9D}"/>
              </a:ext>
            </a:extLst>
          </p:cNvPr>
          <p:cNvSpPr txBox="1"/>
          <p:nvPr/>
        </p:nvSpPr>
        <p:spPr>
          <a:xfrm>
            <a:off x="2555776" y="582653"/>
            <a:ext cx="3960440" cy="523220"/>
          </a:xfrm>
          <a:prstGeom prst="rect">
            <a:avLst/>
          </a:prstGeom>
          <a:noFill/>
        </p:spPr>
        <p:txBody>
          <a:bodyPr wrap="square">
            <a:spAutoFit/>
          </a:bodyPr>
          <a:lstStyle/>
          <a:p>
            <a:pPr marL="171450" indent="-171450" algn="ctr"/>
            <a:r>
              <a:rPr lang="es-MX" sz="2800" b="1" dirty="0" smtClean="0">
                <a:solidFill>
                  <a:srgbClr val="C00000"/>
                </a:solidFill>
              </a:rPr>
              <a:t>RECOMENDACIONES</a:t>
            </a: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03548" y="1916832"/>
            <a:ext cx="8064896"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1450" indent="-171450" algn="just"/>
            <a:r>
              <a:rPr lang="es-MX" sz="2000" dirty="0"/>
              <a:t>•	Realizar un análisis técnico táctico de la efectividad de los saques de portería ya que sin dudad estos contribuyen significativamente en el juego ofensivo.</a:t>
            </a:r>
          </a:p>
          <a:p>
            <a:pPr marL="171450" indent="-171450" algn="just"/>
            <a:endParaRPr lang="es-MX" sz="2000" dirty="0"/>
          </a:p>
          <a:p>
            <a:pPr marL="171450" indent="-171450" algn="just"/>
            <a:r>
              <a:rPr lang="es-MX" sz="2000" dirty="0"/>
              <a:t>•	Mejorar en todos los aspectos las capacidades coordinativas ya que estas contribuyen a la adquisición de nuevas técnicas en el futbol necesarias para el desenvolvimiento dentro de las diferentes competiciones.</a:t>
            </a:r>
          </a:p>
        </p:txBody>
      </p:sp>
      <p:pic>
        <p:nvPicPr>
          <p:cNvPr id="5" name="Imagen 4"/>
          <p:cNvPicPr>
            <a:picLocks noChangeAspect="1"/>
          </p:cNvPicPr>
          <p:nvPr/>
        </p:nvPicPr>
        <p:blipFill>
          <a:blip r:embed="rId3"/>
          <a:stretch>
            <a:fillRect/>
          </a:stretch>
        </p:blipFill>
        <p:spPr>
          <a:xfrm>
            <a:off x="251520" y="5846878"/>
            <a:ext cx="972084" cy="949278"/>
          </a:xfrm>
          <a:prstGeom prst="rect">
            <a:avLst/>
          </a:prstGeom>
          <a:ln>
            <a:noFill/>
          </a:ln>
          <a:effectLst>
            <a:softEdge rad="112500"/>
          </a:effectLst>
        </p:spPr>
      </p:pic>
    </p:spTree>
    <p:extLst>
      <p:ext uri="{BB962C8B-B14F-4D97-AF65-F5344CB8AC3E}">
        <p14:creationId xmlns:p14="http://schemas.microsoft.com/office/powerpoint/2010/main" val="51517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75C9D93C-C516-4717-9AAD-26755A423D9D}"/>
              </a:ext>
            </a:extLst>
          </p:cNvPr>
          <p:cNvSpPr txBox="1"/>
          <p:nvPr/>
        </p:nvSpPr>
        <p:spPr>
          <a:xfrm>
            <a:off x="2627784" y="709431"/>
            <a:ext cx="3960440" cy="523220"/>
          </a:xfrm>
          <a:prstGeom prst="rect">
            <a:avLst/>
          </a:prstGeom>
          <a:noFill/>
        </p:spPr>
        <p:txBody>
          <a:bodyPr wrap="square">
            <a:spAutoFit/>
          </a:bodyPr>
          <a:lstStyle/>
          <a:p>
            <a:pPr marL="171450" indent="-171450" algn="ctr"/>
            <a:r>
              <a:rPr lang="es-MX" sz="2800" b="1" dirty="0" smtClean="0">
                <a:solidFill>
                  <a:srgbClr val="C00000"/>
                </a:solidFill>
              </a:rPr>
              <a:t>RECOMENDACIONES</a:t>
            </a:r>
          </a:p>
        </p:txBody>
      </p:sp>
      <p:sp>
        <p:nvSpPr>
          <p:cNvPr id="2" name="Rectángulo 1"/>
          <p:cNvSpPr/>
          <p:nvPr/>
        </p:nvSpPr>
        <p:spPr>
          <a:xfrm>
            <a:off x="431540" y="1988840"/>
            <a:ext cx="835292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es-MX" sz="2000" dirty="0"/>
              <a:t>Mejorar el aspecto físico en lo relacionado a la fuerza explosiva, factor determinante en la potencia del saque.</a:t>
            </a:r>
          </a:p>
          <a:p>
            <a:pPr marL="266700" indent="-266700" algn="just"/>
            <a:endParaRPr lang="es-MX" sz="2000" dirty="0"/>
          </a:p>
          <a:p>
            <a:pPr marL="266700" indent="-266700" algn="just"/>
            <a:r>
              <a:rPr lang="es-MX" sz="2000" dirty="0"/>
              <a:t>•	Este estudio debe ser publicado en revistas nacionales e internacionales para dar a conocer la importancia de esta capacidad coordinativa.</a:t>
            </a:r>
          </a:p>
          <a:p>
            <a:pPr marL="266700" indent="-266700" algn="just"/>
            <a:endParaRPr lang="es-MX" sz="2000" dirty="0"/>
          </a:p>
          <a:p>
            <a:pPr marL="266700" indent="-266700" algn="just"/>
            <a:r>
              <a:rPr lang="es-MX" sz="2000" dirty="0"/>
              <a:t>•	Exponer esta investigación en congresos, cursos, simposios a fin de dar a conocer estos resultados y la metodología empleada.</a:t>
            </a:r>
          </a:p>
        </p:txBody>
      </p:sp>
      <p:pic>
        <p:nvPicPr>
          <p:cNvPr id="6" name="Imagen 5"/>
          <p:cNvPicPr>
            <a:picLocks noChangeAspect="1"/>
          </p:cNvPicPr>
          <p:nvPr/>
        </p:nvPicPr>
        <p:blipFill>
          <a:blip r:embed="rId3"/>
          <a:stretch>
            <a:fillRect/>
          </a:stretch>
        </p:blipFill>
        <p:spPr>
          <a:xfrm>
            <a:off x="251520" y="5846878"/>
            <a:ext cx="972084" cy="949278"/>
          </a:xfrm>
          <a:prstGeom prst="rect">
            <a:avLst/>
          </a:prstGeom>
          <a:ln>
            <a:noFill/>
          </a:ln>
          <a:effectLst>
            <a:softEdge rad="112500"/>
          </a:effectLst>
        </p:spPr>
      </p:pic>
    </p:spTree>
    <p:extLst>
      <p:ext uri="{BB962C8B-B14F-4D97-AF65-F5344CB8AC3E}">
        <p14:creationId xmlns:p14="http://schemas.microsoft.com/office/powerpoint/2010/main" val="18209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chas Gracias Espe - Felicitaciones de gracias para Esp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6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627784" y="692696"/>
            <a:ext cx="4536504"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smtClean="0"/>
              <a:t>JUSTIFICACIÓN E IMPORTANCIA</a:t>
            </a:r>
            <a:endParaRPr lang="es-EC" b="1" dirty="0"/>
          </a:p>
        </p:txBody>
      </p:sp>
      <p:cxnSp>
        <p:nvCxnSpPr>
          <p:cNvPr id="4" name="Conector recto de flecha 3"/>
          <p:cNvCxnSpPr>
            <a:stCxn id="2" idx="2"/>
          </p:cNvCxnSpPr>
          <p:nvPr/>
        </p:nvCxnSpPr>
        <p:spPr>
          <a:xfrm>
            <a:off x="4896036" y="1268760"/>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ector recto 5"/>
          <p:cNvCxnSpPr/>
          <p:nvPr/>
        </p:nvCxnSpPr>
        <p:spPr>
          <a:xfrm>
            <a:off x="827584" y="1700808"/>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827584" y="1700808"/>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a:off x="8389847" y="1700808"/>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p:cNvCxnSpPr/>
          <p:nvPr/>
        </p:nvCxnSpPr>
        <p:spPr>
          <a:xfrm>
            <a:off x="3347864" y="1700808"/>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p:nvPr/>
        </p:nvCxnSpPr>
        <p:spPr>
          <a:xfrm>
            <a:off x="6120172" y="1714655"/>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ángulo 13"/>
          <p:cNvSpPr/>
          <p:nvPr/>
        </p:nvSpPr>
        <p:spPr>
          <a:xfrm>
            <a:off x="286102" y="2132856"/>
            <a:ext cx="1656184"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t>ENTRENAMIENTO DIFERENTES CAPACIDADES COODINATIVAS</a:t>
            </a:r>
            <a:endParaRPr lang="es-EC" b="1" dirty="0"/>
          </a:p>
        </p:txBody>
      </p:sp>
      <p:sp>
        <p:nvSpPr>
          <p:cNvPr id="15" name="Rectángulo 14"/>
          <p:cNvSpPr/>
          <p:nvPr/>
        </p:nvSpPr>
        <p:spPr>
          <a:xfrm>
            <a:off x="2555776" y="2148936"/>
            <a:ext cx="1656184" cy="9200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t>TODAS LAS CATEGORIAS</a:t>
            </a:r>
            <a:endParaRPr lang="es-EC" b="1" dirty="0"/>
          </a:p>
        </p:txBody>
      </p:sp>
      <p:sp>
        <p:nvSpPr>
          <p:cNvPr id="16" name="Rectángulo 15"/>
          <p:cNvSpPr/>
          <p:nvPr/>
        </p:nvSpPr>
        <p:spPr>
          <a:xfrm>
            <a:off x="5292080" y="2146703"/>
            <a:ext cx="1656184" cy="9222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t>PLANIFICACION MACRO Y MICRO</a:t>
            </a:r>
            <a:endParaRPr lang="es-EC" b="1" dirty="0"/>
          </a:p>
        </p:txBody>
      </p:sp>
      <p:sp>
        <p:nvSpPr>
          <p:cNvPr id="17" name="Rectángulo 16"/>
          <p:cNvSpPr/>
          <p:nvPr/>
        </p:nvSpPr>
        <p:spPr>
          <a:xfrm>
            <a:off x="7308304" y="2146703"/>
            <a:ext cx="1656184" cy="9222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t>FUTBOLISTAS EDADES TEMPRANAS</a:t>
            </a:r>
            <a:endParaRPr lang="es-EC" b="1" dirty="0"/>
          </a:p>
        </p:txBody>
      </p:sp>
      <p:cxnSp>
        <p:nvCxnSpPr>
          <p:cNvPr id="19" name="Conector recto de flecha 18"/>
          <p:cNvCxnSpPr/>
          <p:nvPr/>
        </p:nvCxnSpPr>
        <p:spPr>
          <a:xfrm>
            <a:off x="2123728" y="1700806"/>
            <a:ext cx="0" cy="1944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p:cNvCxnSpPr/>
          <p:nvPr/>
        </p:nvCxnSpPr>
        <p:spPr>
          <a:xfrm>
            <a:off x="4716016" y="1700806"/>
            <a:ext cx="0" cy="1944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recto de flecha 20"/>
          <p:cNvCxnSpPr/>
          <p:nvPr/>
        </p:nvCxnSpPr>
        <p:spPr>
          <a:xfrm>
            <a:off x="7123505" y="1700806"/>
            <a:ext cx="0" cy="1944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Elipse 21"/>
          <p:cNvSpPr/>
          <p:nvPr/>
        </p:nvSpPr>
        <p:spPr>
          <a:xfrm>
            <a:off x="530346" y="3665792"/>
            <a:ext cx="2952328" cy="13681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b="1" dirty="0" smtClean="0"/>
              <a:t>A MEDIDA QUE MADURA TENDRA MENOS POSIBILIDADES DE DESARROLLAR ESTA CAPACIDAD </a:t>
            </a:r>
            <a:endParaRPr lang="es-EC" b="1" dirty="0"/>
          </a:p>
        </p:txBody>
      </p:sp>
      <p:sp>
        <p:nvSpPr>
          <p:cNvPr id="23" name="Elipse 22"/>
          <p:cNvSpPr/>
          <p:nvPr/>
        </p:nvSpPr>
        <p:spPr>
          <a:xfrm>
            <a:off x="3592899" y="3668114"/>
            <a:ext cx="2376264" cy="13658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b="1" dirty="0" smtClean="0"/>
              <a:t>POSIBLE FRACASO COMO FUTURO FUTBOLISTA PROFESIONAL</a:t>
            </a:r>
            <a:endParaRPr lang="es-EC" b="1" dirty="0"/>
          </a:p>
        </p:txBody>
      </p:sp>
      <p:sp>
        <p:nvSpPr>
          <p:cNvPr id="24" name="Elipse 23"/>
          <p:cNvSpPr/>
          <p:nvPr/>
        </p:nvSpPr>
        <p:spPr>
          <a:xfrm>
            <a:off x="6079388" y="3665792"/>
            <a:ext cx="2669076" cy="13681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b="1" dirty="0" smtClean="0"/>
              <a:t>BAJO NIVEL DE DESARROLLO DE LAS CAPACIDADES COORDINATIVAS </a:t>
            </a:r>
            <a:endParaRPr lang="es-EC" b="1" dirty="0"/>
          </a:p>
        </p:txBody>
      </p:sp>
      <p:pic>
        <p:nvPicPr>
          <p:cNvPr id="25"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6078762"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a:picLocks noChangeAspect="1"/>
          </p:cNvPicPr>
          <p:nvPr/>
        </p:nvPicPr>
        <p:blipFill>
          <a:blip r:embed="rId3"/>
          <a:stretch>
            <a:fillRect/>
          </a:stretch>
        </p:blipFill>
        <p:spPr>
          <a:xfrm>
            <a:off x="251520" y="5864098"/>
            <a:ext cx="972084" cy="949278"/>
          </a:xfrm>
          <a:prstGeom prst="rect">
            <a:avLst/>
          </a:prstGeom>
          <a:ln>
            <a:noFill/>
          </a:ln>
          <a:effectLst>
            <a:softEdge rad="112500"/>
          </a:effectLst>
        </p:spPr>
      </p:pic>
    </p:spTree>
    <p:extLst>
      <p:ext uri="{BB962C8B-B14F-4D97-AF65-F5344CB8AC3E}">
        <p14:creationId xmlns:p14="http://schemas.microsoft.com/office/powerpoint/2010/main" val="844175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D061F85-EBBD-492B-B0D9-24E9DF1E4CC5}"/>
              </a:ext>
            </a:extLst>
          </p:cNvPr>
          <p:cNvSpPr txBox="1"/>
          <p:nvPr/>
        </p:nvSpPr>
        <p:spPr>
          <a:xfrm>
            <a:off x="1331640" y="-10878"/>
            <a:ext cx="7488832" cy="1841530"/>
          </a:xfrm>
          <a:prstGeom prst="rect">
            <a:avLst/>
          </a:prstGeom>
          <a:noFill/>
        </p:spPr>
        <p:txBody>
          <a:bodyPr wrap="square">
            <a:spAutoFit/>
          </a:bodyPr>
          <a:lstStyle/>
          <a:p>
            <a:pPr>
              <a:lnSpc>
                <a:spcPct val="200000"/>
              </a:lnSpc>
            </a:pPr>
            <a:r>
              <a:rPr lang="es-EC" sz="2800" b="1" dirty="0" smtClean="0">
                <a:solidFill>
                  <a:srgbClr val="C00000"/>
                </a:solidFill>
                <a:effectLst/>
                <a:latin typeface="Arial" panose="020B0604020202020204" pitchFamily="34" charset="0"/>
                <a:ea typeface="Calibri" panose="020F0502020204030204" pitchFamily="34" charset="0"/>
              </a:rPr>
              <a:t>OBJETIVOS GENERALES Y ESPECÍFICOS </a:t>
            </a:r>
            <a:endParaRPr lang="es-EC" sz="2800" dirty="0" smtClean="0">
              <a:solidFill>
                <a:srgbClr val="C00000"/>
              </a:solidFill>
              <a:effectLst/>
              <a:latin typeface="Calibri" panose="020F0502020204030204" pitchFamily="34" charset="0"/>
              <a:ea typeface="Calibri" panose="020F0502020204030204" pitchFamily="34" charset="0"/>
            </a:endParaRPr>
          </a:p>
          <a:p>
            <a:pPr>
              <a:lnSpc>
                <a:spcPct val="200000"/>
              </a:lnSpc>
              <a:spcBef>
                <a:spcPts val="200"/>
              </a:spcBef>
            </a:pPr>
            <a:r>
              <a:rPr lang="es-EC" sz="28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Objetivo General</a:t>
            </a:r>
            <a:endParaRPr lang="es-EC"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67290" y="1911016"/>
            <a:ext cx="7920880" cy="1850828"/>
          </a:xfrm>
          <a:prstGeom prst="rect">
            <a:avLst/>
          </a:prstGeom>
        </p:spPr>
        <p:txBody>
          <a:bodyPr wrap="square">
            <a:spAutoFit/>
          </a:bodyPr>
          <a:lstStyle/>
          <a:p>
            <a:pPr indent="180340">
              <a:lnSpc>
                <a:spcPct val="200000"/>
              </a:lnSpc>
            </a:pPr>
            <a:r>
              <a:rPr lang="es-EC" sz="2000" dirty="0" smtClean="0">
                <a:latin typeface="Arial" panose="020B0604020202020204" pitchFamily="34" charset="0"/>
                <a:ea typeface="Arial Unicode MS" panose="020B0604020202020204" pitchFamily="34" charset="-128"/>
                <a:cs typeface="Times New Roman" panose="02020603050405020304" pitchFamily="18" charset="0"/>
              </a:rPr>
              <a:t>Determinar la </a:t>
            </a:r>
            <a:r>
              <a:rPr lang="es-EC" sz="2000" dirty="0">
                <a:latin typeface="Arial" panose="020B0604020202020204" pitchFamily="34" charset="0"/>
                <a:ea typeface="Arial Unicode MS" panose="020B0604020202020204" pitchFamily="34" charset="-128"/>
                <a:cs typeface="Times New Roman" panose="02020603050405020304" pitchFamily="18" charset="0"/>
              </a:rPr>
              <a:t>incidencia de la capacidad de diferenciación en la efectividad de los saques de portería en arqueros de la escuela especializada formativa de futbol los Cracks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entrenamiento de porteros velocidad de piernas y potencia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3333" r="5000"/>
          <a:stretch/>
        </p:blipFill>
        <p:spPr bwMode="auto">
          <a:xfrm>
            <a:off x="1108989" y="4005064"/>
            <a:ext cx="3960440" cy="26549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3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43FD8E7-7B6B-47FD-BA0C-E7D9A5F1277D}"/>
              </a:ext>
            </a:extLst>
          </p:cNvPr>
          <p:cNvSpPr txBox="1"/>
          <p:nvPr/>
        </p:nvSpPr>
        <p:spPr>
          <a:xfrm>
            <a:off x="1763688" y="548680"/>
            <a:ext cx="4248472" cy="707886"/>
          </a:xfrm>
          <a:prstGeom prst="rect">
            <a:avLst/>
          </a:prstGeom>
          <a:noFill/>
        </p:spPr>
        <p:txBody>
          <a:bodyPr wrap="square">
            <a:spAutoFit/>
          </a:bodyPr>
          <a:lstStyle/>
          <a:p>
            <a:pPr>
              <a:lnSpc>
                <a:spcPct val="200000"/>
              </a:lnSpc>
              <a:spcBef>
                <a:spcPts val="200"/>
              </a:spcBef>
            </a:pPr>
            <a:r>
              <a:rPr lang="es-EC" sz="2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OBJETIVOS </a:t>
            </a:r>
            <a:r>
              <a:rPr lang="es-EC" sz="20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ESPECÍFICOS</a:t>
            </a:r>
            <a:endParaRPr lang="es-EC" sz="24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23528" y="1124744"/>
            <a:ext cx="8352928" cy="3170099"/>
          </a:xfrm>
          <a:prstGeom prst="rect">
            <a:avLst/>
          </a:prstGeom>
        </p:spPr>
        <p:txBody>
          <a:bodyPr wrap="square">
            <a:spAutoFit/>
          </a:bodyPr>
          <a:lstStyle/>
          <a:p>
            <a:pPr marL="342900" lvl="0" indent="-342900">
              <a:lnSpc>
                <a:spcPct val="200000"/>
              </a:lnSpc>
              <a:buFont typeface="Symbol" panose="05050102010706020507" pitchFamily="18" charset="2"/>
              <a:buChar char=""/>
            </a:pPr>
            <a:r>
              <a:rPr lang="es-ES" sz="2000" dirty="0">
                <a:solidFill>
                  <a:schemeClr val="tx1"/>
                </a:solidFill>
                <a:latin typeface="Arial" panose="020B0604020202020204" pitchFamily="34" charset="0"/>
                <a:ea typeface="Times New Roman" panose="02020603050405020304" pitchFamily="18" charset="0"/>
              </a:rPr>
              <a:t>Analizar el </a:t>
            </a:r>
            <a:r>
              <a:rPr lang="es-ES" sz="2000" dirty="0" smtClean="0">
                <a:solidFill>
                  <a:schemeClr val="tx1"/>
                </a:solidFill>
                <a:latin typeface="Arial" panose="020B0604020202020204" pitchFamily="34" charset="0"/>
                <a:ea typeface="Times New Roman" panose="02020603050405020304" pitchFamily="18" charset="0"/>
              </a:rPr>
              <a:t>nivel de la </a:t>
            </a:r>
            <a:r>
              <a:rPr lang="es-ES" sz="2000" dirty="0">
                <a:solidFill>
                  <a:schemeClr val="tx1"/>
                </a:solidFill>
                <a:latin typeface="Arial" panose="020B0604020202020204" pitchFamily="34" charset="0"/>
                <a:ea typeface="Times New Roman" panose="02020603050405020304" pitchFamily="18" charset="0"/>
              </a:rPr>
              <a:t>capacidad coordinativa de diferenciación en los saques de portería en arqueros de la escuela especializada formativa de futbol los Cracks</a:t>
            </a:r>
            <a:endParaRPr lang="es-EC" sz="2400" dirty="0">
              <a:solidFill>
                <a:schemeClr val="tx1"/>
              </a:solidFill>
              <a:latin typeface="Times New Roman" panose="02020603050405020304" pitchFamily="18" charset="0"/>
              <a:ea typeface="Times New Roman" panose="02020603050405020304" pitchFamily="18" charset="0"/>
            </a:endParaRPr>
          </a:p>
          <a:p>
            <a:pPr marL="342900" lvl="0" indent="-342900">
              <a:lnSpc>
                <a:spcPct val="200000"/>
              </a:lnSpc>
              <a:buFont typeface="Symbol" panose="05050102010706020507" pitchFamily="18" charset="2"/>
              <a:buChar char=""/>
            </a:pPr>
            <a:r>
              <a:rPr lang="es-ES" sz="2000" dirty="0" smtClean="0">
                <a:solidFill>
                  <a:schemeClr val="tx1"/>
                </a:solidFill>
                <a:latin typeface="Arial" panose="020B0604020202020204" pitchFamily="34" charset="0"/>
                <a:ea typeface="Times New Roman" panose="02020603050405020304" pitchFamily="18" charset="0"/>
              </a:rPr>
              <a:t>Determinar el </a:t>
            </a:r>
            <a:r>
              <a:rPr lang="es-ES" sz="2000" dirty="0">
                <a:solidFill>
                  <a:schemeClr val="tx1"/>
                </a:solidFill>
                <a:latin typeface="Arial" panose="020B0604020202020204" pitchFamily="34" charset="0"/>
                <a:ea typeface="Times New Roman" panose="02020603050405020304" pitchFamily="18" charset="0"/>
              </a:rPr>
              <a:t>nivel técnico de los saques de portería en arqueros de la escuela especializada formativa de futbol los </a:t>
            </a:r>
            <a:r>
              <a:rPr lang="es-ES" sz="2000" dirty="0" smtClean="0">
                <a:solidFill>
                  <a:schemeClr val="tx1"/>
                </a:solidFill>
                <a:latin typeface="Arial" panose="020B0604020202020204" pitchFamily="34" charset="0"/>
                <a:ea typeface="Times New Roman" panose="02020603050405020304" pitchFamily="18" charset="0"/>
              </a:rPr>
              <a:t>Cracks</a:t>
            </a:r>
            <a:endParaRPr lang="es-EC" sz="2400" dirty="0">
              <a:solidFill>
                <a:schemeClr val="tx1"/>
              </a:solidFill>
              <a:latin typeface="Times New Roman" panose="02020603050405020304" pitchFamily="18" charset="0"/>
              <a:ea typeface="Times New Roman" panose="02020603050405020304" pitchFamily="18" charset="0"/>
            </a:endParaRPr>
          </a:p>
        </p:txBody>
      </p:sp>
      <p:pic>
        <p:nvPicPr>
          <p:cNvPr id="4098" name="Picture 2" descr="La figura del arquero en el fútbol base - Toqueygol.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509120"/>
            <a:ext cx="3145259" cy="2029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1233100"/>
            <a:ext cx="7992888" cy="3416320"/>
          </a:xfrm>
          <a:prstGeom prst="rect">
            <a:avLst/>
          </a:prstGeom>
        </p:spPr>
        <p:txBody>
          <a:bodyPr wrap="square">
            <a:spAutoFit/>
          </a:bodyPr>
          <a:lstStyle/>
          <a:p>
            <a:pPr marL="342900" lvl="0" indent="-342900">
              <a:lnSpc>
                <a:spcPct val="200000"/>
              </a:lnSpc>
              <a:buFont typeface="Symbol" panose="05050102010706020507" pitchFamily="18" charset="2"/>
              <a:buChar char=""/>
            </a:pPr>
            <a:r>
              <a:rPr lang="es-ES" sz="1800" dirty="0">
                <a:solidFill>
                  <a:schemeClr val="tx1"/>
                </a:solidFill>
                <a:latin typeface="Arial" panose="020B0604020202020204" pitchFamily="34" charset="0"/>
                <a:ea typeface="Arial Unicode MS"/>
              </a:rPr>
              <a:t>Diseñar y aplicar una metodología de ejercicios específicos para el desarrollo de la capacidad coordinativa de diferenciación para los </a:t>
            </a:r>
            <a:r>
              <a:rPr lang="es-ES" sz="1800" dirty="0">
                <a:solidFill>
                  <a:schemeClr val="tx1"/>
                </a:solidFill>
                <a:latin typeface="Arial" panose="020B0604020202020204" pitchFamily="34" charset="0"/>
                <a:ea typeface="Times New Roman" panose="02020603050405020304" pitchFamily="18" charset="0"/>
              </a:rPr>
              <a:t>en arqueros de la escuela especializada formativa de futbol los Cracks.</a:t>
            </a:r>
            <a:endParaRPr lang="es-EC" sz="2000" dirty="0">
              <a:solidFill>
                <a:schemeClr val="tx1"/>
              </a:solidFill>
              <a:latin typeface="Times New Roman" panose="02020603050405020304" pitchFamily="18" charset="0"/>
              <a:ea typeface="Times New Roman" panose="02020603050405020304" pitchFamily="18" charset="0"/>
            </a:endParaRPr>
          </a:p>
          <a:p>
            <a:pPr marL="342900" lvl="0" indent="-342900">
              <a:lnSpc>
                <a:spcPct val="200000"/>
              </a:lnSpc>
              <a:buFont typeface="Symbol" panose="05050102010706020507" pitchFamily="18" charset="2"/>
              <a:buChar char=""/>
            </a:pPr>
            <a:r>
              <a:rPr lang="es-ES" sz="1800" dirty="0">
                <a:solidFill>
                  <a:schemeClr val="tx1"/>
                </a:solidFill>
                <a:latin typeface="Arial" panose="020B0604020202020204" pitchFamily="34" charset="0"/>
                <a:ea typeface="Arial Unicode MS"/>
              </a:rPr>
              <a:t>Realizar el análisis comparativo de la capacidad coordinativa de diferenciación y los saques de portería </a:t>
            </a:r>
            <a:r>
              <a:rPr lang="es-ES" sz="1800" dirty="0">
                <a:solidFill>
                  <a:schemeClr val="tx1"/>
                </a:solidFill>
                <a:latin typeface="Arial" panose="020B0604020202020204" pitchFamily="34" charset="0"/>
                <a:ea typeface="Times New Roman" panose="02020603050405020304" pitchFamily="18" charset="0"/>
              </a:rPr>
              <a:t>en arqueros de la escuela especializada formativa de futbol los Cracks</a:t>
            </a:r>
            <a:endParaRPr lang="es-EC" sz="2000" dirty="0">
              <a:solidFill>
                <a:schemeClr val="tx1"/>
              </a:solidFill>
              <a:latin typeface="Times New Roman" panose="02020603050405020304" pitchFamily="18" charset="0"/>
              <a:ea typeface="Times New Roman" panose="02020603050405020304" pitchFamily="18" charset="0"/>
            </a:endParaRPr>
          </a:p>
        </p:txBody>
      </p:sp>
      <p:sp>
        <p:nvSpPr>
          <p:cNvPr id="3" name="Rectángulo 2"/>
          <p:cNvSpPr/>
          <p:nvPr/>
        </p:nvSpPr>
        <p:spPr>
          <a:xfrm>
            <a:off x="2051720" y="620688"/>
            <a:ext cx="3449983" cy="612412"/>
          </a:xfrm>
          <a:prstGeom prst="rect">
            <a:avLst/>
          </a:prstGeom>
        </p:spPr>
        <p:txBody>
          <a:bodyPr wrap="none">
            <a:spAutoFit/>
          </a:bodyPr>
          <a:lstStyle/>
          <a:p>
            <a:pPr>
              <a:lnSpc>
                <a:spcPct val="200000"/>
              </a:lnSpc>
              <a:spcBef>
                <a:spcPts val="200"/>
              </a:spcBef>
            </a:pPr>
            <a:r>
              <a:rPr lang="es-EC" sz="2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OBJETIVOS ESPECÍFICOS</a:t>
            </a:r>
            <a:endParaRPr lang="es-EC" sz="24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611560" y="4555636"/>
            <a:ext cx="3890083" cy="2185732"/>
          </a:xfrm>
          <a:prstGeom prst="rect">
            <a:avLst/>
          </a:prstGeom>
          <a:ln>
            <a:noFill/>
          </a:ln>
          <a:effectLst>
            <a:softEdge rad="112500"/>
          </a:effectLst>
        </p:spPr>
      </p:pic>
      <p:pic>
        <p:nvPicPr>
          <p:cNvPr id="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09ADC51-A27B-4904-B6C6-6A8811DC26C8}"/>
              </a:ext>
            </a:extLst>
          </p:cNvPr>
          <p:cNvSpPr txBox="1"/>
          <p:nvPr/>
        </p:nvSpPr>
        <p:spPr>
          <a:xfrm>
            <a:off x="2699792" y="0"/>
            <a:ext cx="3942692" cy="619721"/>
          </a:xfrm>
          <a:prstGeom prst="rect">
            <a:avLst/>
          </a:prstGeom>
          <a:noFill/>
        </p:spPr>
        <p:txBody>
          <a:bodyPr wrap="square">
            <a:spAutoFit/>
          </a:bodyPr>
          <a:lstStyle/>
          <a:p>
            <a:pPr>
              <a:lnSpc>
                <a:spcPct val="200000"/>
              </a:lnSpc>
            </a:pPr>
            <a:r>
              <a:rPr lang="es-EC" sz="2000" b="1" dirty="0" smtClean="0">
                <a:solidFill>
                  <a:srgbClr val="C00000"/>
                </a:solidFill>
                <a:effectLst/>
                <a:latin typeface="Arial" panose="020B0604020202020204" pitchFamily="34" charset="0"/>
                <a:ea typeface="Calibri" panose="020F0502020204030204" pitchFamily="34" charset="0"/>
              </a:rPr>
              <a:t>FORMULACIÓN DE HIPÓTESIS </a:t>
            </a:r>
            <a:endParaRPr lang="es-EC" sz="2400" dirty="0">
              <a:solidFill>
                <a:srgbClr val="C00000"/>
              </a:solidFill>
              <a:effectLst/>
              <a:latin typeface="Calibri" panose="020F0502020204030204" pitchFamily="34" charset="0"/>
              <a:ea typeface="Calibri" panose="020F0502020204030204" pitchFamily="34" charset="0"/>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4163108627"/>
              </p:ext>
            </p:extLst>
          </p:nvPr>
        </p:nvGraphicFramePr>
        <p:xfrm>
          <a:off x="395536" y="1268761"/>
          <a:ext cx="8424936" cy="4680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79512" y="5949280"/>
            <a:ext cx="972084" cy="949278"/>
          </a:xfrm>
          <a:prstGeom prst="rect">
            <a:avLst/>
          </a:prstGeom>
          <a:ln>
            <a:noFill/>
          </a:ln>
          <a:effectLst>
            <a:softEdge rad="112500"/>
          </a:effectLst>
        </p:spPr>
      </p:pic>
    </p:spTree>
    <p:extLst>
      <p:ext uri="{BB962C8B-B14F-4D97-AF65-F5344CB8AC3E}">
        <p14:creationId xmlns:p14="http://schemas.microsoft.com/office/powerpoint/2010/main" val="2771625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98ABB9A2-52B4-40AD-A9EE-1BA3C49079B6}"/>
              </a:ext>
            </a:extLst>
          </p:cNvPr>
          <p:cNvGraphicFramePr>
            <a:graphicFrameLocks noGrp="1"/>
          </p:cNvGraphicFramePr>
          <p:nvPr>
            <p:extLst>
              <p:ext uri="{D42A27DB-BD31-4B8C-83A1-F6EECF244321}">
                <p14:modId xmlns:p14="http://schemas.microsoft.com/office/powerpoint/2010/main" val="1458862830"/>
              </p:ext>
            </p:extLst>
          </p:nvPr>
        </p:nvGraphicFramePr>
        <p:xfrm>
          <a:off x="179512" y="1268760"/>
          <a:ext cx="8712968" cy="4660900"/>
        </p:xfrm>
        <a:graphic>
          <a:graphicData uri="http://schemas.openxmlformats.org/drawingml/2006/table">
            <a:tbl>
              <a:tblPr firstRow="1" firstCol="1" bandRow="1">
                <a:tableStyleId>{69C7853C-536D-4A76-A0AE-DD22124D55A5}</a:tableStyleId>
              </a:tblPr>
              <a:tblGrid>
                <a:gridCol w="1728192">
                  <a:extLst>
                    <a:ext uri="{9D8B030D-6E8A-4147-A177-3AD203B41FA5}">
                      <a16:colId xmlns:a16="http://schemas.microsoft.com/office/drawing/2014/main" xmlns="" val="3779580721"/>
                    </a:ext>
                  </a:extLst>
                </a:gridCol>
                <a:gridCol w="2407797">
                  <a:extLst>
                    <a:ext uri="{9D8B030D-6E8A-4147-A177-3AD203B41FA5}">
                      <a16:colId xmlns:a16="http://schemas.microsoft.com/office/drawing/2014/main" xmlns="" val="2980795342"/>
                    </a:ext>
                  </a:extLst>
                </a:gridCol>
                <a:gridCol w="1400079">
                  <a:extLst>
                    <a:ext uri="{9D8B030D-6E8A-4147-A177-3AD203B41FA5}">
                      <a16:colId xmlns:a16="http://schemas.microsoft.com/office/drawing/2014/main" xmlns="" val="3232915425"/>
                    </a:ext>
                  </a:extLst>
                </a:gridCol>
                <a:gridCol w="1389260">
                  <a:extLst>
                    <a:ext uri="{9D8B030D-6E8A-4147-A177-3AD203B41FA5}">
                      <a16:colId xmlns:a16="http://schemas.microsoft.com/office/drawing/2014/main" xmlns="" val="1603354724"/>
                    </a:ext>
                  </a:extLst>
                </a:gridCol>
                <a:gridCol w="1787640">
                  <a:extLst>
                    <a:ext uri="{9D8B030D-6E8A-4147-A177-3AD203B41FA5}">
                      <a16:colId xmlns:a16="http://schemas.microsoft.com/office/drawing/2014/main" xmlns="" val="1459443065"/>
                    </a:ext>
                  </a:extLst>
                </a:gridCol>
              </a:tblGrid>
              <a:tr h="936104">
                <a:tc>
                  <a:txBody>
                    <a:bodyPr/>
                    <a:lstStyle/>
                    <a:p>
                      <a:pPr indent="252095" algn="just">
                        <a:lnSpc>
                          <a:spcPct val="200000"/>
                        </a:lnSpc>
                        <a:spcAft>
                          <a:spcPts val="1000"/>
                        </a:spcAft>
                      </a:pPr>
                      <a:r>
                        <a:rPr lang="es-EC" sz="1400" b="1" cap="all" dirty="0">
                          <a:effectLst/>
                        </a:rPr>
                        <a:t> </a:t>
                      </a:r>
                      <a:endParaRPr lang="es-EC" sz="1400" b="1" dirty="0">
                        <a:effectLst/>
                      </a:endParaRPr>
                    </a:p>
                    <a:p>
                      <a:pPr marL="0" indent="0" algn="just">
                        <a:lnSpc>
                          <a:spcPct val="200000"/>
                        </a:lnSpc>
                        <a:spcAft>
                          <a:spcPts val="1000"/>
                        </a:spcAft>
                      </a:pPr>
                      <a:r>
                        <a:rPr lang="es-EC" sz="1400" b="1" cap="all" dirty="0">
                          <a:effectLst/>
                        </a:rPr>
                        <a:t>VARIABLE</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tc>
                  <a:txBody>
                    <a:bodyPr/>
                    <a:lstStyle/>
                    <a:p>
                      <a:pPr indent="252095" algn="just">
                        <a:lnSpc>
                          <a:spcPct val="200000"/>
                        </a:lnSpc>
                        <a:spcAft>
                          <a:spcPts val="1000"/>
                        </a:spcAft>
                      </a:pPr>
                      <a:r>
                        <a:rPr lang="es-EC" sz="1400" b="1" cap="all" dirty="0">
                          <a:effectLst/>
                        </a:rPr>
                        <a:t> </a:t>
                      </a:r>
                      <a:endParaRPr lang="es-EC" sz="1400" b="1" dirty="0">
                        <a:effectLst/>
                      </a:endParaRPr>
                    </a:p>
                    <a:p>
                      <a:pPr indent="252095" algn="just">
                        <a:lnSpc>
                          <a:spcPct val="200000"/>
                        </a:lnSpc>
                        <a:spcAft>
                          <a:spcPts val="1000"/>
                        </a:spcAft>
                      </a:pPr>
                      <a:r>
                        <a:rPr lang="es-EC" sz="1400" b="1" cap="all" dirty="0">
                          <a:effectLst/>
                        </a:rPr>
                        <a:t>DEFINICIÓN</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tc>
                  <a:txBody>
                    <a:bodyPr/>
                    <a:lstStyle/>
                    <a:p>
                      <a:pPr indent="252095" algn="just">
                        <a:lnSpc>
                          <a:spcPct val="200000"/>
                        </a:lnSpc>
                        <a:spcAft>
                          <a:spcPts val="1000"/>
                        </a:spcAft>
                      </a:pPr>
                      <a:r>
                        <a:rPr lang="es-EC" sz="1400" b="1" cap="all" dirty="0">
                          <a:effectLst/>
                        </a:rPr>
                        <a:t> </a:t>
                      </a:r>
                      <a:endParaRPr lang="es-EC" sz="1400" b="1" dirty="0">
                        <a:effectLst/>
                      </a:endParaRPr>
                    </a:p>
                    <a:p>
                      <a:pPr marL="0" indent="0" algn="just">
                        <a:lnSpc>
                          <a:spcPct val="200000"/>
                        </a:lnSpc>
                        <a:spcAft>
                          <a:spcPts val="1000"/>
                        </a:spcAft>
                      </a:pPr>
                      <a:r>
                        <a:rPr lang="es-EC" sz="1400" b="1" cap="all" dirty="0">
                          <a:effectLst/>
                        </a:rPr>
                        <a:t>DIMENSIONES</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tc>
                  <a:txBody>
                    <a:bodyPr/>
                    <a:lstStyle/>
                    <a:p>
                      <a:pPr indent="252095" algn="just">
                        <a:lnSpc>
                          <a:spcPct val="200000"/>
                        </a:lnSpc>
                        <a:spcAft>
                          <a:spcPts val="1000"/>
                        </a:spcAft>
                      </a:pPr>
                      <a:r>
                        <a:rPr lang="es-EC" sz="1400" b="1" cap="all" dirty="0">
                          <a:effectLst/>
                        </a:rPr>
                        <a:t> </a:t>
                      </a:r>
                      <a:endParaRPr lang="es-EC" sz="1400" b="1" dirty="0">
                        <a:effectLst/>
                      </a:endParaRPr>
                    </a:p>
                    <a:p>
                      <a:pPr marL="0" indent="0" algn="just">
                        <a:lnSpc>
                          <a:spcPct val="200000"/>
                        </a:lnSpc>
                        <a:spcAft>
                          <a:spcPts val="1000"/>
                        </a:spcAft>
                      </a:pPr>
                      <a:r>
                        <a:rPr lang="es-EC" sz="1400" b="1" cap="all" dirty="0">
                          <a:effectLst/>
                        </a:rPr>
                        <a:t>INDICADORES</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tc>
                  <a:txBody>
                    <a:bodyPr/>
                    <a:lstStyle/>
                    <a:p>
                      <a:pPr indent="252095" algn="just">
                        <a:lnSpc>
                          <a:spcPct val="200000"/>
                        </a:lnSpc>
                        <a:spcAft>
                          <a:spcPts val="1000"/>
                        </a:spcAft>
                      </a:pPr>
                      <a:r>
                        <a:rPr lang="es-EC" sz="1400" b="1" cap="all" dirty="0">
                          <a:effectLst/>
                        </a:rPr>
                        <a:t> </a:t>
                      </a:r>
                      <a:endParaRPr lang="es-EC" sz="1400" b="1" dirty="0">
                        <a:effectLst/>
                      </a:endParaRPr>
                    </a:p>
                    <a:p>
                      <a:pPr marL="0" indent="0" algn="just">
                        <a:lnSpc>
                          <a:spcPct val="200000"/>
                        </a:lnSpc>
                        <a:spcAft>
                          <a:spcPts val="1000"/>
                        </a:spcAft>
                      </a:pPr>
                      <a:r>
                        <a:rPr lang="es-EC" sz="1400" b="1" cap="all" dirty="0">
                          <a:effectLst/>
                        </a:rPr>
                        <a:t>INSTRUMENTOS</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extLst>
                  <a:ext uri="{0D108BD9-81ED-4DB2-BD59-A6C34878D82A}">
                    <a16:rowId xmlns:a16="http://schemas.microsoft.com/office/drawing/2014/main" xmlns="" val="3445325676"/>
                  </a:ext>
                </a:extLst>
              </a:tr>
              <a:tr h="2997388">
                <a:tc>
                  <a:txBody>
                    <a:bodyPr/>
                    <a:lstStyle/>
                    <a:p>
                      <a:pPr indent="252095" algn="just">
                        <a:lnSpc>
                          <a:spcPct val="200000"/>
                        </a:lnSpc>
                        <a:spcAft>
                          <a:spcPts val="1000"/>
                        </a:spcAft>
                      </a:pPr>
                      <a:r>
                        <a:rPr lang="es-EC" sz="1400" b="1" dirty="0">
                          <a:effectLst/>
                        </a:rPr>
                        <a:t> </a:t>
                      </a:r>
                    </a:p>
                    <a:p>
                      <a:pPr indent="252095" algn="just">
                        <a:lnSpc>
                          <a:spcPct val="200000"/>
                        </a:lnSpc>
                        <a:spcAft>
                          <a:spcPts val="1000"/>
                        </a:spcAft>
                      </a:pPr>
                      <a:r>
                        <a:rPr lang="es-EC" sz="1400" b="1" dirty="0">
                          <a:effectLst/>
                        </a:rPr>
                        <a:t>Capacidad coordinativa de diferenciación</a:t>
                      </a:r>
                      <a:endParaRPr lang="es-EC" sz="14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tc>
                  <a:txBody>
                    <a:bodyPr/>
                    <a:lstStyle/>
                    <a:p>
                      <a:pPr indent="252095" algn="just">
                        <a:lnSpc>
                          <a:spcPct val="115000"/>
                        </a:lnSpc>
                        <a:spcAft>
                          <a:spcPts val="1000"/>
                        </a:spcAft>
                      </a:pPr>
                      <a:r>
                        <a:rPr lang="es-EC" sz="1400" b="0" dirty="0">
                          <a:effectLst/>
                        </a:rPr>
                        <a:t>“Se entiende como la capacidad para lograr una coordinación muy fina de fases motoras y movimientos parciales individuales, la cual se manifiesta en una gran exactitud y economía del movimiento total, ella se basa en la percepción consiente y precisa de los parámetros espaciales, temporales y de fuerza durante la ejecución motora.” (Vargas, 1998)</a:t>
                      </a:r>
                      <a:endParaRPr lang="es-EC" sz="1400" b="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tc>
                  <a:txBody>
                    <a:bodyPr/>
                    <a:lstStyle/>
                    <a:p>
                      <a:pPr indent="252095" algn="just">
                        <a:lnSpc>
                          <a:spcPct val="200000"/>
                        </a:lnSpc>
                        <a:spcAft>
                          <a:spcPts val="1000"/>
                        </a:spcAft>
                      </a:pPr>
                      <a:r>
                        <a:rPr lang="es-EC" sz="1400" b="0" dirty="0">
                          <a:effectLst/>
                        </a:rPr>
                        <a:t> </a:t>
                      </a:r>
                    </a:p>
                    <a:p>
                      <a:pPr indent="252095" algn="just">
                        <a:lnSpc>
                          <a:spcPct val="200000"/>
                        </a:lnSpc>
                        <a:spcAft>
                          <a:spcPts val="1000"/>
                        </a:spcAft>
                      </a:pPr>
                      <a:r>
                        <a:rPr lang="es-EC" sz="1400" b="0" dirty="0">
                          <a:effectLst/>
                        </a:rPr>
                        <a:t>Fuerza</a:t>
                      </a:r>
                    </a:p>
                    <a:p>
                      <a:pPr indent="252095" algn="just">
                        <a:lnSpc>
                          <a:spcPct val="200000"/>
                        </a:lnSpc>
                        <a:spcAft>
                          <a:spcPts val="1000"/>
                        </a:spcAft>
                      </a:pPr>
                      <a:r>
                        <a:rPr lang="es-EC" sz="1400" b="0" dirty="0">
                          <a:effectLst/>
                        </a:rPr>
                        <a:t> </a:t>
                      </a:r>
                    </a:p>
                    <a:p>
                      <a:pPr indent="252095" algn="just">
                        <a:lnSpc>
                          <a:spcPct val="200000"/>
                        </a:lnSpc>
                        <a:spcAft>
                          <a:spcPts val="1000"/>
                        </a:spcAft>
                      </a:pPr>
                      <a:r>
                        <a:rPr lang="es-EC" sz="1400" b="0" dirty="0">
                          <a:effectLst/>
                        </a:rPr>
                        <a:t> </a:t>
                      </a:r>
                    </a:p>
                    <a:p>
                      <a:pPr indent="252095" algn="just">
                        <a:lnSpc>
                          <a:spcPct val="200000"/>
                        </a:lnSpc>
                        <a:spcAft>
                          <a:spcPts val="1000"/>
                        </a:spcAft>
                      </a:pPr>
                      <a:r>
                        <a:rPr lang="es-EC" sz="1400" b="0" dirty="0">
                          <a:effectLst/>
                        </a:rPr>
                        <a:t>Precisión</a:t>
                      </a:r>
                      <a:endParaRPr lang="es-EC" sz="1400" b="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tc>
                  <a:txBody>
                    <a:bodyPr/>
                    <a:lstStyle/>
                    <a:p>
                      <a:pPr marL="342900" lvl="0" indent="-342900" algn="just">
                        <a:lnSpc>
                          <a:spcPct val="200000"/>
                        </a:lnSpc>
                        <a:buFont typeface="Symbol" panose="05050102010706020507" pitchFamily="18" charset="2"/>
                        <a:buChar char=""/>
                      </a:pPr>
                      <a:r>
                        <a:rPr lang="es-EC" sz="1400" b="0" dirty="0">
                          <a:effectLst/>
                        </a:rPr>
                        <a:t>Distancia</a:t>
                      </a:r>
                      <a:endParaRPr lang="es-EC" sz="1600" b="0" dirty="0">
                        <a:effectLst/>
                      </a:endParaRPr>
                    </a:p>
                    <a:p>
                      <a:pPr marL="27940" indent="252095" algn="just">
                        <a:lnSpc>
                          <a:spcPct val="200000"/>
                        </a:lnSpc>
                        <a:spcAft>
                          <a:spcPts val="1000"/>
                        </a:spcAft>
                      </a:pPr>
                      <a:r>
                        <a:rPr lang="es-EC" sz="1400" b="0" dirty="0">
                          <a:effectLst/>
                        </a:rPr>
                        <a:t> </a:t>
                      </a:r>
                      <a:endParaRPr lang="es-EC" sz="1400" b="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tc>
                  <a:txBody>
                    <a:bodyPr/>
                    <a:lstStyle/>
                    <a:p>
                      <a:pPr indent="252095" algn="just">
                        <a:lnSpc>
                          <a:spcPct val="200000"/>
                        </a:lnSpc>
                        <a:spcAft>
                          <a:spcPts val="1000"/>
                        </a:spcAft>
                      </a:pPr>
                      <a:r>
                        <a:rPr lang="es-EC" sz="1400" b="0" dirty="0">
                          <a:effectLst/>
                        </a:rPr>
                        <a:t>Batería de Test</a:t>
                      </a:r>
                      <a:endParaRPr lang="es-EC" sz="1400" b="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5" marR="66105" marT="0" marB="0"/>
                </a:tc>
                <a:extLst>
                  <a:ext uri="{0D108BD9-81ED-4DB2-BD59-A6C34878D82A}">
                    <a16:rowId xmlns:a16="http://schemas.microsoft.com/office/drawing/2014/main" xmlns="" val="956181527"/>
                  </a:ext>
                </a:extLst>
              </a:tr>
            </a:tbl>
          </a:graphicData>
        </a:graphic>
      </p:graphicFrame>
      <p:sp>
        <p:nvSpPr>
          <p:cNvPr id="5" name="CuadroTexto 4">
            <a:extLst>
              <a:ext uri="{FF2B5EF4-FFF2-40B4-BE49-F238E27FC236}">
                <a16:creationId xmlns:a16="http://schemas.microsoft.com/office/drawing/2014/main" xmlns="" id="{8983B2E7-E0BC-4266-8746-3E2CA605B66C}"/>
              </a:ext>
            </a:extLst>
          </p:cNvPr>
          <p:cNvSpPr txBox="1"/>
          <p:nvPr/>
        </p:nvSpPr>
        <p:spPr>
          <a:xfrm>
            <a:off x="1979712" y="404664"/>
            <a:ext cx="6696744" cy="707886"/>
          </a:xfrm>
          <a:prstGeom prst="rect">
            <a:avLst/>
          </a:prstGeom>
          <a:noFill/>
        </p:spPr>
        <p:txBody>
          <a:bodyPr wrap="square">
            <a:spAutoFit/>
          </a:bodyPr>
          <a:lstStyle/>
          <a:p>
            <a:r>
              <a:rPr lang="es-EC" sz="2000" b="1" dirty="0" smtClean="0">
                <a:solidFill>
                  <a:srgbClr val="C00000"/>
                </a:solidFill>
                <a:effectLst/>
                <a:latin typeface="Arial" panose="020B0604020202020204" pitchFamily="34" charset="0"/>
                <a:ea typeface="Calibri" panose="020F0502020204030204" pitchFamily="34" charset="0"/>
              </a:rPr>
              <a:t>VARIABLE DEPENDIENTE: CAPACIDAD COORDINATIVA DE DIFERENCIACIÓN</a:t>
            </a:r>
            <a:endParaRPr lang="es-EC" sz="2000" b="1" dirty="0">
              <a:solidFill>
                <a:srgbClr val="C00000"/>
              </a:solidFill>
            </a:endParaRPr>
          </a:p>
        </p:txBody>
      </p:sp>
      <p:pic>
        <p:nvPicPr>
          <p:cNvPr id="4" name="Picture 2" descr="Mi ESPE"/>
          <p:cNvPicPr>
            <a:picLocks noChangeAspect="1" noChangeArrowheads="1"/>
          </p:cNvPicPr>
          <p:nvPr/>
        </p:nvPicPr>
        <p:blipFill rotWithShape="1">
          <a:blip r:embed="rId2">
            <a:extLst>
              <a:ext uri="{28A0092B-C50C-407E-A947-70E740481C1C}">
                <a14:useLocalDpi xmlns:a14="http://schemas.microsoft.com/office/drawing/2010/main" val="0"/>
              </a:ext>
            </a:extLst>
          </a:blip>
          <a:srcRect t="74287" b="-1"/>
          <a:stretch/>
        </p:blipFill>
        <p:spPr bwMode="auto">
          <a:xfrm>
            <a:off x="5903640" y="6093296"/>
            <a:ext cx="3240360"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79512" y="5949280"/>
            <a:ext cx="972084" cy="949278"/>
          </a:xfrm>
          <a:prstGeom prst="rect">
            <a:avLst/>
          </a:prstGeom>
          <a:ln>
            <a:noFill/>
          </a:ln>
          <a:effectLst>
            <a:softEdge rad="112500"/>
          </a:effectLst>
        </p:spPr>
      </p:pic>
    </p:spTree>
    <p:extLst>
      <p:ext uri="{BB962C8B-B14F-4D97-AF65-F5344CB8AC3E}">
        <p14:creationId xmlns:p14="http://schemas.microsoft.com/office/powerpoint/2010/main" val="3882460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5804</TotalTime>
  <Words>1570</Words>
  <Application>Microsoft Office PowerPoint</Application>
  <PresentationFormat>Presentación en pantalla (4:3)</PresentationFormat>
  <Paragraphs>227</Paragraphs>
  <Slides>38</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38</vt:i4>
      </vt:variant>
    </vt:vector>
  </HeadingPairs>
  <TitlesOfParts>
    <vt:vector size="49" baseType="lpstr">
      <vt:lpstr>Times New Roman</vt:lpstr>
      <vt:lpstr>SimSun</vt:lpstr>
      <vt:lpstr>Arial Unicode MS</vt:lpstr>
      <vt:lpstr>Arial</vt:lpstr>
      <vt:lpstr>Symbol</vt:lpstr>
      <vt:lpstr>Century Gothic</vt:lpstr>
      <vt:lpstr>Wingdings 3</vt:lpstr>
      <vt:lpstr>Cambria</vt:lpstr>
      <vt:lpstr>Calibri</vt:lpstr>
      <vt:lpstr>Arial Narrow</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David Calderón</cp:lastModifiedBy>
  <cp:revision>167</cp:revision>
  <dcterms:modified xsi:type="dcterms:W3CDTF">2020-12-21T15:28:13Z</dcterms:modified>
</cp:coreProperties>
</file>