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89" r:id="rId3"/>
    <p:sldId id="257" r:id="rId4"/>
    <p:sldId id="279" r:id="rId5"/>
    <p:sldId id="258" r:id="rId6"/>
    <p:sldId id="280" r:id="rId7"/>
    <p:sldId id="302" r:id="rId8"/>
    <p:sldId id="259" r:id="rId9"/>
    <p:sldId id="285" r:id="rId10"/>
    <p:sldId id="262" r:id="rId11"/>
    <p:sldId id="273" r:id="rId12"/>
    <p:sldId id="271" r:id="rId13"/>
    <p:sldId id="261" r:id="rId14"/>
    <p:sldId id="264" r:id="rId15"/>
    <p:sldId id="292" r:id="rId16"/>
    <p:sldId id="293" r:id="rId17"/>
    <p:sldId id="294" r:id="rId18"/>
    <p:sldId id="277" r:id="rId19"/>
    <p:sldId id="307" r:id="rId20"/>
    <p:sldId id="303" r:id="rId21"/>
    <p:sldId id="306" r:id="rId22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senia Granizo" initials="YG" lastIdx="1" clrIdx="0">
    <p:extLst>
      <p:ext uri="{19B8F6BF-5375-455C-9EA6-DF929625EA0E}">
        <p15:presenceInfo xmlns:p15="http://schemas.microsoft.com/office/powerpoint/2012/main" userId="5325ec78ba56bd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2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48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5E-41CB-9873-9F17DA3150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5E-41CB-9873-9F17DA3150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5E-41CB-9873-9F17DA3150F0}"/>
              </c:ext>
            </c:extLst>
          </c:dPt>
          <c:dLbls>
            <c:dLbl>
              <c:idx val="2"/>
              <c:layout>
                <c:manualLayout>
                  <c:x val="5.1175119392301148E-2"/>
                  <c:y val="-1.005958848716689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5E-41CB-9873-9F17DA3150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DTIC</c:v>
                </c:pt>
                <c:pt idx="1">
                  <c:v>AGRUCOMGE</c:v>
                </c:pt>
                <c:pt idx="2">
                  <c:v>OTRAS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37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5E-41CB-9873-9F17DA3150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Estudios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62-4104-8D0E-398B293D18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62-4104-8D0E-398B293D181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62-4104-8D0E-398B293D181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62-4104-8D0E-398B293D181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862-4104-8D0E-398B293D1818}"/>
              </c:ext>
            </c:extLst>
          </c:dPt>
          <c:dLbls>
            <c:dLbl>
              <c:idx val="0"/>
              <c:layout>
                <c:manualLayout>
                  <c:x val="5.3953567879998715E-3"/>
                  <c:y val="-1.636028955737810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62-4104-8D0E-398B293D18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Sin estudios</c:v>
                </c:pt>
                <c:pt idx="1">
                  <c:v>Secundarios</c:v>
                </c:pt>
                <c:pt idx="2">
                  <c:v>Técnicos</c:v>
                </c:pt>
                <c:pt idx="3">
                  <c:v>Universitarios pregrado</c:v>
                </c:pt>
                <c:pt idx="4">
                  <c:v>Universitarios postgrado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17</c:v>
                </c:pt>
                <c:pt idx="3">
                  <c:v>20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862-4104-8D0E-398B293D18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400490910788184"/>
          <c:y val="0.2702189799804437"/>
          <c:w val="0.27308066755569421"/>
          <c:h val="0.459562040039112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Legislación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E0-4755-9E6A-F248AD63D1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E0-4755-9E6A-F248AD63D1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E0-4755-9E6A-F248AD63D101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9-10 Completamente verdadero</c:v>
                </c:pt>
                <c:pt idx="1">
                  <c:v>7-8 Neutral</c:v>
                </c:pt>
                <c:pt idx="2">
                  <c:v>0-6 Completamente falso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E0-4755-9E6A-F248AD63D1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315784661959712"/>
          <c:y val="0.13492103657175178"/>
          <c:w val="0.40346492280298518"/>
          <c:h val="0.73015792685649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Estructura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81-4108-93A8-FACF460EB1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81-4108-93A8-FACF460EB1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D81-4108-93A8-FACF460EB1D8}"/>
              </c:ext>
            </c:extLst>
          </c:dPt>
          <c:dLbls>
            <c:dLbl>
              <c:idx val="1"/>
              <c:layout>
                <c:manualLayout>
                  <c:x val="2.0592527697945492E-2"/>
                  <c:y val="-2.35982316955182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81-4108-93A8-FACF460EB1D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9-10 Completamente verdadero</c:v>
                </c:pt>
                <c:pt idx="1">
                  <c:v>7-8 Neutral</c:v>
                </c:pt>
                <c:pt idx="2">
                  <c:v>0-6 Completamente falso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</c:v>
                </c:pt>
                <c:pt idx="1">
                  <c:v>13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81-4108-93A8-FACF460EB1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Especialización/Capacitación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A2-4FF3-8869-CD045AB5661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A2-4FF3-8869-CD045AB5661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A2-4FF3-8869-CD045AB56610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9-10 Totalmente capacitado</c:v>
                </c:pt>
                <c:pt idx="1">
                  <c:v>7-8 Neutral</c:v>
                </c:pt>
                <c:pt idx="2">
                  <c:v>0-6 Sin capacitación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</c:v>
                </c:pt>
                <c:pt idx="1">
                  <c:v>11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A2-4FF3-8869-CD045AB566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Asignación Presupuestaria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E1-4285-B3BE-52AC339980E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E1-4285-B3BE-52AC339980E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E1-4285-B3BE-52AC339980E6}"/>
              </c:ext>
            </c:extLst>
          </c:dPt>
          <c:dLbls>
            <c:dLbl>
              <c:idx val="0"/>
              <c:layout>
                <c:manualLayout>
                  <c:x val="-5.3960619237385016E-2"/>
                  <c:y val="-3.7578951024316667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E1-4285-B3BE-52AC339980E6}"/>
                </c:ext>
              </c:extLst>
            </c:dLbl>
            <c:dLbl>
              <c:idx val="1"/>
              <c:layout>
                <c:manualLayout>
                  <c:x val="4.6363956879881194E-2"/>
                  <c:y val="4.1295168916739853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E1-4285-B3BE-52AC339980E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9-10 Muy favorable</c:v>
                </c:pt>
                <c:pt idx="1">
                  <c:v>7-8   Neutral</c:v>
                </c:pt>
                <c:pt idx="2">
                  <c:v>0-6   Desfavorable</c:v>
                </c:pt>
              </c:strCache>
            </c:strRef>
          </c:cat>
          <c:val>
            <c:numRef>
              <c:f>Hoja1!$B$2:$B$4</c:f>
              <c:numCache>
                <c:formatCode>0.00</c:formatCode>
                <c:ptCount val="3"/>
                <c:pt idx="0">
                  <c:v>1</c:v>
                </c:pt>
                <c:pt idx="1">
                  <c:v>10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E1-4285-B3BE-52AC339980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Protección de datos, información e infraestructura de TIC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58-4980-B51A-28E73E4B119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58-4980-B51A-28E73E4B119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58-4980-B51A-28E73E4B1191}"/>
              </c:ext>
            </c:extLst>
          </c:dPt>
          <c:dLbls>
            <c:dLbl>
              <c:idx val="0"/>
              <c:layout>
                <c:manualLayout>
                  <c:x val="-5.3960619237385016E-2"/>
                  <c:y val="-3.7578951024316667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58-4980-B51A-28E73E4B1191}"/>
                </c:ext>
              </c:extLst>
            </c:dLbl>
            <c:dLbl>
              <c:idx val="1"/>
              <c:layout>
                <c:manualLayout>
                  <c:x val="4.6363956879881194E-2"/>
                  <c:y val="4.1295168916739853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58-4980-B51A-28E73E4B11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9-10 Muy protegida</c:v>
                </c:pt>
                <c:pt idx="1">
                  <c:v>7-8   Neutral</c:v>
                </c:pt>
                <c:pt idx="2">
                  <c:v>0-6   Nada protegida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</c:v>
                </c:pt>
                <c:pt idx="1">
                  <c:v>12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58-4980-B51A-28E73E4B11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Planes/directivas/instructivos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BB-438B-A69C-A4D8A4602A9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BB-438B-A69C-A4D8A4602A9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BB-438B-A69C-A4D8A4602A93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9-10 Completamente verdadero</c:v>
                </c:pt>
                <c:pt idx="1">
                  <c:v>7-8 Neutral</c:v>
                </c:pt>
                <c:pt idx="2">
                  <c:v>0-6 Completamente falso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9</c:v>
                </c:pt>
                <c:pt idx="1">
                  <c:v>8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BB-438B-A69C-A4D8A4602A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02A16A-D0CC-4250-9C6E-5E1D5019DFE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6100F45-57BA-46FA-8513-390F6D855D07}">
      <dgm:prSet/>
      <dgm:spPr/>
      <dgm:t>
        <a:bodyPr/>
        <a:lstStyle/>
        <a:p>
          <a:pPr algn="l" defTabSz="920750"/>
          <a:r>
            <a:rPr lang="es-MX" dirty="0"/>
            <a:t>Determinar las dificultades que imposibilitan el mantenimiento de la ciberdefensa en la FT.</a:t>
          </a:r>
          <a:endParaRPr lang="en-US" dirty="0"/>
        </a:p>
      </dgm:t>
    </dgm:pt>
    <dgm:pt modelId="{12EAD6B4-9298-4EE4-932D-1124A475B676}" type="parTrans" cxnId="{6C377EA6-4B9A-4903-9901-8ADEBBE99A86}">
      <dgm:prSet/>
      <dgm:spPr/>
      <dgm:t>
        <a:bodyPr/>
        <a:lstStyle/>
        <a:p>
          <a:pPr algn="l"/>
          <a:endParaRPr lang="en-US"/>
        </a:p>
      </dgm:t>
    </dgm:pt>
    <dgm:pt modelId="{0388B85C-3932-42E4-8FBC-C0848FF4C3CE}" type="sibTrans" cxnId="{6C377EA6-4B9A-4903-9901-8ADEBBE99A86}">
      <dgm:prSet/>
      <dgm:spPr/>
      <dgm:t>
        <a:bodyPr/>
        <a:lstStyle/>
        <a:p>
          <a:pPr algn="l"/>
          <a:endParaRPr lang="en-US" dirty="0"/>
        </a:p>
      </dgm:t>
    </dgm:pt>
    <dgm:pt modelId="{5E11FE67-3416-4E7B-9623-437E1EACD821}">
      <dgm:prSet/>
      <dgm:spPr/>
      <dgm:t>
        <a:bodyPr/>
        <a:lstStyle/>
        <a:p>
          <a:pPr algn="l"/>
          <a:r>
            <a:rPr lang="es-MX" dirty="0"/>
            <a:t>Identificar las causas de los limitados recursos para la ciberdefensa en la FT.</a:t>
          </a:r>
          <a:endParaRPr lang="en-US" dirty="0"/>
        </a:p>
      </dgm:t>
    </dgm:pt>
    <dgm:pt modelId="{233835F1-4F5B-4E0B-844E-0908D9479053}" type="parTrans" cxnId="{1EE7A7E2-D19C-4E1F-BE1A-CA6708890232}">
      <dgm:prSet/>
      <dgm:spPr/>
      <dgm:t>
        <a:bodyPr/>
        <a:lstStyle/>
        <a:p>
          <a:pPr algn="l"/>
          <a:endParaRPr lang="en-US"/>
        </a:p>
      </dgm:t>
    </dgm:pt>
    <dgm:pt modelId="{AAE7EFA4-3AD8-4B29-836E-ED084173C984}" type="sibTrans" cxnId="{1EE7A7E2-D19C-4E1F-BE1A-CA6708890232}">
      <dgm:prSet/>
      <dgm:spPr/>
      <dgm:t>
        <a:bodyPr/>
        <a:lstStyle/>
        <a:p>
          <a:pPr algn="l"/>
          <a:endParaRPr lang="en-US" dirty="0"/>
        </a:p>
      </dgm:t>
    </dgm:pt>
    <dgm:pt modelId="{9E5E53E0-BC0B-4AAC-B477-390496E2928D}">
      <dgm:prSet/>
      <dgm:spPr/>
      <dgm:t>
        <a:bodyPr/>
        <a:lstStyle/>
        <a:p>
          <a:pPr algn="l"/>
          <a:r>
            <a:rPr lang="es-MX" dirty="0"/>
            <a:t>Diseñar una propuesta que contribuyan a la mejora de la ciberdefensa en la FT.</a:t>
          </a:r>
          <a:endParaRPr lang="en-US" dirty="0"/>
        </a:p>
      </dgm:t>
    </dgm:pt>
    <dgm:pt modelId="{04BDFA23-0F2B-4F7C-9177-16B8838D4A13}" type="parTrans" cxnId="{6A348254-7048-43EB-9987-CF05F6D6ADF3}">
      <dgm:prSet/>
      <dgm:spPr/>
      <dgm:t>
        <a:bodyPr/>
        <a:lstStyle/>
        <a:p>
          <a:pPr algn="l"/>
          <a:endParaRPr lang="en-US"/>
        </a:p>
      </dgm:t>
    </dgm:pt>
    <dgm:pt modelId="{4A84F9EE-A2BB-43DD-8194-314053BA4687}" type="sibTrans" cxnId="{6A348254-7048-43EB-9987-CF05F6D6ADF3}">
      <dgm:prSet/>
      <dgm:spPr/>
      <dgm:t>
        <a:bodyPr/>
        <a:lstStyle/>
        <a:p>
          <a:pPr algn="l"/>
          <a:endParaRPr lang="en-US"/>
        </a:p>
      </dgm:t>
    </dgm:pt>
    <dgm:pt modelId="{6C11E716-27E7-4C47-93EC-C1D6E8CEBF5A}" type="pres">
      <dgm:prSet presAssocID="{EC02A16A-D0CC-4250-9C6E-5E1D5019DFEA}" presName="outerComposite" presStyleCnt="0">
        <dgm:presLayoutVars>
          <dgm:chMax val="5"/>
          <dgm:dir/>
          <dgm:resizeHandles val="exact"/>
        </dgm:presLayoutVars>
      </dgm:prSet>
      <dgm:spPr/>
    </dgm:pt>
    <dgm:pt modelId="{17703C2F-EED6-4DAC-84C7-40F2C4A595AD}" type="pres">
      <dgm:prSet presAssocID="{EC02A16A-D0CC-4250-9C6E-5E1D5019DFEA}" presName="dummyMaxCanvas" presStyleCnt="0">
        <dgm:presLayoutVars/>
      </dgm:prSet>
      <dgm:spPr/>
    </dgm:pt>
    <dgm:pt modelId="{E8B86991-7204-4500-A5D3-75CDFBC2564C}" type="pres">
      <dgm:prSet presAssocID="{EC02A16A-D0CC-4250-9C6E-5E1D5019DFEA}" presName="ThreeNodes_1" presStyleLbl="node1" presStyleIdx="0" presStyleCnt="3">
        <dgm:presLayoutVars>
          <dgm:bulletEnabled val="1"/>
        </dgm:presLayoutVars>
      </dgm:prSet>
      <dgm:spPr/>
    </dgm:pt>
    <dgm:pt modelId="{E3E9D5E9-433E-4EF5-A5C7-FFBFBA0B11F2}" type="pres">
      <dgm:prSet presAssocID="{EC02A16A-D0CC-4250-9C6E-5E1D5019DFEA}" presName="ThreeNodes_2" presStyleLbl="node1" presStyleIdx="1" presStyleCnt="3">
        <dgm:presLayoutVars>
          <dgm:bulletEnabled val="1"/>
        </dgm:presLayoutVars>
      </dgm:prSet>
      <dgm:spPr/>
    </dgm:pt>
    <dgm:pt modelId="{44C08799-869B-4837-95DC-0B4DC64F80C2}" type="pres">
      <dgm:prSet presAssocID="{EC02A16A-D0CC-4250-9C6E-5E1D5019DFEA}" presName="ThreeNodes_3" presStyleLbl="node1" presStyleIdx="2" presStyleCnt="3">
        <dgm:presLayoutVars>
          <dgm:bulletEnabled val="1"/>
        </dgm:presLayoutVars>
      </dgm:prSet>
      <dgm:spPr/>
    </dgm:pt>
    <dgm:pt modelId="{509EB74F-2250-4440-998C-C5B2F416C66D}" type="pres">
      <dgm:prSet presAssocID="{EC02A16A-D0CC-4250-9C6E-5E1D5019DFEA}" presName="ThreeConn_1-2" presStyleLbl="fgAccFollowNode1" presStyleIdx="0" presStyleCnt="2">
        <dgm:presLayoutVars>
          <dgm:bulletEnabled val="1"/>
        </dgm:presLayoutVars>
      </dgm:prSet>
      <dgm:spPr/>
    </dgm:pt>
    <dgm:pt modelId="{8D331BBF-C77A-47C6-B8D3-A04E3D727AFD}" type="pres">
      <dgm:prSet presAssocID="{EC02A16A-D0CC-4250-9C6E-5E1D5019DFEA}" presName="ThreeConn_2-3" presStyleLbl="fgAccFollowNode1" presStyleIdx="1" presStyleCnt="2">
        <dgm:presLayoutVars>
          <dgm:bulletEnabled val="1"/>
        </dgm:presLayoutVars>
      </dgm:prSet>
      <dgm:spPr/>
    </dgm:pt>
    <dgm:pt modelId="{28314F2E-6D6F-484D-97C7-EDC385AA599F}" type="pres">
      <dgm:prSet presAssocID="{EC02A16A-D0CC-4250-9C6E-5E1D5019DFEA}" presName="ThreeNodes_1_text" presStyleLbl="node1" presStyleIdx="2" presStyleCnt="3">
        <dgm:presLayoutVars>
          <dgm:bulletEnabled val="1"/>
        </dgm:presLayoutVars>
      </dgm:prSet>
      <dgm:spPr/>
    </dgm:pt>
    <dgm:pt modelId="{F8BF81D6-9E63-496C-85A4-A35B09C98966}" type="pres">
      <dgm:prSet presAssocID="{EC02A16A-D0CC-4250-9C6E-5E1D5019DFEA}" presName="ThreeNodes_2_text" presStyleLbl="node1" presStyleIdx="2" presStyleCnt="3">
        <dgm:presLayoutVars>
          <dgm:bulletEnabled val="1"/>
        </dgm:presLayoutVars>
      </dgm:prSet>
      <dgm:spPr/>
    </dgm:pt>
    <dgm:pt modelId="{F9FD44C8-5315-41EF-84AB-06E0C61EE786}" type="pres">
      <dgm:prSet presAssocID="{EC02A16A-D0CC-4250-9C6E-5E1D5019DFE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AB51519-6F9C-4F82-9613-D0C9595F08A8}" type="presOf" srcId="{5E11FE67-3416-4E7B-9623-437E1EACD821}" destId="{E3E9D5E9-433E-4EF5-A5C7-FFBFBA0B11F2}" srcOrd="0" destOrd="0" presId="urn:microsoft.com/office/officeart/2005/8/layout/vProcess5"/>
    <dgm:cxn modelId="{76C08336-7658-48FB-8FF0-075C434D77DF}" type="presOf" srcId="{9E5E53E0-BC0B-4AAC-B477-390496E2928D}" destId="{44C08799-869B-4837-95DC-0B4DC64F80C2}" srcOrd="0" destOrd="0" presId="urn:microsoft.com/office/officeart/2005/8/layout/vProcess5"/>
    <dgm:cxn modelId="{D75B3C45-0A74-4F9C-AD63-09F5F014D1BE}" type="presOf" srcId="{EC02A16A-D0CC-4250-9C6E-5E1D5019DFEA}" destId="{6C11E716-27E7-4C47-93EC-C1D6E8CEBF5A}" srcOrd="0" destOrd="0" presId="urn:microsoft.com/office/officeart/2005/8/layout/vProcess5"/>
    <dgm:cxn modelId="{6A348254-7048-43EB-9987-CF05F6D6ADF3}" srcId="{EC02A16A-D0CC-4250-9C6E-5E1D5019DFEA}" destId="{9E5E53E0-BC0B-4AAC-B477-390496E2928D}" srcOrd="2" destOrd="0" parTransId="{04BDFA23-0F2B-4F7C-9177-16B8838D4A13}" sibTransId="{4A84F9EE-A2BB-43DD-8194-314053BA4687}"/>
    <dgm:cxn modelId="{38604C9C-5C7C-4C00-B405-3E8B2E122C82}" type="presOf" srcId="{9E5E53E0-BC0B-4AAC-B477-390496E2928D}" destId="{F9FD44C8-5315-41EF-84AB-06E0C61EE786}" srcOrd="1" destOrd="0" presId="urn:microsoft.com/office/officeart/2005/8/layout/vProcess5"/>
    <dgm:cxn modelId="{9B980F9E-EAED-4156-8442-E49D02A5B798}" type="presOf" srcId="{E6100F45-57BA-46FA-8513-390F6D855D07}" destId="{28314F2E-6D6F-484D-97C7-EDC385AA599F}" srcOrd="1" destOrd="0" presId="urn:microsoft.com/office/officeart/2005/8/layout/vProcess5"/>
    <dgm:cxn modelId="{58514CA6-C154-43BD-9B65-DBB58275B3ED}" type="presOf" srcId="{0388B85C-3932-42E4-8FBC-C0848FF4C3CE}" destId="{509EB74F-2250-4440-998C-C5B2F416C66D}" srcOrd="0" destOrd="0" presId="urn:microsoft.com/office/officeart/2005/8/layout/vProcess5"/>
    <dgm:cxn modelId="{6C377EA6-4B9A-4903-9901-8ADEBBE99A86}" srcId="{EC02A16A-D0CC-4250-9C6E-5E1D5019DFEA}" destId="{E6100F45-57BA-46FA-8513-390F6D855D07}" srcOrd="0" destOrd="0" parTransId="{12EAD6B4-9298-4EE4-932D-1124A475B676}" sibTransId="{0388B85C-3932-42E4-8FBC-C0848FF4C3CE}"/>
    <dgm:cxn modelId="{AF1CFEC4-8A1F-4447-9C67-99C99C3636E0}" type="presOf" srcId="{5E11FE67-3416-4E7B-9623-437E1EACD821}" destId="{F8BF81D6-9E63-496C-85A4-A35B09C98966}" srcOrd="1" destOrd="0" presId="urn:microsoft.com/office/officeart/2005/8/layout/vProcess5"/>
    <dgm:cxn modelId="{1EE7A7E2-D19C-4E1F-BE1A-CA6708890232}" srcId="{EC02A16A-D0CC-4250-9C6E-5E1D5019DFEA}" destId="{5E11FE67-3416-4E7B-9623-437E1EACD821}" srcOrd="1" destOrd="0" parTransId="{233835F1-4F5B-4E0B-844E-0908D9479053}" sibTransId="{AAE7EFA4-3AD8-4B29-836E-ED084173C984}"/>
    <dgm:cxn modelId="{230962E6-8141-4A34-AED8-139204419449}" type="presOf" srcId="{E6100F45-57BA-46FA-8513-390F6D855D07}" destId="{E8B86991-7204-4500-A5D3-75CDFBC2564C}" srcOrd="0" destOrd="0" presId="urn:microsoft.com/office/officeart/2005/8/layout/vProcess5"/>
    <dgm:cxn modelId="{A6AECAF1-1F02-4FBD-93DB-A0156771A460}" type="presOf" srcId="{AAE7EFA4-3AD8-4B29-836E-ED084173C984}" destId="{8D331BBF-C77A-47C6-B8D3-A04E3D727AFD}" srcOrd="0" destOrd="0" presId="urn:microsoft.com/office/officeart/2005/8/layout/vProcess5"/>
    <dgm:cxn modelId="{F6BBC0B2-D6D7-47D8-A5C7-1A72C2E820E0}" type="presParOf" srcId="{6C11E716-27E7-4C47-93EC-C1D6E8CEBF5A}" destId="{17703C2F-EED6-4DAC-84C7-40F2C4A595AD}" srcOrd="0" destOrd="0" presId="urn:microsoft.com/office/officeart/2005/8/layout/vProcess5"/>
    <dgm:cxn modelId="{C50DA6D2-3353-4AA6-B417-7801B5201892}" type="presParOf" srcId="{6C11E716-27E7-4C47-93EC-C1D6E8CEBF5A}" destId="{E8B86991-7204-4500-A5D3-75CDFBC2564C}" srcOrd="1" destOrd="0" presId="urn:microsoft.com/office/officeart/2005/8/layout/vProcess5"/>
    <dgm:cxn modelId="{D8A4767D-E3BD-44D1-8CA1-89F982DDEC02}" type="presParOf" srcId="{6C11E716-27E7-4C47-93EC-C1D6E8CEBF5A}" destId="{E3E9D5E9-433E-4EF5-A5C7-FFBFBA0B11F2}" srcOrd="2" destOrd="0" presId="urn:microsoft.com/office/officeart/2005/8/layout/vProcess5"/>
    <dgm:cxn modelId="{9EEF77A2-5FF4-410E-9FE6-E2141BEA3637}" type="presParOf" srcId="{6C11E716-27E7-4C47-93EC-C1D6E8CEBF5A}" destId="{44C08799-869B-4837-95DC-0B4DC64F80C2}" srcOrd="3" destOrd="0" presId="urn:microsoft.com/office/officeart/2005/8/layout/vProcess5"/>
    <dgm:cxn modelId="{3AECB689-3DA5-4FD7-900C-AEAB9B50B2CA}" type="presParOf" srcId="{6C11E716-27E7-4C47-93EC-C1D6E8CEBF5A}" destId="{509EB74F-2250-4440-998C-C5B2F416C66D}" srcOrd="4" destOrd="0" presId="urn:microsoft.com/office/officeart/2005/8/layout/vProcess5"/>
    <dgm:cxn modelId="{94D8BDBD-1876-4901-9F9C-11D41758AC3C}" type="presParOf" srcId="{6C11E716-27E7-4C47-93EC-C1D6E8CEBF5A}" destId="{8D331BBF-C77A-47C6-B8D3-A04E3D727AFD}" srcOrd="5" destOrd="0" presId="urn:microsoft.com/office/officeart/2005/8/layout/vProcess5"/>
    <dgm:cxn modelId="{58450043-3195-4520-9D96-09989D7A56E7}" type="presParOf" srcId="{6C11E716-27E7-4C47-93EC-C1D6E8CEBF5A}" destId="{28314F2E-6D6F-484D-97C7-EDC385AA599F}" srcOrd="6" destOrd="0" presId="urn:microsoft.com/office/officeart/2005/8/layout/vProcess5"/>
    <dgm:cxn modelId="{3DD32E46-A20E-48CE-AB13-CBE87910571E}" type="presParOf" srcId="{6C11E716-27E7-4C47-93EC-C1D6E8CEBF5A}" destId="{F8BF81D6-9E63-496C-85A4-A35B09C98966}" srcOrd="7" destOrd="0" presId="urn:microsoft.com/office/officeart/2005/8/layout/vProcess5"/>
    <dgm:cxn modelId="{3AB48204-F815-4BBD-8CE6-69D405AB556C}" type="presParOf" srcId="{6C11E716-27E7-4C47-93EC-C1D6E8CEBF5A}" destId="{F9FD44C8-5315-41EF-84AB-06E0C61EE78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414E4B-B89F-45AA-B5AF-2DE93448753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618068-2E6D-4F26-BCAB-74939FA6F774}">
      <dgm:prSet/>
      <dgm:spPr/>
      <dgm:t>
        <a:bodyPr/>
        <a:lstStyle/>
        <a:p>
          <a:r>
            <a:rPr lang="es-419" dirty="0"/>
            <a:t>Enfoque y Tipo de investigación</a:t>
          </a:r>
          <a:endParaRPr lang="en-US" dirty="0"/>
        </a:p>
      </dgm:t>
    </dgm:pt>
    <dgm:pt modelId="{A95371DF-C68C-43F6-99AF-B40CBF2FC855}" type="parTrans" cxnId="{3A82AF47-CAA6-4032-8157-10F161422341}">
      <dgm:prSet/>
      <dgm:spPr/>
      <dgm:t>
        <a:bodyPr/>
        <a:lstStyle/>
        <a:p>
          <a:endParaRPr lang="en-US"/>
        </a:p>
      </dgm:t>
    </dgm:pt>
    <dgm:pt modelId="{3FE7EC76-8098-4075-9F1B-C9E809C10F40}" type="sibTrans" cxnId="{3A82AF47-CAA6-4032-8157-10F161422341}">
      <dgm:prSet/>
      <dgm:spPr/>
      <dgm:t>
        <a:bodyPr/>
        <a:lstStyle/>
        <a:p>
          <a:endParaRPr lang="en-US" dirty="0"/>
        </a:p>
      </dgm:t>
    </dgm:pt>
    <dgm:pt modelId="{76594D2D-7A85-40FA-BDC8-9A3F67449423}">
      <dgm:prSet/>
      <dgm:spPr/>
      <dgm:t>
        <a:bodyPr/>
        <a:lstStyle/>
        <a:p>
          <a:r>
            <a:rPr lang="es-419" dirty="0"/>
            <a:t>Población</a:t>
          </a:r>
          <a:endParaRPr lang="en-US" dirty="0"/>
        </a:p>
      </dgm:t>
    </dgm:pt>
    <dgm:pt modelId="{BDFA0B81-4F1E-4A76-9313-FF4F685338BB}" type="parTrans" cxnId="{79A02537-6FC0-44C5-B179-AC49D08CD5FC}">
      <dgm:prSet/>
      <dgm:spPr/>
      <dgm:t>
        <a:bodyPr/>
        <a:lstStyle/>
        <a:p>
          <a:endParaRPr lang="en-US"/>
        </a:p>
      </dgm:t>
    </dgm:pt>
    <dgm:pt modelId="{789D9032-5C96-42FA-9FAF-E28C3ECDC3B4}" type="sibTrans" cxnId="{79A02537-6FC0-44C5-B179-AC49D08CD5FC}">
      <dgm:prSet/>
      <dgm:spPr/>
      <dgm:t>
        <a:bodyPr/>
        <a:lstStyle/>
        <a:p>
          <a:endParaRPr lang="en-US" dirty="0"/>
        </a:p>
      </dgm:t>
    </dgm:pt>
    <dgm:pt modelId="{4D1B6470-21B0-42E9-AB63-154304DAC9D4}">
      <dgm:prSet/>
      <dgm:spPr/>
      <dgm:t>
        <a:bodyPr/>
        <a:lstStyle/>
        <a:p>
          <a:r>
            <a:rPr lang="es-419" dirty="0"/>
            <a:t>Muestra</a:t>
          </a:r>
          <a:endParaRPr lang="en-US" dirty="0"/>
        </a:p>
      </dgm:t>
    </dgm:pt>
    <dgm:pt modelId="{AEC6AAFE-FC0F-43CF-AAD3-0E3528F13B98}" type="parTrans" cxnId="{A74DB863-C6FC-4FBD-B109-772EA6E8EA56}">
      <dgm:prSet/>
      <dgm:spPr/>
      <dgm:t>
        <a:bodyPr/>
        <a:lstStyle/>
        <a:p>
          <a:endParaRPr lang="en-US"/>
        </a:p>
      </dgm:t>
    </dgm:pt>
    <dgm:pt modelId="{E4F681FE-628A-4C41-A6F8-C09FBAE309F5}" type="sibTrans" cxnId="{A74DB863-C6FC-4FBD-B109-772EA6E8EA56}">
      <dgm:prSet/>
      <dgm:spPr/>
      <dgm:t>
        <a:bodyPr/>
        <a:lstStyle/>
        <a:p>
          <a:endParaRPr lang="en-US" dirty="0"/>
        </a:p>
      </dgm:t>
    </dgm:pt>
    <dgm:pt modelId="{8EE7E12A-E85F-4EF6-80BA-96B6CD9D7F82}">
      <dgm:prSet/>
      <dgm:spPr/>
      <dgm:t>
        <a:bodyPr/>
        <a:lstStyle/>
        <a:p>
          <a:r>
            <a:rPr lang="es-MX" dirty="0"/>
            <a:t>Técnicas de recolección de Datos</a:t>
          </a:r>
          <a:endParaRPr lang="en-US" dirty="0"/>
        </a:p>
      </dgm:t>
    </dgm:pt>
    <dgm:pt modelId="{28D675F7-25CE-4C55-95D3-0F8BE004320C}" type="parTrans" cxnId="{4F986557-D12B-41B6-B702-AE89D2A82549}">
      <dgm:prSet/>
      <dgm:spPr/>
      <dgm:t>
        <a:bodyPr/>
        <a:lstStyle/>
        <a:p>
          <a:endParaRPr lang="en-US"/>
        </a:p>
      </dgm:t>
    </dgm:pt>
    <dgm:pt modelId="{A1F8C163-AB7D-4ABB-899A-405DA9965856}" type="sibTrans" cxnId="{4F986557-D12B-41B6-B702-AE89D2A82549}">
      <dgm:prSet/>
      <dgm:spPr/>
      <dgm:t>
        <a:bodyPr/>
        <a:lstStyle/>
        <a:p>
          <a:endParaRPr lang="en-US" dirty="0"/>
        </a:p>
      </dgm:t>
    </dgm:pt>
    <dgm:pt modelId="{F8C52590-0244-4D2B-853A-C8B205AE1EE3}">
      <dgm:prSet/>
      <dgm:spPr/>
      <dgm:t>
        <a:bodyPr/>
        <a:lstStyle/>
        <a:p>
          <a:r>
            <a:rPr lang="es-419" dirty="0"/>
            <a:t>Instrumentos de recolección de datos</a:t>
          </a:r>
          <a:endParaRPr lang="en-US" dirty="0"/>
        </a:p>
      </dgm:t>
    </dgm:pt>
    <dgm:pt modelId="{24D56E1E-50E1-4625-AB84-A91A34BD325C}" type="parTrans" cxnId="{EC4D233D-07EC-408D-8076-4B3AC0B2D56F}">
      <dgm:prSet/>
      <dgm:spPr/>
      <dgm:t>
        <a:bodyPr/>
        <a:lstStyle/>
        <a:p>
          <a:endParaRPr lang="en-US"/>
        </a:p>
      </dgm:t>
    </dgm:pt>
    <dgm:pt modelId="{B6C819D9-D3E4-4E6A-96B7-48729825675F}" type="sibTrans" cxnId="{EC4D233D-07EC-408D-8076-4B3AC0B2D56F}">
      <dgm:prSet/>
      <dgm:spPr/>
      <dgm:t>
        <a:bodyPr/>
        <a:lstStyle/>
        <a:p>
          <a:endParaRPr lang="en-US" dirty="0"/>
        </a:p>
      </dgm:t>
    </dgm:pt>
    <dgm:pt modelId="{F6ACB8B1-54B6-4137-9BB1-BB2AAEDE8F87}">
      <dgm:prSet/>
      <dgm:spPr/>
      <dgm:t>
        <a:bodyPr/>
        <a:lstStyle/>
        <a:p>
          <a:r>
            <a:rPr lang="es-419" dirty="0"/>
            <a:t>Técnicas de análisis e interpretación de datos</a:t>
          </a:r>
          <a:endParaRPr lang="en-US" dirty="0"/>
        </a:p>
      </dgm:t>
    </dgm:pt>
    <dgm:pt modelId="{2B1E4714-BD6F-4720-92F4-EABCDDD44FE3}" type="parTrans" cxnId="{C49F899E-D898-4E89-9661-DB6CC9A273AD}">
      <dgm:prSet/>
      <dgm:spPr/>
      <dgm:t>
        <a:bodyPr/>
        <a:lstStyle/>
        <a:p>
          <a:endParaRPr lang="en-US"/>
        </a:p>
      </dgm:t>
    </dgm:pt>
    <dgm:pt modelId="{7BC9754E-38FB-4A6F-A8CF-528E485E8FBA}" type="sibTrans" cxnId="{C49F899E-D898-4E89-9661-DB6CC9A273AD}">
      <dgm:prSet/>
      <dgm:spPr/>
      <dgm:t>
        <a:bodyPr/>
        <a:lstStyle/>
        <a:p>
          <a:endParaRPr lang="en-US" dirty="0"/>
        </a:p>
      </dgm:t>
    </dgm:pt>
    <dgm:pt modelId="{6F51728F-04E1-4298-9948-1F8FDE8AA746}">
      <dgm:prSet/>
      <dgm:spPr/>
      <dgm:t>
        <a:bodyPr/>
        <a:lstStyle/>
        <a:p>
          <a:r>
            <a:rPr lang="es-419" b="0" dirty="0"/>
            <a:t>Descripción y Análisis de Resultados </a:t>
          </a:r>
          <a:endParaRPr lang="en-US" b="0" dirty="0"/>
        </a:p>
      </dgm:t>
    </dgm:pt>
    <dgm:pt modelId="{4F1ECD10-BE33-4F23-AD77-ED7521E325B1}" type="parTrans" cxnId="{66BD1225-14C0-4D14-9979-D06B98433992}">
      <dgm:prSet/>
      <dgm:spPr/>
      <dgm:t>
        <a:bodyPr/>
        <a:lstStyle/>
        <a:p>
          <a:endParaRPr lang="es-419"/>
        </a:p>
      </dgm:t>
    </dgm:pt>
    <dgm:pt modelId="{E53298E9-A0FC-47E3-B5FD-A09E16C33DCC}" type="sibTrans" cxnId="{66BD1225-14C0-4D14-9979-D06B98433992}">
      <dgm:prSet/>
      <dgm:spPr/>
      <dgm:t>
        <a:bodyPr/>
        <a:lstStyle/>
        <a:p>
          <a:endParaRPr lang="es-419"/>
        </a:p>
      </dgm:t>
    </dgm:pt>
    <dgm:pt modelId="{BF3E2725-477B-4C20-9730-5C8B89E22A76}" type="pres">
      <dgm:prSet presAssocID="{F4414E4B-B89F-45AA-B5AF-2DE93448753A}" presName="Name0" presStyleCnt="0">
        <dgm:presLayoutVars>
          <dgm:dir/>
          <dgm:resizeHandles val="exact"/>
        </dgm:presLayoutVars>
      </dgm:prSet>
      <dgm:spPr/>
    </dgm:pt>
    <dgm:pt modelId="{1F1ED984-7F34-4CBB-B4E5-16BF65EA717E}" type="pres">
      <dgm:prSet presAssocID="{0F618068-2E6D-4F26-BCAB-74939FA6F774}" presName="node" presStyleLbl="node1" presStyleIdx="0" presStyleCnt="7">
        <dgm:presLayoutVars>
          <dgm:bulletEnabled val="1"/>
        </dgm:presLayoutVars>
      </dgm:prSet>
      <dgm:spPr/>
    </dgm:pt>
    <dgm:pt modelId="{12413B20-EE8B-4DE9-A416-0A1281B742F2}" type="pres">
      <dgm:prSet presAssocID="{3FE7EC76-8098-4075-9F1B-C9E809C10F40}" presName="sibTrans" presStyleLbl="sibTrans1D1" presStyleIdx="0" presStyleCnt="6"/>
      <dgm:spPr/>
    </dgm:pt>
    <dgm:pt modelId="{DD260810-E908-40B4-A5E4-B1379DAD742D}" type="pres">
      <dgm:prSet presAssocID="{3FE7EC76-8098-4075-9F1B-C9E809C10F40}" presName="connectorText" presStyleLbl="sibTrans1D1" presStyleIdx="0" presStyleCnt="6"/>
      <dgm:spPr/>
    </dgm:pt>
    <dgm:pt modelId="{F03C3E4F-3A6F-40BB-AB0F-1CC740302749}" type="pres">
      <dgm:prSet presAssocID="{76594D2D-7A85-40FA-BDC8-9A3F67449423}" presName="node" presStyleLbl="node1" presStyleIdx="1" presStyleCnt="7">
        <dgm:presLayoutVars>
          <dgm:bulletEnabled val="1"/>
        </dgm:presLayoutVars>
      </dgm:prSet>
      <dgm:spPr/>
    </dgm:pt>
    <dgm:pt modelId="{A7D3737C-6B62-40D4-9AB4-B690AAC77BB6}" type="pres">
      <dgm:prSet presAssocID="{789D9032-5C96-42FA-9FAF-E28C3ECDC3B4}" presName="sibTrans" presStyleLbl="sibTrans1D1" presStyleIdx="1" presStyleCnt="6"/>
      <dgm:spPr/>
    </dgm:pt>
    <dgm:pt modelId="{F97C83E4-9E7A-4548-87B4-72196ECB3592}" type="pres">
      <dgm:prSet presAssocID="{789D9032-5C96-42FA-9FAF-E28C3ECDC3B4}" presName="connectorText" presStyleLbl="sibTrans1D1" presStyleIdx="1" presStyleCnt="6"/>
      <dgm:spPr/>
    </dgm:pt>
    <dgm:pt modelId="{5E515220-2A1E-48B1-B7B1-60A90F72FEE4}" type="pres">
      <dgm:prSet presAssocID="{4D1B6470-21B0-42E9-AB63-154304DAC9D4}" presName="node" presStyleLbl="node1" presStyleIdx="2" presStyleCnt="7">
        <dgm:presLayoutVars>
          <dgm:bulletEnabled val="1"/>
        </dgm:presLayoutVars>
      </dgm:prSet>
      <dgm:spPr/>
    </dgm:pt>
    <dgm:pt modelId="{1A827580-CE51-4A11-B3A4-8E90DAE0BA5E}" type="pres">
      <dgm:prSet presAssocID="{E4F681FE-628A-4C41-A6F8-C09FBAE309F5}" presName="sibTrans" presStyleLbl="sibTrans1D1" presStyleIdx="2" presStyleCnt="6"/>
      <dgm:spPr/>
    </dgm:pt>
    <dgm:pt modelId="{73F5DD2B-A308-49D1-BC58-60E94BD1C252}" type="pres">
      <dgm:prSet presAssocID="{E4F681FE-628A-4C41-A6F8-C09FBAE309F5}" presName="connectorText" presStyleLbl="sibTrans1D1" presStyleIdx="2" presStyleCnt="6"/>
      <dgm:spPr/>
    </dgm:pt>
    <dgm:pt modelId="{95039AB7-96F5-4A48-B900-A510F0FFE60D}" type="pres">
      <dgm:prSet presAssocID="{8EE7E12A-E85F-4EF6-80BA-96B6CD9D7F82}" presName="node" presStyleLbl="node1" presStyleIdx="3" presStyleCnt="7">
        <dgm:presLayoutVars>
          <dgm:bulletEnabled val="1"/>
        </dgm:presLayoutVars>
      </dgm:prSet>
      <dgm:spPr/>
    </dgm:pt>
    <dgm:pt modelId="{EB7A1DAF-44A3-401A-A673-39D2A5CF4060}" type="pres">
      <dgm:prSet presAssocID="{A1F8C163-AB7D-4ABB-899A-405DA9965856}" presName="sibTrans" presStyleLbl="sibTrans1D1" presStyleIdx="3" presStyleCnt="6"/>
      <dgm:spPr/>
    </dgm:pt>
    <dgm:pt modelId="{1D7F619C-8280-4F30-A9FA-6CB7BE540422}" type="pres">
      <dgm:prSet presAssocID="{A1F8C163-AB7D-4ABB-899A-405DA9965856}" presName="connectorText" presStyleLbl="sibTrans1D1" presStyleIdx="3" presStyleCnt="6"/>
      <dgm:spPr/>
    </dgm:pt>
    <dgm:pt modelId="{3919C03E-0685-42CC-B57F-CC6904E64882}" type="pres">
      <dgm:prSet presAssocID="{F8C52590-0244-4D2B-853A-C8B205AE1EE3}" presName="node" presStyleLbl="node1" presStyleIdx="4" presStyleCnt="7">
        <dgm:presLayoutVars>
          <dgm:bulletEnabled val="1"/>
        </dgm:presLayoutVars>
      </dgm:prSet>
      <dgm:spPr/>
    </dgm:pt>
    <dgm:pt modelId="{BE8AC7A1-02D2-4F04-83F0-8B0C7C60BD0E}" type="pres">
      <dgm:prSet presAssocID="{B6C819D9-D3E4-4E6A-96B7-48729825675F}" presName="sibTrans" presStyleLbl="sibTrans1D1" presStyleIdx="4" presStyleCnt="6"/>
      <dgm:spPr/>
    </dgm:pt>
    <dgm:pt modelId="{F8894668-2F0F-4846-8900-8FC3FB927BBE}" type="pres">
      <dgm:prSet presAssocID="{B6C819D9-D3E4-4E6A-96B7-48729825675F}" presName="connectorText" presStyleLbl="sibTrans1D1" presStyleIdx="4" presStyleCnt="6"/>
      <dgm:spPr/>
    </dgm:pt>
    <dgm:pt modelId="{BA75E95A-207E-4111-980F-E395DD3F69FC}" type="pres">
      <dgm:prSet presAssocID="{F6ACB8B1-54B6-4137-9BB1-BB2AAEDE8F87}" presName="node" presStyleLbl="node1" presStyleIdx="5" presStyleCnt="7">
        <dgm:presLayoutVars>
          <dgm:bulletEnabled val="1"/>
        </dgm:presLayoutVars>
      </dgm:prSet>
      <dgm:spPr/>
    </dgm:pt>
    <dgm:pt modelId="{009BC3BA-F5BF-4A16-8C97-8EB7E4D74F7C}" type="pres">
      <dgm:prSet presAssocID="{7BC9754E-38FB-4A6F-A8CF-528E485E8FBA}" presName="sibTrans" presStyleLbl="sibTrans1D1" presStyleIdx="5" presStyleCnt="6"/>
      <dgm:spPr/>
    </dgm:pt>
    <dgm:pt modelId="{43DF1E8E-E57F-452F-BB32-FA46245429D5}" type="pres">
      <dgm:prSet presAssocID="{7BC9754E-38FB-4A6F-A8CF-528E485E8FBA}" presName="connectorText" presStyleLbl="sibTrans1D1" presStyleIdx="5" presStyleCnt="6"/>
      <dgm:spPr/>
    </dgm:pt>
    <dgm:pt modelId="{34EFB153-8A4E-4DB4-A408-1395FDFE6831}" type="pres">
      <dgm:prSet presAssocID="{6F51728F-04E1-4298-9948-1F8FDE8AA746}" presName="node" presStyleLbl="node1" presStyleIdx="6" presStyleCnt="7">
        <dgm:presLayoutVars>
          <dgm:bulletEnabled val="1"/>
        </dgm:presLayoutVars>
      </dgm:prSet>
      <dgm:spPr/>
    </dgm:pt>
  </dgm:ptLst>
  <dgm:cxnLst>
    <dgm:cxn modelId="{5C461D15-BF9C-415E-863F-B066864A9007}" type="presOf" srcId="{7BC9754E-38FB-4A6F-A8CF-528E485E8FBA}" destId="{009BC3BA-F5BF-4A16-8C97-8EB7E4D74F7C}" srcOrd="0" destOrd="0" presId="urn:microsoft.com/office/officeart/2016/7/layout/RepeatingBendingProcessNew"/>
    <dgm:cxn modelId="{60D5EE1D-038B-4822-A3D1-F8051EE5F712}" type="presOf" srcId="{3FE7EC76-8098-4075-9F1B-C9E809C10F40}" destId="{12413B20-EE8B-4DE9-A416-0A1281B742F2}" srcOrd="0" destOrd="0" presId="urn:microsoft.com/office/officeart/2016/7/layout/RepeatingBendingProcessNew"/>
    <dgm:cxn modelId="{66BD1225-14C0-4D14-9979-D06B98433992}" srcId="{F4414E4B-B89F-45AA-B5AF-2DE93448753A}" destId="{6F51728F-04E1-4298-9948-1F8FDE8AA746}" srcOrd="6" destOrd="0" parTransId="{4F1ECD10-BE33-4F23-AD77-ED7521E325B1}" sibTransId="{E53298E9-A0FC-47E3-B5FD-A09E16C33DCC}"/>
    <dgm:cxn modelId="{79A02537-6FC0-44C5-B179-AC49D08CD5FC}" srcId="{F4414E4B-B89F-45AA-B5AF-2DE93448753A}" destId="{76594D2D-7A85-40FA-BDC8-9A3F67449423}" srcOrd="1" destOrd="0" parTransId="{BDFA0B81-4F1E-4A76-9313-FF4F685338BB}" sibTransId="{789D9032-5C96-42FA-9FAF-E28C3ECDC3B4}"/>
    <dgm:cxn modelId="{EC4D233D-07EC-408D-8076-4B3AC0B2D56F}" srcId="{F4414E4B-B89F-45AA-B5AF-2DE93448753A}" destId="{F8C52590-0244-4D2B-853A-C8B205AE1EE3}" srcOrd="4" destOrd="0" parTransId="{24D56E1E-50E1-4625-AB84-A91A34BD325C}" sibTransId="{B6C819D9-D3E4-4E6A-96B7-48729825675F}"/>
    <dgm:cxn modelId="{3735935B-7AEA-48F8-AF27-B18779357230}" type="presOf" srcId="{7BC9754E-38FB-4A6F-A8CF-528E485E8FBA}" destId="{43DF1E8E-E57F-452F-BB32-FA46245429D5}" srcOrd="1" destOrd="0" presId="urn:microsoft.com/office/officeart/2016/7/layout/RepeatingBendingProcessNew"/>
    <dgm:cxn modelId="{C7B2B95E-982D-4B0A-9E6E-1DEB543BD886}" type="presOf" srcId="{B6C819D9-D3E4-4E6A-96B7-48729825675F}" destId="{F8894668-2F0F-4846-8900-8FC3FB927BBE}" srcOrd="1" destOrd="0" presId="urn:microsoft.com/office/officeart/2016/7/layout/RepeatingBendingProcessNew"/>
    <dgm:cxn modelId="{F7DD2A42-4DEB-4746-A96A-9A82BF45A925}" type="presOf" srcId="{A1F8C163-AB7D-4ABB-899A-405DA9965856}" destId="{EB7A1DAF-44A3-401A-A673-39D2A5CF4060}" srcOrd="0" destOrd="0" presId="urn:microsoft.com/office/officeart/2016/7/layout/RepeatingBendingProcessNew"/>
    <dgm:cxn modelId="{A74DB863-C6FC-4FBD-B109-772EA6E8EA56}" srcId="{F4414E4B-B89F-45AA-B5AF-2DE93448753A}" destId="{4D1B6470-21B0-42E9-AB63-154304DAC9D4}" srcOrd="2" destOrd="0" parTransId="{AEC6AAFE-FC0F-43CF-AAD3-0E3528F13B98}" sibTransId="{E4F681FE-628A-4C41-A6F8-C09FBAE309F5}"/>
    <dgm:cxn modelId="{3A82AF47-CAA6-4032-8157-10F161422341}" srcId="{F4414E4B-B89F-45AA-B5AF-2DE93448753A}" destId="{0F618068-2E6D-4F26-BCAB-74939FA6F774}" srcOrd="0" destOrd="0" parTransId="{A95371DF-C68C-43F6-99AF-B40CBF2FC855}" sibTransId="{3FE7EC76-8098-4075-9F1B-C9E809C10F40}"/>
    <dgm:cxn modelId="{23377572-6235-4EE8-AA49-30E1A7BB0B33}" type="presOf" srcId="{F6ACB8B1-54B6-4137-9BB1-BB2AAEDE8F87}" destId="{BA75E95A-207E-4111-980F-E395DD3F69FC}" srcOrd="0" destOrd="0" presId="urn:microsoft.com/office/officeart/2016/7/layout/RepeatingBendingProcessNew"/>
    <dgm:cxn modelId="{2E40C152-0334-4175-840A-07A9DEF0A659}" type="presOf" srcId="{6F51728F-04E1-4298-9948-1F8FDE8AA746}" destId="{34EFB153-8A4E-4DB4-A408-1395FDFE6831}" srcOrd="0" destOrd="0" presId="urn:microsoft.com/office/officeart/2016/7/layout/RepeatingBendingProcessNew"/>
    <dgm:cxn modelId="{33071375-05BB-41D4-9F11-4B909D4C69DB}" type="presOf" srcId="{4D1B6470-21B0-42E9-AB63-154304DAC9D4}" destId="{5E515220-2A1E-48B1-B7B1-60A90F72FEE4}" srcOrd="0" destOrd="0" presId="urn:microsoft.com/office/officeart/2016/7/layout/RepeatingBendingProcessNew"/>
    <dgm:cxn modelId="{4F986557-D12B-41B6-B702-AE89D2A82549}" srcId="{F4414E4B-B89F-45AA-B5AF-2DE93448753A}" destId="{8EE7E12A-E85F-4EF6-80BA-96B6CD9D7F82}" srcOrd="3" destOrd="0" parTransId="{28D675F7-25CE-4C55-95D3-0F8BE004320C}" sibTransId="{A1F8C163-AB7D-4ABB-899A-405DA9965856}"/>
    <dgm:cxn modelId="{D055D978-9964-4F19-AD07-2CFE72689A92}" type="presOf" srcId="{B6C819D9-D3E4-4E6A-96B7-48729825675F}" destId="{BE8AC7A1-02D2-4F04-83F0-8B0C7C60BD0E}" srcOrd="0" destOrd="0" presId="urn:microsoft.com/office/officeart/2016/7/layout/RepeatingBendingProcessNew"/>
    <dgm:cxn modelId="{00F51486-5395-4EDE-A550-117E35940BDA}" type="presOf" srcId="{E4F681FE-628A-4C41-A6F8-C09FBAE309F5}" destId="{1A827580-CE51-4A11-B3A4-8E90DAE0BA5E}" srcOrd="0" destOrd="0" presId="urn:microsoft.com/office/officeart/2016/7/layout/RepeatingBendingProcessNew"/>
    <dgm:cxn modelId="{D7B15A88-D046-447D-9529-79A9DEDD829A}" type="presOf" srcId="{A1F8C163-AB7D-4ABB-899A-405DA9965856}" destId="{1D7F619C-8280-4F30-A9FA-6CB7BE540422}" srcOrd="1" destOrd="0" presId="urn:microsoft.com/office/officeart/2016/7/layout/RepeatingBendingProcessNew"/>
    <dgm:cxn modelId="{97996492-DB83-456E-ADB6-813855C2ABAC}" type="presOf" srcId="{3FE7EC76-8098-4075-9F1B-C9E809C10F40}" destId="{DD260810-E908-40B4-A5E4-B1379DAD742D}" srcOrd="1" destOrd="0" presId="urn:microsoft.com/office/officeart/2016/7/layout/RepeatingBendingProcessNew"/>
    <dgm:cxn modelId="{FEC85A97-BD93-48AD-88F2-9E7354C880FC}" type="presOf" srcId="{E4F681FE-628A-4C41-A6F8-C09FBAE309F5}" destId="{73F5DD2B-A308-49D1-BC58-60E94BD1C252}" srcOrd="1" destOrd="0" presId="urn:microsoft.com/office/officeart/2016/7/layout/RepeatingBendingProcessNew"/>
    <dgm:cxn modelId="{C49F899E-D898-4E89-9661-DB6CC9A273AD}" srcId="{F4414E4B-B89F-45AA-B5AF-2DE93448753A}" destId="{F6ACB8B1-54B6-4137-9BB1-BB2AAEDE8F87}" srcOrd="5" destOrd="0" parTransId="{2B1E4714-BD6F-4720-92F4-EABCDDD44FE3}" sibTransId="{7BC9754E-38FB-4A6F-A8CF-528E485E8FBA}"/>
    <dgm:cxn modelId="{27BDB5B7-A998-4166-95AA-F08E68B3BF7B}" type="presOf" srcId="{76594D2D-7A85-40FA-BDC8-9A3F67449423}" destId="{F03C3E4F-3A6F-40BB-AB0F-1CC740302749}" srcOrd="0" destOrd="0" presId="urn:microsoft.com/office/officeart/2016/7/layout/RepeatingBendingProcessNew"/>
    <dgm:cxn modelId="{6CC99BCB-A30B-4816-A445-60DF1132ECA1}" type="presOf" srcId="{789D9032-5C96-42FA-9FAF-E28C3ECDC3B4}" destId="{A7D3737C-6B62-40D4-9AB4-B690AAC77BB6}" srcOrd="0" destOrd="0" presId="urn:microsoft.com/office/officeart/2016/7/layout/RepeatingBendingProcessNew"/>
    <dgm:cxn modelId="{948CF6DC-3EE5-4E85-868E-77D899497494}" type="presOf" srcId="{F4414E4B-B89F-45AA-B5AF-2DE93448753A}" destId="{BF3E2725-477B-4C20-9730-5C8B89E22A76}" srcOrd="0" destOrd="0" presId="urn:microsoft.com/office/officeart/2016/7/layout/RepeatingBendingProcessNew"/>
    <dgm:cxn modelId="{01DA10E7-EDB1-41ED-98E9-9828732E0567}" type="presOf" srcId="{F8C52590-0244-4D2B-853A-C8B205AE1EE3}" destId="{3919C03E-0685-42CC-B57F-CC6904E64882}" srcOrd="0" destOrd="0" presId="urn:microsoft.com/office/officeart/2016/7/layout/RepeatingBendingProcessNew"/>
    <dgm:cxn modelId="{4031D8ED-4790-4A5D-A1E0-5A9CC7262699}" type="presOf" srcId="{789D9032-5C96-42FA-9FAF-E28C3ECDC3B4}" destId="{F97C83E4-9E7A-4548-87B4-72196ECB3592}" srcOrd="1" destOrd="0" presId="urn:microsoft.com/office/officeart/2016/7/layout/RepeatingBendingProcessNew"/>
    <dgm:cxn modelId="{AA6B84F0-1628-4D8C-82E4-1B4A8D74E463}" type="presOf" srcId="{0F618068-2E6D-4F26-BCAB-74939FA6F774}" destId="{1F1ED984-7F34-4CBB-B4E5-16BF65EA717E}" srcOrd="0" destOrd="0" presId="urn:microsoft.com/office/officeart/2016/7/layout/RepeatingBendingProcessNew"/>
    <dgm:cxn modelId="{6EA5D1FF-5D9C-49C1-9854-5D083CB79652}" type="presOf" srcId="{8EE7E12A-E85F-4EF6-80BA-96B6CD9D7F82}" destId="{95039AB7-96F5-4A48-B900-A510F0FFE60D}" srcOrd="0" destOrd="0" presId="urn:microsoft.com/office/officeart/2016/7/layout/RepeatingBendingProcessNew"/>
    <dgm:cxn modelId="{465FD0BB-7FA8-4C41-8403-BBAEA6DFF121}" type="presParOf" srcId="{BF3E2725-477B-4C20-9730-5C8B89E22A76}" destId="{1F1ED984-7F34-4CBB-B4E5-16BF65EA717E}" srcOrd="0" destOrd="0" presId="urn:microsoft.com/office/officeart/2016/7/layout/RepeatingBendingProcessNew"/>
    <dgm:cxn modelId="{5071AAEC-1383-4446-9C0F-4686AE1986D1}" type="presParOf" srcId="{BF3E2725-477B-4C20-9730-5C8B89E22A76}" destId="{12413B20-EE8B-4DE9-A416-0A1281B742F2}" srcOrd="1" destOrd="0" presId="urn:microsoft.com/office/officeart/2016/7/layout/RepeatingBendingProcessNew"/>
    <dgm:cxn modelId="{63481F44-9425-46B2-859F-EA74E1E773CA}" type="presParOf" srcId="{12413B20-EE8B-4DE9-A416-0A1281B742F2}" destId="{DD260810-E908-40B4-A5E4-B1379DAD742D}" srcOrd="0" destOrd="0" presId="urn:microsoft.com/office/officeart/2016/7/layout/RepeatingBendingProcessNew"/>
    <dgm:cxn modelId="{02DDD0AE-D04F-429B-9475-FE50CD9495A9}" type="presParOf" srcId="{BF3E2725-477B-4C20-9730-5C8B89E22A76}" destId="{F03C3E4F-3A6F-40BB-AB0F-1CC740302749}" srcOrd="2" destOrd="0" presId="urn:microsoft.com/office/officeart/2016/7/layout/RepeatingBendingProcessNew"/>
    <dgm:cxn modelId="{F397EBFD-D22B-4354-AD26-6567A847B35B}" type="presParOf" srcId="{BF3E2725-477B-4C20-9730-5C8B89E22A76}" destId="{A7D3737C-6B62-40D4-9AB4-B690AAC77BB6}" srcOrd="3" destOrd="0" presId="urn:microsoft.com/office/officeart/2016/7/layout/RepeatingBendingProcessNew"/>
    <dgm:cxn modelId="{40684A78-6147-4744-B452-69A2F21625B0}" type="presParOf" srcId="{A7D3737C-6B62-40D4-9AB4-B690AAC77BB6}" destId="{F97C83E4-9E7A-4548-87B4-72196ECB3592}" srcOrd="0" destOrd="0" presId="urn:microsoft.com/office/officeart/2016/7/layout/RepeatingBendingProcessNew"/>
    <dgm:cxn modelId="{9984F6F4-3A40-4B95-BDCA-96BE3BA37E62}" type="presParOf" srcId="{BF3E2725-477B-4C20-9730-5C8B89E22A76}" destId="{5E515220-2A1E-48B1-B7B1-60A90F72FEE4}" srcOrd="4" destOrd="0" presId="urn:microsoft.com/office/officeart/2016/7/layout/RepeatingBendingProcessNew"/>
    <dgm:cxn modelId="{79459188-BE6D-4E50-8474-716627E98755}" type="presParOf" srcId="{BF3E2725-477B-4C20-9730-5C8B89E22A76}" destId="{1A827580-CE51-4A11-B3A4-8E90DAE0BA5E}" srcOrd="5" destOrd="0" presId="urn:microsoft.com/office/officeart/2016/7/layout/RepeatingBendingProcessNew"/>
    <dgm:cxn modelId="{1F1B26F2-B631-4E3A-AEA1-E0DB38CF6258}" type="presParOf" srcId="{1A827580-CE51-4A11-B3A4-8E90DAE0BA5E}" destId="{73F5DD2B-A308-49D1-BC58-60E94BD1C252}" srcOrd="0" destOrd="0" presId="urn:microsoft.com/office/officeart/2016/7/layout/RepeatingBendingProcessNew"/>
    <dgm:cxn modelId="{F348D85C-B32B-4049-9333-856073CBBE01}" type="presParOf" srcId="{BF3E2725-477B-4C20-9730-5C8B89E22A76}" destId="{95039AB7-96F5-4A48-B900-A510F0FFE60D}" srcOrd="6" destOrd="0" presId="urn:microsoft.com/office/officeart/2016/7/layout/RepeatingBendingProcessNew"/>
    <dgm:cxn modelId="{DB53A571-25F7-4F20-A490-A2F2EC66D0DB}" type="presParOf" srcId="{BF3E2725-477B-4C20-9730-5C8B89E22A76}" destId="{EB7A1DAF-44A3-401A-A673-39D2A5CF4060}" srcOrd="7" destOrd="0" presId="urn:microsoft.com/office/officeart/2016/7/layout/RepeatingBendingProcessNew"/>
    <dgm:cxn modelId="{379F01A2-8590-4CB4-BAAF-CB2CF02C3133}" type="presParOf" srcId="{EB7A1DAF-44A3-401A-A673-39D2A5CF4060}" destId="{1D7F619C-8280-4F30-A9FA-6CB7BE540422}" srcOrd="0" destOrd="0" presId="urn:microsoft.com/office/officeart/2016/7/layout/RepeatingBendingProcessNew"/>
    <dgm:cxn modelId="{C862950F-F8E1-4EAD-BDCF-6688BA8B20FC}" type="presParOf" srcId="{BF3E2725-477B-4C20-9730-5C8B89E22A76}" destId="{3919C03E-0685-42CC-B57F-CC6904E64882}" srcOrd="8" destOrd="0" presId="urn:microsoft.com/office/officeart/2016/7/layout/RepeatingBendingProcessNew"/>
    <dgm:cxn modelId="{C31FAF40-D15C-4EA4-862B-932F9FA864CF}" type="presParOf" srcId="{BF3E2725-477B-4C20-9730-5C8B89E22A76}" destId="{BE8AC7A1-02D2-4F04-83F0-8B0C7C60BD0E}" srcOrd="9" destOrd="0" presId="urn:microsoft.com/office/officeart/2016/7/layout/RepeatingBendingProcessNew"/>
    <dgm:cxn modelId="{628C1B86-AF6B-4C3C-9896-CE662078AA90}" type="presParOf" srcId="{BE8AC7A1-02D2-4F04-83F0-8B0C7C60BD0E}" destId="{F8894668-2F0F-4846-8900-8FC3FB927BBE}" srcOrd="0" destOrd="0" presId="urn:microsoft.com/office/officeart/2016/7/layout/RepeatingBendingProcessNew"/>
    <dgm:cxn modelId="{55447E32-4C10-4D92-A673-EE62E9E5F535}" type="presParOf" srcId="{BF3E2725-477B-4C20-9730-5C8B89E22A76}" destId="{BA75E95A-207E-4111-980F-E395DD3F69FC}" srcOrd="10" destOrd="0" presId="urn:microsoft.com/office/officeart/2016/7/layout/RepeatingBendingProcessNew"/>
    <dgm:cxn modelId="{B76C1849-E089-4AE4-8BC5-4CE7C4DAAF48}" type="presParOf" srcId="{BF3E2725-477B-4C20-9730-5C8B89E22A76}" destId="{009BC3BA-F5BF-4A16-8C97-8EB7E4D74F7C}" srcOrd="11" destOrd="0" presId="urn:microsoft.com/office/officeart/2016/7/layout/RepeatingBendingProcessNew"/>
    <dgm:cxn modelId="{1AC82BEF-C794-4162-8C45-497FFF05701B}" type="presParOf" srcId="{009BC3BA-F5BF-4A16-8C97-8EB7E4D74F7C}" destId="{43DF1E8E-E57F-452F-BB32-FA46245429D5}" srcOrd="0" destOrd="0" presId="urn:microsoft.com/office/officeart/2016/7/layout/RepeatingBendingProcessNew"/>
    <dgm:cxn modelId="{C5FF774E-48EB-48EB-B84F-304C9D2FDFD3}" type="presParOf" srcId="{BF3E2725-477B-4C20-9730-5C8B89E22A76}" destId="{34EFB153-8A4E-4DB4-A408-1395FDFE6831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06E200-9DB0-43C0-A99D-DD0D89517486}" type="doc">
      <dgm:prSet loTypeId="urn:microsoft.com/office/officeart/2005/8/layout/radial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94EED743-C353-448D-BF64-491EB3FD8356}">
      <dgm:prSet phldrT="[Texto]" custT="1"/>
      <dgm:spPr/>
      <dgm:t>
        <a:bodyPr/>
        <a:lstStyle/>
        <a:p>
          <a:r>
            <a:rPr lang="es-ES" sz="1200" b="1" dirty="0"/>
            <a:t>Componentes</a:t>
          </a:r>
          <a:endParaRPr lang="es-EC" sz="1200" b="1" dirty="0"/>
        </a:p>
      </dgm:t>
    </dgm:pt>
    <dgm:pt modelId="{6F5ACE20-1097-463B-8444-80FDCAAC25FA}" type="parTrans" cxnId="{EFA6B5EE-8A61-4D53-82B9-1D633C085020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59E1C41F-8E98-4646-801C-E779A6791FB6}" type="sibTrans" cxnId="{EFA6B5EE-8A61-4D53-82B9-1D633C085020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1DAD4FB1-B052-47AD-A7A2-0AEDD0D86C34}">
      <dgm:prSet phldrT="[Texto]" custT="1"/>
      <dgm:spPr/>
      <dgm:t>
        <a:bodyPr/>
        <a:lstStyle/>
        <a:p>
          <a:r>
            <a:rPr lang="es-ES" sz="1200" b="1" dirty="0"/>
            <a:t>Concep-tualizaciones Internas</a:t>
          </a:r>
          <a:endParaRPr lang="es-EC" sz="1200" b="1" dirty="0"/>
        </a:p>
      </dgm:t>
    </dgm:pt>
    <dgm:pt modelId="{9B9CDABC-48C0-4413-B066-E07A824BAF04}" type="parTrans" cxnId="{69897ACE-52DB-49F4-BB7A-E9587329A037}">
      <dgm:prSet custT="1"/>
      <dgm:spPr/>
      <dgm:t>
        <a:bodyPr/>
        <a:lstStyle/>
        <a:p>
          <a:endParaRPr lang="es-EC" sz="1200" b="1" dirty="0">
            <a:solidFill>
              <a:schemeClr val="tx1"/>
            </a:solidFill>
          </a:endParaRPr>
        </a:p>
      </dgm:t>
    </dgm:pt>
    <dgm:pt modelId="{681DA70E-A359-41C3-B2A6-FD358EF250FE}" type="sibTrans" cxnId="{69897ACE-52DB-49F4-BB7A-E9587329A037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787F7F27-847A-4D1B-8FB6-FDEA69B139EC}">
      <dgm:prSet phldrT="[Texto]" custT="1"/>
      <dgm:spPr/>
      <dgm:t>
        <a:bodyPr/>
        <a:lstStyle/>
        <a:p>
          <a:r>
            <a:rPr lang="es-ES" sz="1200" b="1" dirty="0"/>
            <a:t>Fundamentos</a:t>
          </a:r>
          <a:endParaRPr lang="es-EC" sz="1200" b="1" dirty="0"/>
        </a:p>
      </dgm:t>
    </dgm:pt>
    <dgm:pt modelId="{82402A81-105B-4635-A6DC-4EA48C2EAB1A}" type="parTrans" cxnId="{26C1D651-D65A-4E0B-94F8-9D295FC5921C}">
      <dgm:prSet custT="1"/>
      <dgm:spPr/>
      <dgm:t>
        <a:bodyPr/>
        <a:lstStyle/>
        <a:p>
          <a:endParaRPr lang="es-EC" sz="1200" b="1" dirty="0">
            <a:solidFill>
              <a:schemeClr val="tx1"/>
            </a:solidFill>
          </a:endParaRPr>
        </a:p>
      </dgm:t>
    </dgm:pt>
    <dgm:pt modelId="{AE7DE0FB-ABB7-4B33-ACA5-46D83D13B029}" type="sibTrans" cxnId="{26C1D651-D65A-4E0B-94F8-9D295FC5921C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B592ADDD-53D7-41A0-9284-80F1BC520219}">
      <dgm:prSet phldrT="[Texto]" custT="1"/>
      <dgm:spPr/>
      <dgm:t>
        <a:bodyPr/>
        <a:lstStyle/>
        <a:p>
          <a:r>
            <a:rPr lang="es-ES" sz="1150" b="1" dirty="0"/>
            <a:t>Estructura Organizacional</a:t>
          </a:r>
          <a:endParaRPr lang="es-EC" sz="1150" b="1" dirty="0"/>
        </a:p>
      </dgm:t>
    </dgm:pt>
    <dgm:pt modelId="{367B3BA3-1069-4827-9A61-46A1D68AA0B3}" type="parTrans" cxnId="{FDC446C4-C10C-4BEA-A48B-64C8F43A79E3}">
      <dgm:prSet custT="1"/>
      <dgm:spPr/>
      <dgm:t>
        <a:bodyPr/>
        <a:lstStyle/>
        <a:p>
          <a:endParaRPr lang="es-EC" sz="1200" b="1" dirty="0">
            <a:solidFill>
              <a:schemeClr val="tx1"/>
            </a:solidFill>
          </a:endParaRPr>
        </a:p>
      </dgm:t>
    </dgm:pt>
    <dgm:pt modelId="{29080514-BDEC-423C-8452-B1A89B3D8ACF}" type="sibTrans" cxnId="{FDC446C4-C10C-4BEA-A48B-64C8F43A79E3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065D766B-057D-4E8D-83DA-0E810E54A7EF}">
      <dgm:prSet phldrT="[Texto]" custT="1"/>
      <dgm:spPr/>
      <dgm:t>
        <a:bodyPr/>
        <a:lstStyle/>
        <a:p>
          <a:r>
            <a:rPr lang="es-ES" sz="1200" b="1" dirty="0"/>
            <a:t>Arquitectura de Red de Información de la FT</a:t>
          </a:r>
          <a:endParaRPr lang="es-EC" sz="1200" b="1" dirty="0"/>
        </a:p>
      </dgm:t>
    </dgm:pt>
    <dgm:pt modelId="{64DE013B-FA9B-4BAB-9033-6A50565A99AC}" type="parTrans" cxnId="{DCD52723-3EAD-4961-9B0D-0E07DCFCEEDA}">
      <dgm:prSet custT="1"/>
      <dgm:spPr/>
      <dgm:t>
        <a:bodyPr/>
        <a:lstStyle/>
        <a:p>
          <a:endParaRPr lang="es-EC" sz="1200" b="1" dirty="0">
            <a:solidFill>
              <a:schemeClr val="tx1"/>
            </a:solidFill>
          </a:endParaRPr>
        </a:p>
      </dgm:t>
    </dgm:pt>
    <dgm:pt modelId="{FD1A1FB2-2403-4AD5-A558-9DD5184D98AC}" type="sibTrans" cxnId="{DCD52723-3EAD-4961-9B0D-0E07DCFCEEDA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21F824D3-B00A-4AB8-B5C5-92016F2E9F4A}">
      <dgm:prSet phldrT="[Texto]" custT="1"/>
      <dgm:spPr/>
      <dgm:t>
        <a:bodyPr/>
        <a:lstStyle/>
        <a:p>
          <a:r>
            <a:rPr lang="es-ES" sz="1200" b="1" dirty="0"/>
            <a:t>Proceso</a:t>
          </a:r>
          <a:endParaRPr lang="es-EC" sz="1200" b="1" dirty="0"/>
        </a:p>
      </dgm:t>
    </dgm:pt>
    <dgm:pt modelId="{78807729-7D71-434F-BEBC-6ED9D31420D1}" type="parTrans" cxnId="{B967138F-5357-4203-BE38-339F6E449FAD}">
      <dgm:prSet custT="1"/>
      <dgm:spPr/>
      <dgm:t>
        <a:bodyPr/>
        <a:lstStyle/>
        <a:p>
          <a:endParaRPr lang="es-EC" sz="1200" b="1" dirty="0">
            <a:solidFill>
              <a:schemeClr val="tx1"/>
            </a:solidFill>
          </a:endParaRPr>
        </a:p>
      </dgm:t>
    </dgm:pt>
    <dgm:pt modelId="{37AE79F3-B65F-4436-AFD0-C14E5B179325}" type="sibTrans" cxnId="{B967138F-5357-4203-BE38-339F6E449FAD}">
      <dgm:prSet/>
      <dgm:spPr/>
      <dgm:t>
        <a:bodyPr/>
        <a:lstStyle/>
        <a:p>
          <a:endParaRPr lang="es-EC" sz="1200" b="1">
            <a:solidFill>
              <a:schemeClr val="tx1"/>
            </a:solidFill>
          </a:endParaRPr>
        </a:p>
      </dgm:t>
    </dgm:pt>
    <dgm:pt modelId="{B6D17814-6571-43FC-9B41-6E59ED1FA948}" type="pres">
      <dgm:prSet presAssocID="{B806E200-9DB0-43C0-A99D-DD0D8951748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7CFB564-881A-45AB-8744-A8BF4234C2DE}" type="pres">
      <dgm:prSet presAssocID="{94EED743-C353-448D-BF64-491EB3FD8356}" presName="centerShape" presStyleLbl="node0" presStyleIdx="0" presStyleCnt="1"/>
      <dgm:spPr/>
    </dgm:pt>
    <dgm:pt modelId="{BE50E241-7EB9-4C0D-9CBA-98BF36DDF90F}" type="pres">
      <dgm:prSet presAssocID="{9B9CDABC-48C0-4413-B066-E07A824BAF04}" presName="parTrans" presStyleLbl="sibTrans2D1" presStyleIdx="0" presStyleCnt="5"/>
      <dgm:spPr/>
    </dgm:pt>
    <dgm:pt modelId="{E89C1004-BECD-4BAC-94DF-F8073D7ADED5}" type="pres">
      <dgm:prSet presAssocID="{9B9CDABC-48C0-4413-B066-E07A824BAF04}" presName="connectorText" presStyleLbl="sibTrans2D1" presStyleIdx="0" presStyleCnt="5"/>
      <dgm:spPr/>
    </dgm:pt>
    <dgm:pt modelId="{DB7C5D08-195A-420E-8E02-65280D15B635}" type="pres">
      <dgm:prSet presAssocID="{1DAD4FB1-B052-47AD-A7A2-0AEDD0D86C34}" presName="node" presStyleLbl="node1" presStyleIdx="0" presStyleCnt="5">
        <dgm:presLayoutVars>
          <dgm:bulletEnabled val="1"/>
        </dgm:presLayoutVars>
      </dgm:prSet>
      <dgm:spPr/>
    </dgm:pt>
    <dgm:pt modelId="{F0F5C4D0-00BA-4B99-B699-6873FB4F13CE}" type="pres">
      <dgm:prSet presAssocID="{82402A81-105B-4635-A6DC-4EA48C2EAB1A}" presName="parTrans" presStyleLbl="sibTrans2D1" presStyleIdx="1" presStyleCnt="5"/>
      <dgm:spPr/>
    </dgm:pt>
    <dgm:pt modelId="{34564A9A-DDB7-4B37-992A-4C438D96B4BD}" type="pres">
      <dgm:prSet presAssocID="{82402A81-105B-4635-A6DC-4EA48C2EAB1A}" presName="connectorText" presStyleLbl="sibTrans2D1" presStyleIdx="1" presStyleCnt="5"/>
      <dgm:spPr/>
    </dgm:pt>
    <dgm:pt modelId="{1D0EE265-C78C-471B-BA96-69E520E6F39E}" type="pres">
      <dgm:prSet presAssocID="{787F7F27-847A-4D1B-8FB6-FDEA69B139EC}" presName="node" presStyleLbl="node1" presStyleIdx="1" presStyleCnt="5">
        <dgm:presLayoutVars>
          <dgm:bulletEnabled val="1"/>
        </dgm:presLayoutVars>
      </dgm:prSet>
      <dgm:spPr/>
    </dgm:pt>
    <dgm:pt modelId="{162D4403-9E62-47E5-8940-FDFC861E4F79}" type="pres">
      <dgm:prSet presAssocID="{367B3BA3-1069-4827-9A61-46A1D68AA0B3}" presName="parTrans" presStyleLbl="sibTrans2D1" presStyleIdx="2" presStyleCnt="5"/>
      <dgm:spPr/>
    </dgm:pt>
    <dgm:pt modelId="{7AE23B59-634B-44BE-AA0A-2B90EC41FE40}" type="pres">
      <dgm:prSet presAssocID="{367B3BA3-1069-4827-9A61-46A1D68AA0B3}" presName="connectorText" presStyleLbl="sibTrans2D1" presStyleIdx="2" presStyleCnt="5"/>
      <dgm:spPr/>
    </dgm:pt>
    <dgm:pt modelId="{F82F650F-1415-4756-8360-81A17F0555FF}" type="pres">
      <dgm:prSet presAssocID="{B592ADDD-53D7-41A0-9284-80F1BC520219}" presName="node" presStyleLbl="node1" presStyleIdx="2" presStyleCnt="5">
        <dgm:presLayoutVars>
          <dgm:bulletEnabled val="1"/>
        </dgm:presLayoutVars>
      </dgm:prSet>
      <dgm:spPr/>
    </dgm:pt>
    <dgm:pt modelId="{B4CFB85A-9BDB-41F8-AA12-FB801FD3794A}" type="pres">
      <dgm:prSet presAssocID="{64DE013B-FA9B-4BAB-9033-6A50565A99AC}" presName="parTrans" presStyleLbl="sibTrans2D1" presStyleIdx="3" presStyleCnt="5"/>
      <dgm:spPr/>
    </dgm:pt>
    <dgm:pt modelId="{DE1BAB3D-022B-4983-9F09-9DD661D9A2F0}" type="pres">
      <dgm:prSet presAssocID="{64DE013B-FA9B-4BAB-9033-6A50565A99AC}" presName="connectorText" presStyleLbl="sibTrans2D1" presStyleIdx="3" presStyleCnt="5"/>
      <dgm:spPr/>
    </dgm:pt>
    <dgm:pt modelId="{3ACA13C1-5D00-46CE-8BD0-DF8E36D74289}" type="pres">
      <dgm:prSet presAssocID="{065D766B-057D-4E8D-83DA-0E810E54A7EF}" presName="node" presStyleLbl="node1" presStyleIdx="3" presStyleCnt="5">
        <dgm:presLayoutVars>
          <dgm:bulletEnabled val="1"/>
        </dgm:presLayoutVars>
      </dgm:prSet>
      <dgm:spPr/>
    </dgm:pt>
    <dgm:pt modelId="{F0E59183-9253-4655-89B1-D37BB47BCBBD}" type="pres">
      <dgm:prSet presAssocID="{78807729-7D71-434F-BEBC-6ED9D31420D1}" presName="parTrans" presStyleLbl="sibTrans2D1" presStyleIdx="4" presStyleCnt="5"/>
      <dgm:spPr/>
    </dgm:pt>
    <dgm:pt modelId="{8D2EAB1B-C09D-47EE-9B11-78C012F3F8DC}" type="pres">
      <dgm:prSet presAssocID="{78807729-7D71-434F-BEBC-6ED9D31420D1}" presName="connectorText" presStyleLbl="sibTrans2D1" presStyleIdx="4" presStyleCnt="5"/>
      <dgm:spPr/>
    </dgm:pt>
    <dgm:pt modelId="{F86C997A-6AC3-4E18-A000-C7494EF67FC4}" type="pres">
      <dgm:prSet presAssocID="{21F824D3-B00A-4AB8-B5C5-92016F2E9F4A}" presName="node" presStyleLbl="node1" presStyleIdx="4" presStyleCnt="5">
        <dgm:presLayoutVars>
          <dgm:bulletEnabled val="1"/>
        </dgm:presLayoutVars>
      </dgm:prSet>
      <dgm:spPr/>
    </dgm:pt>
  </dgm:ptLst>
  <dgm:cxnLst>
    <dgm:cxn modelId="{E8733B07-962E-4909-B378-743A4B78B01E}" type="presOf" srcId="{9B9CDABC-48C0-4413-B066-E07A824BAF04}" destId="{E89C1004-BECD-4BAC-94DF-F8073D7ADED5}" srcOrd="1" destOrd="0" presId="urn:microsoft.com/office/officeart/2005/8/layout/radial5"/>
    <dgm:cxn modelId="{DCD52723-3EAD-4961-9B0D-0E07DCFCEEDA}" srcId="{94EED743-C353-448D-BF64-491EB3FD8356}" destId="{065D766B-057D-4E8D-83DA-0E810E54A7EF}" srcOrd="3" destOrd="0" parTransId="{64DE013B-FA9B-4BAB-9033-6A50565A99AC}" sibTransId="{FD1A1FB2-2403-4AD5-A558-9DD5184D98AC}"/>
    <dgm:cxn modelId="{95CD622C-C6B1-4868-ACEE-A827155E786B}" type="presOf" srcId="{787F7F27-847A-4D1B-8FB6-FDEA69B139EC}" destId="{1D0EE265-C78C-471B-BA96-69E520E6F39E}" srcOrd="0" destOrd="0" presId="urn:microsoft.com/office/officeart/2005/8/layout/radial5"/>
    <dgm:cxn modelId="{41559434-D583-4C8F-A50F-D916D9A1C685}" type="presOf" srcId="{78807729-7D71-434F-BEBC-6ED9D31420D1}" destId="{F0E59183-9253-4655-89B1-D37BB47BCBBD}" srcOrd="0" destOrd="0" presId="urn:microsoft.com/office/officeart/2005/8/layout/radial5"/>
    <dgm:cxn modelId="{F2FFF635-5C4D-4D58-9875-26EB3E3D9E2F}" type="presOf" srcId="{9B9CDABC-48C0-4413-B066-E07A824BAF04}" destId="{BE50E241-7EB9-4C0D-9CBA-98BF36DDF90F}" srcOrd="0" destOrd="0" presId="urn:microsoft.com/office/officeart/2005/8/layout/radial5"/>
    <dgm:cxn modelId="{390BCF3B-D6A6-49AC-9C8A-113C3C4A4C76}" type="presOf" srcId="{367B3BA3-1069-4827-9A61-46A1D68AA0B3}" destId="{162D4403-9E62-47E5-8940-FDFC861E4F79}" srcOrd="0" destOrd="0" presId="urn:microsoft.com/office/officeart/2005/8/layout/radial5"/>
    <dgm:cxn modelId="{6396096E-91AB-48C7-A621-7C774D15E4D8}" type="presOf" srcId="{64DE013B-FA9B-4BAB-9033-6A50565A99AC}" destId="{B4CFB85A-9BDB-41F8-AA12-FB801FD3794A}" srcOrd="0" destOrd="0" presId="urn:microsoft.com/office/officeart/2005/8/layout/radial5"/>
    <dgm:cxn modelId="{26C1D651-D65A-4E0B-94F8-9D295FC5921C}" srcId="{94EED743-C353-448D-BF64-491EB3FD8356}" destId="{787F7F27-847A-4D1B-8FB6-FDEA69B139EC}" srcOrd="1" destOrd="0" parTransId="{82402A81-105B-4635-A6DC-4EA48C2EAB1A}" sibTransId="{AE7DE0FB-ABB7-4B33-ACA5-46D83D13B029}"/>
    <dgm:cxn modelId="{5880E772-22C5-4640-9815-1DAC58AC06C1}" type="presOf" srcId="{64DE013B-FA9B-4BAB-9033-6A50565A99AC}" destId="{DE1BAB3D-022B-4983-9F09-9DD661D9A2F0}" srcOrd="1" destOrd="0" presId="urn:microsoft.com/office/officeart/2005/8/layout/radial5"/>
    <dgm:cxn modelId="{56403283-376A-4120-8108-CB9352571429}" type="presOf" srcId="{82402A81-105B-4635-A6DC-4EA48C2EAB1A}" destId="{34564A9A-DDB7-4B37-992A-4C438D96B4BD}" srcOrd="1" destOrd="0" presId="urn:microsoft.com/office/officeart/2005/8/layout/radial5"/>
    <dgm:cxn modelId="{28779E8E-CFCD-43CE-87D2-8933686B91B8}" type="presOf" srcId="{B806E200-9DB0-43C0-A99D-DD0D89517486}" destId="{B6D17814-6571-43FC-9B41-6E59ED1FA948}" srcOrd="0" destOrd="0" presId="urn:microsoft.com/office/officeart/2005/8/layout/radial5"/>
    <dgm:cxn modelId="{B967138F-5357-4203-BE38-339F6E449FAD}" srcId="{94EED743-C353-448D-BF64-491EB3FD8356}" destId="{21F824D3-B00A-4AB8-B5C5-92016F2E9F4A}" srcOrd="4" destOrd="0" parTransId="{78807729-7D71-434F-BEBC-6ED9D31420D1}" sibTransId="{37AE79F3-B65F-4436-AFD0-C14E5B179325}"/>
    <dgm:cxn modelId="{BC07C4A9-8241-4370-9B28-CE2017C5FFDF}" type="presOf" srcId="{367B3BA3-1069-4827-9A61-46A1D68AA0B3}" destId="{7AE23B59-634B-44BE-AA0A-2B90EC41FE40}" srcOrd="1" destOrd="0" presId="urn:microsoft.com/office/officeart/2005/8/layout/radial5"/>
    <dgm:cxn modelId="{EBC1D0AF-C78F-422B-AA47-CC96A1DE5122}" type="presOf" srcId="{065D766B-057D-4E8D-83DA-0E810E54A7EF}" destId="{3ACA13C1-5D00-46CE-8BD0-DF8E36D74289}" srcOrd="0" destOrd="0" presId="urn:microsoft.com/office/officeart/2005/8/layout/radial5"/>
    <dgm:cxn modelId="{EB6D37BA-1D53-4611-8F62-4BB5B295E927}" type="presOf" srcId="{21F824D3-B00A-4AB8-B5C5-92016F2E9F4A}" destId="{F86C997A-6AC3-4E18-A000-C7494EF67FC4}" srcOrd="0" destOrd="0" presId="urn:microsoft.com/office/officeart/2005/8/layout/radial5"/>
    <dgm:cxn modelId="{98A1ADC2-48E3-4A5D-A9AB-4C7A60E2C14B}" type="presOf" srcId="{B592ADDD-53D7-41A0-9284-80F1BC520219}" destId="{F82F650F-1415-4756-8360-81A17F0555FF}" srcOrd="0" destOrd="0" presId="urn:microsoft.com/office/officeart/2005/8/layout/radial5"/>
    <dgm:cxn modelId="{FDC446C4-C10C-4BEA-A48B-64C8F43A79E3}" srcId="{94EED743-C353-448D-BF64-491EB3FD8356}" destId="{B592ADDD-53D7-41A0-9284-80F1BC520219}" srcOrd="2" destOrd="0" parTransId="{367B3BA3-1069-4827-9A61-46A1D68AA0B3}" sibTransId="{29080514-BDEC-423C-8452-B1A89B3D8ACF}"/>
    <dgm:cxn modelId="{69897ACE-52DB-49F4-BB7A-E9587329A037}" srcId="{94EED743-C353-448D-BF64-491EB3FD8356}" destId="{1DAD4FB1-B052-47AD-A7A2-0AEDD0D86C34}" srcOrd="0" destOrd="0" parTransId="{9B9CDABC-48C0-4413-B066-E07A824BAF04}" sibTransId="{681DA70E-A359-41C3-B2A6-FD358EF250FE}"/>
    <dgm:cxn modelId="{184FE1D6-5B53-4B48-AB06-DD5D4E5F6942}" type="presOf" srcId="{78807729-7D71-434F-BEBC-6ED9D31420D1}" destId="{8D2EAB1B-C09D-47EE-9B11-78C012F3F8DC}" srcOrd="1" destOrd="0" presId="urn:microsoft.com/office/officeart/2005/8/layout/radial5"/>
    <dgm:cxn modelId="{8AF2AAE0-F0E9-4D04-8749-983D9AE3E031}" type="presOf" srcId="{1DAD4FB1-B052-47AD-A7A2-0AEDD0D86C34}" destId="{DB7C5D08-195A-420E-8E02-65280D15B635}" srcOrd="0" destOrd="0" presId="urn:microsoft.com/office/officeart/2005/8/layout/radial5"/>
    <dgm:cxn modelId="{CA7333E6-CF61-4FA9-AE0A-CCEA814A169B}" type="presOf" srcId="{94EED743-C353-448D-BF64-491EB3FD8356}" destId="{17CFB564-881A-45AB-8744-A8BF4234C2DE}" srcOrd="0" destOrd="0" presId="urn:microsoft.com/office/officeart/2005/8/layout/radial5"/>
    <dgm:cxn modelId="{2C949CE6-1905-4ACA-8217-8A3F27693F8B}" type="presOf" srcId="{82402A81-105B-4635-A6DC-4EA48C2EAB1A}" destId="{F0F5C4D0-00BA-4B99-B699-6873FB4F13CE}" srcOrd="0" destOrd="0" presId="urn:microsoft.com/office/officeart/2005/8/layout/radial5"/>
    <dgm:cxn modelId="{EFA6B5EE-8A61-4D53-82B9-1D633C085020}" srcId="{B806E200-9DB0-43C0-A99D-DD0D89517486}" destId="{94EED743-C353-448D-BF64-491EB3FD8356}" srcOrd="0" destOrd="0" parTransId="{6F5ACE20-1097-463B-8444-80FDCAAC25FA}" sibTransId="{59E1C41F-8E98-4646-801C-E779A6791FB6}"/>
    <dgm:cxn modelId="{CA6D5D5B-775E-4B6C-AE1D-641F9E4C1319}" type="presParOf" srcId="{B6D17814-6571-43FC-9B41-6E59ED1FA948}" destId="{17CFB564-881A-45AB-8744-A8BF4234C2DE}" srcOrd="0" destOrd="0" presId="urn:microsoft.com/office/officeart/2005/8/layout/radial5"/>
    <dgm:cxn modelId="{A5B5F163-5B56-4A81-BAA3-9250C1FAD88F}" type="presParOf" srcId="{B6D17814-6571-43FC-9B41-6E59ED1FA948}" destId="{BE50E241-7EB9-4C0D-9CBA-98BF36DDF90F}" srcOrd="1" destOrd="0" presId="urn:microsoft.com/office/officeart/2005/8/layout/radial5"/>
    <dgm:cxn modelId="{40BEEAB0-3801-4881-9C55-BED31158FA3E}" type="presParOf" srcId="{BE50E241-7EB9-4C0D-9CBA-98BF36DDF90F}" destId="{E89C1004-BECD-4BAC-94DF-F8073D7ADED5}" srcOrd="0" destOrd="0" presId="urn:microsoft.com/office/officeart/2005/8/layout/radial5"/>
    <dgm:cxn modelId="{A03F3264-1CAD-4D74-A7C2-06797819B2AF}" type="presParOf" srcId="{B6D17814-6571-43FC-9B41-6E59ED1FA948}" destId="{DB7C5D08-195A-420E-8E02-65280D15B635}" srcOrd="2" destOrd="0" presId="urn:microsoft.com/office/officeart/2005/8/layout/radial5"/>
    <dgm:cxn modelId="{FC554ACE-C089-4144-9E7A-49DB37C0EF8D}" type="presParOf" srcId="{B6D17814-6571-43FC-9B41-6E59ED1FA948}" destId="{F0F5C4D0-00BA-4B99-B699-6873FB4F13CE}" srcOrd="3" destOrd="0" presId="urn:microsoft.com/office/officeart/2005/8/layout/radial5"/>
    <dgm:cxn modelId="{5ED13068-E166-4B12-9A3D-407840BC95C4}" type="presParOf" srcId="{F0F5C4D0-00BA-4B99-B699-6873FB4F13CE}" destId="{34564A9A-DDB7-4B37-992A-4C438D96B4BD}" srcOrd="0" destOrd="0" presId="urn:microsoft.com/office/officeart/2005/8/layout/radial5"/>
    <dgm:cxn modelId="{42B39F7B-3434-4D37-9000-4F2A8ECB1E59}" type="presParOf" srcId="{B6D17814-6571-43FC-9B41-6E59ED1FA948}" destId="{1D0EE265-C78C-471B-BA96-69E520E6F39E}" srcOrd="4" destOrd="0" presId="urn:microsoft.com/office/officeart/2005/8/layout/radial5"/>
    <dgm:cxn modelId="{3893EFC3-95B5-4702-994E-6151012A40A0}" type="presParOf" srcId="{B6D17814-6571-43FC-9B41-6E59ED1FA948}" destId="{162D4403-9E62-47E5-8940-FDFC861E4F79}" srcOrd="5" destOrd="0" presId="urn:microsoft.com/office/officeart/2005/8/layout/radial5"/>
    <dgm:cxn modelId="{F3EF429E-3BB6-4751-B1BE-8A55CC3C5264}" type="presParOf" srcId="{162D4403-9E62-47E5-8940-FDFC861E4F79}" destId="{7AE23B59-634B-44BE-AA0A-2B90EC41FE40}" srcOrd="0" destOrd="0" presId="urn:microsoft.com/office/officeart/2005/8/layout/radial5"/>
    <dgm:cxn modelId="{DD8EEC49-8B87-4D79-BE60-C573072AB4EE}" type="presParOf" srcId="{B6D17814-6571-43FC-9B41-6E59ED1FA948}" destId="{F82F650F-1415-4756-8360-81A17F0555FF}" srcOrd="6" destOrd="0" presId="urn:microsoft.com/office/officeart/2005/8/layout/radial5"/>
    <dgm:cxn modelId="{36BFC1C5-BC7A-40BD-827C-D15CB8D01ED9}" type="presParOf" srcId="{B6D17814-6571-43FC-9B41-6E59ED1FA948}" destId="{B4CFB85A-9BDB-41F8-AA12-FB801FD3794A}" srcOrd="7" destOrd="0" presId="urn:microsoft.com/office/officeart/2005/8/layout/radial5"/>
    <dgm:cxn modelId="{E1B72E82-962B-4C97-8491-3086ED627E5E}" type="presParOf" srcId="{B4CFB85A-9BDB-41F8-AA12-FB801FD3794A}" destId="{DE1BAB3D-022B-4983-9F09-9DD661D9A2F0}" srcOrd="0" destOrd="0" presId="urn:microsoft.com/office/officeart/2005/8/layout/radial5"/>
    <dgm:cxn modelId="{25EF8BCA-CDDC-40EB-BFD7-FA59BE5FE3C7}" type="presParOf" srcId="{B6D17814-6571-43FC-9B41-6E59ED1FA948}" destId="{3ACA13C1-5D00-46CE-8BD0-DF8E36D74289}" srcOrd="8" destOrd="0" presId="urn:microsoft.com/office/officeart/2005/8/layout/radial5"/>
    <dgm:cxn modelId="{6FD35675-3A3A-42F1-BDD2-E3EDAAF840C9}" type="presParOf" srcId="{B6D17814-6571-43FC-9B41-6E59ED1FA948}" destId="{F0E59183-9253-4655-89B1-D37BB47BCBBD}" srcOrd="9" destOrd="0" presId="urn:microsoft.com/office/officeart/2005/8/layout/radial5"/>
    <dgm:cxn modelId="{5E181CDE-5DD3-4319-97CB-E64F74DD6F0A}" type="presParOf" srcId="{F0E59183-9253-4655-89B1-D37BB47BCBBD}" destId="{8D2EAB1B-C09D-47EE-9B11-78C012F3F8DC}" srcOrd="0" destOrd="0" presId="urn:microsoft.com/office/officeart/2005/8/layout/radial5"/>
    <dgm:cxn modelId="{41F2B927-1D92-4BB9-ABD4-5BAFCAF5FF5D}" type="presParOf" srcId="{B6D17814-6571-43FC-9B41-6E59ED1FA948}" destId="{F86C997A-6AC3-4E18-A000-C7494EF67FC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5E1B4D-7A1D-4907-B373-60FC2FD244A9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/>
      <dgm:spPr/>
      <dgm:t>
        <a:bodyPr/>
        <a:lstStyle/>
        <a:p>
          <a:endParaRPr lang="es-419"/>
        </a:p>
      </dgm:t>
    </dgm:pt>
    <dgm:pt modelId="{ADF5B501-EBD4-4067-8544-432669C067EE}">
      <dgm:prSet/>
      <dgm:spPr/>
      <dgm:t>
        <a:bodyPr/>
        <a:lstStyle/>
        <a:p>
          <a:r>
            <a:rPr lang="es-MX" dirty="0"/>
            <a:t>La hipótesis de investigación es aceptada.</a:t>
          </a:r>
          <a:endParaRPr lang="es-419" dirty="0"/>
        </a:p>
      </dgm:t>
    </dgm:pt>
    <dgm:pt modelId="{6288B381-8E3F-443F-9F86-4CEFC7B60C72}" type="parTrans" cxnId="{A0561621-6772-4D35-B5A1-D0019774FD0C}">
      <dgm:prSet/>
      <dgm:spPr/>
      <dgm:t>
        <a:bodyPr/>
        <a:lstStyle/>
        <a:p>
          <a:endParaRPr lang="es-419"/>
        </a:p>
      </dgm:t>
    </dgm:pt>
    <dgm:pt modelId="{CE9943B7-293A-4D80-9D3A-A5C33880EB17}" type="sibTrans" cxnId="{A0561621-6772-4D35-B5A1-D0019774FD0C}">
      <dgm:prSet/>
      <dgm:spPr/>
      <dgm:t>
        <a:bodyPr/>
        <a:lstStyle/>
        <a:p>
          <a:endParaRPr lang="es-419"/>
        </a:p>
      </dgm:t>
    </dgm:pt>
    <dgm:pt modelId="{36C25310-2D7E-451F-A8B9-6267A9177E1F}">
      <dgm:prSet/>
      <dgm:spPr/>
      <dgm:t>
        <a:bodyPr/>
        <a:lstStyle/>
        <a:p>
          <a:r>
            <a:rPr lang="es-MX" dirty="0"/>
            <a:t>La ausencia de una norma legal y estructura organizacional.</a:t>
          </a:r>
          <a:endParaRPr lang="es-419" dirty="0"/>
        </a:p>
      </dgm:t>
    </dgm:pt>
    <dgm:pt modelId="{368CA9DF-C302-4333-BE49-3A212E057E5D}" type="parTrans" cxnId="{93BBF74E-2CA4-4A67-BB9B-CF879378B584}">
      <dgm:prSet/>
      <dgm:spPr/>
      <dgm:t>
        <a:bodyPr/>
        <a:lstStyle/>
        <a:p>
          <a:endParaRPr lang="es-419"/>
        </a:p>
      </dgm:t>
    </dgm:pt>
    <dgm:pt modelId="{FD79BDC0-2BD1-4729-A98F-D392C181B0CD}" type="sibTrans" cxnId="{93BBF74E-2CA4-4A67-BB9B-CF879378B584}">
      <dgm:prSet/>
      <dgm:spPr/>
      <dgm:t>
        <a:bodyPr/>
        <a:lstStyle/>
        <a:p>
          <a:endParaRPr lang="es-419"/>
        </a:p>
      </dgm:t>
    </dgm:pt>
    <dgm:pt modelId="{99416C92-20C7-41E2-9761-28D2E0E4F41E}">
      <dgm:prSet/>
      <dgm:spPr/>
      <dgm:t>
        <a:bodyPr/>
        <a:lstStyle/>
        <a:p>
          <a:r>
            <a:rPr lang="es-MX" dirty="0"/>
            <a:t>La Fuerza Terrestre carece de una estructura en el área de la ciberdefensa.</a:t>
          </a:r>
          <a:endParaRPr lang="es-419" dirty="0"/>
        </a:p>
      </dgm:t>
    </dgm:pt>
    <dgm:pt modelId="{E0E57BDF-A124-4D67-BF06-384490C11CAE}" type="parTrans" cxnId="{19A11E1E-7626-4A6D-A3B5-B1E6944A69B9}">
      <dgm:prSet/>
      <dgm:spPr/>
      <dgm:t>
        <a:bodyPr/>
        <a:lstStyle/>
        <a:p>
          <a:endParaRPr lang="es-419"/>
        </a:p>
      </dgm:t>
    </dgm:pt>
    <dgm:pt modelId="{3DA78208-2FBD-40D0-9DBA-FF4D37D668E0}" type="sibTrans" cxnId="{19A11E1E-7626-4A6D-A3B5-B1E6944A69B9}">
      <dgm:prSet/>
      <dgm:spPr/>
      <dgm:t>
        <a:bodyPr/>
        <a:lstStyle/>
        <a:p>
          <a:endParaRPr lang="es-419"/>
        </a:p>
      </dgm:t>
    </dgm:pt>
    <dgm:pt modelId="{EFBA0C8B-0E14-4BE1-AFEC-DAE2F3F230D6}" type="pres">
      <dgm:prSet presAssocID="{865E1B4D-7A1D-4907-B373-60FC2FD244A9}" presName="Name0" presStyleCnt="0">
        <dgm:presLayoutVars>
          <dgm:chMax val="7"/>
          <dgm:chPref val="7"/>
          <dgm:dir/>
        </dgm:presLayoutVars>
      </dgm:prSet>
      <dgm:spPr/>
    </dgm:pt>
    <dgm:pt modelId="{51B78EA7-5442-4E0E-B53D-5D7D047190B5}" type="pres">
      <dgm:prSet presAssocID="{865E1B4D-7A1D-4907-B373-60FC2FD244A9}" presName="Name1" presStyleCnt="0"/>
      <dgm:spPr/>
    </dgm:pt>
    <dgm:pt modelId="{80F7B879-8CF1-40A2-98D8-16B2316FC390}" type="pres">
      <dgm:prSet presAssocID="{865E1B4D-7A1D-4907-B373-60FC2FD244A9}" presName="cycle" presStyleCnt="0"/>
      <dgm:spPr/>
    </dgm:pt>
    <dgm:pt modelId="{4AA338B1-E7BA-4FBC-AED4-B25733233F91}" type="pres">
      <dgm:prSet presAssocID="{865E1B4D-7A1D-4907-B373-60FC2FD244A9}" presName="srcNode" presStyleLbl="node1" presStyleIdx="0" presStyleCnt="3"/>
      <dgm:spPr/>
    </dgm:pt>
    <dgm:pt modelId="{81CB086E-1682-4EF1-87F9-6FEE484FF206}" type="pres">
      <dgm:prSet presAssocID="{865E1B4D-7A1D-4907-B373-60FC2FD244A9}" presName="conn" presStyleLbl="parChTrans1D2" presStyleIdx="0" presStyleCnt="1"/>
      <dgm:spPr/>
    </dgm:pt>
    <dgm:pt modelId="{AFF61BB2-A483-44B4-B1A8-65792D956584}" type="pres">
      <dgm:prSet presAssocID="{865E1B4D-7A1D-4907-B373-60FC2FD244A9}" presName="extraNode" presStyleLbl="node1" presStyleIdx="0" presStyleCnt="3"/>
      <dgm:spPr/>
    </dgm:pt>
    <dgm:pt modelId="{A644016F-CD81-4472-8489-882E6C927AC5}" type="pres">
      <dgm:prSet presAssocID="{865E1B4D-7A1D-4907-B373-60FC2FD244A9}" presName="dstNode" presStyleLbl="node1" presStyleIdx="0" presStyleCnt="3"/>
      <dgm:spPr/>
    </dgm:pt>
    <dgm:pt modelId="{31A628D2-520F-4863-8F02-A78E31570225}" type="pres">
      <dgm:prSet presAssocID="{ADF5B501-EBD4-4067-8544-432669C067EE}" presName="text_1" presStyleLbl="node1" presStyleIdx="0" presStyleCnt="3">
        <dgm:presLayoutVars>
          <dgm:bulletEnabled val="1"/>
        </dgm:presLayoutVars>
      </dgm:prSet>
      <dgm:spPr/>
    </dgm:pt>
    <dgm:pt modelId="{76346683-9ABE-4751-BC7C-17D3876E9D91}" type="pres">
      <dgm:prSet presAssocID="{ADF5B501-EBD4-4067-8544-432669C067EE}" presName="accent_1" presStyleCnt="0"/>
      <dgm:spPr/>
    </dgm:pt>
    <dgm:pt modelId="{CB483896-9411-41F0-88AE-A7849F6D4576}" type="pres">
      <dgm:prSet presAssocID="{ADF5B501-EBD4-4067-8544-432669C067EE}" presName="accentRepeatNode" presStyleLbl="solidFgAcc1" presStyleIdx="0" presStyleCnt="3"/>
      <dgm:spPr/>
    </dgm:pt>
    <dgm:pt modelId="{B42FB4F6-22FC-47D0-849E-C55A1CE0E62C}" type="pres">
      <dgm:prSet presAssocID="{36C25310-2D7E-451F-A8B9-6267A9177E1F}" presName="text_2" presStyleLbl="node1" presStyleIdx="1" presStyleCnt="3">
        <dgm:presLayoutVars>
          <dgm:bulletEnabled val="1"/>
        </dgm:presLayoutVars>
      </dgm:prSet>
      <dgm:spPr/>
    </dgm:pt>
    <dgm:pt modelId="{5499689C-05E3-423D-9690-314701593012}" type="pres">
      <dgm:prSet presAssocID="{36C25310-2D7E-451F-A8B9-6267A9177E1F}" presName="accent_2" presStyleCnt="0"/>
      <dgm:spPr/>
    </dgm:pt>
    <dgm:pt modelId="{5AFA11F9-AC81-4797-9C15-65735EE6EE41}" type="pres">
      <dgm:prSet presAssocID="{36C25310-2D7E-451F-A8B9-6267A9177E1F}" presName="accentRepeatNode" presStyleLbl="solidFgAcc1" presStyleIdx="1" presStyleCnt="3"/>
      <dgm:spPr/>
    </dgm:pt>
    <dgm:pt modelId="{E282AB79-55CE-458C-B3A4-A641D4D6CEF3}" type="pres">
      <dgm:prSet presAssocID="{99416C92-20C7-41E2-9761-28D2E0E4F41E}" presName="text_3" presStyleLbl="node1" presStyleIdx="2" presStyleCnt="3">
        <dgm:presLayoutVars>
          <dgm:bulletEnabled val="1"/>
        </dgm:presLayoutVars>
      </dgm:prSet>
      <dgm:spPr/>
    </dgm:pt>
    <dgm:pt modelId="{4C0F4751-C3A6-4576-B5CC-1BA085B275B5}" type="pres">
      <dgm:prSet presAssocID="{99416C92-20C7-41E2-9761-28D2E0E4F41E}" presName="accent_3" presStyleCnt="0"/>
      <dgm:spPr/>
    </dgm:pt>
    <dgm:pt modelId="{88775764-2BF2-4B05-82E8-9C3717F284A5}" type="pres">
      <dgm:prSet presAssocID="{99416C92-20C7-41E2-9761-28D2E0E4F41E}" presName="accentRepeatNode" presStyleLbl="solidFgAcc1" presStyleIdx="2" presStyleCnt="3"/>
      <dgm:spPr/>
    </dgm:pt>
  </dgm:ptLst>
  <dgm:cxnLst>
    <dgm:cxn modelId="{19A11E1E-7626-4A6D-A3B5-B1E6944A69B9}" srcId="{865E1B4D-7A1D-4907-B373-60FC2FD244A9}" destId="{99416C92-20C7-41E2-9761-28D2E0E4F41E}" srcOrd="2" destOrd="0" parTransId="{E0E57BDF-A124-4D67-BF06-384490C11CAE}" sibTransId="{3DA78208-2FBD-40D0-9DBA-FF4D37D668E0}"/>
    <dgm:cxn modelId="{A0561621-6772-4D35-B5A1-D0019774FD0C}" srcId="{865E1B4D-7A1D-4907-B373-60FC2FD244A9}" destId="{ADF5B501-EBD4-4067-8544-432669C067EE}" srcOrd="0" destOrd="0" parTransId="{6288B381-8E3F-443F-9F86-4CEFC7B60C72}" sibTransId="{CE9943B7-293A-4D80-9D3A-A5C33880EB17}"/>
    <dgm:cxn modelId="{93BBF74E-2CA4-4A67-BB9B-CF879378B584}" srcId="{865E1B4D-7A1D-4907-B373-60FC2FD244A9}" destId="{36C25310-2D7E-451F-A8B9-6267A9177E1F}" srcOrd="1" destOrd="0" parTransId="{368CA9DF-C302-4333-BE49-3A212E057E5D}" sibTransId="{FD79BDC0-2BD1-4729-A98F-D392C181B0CD}"/>
    <dgm:cxn modelId="{F4796A59-EDA0-4A71-BCCE-BB9DA26DAD29}" type="presOf" srcId="{99416C92-20C7-41E2-9761-28D2E0E4F41E}" destId="{E282AB79-55CE-458C-B3A4-A641D4D6CEF3}" srcOrd="0" destOrd="0" presId="urn:microsoft.com/office/officeart/2008/layout/VerticalCurvedList"/>
    <dgm:cxn modelId="{B52D497F-D812-4526-8E03-CB2AE2FE83BC}" type="presOf" srcId="{CE9943B7-293A-4D80-9D3A-A5C33880EB17}" destId="{81CB086E-1682-4EF1-87F9-6FEE484FF206}" srcOrd="0" destOrd="0" presId="urn:microsoft.com/office/officeart/2008/layout/VerticalCurvedList"/>
    <dgm:cxn modelId="{BBF35E8E-7231-48FA-8905-DC16489CB95B}" type="presOf" srcId="{ADF5B501-EBD4-4067-8544-432669C067EE}" destId="{31A628D2-520F-4863-8F02-A78E31570225}" srcOrd="0" destOrd="0" presId="urn:microsoft.com/office/officeart/2008/layout/VerticalCurvedList"/>
    <dgm:cxn modelId="{8F2188D8-EFE3-453E-A886-C7584F8817A6}" type="presOf" srcId="{36C25310-2D7E-451F-A8B9-6267A9177E1F}" destId="{B42FB4F6-22FC-47D0-849E-C55A1CE0E62C}" srcOrd="0" destOrd="0" presId="urn:microsoft.com/office/officeart/2008/layout/VerticalCurvedList"/>
    <dgm:cxn modelId="{1F6C64DA-9226-4819-8D15-73129C86A14D}" type="presOf" srcId="{865E1B4D-7A1D-4907-B373-60FC2FD244A9}" destId="{EFBA0C8B-0E14-4BE1-AFEC-DAE2F3F230D6}" srcOrd="0" destOrd="0" presId="urn:microsoft.com/office/officeart/2008/layout/VerticalCurvedList"/>
    <dgm:cxn modelId="{F2619900-4C93-43D1-AA03-611791710C42}" type="presParOf" srcId="{EFBA0C8B-0E14-4BE1-AFEC-DAE2F3F230D6}" destId="{51B78EA7-5442-4E0E-B53D-5D7D047190B5}" srcOrd="0" destOrd="0" presId="urn:microsoft.com/office/officeart/2008/layout/VerticalCurvedList"/>
    <dgm:cxn modelId="{64FA3937-7434-40D2-9F37-9038F5738E0A}" type="presParOf" srcId="{51B78EA7-5442-4E0E-B53D-5D7D047190B5}" destId="{80F7B879-8CF1-40A2-98D8-16B2316FC390}" srcOrd="0" destOrd="0" presId="urn:microsoft.com/office/officeart/2008/layout/VerticalCurvedList"/>
    <dgm:cxn modelId="{2D399C8E-1786-4B7C-9F27-CC2F2C8F544B}" type="presParOf" srcId="{80F7B879-8CF1-40A2-98D8-16B2316FC390}" destId="{4AA338B1-E7BA-4FBC-AED4-B25733233F91}" srcOrd="0" destOrd="0" presId="urn:microsoft.com/office/officeart/2008/layout/VerticalCurvedList"/>
    <dgm:cxn modelId="{9F98E6CB-D327-4C04-AC39-6074265F1D36}" type="presParOf" srcId="{80F7B879-8CF1-40A2-98D8-16B2316FC390}" destId="{81CB086E-1682-4EF1-87F9-6FEE484FF206}" srcOrd="1" destOrd="0" presId="urn:microsoft.com/office/officeart/2008/layout/VerticalCurvedList"/>
    <dgm:cxn modelId="{0B0239E2-C43C-4F6C-A9D0-FD482E2C9BC3}" type="presParOf" srcId="{80F7B879-8CF1-40A2-98D8-16B2316FC390}" destId="{AFF61BB2-A483-44B4-B1A8-65792D956584}" srcOrd="2" destOrd="0" presId="urn:microsoft.com/office/officeart/2008/layout/VerticalCurvedList"/>
    <dgm:cxn modelId="{5B6AC2D6-CB9B-45AE-832F-9F8DE54D204F}" type="presParOf" srcId="{80F7B879-8CF1-40A2-98D8-16B2316FC390}" destId="{A644016F-CD81-4472-8489-882E6C927AC5}" srcOrd="3" destOrd="0" presId="urn:microsoft.com/office/officeart/2008/layout/VerticalCurvedList"/>
    <dgm:cxn modelId="{E9E951D8-EF8F-49B0-BC11-FFB86977C057}" type="presParOf" srcId="{51B78EA7-5442-4E0E-B53D-5D7D047190B5}" destId="{31A628D2-520F-4863-8F02-A78E31570225}" srcOrd="1" destOrd="0" presId="urn:microsoft.com/office/officeart/2008/layout/VerticalCurvedList"/>
    <dgm:cxn modelId="{79BDD10B-CFFC-48F2-9BF9-EA46228069DD}" type="presParOf" srcId="{51B78EA7-5442-4E0E-B53D-5D7D047190B5}" destId="{76346683-9ABE-4751-BC7C-17D3876E9D91}" srcOrd="2" destOrd="0" presId="urn:microsoft.com/office/officeart/2008/layout/VerticalCurvedList"/>
    <dgm:cxn modelId="{F23FAA34-BBCB-4941-89BA-4EEA1AE74A1A}" type="presParOf" srcId="{76346683-9ABE-4751-BC7C-17D3876E9D91}" destId="{CB483896-9411-41F0-88AE-A7849F6D4576}" srcOrd="0" destOrd="0" presId="urn:microsoft.com/office/officeart/2008/layout/VerticalCurvedList"/>
    <dgm:cxn modelId="{67C54505-4A2E-44D0-9F07-B9E227035BC9}" type="presParOf" srcId="{51B78EA7-5442-4E0E-B53D-5D7D047190B5}" destId="{B42FB4F6-22FC-47D0-849E-C55A1CE0E62C}" srcOrd="3" destOrd="0" presId="urn:microsoft.com/office/officeart/2008/layout/VerticalCurvedList"/>
    <dgm:cxn modelId="{05FF7DD2-C2BA-477D-9B32-4EE35402CB6F}" type="presParOf" srcId="{51B78EA7-5442-4E0E-B53D-5D7D047190B5}" destId="{5499689C-05E3-423D-9690-314701593012}" srcOrd="4" destOrd="0" presId="urn:microsoft.com/office/officeart/2008/layout/VerticalCurvedList"/>
    <dgm:cxn modelId="{39249D72-6C3C-4BF2-B748-D37219A919B2}" type="presParOf" srcId="{5499689C-05E3-423D-9690-314701593012}" destId="{5AFA11F9-AC81-4797-9C15-65735EE6EE41}" srcOrd="0" destOrd="0" presId="urn:microsoft.com/office/officeart/2008/layout/VerticalCurvedList"/>
    <dgm:cxn modelId="{7646F723-183D-4677-AFDE-820A0DE82E10}" type="presParOf" srcId="{51B78EA7-5442-4E0E-B53D-5D7D047190B5}" destId="{E282AB79-55CE-458C-B3A4-A641D4D6CEF3}" srcOrd="5" destOrd="0" presId="urn:microsoft.com/office/officeart/2008/layout/VerticalCurvedList"/>
    <dgm:cxn modelId="{A602C742-EBCD-47A5-B907-708292FC2C81}" type="presParOf" srcId="{51B78EA7-5442-4E0E-B53D-5D7D047190B5}" destId="{4C0F4751-C3A6-4576-B5CC-1BA085B275B5}" srcOrd="6" destOrd="0" presId="urn:microsoft.com/office/officeart/2008/layout/VerticalCurvedList"/>
    <dgm:cxn modelId="{9E55E364-627A-4D0B-88E6-9C7EE54148F9}" type="presParOf" srcId="{4C0F4751-C3A6-4576-B5CC-1BA085B275B5}" destId="{88775764-2BF2-4B05-82E8-9C3717F284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3A8FE1-0F8D-4C26-A5D5-435BAB567B3D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/>
      <dgm:spPr/>
      <dgm:t>
        <a:bodyPr/>
        <a:lstStyle/>
        <a:p>
          <a:endParaRPr lang="es-419"/>
        </a:p>
      </dgm:t>
    </dgm:pt>
    <dgm:pt modelId="{1794E098-D24E-4A02-AAC1-21FC5B853414}">
      <dgm:prSet/>
      <dgm:spPr/>
      <dgm:t>
        <a:bodyPr/>
        <a:lstStyle/>
        <a:p>
          <a:r>
            <a:rPr lang="es-MX" dirty="0"/>
            <a:t>Se propone un sistema de gestión para la ciberdefensa en la Fuerza Terrestre.</a:t>
          </a:r>
          <a:endParaRPr lang="es-419" dirty="0"/>
        </a:p>
      </dgm:t>
    </dgm:pt>
    <dgm:pt modelId="{CA530445-4BF5-40EA-8E89-F6D25C0CE90A}" type="parTrans" cxnId="{44735F91-6BC4-4F0E-9618-B61182895E9A}">
      <dgm:prSet/>
      <dgm:spPr/>
      <dgm:t>
        <a:bodyPr/>
        <a:lstStyle/>
        <a:p>
          <a:endParaRPr lang="es-419"/>
        </a:p>
      </dgm:t>
    </dgm:pt>
    <dgm:pt modelId="{1319D174-CAE9-40D0-88EB-21F498F4C3D5}" type="sibTrans" cxnId="{44735F91-6BC4-4F0E-9618-B61182895E9A}">
      <dgm:prSet/>
      <dgm:spPr/>
      <dgm:t>
        <a:bodyPr/>
        <a:lstStyle/>
        <a:p>
          <a:endParaRPr lang="es-419"/>
        </a:p>
      </dgm:t>
    </dgm:pt>
    <dgm:pt modelId="{4BEAEBBB-D0D1-4F5C-BA46-C8D7E82EF32F}">
      <dgm:prSet/>
      <dgm:spPr/>
      <dgm:t>
        <a:bodyPr/>
        <a:lstStyle/>
        <a:p>
          <a:r>
            <a:rPr lang="es-MX" dirty="0"/>
            <a:t>Estructura organizacional.</a:t>
          </a:r>
          <a:endParaRPr lang="es-419" dirty="0"/>
        </a:p>
      </dgm:t>
    </dgm:pt>
    <dgm:pt modelId="{263AA851-716C-4E3E-88BB-4046AFFD0322}" type="parTrans" cxnId="{D4B95431-0E0F-47F3-8036-5619A05FF3DB}">
      <dgm:prSet/>
      <dgm:spPr/>
      <dgm:t>
        <a:bodyPr/>
        <a:lstStyle/>
        <a:p>
          <a:endParaRPr lang="es-419"/>
        </a:p>
      </dgm:t>
    </dgm:pt>
    <dgm:pt modelId="{8D5B28F2-101E-40F5-B19E-B265299AED47}" type="sibTrans" cxnId="{D4B95431-0E0F-47F3-8036-5619A05FF3DB}">
      <dgm:prSet/>
      <dgm:spPr/>
      <dgm:t>
        <a:bodyPr/>
        <a:lstStyle/>
        <a:p>
          <a:endParaRPr lang="es-419"/>
        </a:p>
      </dgm:t>
    </dgm:pt>
    <dgm:pt modelId="{FC8C98F2-2111-44FD-A152-B85754D10453}">
      <dgm:prSet/>
      <dgm:spPr/>
      <dgm:t>
        <a:bodyPr/>
        <a:lstStyle/>
        <a:p>
          <a:r>
            <a:rPr lang="es-MX" dirty="0"/>
            <a:t>Situación actual de la Fuerza Terrestre en ámbito de la ciberdefensa.</a:t>
          </a:r>
          <a:endParaRPr lang="es-419" dirty="0"/>
        </a:p>
      </dgm:t>
    </dgm:pt>
    <dgm:pt modelId="{916FF0D7-F40D-4E0B-B52C-53475C2C491C}" type="parTrans" cxnId="{9E5B31DB-9AD7-4E89-A491-7894E3058C0C}">
      <dgm:prSet/>
      <dgm:spPr/>
      <dgm:t>
        <a:bodyPr/>
        <a:lstStyle/>
        <a:p>
          <a:endParaRPr lang="es-419"/>
        </a:p>
      </dgm:t>
    </dgm:pt>
    <dgm:pt modelId="{C5144520-0A68-4D5A-B903-5273F87F4920}" type="sibTrans" cxnId="{9E5B31DB-9AD7-4E89-A491-7894E3058C0C}">
      <dgm:prSet/>
      <dgm:spPr/>
      <dgm:t>
        <a:bodyPr/>
        <a:lstStyle/>
        <a:p>
          <a:endParaRPr lang="es-419"/>
        </a:p>
      </dgm:t>
    </dgm:pt>
    <dgm:pt modelId="{67220983-9BFB-4B5F-99A1-8FE3141FD0F5}" type="pres">
      <dgm:prSet presAssocID="{783A8FE1-0F8D-4C26-A5D5-435BAB567B3D}" presName="Name0" presStyleCnt="0">
        <dgm:presLayoutVars>
          <dgm:chMax val="7"/>
          <dgm:chPref val="7"/>
          <dgm:dir/>
        </dgm:presLayoutVars>
      </dgm:prSet>
      <dgm:spPr/>
    </dgm:pt>
    <dgm:pt modelId="{46B50F1B-8A56-4864-8FC8-2A960C27FF8E}" type="pres">
      <dgm:prSet presAssocID="{783A8FE1-0F8D-4C26-A5D5-435BAB567B3D}" presName="Name1" presStyleCnt="0"/>
      <dgm:spPr/>
    </dgm:pt>
    <dgm:pt modelId="{7F4BD926-0008-4759-A9BB-8368BFE7524B}" type="pres">
      <dgm:prSet presAssocID="{783A8FE1-0F8D-4C26-A5D5-435BAB567B3D}" presName="cycle" presStyleCnt="0"/>
      <dgm:spPr/>
    </dgm:pt>
    <dgm:pt modelId="{D216D17F-6403-4917-AA61-4A46153B6623}" type="pres">
      <dgm:prSet presAssocID="{783A8FE1-0F8D-4C26-A5D5-435BAB567B3D}" presName="srcNode" presStyleLbl="node1" presStyleIdx="0" presStyleCnt="3"/>
      <dgm:spPr/>
    </dgm:pt>
    <dgm:pt modelId="{5BF3B06B-33FC-4601-A14D-C3D1979359C4}" type="pres">
      <dgm:prSet presAssocID="{783A8FE1-0F8D-4C26-A5D5-435BAB567B3D}" presName="conn" presStyleLbl="parChTrans1D2" presStyleIdx="0" presStyleCnt="1"/>
      <dgm:spPr/>
    </dgm:pt>
    <dgm:pt modelId="{5335E0FC-E265-43B8-B2A3-94392EB6280B}" type="pres">
      <dgm:prSet presAssocID="{783A8FE1-0F8D-4C26-A5D5-435BAB567B3D}" presName="extraNode" presStyleLbl="node1" presStyleIdx="0" presStyleCnt="3"/>
      <dgm:spPr/>
    </dgm:pt>
    <dgm:pt modelId="{D0FC65D3-4FCF-4706-83D5-BB2C2CCB77E1}" type="pres">
      <dgm:prSet presAssocID="{783A8FE1-0F8D-4C26-A5D5-435BAB567B3D}" presName="dstNode" presStyleLbl="node1" presStyleIdx="0" presStyleCnt="3"/>
      <dgm:spPr/>
    </dgm:pt>
    <dgm:pt modelId="{C26D740B-1C87-40EB-8176-62A35307428A}" type="pres">
      <dgm:prSet presAssocID="{1794E098-D24E-4A02-AAC1-21FC5B853414}" presName="text_1" presStyleLbl="node1" presStyleIdx="0" presStyleCnt="3">
        <dgm:presLayoutVars>
          <dgm:bulletEnabled val="1"/>
        </dgm:presLayoutVars>
      </dgm:prSet>
      <dgm:spPr/>
    </dgm:pt>
    <dgm:pt modelId="{F6823B2E-DD79-43F7-A97F-6C62E1F3EB67}" type="pres">
      <dgm:prSet presAssocID="{1794E098-D24E-4A02-AAC1-21FC5B853414}" presName="accent_1" presStyleCnt="0"/>
      <dgm:spPr/>
    </dgm:pt>
    <dgm:pt modelId="{656D133F-5CA9-4C22-B211-6D5D476E133E}" type="pres">
      <dgm:prSet presAssocID="{1794E098-D24E-4A02-AAC1-21FC5B853414}" presName="accentRepeatNode" presStyleLbl="solidFgAcc1" presStyleIdx="0" presStyleCnt="3"/>
      <dgm:spPr/>
    </dgm:pt>
    <dgm:pt modelId="{02486A3E-2186-4133-9E33-85DB8A272A06}" type="pres">
      <dgm:prSet presAssocID="{4BEAEBBB-D0D1-4F5C-BA46-C8D7E82EF32F}" presName="text_2" presStyleLbl="node1" presStyleIdx="1" presStyleCnt="3">
        <dgm:presLayoutVars>
          <dgm:bulletEnabled val="1"/>
        </dgm:presLayoutVars>
      </dgm:prSet>
      <dgm:spPr/>
    </dgm:pt>
    <dgm:pt modelId="{AD3EFFAA-9BAE-4657-978C-486E48222BAA}" type="pres">
      <dgm:prSet presAssocID="{4BEAEBBB-D0D1-4F5C-BA46-C8D7E82EF32F}" presName="accent_2" presStyleCnt="0"/>
      <dgm:spPr/>
    </dgm:pt>
    <dgm:pt modelId="{3B161D7C-9EF7-4F89-B010-1D70741E5625}" type="pres">
      <dgm:prSet presAssocID="{4BEAEBBB-D0D1-4F5C-BA46-C8D7E82EF32F}" presName="accentRepeatNode" presStyleLbl="solidFgAcc1" presStyleIdx="1" presStyleCnt="3"/>
      <dgm:spPr/>
    </dgm:pt>
    <dgm:pt modelId="{8D950294-0DDA-47DA-A33D-A9C2213F2853}" type="pres">
      <dgm:prSet presAssocID="{FC8C98F2-2111-44FD-A152-B85754D10453}" presName="text_3" presStyleLbl="node1" presStyleIdx="2" presStyleCnt="3">
        <dgm:presLayoutVars>
          <dgm:bulletEnabled val="1"/>
        </dgm:presLayoutVars>
      </dgm:prSet>
      <dgm:spPr/>
    </dgm:pt>
    <dgm:pt modelId="{16F278B3-F2D4-4298-9772-F1B2EAC8873F}" type="pres">
      <dgm:prSet presAssocID="{FC8C98F2-2111-44FD-A152-B85754D10453}" presName="accent_3" presStyleCnt="0"/>
      <dgm:spPr/>
    </dgm:pt>
    <dgm:pt modelId="{FDAB8632-97DC-456A-B951-10B47CC9B36D}" type="pres">
      <dgm:prSet presAssocID="{FC8C98F2-2111-44FD-A152-B85754D10453}" presName="accentRepeatNode" presStyleLbl="solidFgAcc1" presStyleIdx="2" presStyleCnt="3"/>
      <dgm:spPr/>
    </dgm:pt>
  </dgm:ptLst>
  <dgm:cxnLst>
    <dgm:cxn modelId="{D4B95431-0E0F-47F3-8036-5619A05FF3DB}" srcId="{783A8FE1-0F8D-4C26-A5D5-435BAB567B3D}" destId="{4BEAEBBB-D0D1-4F5C-BA46-C8D7E82EF32F}" srcOrd="1" destOrd="0" parTransId="{263AA851-716C-4E3E-88BB-4046AFFD0322}" sibTransId="{8D5B28F2-101E-40F5-B19E-B265299AED47}"/>
    <dgm:cxn modelId="{35E9B85D-263C-4889-B9E2-EA67AA20611B}" type="presOf" srcId="{1794E098-D24E-4A02-AAC1-21FC5B853414}" destId="{C26D740B-1C87-40EB-8176-62A35307428A}" srcOrd="0" destOrd="0" presId="urn:microsoft.com/office/officeart/2008/layout/VerticalCurvedList"/>
    <dgm:cxn modelId="{B9C91568-86D2-4333-A6A7-FF25E6A0E4DA}" type="presOf" srcId="{783A8FE1-0F8D-4C26-A5D5-435BAB567B3D}" destId="{67220983-9BFB-4B5F-99A1-8FE3141FD0F5}" srcOrd="0" destOrd="0" presId="urn:microsoft.com/office/officeart/2008/layout/VerticalCurvedList"/>
    <dgm:cxn modelId="{BF0EAD88-4A4E-44EA-9032-286B379CCBBD}" type="presOf" srcId="{FC8C98F2-2111-44FD-A152-B85754D10453}" destId="{8D950294-0DDA-47DA-A33D-A9C2213F2853}" srcOrd="0" destOrd="0" presId="urn:microsoft.com/office/officeart/2008/layout/VerticalCurvedList"/>
    <dgm:cxn modelId="{44735F91-6BC4-4F0E-9618-B61182895E9A}" srcId="{783A8FE1-0F8D-4C26-A5D5-435BAB567B3D}" destId="{1794E098-D24E-4A02-AAC1-21FC5B853414}" srcOrd="0" destOrd="0" parTransId="{CA530445-4BF5-40EA-8E89-F6D25C0CE90A}" sibTransId="{1319D174-CAE9-40D0-88EB-21F498F4C3D5}"/>
    <dgm:cxn modelId="{9E5B31DB-9AD7-4E89-A491-7894E3058C0C}" srcId="{783A8FE1-0F8D-4C26-A5D5-435BAB567B3D}" destId="{FC8C98F2-2111-44FD-A152-B85754D10453}" srcOrd="2" destOrd="0" parTransId="{916FF0D7-F40D-4E0B-B52C-53475C2C491C}" sibTransId="{C5144520-0A68-4D5A-B903-5273F87F4920}"/>
    <dgm:cxn modelId="{0BBDD0E9-FCC1-40AF-8970-A2EFC9232B3B}" type="presOf" srcId="{1319D174-CAE9-40D0-88EB-21F498F4C3D5}" destId="{5BF3B06B-33FC-4601-A14D-C3D1979359C4}" srcOrd="0" destOrd="0" presId="urn:microsoft.com/office/officeart/2008/layout/VerticalCurvedList"/>
    <dgm:cxn modelId="{70C33AEF-6742-4CDF-9710-75D89C800F4B}" type="presOf" srcId="{4BEAEBBB-D0D1-4F5C-BA46-C8D7E82EF32F}" destId="{02486A3E-2186-4133-9E33-85DB8A272A06}" srcOrd="0" destOrd="0" presId="urn:microsoft.com/office/officeart/2008/layout/VerticalCurvedList"/>
    <dgm:cxn modelId="{4F68F307-5A68-4BFA-93C3-82AA7FE77819}" type="presParOf" srcId="{67220983-9BFB-4B5F-99A1-8FE3141FD0F5}" destId="{46B50F1B-8A56-4864-8FC8-2A960C27FF8E}" srcOrd="0" destOrd="0" presId="urn:microsoft.com/office/officeart/2008/layout/VerticalCurvedList"/>
    <dgm:cxn modelId="{847FDBB9-24C3-4AE0-B4ED-8CD5105A3FB9}" type="presParOf" srcId="{46B50F1B-8A56-4864-8FC8-2A960C27FF8E}" destId="{7F4BD926-0008-4759-A9BB-8368BFE7524B}" srcOrd="0" destOrd="0" presId="urn:microsoft.com/office/officeart/2008/layout/VerticalCurvedList"/>
    <dgm:cxn modelId="{5FD5D279-1489-42E2-BF71-4C16132D7D7C}" type="presParOf" srcId="{7F4BD926-0008-4759-A9BB-8368BFE7524B}" destId="{D216D17F-6403-4917-AA61-4A46153B6623}" srcOrd="0" destOrd="0" presId="urn:microsoft.com/office/officeart/2008/layout/VerticalCurvedList"/>
    <dgm:cxn modelId="{02D1714D-C298-412C-BDBC-DAEB7C9F9205}" type="presParOf" srcId="{7F4BD926-0008-4759-A9BB-8368BFE7524B}" destId="{5BF3B06B-33FC-4601-A14D-C3D1979359C4}" srcOrd="1" destOrd="0" presId="urn:microsoft.com/office/officeart/2008/layout/VerticalCurvedList"/>
    <dgm:cxn modelId="{64256DBA-8F6B-4161-BCEF-BC38CD624A94}" type="presParOf" srcId="{7F4BD926-0008-4759-A9BB-8368BFE7524B}" destId="{5335E0FC-E265-43B8-B2A3-94392EB6280B}" srcOrd="2" destOrd="0" presId="urn:microsoft.com/office/officeart/2008/layout/VerticalCurvedList"/>
    <dgm:cxn modelId="{8AA64D47-BD85-4493-B73C-C8762616B8D5}" type="presParOf" srcId="{7F4BD926-0008-4759-A9BB-8368BFE7524B}" destId="{D0FC65D3-4FCF-4706-83D5-BB2C2CCB77E1}" srcOrd="3" destOrd="0" presId="urn:microsoft.com/office/officeart/2008/layout/VerticalCurvedList"/>
    <dgm:cxn modelId="{BC58C83B-A86A-40B3-A621-AB663FDB21C1}" type="presParOf" srcId="{46B50F1B-8A56-4864-8FC8-2A960C27FF8E}" destId="{C26D740B-1C87-40EB-8176-62A35307428A}" srcOrd="1" destOrd="0" presId="urn:microsoft.com/office/officeart/2008/layout/VerticalCurvedList"/>
    <dgm:cxn modelId="{7E14A8FB-4121-4F6D-A650-BD1CDF146607}" type="presParOf" srcId="{46B50F1B-8A56-4864-8FC8-2A960C27FF8E}" destId="{F6823B2E-DD79-43F7-A97F-6C62E1F3EB67}" srcOrd="2" destOrd="0" presId="urn:microsoft.com/office/officeart/2008/layout/VerticalCurvedList"/>
    <dgm:cxn modelId="{116F7CC0-907C-4BF2-A6B2-C7FA90C623D6}" type="presParOf" srcId="{F6823B2E-DD79-43F7-A97F-6C62E1F3EB67}" destId="{656D133F-5CA9-4C22-B211-6D5D476E133E}" srcOrd="0" destOrd="0" presId="urn:microsoft.com/office/officeart/2008/layout/VerticalCurvedList"/>
    <dgm:cxn modelId="{16E33E31-CC4C-4654-ABDE-D7CD4DFAEF57}" type="presParOf" srcId="{46B50F1B-8A56-4864-8FC8-2A960C27FF8E}" destId="{02486A3E-2186-4133-9E33-85DB8A272A06}" srcOrd="3" destOrd="0" presId="urn:microsoft.com/office/officeart/2008/layout/VerticalCurvedList"/>
    <dgm:cxn modelId="{BEA409AB-31DD-4604-BD2C-FC8976A23F4E}" type="presParOf" srcId="{46B50F1B-8A56-4864-8FC8-2A960C27FF8E}" destId="{AD3EFFAA-9BAE-4657-978C-486E48222BAA}" srcOrd="4" destOrd="0" presId="urn:microsoft.com/office/officeart/2008/layout/VerticalCurvedList"/>
    <dgm:cxn modelId="{C31540F7-4D81-45FC-A677-E0D34C16761A}" type="presParOf" srcId="{AD3EFFAA-9BAE-4657-978C-486E48222BAA}" destId="{3B161D7C-9EF7-4F89-B010-1D70741E5625}" srcOrd="0" destOrd="0" presId="urn:microsoft.com/office/officeart/2008/layout/VerticalCurvedList"/>
    <dgm:cxn modelId="{ACAE8012-143B-48F2-87CD-4ABDB85F8038}" type="presParOf" srcId="{46B50F1B-8A56-4864-8FC8-2A960C27FF8E}" destId="{8D950294-0DDA-47DA-A33D-A9C2213F2853}" srcOrd="5" destOrd="0" presId="urn:microsoft.com/office/officeart/2008/layout/VerticalCurvedList"/>
    <dgm:cxn modelId="{DCB13E7F-331C-43C2-AFAB-2A89A4FA17F7}" type="presParOf" srcId="{46B50F1B-8A56-4864-8FC8-2A960C27FF8E}" destId="{16F278B3-F2D4-4298-9772-F1B2EAC8873F}" srcOrd="6" destOrd="0" presId="urn:microsoft.com/office/officeart/2008/layout/VerticalCurvedList"/>
    <dgm:cxn modelId="{22F47860-07F5-4A99-B693-7EEFCE876940}" type="presParOf" srcId="{16F278B3-F2D4-4298-9772-F1B2EAC8873F}" destId="{FDAB8632-97DC-456A-B951-10B47CC9B3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B39BD0-37DF-407D-8810-AD3D84B63BED}" type="doc">
      <dgm:prSet loTypeId="urn:microsoft.com/office/officeart/2008/layout/LinedList" loCatId="hierarchy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s-419"/>
        </a:p>
      </dgm:t>
    </dgm:pt>
    <dgm:pt modelId="{72455E0C-822C-41DF-8BC0-58F3DA31C2E5}">
      <dgm:prSet/>
      <dgm:spPr/>
      <dgm:t>
        <a:bodyPr/>
        <a:lstStyle/>
        <a:p>
          <a:r>
            <a:rPr lang="es-MX" dirty="0"/>
            <a:t>Se requiere desarrollar programas de capacitación.</a:t>
          </a:r>
          <a:endParaRPr lang="es-419" dirty="0"/>
        </a:p>
      </dgm:t>
    </dgm:pt>
    <dgm:pt modelId="{6A411D5E-8F88-4D5E-BF73-FFC500DFFDDD}" type="parTrans" cxnId="{CAD14F8D-B4A9-43DF-AEEF-E69D3B93C6E7}">
      <dgm:prSet/>
      <dgm:spPr/>
      <dgm:t>
        <a:bodyPr/>
        <a:lstStyle/>
        <a:p>
          <a:endParaRPr lang="es-419"/>
        </a:p>
      </dgm:t>
    </dgm:pt>
    <dgm:pt modelId="{3BEFF8A8-AAFC-4905-B6E2-D4A52E9FCCC6}" type="sibTrans" cxnId="{CAD14F8D-B4A9-43DF-AEEF-E69D3B93C6E7}">
      <dgm:prSet/>
      <dgm:spPr/>
      <dgm:t>
        <a:bodyPr/>
        <a:lstStyle/>
        <a:p>
          <a:endParaRPr lang="es-419"/>
        </a:p>
      </dgm:t>
    </dgm:pt>
    <dgm:pt modelId="{C0CBEB97-9985-45A2-8A36-BAD58C3F449C}">
      <dgm:prSet/>
      <dgm:spPr/>
      <dgm:t>
        <a:bodyPr/>
        <a:lstStyle/>
        <a:p>
          <a:r>
            <a:rPr lang="es-MX" dirty="0"/>
            <a:t>Para la gestión de ciberdefensa se debe incluir un desarrollo de infraestructura, entrenamientos, evaluaciones, convenios e impulsar la cultura organizacional.</a:t>
          </a:r>
          <a:endParaRPr lang="es-419" dirty="0"/>
        </a:p>
      </dgm:t>
    </dgm:pt>
    <dgm:pt modelId="{1DA5CC6C-01E3-4A83-8574-2C865F75EC2A}" type="parTrans" cxnId="{6FD405E6-F6D6-4265-A1FC-EF8F3BAC5BDD}">
      <dgm:prSet/>
      <dgm:spPr/>
      <dgm:t>
        <a:bodyPr/>
        <a:lstStyle/>
        <a:p>
          <a:endParaRPr lang="es-419"/>
        </a:p>
      </dgm:t>
    </dgm:pt>
    <dgm:pt modelId="{D36D9037-D043-4046-92F8-49AB7DD89097}" type="sibTrans" cxnId="{6FD405E6-F6D6-4265-A1FC-EF8F3BAC5BDD}">
      <dgm:prSet/>
      <dgm:spPr/>
      <dgm:t>
        <a:bodyPr/>
        <a:lstStyle/>
        <a:p>
          <a:endParaRPr lang="es-419"/>
        </a:p>
      </dgm:t>
    </dgm:pt>
    <dgm:pt modelId="{2E4C4B63-42AE-444D-9FDC-6A9D5C705DEE}">
      <dgm:prSet/>
      <dgm:spPr/>
      <dgm:t>
        <a:bodyPr/>
        <a:lstStyle/>
        <a:p>
          <a:r>
            <a:rPr lang="es-MX" dirty="0"/>
            <a:t>Líneas futuras de investigación: capacitación, I+D+i y  la Teoría de la emulación militar.</a:t>
          </a:r>
          <a:endParaRPr lang="es-419" dirty="0"/>
        </a:p>
      </dgm:t>
    </dgm:pt>
    <dgm:pt modelId="{C519B1AD-162A-43F1-87C3-63AF2758AC8D}" type="parTrans" cxnId="{194FE337-AE24-4A42-BC7D-6010318CE264}">
      <dgm:prSet/>
      <dgm:spPr/>
      <dgm:t>
        <a:bodyPr/>
        <a:lstStyle/>
        <a:p>
          <a:endParaRPr lang="es-419"/>
        </a:p>
      </dgm:t>
    </dgm:pt>
    <dgm:pt modelId="{5D954E15-C517-4306-BDC8-1BFCF76024C2}" type="sibTrans" cxnId="{194FE337-AE24-4A42-BC7D-6010318CE264}">
      <dgm:prSet/>
      <dgm:spPr/>
      <dgm:t>
        <a:bodyPr/>
        <a:lstStyle/>
        <a:p>
          <a:endParaRPr lang="es-419"/>
        </a:p>
      </dgm:t>
    </dgm:pt>
    <dgm:pt modelId="{D1ED0528-8292-4CD0-8F2E-FF4463031251}" type="pres">
      <dgm:prSet presAssocID="{96B39BD0-37DF-407D-8810-AD3D84B63BED}" presName="vert0" presStyleCnt="0">
        <dgm:presLayoutVars>
          <dgm:dir/>
          <dgm:animOne val="branch"/>
          <dgm:animLvl val="lvl"/>
        </dgm:presLayoutVars>
      </dgm:prSet>
      <dgm:spPr/>
    </dgm:pt>
    <dgm:pt modelId="{3CED3060-38DF-4E77-B3FC-CCE7169DE8F9}" type="pres">
      <dgm:prSet presAssocID="{72455E0C-822C-41DF-8BC0-58F3DA31C2E5}" presName="thickLine" presStyleLbl="alignNode1" presStyleIdx="0" presStyleCnt="3"/>
      <dgm:spPr/>
    </dgm:pt>
    <dgm:pt modelId="{EF5EB860-F57C-45CD-ADCE-B28C2480D30A}" type="pres">
      <dgm:prSet presAssocID="{72455E0C-822C-41DF-8BC0-58F3DA31C2E5}" presName="horz1" presStyleCnt="0"/>
      <dgm:spPr/>
    </dgm:pt>
    <dgm:pt modelId="{4BC5F231-6F6B-4D27-9E4C-E64D9BFD1193}" type="pres">
      <dgm:prSet presAssocID="{72455E0C-822C-41DF-8BC0-58F3DA31C2E5}" presName="tx1" presStyleLbl="revTx" presStyleIdx="0" presStyleCnt="3"/>
      <dgm:spPr/>
    </dgm:pt>
    <dgm:pt modelId="{59BC6C0C-ED59-45F1-8D73-70A6FCEC2575}" type="pres">
      <dgm:prSet presAssocID="{72455E0C-822C-41DF-8BC0-58F3DA31C2E5}" presName="vert1" presStyleCnt="0"/>
      <dgm:spPr/>
    </dgm:pt>
    <dgm:pt modelId="{D80D36BB-DB53-4CD9-9E94-64435B1B844A}" type="pres">
      <dgm:prSet presAssocID="{C0CBEB97-9985-45A2-8A36-BAD58C3F449C}" presName="thickLine" presStyleLbl="alignNode1" presStyleIdx="1" presStyleCnt="3"/>
      <dgm:spPr/>
    </dgm:pt>
    <dgm:pt modelId="{F4FD1CD0-05DB-4AD9-94AF-E1F09AD10340}" type="pres">
      <dgm:prSet presAssocID="{C0CBEB97-9985-45A2-8A36-BAD58C3F449C}" presName="horz1" presStyleCnt="0"/>
      <dgm:spPr/>
    </dgm:pt>
    <dgm:pt modelId="{7F4D2020-FE6C-463E-B0E0-ADD1B2FCC2EA}" type="pres">
      <dgm:prSet presAssocID="{C0CBEB97-9985-45A2-8A36-BAD58C3F449C}" presName="tx1" presStyleLbl="revTx" presStyleIdx="1" presStyleCnt="3"/>
      <dgm:spPr/>
    </dgm:pt>
    <dgm:pt modelId="{460C14B8-7C46-4EC0-BAFE-C7F319AEBBA1}" type="pres">
      <dgm:prSet presAssocID="{C0CBEB97-9985-45A2-8A36-BAD58C3F449C}" presName="vert1" presStyleCnt="0"/>
      <dgm:spPr/>
    </dgm:pt>
    <dgm:pt modelId="{C437DCE9-3A23-4047-A2B2-D10A7CF68171}" type="pres">
      <dgm:prSet presAssocID="{2E4C4B63-42AE-444D-9FDC-6A9D5C705DEE}" presName="thickLine" presStyleLbl="alignNode1" presStyleIdx="2" presStyleCnt="3"/>
      <dgm:spPr/>
    </dgm:pt>
    <dgm:pt modelId="{0A36E8AB-6A8D-4596-8FA1-3A5154AAB93B}" type="pres">
      <dgm:prSet presAssocID="{2E4C4B63-42AE-444D-9FDC-6A9D5C705DEE}" presName="horz1" presStyleCnt="0"/>
      <dgm:spPr/>
    </dgm:pt>
    <dgm:pt modelId="{5FA25E5B-874B-4BAE-BAC2-99705C547F8D}" type="pres">
      <dgm:prSet presAssocID="{2E4C4B63-42AE-444D-9FDC-6A9D5C705DEE}" presName="tx1" presStyleLbl="revTx" presStyleIdx="2" presStyleCnt="3"/>
      <dgm:spPr/>
    </dgm:pt>
    <dgm:pt modelId="{96F715DA-D864-47E8-9F5F-E3ADA95B131E}" type="pres">
      <dgm:prSet presAssocID="{2E4C4B63-42AE-444D-9FDC-6A9D5C705DEE}" presName="vert1" presStyleCnt="0"/>
      <dgm:spPr/>
    </dgm:pt>
  </dgm:ptLst>
  <dgm:cxnLst>
    <dgm:cxn modelId="{194FE337-AE24-4A42-BC7D-6010318CE264}" srcId="{96B39BD0-37DF-407D-8810-AD3D84B63BED}" destId="{2E4C4B63-42AE-444D-9FDC-6A9D5C705DEE}" srcOrd="2" destOrd="0" parTransId="{C519B1AD-162A-43F1-87C3-63AF2758AC8D}" sibTransId="{5D954E15-C517-4306-BDC8-1BFCF76024C2}"/>
    <dgm:cxn modelId="{7A0C5844-2A7B-4C5B-94A7-FD6334555165}" type="presOf" srcId="{2E4C4B63-42AE-444D-9FDC-6A9D5C705DEE}" destId="{5FA25E5B-874B-4BAE-BAC2-99705C547F8D}" srcOrd="0" destOrd="0" presId="urn:microsoft.com/office/officeart/2008/layout/LinedList"/>
    <dgm:cxn modelId="{B5F5F08A-A491-4AAA-9181-7620D19503D0}" type="presOf" srcId="{C0CBEB97-9985-45A2-8A36-BAD58C3F449C}" destId="{7F4D2020-FE6C-463E-B0E0-ADD1B2FCC2EA}" srcOrd="0" destOrd="0" presId="urn:microsoft.com/office/officeart/2008/layout/LinedList"/>
    <dgm:cxn modelId="{CAD14F8D-B4A9-43DF-AEEF-E69D3B93C6E7}" srcId="{96B39BD0-37DF-407D-8810-AD3D84B63BED}" destId="{72455E0C-822C-41DF-8BC0-58F3DA31C2E5}" srcOrd="0" destOrd="0" parTransId="{6A411D5E-8F88-4D5E-BF73-FFC500DFFDDD}" sibTransId="{3BEFF8A8-AAFC-4905-B6E2-D4A52E9FCCC6}"/>
    <dgm:cxn modelId="{A12F9D9E-6A96-4919-9C95-993E9C507332}" type="presOf" srcId="{96B39BD0-37DF-407D-8810-AD3D84B63BED}" destId="{D1ED0528-8292-4CD0-8F2E-FF4463031251}" srcOrd="0" destOrd="0" presId="urn:microsoft.com/office/officeart/2008/layout/LinedList"/>
    <dgm:cxn modelId="{4F7DD6CD-AC20-4975-9307-65BDFB279ECC}" type="presOf" srcId="{72455E0C-822C-41DF-8BC0-58F3DA31C2E5}" destId="{4BC5F231-6F6B-4D27-9E4C-E64D9BFD1193}" srcOrd="0" destOrd="0" presId="urn:microsoft.com/office/officeart/2008/layout/LinedList"/>
    <dgm:cxn modelId="{6FD405E6-F6D6-4265-A1FC-EF8F3BAC5BDD}" srcId="{96B39BD0-37DF-407D-8810-AD3D84B63BED}" destId="{C0CBEB97-9985-45A2-8A36-BAD58C3F449C}" srcOrd="1" destOrd="0" parTransId="{1DA5CC6C-01E3-4A83-8574-2C865F75EC2A}" sibTransId="{D36D9037-D043-4046-92F8-49AB7DD89097}"/>
    <dgm:cxn modelId="{B09A8EFB-59A2-4510-84B0-178B052A3DDA}" type="presParOf" srcId="{D1ED0528-8292-4CD0-8F2E-FF4463031251}" destId="{3CED3060-38DF-4E77-B3FC-CCE7169DE8F9}" srcOrd="0" destOrd="0" presId="urn:microsoft.com/office/officeart/2008/layout/LinedList"/>
    <dgm:cxn modelId="{84312888-65DC-4DDF-A5FE-02062AB46C45}" type="presParOf" srcId="{D1ED0528-8292-4CD0-8F2E-FF4463031251}" destId="{EF5EB860-F57C-45CD-ADCE-B28C2480D30A}" srcOrd="1" destOrd="0" presId="urn:microsoft.com/office/officeart/2008/layout/LinedList"/>
    <dgm:cxn modelId="{86E81764-AC38-4830-8BA2-6144B096CC5C}" type="presParOf" srcId="{EF5EB860-F57C-45CD-ADCE-B28C2480D30A}" destId="{4BC5F231-6F6B-4D27-9E4C-E64D9BFD1193}" srcOrd="0" destOrd="0" presId="urn:microsoft.com/office/officeart/2008/layout/LinedList"/>
    <dgm:cxn modelId="{FCE8D891-7010-4DE0-AD98-9DCDA6195A2C}" type="presParOf" srcId="{EF5EB860-F57C-45CD-ADCE-B28C2480D30A}" destId="{59BC6C0C-ED59-45F1-8D73-70A6FCEC2575}" srcOrd="1" destOrd="0" presId="urn:microsoft.com/office/officeart/2008/layout/LinedList"/>
    <dgm:cxn modelId="{405FF317-E2D8-43D0-B532-8B4442E966C1}" type="presParOf" srcId="{D1ED0528-8292-4CD0-8F2E-FF4463031251}" destId="{D80D36BB-DB53-4CD9-9E94-64435B1B844A}" srcOrd="2" destOrd="0" presId="urn:microsoft.com/office/officeart/2008/layout/LinedList"/>
    <dgm:cxn modelId="{B67947CA-7BCE-4489-8605-D82D38B97D04}" type="presParOf" srcId="{D1ED0528-8292-4CD0-8F2E-FF4463031251}" destId="{F4FD1CD0-05DB-4AD9-94AF-E1F09AD10340}" srcOrd="3" destOrd="0" presId="urn:microsoft.com/office/officeart/2008/layout/LinedList"/>
    <dgm:cxn modelId="{67D8CEF1-2C30-481C-8810-11FEC740E0A5}" type="presParOf" srcId="{F4FD1CD0-05DB-4AD9-94AF-E1F09AD10340}" destId="{7F4D2020-FE6C-463E-B0E0-ADD1B2FCC2EA}" srcOrd="0" destOrd="0" presId="urn:microsoft.com/office/officeart/2008/layout/LinedList"/>
    <dgm:cxn modelId="{E3C66995-5EAE-4FA7-B9CD-F9662991E310}" type="presParOf" srcId="{F4FD1CD0-05DB-4AD9-94AF-E1F09AD10340}" destId="{460C14B8-7C46-4EC0-BAFE-C7F319AEBBA1}" srcOrd="1" destOrd="0" presId="urn:microsoft.com/office/officeart/2008/layout/LinedList"/>
    <dgm:cxn modelId="{95937CED-7D1F-451E-B79B-9975A61592FD}" type="presParOf" srcId="{D1ED0528-8292-4CD0-8F2E-FF4463031251}" destId="{C437DCE9-3A23-4047-A2B2-D10A7CF68171}" srcOrd="4" destOrd="0" presId="urn:microsoft.com/office/officeart/2008/layout/LinedList"/>
    <dgm:cxn modelId="{EB9CA86B-0F2C-4361-85C2-BAE5D2B2D597}" type="presParOf" srcId="{D1ED0528-8292-4CD0-8F2E-FF4463031251}" destId="{0A36E8AB-6A8D-4596-8FA1-3A5154AAB93B}" srcOrd="5" destOrd="0" presId="urn:microsoft.com/office/officeart/2008/layout/LinedList"/>
    <dgm:cxn modelId="{0E77BFB2-70EC-433B-8C77-0181F3C6BA19}" type="presParOf" srcId="{0A36E8AB-6A8D-4596-8FA1-3A5154AAB93B}" destId="{5FA25E5B-874B-4BAE-BAC2-99705C547F8D}" srcOrd="0" destOrd="0" presId="urn:microsoft.com/office/officeart/2008/layout/LinedList"/>
    <dgm:cxn modelId="{5240593C-EA4D-4EAC-B525-19B6CCAF24C2}" type="presParOf" srcId="{0A36E8AB-6A8D-4596-8FA1-3A5154AAB93B}" destId="{96F715DA-D864-47E8-9F5F-E3ADA95B131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86991-7204-4500-A5D3-75CDFBC2564C}">
      <dsp:nvSpPr>
        <dsp:cNvPr id="0" name=""/>
        <dsp:cNvSpPr/>
      </dsp:nvSpPr>
      <dsp:spPr>
        <a:xfrm>
          <a:off x="0" y="0"/>
          <a:ext cx="7194813" cy="10618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920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Determinar las dificultades que imposibilitan el mantenimiento de la ciberdefensa en la FT.</a:t>
          </a:r>
          <a:endParaRPr lang="en-US" sz="2500" kern="1200" dirty="0"/>
        </a:p>
      </dsp:txBody>
      <dsp:txXfrm>
        <a:off x="31100" y="31100"/>
        <a:ext cx="6049016" cy="999629"/>
      </dsp:txXfrm>
    </dsp:sp>
    <dsp:sp modelId="{E3E9D5E9-433E-4EF5-A5C7-FFBFBA0B11F2}">
      <dsp:nvSpPr>
        <dsp:cNvPr id="0" name=""/>
        <dsp:cNvSpPr/>
      </dsp:nvSpPr>
      <dsp:spPr>
        <a:xfrm>
          <a:off x="634836" y="1238800"/>
          <a:ext cx="7194813" cy="10618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Identificar las causas de los limitados recursos para la ciberdefensa en la FT.</a:t>
          </a:r>
          <a:endParaRPr lang="en-US" sz="2500" kern="1200" dirty="0"/>
        </a:p>
      </dsp:txBody>
      <dsp:txXfrm>
        <a:off x="665936" y="1269900"/>
        <a:ext cx="5807587" cy="999629"/>
      </dsp:txXfrm>
    </dsp:sp>
    <dsp:sp modelId="{44C08799-869B-4837-95DC-0B4DC64F80C2}">
      <dsp:nvSpPr>
        <dsp:cNvPr id="0" name=""/>
        <dsp:cNvSpPr/>
      </dsp:nvSpPr>
      <dsp:spPr>
        <a:xfrm>
          <a:off x="1269672" y="2477601"/>
          <a:ext cx="7194813" cy="10618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Diseñar una propuesta que contribuyan a la mejora de la ciberdefensa en la FT.</a:t>
          </a:r>
          <a:endParaRPr lang="en-US" sz="2500" kern="1200" dirty="0"/>
        </a:p>
      </dsp:txBody>
      <dsp:txXfrm>
        <a:off x="1300772" y="2508701"/>
        <a:ext cx="5807587" cy="999629"/>
      </dsp:txXfrm>
    </dsp:sp>
    <dsp:sp modelId="{509EB74F-2250-4440-998C-C5B2F416C66D}">
      <dsp:nvSpPr>
        <dsp:cNvPr id="0" name=""/>
        <dsp:cNvSpPr/>
      </dsp:nvSpPr>
      <dsp:spPr>
        <a:xfrm>
          <a:off x="6504624" y="805220"/>
          <a:ext cx="690188" cy="6901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6659916" y="805220"/>
        <a:ext cx="379604" cy="519366"/>
      </dsp:txXfrm>
    </dsp:sp>
    <dsp:sp modelId="{8D331BBF-C77A-47C6-B8D3-A04E3D727AFD}">
      <dsp:nvSpPr>
        <dsp:cNvPr id="0" name=""/>
        <dsp:cNvSpPr/>
      </dsp:nvSpPr>
      <dsp:spPr>
        <a:xfrm>
          <a:off x="7139460" y="2036941"/>
          <a:ext cx="690188" cy="6901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7294752" y="2036941"/>
        <a:ext cx="379604" cy="519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13B20-EE8B-4DE9-A416-0A1281B742F2}">
      <dsp:nvSpPr>
        <dsp:cNvPr id="0" name=""/>
        <dsp:cNvSpPr/>
      </dsp:nvSpPr>
      <dsp:spPr>
        <a:xfrm>
          <a:off x="3267333" y="578955"/>
          <a:ext cx="4468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686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78830" y="622287"/>
        <a:ext cx="23873" cy="4774"/>
      </dsp:txXfrm>
    </dsp:sp>
    <dsp:sp modelId="{1F1ED984-7F34-4CBB-B4E5-16BF65EA717E}">
      <dsp:nvSpPr>
        <dsp:cNvPr id="0" name=""/>
        <dsp:cNvSpPr/>
      </dsp:nvSpPr>
      <dsp:spPr>
        <a:xfrm>
          <a:off x="1193188" y="1891"/>
          <a:ext cx="2075944" cy="12455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23" tIns="106776" rIns="101723" bIns="10677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dirty="0"/>
            <a:t>Enfoque y Tipo de investigación</a:t>
          </a:r>
          <a:endParaRPr lang="en-US" sz="1800" kern="1200" dirty="0"/>
        </a:p>
      </dsp:txBody>
      <dsp:txXfrm>
        <a:off x="1193188" y="1891"/>
        <a:ext cx="2075944" cy="1245566"/>
      </dsp:txXfrm>
    </dsp:sp>
    <dsp:sp modelId="{A7D3737C-6B62-40D4-9AB4-B690AAC77BB6}">
      <dsp:nvSpPr>
        <dsp:cNvPr id="0" name=""/>
        <dsp:cNvSpPr/>
      </dsp:nvSpPr>
      <dsp:spPr>
        <a:xfrm>
          <a:off x="2231160" y="1245658"/>
          <a:ext cx="2553412" cy="446867"/>
        </a:xfrm>
        <a:custGeom>
          <a:avLst/>
          <a:gdLst/>
          <a:ahLst/>
          <a:cxnLst/>
          <a:rect l="0" t="0" r="0" b="0"/>
          <a:pathLst>
            <a:path>
              <a:moveTo>
                <a:pt x="2553412" y="0"/>
              </a:moveTo>
              <a:lnTo>
                <a:pt x="2553412" y="240533"/>
              </a:lnTo>
              <a:lnTo>
                <a:pt x="0" y="240533"/>
              </a:lnTo>
              <a:lnTo>
                <a:pt x="0" y="44686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42925" y="1466705"/>
        <a:ext cx="129883" cy="4774"/>
      </dsp:txXfrm>
    </dsp:sp>
    <dsp:sp modelId="{F03C3E4F-3A6F-40BB-AB0F-1CC740302749}">
      <dsp:nvSpPr>
        <dsp:cNvPr id="0" name=""/>
        <dsp:cNvSpPr/>
      </dsp:nvSpPr>
      <dsp:spPr>
        <a:xfrm>
          <a:off x="3746600" y="1891"/>
          <a:ext cx="2075944" cy="12455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23" tIns="106776" rIns="101723" bIns="10677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dirty="0"/>
            <a:t>Población</a:t>
          </a:r>
          <a:endParaRPr lang="en-US" sz="1800" kern="1200" dirty="0"/>
        </a:p>
      </dsp:txBody>
      <dsp:txXfrm>
        <a:off x="3746600" y="1891"/>
        <a:ext cx="2075944" cy="1245566"/>
      </dsp:txXfrm>
    </dsp:sp>
    <dsp:sp modelId="{1A827580-CE51-4A11-B3A4-8E90DAE0BA5E}">
      <dsp:nvSpPr>
        <dsp:cNvPr id="0" name=""/>
        <dsp:cNvSpPr/>
      </dsp:nvSpPr>
      <dsp:spPr>
        <a:xfrm>
          <a:off x="3267333" y="2301989"/>
          <a:ext cx="4468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6867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78830" y="2345322"/>
        <a:ext cx="23873" cy="4774"/>
      </dsp:txXfrm>
    </dsp:sp>
    <dsp:sp modelId="{5E515220-2A1E-48B1-B7B1-60A90F72FEE4}">
      <dsp:nvSpPr>
        <dsp:cNvPr id="0" name=""/>
        <dsp:cNvSpPr/>
      </dsp:nvSpPr>
      <dsp:spPr>
        <a:xfrm>
          <a:off x="1193188" y="1724926"/>
          <a:ext cx="2075944" cy="12455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23" tIns="106776" rIns="101723" bIns="10677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dirty="0"/>
            <a:t>Muestra</a:t>
          </a:r>
          <a:endParaRPr lang="en-US" sz="1800" kern="1200" dirty="0"/>
        </a:p>
      </dsp:txBody>
      <dsp:txXfrm>
        <a:off x="1193188" y="1724926"/>
        <a:ext cx="2075944" cy="1245566"/>
      </dsp:txXfrm>
    </dsp:sp>
    <dsp:sp modelId="{EB7A1DAF-44A3-401A-A673-39D2A5CF4060}">
      <dsp:nvSpPr>
        <dsp:cNvPr id="0" name=""/>
        <dsp:cNvSpPr/>
      </dsp:nvSpPr>
      <dsp:spPr>
        <a:xfrm>
          <a:off x="2231160" y="2968692"/>
          <a:ext cx="2553412" cy="446867"/>
        </a:xfrm>
        <a:custGeom>
          <a:avLst/>
          <a:gdLst/>
          <a:ahLst/>
          <a:cxnLst/>
          <a:rect l="0" t="0" r="0" b="0"/>
          <a:pathLst>
            <a:path>
              <a:moveTo>
                <a:pt x="2553412" y="0"/>
              </a:moveTo>
              <a:lnTo>
                <a:pt x="2553412" y="240533"/>
              </a:lnTo>
              <a:lnTo>
                <a:pt x="0" y="240533"/>
              </a:lnTo>
              <a:lnTo>
                <a:pt x="0" y="446867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42925" y="3189739"/>
        <a:ext cx="129883" cy="4774"/>
      </dsp:txXfrm>
    </dsp:sp>
    <dsp:sp modelId="{95039AB7-96F5-4A48-B900-A510F0FFE60D}">
      <dsp:nvSpPr>
        <dsp:cNvPr id="0" name=""/>
        <dsp:cNvSpPr/>
      </dsp:nvSpPr>
      <dsp:spPr>
        <a:xfrm>
          <a:off x="3746600" y="1724926"/>
          <a:ext cx="2075944" cy="12455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23" tIns="106776" rIns="101723" bIns="10677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Técnicas de recolección de Datos</a:t>
          </a:r>
          <a:endParaRPr lang="en-US" sz="1800" kern="1200" dirty="0"/>
        </a:p>
      </dsp:txBody>
      <dsp:txXfrm>
        <a:off x="3746600" y="1724926"/>
        <a:ext cx="2075944" cy="1245566"/>
      </dsp:txXfrm>
    </dsp:sp>
    <dsp:sp modelId="{BE8AC7A1-02D2-4F04-83F0-8B0C7C60BD0E}">
      <dsp:nvSpPr>
        <dsp:cNvPr id="0" name=""/>
        <dsp:cNvSpPr/>
      </dsp:nvSpPr>
      <dsp:spPr>
        <a:xfrm>
          <a:off x="3267333" y="4025023"/>
          <a:ext cx="4468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6867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78830" y="4068356"/>
        <a:ext cx="23873" cy="4774"/>
      </dsp:txXfrm>
    </dsp:sp>
    <dsp:sp modelId="{3919C03E-0685-42CC-B57F-CC6904E64882}">
      <dsp:nvSpPr>
        <dsp:cNvPr id="0" name=""/>
        <dsp:cNvSpPr/>
      </dsp:nvSpPr>
      <dsp:spPr>
        <a:xfrm>
          <a:off x="1193188" y="3447960"/>
          <a:ext cx="2075944" cy="124556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23" tIns="106776" rIns="101723" bIns="10677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dirty="0"/>
            <a:t>Instrumentos de recolección de datos</a:t>
          </a:r>
          <a:endParaRPr lang="en-US" sz="1800" kern="1200" dirty="0"/>
        </a:p>
      </dsp:txBody>
      <dsp:txXfrm>
        <a:off x="1193188" y="3447960"/>
        <a:ext cx="2075944" cy="1245566"/>
      </dsp:txXfrm>
    </dsp:sp>
    <dsp:sp modelId="{009BC3BA-F5BF-4A16-8C97-8EB7E4D74F7C}">
      <dsp:nvSpPr>
        <dsp:cNvPr id="0" name=""/>
        <dsp:cNvSpPr/>
      </dsp:nvSpPr>
      <dsp:spPr>
        <a:xfrm>
          <a:off x="2231160" y="4691726"/>
          <a:ext cx="2553412" cy="446867"/>
        </a:xfrm>
        <a:custGeom>
          <a:avLst/>
          <a:gdLst/>
          <a:ahLst/>
          <a:cxnLst/>
          <a:rect l="0" t="0" r="0" b="0"/>
          <a:pathLst>
            <a:path>
              <a:moveTo>
                <a:pt x="2553412" y="0"/>
              </a:moveTo>
              <a:lnTo>
                <a:pt x="2553412" y="240533"/>
              </a:lnTo>
              <a:lnTo>
                <a:pt x="0" y="240533"/>
              </a:lnTo>
              <a:lnTo>
                <a:pt x="0" y="4468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42925" y="4912773"/>
        <a:ext cx="129883" cy="4774"/>
      </dsp:txXfrm>
    </dsp:sp>
    <dsp:sp modelId="{BA75E95A-207E-4111-980F-E395DD3F69FC}">
      <dsp:nvSpPr>
        <dsp:cNvPr id="0" name=""/>
        <dsp:cNvSpPr/>
      </dsp:nvSpPr>
      <dsp:spPr>
        <a:xfrm>
          <a:off x="3746600" y="3447960"/>
          <a:ext cx="2075944" cy="12455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23" tIns="106776" rIns="101723" bIns="10677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dirty="0"/>
            <a:t>Técnicas de análisis e interpretación de datos</a:t>
          </a:r>
          <a:endParaRPr lang="en-US" sz="1800" kern="1200" dirty="0"/>
        </a:p>
      </dsp:txBody>
      <dsp:txXfrm>
        <a:off x="3746600" y="3447960"/>
        <a:ext cx="2075944" cy="1245566"/>
      </dsp:txXfrm>
    </dsp:sp>
    <dsp:sp modelId="{34EFB153-8A4E-4DB4-A408-1395FDFE6831}">
      <dsp:nvSpPr>
        <dsp:cNvPr id="0" name=""/>
        <dsp:cNvSpPr/>
      </dsp:nvSpPr>
      <dsp:spPr>
        <a:xfrm>
          <a:off x="1193188" y="5170994"/>
          <a:ext cx="2075944" cy="12455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23" tIns="106776" rIns="101723" bIns="10677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0" kern="1200" dirty="0"/>
            <a:t>Descripción y Análisis de Resultados </a:t>
          </a:r>
          <a:endParaRPr lang="en-US" sz="1800" b="0" kern="1200" dirty="0"/>
        </a:p>
      </dsp:txBody>
      <dsp:txXfrm>
        <a:off x="1193188" y="5170994"/>
        <a:ext cx="2075944" cy="1245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FB564-881A-45AB-8744-A8BF4234C2DE}">
      <dsp:nvSpPr>
        <dsp:cNvPr id="0" name=""/>
        <dsp:cNvSpPr/>
      </dsp:nvSpPr>
      <dsp:spPr>
        <a:xfrm>
          <a:off x="1806441" y="2933557"/>
          <a:ext cx="1353012" cy="13530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Componentes</a:t>
          </a:r>
          <a:endParaRPr lang="es-EC" sz="1200" b="1" kern="1200" dirty="0"/>
        </a:p>
      </dsp:txBody>
      <dsp:txXfrm>
        <a:off x="2004585" y="3131701"/>
        <a:ext cx="956724" cy="956724"/>
      </dsp:txXfrm>
    </dsp:sp>
    <dsp:sp modelId="{BE50E241-7EB9-4C0D-9CBA-98BF36DDF90F}">
      <dsp:nvSpPr>
        <dsp:cNvPr id="0" name=""/>
        <dsp:cNvSpPr/>
      </dsp:nvSpPr>
      <dsp:spPr>
        <a:xfrm rot="16200000">
          <a:off x="2339022" y="2440134"/>
          <a:ext cx="287850" cy="46002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b="1" kern="1200" dirty="0">
            <a:solidFill>
              <a:schemeClr val="tx1"/>
            </a:solidFill>
          </a:endParaRPr>
        </a:p>
      </dsp:txBody>
      <dsp:txXfrm>
        <a:off x="2382200" y="2575317"/>
        <a:ext cx="201495" cy="276014"/>
      </dsp:txXfrm>
    </dsp:sp>
    <dsp:sp modelId="{DB7C5D08-195A-420E-8E02-65280D15B635}">
      <dsp:nvSpPr>
        <dsp:cNvPr id="0" name=""/>
        <dsp:cNvSpPr/>
      </dsp:nvSpPr>
      <dsp:spPr>
        <a:xfrm>
          <a:off x="1806441" y="1037430"/>
          <a:ext cx="1353012" cy="13530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Concep-tualizaciones Internas</a:t>
          </a:r>
          <a:endParaRPr lang="es-EC" sz="1200" b="1" kern="1200" dirty="0"/>
        </a:p>
      </dsp:txBody>
      <dsp:txXfrm>
        <a:off x="2004585" y="1235574"/>
        <a:ext cx="956724" cy="956724"/>
      </dsp:txXfrm>
    </dsp:sp>
    <dsp:sp modelId="{F0F5C4D0-00BA-4B99-B699-6873FB4F13CE}">
      <dsp:nvSpPr>
        <dsp:cNvPr id="0" name=""/>
        <dsp:cNvSpPr/>
      </dsp:nvSpPr>
      <dsp:spPr>
        <a:xfrm rot="20520000">
          <a:off x="3232936" y="3089601"/>
          <a:ext cx="287850" cy="46002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b="1" kern="1200" dirty="0">
            <a:solidFill>
              <a:schemeClr val="tx1"/>
            </a:solidFill>
          </a:endParaRPr>
        </a:p>
      </dsp:txBody>
      <dsp:txXfrm>
        <a:off x="3235049" y="3194949"/>
        <a:ext cx="201495" cy="276014"/>
      </dsp:txXfrm>
    </dsp:sp>
    <dsp:sp modelId="{1D0EE265-C78C-471B-BA96-69E520E6F39E}">
      <dsp:nvSpPr>
        <dsp:cNvPr id="0" name=""/>
        <dsp:cNvSpPr/>
      </dsp:nvSpPr>
      <dsp:spPr>
        <a:xfrm>
          <a:off x="3609766" y="2347622"/>
          <a:ext cx="1353012" cy="13530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Fundamentos</a:t>
          </a:r>
          <a:endParaRPr lang="es-EC" sz="1200" b="1" kern="1200" dirty="0"/>
        </a:p>
      </dsp:txBody>
      <dsp:txXfrm>
        <a:off x="3807910" y="2545766"/>
        <a:ext cx="956724" cy="956724"/>
      </dsp:txXfrm>
    </dsp:sp>
    <dsp:sp modelId="{162D4403-9E62-47E5-8940-FDFC861E4F79}">
      <dsp:nvSpPr>
        <dsp:cNvPr id="0" name=""/>
        <dsp:cNvSpPr/>
      </dsp:nvSpPr>
      <dsp:spPr>
        <a:xfrm rot="3240000">
          <a:off x="2891491" y="4140460"/>
          <a:ext cx="287850" cy="46002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b="1" kern="1200" dirty="0">
            <a:solidFill>
              <a:schemeClr val="tx1"/>
            </a:solidFill>
          </a:endParaRPr>
        </a:p>
      </dsp:txBody>
      <dsp:txXfrm>
        <a:off x="2909289" y="4197534"/>
        <a:ext cx="201495" cy="276014"/>
      </dsp:txXfrm>
    </dsp:sp>
    <dsp:sp modelId="{F82F650F-1415-4756-8360-81A17F0555FF}">
      <dsp:nvSpPr>
        <dsp:cNvPr id="0" name=""/>
        <dsp:cNvSpPr/>
      </dsp:nvSpPr>
      <dsp:spPr>
        <a:xfrm>
          <a:off x="2920957" y="4467557"/>
          <a:ext cx="1353012" cy="13530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50" b="1" kern="1200" dirty="0"/>
            <a:t>Estructura Organizacional</a:t>
          </a:r>
          <a:endParaRPr lang="es-EC" sz="1150" b="1" kern="1200" dirty="0"/>
        </a:p>
      </dsp:txBody>
      <dsp:txXfrm>
        <a:off x="3119101" y="4665701"/>
        <a:ext cx="956724" cy="956724"/>
      </dsp:txXfrm>
    </dsp:sp>
    <dsp:sp modelId="{B4CFB85A-9BDB-41F8-AA12-FB801FD3794A}">
      <dsp:nvSpPr>
        <dsp:cNvPr id="0" name=""/>
        <dsp:cNvSpPr/>
      </dsp:nvSpPr>
      <dsp:spPr>
        <a:xfrm rot="7560000">
          <a:off x="1786553" y="4140460"/>
          <a:ext cx="287850" cy="46002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b="1" kern="1200" dirty="0">
            <a:solidFill>
              <a:schemeClr val="tx1"/>
            </a:solidFill>
          </a:endParaRPr>
        </a:p>
      </dsp:txBody>
      <dsp:txXfrm rot="10800000">
        <a:off x="1855110" y="4197534"/>
        <a:ext cx="201495" cy="276014"/>
      </dsp:txXfrm>
    </dsp:sp>
    <dsp:sp modelId="{3ACA13C1-5D00-46CE-8BD0-DF8E36D74289}">
      <dsp:nvSpPr>
        <dsp:cNvPr id="0" name=""/>
        <dsp:cNvSpPr/>
      </dsp:nvSpPr>
      <dsp:spPr>
        <a:xfrm>
          <a:off x="691925" y="4467557"/>
          <a:ext cx="1353012" cy="13530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Arquitectura de Red de Información de la FT</a:t>
          </a:r>
          <a:endParaRPr lang="es-EC" sz="1200" b="1" kern="1200" dirty="0"/>
        </a:p>
      </dsp:txBody>
      <dsp:txXfrm>
        <a:off x="890069" y="4665701"/>
        <a:ext cx="956724" cy="956724"/>
      </dsp:txXfrm>
    </dsp:sp>
    <dsp:sp modelId="{F0E59183-9253-4655-89B1-D37BB47BCBBD}">
      <dsp:nvSpPr>
        <dsp:cNvPr id="0" name=""/>
        <dsp:cNvSpPr/>
      </dsp:nvSpPr>
      <dsp:spPr>
        <a:xfrm rot="11880000">
          <a:off x="1445108" y="3089601"/>
          <a:ext cx="287850" cy="46002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b="1" kern="1200" dirty="0">
            <a:solidFill>
              <a:schemeClr val="tx1"/>
            </a:solidFill>
          </a:endParaRPr>
        </a:p>
      </dsp:txBody>
      <dsp:txXfrm rot="10800000">
        <a:off x="1529350" y="3194949"/>
        <a:ext cx="201495" cy="276014"/>
      </dsp:txXfrm>
    </dsp:sp>
    <dsp:sp modelId="{F86C997A-6AC3-4E18-A000-C7494EF67FC4}">
      <dsp:nvSpPr>
        <dsp:cNvPr id="0" name=""/>
        <dsp:cNvSpPr/>
      </dsp:nvSpPr>
      <dsp:spPr>
        <a:xfrm>
          <a:off x="3117" y="2347622"/>
          <a:ext cx="1353012" cy="135301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Proceso</a:t>
          </a:r>
          <a:endParaRPr lang="es-EC" sz="1200" b="1" kern="1200" dirty="0"/>
        </a:p>
      </dsp:txBody>
      <dsp:txXfrm>
        <a:off x="201261" y="2545766"/>
        <a:ext cx="956724" cy="9567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B086E-1682-4EF1-87F9-6FEE484FF206}">
      <dsp:nvSpPr>
        <dsp:cNvPr id="0" name=""/>
        <dsp:cNvSpPr/>
      </dsp:nvSpPr>
      <dsp:spPr>
        <a:xfrm>
          <a:off x="-4437057" y="-680497"/>
          <a:ext cx="5285981" cy="5285981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628D2-520F-4863-8F02-A78E31570225}">
      <dsp:nvSpPr>
        <dsp:cNvPr id="0" name=""/>
        <dsp:cNvSpPr/>
      </dsp:nvSpPr>
      <dsp:spPr>
        <a:xfrm>
          <a:off x="545961" y="392498"/>
          <a:ext cx="10308534" cy="7849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3092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La hipótesis de investigación es aceptada.</a:t>
          </a:r>
          <a:endParaRPr lang="es-419" sz="2500" kern="1200" dirty="0"/>
        </a:p>
      </dsp:txBody>
      <dsp:txXfrm>
        <a:off x="545961" y="392498"/>
        <a:ext cx="10308534" cy="784997"/>
      </dsp:txXfrm>
    </dsp:sp>
    <dsp:sp modelId="{CB483896-9411-41F0-88AE-A7849F6D4576}">
      <dsp:nvSpPr>
        <dsp:cNvPr id="0" name=""/>
        <dsp:cNvSpPr/>
      </dsp:nvSpPr>
      <dsp:spPr>
        <a:xfrm>
          <a:off x="55338" y="294373"/>
          <a:ext cx="981246" cy="9812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42FB4F6-22FC-47D0-849E-C55A1CE0E62C}">
      <dsp:nvSpPr>
        <dsp:cNvPr id="0" name=""/>
        <dsp:cNvSpPr/>
      </dsp:nvSpPr>
      <dsp:spPr>
        <a:xfrm>
          <a:off x="831308" y="1569994"/>
          <a:ext cx="10023187" cy="7849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3092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La ausencia de una norma legal y estructura organizacional.</a:t>
          </a:r>
          <a:endParaRPr lang="es-419" sz="2500" kern="1200" dirty="0"/>
        </a:p>
      </dsp:txBody>
      <dsp:txXfrm>
        <a:off x="831308" y="1569994"/>
        <a:ext cx="10023187" cy="784997"/>
      </dsp:txXfrm>
    </dsp:sp>
    <dsp:sp modelId="{5AFA11F9-AC81-4797-9C15-65735EE6EE41}">
      <dsp:nvSpPr>
        <dsp:cNvPr id="0" name=""/>
        <dsp:cNvSpPr/>
      </dsp:nvSpPr>
      <dsp:spPr>
        <a:xfrm>
          <a:off x="340685" y="1471869"/>
          <a:ext cx="981246" cy="9812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282AB79-55CE-458C-B3A4-A641D4D6CEF3}">
      <dsp:nvSpPr>
        <dsp:cNvPr id="0" name=""/>
        <dsp:cNvSpPr/>
      </dsp:nvSpPr>
      <dsp:spPr>
        <a:xfrm>
          <a:off x="545961" y="2747490"/>
          <a:ext cx="10308534" cy="7849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3092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La Fuerza Terrestre carece de una estructura en el área de la ciberdefensa.</a:t>
          </a:r>
          <a:endParaRPr lang="es-419" sz="2500" kern="1200" dirty="0"/>
        </a:p>
      </dsp:txBody>
      <dsp:txXfrm>
        <a:off x="545961" y="2747490"/>
        <a:ext cx="10308534" cy="784997"/>
      </dsp:txXfrm>
    </dsp:sp>
    <dsp:sp modelId="{88775764-2BF2-4B05-82E8-9C3717F284A5}">
      <dsp:nvSpPr>
        <dsp:cNvPr id="0" name=""/>
        <dsp:cNvSpPr/>
      </dsp:nvSpPr>
      <dsp:spPr>
        <a:xfrm>
          <a:off x="55338" y="2649365"/>
          <a:ext cx="981246" cy="9812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3B06B-33FC-4601-A14D-C3D1979359C4}">
      <dsp:nvSpPr>
        <dsp:cNvPr id="0" name=""/>
        <dsp:cNvSpPr/>
      </dsp:nvSpPr>
      <dsp:spPr>
        <a:xfrm>
          <a:off x="-4437057" y="-680497"/>
          <a:ext cx="5285981" cy="5285981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D740B-1C87-40EB-8176-62A35307428A}">
      <dsp:nvSpPr>
        <dsp:cNvPr id="0" name=""/>
        <dsp:cNvSpPr/>
      </dsp:nvSpPr>
      <dsp:spPr>
        <a:xfrm>
          <a:off x="545961" y="392498"/>
          <a:ext cx="10308534" cy="7849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309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Se propone un sistema de gestión para la ciberdefensa en la Fuerza Terrestre.</a:t>
          </a:r>
          <a:endParaRPr lang="es-419" sz="2400" kern="1200" dirty="0"/>
        </a:p>
      </dsp:txBody>
      <dsp:txXfrm>
        <a:off x="545961" y="392498"/>
        <a:ext cx="10308534" cy="784997"/>
      </dsp:txXfrm>
    </dsp:sp>
    <dsp:sp modelId="{656D133F-5CA9-4C22-B211-6D5D476E133E}">
      <dsp:nvSpPr>
        <dsp:cNvPr id="0" name=""/>
        <dsp:cNvSpPr/>
      </dsp:nvSpPr>
      <dsp:spPr>
        <a:xfrm>
          <a:off x="55338" y="294373"/>
          <a:ext cx="981246" cy="9812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486A3E-2186-4133-9E33-85DB8A272A06}">
      <dsp:nvSpPr>
        <dsp:cNvPr id="0" name=""/>
        <dsp:cNvSpPr/>
      </dsp:nvSpPr>
      <dsp:spPr>
        <a:xfrm>
          <a:off x="831308" y="1569994"/>
          <a:ext cx="10023187" cy="7849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309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Estructura organizacional.</a:t>
          </a:r>
          <a:endParaRPr lang="es-419" sz="2400" kern="1200" dirty="0"/>
        </a:p>
      </dsp:txBody>
      <dsp:txXfrm>
        <a:off x="831308" y="1569994"/>
        <a:ext cx="10023187" cy="784997"/>
      </dsp:txXfrm>
    </dsp:sp>
    <dsp:sp modelId="{3B161D7C-9EF7-4F89-B010-1D70741E5625}">
      <dsp:nvSpPr>
        <dsp:cNvPr id="0" name=""/>
        <dsp:cNvSpPr/>
      </dsp:nvSpPr>
      <dsp:spPr>
        <a:xfrm>
          <a:off x="340685" y="1471869"/>
          <a:ext cx="981246" cy="9812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D950294-0DDA-47DA-A33D-A9C2213F2853}">
      <dsp:nvSpPr>
        <dsp:cNvPr id="0" name=""/>
        <dsp:cNvSpPr/>
      </dsp:nvSpPr>
      <dsp:spPr>
        <a:xfrm>
          <a:off x="545961" y="2747490"/>
          <a:ext cx="10308534" cy="7849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309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Situación actual de la Fuerza Terrestre en ámbito de la ciberdefensa.</a:t>
          </a:r>
          <a:endParaRPr lang="es-419" sz="2400" kern="1200" dirty="0"/>
        </a:p>
      </dsp:txBody>
      <dsp:txXfrm>
        <a:off x="545961" y="2747490"/>
        <a:ext cx="10308534" cy="784997"/>
      </dsp:txXfrm>
    </dsp:sp>
    <dsp:sp modelId="{FDAB8632-97DC-456A-B951-10B47CC9B36D}">
      <dsp:nvSpPr>
        <dsp:cNvPr id="0" name=""/>
        <dsp:cNvSpPr/>
      </dsp:nvSpPr>
      <dsp:spPr>
        <a:xfrm>
          <a:off x="55338" y="2649365"/>
          <a:ext cx="981246" cy="9812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D3060-38DF-4E77-B3FC-CCE7169DE8F9}">
      <dsp:nvSpPr>
        <dsp:cNvPr id="0" name=""/>
        <dsp:cNvSpPr/>
      </dsp:nvSpPr>
      <dsp:spPr>
        <a:xfrm>
          <a:off x="0" y="1916"/>
          <a:ext cx="109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C5F231-6F6B-4D27-9E4C-E64D9BFD1193}">
      <dsp:nvSpPr>
        <dsp:cNvPr id="0" name=""/>
        <dsp:cNvSpPr/>
      </dsp:nvSpPr>
      <dsp:spPr>
        <a:xfrm>
          <a:off x="0" y="1916"/>
          <a:ext cx="10907487" cy="1307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Se requiere desarrollar programas de capacitación.</a:t>
          </a:r>
          <a:endParaRPr lang="es-419" sz="2600" kern="1200" dirty="0"/>
        </a:p>
      </dsp:txBody>
      <dsp:txXfrm>
        <a:off x="0" y="1916"/>
        <a:ext cx="10907487" cy="1307051"/>
      </dsp:txXfrm>
    </dsp:sp>
    <dsp:sp modelId="{D80D36BB-DB53-4CD9-9E94-64435B1B844A}">
      <dsp:nvSpPr>
        <dsp:cNvPr id="0" name=""/>
        <dsp:cNvSpPr/>
      </dsp:nvSpPr>
      <dsp:spPr>
        <a:xfrm>
          <a:off x="0" y="1308967"/>
          <a:ext cx="109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F4D2020-FE6C-463E-B0E0-ADD1B2FCC2EA}">
      <dsp:nvSpPr>
        <dsp:cNvPr id="0" name=""/>
        <dsp:cNvSpPr/>
      </dsp:nvSpPr>
      <dsp:spPr>
        <a:xfrm>
          <a:off x="0" y="1308967"/>
          <a:ext cx="10907487" cy="1307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Para la gestión de ciberdefensa se debe incluir un desarrollo de infraestructura, entrenamientos, evaluaciones, convenios e impulsar la cultura organizacional.</a:t>
          </a:r>
          <a:endParaRPr lang="es-419" sz="2600" kern="1200" dirty="0"/>
        </a:p>
      </dsp:txBody>
      <dsp:txXfrm>
        <a:off x="0" y="1308967"/>
        <a:ext cx="10907487" cy="1307051"/>
      </dsp:txXfrm>
    </dsp:sp>
    <dsp:sp modelId="{C437DCE9-3A23-4047-A2B2-D10A7CF68171}">
      <dsp:nvSpPr>
        <dsp:cNvPr id="0" name=""/>
        <dsp:cNvSpPr/>
      </dsp:nvSpPr>
      <dsp:spPr>
        <a:xfrm>
          <a:off x="0" y="2616018"/>
          <a:ext cx="109074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A25E5B-874B-4BAE-BAC2-99705C547F8D}">
      <dsp:nvSpPr>
        <dsp:cNvPr id="0" name=""/>
        <dsp:cNvSpPr/>
      </dsp:nvSpPr>
      <dsp:spPr>
        <a:xfrm>
          <a:off x="0" y="2616018"/>
          <a:ext cx="10907487" cy="1307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Líneas futuras de investigación: capacitación, I+D+i y  la Teoría de la emulación militar.</a:t>
          </a:r>
          <a:endParaRPr lang="es-419" sz="2600" kern="1200" dirty="0"/>
        </a:p>
      </dsp:txBody>
      <dsp:txXfrm>
        <a:off x="0" y="2616018"/>
        <a:ext cx="10907487" cy="1307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BFC34-F8F4-411B-AA99-01845AA4B913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51640-DC8D-4996-A195-398EF66A048B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0483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51640-DC8D-4996-A195-398EF66A048B}" type="slidenum">
              <a:rPr lang="es-419" smtClean="0"/>
              <a:t>3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666614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640-DC8D-4996-A195-398EF66A048B}" type="slidenum">
              <a:rPr kumimoji="0" lang="es-419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419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900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640-DC8D-4996-A195-398EF66A048B}" type="slidenum">
              <a:rPr kumimoji="0" lang="es-419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419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30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51640-DC8D-4996-A195-398EF66A048B}" type="slidenum">
              <a:rPr lang="es-419" smtClean="0"/>
              <a:t>4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858068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51640-DC8D-4996-A195-398EF66A048B}" type="slidenum">
              <a:rPr lang="es-419" smtClean="0"/>
              <a:t>5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61696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51640-DC8D-4996-A195-398EF66A048B}" type="slidenum">
              <a:rPr lang="es-419" smtClean="0"/>
              <a:t>7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35018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51640-DC8D-4996-A195-398EF66A048B}" type="slidenum">
              <a:rPr lang="es-419" smtClean="0"/>
              <a:t>9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932664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51640-DC8D-4996-A195-398EF66A048B}" type="slidenum">
              <a:rPr lang="es-419" smtClean="0"/>
              <a:t>11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666417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51640-DC8D-4996-A195-398EF66A048B}" type="slidenum">
              <a:rPr lang="es-419" smtClean="0"/>
              <a:t>12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52309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51640-DC8D-4996-A195-398EF66A048B}" type="slidenum">
              <a:rPr lang="es-419" smtClean="0"/>
              <a:t>13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93589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51640-DC8D-4996-A195-398EF66A048B}" type="slidenum">
              <a:rPr lang="es-419" smtClean="0"/>
              <a:t>17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00887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9A655-6168-499A-B949-1B39689AC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7A498D-DF9B-4B60-8070-3CD743C7B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331C86-F9FF-4D16-BEF6-2E6E33A1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C52764-4933-43AE-B8D5-430F1973A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A572AF-C420-4B26-9F2B-4DED886B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97228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C1237-D94F-4454-920E-64415DF8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658DAC-C82B-49FF-BD1A-3A1FF06E2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9ABB9D-CD2C-4B61-8401-08802EE2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87605-D59A-4A11-817C-18F27A8A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5169B0-2AED-4A43-9C27-DFFDCEF7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51666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485EFC-4888-4D2F-8C92-BB24AD6DA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2F7888-13B4-400D-8DF0-C9122B0FA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A661E6-4723-4EA8-81F4-F3DFB3D03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6887C7-39BD-41DB-8674-3A1C76E6A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795487-884C-4D47-9D72-9A1CEE1C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96327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39CF2-07CF-C944-B8B2-FDFA615EC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5B6215-8CFA-C14E-A274-62A60F4A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39560-E7E9-C64A-BC8D-A84DFC30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69E16C-FF33-C748-B920-040B6374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A12FA0-F7EB-E447-90BA-F67ACFE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113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01326-6597-D94C-9CE2-5D385756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68C83-F8CA-5048-A954-3437E067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0857F-3CD0-1247-A95A-219C8BB3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E1468C-4D70-2C47-9F53-33AD928B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B3EA0-56C7-E544-A920-DE9C3C5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07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2451E-F6BA-964D-942E-3A26941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98B182-43AD-EB44-97B5-847C786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4EF59-D283-AA4B-91EE-C1C780D6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04FF48-4252-684C-B6AA-8755BE5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B53F34-A70F-C044-9ACE-E3B617E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05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603C3-C482-2A4A-A0B4-1F0CDB6D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2438E8-96A0-854E-AA9E-79FF067F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4C1BA2-C490-AE4E-AD81-4F70E8755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6CCD44-7B3A-0C4E-903E-8A380E9E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89298D-0D0B-234C-AB52-E7DA5212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3DC63B-26CF-A94E-A018-0000DE3D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56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AA371-FBB7-B441-97DB-D80F7CA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6AC16D-BF7C-4645-BB5A-4D3D8709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07B89A-6D01-1A49-9622-169182F47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BBB904-3002-CF4C-80E4-E500036D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CD1188-D647-5A43-8041-F2870330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47BC2F-B3C1-DD47-BD12-A093E8F8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E770EB-1360-0642-A60E-51ACB7BF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B7D974-499F-7142-989B-7605603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250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2F863-32B5-E043-8B29-B2B42B0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03C7F0-236D-1F41-A743-89B5BE35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8A0E5D-EDA8-E640-A4F0-7E55832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0AA488-FC1E-F649-9ADD-2417DE8A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3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75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95D86-35BD-8545-A3E0-41C64631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3A1EC2-4C7C-9F48-830A-C3B6272A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F7240-2900-D84E-BA26-4FC9FE1EC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6B5B85-161C-904E-9207-186EBB2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69783A-774F-9244-97A8-8183B2F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BEA04C-078E-9748-B3E9-0DC63A14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1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19F47-3715-4299-B5FB-8B9AC25BF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8AA9E2-B3FF-4DA4-A93E-106D20D90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A1349D-DD45-4994-8FED-C30CE017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C8897D-1955-40F6-8BCB-B0C61577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C09ED6-5F5A-4EF2-85DE-B61979C9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860166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7830F-4AFE-D44A-87AB-12F6198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E74663-3C3B-9C46-B131-4E9190302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53015C-D6A5-4346-B392-3224F103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FAE1-2E88-494E-974B-BF126FE9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9DE75-F967-4240-90C9-45FDD881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47412B-6343-E341-80F0-3B42EF5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027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CD155-7D56-234C-AAFF-16320F1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A342E9-56C6-B04B-AE96-5F19625A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9D136-F28B-EB49-9304-3A0D85C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0433CD-94F3-314D-9BCA-9A12B82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2A2F02-9307-2846-8987-C06F814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416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12CDF2-1852-8C4E-B50C-30A45BB1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0C232E-6C03-0C47-A2EE-04DB3FDB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1BD305-C252-5E49-86EE-EE88D8B4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1ED35-5991-214E-9F04-D952D3F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F95CA-8A1B-9C44-9703-D64415A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6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077A2-A04F-4190-BB3D-16C86DE9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217A45-8A8A-4596-BBB7-D64EAA9FD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52C3C4-58E1-45AA-A7FB-EC3951896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EC4D7C-B43F-41EC-BE07-CC3D06C1D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28EC87-9ED0-4338-A166-AD6D3C2A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12562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91AC6-D90C-47C5-B3B9-574DF97F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191647-8AD4-42B2-947C-E3D06A860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87E848-12F5-4B28-9399-C71EBE5F9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60E754-8707-4D3B-8049-AFC1CC1B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008441-015F-48D4-9A03-6A984E25F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0E3199-9364-40B1-BE11-BF0D4AE9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30462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3035D-FE54-49CF-80D4-CEFADE12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E56159-E5B9-4E19-97F7-2F384789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E80302-B032-4CF2-8C24-368695A39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D576D0-4F53-43FF-8B66-2F6184918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34A090-A7CD-49F6-9B9D-185D7BBCB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66F7E1-5E76-4C2D-B901-49940EDE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BC6459-CE76-4164-AD00-F6E15406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BC4F27-3CB6-4F7E-8204-C88F03D1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57541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B14E6-20EC-41D4-A093-D42C43AA2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508DF06-B816-4132-B381-F936C86B2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61A7A9-FDC0-4BC5-9416-A192A7CB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8F8EB8-2ED6-4D1F-82B0-DB9B57C2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78976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9A756-D1E9-4E13-982E-D5ADAEA16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3A453D-34E6-4E15-8412-D74A74F3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E24488-F9BA-4F04-A236-4FD90A43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04891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2EE131-4402-42FC-8A05-57F6319D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EE5B05-0277-453F-B026-502B58C49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BC483E-FCD4-4C7C-BE12-049B44436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3D03C4-9065-4AE3-8283-0D09D517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48B58F-625F-4E69-BE82-8E05A295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566B56-1B3E-41EA-B3AC-C8AC8A9E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39172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AC68B-D5A9-4680-A444-D9815C2A9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21BD91-992A-4CB7-98E2-7A2CA67EB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B3279E-4839-4271-B65F-9617757A5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61DA35-77E7-47EC-87D5-9DADAC6A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B34A70-21F0-44F8-86E0-11B7993A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10CF2B-A0D2-4999-8C10-7611267F8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93457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AC395A-A5DC-4453-AB6C-E14AA20B2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13282C-ECDD-4F02-A091-0BAA63606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91F049-8312-47EC-87F7-E068C480C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CE0D5-E3D5-4CA2-B388-47FA92FC535D}" type="datetimeFigureOut">
              <a:rPr lang="es-419" smtClean="0"/>
              <a:t>24/11/2020</a:t>
            </a:fld>
            <a:endParaRPr lang="es-419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FE73FA-C74F-40D8-91E4-A3EB9A27A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C9B18E-D6C4-477A-8F55-18C939665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7862-74BC-4F20-A9F7-4031979DC50A}" type="slidenum">
              <a:rPr lang="es-419" smtClean="0"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44500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341551-D91D-DD4C-9019-575BBC73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A3BEC-0F0A-2945-922F-1288E89F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0204C7-0270-EA43-8408-ABA143116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78A95-3068-B648-A44E-9FF312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94070A-9262-3E42-9371-AEF9FDA0F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8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C5C8CE6-F51C-0649-93D3-8129F63B15DD}"/>
              </a:ext>
            </a:extLst>
          </p:cNvPr>
          <p:cNvSpPr/>
          <p:nvPr/>
        </p:nvSpPr>
        <p:spPr>
          <a:xfrm>
            <a:off x="1922322" y="2484300"/>
            <a:ext cx="9322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MX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de la Situación Actual de Ciberdefensa en la Fuerza Terrestre 2020</a:t>
            </a:r>
            <a:endParaRPr kumimoji="0" lang="es-EC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CE7088B-96EC-8841-A837-F44032347E3E}"/>
              </a:ext>
            </a:extLst>
          </p:cNvPr>
          <p:cNvCxnSpPr/>
          <p:nvPr/>
        </p:nvCxnSpPr>
        <p:spPr>
          <a:xfrm>
            <a:off x="1485900" y="1984669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24E8BE2-0783-824A-A337-74107E91AF45}"/>
              </a:ext>
            </a:extLst>
          </p:cNvPr>
          <p:cNvCxnSpPr/>
          <p:nvPr/>
        </p:nvCxnSpPr>
        <p:spPr>
          <a:xfrm>
            <a:off x="1485900" y="4059129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3818474D-A86F-C244-AA31-418253F2C546}"/>
              </a:ext>
            </a:extLst>
          </p:cNvPr>
          <p:cNvSpPr txBox="1"/>
          <p:nvPr/>
        </p:nvSpPr>
        <p:spPr>
          <a:xfrm>
            <a:off x="4100231" y="1244681"/>
            <a:ext cx="496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s-MX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Maestría en Defensa y Seguridad</a:t>
            </a: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62C163-8FCA-404B-839C-BEA41DD0379B}"/>
              </a:ext>
            </a:extLst>
          </p:cNvPr>
          <p:cNvSpPr txBox="1"/>
          <p:nvPr/>
        </p:nvSpPr>
        <p:spPr>
          <a:xfrm>
            <a:off x="3352237" y="4558761"/>
            <a:ext cx="6462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s-EC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Tcrn. de EM Abad Walberto y Tcrn. de EM Sandoval Patricio</a:t>
            </a:r>
          </a:p>
          <a:p>
            <a:pPr lvl="0" algn="ctr"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s-EC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Director: Tcrn. de EM Sánchez Luis</a:t>
            </a: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44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ítulo 30">
            <a:extLst>
              <a:ext uri="{FF2B5EF4-FFF2-40B4-BE49-F238E27FC236}">
                <a16:creationId xmlns:a16="http://schemas.microsoft.com/office/drawing/2014/main" id="{5C4685E5-08B1-4131-AD22-8F29A671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215" y="461447"/>
            <a:ext cx="6227064" cy="718151"/>
          </a:xfrm>
        </p:spPr>
        <p:txBody>
          <a:bodyPr anchor="t">
            <a:normAutofit fontScale="90000"/>
          </a:bodyPr>
          <a:lstStyle/>
          <a:p>
            <a:r>
              <a:rPr lang="es-419" sz="4900" b="1" dirty="0">
                <a:cs typeface="Times New Roman" panose="02020603050405020304" pitchFamily="18" charset="0"/>
              </a:rPr>
              <a:t>Indicadores</a:t>
            </a:r>
            <a:br>
              <a:rPr lang="es-419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419" sz="4000" dirty="0">
              <a:solidFill>
                <a:schemeClr val="accent1"/>
              </a:solidFill>
            </a:endParaRP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9" name="Título 9">
            <a:extLst>
              <a:ext uri="{FF2B5EF4-FFF2-40B4-BE49-F238E27FC236}">
                <a16:creationId xmlns:a16="http://schemas.microsoft.com/office/drawing/2014/main" id="{21623576-513F-4A7E-AB81-CE064DDE8DAA}"/>
              </a:ext>
            </a:extLst>
          </p:cNvPr>
          <p:cNvSpPr txBox="1">
            <a:spLocks/>
          </p:cNvSpPr>
          <p:nvPr/>
        </p:nvSpPr>
        <p:spPr>
          <a:xfrm>
            <a:off x="696602" y="-106424"/>
            <a:ext cx="10515600" cy="86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Marcador de texto 10">
            <a:extLst>
              <a:ext uri="{FF2B5EF4-FFF2-40B4-BE49-F238E27FC236}">
                <a16:creationId xmlns:a16="http://schemas.microsoft.com/office/drawing/2014/main" id="{A6A97112-8F9C-4B78-A302-BF34613E859B}"/>
              </a:ext>
            </a:extLst>
          </p:cNvPr>
          <p:cNvSpPr txBox="1">
            <a:spLocks/>
          </p:cNvSpPr>
          <p:nvPr/>
        </p:nvSpPr>
        <p:spPr>
          <a:xfrm>
            <a:off x="4925978" y="1384856"/>
            <a:ext cx="3032800" cy="27933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419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419" dirty="0"/>
              <a:t>Estructura de ciberdefensa</a:t>
            </a:r>
          </a:p>
        </p:txBody>
      </p:sp>
      <p:sp>
        <p:nvSpPr>
          <p:cNvPr id="171" name="Marcador de texto 12">
            <a:extLst>
              <a:ext uri="{FF2B5EF4-FFF2-40B4-BE49-F238E27FC236}">
                <a16:creationId xmlns:a16="http://schemas.microsoft.com/office/drawing/2014/main" id="{8FB0847E-90E1-43A1-9B93-A344915097EF}"/>
              </a:ext>
            </a:extLst>
          </p:cNvPr>
          <p:cNvSpPr txBox="1">
            <a:spLocks/>
          </p:cNvSpPr>
          <p:nvPr/>
        </p:nvSpPr>
        <p:spPr>
          <a:xfrm>
            <a:off x="1854885" y="4027929"/>
            <a:ext cx="3047558" cy="3693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419" sz="2000" b="1" dirty="0"/>
              <a:t>Asignación presupuestario </a:t>
            </a:r>
          </a:p>
        </p:txBody>
      </p:sp>
      <p:sp>
        <p:nvSpPr>
          <p:cNvPr id="174" name="Marcador de texto 10">
            <a:extLst>
              <a:ext uri="{FF2B5EF4-FFF2-40B4-BE49-F238E27FC236}">
                <a16:creationId xmlns:a16="http://schemas.microsoft.com/office/drawing/2014/main" id="{C2F9233A-C0AF-4B66-B1C6-DDBBA979F926}"/>
              </a:ext>
            </a:extLst>
          </p:cNvPr>
          <p:cNvSpPr txBox="1">
            <a:spLocks/>
          </p:cNvSpPr>
          <p:nvPr/>
        </p:nvSpPr>
        <p:spPr>
          <a:xfrm>
            <a:off x="2302565" y="1319058"/>
            <a:ext cx="1392731" cy="4109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2000" dirty="0"/>
              <a:t>Legislación</a:t>
            </a:r>
          </a:p>
        </p:txBody>
      </p:sp>
      <p:sp>
        <p:nvSpPr>
          <p:cNvPr id="180" name="Marcador de texto 10">
            <a:extLst>
              <a:ext uri="{FF2B5EF4-FFF2-40B4-BE49-F238E27FC236}">
                <a16:creationId xmlns:a16="http://schemas.microsoft.com/office/drawing/2014/main" id="{F34E1917-1203-41E1-A890-C10255A1B880}"/>
              </a:ext>
            </a:extLst>
          </p:cNvPr>
          <p:cNvSpPr txBox="1">
            <a:spLocks/>
          </p:cNvSpPr>
          <p:nvPr/>
        </p:nvSpPr>
        <p:spPr>
          <a:xfrm flipH="1">
            <a:off x="9189461" y="1201358"/>
            <a:ext cx="1919287" cy="6463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dirty="0"/>
              <a:t>Especialización o capacitación </a:t>
            </a:r>
          </a:p>
        </p:txBody>
      </p:sp>
      <p:graphicFrame>
        <p:nvGraphicFramePr>
          <p:cNvPr id="66" name="Gráfico 65">
            <a:extLst>
              <a:ext uri="{FF2B5EF4-FFF2-40B4-BE49-F238E27FC236}">
                <a16:creationId xmlns:a16="http://schemas.microsoft.com/office/drawing/2014/main" id="{0F409AD7-4859-4CC0-AA3E-D142238277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287866"/>
              </p:ext>
            </p:extLst>
          </p:nvPr>
        </p:nvGraphicFramePr>
        <p:xfrm>
          <a:off x="1952034" y="1805894"/>
          <a:ext cx="3259582" cy="201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8" name="Gráfico 67">
            <a:extLst>
              <a:ext uri="{FF2B5EF4-FFF2-40B4-BE49-F238E27FC236}">
                <a16:creationId xmlns:a16="http://schemas.microsoft.com/office/drawing/2014/main" id="{A0B5ABD0-06B7-42BD-AA44-427EDA52D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5358881"/>
              </p:ext>
            </p:extLst>
          </p:nvPr>
        </p:nvGraphicFramePr>
        <p:xfrm>
          <a:off x="5389434" y="1805894"/>
          <a:ext cx="3259582" cy="201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E1B8686D-C8F5-4C0C-A046-AE8245012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369903"/>
              </p:ext>
            </p:extLst>
          </p:nvPr>
        </p:nvGraphicFramePr>
        <p:xfrm>
          <a:off x="8826835" y="1805894"/>
          <a:ext cx="3184568" cy="201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3E595F2C-DB72-4E7D-A6B8-DF6CEEE62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539762"/>
              </p:ext>
            </p:extLst>
          </p:nvPr>
        </p:nvGraphicFramePr>
        <p:xfrm>
          <a:off x="1752182" y="4688044"/>
          <a:ext cx="3290425" cy="201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7305306-746C-4AD1-850D-B2C851622C6E}"/>
              </a:ext>
            </a:extLst>
          </p:cNvPr>
          <p:cNvSpPr/>
          <p:nvPr/>
        </p:nvSpPr>
        <p:spPr>
          <a:xfrm>
            <a:off x="8869764" y="4027929"/>
            <a:ext cx="3281669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MX" sz="2000" b="1" dirty="0"/>
              <a:t>Seguridad y defensa de datos</a:t>
            </a:r>
            <a:endParaRPr lang="es-419" sz="2000" b="1" dirty="0"/>
          </a:p>
        </p:txBody>
      </p:sp>
      <p:graphicFrame>
        <p:nvGraphicFramePr>
          <p:cNvPr id="73" name="Gráfico 72">
            <a:extLst>
              <a:ext uri="{FF2B5EF4-FFF2-40B4-BE49-F238E27FC236}">
                <a16:creationId xmlns:a16="http://schemas.microsoft.com/office/drawing/2014/main" id="{9462C885-25E7-4C9D-A15D-0FE0322BF9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3390415"/>
              </p:ext>
            </p:extLst>
          </p:nvPr>
        </p:nvGraphicFramePr>
        <p:xfrm>
          <a:off x="8728077" y="4688044"/>
          <a:ext cx="3320722" cy="201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4" name="Marcador de texto 12">
            <a:extLst>
              <a:ext uri="{FF2B5EF4-FFF2-40B4-BE49-F238E27FC236}">
                <a16:creationId xmlns:a16="http://schemas.microsoft.com/office/drawing/2014/main" id="{95A39702-ED12-43CE-9EF2-FD737A38A3DD}"/>
              </a:ext>
            </a:extLst>
          </p:cNvPr>
          <p:cNvSpPr txBox="1">
            <a:spLocks/>
          </p:cNvSpPr>
          <p:nvPr/>
        </p:nvSpPr>
        <p:spPr>
          <a:xfrm>
            <a:off x="5362325" y="3903406"/>
            <a:ext cx="3047558" cy="6183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000" b="1" dirty="0"/>
              <a:t>Planes, directivas, instructivos y procesos </a:t>
            </a:r>
            <a:endParaRPr lang="es-419" sz="2000" b="1" dirty="0"/>
          </a:p>
        </p:txBody>
      </p:sp>
      <p:graphicFrame>
        <p:nvGraphicFramePr>
          <p:cNvPr id="76" name="Gráfico 75">
            <a:extLst>
              <a:ext uri="{FF2B5EF4-FFF2-40B4-BE49-F238E27FC236}">
                <a16:creationId xmlns:a16="http://schemas.microsoft.com/office/drawing/2014/main" id="{776C9FBE-F917-434C-B4D7-7230E3DC58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5151140"/>
              </p:ext>
            </p:extLst>
          </p:nvPr>
        </p:nvGraphicFramePr>
        <p:xfrm>
          <a:off x="5229802" y="4688044"/>
          <a:ext cx="3311079" cy="201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7742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ítulo 30">
            <a:extLst>
              <a:ext uri="{FF2B5EF4-FFF2-40B4-BE49-F238E27FC236}">
                <a16:creationId xmlns:a16="http://schemas.microsoft.com/office/drawing/2014/main" id="{F017DDDE-942B-4A92-B8AF-1E377557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419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Prueba de la hipótesis</a:t>
            </a:r>
            <a:endParaRPr lang="es-419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2048FF8-5B1E-44D8-8EC7-63214D6417C0}"/>
              </a:ext>
            </a:extLst>
          </p:cNvPr>
          <p:cNvGrpSpPr/>
          <p:nvPr/>
        </p:nvGrpSpPr>
        <p:grpSpPr>
          <a:xfrm>
            <a:off x="1359569" y="1707559"/>
            <a:ext cx="9670680" cy="3718349"/>
            <a:chOff x="604417" y="1660949"/>
            <a:chExt cx="10900788" cy="3874626"/>
          </a:xfrm>
        </p:grpSpPr>
        <p:sp>
          <p:nvSpPr>
            <p:cNvPr id="96" name="Marcador de texto 2">
              <a:extLst>
                <a:ext uri="{FF2B5EF4-FFF2-40B4-BE49-F238E27FC236}">
                  <a16:creationId xmlns:a16="http://schemas.microsoft.com/office/drawing/2014/main" id="{17409CAD-2492-4D9E-B4D3-DAF441634E7E}"/>
                </a:ext>
              </a:extLst>
            </p:cNvPr>
            <p:cNvSpPr txBox="1">
              <a:spLocks/>
            </p:cNvSpPr>
            <p:nvPr/>
          </p:nvSpPr>
          <p:spPr>
            <a:xfrm>
              <a:off x="6114944" y="1678795"/>
              <a:ext cx="5383425" cy="510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419" sz="2000" b="1" u="sng" dirty="0"/>
                <a:t>Estructura</a:t>
              </a:r>
            </a:p>
          </p:txBody>
        </p:sp>
        <p:sp>
          <p:nvSpPr>
            <p:cNvPr id="100" name="Marcador de texto 4">
              <a:extLst>
                <a:ext uri="{FF2B5EF4-FFF2-40B4-BE49-F238E27FC236}">
                  <a16:creationId xmlns:a16="http://schemas.microsoft.com/office/drawing/2014/main" id="{B2DF70B2-0439-43A5-875C-A9B021480240}"/>
                </a:ext>
              </a:extLst>
            </p:cNvPr>
            <p:cNvSpPr txBox="1">
              <a:spLocks/>
            </p:cNvSpPr>
            <p:nvPr/>
          </p:nvSpPr>
          <p:spPr>
            <a:xfrm>
              <a:off x="3516055" y="5057741"/>
              <a:ext cx="5383425" cy="47783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419" sz="2000" dirty="0"/>
                <a:t>Normas</a:t>
              </a:r>
            </a:p>
          </p:txBody>
        </p:sp>
        <p:sp>
          <p:nvSpPr>
            <p:cNvPr id="3" name="Marcador de texto 2">
              <a:extLst>
                <a:ext uri="{FF2B5EF4-FFF2-40B4-BE49-F238E27FC236}">
                  <a16:creationId xmlns:a16="http://schemas.microsoft.com/office/drawing/2014/main" id="{B0F8E80C-9C02-48B9-9997-95044291CCEE}"/>
                </a:ext>
              </a:extLst>
            </p:cNvPr>
            <p:cNvSpPr txBox="1">
              <a:spLocks/>
            </p:cNvSpPr>
            <p:nvPr/>
          </p:nvSpPr>
          <p:spPr>
            <a:xfrm>
              <a:off x="604418" y="1660949"/>
              <a:ext cx="5400040" cy="47518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419" sz="2000" b="1" dirty="0"/>
                <a:t>Legislación</a:t>
              </a:r>
            </a:p>
          </p:txBody>
        </p:sp>
        <p:sp>
          <p:nvSpPr>
            <p:cNvPr id="4" name="Marcador de texto 2">
              <a:extLst>
                <a:ext uri="{FF2B5EF4-FFF2-40B4-BE49-F238E27FC236}">
                  <a16:creationId xmlns:a16="http://schemas.microsoft.com/office/drawing/2014/main" id="{7795BB59-D578-4BEC-A738-F9096849A59E}"/>
                </a:ext>
              </a:extLst>
            </p:cNvPr>
            <p:cNvSpPr txBox="1">
              <a:spLocks/>
            </p:cNvSpPr>
            <p:nvPr/>
          </p:nvSpPr>
          <p:spPr>
            <a:xfrm>
              <a:off x="604417" y="3458569"/>
              <a:ext cx="5383426" cy="47518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419" sz="2000" dirty="0"/>
                <a:t>Capacitación</a:t>
              </a:r>
            </a:p>
          </p:txBody>
        </p:sp>
        <p:sp>
          <p:nvSpPr>
            <p:cNvPr id="5" name="Marcador de texto 2">
              <a:extLst>
                <a:ext uri="{FF2B5EF4-FFF2-40B4-BE49-F238E27FC236}">
                  <a16:creationId xmlns:a16="http://schemas.microsoft.com/office/drawing/2014/main" id="{19EA53F4-B6D7-4AB6-87AF-2C3517431F88}"/>
                </a:ext>
              </a:extLst>
            </p:cNvPr>
            <p:cNvSpPr txBox="1">
              <a:spLocks/>
            </p:cNvSpPr>
            <p:nvPr/>
          </p:nvSpPr>
          <p:spPr>
            <a:xfrm>
              <a:off x="6121780" y="3383346"/>
              <a:ext cx="5383425" cy="5251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419" sz="2000" dirty="0"/>
                <a:t>Recursos</a:t>
              </a:r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9E089B21-577F-4512-9B83-1B8B61649A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71723" y="2094126"/>
            <a:ext cx="3966361" cy="129522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99D6149-0306-4FB7-9F30-4B68DFE0850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53039" y="2028113"/>
            <a:ext cx="3966360" cy="137582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D3037ED-D348-4237-9195-BB9AF647FF5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16171" y="3776313"/>
            <a:ext cx="4077464" cy="127094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952214F-D0AA-4132-A5E7-990B272ED62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753426" y="3696191"/>
            <a:ext cx="3765586" cy="127094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47B4721-AB83-4E4D-A971-EC57EA44264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241011" y="5268568"/>
            <a:ext cx="4131061" cy="142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1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pic>
        <p:nvPicPr>
          <p:cNvPr id="9" name="Imagen 8" descr="Una pantalla de televisión encendida&#10;&#10;Descripción generada automáticamente">
            <a:extLst>
              <a:ext uri="{FF2B5EF4-FFF2-40B4-BE49-F238E27FC236}">
                <a16:creationId xmlns:a16="http://schemas.microsoft.com/office/drawing/2014/main" id="{6A1AE8AC-6D78-43B8-B256-685D607D0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468" b="90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32EF8B-D5F3-48EB-BFAE-E15F8472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419" sz="4800" b="1" dirty="0"/>
              <a:t>Propuesta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44FAE-7D49-4B99-A659-392E31F41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s-419" sz="3200" dirty="0"/>
              <a:t>Sistema de Gestión de Ciberdefensa para la Fuerza Terrestre.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945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7F7363-FD6C-4AE8-B0B5-604B1D3D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5" y="1076324"/>
            <a:ext cx="7055515" cy="1535051"/>
          </a:xfrm>
        </p:spPr>
        <p:txBody>
          <a:bodyPr anchor="b">
            <a:normAutofit/>
          </a:bodyPr>
          <a:lstStyle/>
          <a:p>
            <a:r>
              <a:rPr lang="es-MX" sz="3600" b="1" dirty="0"/>
              <a:t>Sistema de Gestión de Ciberdefensa</a:t>
            </a:r>
          </a:p>
        </p:txBody>
      </p:sp>
      <p:sp>
        <p:nvSpPr>
          <p:cNvPr id="54" name="Rectangle 58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60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BA23CF-7C86-4881-84FC-0E31FE917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dirty="0">
                <a:ea typeface="Times New Roman" panose="02020603050405020304" pitchFamily="18" charset="0"/>
                <a:cs typeface="Calibri" panose="020F0502020204030204" pitchFamily="34" charset="0"/>
              </a:rPr>
              <a:t>Conceptualizaciones Internas.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dirty="0">
                <a:ea typeface="Times New Roman" panose="02020603050405020304" pitchFamily="18" charset="0"/>
                <a:cs typeface="Calibri" panose="020F0502020204030204" pitchFamily="34" charset="0"/>
              </a:rPr>
              <a:t>Fundamentos.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dirty="0">
                <a:ea typeface="Times New Roman" panose="02020603050405020304" pitchFamily="18" charset="0"/>
                <a:cs typeface="Calibri" panose="020F0502020204030204" pitchFamily="34" charset="0"/>
              </a:rPr>
              <a:t>Estructura Organizacional.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dirty="0">
                <a:ea typeface="Times New Roman" panose="02020603050405020304" pitchFamily="18" charset="0"/>
                <a:cs typeface="Calibri" panose="020F0502020204030204" pitchFamily="34" charset="0"/>
              </a:rPr>
              <a:t>Arquitectura de la Red.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dirty="0">
                <a:ea typeface="Times New Roman" panose="02020603050405020304" pitchFamily="18" charset="0"/>
                <a:cs typeface="Calibri" panose="020F0502020204030204" pitchFamily="34" charset="0"/>
              </a:rPr>
              <a:t>Proceso.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9C004-0C37-46C2-A9DC-4A9893E229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75497"/>
              </p:ext>
            </p:extLst>
          </p:nvPr>
        </p:nvGraphicFramePr>
        <p:xfrm>
          <a:off x="56269" y="0"/>
          <a:ext cx="49658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4801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0C8B82-C375-4AAD-BD11-7086241E844F}"/>
              </a:ext>
            </a:extLst>
          </p:cNvPr>
          <p:cNvSpPr/>
          <p:nvPr/>
        </p:nvSpPr>
        <p:spPr>
          <a:xfrm>
            <a:off x="8885506" y="2023110"/>
            <a:ext cx="3306493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419" sz="3200" b="1" dirty="0">
                <a:latin typeface="+mj-lt"/>
                <a:ea typeface="+mj-ea"/>
                <a:cs typeface="+mj-cs"/>
              </a:rPr>
              <a:t>Estructura Organizacional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72993FB4-3F7C-4AF9-A19B-B9394D23C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4" y="598028"/>
            <a:ext cx="8082633" cy="5661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053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C138A0-F8A6-4698-8710-6453CC230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50C8B82-C375-4AAD-BD11-7086241E844F}"/>
              </a:ext>
            </a:extLst>
          </p:cNvPr>
          <p:cNvSpPr/>
          <p:nvPr/>
        </p:nvSpPr>
        <p:spPr>
          <a:xfrm>
            <a:off x="692288" y="2902857"/>
            <a:ext cx="5131737" cy="6734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419" sz="3200" b="1" dirty="0">
                <a:latin typeface="+mj-lt"/>
                <a:ea typeface="+mj-ea"/>
                <a:cs typeface="+mj-cs"/>
              </a:rPr>
              <a:t>Arquitectura de la Red de la FT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430" y="290285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8070" y="679732"/>
            <a:ext cx="427710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06E30D-9CF4-4960-B25E-4CEA418E481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"/>
          <a:stretch/>
        </p:blipFill>
        <p:spPr bwMode="auto">
          <a:xfrm>
            <a:off x="7658100" y="928201"/>
            <a:ext cx="3800393" cy="4926942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9320" y="6355073"/>
            <a:ext cx="427585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68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D799A94-7202-430A-9C32-35068874E09E}"/>
              </a:ext>
            </a:extLst>
          </p:cNvPr>
          <p:cNvSpPr/>
          <p:nvPr/>
        </p:nvSpPr>
        <p:spPr>
          <a:xfrm>
            <a:off x="8885506" y="2023110"/>
            <a:ext cx="3306493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419" sz="3200" b="1" dirty="0">
                <a:latin typeface="+mj-lt"/>
                <a:ea typeface="+mj-ea"/>
                <a:cs typeface="+mj-cs"/>
              </a:rPr>
              <a:t>Mapa de interrelación del proceso de ciberdefensa de la FT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C4ADEFC-B25A-4CCD-8569-0DDCD5F2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6" y="727773"/>
            <a:ext cx="7989787" cy="550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890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BC9B0F-19FB-420F-9D5E-5A7317FB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419" sz="4800" dirty="0"/>
              <a:t>Conclusiones</a:t>
            </a:r>
          </a:p>
        </p:txBody>
      </p:sp>
      <p:graphicFrame>
        <p:nvGraphicFramePr>
          <p:cNvPr id="3" name="Marcador de contenido 2">
            <a:extLst>
              <a:ext uri="{FF2B5EF4-FFF2-40B4-BE49-F238E27FC236}">
                <a16:creationId xmlns:a16="http://schemas.microsoft.com/office/drawing/2014/main" id="{99979DC7-7F72-4004-892A-325E6961E7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003825"/>
              </p:ext>
            </p:extLst>
          </p:nvPr>
        </p:nvGraphicFramePr>
        <p:xfrm>
          <a:off x="640079" y="2560323"/>
          <a:ext cx="10907487" cy="3924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401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BC9B0F-19FB-420F-9D5E-5A7317FB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419" sz="4800" dirty="0"/>
              <a:t>Conclusiones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319570A-1D4A-4483-9CD9-76342D96D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3978093"/>
              </p:ext>
            </p:extLst>
          </p:nvPr>
        </p:nvGraphicFramePr>
        <p:xfrm>
          <a:off x="640079" y="2560323"/>
          <a:ext cx="10907487" cy="3924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5162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BC9B0F-19FB-420F-9D5E-5A7317FB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419" sz="4800" dirty="0"/>
              <a:t>Recomendaciones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2CB4580-9B8D-4403-9F53-0317325FE7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9029809"/>
              </p:ext>
            </p:extLst>
          </p:nvPr>
        </p:nvGraphicFramePr>
        <p:xfrm>
          <a:off x="640079" y="2560323"/>
          <a:ext cx="10907487" cy="3924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013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9008973-65FB-40C1-893A-A58712593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CB9318-85A4-4AD0-95A3-F1D39BE06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999067"/>
            <a:ext cx="6465757" cy="4856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419" sz="6600" kern="1200" dirty="0">
                <a:latin typeface="+mj-lt"/>
                <a:ea typeface="+mj-ea"/>
                <a:cs typeface="+mj-cs"/>
              </a:rPr>
              <a:t>CONTENIDO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58829B-C7EF-4D51-94DF-A8B1A80C2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0605" y="1"/>
            <a:ext cx="268139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0A6D10-3F68-4EAB-9085-93C36B5FC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4507" y="767714"/>
            <a:ext cx="3860055" cy="5322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6A111C-9EC1-4E88-B6B3-9B2E923C8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0073" y="1002453"/>
            <a:ext cx="3392353" cy="4856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s-419" sz="3200" dirty="0">
                <a:solidFill>
                  <a:srgbClr val="FFFFFF"/>
                </a:solidFill>
              </a:rPr>
              <a:t>El Problema</a:t>
            </a:r>
          </a:p>
          <a:p>
            <a:pPr algn="l"/>
            <a:r>
              <a:rPr lang="es-419" sz="3200" dirty="0">
                <a:solidFill>
                  <a:srgbClr val="FFFFFF"/>
                </a:solidFill>
              </a:rPr>
              <a:t>Objetivos</a:t>
            </a:r>
          </a:p>
          <a:p>
            <a:pPr algn="l"/>
            <a:r>
              <a:rPr lang="es-419" sz="3200" dirty="0">
                <a:solidFill>
                  <a:srgbClr val="FFFFFF"/>
                </a:solidFill>
              </a:rPr>
              <a:t>Metodología</a:t>
            </a:r>
          </a:p>
          <a:p>
            <a:pPr algn="l"/>
            <a:r>
              <a:rPr lang="es-419" sz="3200" dirty="0">
                <a:solidFill>
                  <a:srgbClr val="FFFFFF"/>
                </a:solidFill>
              </a:rPr>
              <a:t>Resultados</a:t>
            </a:r>
          </a:p>
          <a:p>
            <a:pPr algn="l"/>
            <a:r>
              <a:rPr lang="es-419" sz="3200" dirty="0">
                <a:solidFill>
                  <a:srgbClr val="FFFFFF"/>
                </a:solidFill>
              </a:rPr>
              <a:t>Propuesta</a:t>
            </a:r>
          </a:p>
          <a:p>
            <a:pPr algn="l"/>
            <a:r>
              <a:rPr lang="es-419" sz="3200" dirty="0">
                <a:solidFill>
                  <a:srgbClr val="FFFFFF"/>
                </a:solidFill>
              </a:rPr>
              <a:t>Conclusiones y Recomendaciones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38C6B01-5C30-47AE-94D3-B54B34D68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761488"/>
            <a:ext cx="242107" cy="1340860"/>
            <a:chOff x="56167" y="2761488"/>
            <a:chExt cx="242107" cy="1340860"/>
          </a:xfrm>
        </p:grpSpPr>
        <p:sp>
          <p:nvSpPr>
            <p:cNvPr id="40" name="Rectangle 2">
              <a:extLst>
                <a:ext uri="{FF2B5EF4-FFF2-40B4-BE49-F238E27FC236}">
                  <a16:creationId xmlns:a16="http://schemas.microsoft.com/office/drawing/2014/main" id="{8C957847-7C0E-48CD-A0C7-E8F76FCB0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59">
              <a:extLst>
                <a:ext uri="{FF2B5EF4-FFF2-40B4-BE49-F238E27FC236}">
                  <a16:creationId xmlns:a16="http://schemas.microsoft.com/office/drawing/2014/main" id="{750A171B-FE02-4328-8218-84B8A73D2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2">
              <a:extLst>
                <a:ext uri="{FF2B5EF4-FFF2-40B4-BE49-F238E27FC236}">
                  <a16:creationId xmlns:a16="http://schemas.microsoft.com/office/drawing/2014/main" id="{D250ED76-8AAB-4BA3-8FB9-7D9DAD1EF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59">
              <a:extLst>
                <a:ext uri="{FF2B5EF4-FFF2-40B4-BE49-F238E27FC236}">
                  <a16:creationId xmlns:a16="http://schemas.microsoft.com/office/drawing/2014/main" id="{90E9A077-3D43-42CE-A80F-4D77A9640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13B87A5D-9EA1-4543-A4CB-0E744C224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95211382-25DA-4D78-8A2A-65BF812E1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2">
              <a:extLst>
                <a:ext uri="{FF2B5EF4-FFF2-40B4-BE49-F238E27FC236}">
                  <a16:creationId xmlns:a16="http://schemas.microsoft.com/office/drawing/2014/main" id="{DB854E96-4BF7-41B7-98ED-218896E4B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59">
              <a:extLst>
                <a:ext uri="{FF2B5EF4-FFF2-40B4-BE49-F238E27FC236}">
                  <a16:creationId xmlns:a16="http://schemas.microsoft.com/office/drawing/2014/main" id="{37D8D120-EF4A-4300-A248-1F0A6EF04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2">
              <a:extLst>
                <a:ext uri="{FF2B5EF4-FFF2-40B4-BE49-F238E27FC236}">
                  <a16:creationId xmlns:a16="http://schemas.microsoft.com/office/drawing/2014/main" id="{AC2782E1-E97A-4860-805A-381C628EF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59">
              <a:extLst>
                <a:ext uri="{FF2B5EF4-FFF2-40B4-BE49-F238E27FC236}">
                  <a16:creationId xmlns:a16="http://schemas.microsoft.com/office/drawing/2014/main" id="{DA923931-3C79-451C-B0DD-D8C5C9B12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2">
              <a:extLst>
                <a:ext uri="{FF2B5EF4-FFF2-40B4-BE49-F238E27FC236}">
                  <a16:creationId xmlns:a16="http://schemas.microsoft.com/office/drawing/2014/main" id="{96552411-1484-4559-9B19-D82BA727F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96625486-87AB-40D0-B29C-F061F36B0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2">
              <a:extLst>
                <a:ext uri="{FF2B5EF4-FFF2-40B4-BE49-F238E27FC236}">
                  <a16:creationId xmlns:a16="http://schemas.microsoft.com/office/drawing/2014/main" id="{5CF69521-6B14-449B-AFAD-5246F7BBF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FCCB1E40-AD9F-4FDE-9794-BA67A8F09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2">
              <a:extLst>
                <a:ext uri="{FF2B5EF4-FFF2-40B4-BE49-F238E27FC236}">
                  <a16:creationId xmlns:a16="http://schemas.microsoft.com/office/drawing/2014/main" id="{072A675B-C9E6-4B87-B488-FB7450C0A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9">
              <a:extLst>
                <a:ext uri="{FF2B5EF4-FFF2-40B4-BE49-F238E27FC236}">
                  <a16:creationId xmlns:a16="http://schemas.microsoft.com/office/drawing/2014/main" id="{07438C80-8A3A-4E13-838D-B676C615B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2">
              <a:extLst>
                <a:ext uri="{FF2B5EF4-FFF2-40B4-BE49-F238E27FC236}">
                  <a16:creationId xmlns:a16="http://schemas.microsoft.com/office/drawing/2014/main" id="{03A1462E-5653-41AA-9086-553DD10C1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9">
              <a:extLst>
                <a:ext uri="{FF2B5EF4-FFF2-40B4-BE49-F238E27FC236}">
                  <a16:creationId xmlns:a16="http://schemas.microsoft.com/office/drawing/2014/main" id="{C5D0C27E-61AE-48DC-95B4-5FEBCE413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2">
              <a:extLst>
                <a:ext uri="{FF2B5EF4-FFF2-40B4-BE49-F238E27FC236}">
                  <a16:creationId xmlns:a16="http://schemas.microsoft.com/office/drawing/2014/main" id="{AE1C1E45-C712-4F12-B421-9DBD634FC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6537F337-22CC-46D3-8A70-335E1E44E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2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1C4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5132C2C3-9E68-41DB-BB07-354A7D510FCB}"/>
              </a:ext>
            </a:extLst>
          </p:cNvPr>
          <p:cNvSpPr/>
          <p:nvPr/>
        </p:nvSpPr>
        <p:spPr>
          <a:xfrm>
            <a:off x="1109980" y="4277356"/>
            <a:ext cx="996696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s-419" sz="5800" b="1" i="0" u="none" strike="noStrike" cap="none" spc="0" normalizeH="0" baseline="0" dirty="0">
                <a:ln>
                  <a:noFill/>
                </a:ln>
                <a:solidFill>
                  <a:srgbClr val="1C4F2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pic>
        <p:nvPicPr>
          <p:cNvPr id="1026" name="Picture 2" descr="Laboratorio de Análisis Abientales | Universidad de las Fuerzas Armadas ESPE">
            <a:extLst>
              <a:ext uri="{FF2B5EF4-FFF2-40B4-BE49-F238E27FC236}">
                <a16:creationId xmlns:a16="http://schemas.microsoft.com/office/drawing/2014/main" id="{754FED5C-0FE7-431C-9A38-2FF4B8E13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3" b="-1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29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34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36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3011F8-19F9-4DF8-8894-398340CA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419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El Problema</a:t>
            </a:r>
          </a:p>
        </p:txBody>
      </p:sp>
      <p:sp>
        <p:nvSpPr>
          <p:cNvPr id="1037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CDBAEC0-01DB-452D-A6B2-26DC64FBED47}"/>
              </a:ext>
            </a:extLst>
          </p:cNvPr>
          <p:cNvSpPr txBox="1"/>
          <p:nvPr/>
        </p:nvSpPr>
        <p:spPr>
          <a:xfrm>
            <a:off x="6734684" y="2421682"/>
            <a:ext cx="5152516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MX" sz="2800" dirty="0">
                <a:solidFill>
                  <a:srgbClr val="000000"/>
                </a:solidFill>
              </a:rPr>
              <a:t>Deficiente o débil Ciberdefensa en la Fuerza Terrestre.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MX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MX" sz="2800" dirty="0">
                <a:solidFill>
                  <a:srgbClr val="000000"/>
                </a:solidFill>
              </a:rPr>
              <a:t>Objeto de Estudio: Fuerza Terrestre del Ecuador.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MX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MX" sz="2800" dirty="0">
                <a:solidFill>
                  <a:srgbClr val="000000"/>
                </a:solidFill>
              </a:rPr>
              <a:t>Campo de Acción: Ciberdefensa.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MX" sz="2800" dirty="0">
              <a:solidFill>
                <a:srgbClr val="00000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DA7178F-BBFF-484B-90F3-1D3092C53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8298"/>
            <a:ext cx="2676889" cy="2567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Resultado de imagen de CIBERDEFENSA">
            <a:extLst>
              <a:ext uri="{FF2B5EF4-FFF2-40B4-BE49-F238E27FC236}">
                <a16:creationId xmlns:a16="http://schemas.microsoft.com/office/drawing/2014/main" id="{FA96CB0B-3209-472C-AD2D-363D155D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2" y="0"/>
            <a:ext cx="3335125" cy="2977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Resultado de imagen para eCUADOR: LIBRO BLANCO">
            <a:extLst>
              <a:ext uri="{FF2B5EF4-FFF2-40B4-BE49-F238E27FC236}">
                <a16:creationId xmlns:a16="http://schemas.microsoft.com/office/drawing/2014/main" id="{74A04EDD-4183-4222-994D-FE4E8C0D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19" y="2903091"/>
            <a:ext cx="2747592" cy="2780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93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D07CD-8FD0-4BAE-B473-8B927103C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828" y="133441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s-419" sz="4400" b="1" dirty="0">
                <a:solidFill>
                  <a:srgbClr val="000000"/>
                </a:solidFill>
              </a:rPr>
              <a:t>Objetivos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DDCAD2-0D51-44CB-8EAD-AAF200E5B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125" y="1323473"/>
            <a:ext cx="8464486" cy="17983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2800" dirty="0">
                <a:solidFill>
                  <a:srgbClr val="000000"/>
                </a:solidFill>
              </a:rPr>
              <a:t>Determinar la situación actual de la ciberdefensa en la FT y su incidencia o impacto en la seguridad y defensa de datos e infraestructura de TIC.</a:t>
            </a:r>
            <a:endParaRPr lang="es-419" sz="2800" dirty="0">
              <a:solidFill>
                <a:srgbClr val="000000"/>
              </a:solidFill>
            </a:endParaRPr>
          </a:p>
        </p:txBody>
      </p:sp>
      <p:pic>
        <p:nvPicPr>
          <p:cNvPr id="6" name="Imagen 5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75AB7EFA-70B2-4F2F-B805-D137DE2F7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54" r="23379" b="2"/>
          <a:stretch/>
        </p:blipFill>
        <p:spPr>
          <a:xfrm>
            <a:off x="8614611" y="1034715"/>
            <a:ext cx="3577390" cy="471637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graphicFrame>
        <p:nvGraphicFramePr>
          <p:cNvPr id="40" name="CuadroTexto 12">
            <a:extLst>
              <a:ext uri="{FF2B5EF4-FFF2-40B4-BE49-F238E27FC236}">
                <a16:creationId xmlns:a16="http://schemas.microsoft.com/office/drawing/2014/main" id="{4DEA33AD-2A86-4986-91D4-E8B8E584AA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864326"/>
              </p:ext>
            </p:extLst>
          </p:nvPr>
        </p:nvGraphicFramePr>
        <p:xfrm>
          <a:off x="150125" y="3265895"/>
          <a:ext cx="8464486" cy="353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01600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C21149-7D17-44C2-AFB6-4D931DC5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1C451229-A2D0-419C-9B14-B43DE920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34101"/>
            <a:ext cx="7169753" cy="1232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Hipótesis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655F35-0297-4B5F-9550-3C4404124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908300"/>
            <a:ext cx="8039100" cy="29845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s-MX" sz="3200" dirty="0"/>
              <a:t>La débil o limitada Ciberdefensa de la FT incide en la seguridad datos e infraestructura de TIC.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VI: Ciberdefensa.</a:t>
            </a:r>
          </a:p>
          <a:p>
            <a:pPr marL="0" indent="0">
              <a:buNone/>
            </a:pPr>
            <a:r>
              <a:rPr lang="es-EC" dirty="0"/>
              <a:t>VD: </a:t>
            </a:r>
            <a:r>
              <a:rPr lang="es-MX" dirty="0"/>
              <a:t>Seguridad y defensa de datos e infraestructura de TIC.</a:t>
            </a:r>
            <a:endParaRPr lang="es-419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9EECBE68-E020-4225-AB2C-B59C8569E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5117" y="2908300"/>
            <a:ext cx="2159000" cy="29845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s-EC" sz="2600" dirty="0"/>
              <a:t>Dimensiones: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C" sz="2600" dirty="0"/>
              <a:t>Política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419" sz="2600" dirty="0"/>
              <a:t>Militar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419" sz="2600" dirty="0"/>
              <a:t>TIC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419" sz="2600" dirty="0"/>
              <a:t>Recursos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419" sz="2600" dirty="0"/>
              <a:t>Normativo</a:t>
            </a:r>
          </a:p>
        </p:txBody>
      </p:sp>
    </p:spTree>
    <p:extLst>
      <p:ext uri="{BB962C8B-B14F-4D97-AF65-F5344CB8AC3E}">
        <p14:creationId xmlns:p14="http://schemas.microsoft.com/office/powerpoint/2010/main" val="27491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 descr="Un grupo de personas en una sala de estar&#10;&#10;Descripción generada automáticamente">
            <a:extLst>
              <a:ext uri="{FF2B5EF4-FFF2-40B4-BE49-F238E27FC236}">
                <a16:creationId xmlns:a16="http://schemas.microsoft.com/office/drawing/2014/main" id="{E7AFA2A2-48F5-4FE6-AEA1-CDFA95849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r="-1" b="2007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1026" name="Picture 2" descr="5 LIBROS QUE NECESITAS LEER PARA SER UN INVERSIONISTA ...">
            <a:extLst>
              <a:ext uri="{FF2B5EF4-FFF2-40B4-BE49-F238E27FC236}">
                <a16:creationId xmlns:a16="http://schemas.microsoft.com/office/drawing/2014/main" id="{31983EC8-B2ED-41CD-AEBB-6D0E0C933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 r="1" b="1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1058210-69D7-47A4-B326-6CD0B7B6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MARCO </a:t>
            </a:r>
            <a:r>
              <a:rPr lang="es-419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TEÓRICO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75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C5C3C6-B283-4A9E-B351-F4DD6339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209086"/>
            <a:ext cx="4664964" cy="4064925"/>
          </a:xfrm>
        </p:spPr>
        <p:txBody>
          <a:bodyPr anchor="ctr">
            <a:normAutofit/>
          </a:bodyPr>
          <a:lstStyle/>
          <a:p>
            <a:r>
              <a:rPr lang="es-419" sz="4000" b="1" dirty="0"/>
              <a:t>Marco Metodológico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2725F33-435F-480E-996D-205671CDC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594360" y="73152"/>
            <a:chExt cx="1178966" cy="232963"/>
          </a:xfrm>
        </p:grpSpPr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07687CC5-056E-447F-A348-E9196E738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B7194FF-E2A4-49A6-A54A-A0B6A1AC2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7ED6E1D0-56BF-487D-9BD1-5D8FD7938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AD27C1B6-91C6-4DFC-99E9-F0B83DC5D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B4A16B45-8536-4A38-B36E-A26F7ACED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F64F5F52-7BB7-4B43-BB5B-67DB66689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789C00E1-E374-485E-A40E-BCF0E6C8A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9AEDDA19-1BE9-4BD1-A087-110713905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9BF3970B-5A82-4527-AB38-536DF5FCF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B0A9D7D8-F150-43E1-83AD-CE553B3BD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5F94325E-CD9B-4404-A2CF-D130B5387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7E5DF248-D56C-4D96-920E-D1FC7FDDA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C0B1AD48-9001-4AEF-AA30-56CAEC2B7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4864399F-6339-4CD7-A92C-52BA2D57A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BA4AC9BF-79DA-4D77-8227-BC5CC7563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84310BC6-6BB6-49A0-88BA-4302E8E4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4840B5CD-1F12-405E-89D3-92A9D1738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id="{AD8181A7-FF60-4734-B51C-E622917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id="{BF5BAC90-7E94-452F-B85C-17EB7C248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id="{7DABFDCB-F31D-4192-A6C4-9841F0E4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7DF4DF9-D4F6-42A3-B5EC-EA243A6C97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568179"/>
              </p:ext>
            </p:extLst>
          </p:nvPr>
        </p:nvGraphicFramePr>
        <p:xfrm>
          <a:off x="5004816" y="73151"/>
          <a:ext cx="7015734" cy="6418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595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833D2DD-783C-43FA-8495-2CD91494A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419" b="1" dirty="0"/>
              <a:t>Encuesta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2E9BB71-9E92-4B2C-8438-D6E8D9DBE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55" y="140678"/>
            <a:ext cx="3853450" cy="638673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748A385-85EA-4439-A73E-628BED75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6" y="2199872"/>
            <a:ext cx="3685032" cy="252921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77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08">
            <a:extLst>
              <a:ext uri="{FF2B5EF4-FFF2-40B4-BE49-F238E27FC236}">
                <a16:creationId xmlns:a16="http://schemas.microsoft.com/office/drawing/2014/main" id="{64F519EA-836C-4E21-87EE-CE7AB0186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10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6280"/>
            <a:ext cx="4449464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3374" y="702944"/>
            <a:ext cx="5369325" cy="5586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E059CFB5-EE97-4D33-B157-BFD0F6C9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05" y="1345959"/>
            <a:ext cx="4193196" cy="985762"/>
          </a:xfrm>
        </p:spPr>
        <p:txBody>
          <a:bodyPr>
            <a:normAutofit/>
          </a:bodyPr>
          <a:lstStyle/>
          <a:p>
            <a:r>
              <a:rPr lang="es-419" b="1" dirty="0"/>
              <a:t>Resultados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833A70A-9722-46F0-A5EB-C72F78747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116" name="Rectangle 2">
              <a:extLst>
                <a:ext uri="{FF2B5EF4-FFF2-40B4-BE49-F238E27FC236}">
                  <a16:creationId xmlns:a16="http://schemas.microsoft.com/office/drawing/2014/main" id="{0E424FCE-3213-4BEE-A1E8-B7E8AEA5A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59">
              <a:extLst>
                <a:ext uri="{FF2B5EF4-FFF2-40B4-BE49-F238E27FC236}">
                  <a16:creationId xmlns:a16="http://schemas.microsoft.com/office/drawing/2014/main" id="{5EE95433-383A-45BD-BFCA-833B8F0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62">
              <a:extLst>
                <a:ext uri="{FF2B5EF4-FFF2-40B4-BE49-F238E27FC236}">
                  <a16:creationId xmlns:a16="http://schemas.microsoft.com/office/drawing/2014/main" id="{2EEA944D-C4D5-48D7-804D-86BE8AFC8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64">
              <a:extLst>
                <a:ext uri="{FF2B5EF4-FFF2-40B4-BE49-F238E27FC236}">
                  <a16:creationId xmlns:a16="http://schemas.microsoft.com/office/drawing/2014/main" id="{F3FCE305-3F55-48BF-8549-01E0364C8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66">
              <a:extLst>
                <a:ext uri="{FF2B5EF4-FFF2-40B4-BE49-F238E27FC236}">
                  <a16:creationId xmlns:a16="http://schemas.microsoft.com/office/drawing/2014/main" id="{23D7F518-6C41-4C3F-9060-C9FE0B1D4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2">
              <a:extLst>
                <a:ext uri="{FF2B5EF4-FFF2-40B4-BE49-F238E27FC236}">
                  <a16:creationId xmlns:a16="http://schemas.microsoft.com/office/drawing/2014/main" id="{3B93E94B-19C7-49C9-A135-582F72B1A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59">
              <a:extLst>
                <a:ext uri="{FF2B5EF4-FFF2-40B4-BE49-F238E27FC236}">
                  <a16:creationId xmlns:a16="http://schemas.microsoft.com/office/drawing/2014/main" id="{FEF28287-3D78-44FC-8C53-70755EAF6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62">
              <a:extLst>
                <a:ext uri="{FF2B5EF4-FFF2-40B4-BE49-F238E27FC236}">
                  <a16:creationId xmlns:a16="http://schemas.microsoft.com/office/drawing/2014/main" id="{2E8ECBA7-D5B5-48AD-9108-4EB4FB5AA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64">
              <a:extLst>
                <a:ext uri="{FF2B5EF4-FFF2-40B4-BE49-F238E27FC236}">
                  <a16:creationId xmlns:a16="http://schemas.microsoft.com/office/drawing/2014/main" id="{69CDB17F-9370-4BDB-AF7D-0C10664AF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66">
              <a:extLst>
                <a:ext uri="{FF2B5EF4-FFF2-40B4-BE49-F238E27FC236}">
                  <a16:creationId xmlns:a16="http://schemas.microsoft.com/office/drawing/2014/main" id="{65D03FDE-4254-4CCB-ACA1-CCF9ED99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2">
              <a:extLst>
                <a:ext uri="{FF2B5EF4-FFF2-40B4-BE49-F238E27FC236}">
                  <a16:creationId xmlns:a16="http://schemas.microsoft.com/office/drawing/2014/main" id="{406E5C16-E87A-48D6-808A-4E99A9FA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59">
              <a:extLst>
                <a:ext uri="{FF2B5EF4-FFF2-40B4-BE49-F238E27FC236}">
                  <a16:creationId xmlns:a16="http://schemas.microsoft.com/office/drawing/2014/main" id="{DD6696B0-7715-471B-835A-DA4F6E0B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62">
              <a:extLst>
                <a:ext uri="{FF2B5EF4-FFF2-40B4-BE49-F238E27FC236}">
                  <a16:creationId xmlns:a16="http://schemas.microsoft.com/office/drawing/2014/main" id="{7B7BE224-1A69-42AA-9C1C-29ADE08B2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64">
              <a:extLst>
                <a:ext uri="{FF2B5EF4-FFF2-40B4-BE49-F238E27FC236}">
                  <a16:creationId xmlns:a16="http://schemas.microsoft.com/office/drawing/2014/main" id="{F4CBB296-B6FF-43BA-A2F1-471A7D6A3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66">
              <a:extLst>
                <a:ext uri="{FF2B5EF4-FFF2-40B4-BE49-F238E27FC236}">
                  <a16:creationId xmlns:a16="http://schemas.microsoft.com/office/drawing/2014/main" id="{7B9B8F5E-97B1-4CC6-A25F-0406AF9F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2">
              <a:extLst>
                <a:ext uri="{FF2B5EF4-FFF2-40B4-BE49-F238E27FC236}">
                  <a16:creationId xmlns:a16="http://schemas.microsoft.com/office/drawing/2014/main" id="{9EB4DAA2-343C-4239-A2B2-D2412770B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59">
              <a:extLst>
                <a:ext uri="{FF2B5EF4-FFF2-40B4-BE49-F238E27FC236}">
                  <a16:creationId xmlns:a16="http://schemas.microsoft.com/office/drawing/2014/main" id="{8D6B2AAD-8F5E-4D57-B2E6-7DBB7953C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62">
              <a:extLst>
                <a:ext uri="{FF2B5EF4-FFF2-40B4-BE49-F238E27FC236}">
                  <a16:creationId xmlns:a16="http://schemas.microsoft.com/office/drawing/2014/main" id="{9CE95F93-6BC5-4616-9F8D-B941B4B8F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Rectangle 64">
              <a:extLst>
                <a:ext uri="{FF2B5EF4-FFF2-40B4-BE49-F238E27FC236}">
                  <a16:creationId xmlns:a16="http://schemas.microsoft.com/office/drawing/2014/main" id="{A8C3D8DE-DC76-487C-8C2A-7684D5C9E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66">
              <a:extLst>
                <a:ext uri="{FF2B5EF4-FFF2-40B4-BE49-F238E27FC236}">
                  <a16:creationId xmlns:a16="http://schemas.microsoft.com/office/drawing/2014/main" id="{56088CB5-E2A8-49A4-8AB5-6D5463E03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2">
              <a:extLst>
                <a:ext uri="{FF2B5EF4-FFF2-40B4-BE49-F238E27FC236}">
                  <a16:creationId xmlns:a16="http://schemas.microsoft.com/office/drawing/2014/main" id="{372F50F8-8B88-48EF-B21C-B5B26426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59">
              <a:extLst>
                <a:ext uri="{FF2B5EF4-FFF2-40B4-BE49-F238E27FC236}">
                  <a16:creationId xmlns:a16="http://schemas.microsoft.com/office/drawing/2014/main" id="{37008499-DF9A-4230-BE00-35B862316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62">
              <a:extLst>
                <a:ext uri="{FF2B5EF4-FFF2-40B4-BE49-F238E27FC236}">
                  <a16:creationId xmlns:a16="http://schemas.microsoft.com/office/drawing/2014/main" id="{BCEE48F0-E436-451D-A5FE-0D818D1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64">
              <a:extLst>
                <a:ext uri="{FF2B5EF4-FFF2-40B4-BE49-F238E27FC236}">
                  <a16:creationId xmlns:a16="http://schemas.microsoft.com/office/drawing/2014/main" id="{6852656E-1E8F-41F9-900D-8E8CC1B2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66">
              <a:extLst>
                <a:ext uri="{FF2B5EF4-FFF2-40B4-BE49-F238E27FC236}">
                  <a16:creationId xmlns:a16="http://schemas.microsoft.com/office/drawing/2014/main" id="{489DA605-39DD-45FD-9796-12A36B23B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8" name="Marcador de texto 10">
            <a:extLst>
              <a:ext uri="{FF2B5EF4-FFF2-40B4-BE49-F238E27FC236}">
                <a16:creationId xmlns:a16="http://schemas.microsoft.com/office/drawing/2014/main" id="{A2F363F8-1EBA-4742-A614-D55804DF6B74}"/>
              </a:ext>
            </a:extLst>
          </p:cNvPr>
          <p:cNvSpPr txBox="1">
            <a:spLocks/>
          </p:cNvSpPr>
          <p:nvPr/>
        </p:nvSpPr>
        <p:spPr>
          <a:xfrm>
            <a:off x="7531961" y="3842145"/>
            <a:ext cx="2422853" cy="4383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dirty="0"/>
              <a:t>Nivel de estudios</a:t>
            </a:r>
          </a:p>
        </p:txBody>
      </p:sp>
      <p:sp>
        <p:nvSpPr>
          <p:cNvPr id="150" name="Marcador de texto 10">
            <a:extLst>
              <a:ext uri="{FF2B5EF4-FFF2-40B4-BE49-F238E27FC236}">
                <a16:creationId xmlns:a16="http://schemas.microsoft.com/office/drawing/2014/main" id="{D6B07ECD-F942-4F58-9C85-61846381A454}"/>
              </a:ext>
            </a:extLst>
          </p:cNvPr>
          <p:cNvSpPr txBox="1">
            <a:spLocks/>
          </p:cNvSpPr>
          <p:nvPr/>
        </p:nvSpPr>
        <p:spPr>
          <a:xfrm>
            <a:off x="7175155" y="780801"/>
            <a:ext cx="3136464" cy="4352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dirty="0"/>
              <a:t>Unidad o dependencia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4720F44-AA8F-4F61-A8B5-F366A868E32A}"/>
              </a:ext>
            </a:extLst>
          </p:cNvPr>
          <p:cNvSpPr txBox="1"/>
          <p:nvPr/>
        </p:nvSpPr>
        <p:spPr>
          <a:xfrm>
            <a:off x="1016805" y="2609850"/>
            <a:ext cx="34572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Muestra no probabilística o también llamada dirigida,  en función que la investigación está orientada a un grupo específico.</a:t>
            </a:r>
            <a:endParaRPr lang="es-419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C9BBDE-9578-4204-B5E7-F2AA20EAC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512" y="5218195"/>
            <a:ext cx="957661" cy="947890"/>
          </a:xfrm>
          <a:prstGeom prst="rect">
            <a:avLst/>
          </a:prstGeom>
        </p:spPr>
      </p:pic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76D7D8E6-93F9-4DCA-BE39-694EB151A3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933219"/>
              </p:ext>
            </p:extLst>
          </p:nvPr>
        </p:nvGraphicFramePr>
        <p:xfrm>
          <a:off x="6991643" y="1486603"/>
          <a:ext cx="4577039" cy="2267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3" name="Gráfico 42">
            <a:extLst>
              <a:ext uri="{FF2B5EF4-FFF2-40B4-BE49-F238E27FC236}">
                <a16:creationId xmlns:a16="http://schemas.microsoft.com/office/drawing/2014/main" id="{63E0A084-489A-4F19-9906-1565B95B36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190109"/>
              </p:ext>
            </p:extLst>
          </p:nvPr>
        </p:nvGraphicFramePr>
        <p:xfrm>
          <a:off x="6991643" y="4368165"/>
          <a:ext cx="4577038" cy="233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657278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496</Words>
  <Application>Microsoft Office PowerPoint</Application>
  <PresentationFormat>Panorámica</PresentationFormat>
  <Paragraphs>110</Paragraphs>
  <Slides>20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Tema de Office</vt:lpstr>
      <vt:lpstr>1_Tema de Office</vt:lpstr>
      <vt:lpstr>Presentación de PowerPoint</vt:lpstr>
      <vt:lpstr>CONTENIDO</vt:lpstr>
      <vt:lpstr>El Problema</vt:lpstr>
      <vt:lpstr>Objetivos</vt:lpstr>
      <vt:lpstr>Hipótesis</vt:lpstr>
      <vt:lpstr>MARCO TEÓRICO</vt:lpstr>
      <vt:lpstr>Marco Metodológico</vt:lpstr>
      <vt:lpstr>Encuesta</vt:lpstr>
      <vt:lpstr>Resultados</vt:lpstr>
      <vt:lpstr>Indicadores </vt:lpstr>
      <vt:lpstr>Prueba de la hipótesis</vt:lpstr>
      <vt:lpstr>Propuesta</vt:lpstr>
      <vt:lpstr>Sistema de Gestión de Ciberdefensa</vt:lpstr>
      <vt:lpstr>Presentación de PowerPoint</vt:lpstr>
      <vt:lpstr>Presentación de PowerPoint</vt:lpstr>
      <vt:lpstr>Presentación de PowerPoint</vt:lpstr>
      <vt:lpstr>Conclusiones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Walberto Abad</dc:creator>
  <cp:lastModifiedBy>Walberto Abad</cp:lastModifiedBy>
  <cp:revision>31</cp:revision>
  <dcterms:created xsi:type="dcterms:W3CDTF">2020-11-23T18:39:58Z</dcterms:created>
  <dcterms:modified xsi:type="dcterms:W3CDTF">2020-11-25T06:05:44Z</dcterms:modified>
</cp:coreProperties>
</file>