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35"/>
  </p:notesMasterIdLst>
  <p:sldIdLst>
    <p:sldId id="256" r:id="rId2"/>
    <p:sldId id="470" r:id="rId3"/>
    <p:sldId id="461" r:id="rId4"/>
    <p:sldId id="569" r:id="rId5"/>
    <p:sldId id="465" r:id="rId6"/>
    <p:sldId id="571" r:id="rId7"/>
    <p:sldId id="471" r:id="rId8"/>
    <p:sldId id="472" r:id="rId9"/>
    <p:sldId id="352" r:id="rId10"/>
    <p:sldId id="473" r:id="rId11"/>
    <p:sldId id="474" r:id="rId12"/>
    <p:sldId id="493" r:id="rId13"/>
    <p:sldId id="572" r:id="rId14"/>
    <p:sldId id="475" r:id="rId15"/>
    <p:sldId id="484" r:id="rId16"/>
    <p:sldId id="483" r:id="rId17"/>
    <p:sldId id="481" r:id="rId18"/>
    <p:sldId id="485" r:id="rId19"/>
    <p:sldId id="486" r:id="rId20"/>
    <p:sldId id="487" r:id="rId21"/>
    <p:sldId id="574" r:id="rId22"/>
    <p:sldId id="576" r:id="rId23"/>
    <p:sldId id="575" r:id="rId24"/>
    <p:sldId id="573" r:id="rId25"/>
    <p:sldId id="488" r:id="rId26"/>
    <p:sldId id="490" r:id="rId27"/>
    <p:sldId id="491" r:id="rId28"/>
    <p:sldId id="492" r:id="rId29"/>
    <p:sldId id="577" r:id="rId30"/>
    <p:sldId id="578" r:id="rId31"/>
    <p:sldId id="579" r:id="rId32"/>
    <p:sldId id="580" r:id="rId33"/>
    <p:sldId id="567" r:id="rId3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58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4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6DD567-640E-4DBD-A94B-AF9F7DC707CF}" type="doc">
      <dgm:prSet loTypeId="urn:microsoft.com/office/officeart/2005/8/layout/cycle8" loCatId="cycle" qsTypeId="urn:microsoft.com/office/officeart/2005/8/quickstyle/3d2" qsCatId="3D" csTypeId="urn:microsoft.com/office/officeart/2005/8/colors/colorful4" csCatId="colorful" phldr="1"/>
      <dgm:spPr/>
    </dgm:pt>
    <dgm:pt modelId="{C9B25171-0463-447A-9FE5-63AC48B986E2}">
      <dgm:prSet phldrT="[Texto]" custT="1"/>
      <dgm:spPr/>
      <dgm:t>
        <a:bodyPr/>
        <a:lstStyle/>
        <a:p>
          <a:r>
            <a:rPr lang="es-EC" sz="2000" b="1" dirty="0">
              <a:solidFill>
                <a:schemeClr val="tx1"/>
              </a:solidFill>
            </a:rPr>
            <a:t>VARIABLE INDEPENDIENTE:</a:t>
          </a:r>
        </a:p>
        <a:p>
          <a:r>
            <a:rPr lang="es-EC" sz="2000" b="1" dirty="0">
              <a:solidFill>
                <a:schemeClr val="tx1"/>
              </a:solidFill>
            </a:rPr>
            <a:t> LA METODOLOGÍA DEL ENTRENAMIENTO FÍSICO- MILITAR TRADICIONAL</a:t>
          </a:r>
        </a:p>
      </dgm:t>
    </dgm:pt>
    <dgm:pt modelId="{8DDEC761-57F7-428F-BEA4-B18AFEDA9F66}" type="parTrans" cxnId="{B740524F-9E1A-45F2-9BB2-5C4DDB1778C3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D29312DD-6F63-443E-B6CB-15B21015E084}" type="sibTrans" cxnId="{B740524F-9E1A-45F2-9BB2-5C4DDB1778C3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8DEAA346-ECB6-4158-8D58-2434CCEA26ED}">
      <dgm:prSet phldrT="[Texto]" custT="1"/>
      <dgm:spPr/>
      <dgm:t>
        <a:bodyPr/>
        <a:lstStyle/>
        <a:p>
          <a:endParaRPr lang="es-EC" sz="1800" b="1" dirty="0">
            <a:solidFill>
              <a:schemeClr val="tx1"/>
            </a:solidFill>
          </a:endParaRPr>
        </a:p>
        <a:p>
          <a:r>
            <a:rPr lang="es-EC" sz="2000" b="1" dirty="0">
              <a:solidFill>
                <a:schemeClr val="tx1"/>
              </a:solidFill>
            </a:rPr>
            <a:t>VARIABLE DEPENDIENTE: </a:t>
          </a:r>
        </a:p>
        <a:p>
          <a:r>
            <a:rPr lang="es-EC" sz="2000" b="1" dirty="0">
              <a:solidFill>
                <a:schemeClr val="tx1"/>
              </a:solidFill>
            </a:rPr>
            <a:t>CAPACIDAD DE ACCIÓN DEL PERSONAL MILITAR EN LAS OPERACIONES MILITARES</a:t>
          </a:r>
        </a:p>
      </dgm:t>
    </dgm:pt>
    <dgm:pt modelId="{AD73E576-ECF0-4CEF-9FAC-D69414FE5C7E}" type="parTrans" cxnId="{561BC7E3-9DEC-48BC-AE68-DFE8BCF0A890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95BBF486-AFAC-4FF7-B578-E8B8BA328738}" type="sibTrans" cxnId="{561BC7E3-9DEC-48BC-AE68-DFE8BCF0A890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7FE2E9C0-2980-4BA8-B38A-A8E7751E2ED3}">
      <dgm:prSet phldrT="[Texto]" custT="1"/>
      <dgm:spPr/>
      <dgm:t>
        <a:bodyPr/>
        <a:lstStyle/>
        <a:p>
          <a:r>
            <a:rPr lang="es-EC" sz="2000" b="1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¿LA </a:t>
          </a:r>
          <a:r>
            <a:rPr lang="es-EC" sz="2000" b="1" baseline="0" dirty="0">
              <a:solidFill>
                <a:schemeClr val="tx1"/>
              </a:solidFill>
              <a:effectLst/>
            </a:rPr>
            <a:t>APLICACIÓN DE LA METODOLOGÍA DEL  ENTRENAMIENTO FÍSICO-MILITAR TRADICIONAL,  AFECTA LA CAPACIDAD DE ACCIÓN EN LAS OPERACIONES MILITARES ?</a:t>
          </a:r>
          <a:endParaRPr lang="es-EC" sz="2000" b="1" dirty="0">
            <a:solidFill>
              <a:schemeClr val="tx1"/>
            </a:solidFill>
          </a:endParaRPr>
        </a:p>
      </dgm:t>
    </dgm:pt>
    <dgm:pt modelId="{005774DD-DDC2-454D-840C-7E4E7BE52D93}" type="parTrans" cxnId="{0745C5E4-7D74-44D2-9A51-BCDF43306F87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3A5DBCE1-FD9A-44EA-BA5E-3A317573EE40}" type="sibTrans" cxnId="{0745C5E4-7D74-44D2-9A51-BCDF43306F87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0FFA3F8A-047A-4607-ABBA-BD8CE0F89E42}" type="pres">
      <dgm:prSet presAssocID="{106DD567-640E-4DBD-A94B-AF9F7DC707CF}" presName="compositeShape" presStyleCnt="0">
        <dgm:presLayoutVars>
          <dgm:chMax val="7"/>
          <dgm:dir/>
          <dgm:resizeHandles val="exact"/>
        </dgm:presLayoutVars>
      </dgm:prSet>
      <dgm:spPr/>
    </dgm:pt>
    <dgm:pt modelId="{0CDB7C2F-4EDB-42A1-9892-911C9D8D9110}" type="pres">
      <dgm:prSet presAssocID="{106DD567-640E-4DBD-A94B-AF9F7DC707CF}" presName="wedge1" presStyleLbl="node1" presStyleIdx="0" presStyleCnt="3" custScaleX="232486"/>
      <dgm:spPr/>
    </dgm:pt>
    <dgm:pt modelId="{31A3906D-E491-4F86-BCBB-3AB4406CB7B0}" type="pres">
      <dgm:prSet presAssocID="{106DD567-640E-4DBD-A94B-AF9F7DC707CF}" presName="dummy1a" presStyleCnt="0"/>
      <dgm:spPr/>
    </dgm:pt>
    <dgm:pt modelId="{E36D4042-F12F-4F2A-862D-0400B43EE2A0}" type="pres">
      <dgm:prSet presAssocID="{106DD567-640E-4DBD-A94B-AF9F7DC707CF}" presName="dummy1b" presStyleCnt="0"/>
      <dgm:spPr/>
    </dgm:pt>
    <dgm:pt modelId="{23056CCB-4C26-41AF-B880-6ACF82EE2378}" type="pres">
      <dgm:prSet presAssocID="{106DD567-640E-4DBD-A94B-AF9F7DC707C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0EA4F3A-53F0-4AF5-B352-88C806FBA994}" type="pres">
      <dgm:prSet presAssocID="{106DD567-640E-4DBD-A94B-AF9F7DC707CF}" presName="wedge2" presStyleLbl="node1" presStyleIdx="1" presStyleCnt="3" custScaleX="209750" custScaleY="99170" custLinFactNeighborX="-304" custLinFactNeighborY="-2734"/>
      <dgm:spPr/>
    </dgm:pt>
    <dgm:pt modelId="{60E7B715-05D5-4E25-A94B-7FDBA3CBEA08}" type="pres">
      <dgm:prSet presAssocID="{106DD567-640E-4DBD-A94B-AF9F7DC707CF}" presName="dummy2a" presStyleCnt="0"/>
      <dgm:spPr/>
    </dgm:pt>
    <dgm:pt modelId="{9F95A937-AA2C-486E-A058-F090DEE5869F}" type="pres">
      <dgm:prSet presAssocID="{106DD567-640E-4DBD-A94B-AF9F7DC707CF}" presName="dummy2b" presStyleCnt="0"/>
      <dgm:spPr/>
    </dgm:pt>
    <dgm:pt modelId="{05327195-6121-4086-9AE5-467901EB07C9}" type="pres">
      <dgm:prSet presAssocID="{106DD567-640E-4DBD-A94B-AF9F7DC707C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3A1D0A2-1130-4B47-AD62-36E2B0B0A73A}" type="pres">
      <dgm:prSet presAssocID="{106DD567-640E-4DBD-A94B-AF9F7DC707CF}" presName="wedge3" presStyleLbl="node1" presStyleIdx="2" presStyleCnt="3" custScaleX="217723" custLinFactNeighborX="2060" custLinFactNeighborY="-3560"/>
      <dgm:spPr/>
    </dgm:pt>
    <dgm:pt modelId="{0CF3C366-F562-431A-A487-C6F75F31EC6A}" type="pres">
      <dgm:prSet presAssocID="{106DD567-640E-4DBD-A94B-AF9F7DC707CF}" presName="dummy3a" presStyleCnt="0"/>
      <dgm:spPr/>
    </dgm:pt>
    <dgm:pt modelId="{504E9868-E31F-44AF-AD3D-ABF611411B08}" type="pres">
      <dgm:prSet presAssocID="{106DD567-640E-4DBD-A94B-AF9F7DC707CF}" presName="dummy3b" presStyleCnt="0"/>
      <dgm:spPr/>
    </dgm:pt>
    <dgm:pt modelId="{03C91F4E-FD13-400E-8E9D-262C25165E71}" type="pres">
      <dgm:prSet presAssocID="{106DD567-640E-4DBD-A94B-AF9F7DC707C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0E011895-BDA7-4E4C-A219-CA269BCB1B97}" type="pres">
      <dgm:prSet presAssocID="{D29312DD-6F63-443E-B6CB-15B21015E084}" presName="arrowWedge1" presStyleLbl="fgSibTrans2D1" presStyleIdx="0" presStyleCnt="3" custScaleX="223471" custScaleY="115852" custLinFactNeighborX="6866" custLinFactNeighborY="1257"/>
      <dgm:spPr/>
    </dgm:pt>
    <dgm:pt modelId="{EC9F3902-DDBD-4D7F-8E68-73D180C8A3A4}" type="pres">
      <dgm:prSet presAssocID="{95BBF486-AFAC-4FF7-B578-E8B8BA328738}" presName="arrowWedge2" presStyleLbl="fgSibTrans2D1" presStyleIdx="1" presStyleCnt="3" custScaleX="219440" custScaleY="121855" custLinFactNeighborX="-502" custLinFactNeighborY="-2669"/>
      <dgm:spPr/>
    </dgm:pt>
    <dgm:pt modelId="{18E9BBE1-63D8-4421-B9C1-976D665ABD75}" type="pres">
      <dgm:prSet presAssocID="{3A5DBCE1-FD9A-44EA-BA5E-3A317573EE40}" presName="arrowWedge3" presStyleLbl="fgSibTrans2D1" presStyleIdx="2" presStyleCnt="3" custScaleX="216199" custScaleY="114331" custLinFactNeighborX="-1910" custLinFactNeighborY="247"/>
      <dgm:spPr/>
    </dgm:pt>
  </dgm:ptLst>
  <dgm:cxnLst>
    <dgm:cxn modelId="{A8C8340B-98E5-4420-9B2C-617FE591D67B}" type="presOf" srcId="{8DEAA346-ECB6-4158-8D58-2434CCEA26ED}" destId="{40EA4F3A-53F0-4AF5-B352-88C806FBA994}" srcOrd="0" destOrd="0" presId="urn:microsoft.com/office/officeart/2005/8/layout/cycle8"/>
    <dgm:cxn modelId="{B2DB3E21-8FF3-4F21-998F-9F80A9527411}" type="presOf" srcId="{106DD567-640E-4DBD-A94B-AF9F7DC707CF}" destId="{0FFA3F8A-047A-4607-ABBA-BD8CE0F89E42}" srcOrd="0" destOrd="0" presId="urn:microsoft.com/office/officeart/2005/8/layout/cycle8"/>
    <dgm:cxn modelId="{56774A3D-2824-47BC-93E3-F565E0F65C27}" type="presOf" srcId="{C9B25171-0463-447A-9FE5-63AC48B986E2}" destId="{23056CCB-4C26-41AF-B880-6ACF82EE2378}" srcOrd="1" destOrd="0" presId="urn:microsoft.com/office/officeart/2005/8/layout/cycle8"/>
    <dgm:cxn modelId="{422D8448-BA54-4CED-A7F7-9BC541F6EB60}" type="presOf" srcId="{8DEAA346-ECB6-4158-8D58-2434CCEA26ED}" destId="{05327195-6121-4086-9AE5-467901EB07C9}" srcOrd="1" destOrd="0" presId="urn:microsoft.com/office/officeart/2005/8/layout/cycle8"/>
    <dgm:cxn modelId="{B740524F-9E1A-45F2-9BB2-5C4DDB1778C3}" srcId="{106DD567-640E-4DBD-A94B-AF9F7DC707CF}" destId="{C9B25171-0463-447A-9FE5-63AC48B986E2}" srcOrd="0" destOrd="0" parTransId="{8DDEC761-57F7-428F-BEA4-B18AFEDA9F66}" sibTransId="{D29312DD-6F63-443E-B6CB-15B21015E084}"/>
    <dgm:cxn modelId="{F98EA4A8-8FB0-4661-BE23-87A6E958BF02}" type="presOf" srcId="{C9B25171-0463-447A-9FE5-63AC48B986E2}" destId="{0CDB7C2F-4EDB-42A1-9892-911C9D8D9110}" srcOrd="0" destOrd="0" presId="urn:microsoft.com/office/officeart/2005/8/layout/cycle8"/>
    <dgm:cxn modelId="{EEEC43B9-6C3C-4448-9AC6-E954CA4A5EE3}" type="presOf" srcId="{7FE2E9C0-2980-4BA8-B38A-A8E7751E2ED3}" destId="{53A1D0A2-1130-4B47-AD62-36E2B0B0A73A}" srcOrd="0" destOrd="0" presId="urn:microsoft.com/office/officeart/2005/8/layout/cycle8"/>
    <dgm:cxn modelId="{561BC7E3-9DEC-48BC-AE68-DFE8BCF0A890}" srcId="{106DD567-640E-4DBD-A94B-AF9F7DC707CF}" destId="{8DEAA346-ECB6-4158-8D58-2434CCEA26ED}" srcOrd="1" destOrd="0" parTransId="{AD73E576-ECF0-4CEF-9FAC-D69414FE5C7E}" sibTransId="{95BBF486-AFAC-4FF7-B578-E8B8BA328738}"/>
    <dgm:cxn modelId="{0745C5E4-7D74-44D2-9A51-BCDF43306F87}" srcId="{106DD567-640E-4DBD-A94B-AF9F7DC707CF}" destId="{7FE2E9C0-2980-4BA8-B38A-A8E7751E2ED3}" srcOrd="2" destOrd="0" parTransId="{005774DD-DDC2-454D-840C-7E4E7BE52D93}" sibTransId="{3A5DBCE1-FD9A-44EA-BA5E-3A317573EE40}"/>
    <dgm:cxn modelId="{3FFA09E6-AF1A-4FE8-B195-1C0DC90E1C9E}" type="presOf" srcId="{7FE2E9C0-2980-4BA8-B38A-A8E7751E2ED3}" destId="{03C91F4E-FD13-400E-8E9D-262C25165E71}" srcOrd="1" destOrd="0" presId="urn:microsoft.com/office/officeart/2005/8/layout/cycle8"/>
    <dgm:cxn modelId="{D16713ED-B546-4601-BB56-179B7727773A}" type="presParOf" srcId="{0FFA3F8A-047A-4607-ABBA-BD8CE0F89E42}" destId="{0CDB7C2F-4EDB-42A1-9892-911C9D8D9110}" srcOrd="0" destOrd="0" presId="urn:microsoft.com/office/officeart/2005/8/layout/cycle8"/>
    <dgm:cxn modelId="{477B98FC-5C75-410F-BA93-2BBD9BDA46E6}" type="presParOf" srcId="{0FFA3F8A-047A-4607-ABBA-BD8CE0F89E42}" destId="{31A3906D-E491-4F86-BCBB-3AB4406CB7B0}" srcOrd="1" destOrd="0" presId="urn:microsoft.com/office/officeart/2005/8/layout/cycle8"/>
    <dgm:cxn modelId="{36ACB2DD-0963-496A-8197-92B8CEC969CD}" type="presParOf" srcId="{0FFA3F8A-047A-4607-ABBA-BD8CE0F89E42}" destId="{E36D4042-F12F-4F2A-862D-0400B43EE2A0}" srcOrd="2" destOrd="0" presId="urn:microsoft.com/office/officeart/2005/8/layout/cycle8"/>
    <dgm:cxn modelId="{0847CF91-F8E7-4E74-8799-6D6764F0DDAA}" type="presParOf" srcId="{0FFA3F8A-047A-4607-ABBA-BD8CE0F89E42}" destId="{23056CCB-4C26-41AF-B880-6ACF82EE2378}" srcOrd="3" destOrd="0" presId="urn:microsoft.com/office/officeart/2005/8/layout/cycle8"/>
    <dgm:cxn modelId="{A98C416E-3233-46F9-8088-5D2FD1A7DBB9}" type="presParOf" srcId="{0FFA3F8A-047A-4607-ABBA-BD8CE0F89E42}" destId="{40EA4F3A-53F0-4AF5-B352-88C806FBA994}" srcOrd="4" destOrd="0" presId="urn:microsoft.com/office/officeart/2005/8/layout/cycle8"/>
    <dgm:cxn modelId="{053865C0-EEEE-4D0B-855D-22AE66934D56}" type="presParOf" srcId="{0FFA3F8A-047A-4607-ABBA-BD8CE0F89E42}" destId="{60E7B715-05D5-4E25-A94B-7FDBA3CBEA08}" srcOrd="5" destOrd="0" presId="urn:microsoft.com/office/officeart/2005/8/layout/cycle8"/>
    <dgm:cxn modelId="{3D2882D0-D60E-4CF9-A963-43CAD71EFE50}" type="presParOf" srcId="{0FFA3F8A-047A-4607-ABBA-BD8CE0F89E42}" destId="{9F95A937-AA2C-486E-A058-F090DEE5869F}" srcOrd="6" destOrd="0" presId="urn:microsoft.com/office/officeart/2005/8/layout/cycle8"/>
    <dgm:cxn modelId="{E38DD54A-2DBF-46C6-B5B6-94D5222A074E}" type="presParOf" srcId="{0FFA3F8A-047A-4607-ABBA-BD8CE0F89E42}" destId="{05327195-6121-4086-9AE5-467901EB07C9}" srcOrd="7" destOrd="0" presId="urn:microsoft.com/office/officeart/2005/8/layout/cycle8"/>
    <dgm:cxn modelId="{D5DAE97F-4CA4-4B64-AD46-61E2EB15CD4E}" type="presParOf" srcId="{0FFA3F8A-047A-4607-ABBA-BD8CE0F89E42}" destId="{53A1D0A2-1130-4B47-AD62-36E2B0B0A73A}" srcOrd="8" destOrd="0" presId="urn:microsoft.com/office/officeart/2005/8/layout/cycle8"/>
    <dgm:cxn modelId="{FC57B97A-C2CD-4FCC-BEDB-D7F094DF7AF0}" type="presParOf" srcId="{0FFA3F8A-047A-4607-ABBA-BD8CE0F89E42}" destId="{0CF3C366-F562-431A-A487-C6F75F31EC6A}" srcOrd="9" destOrd="0" presId="urn:microsoft.com/office/officeart/2005/8/layout/cycle8"/>
    <dgm:cxn modelId="{4D27B0CC-4A3E-4137-92C6-9F83744D024A}" type="presParOf" srcId="{0FFA3F8A-047A-4607-ABBA-BD8CE0F89E42}" destId="{504E9868-E31F-44AF-AD3D-ABF611411B08}" srcOrd="10" destOrd="0" presId="urn:microsoft.com/office/officeart/2005/8/layout/cycle8"/>
    <dgm:cxn modelId="{A326ADE9-777E-438C-9D1D-6F478E61FA68}" type="presParOf" srcId="{0FFA3F8A-047A-4607-ABBA-BD8CE0F89E42}" destId="{03C91F4E-FD13-400E-8E9D-262C25165E71}" srcOrd="11" destOrd="0" presId="urn:microsoft.com/office/officeart/2005/8/layout/cycle8"/>
    <dgm:cxn modelId="{54350E1B-1A69-440E-91F4-E6A8BC49E06F}" type="presParOf" srcId="{0FFA3F8A-047A-4607-ABBA-BD8CE0F89E42}" destId="{0E011895-BDA7-4E4C-A219-CA269BCB1B97}" srcOrd="12" destOrd="0" presId="urn:microsoft.com/office/officeart/2005/8/layout/cycle8"/>
    <dgm:cxn modelId="{F506C522-E5B2-4FC7-82B5-B916052D1DA7}" type="presParOf" srcId="{0FFA3F8A-047A-4607-ABBA-BD8CE0F89E42}" destId="{EC9F3902-DDBD-4D7F-8E68-73D180C8A3A4}" srcOrd="13" destOrd="0" presId="urn:microsoft.com/office/officeart/2005/8/layout/cycle8"/>
    <dgm:cxn modelId="{0E8F0950-2162-4972-A2B7-6A080675AC6E}" type="presParOf" srcId="{0FFA3F8A-047A-4607-ABBA-BD8CE0F89E42}" destId="{18E9BBE1-63D8-4421-B9C1-976D665ABD7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B48FFF-DBDC-4C1E-AF6B-0A0A27E841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BO"/>
        </a:p>
      </dgm:t>
    </dgm:pt>
    <dgm:pt modelId="{E40ECEF0-F58D-422A-B250-7A4481E77537}">
      <dgm:prSet phldrT="[Text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BO" sz="1800" b="1" dirty="0"/>
            <a:t>MÉTODO DE INVESTIGACIÓN </a:t>
          </a:r>
        </a:p>
      </dgm:t>
    </dgm:pt>
    <dgm:pt modelId="{F6BD8FC3-EA31-4E92-A690-2DBAD409F16E}" type="parTrans" cxnId="{8F87B1E1-E301-4A83-9219-06A0884B681D}">
      <dgm:prSet/>
      <dgm:spPr/>
      <dgm:t>
        <a:bodyPr/>
        <a:lstStyle/>
        <a:p>
          <a:endParaRPr lang="es-BO" b="1"/>
        </a:p>
      </dgm:t>
    </dgm:pt>
    <dgm:pt modelId="{D5993E8B-D0A1-456C-AE18-D0735E90916C}" type="sibTrans" cxnId="{8F87B1E1-E301-4A83-9219-06A0884B681D}">
      <dgm:prSet/>
      <dgm:spPr/>
      <dgm:t>
        <a:bodyPr/>
        <a:lstStyle/>
        <a:p>
          <a:endParaRPr lang="es-BO" b="1"/>
        </a:p>
      </dgm:t>
    </dgm:pt>
    <dgm:pt modelId="{E059C754-DABB-467D-8AE7-D9BA9844A0FB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BO" sz="1600" b="1" dirty="0">
              <a:latin typeface="Arial" panose="020B0604020202020204" pitchFamily="34" charset="0"/>
              <a:cs typeface="Arial" panose="020B0604020202020204" pitchFamily="34" charset="0"/>
            </a:rPr>
            <a:t>INDUCTIVO.</a:t>
          </a:r>
        </a:p>
      </dgm:t>
    </dgm:pt>
    <dgm:pt modelId="{3C83FFAE-1A9A-481E-9BAF-CC6FB56C3AA1}" type="parTrans" cxnId="{CF7F218D-5849-4B34-A5DD-C4D57E7A44D6}">
      <dgm:prSet/>
      <dgm:spPr/>
      <dgm:t>
        <a:bodyPr/>
        <a:lstStyle/>
        <a:p>
          <a:endParaRPr lang="es-BO" b="1"/>
        </a:p>
      </dgm:t>
    </dgm:pt>
    <dgm:pt modelId="{2344B2E3-EBF7-4CF6-B7E7-2F154FF2F9B7}" type="sibTrans" cxnId="{CF7F218D-5849-4B34-A5DD-C4D57E7A44D6}">
      <dgm:prSet/>
      <dgm:spPr/>
      <dgm:t>
        <a:bodyPr/>
        <a:lstStyle/>
        <a:p>
          <a:endParaRPr lang="es-BO" b="1"/>
        </a:p>
      </dgm:t>
    </dgm:pt>
    <dgm:pt modelId="{A1442A5C-EA88-4CA3-B617-5A714641D116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BO" sz="1800" b="1" dirty="0"/>
            <a:t> TÉCNICAS </a:t>
          </a:r>
        </a:p>
      </dgm:t>
    </dgm:pt>
    <dgm:pt modelId="{F9CB69FD-A58A-4DD1-9FC2-C48C5B58293F}" type="parTrans" cxnId="{AC11A76C-8C20-4B3D-9DAA-E3D3CF0733A8}">
      <dgm:prSet/>
      <dgm:spPr/>
      <dgm:t>
        <a:bodyPr/>
        <a:lstStyle/>
        <a:p>
          <a:endParaRPr lang="es-BO" b="1"/>
        </a:p>
      </dgm:t>
    </dgm:pt>
    <dgm:pt modelId="{8E03CA06-E82F-4179-A064-B646DA42E607}" type="sibTrans" cxnId="{AC11A76C-8C20-4B3D-9DAA-E3D3CF0733A8}">
      <dgm:prSet/>
      <dgm:spPr/>
      <dgm:t>
        <a:bodyPr/>
        <a:lstStyle/>
        <a:p>
          <a:endParaRPr lang="es-BO" b="1"/>
        </a:p>
      </dgm:t>
    </dgm:pt>
    <dgm:pt modelId="{9038D668-B484-4C1F-9CD4-99308897C3A3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BO" sz="1600" b="1" dirty="0">
              <a:latin typeface="Arial" panose="020B0604020202020204" pitchFamily="34" charset="0"/>
              <a:cs typeface="Arial" panose="020B0604020202020204" pitchFamily="34" charset="0"/>
            </a:rPr>
            <a:t>FICHAJE</a:t>
          </a:r>
        </a:p>
      </dgm:t>
    </dgm:pt>
    <dgm:pt modelId="{AE46BEB4-B2FC-4B4B-98F8-2E22A83B3383}" type="parTrans" cxnId="{004BB682-972B-4975-A227-3CB93BEF7A44}">
      <dgm:prSet/>
      <dgm:spPr/>
      <dgm:t>
        <a:bodyPr/>
        <a:lstStyle/>
        <a:p>
          <a:endParaRPr lang="es-BO" b="1"/>
        </a:p>
      </dgm:t>
    </dgm:pt>
    <dgm:pt modelId="{8E6D8DB9-B4DE-488D-900E-33D2D90C1F6A}" type="sibTrans" cxnId="{004BB682-972B-4975-A227-3CB93BEF7A44}">
      <dgm:prSet/>
      <dgm:spPr/>
      <dgm:t>
        <a:bodyPr/>
        <a:lstStyle/>
        <a:p>
          <a:endParaRPr lang="es-BO" b="1"/>
        </a:p>
      </dgm:t>
    </dgm:pt>
    <dgm:pt modelId="{6C4DDBCA-4686-40A4-927B-1F1C36A860E9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BO" sz="1800" b="1" dirty="0"/>
            <a:t>INSTRUMENTOS  </a:t>
          </a:r>
        </a:p>
      </dgm:t>
    </dgm:pt>
    <dgm:pt modelId="{3FD184AE-BB1B-4E06-A086-DA9EFAF56E97}" type="parTrans" cxnId="{966BFE54-0289-464C-B71A-EE8490ED891A}">
      <dgm:prSet/>
      <dgm:spPr/>
      <dgm:t>
        <a:bodyPr/>
        <a:lstStyle/>
        <a:p>
          <a:endParaRPr lang="es-BO" b="1"/>
        </a:p>
      </dgm:t>
    </dgm:pt>
    <dgm:pt modelId="{411473ED-3D50-4B82-886F-DF9AFB4E3AEC}" type="sibTrans" cxnId="{966BFE54-0289-464C-B71A-EE8490ED891A}">
      <dgm:prSet/>
      <dgm:spPr/>
      <dgm:t>
        <a:bodyPr/>
        <a:lstStyle/>
        <a:p>
          <a:endParaRPr lang="es-BO" b="1"/>
        </a:p>
      </dgm:t>
    </dgm:pt>
    <dgm:pt modelId="{1AF84F9C-9AF5-46FE-8AE0-7FD5CE8CAB23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BO" sz="1600" b="1" dirty="0">
              <a:latin typeface="Arial" panose="020B0604020202020204" pitchFamily="34" charset="0"/>
              <a:cs typeface="Arial" panose="020B0604020202020204" pitchFamily="34" charset="0"/>
            </a:rPr>
            <a:t>MATRIZ METODOLÓGICA</a:t>
          </a:r>
        </a:p>
      </dgm:t>
    </dgm:pt>
    <dgm:pt modelId="{497FBA14-7005-43E0-9E07-C9BD3B83053C}" type="parTrans" cxnId="{5207F26F-2581-4B8B-AE2A-EE86CCF88035}">
      <dgm:prSet/>
      <dgm:spPr/>
      <dgm:t>
        <a:bodyPr/>
        <a:lstStyle/>
        <a:p>
          <a:endParaRPr lang="es-BO" b="1"/>
        </a:p>
      </dgm:t>
    </dgm:pt>
    <dgm:pt modelId="{62275C06-29B4-438E-9B1B-193B416C5DBA}" type="sibTrans" cxnId="{5207F26F-2581-4B8B-AE2A-EE86CCF88035}">
      <dgm:prSet/>
      <dgm:spPr/>
      <dgm:t>
        <a:bodyPr/>
        <a:lstStyle/>
        <a:p>
          <a:endParaRPr lang="es-BO" b="1"/>
        </a:p>
      </dgm:t>
    </dgm:pt>
    <dgm:pt modelId="{1F0AD8ED-C4F0-4A22-B635-08E817CBDB10}">
      <dgm:prSet phldrT="[Texto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BO" sz="1800" b="1" dirty="0"/>
            <a:t>TÉCNICA  DE ANÁLISIS DE DATOS </a:t>
          </a:r>
        </a:p>
      </dgm:t>
    </dgm:pt>
    <dgm:pt modelId="{A5316BC7-D4D8-45C6-819B-B448262B43C9}" type="parTrans" cxnId="{9344FC50-02CD-408D-9C7E-3172EE1F792D}">
      <dgm:prSet/>
      <dgm:spPr/>
      <dgm:t>
        <a:bodyPr/>
        <a:lstStyle/>
        <a:p>
          <a:endParaRPr lang="es-BO" b="1"/>
        </a:p>
      </dgm:t>
    </dgm:pt>
    <dgm:pt modelId="{15119E99-A1C2-4834-BB34-480C993B831F}" type="sibTrans" cxnId="{9344FC50-02CD-408D-9C7E-3172EE1F792D}">
      <dgm:prSet/>
      <dgm:spPr/>
      <dgm:t>
        <a:bodyPr/>
        <a:lstStyle/>
        <a:p>
          <a:endParaRPr lang="es-BO" b="1"/>
        </a:p>
      </dgm:t>
    </dgm:pt>
    <dgm:pt modelId="{8CEE6775-D5B8-4851-8463-6198B3052650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BO" sz="1600" b="1" dirty="0">
              <a:latin typeface="Arial" panose="020B0604020202020204" pitchFamily="34" charset="0"/>
              <a:cs typeface="Arial" panose="020B0604020202020204" pitchFamily="34" charset="0"/>
            </a:rPr>
            <a:t>TÉCNICA DE  ANÁLISIS CUANTITATIVO (TABULACIÓN DE DATOS).</a:t>
          </a:r>
        </a:p>
      </dgm:t>
    </dgm:pt>
    <dgm:pt modelId="{3B765279-0926-4B95-BD38-3E2ED0D7BAD6}" type="parTrans" cxnId="{6742D6CE-F305-4CA7-ACDD-50EF13E16AFC}">
      <dgm:prSet/>
      <dgm:spPr/>
      <dgm:t>
        <a:bodyPr/>
        <a:lstStyle/>
        <a:p>
          <a:endParaRPr lang="es-BO" b="1"/>
        </a:p>
      </dgm:t>
    </dgm:pt>
    <dgm:pt modelId="{6BFE1833-FCEB-4082-8C83-BFC0D2EFFAE2}" type="sibTrans" cxnId="{6742D6CE-F305-4CA7-ACDD-50EF13E16AFC}">
      <dgm:prSet/>
      <dgm:spPr/>
      <dgm:t>
        <a:bodyPr/>
        <a:lstStyle/>
        <a:p>
          <a:endParaRPr lang="es-BO" b="1"/>
        </a:p>
      </dgm:t>
    </dgm:pt>
    <dgm:pt modelId="{80CA66C9-F042-4673-A6F8-416974CDC249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BO" sz="1600" b="1" dirty="0">
              <a:latin typeface="Arial" panose="020B0604020202020204" pitchFamily="34" charset="0"/>
              <a:cs typeface="Arial" panose="020B0604020202020204" pitchFamily="34" charset="0"/>
            </a:rPr>
            <a:t>TÉCNICA DE ANÁLISIS CUALITATIVO (ANÁLISIS DE CONTENIDO).</a:t>
          </a:r>
        </a:p>
      </dgm:t>
    </dgm:pt>
    <dgm:pt modelId="{1FCCA245-CF32-4CCB-8F5C-122992481765}" type="parTrans" cxnId="{81B81E73-B50F-42EA-A690-6B861949B84B}">
      <dgm:prSet/>
      <dgm:spPr/>
      <dgm:t>
        <a:bodyPr/>
        <a:lstStyle/>
        <a:p>
          <a:endParaRPr lang="es-ES"/>
        </a:p>
      </dgm:t>
    </dgm:pt>
    <dgm:pt modelId="{D5E3142D-0B49-435D-A942-7414A55B49B2}" type="sibTrans" cxnId="{81B81E73-B50F-42EA-A690-6B861949B84B}">
      <dgm:prSet/>
      <dgm:spPr/>
      <dgm:t>
        <a:bodyPr/>
        <a:lstStyle/>
        <a:p>
          <a:endParaRPr lang="es-ES"/>
        </a:p>
      </dgm:t>
    </dgm:pt>
    <dgm:pt modelId="{1E1D2B72-2372-4684-B198-81644591B64A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BO" sz="1600" b="1" dirty="0">
              <a:latin typeface="Arial" panose="020B0604020202020204" pitchFamily="34" charset="0"/>
              <a:cs typeface="Arial" panose="020B0604020202020204" pitchFamily="34" charset="0"/>
            </a:rPr>
            <a:t>ENCUESTAS</a:t>
          </a:r>
        </a:p>
      </dgm:t>
    </dgm:pt>
    <dgm:pt modelId="{D1F88256-28A9-490F-89B5-4B6D9CF9B526}" type="parTrans" cxnId="{5E019A28-8DAA-415E-B7A1-21EBD8A890BC}">
      <dgm:prSet/>
      <dgm:spPr/>
      <dgm:t>
        <a:bodyPr/>
        <a:lstStyle/>
        <a:p>
          <a:endParaRPr lang="es-EC"/>
        </a:p>
      </dgm:t>
    </dgm:pt>
    <dgm:pt modelId="{EB90CA55-2370-4CF0-ACB0-98D5F77F6B20}" type="sibTrans" cxnId="{5E019A28-8DAA-415E-B7A1-21EBD8A890BC}">
      <dgm:prSet/>
      <dgm:spPr/>
      <dgm:t>
        <a:bodyPr/>
        <a:lstStyle/>
        <a:p>
          <a:endParaRPr lang="es-EC"/>
        </a:p>
      </dgm:t>
    </dgm:pt>
    <dgm:pt modelId="{0272DF50-658D-4B88-A90B-9598A1062F29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BO" sz="1600" b="1" dirty="0">
              <a:latin typeface="Arial" panose="020B0604020202020204" pitchFamily="34" charset="0"/>
              <a:cs typeface="Arial" panose="020B0604020202020204" pitchFamily="34" charset="0"/>
            </a:rPr>
            <a:t>TEST</a:t>
          </a:r>
        </a:p>
      </dgm:t>
    </dgm:pt>
    <dgm:pt modelId="{E57A66CD-4F3A-4B33-8A37-10B85965789F}" type="parTrans" cxnId="{6ED8A303-FF17-4CFE-807F-E10EDD55F9B7}">
      <dgm:prSet/>
      <dgm:spPr/>
      <dgm:t>
        <a:bodyPr/>
        <a:lstStyle/>
        <a:p>
          <a:endParaRPr lang="es-EC"/>
        </a:p>
      </dgm:t>
    </dgm:pt>
    <dgm:pt modelId="{BB50680B-D3E8-4D3B-B8B4-D99A713C618E}" type="sibTrans" cxnId="{6ED8A303-FF17-4CFE-807F-E10EDD55F9B7}">
      <dgm:prSet/>
      <dgm:spPr/>
      <dgm:t>
        <a:bodyPr/>
        <a:lstStyle/>
        <a:p>
          <a:endParaRPr lang="es-EC"/>
        </a:p>
      </dgm:t>
    </dgm:pt>
    <dgm:pt modelId="{7BD871A3-25D5-48CD-B755-28F0ED90AC5A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BO" sz="1600" b="1" dirty="0">
              <a:latin typeface="Arial" panose="020B0604020202020204" pitchFamily="34" charset="0"/>
              <a:cs typeface="Arial" panose="020B0604020202020204" pitchFamily="34" charset="0"/>
            </a:rPr>
            <a:t>ANÁLISIS DOCUMENTAL Y BIBLIOGRÁFICO</a:t>
          </a:r>
        </a:p>
      </dgm:t>
    </dgm:pt>
    <dgm:pt modelId="{C5384937-6B8D-4E8F-AFC8-C4E03F944C2E}" type="parTrans" cxnId="{92311249-5DE0-4D4A-BD48-EB8DBD18395F}">
      <dgm:prSet/>
      <dgm:spPr/>
      <dgm:t>
        <a:bodyPr/>
        <a:lstStyle/>
        <a:p>
          <a:endParaRPr lang="es-EC"/>
        </a:p>
      </dgm:t>
    </dgm:pt>
    <dgm:pt modelId="{740152A3-E0C9-4345-A4CD-E32880D28A3F}" type="sibTrans" cxnId="{92311249-5DE0-4D4A-BD48-EB8DBD18395F}">
      <dgm:prSet/>
      <dgm:spPr/>
      <dgm:t>
        <a:bodyPr/>
        <a:lstStyle/>
        <a:p>
          <a:endParaRPr lang="es-EC"/>
        </a:p>
      </dgm:t>
    </dgm:pt>
    <dgm:pt modelId="{75904457-0603-4817-837D-0EF9A9DC5906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BO" sz="1600" b="1" dirty="0">
              <a:latin typeface="Arial" panose="020B0604020202020204" pitchFamily="34" charset="0"/>
              <a:cs typeface="Arial" panose="020B0604020202020204" pitchFamily="34" charset="0"/>
            </a:rPr>
            <a:t>CUESTIONARIO DE ENCUESTAS</a:t>
          </a:r>
        </a:p>
      </dgm:t>
    </dgm:pt>
    <dgm:pt modelId="{D7AEC958-F0B4-4EB9-A37F-142616B30039}" type="parTrans" cxnId="{1EE91A32-DE94-434A-BB5F-73E1CF2CF9D6}">
      <dgm:prSet/>
      <dgm:spPr/>
      <dgm:t>
        <a:bodyPr/>
        <a:lstStyle/>
        <a:p>
          <a:endParaRPr lang="es-EC"/>
        </a:p>
      </dgm:t>
    </dgm:pt>
    <dgm:pt modelId="{06AF4C2B-8410-4E75-B559-3237D64D1685}" type="sibTrans" cxnId="{1EE91A32-DE94-434A-BB5F-73E1CF2CF9D6}">
      <dgm:prSet/>
      <dgm:spPr/>
      <dgm:t>
        <a:bodyPr/>
        <a:lstStyle/>
        <a:p>
          <a:endParaRPr lang="es-EC"/>
        </a:p>
      </dgm:t>
    </dgm:pt>
    <dgm:pt modelId="{0C33A2EA-D737-4399-BEB9-60EC6CB683AB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BO" sz="1600" b="1" dirty="0">
              <a:latin typeface="Arial" panose="020B0604020202020204" pitchFamily="34" charset="0"/>
              <a:cs typeface="Arial" panose="020B0604020202020204" pitchFamily="34" charset="0"/>
            </a:rPr>
            <a:t>TEST FÍSICOS – TEST MÉDICOS</a:t>
          </a:r>
        </a:p>
      </dgm:t>
    </dgm:pt>
    <dgm:pt modelId="{5DC9D284-34E1-4617-B0D3-CF2E7AEA110F}" type="parTrans" cxnId="{E4CA7799-A86F-4012-9984-816BDAA00628}">
      <dgm:prSet/>
      <dgm:spPr/>
      <dgm:t>
        <a:bodyPr/>
        <a:lstStyle/>
        <a:p>
          <a:endParaRPr lang="es-EC"/>
        </a:p>
      </dgm:t>
    </dgm:pt>
    <dgm:pt modelId="{B1F61ED4-9505-4181-86E6-63174CFBBE11}" type="sibTrans" cxnId="{E4CA7799-A86F-4012-9984-816BDAA00628}">
      <dgm:prSet/>
      <dgm:spPr/>
      <dgm:t>
        <a:bodyPr/>
        <a:lstStyle/>
        <a:p>
          <a:endParaRPr lang="es-EC"/>
        </a:p>
      </dgm:t>
    </dgm:pt>
    <dgm:pt modelId="{D810059A-61EB-49A5-9F6E-DDEFE7BB9EE2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BO" sz="1600" b="1" dirty="0">
              <a:latin typeface="Arial" panose="020B0604020202020204" pitchFamily="34" charset="0"/>
              <a:cs typeface="Arial" panose="020B0604020202020204" pitchFamily="34" charset="0"/>
            </a:rPr>
            <a:t>ANÁLISIS DE INFORMACIÓN</a:t>
          </a:r>
        </a:p>
      </dgm:t>
    </dgm:pt>
    <dgm:pt modelId="{F82D0247-94E0-427F-AD2F-C3864CEF474F}" type="parTrans" cxnId="{23F0E8A1-4B95-44FB-84B7-9E9692C4E85A}">
      <dgm:prSet/>
      <dgm:spPr/>
      <dgm:t>
        <a:bodyPr/>
        <a:lstStyle/>
        <a:p>
          <a:endParaRPr lang="es-EC"/>
        </a:p>
      </dgm:t>
    </dgm:pt>
    <dgm:pt modelId="{8B9577A2-2D7F-48C9-A36E-3DA0201F4C49}" type="sibTrans" cxnId="{23F0E8A1-4B95-44FB-84B7-9E9692C4E85A}">
      <dgm:prSet/>
      <dgm:spPr/>
      <dgm:t>
        <a:bodyPr/>
        <a:lstStyle/>
        <a:p>
          <a:endParaRPr lang="es-EC"/>
        </a:p>
      </dgm:t>
    </dgm:pt>
    <dgm:pt modelId="{F3D672AA-FCDF-4FC5-B339-3D4FD16DF072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BO" sz="1600" b="1" dirty="0">
              <a:latin typeface="Arial" panose="020B0604020202020204" pitchFamily="34" charset="0"/>
              <a:cs typeface="Arial" panose="020B0604020202020204" pitchFamily="34" charset="0"/>
            </a:rPr>
            <a:t>DEDUCTIVO</a:t>
          </a:r>
        </a:p>
      </dgm:t>
    </dgm:pt>
    <dgm:pt modelId="{61179BE4-B1D0-4E6B-AA4B-B2ACA4D4D19B}" type="parTrans" cxnId="{F0F3BFAE-707D-4E2A-834D-2396A5CBB46D}">
      <dgm:prSet/>
      <dgm:spPr/>
      <dgm:t>
        <a:bodyPr/>
        <a:lstStyle/>
        <a:p>
          <a:endParaRPr lang="es-EC"/>
        </a:p>
      </dgm:t>
    </dgm:pt>
    <dgm:pt modelId="{52207E4B-F0D1-4D03-B575-042B677E5C15}" type="sibTrans" cxnId="{F0F3BFAE-707D-4E2A-834D-2396A5CBB46D}">
      <dgm:prSet/>
      <dgm:spPr/>
      <dgm:t>
        <a:bodyPr/>
        <a:lstStyle/>
        <a:p>
          <a:endParaRPr lang="es-EC"/>
        </a:p>
      </dgm:t>
    </dgm:pt>
    <dgm:pt modelId="{56AA24E5-765C-4B81-8A53-CB6AA758F339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endParaRPr lang="es-BO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1E53CD-C138-4AD0-96B4-987310F7DFCA}" type="parTrans" cxnId="{2C3709E4-F2CD-455B-9652-AAAEBF0359B9}">
      <dgm:prSet/>
      <dgm:spPr/>
      <dgm:t>
        <a:bodyPr/>
        <a:lstStyle/>
        <a:p>
          <a:endParaRPr lang="es-ES"/>
        </a:p>
      </dgm:t>
    </dgm:pt>
    <dgm:pt modelId="{78329072-5209-4D30-9C2B-11FBABE5F6C5}" type="sibTrans" cxnId="{2C3709E4-F2CD-455B-9652-AAAEBF0359B9}">
      <dgm:prSet/>
      <dgm:spPr/>
      <dgm:t>
        <a:bodyPr/>
        <a:lstStyle/>
        <a:p>
          <a:endParaRPr lang="es-ES"/>
        </a:p>
      </dgm:t>
    </dgm:pt>
    <dgm:pt modelId="{5F4A821A-4986-4171-874C-EEC5FA7CD4F7}" type="pres">
      <dgm:prSet presAssocID="{F1B48FFF-DBDC-4C1E-AF6B-0A0A27E84180}" presName="Name0" presStyleCnt="0">
        <dgm:presLayoutVars>
          <dgm:dir/>
          <dgm:animLvl val="lvl"/>
          <dgm:resizeHandles val="exact"/>
        </dgm:presLayoutVars>
      </dgm:prSet>
      <dgm:spPr/>
    </dgm:pt>
    <dgm:pt modelId="{5F31ED67-13C0-48C1-833F-3DC985635D12}" type="pres">
      <dgm:prSet presAssocID="{E40ECEF0-F58D-422A-B250-7A4481E77537}" presName="linNode" presStyleCnt="0"/>
      <dgm:spPr/>
    </dgm:pt>
    <dgm:pt modelId="{A1542299-3B68-40D3-9AB3-EB92FC72D8B4}" type="pres">
      <dgm:prSet presAssocID="{E40ECEF0-F58D-422A-B250-7A4481E77537}" presName="parentText" presStyleLbl="node1" presStyleIdx="0" presStyleCnt="4" custScaleX="64000" custScaleY="93221" custLinFactNeighborY="2619">
        <dgm:presLayoutVars>
          <dgm:chMax val="1"/>
          <dgm:bulletEnabled val="1"/>
        </dgm:presLayoutVars>
      </dgm:prSet>
      <dgm:spPr/>
    </dgm:pt>
    <dgm:pt modelId="{766FC692-50FA-4308-B79A-B2D89BC0C3EB}" type="pres">
      <dgm:prSet presAssocID="{E40ECEF0-F58D-422A-B250-7A4481E77537}" presName="descendantText" presStyleLbl="alignAccFollowNode1" presStyleIdx="0" presStyleCnt="4" custScaleX="101261" custScaleY="113869" custLinFactNeighborX="-978" custLinFactNeighborY="565">
        <dgm:presLayoutVars>
          <dgm:bulletEnabled val="1"/>
        </dgm:presLayoutVars>
      </dgm:prSet>
      <dgm:spPr/>
    </dgm:pt>
    <dgm:pt modelId="{3C9B64A5-72A3-4E5B-8FEE-37273E2F7DE3}" type="pres">
      <dgm:prSet presAssocID="{D5993E8B-D0A1-456C-AE18-D0735E90916C}" presName="sp" presStyleCnt="0"/>
      <dgm:spPr/>
    </dgm:pt>
    <dgm:pt modelId="{836ECAB6-C114-427F-94B2-E974389EF02A}" type="pres">
      <dgm:prSet presAssocID="{A1442A5C-EA88-4CA3-B617-5A714641D116}" presName="linNode" presStyleCnt="0"/>
      <dgm:spPr/>
    </dgm:pt>
    <dgm:pt modelId="{98963F5D-0D56-4611-98AF-C49AF03C0E88}" type="pres">
      <dgm:prSet presAssocID="{A1442A5C-EA88-4CA3-B617-5A714641D116}" presName="parentText" presStyleLbl="node1" presStyleIdx="1" presStyleCnt="4" custScaleX="64000" custScaleY="81193" custLinFactNeighborX="-210" custLinFactNeighborY="2679">
        <dgm:presLayoutVars>
          <dgm:chMax val="1"/>
          <dgm:bulletEnabled val="1"/>
        </dgm:presLayoutVars>
      </dgm:prSet>
      <dgm:spPr/>
    </dgm:pt>
    <dgm:pt modelId="{A0666406-FC75-49E9-BA37-71141C57E9B2}" type="pres">
      <dgm:prSet presAssocID="{A1442A5C-EA88-4CA3-B617-5A714641D116}" presName="descendantText" presStyleLbl="alignAccFollowNode1" presStyleIdx="1" presStyleCnt="4" custLinFactNeighborY="6287">
        <dgm:presLayoutVars>
          <dgm:bulletEnabled val="1"/>
        </dgm:presLayoutVars>
      </dgm:prSet>
      <dgm:spPr/>
    </dgm:pt>
    <dgm:pt modelId="{D2CE8EF8-188F-4D49-B3C9-668494C1FA3E}" type="pres">
      <dgm:prSet presAssocID="{8E03CA06-E82F-4179-A064-B646DA42E607}" presName="sp" presStyleCnt="0"/>
      <dgm:spPr/>
    </dgm:pt>
    <dgm:pt modelId="{F7EF0429-09B6-4949-8739-63F0567934A0}" type="pres">
      <dgm:prSet presAssocID="{6C4DDBCA-4686-40A4-927B-1F1C36A860E9}" presName="linNode" presStyleCnt="0"/>
      <dgm:spPr/>
    </dgm:pt>
    <dgm:pt modelId="{D55A38D8-B5CD-491B-BE12-8D524E60A1DB}" type="pres">
      <dgm:prSet presAssocID="{6C4DDBCA-4686-40A4-927B-1F1C36A860E9}" presName="parentText" presStyleLbl="node1" presStyleIdx="2" presStyleCnt="4" custScaleX="64000" custScaleY="86305" custLinFactNeighborX="420" custLinFactNeighborY="1827">
        <dgm:presLayoutVars>
          <dgm:chMax val="1"/>
          <dgm:bulletEnabled val="1"/>
        </dgm:presLayoutVars>
      </dgm:prSet>
      <dgm:spPr/>
    </dgm:pt>
    <dgm:pt modelId="{AADBA7BB-D3DF-4823-8C4B-11AA2DC6FA91}" type="pres">
      <dgm:prSet presAssocID="{6C4DDBCA-4686-40A4-927B-1F1C36A860E9}" presName="descendantText" presStyleLbl="alignAccFollowNode1" presStyleIdx="2" presStyleCnt="4">
        <dgm:presLayoutVars>
          <dgm:bulletEnabled val="1"/>
        </dgm:presLayoutVars>
      </dgm:prSet>
      <dgm:spPr/>
    </dgm:pt>
    <dgm:pt modelId="{9B485A03-7F7E-4C00-84B1-AD100372C3BF}" type="pres">
      <dgm:prSet presAssocID="{411473ED-3D50-4B82-886F-DF9AFB4E3AEC}" presName="sp" presStyleCnt="0"/>
      <dgm:spPr/>
    </dgm:pt>
    <dgm:pt modelId="{7B4FB3EA-36C4-4F7A-A077-37F2635BCE45}" type="pres">
      <dgm:prSet presAssocID="{1F0AD8ED-C4F0-4A22-B635-08E817CBDB10}" presName="linNode" presStyleCnt="0"/>
      <dgm:spPr/>
    </dgm:pt>
    <dgm:pt modelId="{7659E970-C91C-4636-BA8E-D4431983D08A}" type="pres">
      <dgm:prSet presAssocID="{1F0AD8ED-C4F0-4A22-B635-08E817CBDB10}" presName="parentText" presStyleLbl="node1" presStyleIdx="3" presStyleCnt="4" custScaleX="64000" custScaleY="79639" custLinFactNeighborX="-191" custLinFactNeighborY="208">
        <dgm:presLayoutVars>
          <dgm:chMax val="1"/>
          <dgm:bulletEnabled val="1"/>
        </dgm:presLayoutVars>
      </dgm:prSet>
      <dgm:spPr/>
    </dgm:pt>
    <dgm:pt modelId="{CB37B859-7E1C-44CF-BE17-C527E5C3335C}" type="pres">
      <dgm:prSet presAssocID="{1F0AD8ED-C4F0-4A22-B635-08E817CBDB10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6ED8A303-FF17-4CFE-807F-E10EDD55F9B7}" srcId="{A1442A5C-EA88-4CA3-B617-5A714641D116}" destId="{0272DF50-658D-4B88-A90B-9598A1062F29}" srcOrd="2" destOrd="0" parTransId="{E57A66CD-4F3A-4B33-8A37-10B85965789F}" sibTransId="{BB50680B-D3E8-4D3B-B8B4-D99A713C618E}"/>
    <dgm:cxn modelId="{98555711-036A-4DD8-B396-71E3900BED5F}" type="presOf" srcId="{D810059A-61EB-49A5-9F6E-DDEFE7BB9EE2}" destId="{AADBA7BB-D3DF-4823-8C4B-11AA2DC6FA91}" srcOrd="0" destOrd="4" presId="urn:microsoft.com/office/officeart/2005/8/layout/vList5"/>
    <dgm:cxn modelId="{B3327220-A8F0-440E-A4D6-EAD7DA5BC207}" type="presOf" srcId="{80CA66C9-F042-4673-A6F8-416974CDC249}" destId="{CB37B859-7E1C-44CF-BE17-C527E5C3335C}" srcOrd="0" destOrd="1" presId="urn:microsoft.com/office/officeart/2005/8/layout/vList5"/>
    <dgm:cxn modelId="{5E019A28-8DAA-415E-B7A1-21EBD8A890BC}" srcId="{A1442A5C-EA88-4CA3-B617-5A714641D116}" destId="{1E1D2B72-2372-4684-B198-81644591B64A}" srcOrd="1" destOrd="0" parTransId="{D1F88256-28A9-490F-89B5-4B6D9CF9B526}" sibTransId="{EB90CA55-2370-4CF0-ACB0-98D5F77F6B20}"/>
    <dgm:cxn modelId="{3784DB2B-4BB6-4954-BFA5-E92FC95164AE}" type="presOf" srcId="{A1442A5C-EA88-4CA3-B617-5A714641D116}" destId="{98963F5D-0D56-4611-98AF-C49AF03C0E88}" srcOrd="0" destOrd="0" presId="urn:microsoft.com/office/officeart/2005/8/layout/vList5"/>
    <dgm:cxn modelId="{C9F59B2D-D8E6-4611-B634-AF2EE50B0770}" type="presOf" srcId="{E059C754-DABB-467D-8AE7-D9BA9844A0FB}" destId="{766FC692-50FA-4308-B79A-B2D89BC0C3EB}" srcOrd="0" destOrd="1" presId="urn:microsoft.com/office/officeart/2005/8/layout/vList5"/>
    <dgm:cxn modelId="{1EE91A32-DE94-434A-BB5F-73E1CF2CF9D6}" srcId="{6C4DDBCA-4686-40A4-927B-1F1C36A860E9}" destId="{75904457-0603-4817-837D-0EF9A9DC5906}" srcOrd="2" destOrd="0" parTransId="{D7AEC958-F0B4-4EB9-A37F-142616B30039}" sibTransId="{06AF4C2B-8410-4E75-B559-3237D64D1685}"/>
    <dgm:cxn modelId="{9E235A3E-4113-4F99-8C99-DFCF0935A003}" type="presOf" srcId="{F3D672AA-FCDF-4FC5-B339-3D4FD16DF072}" destId="{766FC692-50FA-4308-B79A-B2D89BC0C3EB}" srcOrd="0" destOrd="0" presId="urn:microsoft.com/office/officeart/2005/8/layout/vList5"/>
    <dgm:cxn modelId="{BC299A5E-6A0F-40F2-A460-3149ED5C1972}" type="presOf" srcId="{1F0AD8ED-C4F0-4A22-B635-08E817CBDB10}" destId="{7659E970-C91C-4636-BA8E-D4431983D08A}" srcOrd="0" destOrd="0" presId="urn:microsoft.com/office/officeart/2005/8/layout/vList5"/>
    <dgm:cxn modelId="{DE8C8761-AA09-405B-9629-FFC1CC1EDD01}" type="presOf" srcId="{1AF84F9C-9AF5-46FE-8AE0-7FD5CE8CAB23}" destId="{AADBA7BB-D3DF-4823-8C4B-11AA2DC6FA91}" srcOrd="0" destOrd="1" presId="urn:microsoft.com/office/officeart/2005/8/layout/vList5"/>
    <dgm:cxn modelId="{B57D1F44-B94D-49A5-9BE2-1FF511AEF729}" type="presOf" srcId="{6C4DDBCA-4686-40A4-927B-1F1C36A860E9}" destId="{D55A38D8-B5CD-491B-BE12-8D524E60A1DB}" srcOrd="0" destOrd="0" presId="urn:microsoft.com/office/officeart/2005/8/layout/vList5"/>
    <dgm:cxn modelId="{92311249-5DE0-4D4A-BD48-EB8DBD18395F}" srcId="{A1442A5C-EA88-4CA3-B617-5A714641D116}" destId="{7BD871A3-25D5-48CD-B755-28F0ED90AC5A}" srcOrd="3" destOrd="0" parTransId="{C5384937-6B8D-4E8F-AFC8-C4E03F944C2E}" sibTransId="{740152A3-E0C9-4345-A4CD-E32880D28A3F}"/>
    <dgm:cxn modelId="{AC11A76C-8C20-4B3D-9DAA-E3D3CF0733A8}" srcId="{F1B48FFF-DBDC-4C1E-AF6B-0A0A27E84180}" destId="{A1442A5C-EA88-4CA3-B617-5A714641D116}" srcOrd="1" destOrd="0" parTransId="{F9CB69FD-A58A-4DD1-9FC2-C48C5B58293F}" sibTransId="{8E03CA06-E82F-4179-A064-B646DA42E607}"/>
    <dgm:cxn modelId="{A7A4C86D-7230-4207-B8DD-819C81A0AA3B}" type="presOf" srcId="{8CEE6775-D5B8-4851-8463-6198B3052650}" destId="{CB37B859-7E1C-44CF-BE17-C527E5C3335C}" srcOrd="0" destOrd="0" presId="urn:microsoft.com/office/officeart/2005/8/layout/vList5"/>
    <dgm:cxn modelId="{5207F26F-2581-4B8B-AE2A-EE86CCF88035}" srcId="{6C4DDBCA-4686-40A4-927B-1F1C36A860E9}" destId="{1AF84F9C-9AF5-46FE-8AE0-7FD5CE8CAB23}" srcOrd="1" destOrd="0" parTransId="{497FBA14-7005-43E0-9E07-C9BD3B83053C}" sibTransId="{62275C06-29B4-438E-9B1B-193B416C5DBA}"/>
    <dgm:cxn modelId="{9344FC50-02CD-408D-9C7E-3172EE1F792D}" srcId="{F1B48FFF-DBDC-4C1E-AF6B-0A0A27E84180}" destId="{1F0AD8ED-C4F0-4A22-B635-08E817CBDB10}" srcOrd="3" destOrd="0" parTransId="{A5316BC7-D4D8-45C6-819B-B448262B43C9}" sibTransId="{15119E99-A1C2-4834-BB34-480C993B831F}"/>
    <dgm:cxn modelId="{1EAA1B71-2C92-4354-A3AA-CF8A1BC9110F}" type="presOf" srcId="{0272DF50-658D-4B88-A90B-9598A1062F29}" destId="{A0666406-FC75-49E9-BA37-71141C57E9B2}" srcOrd="0" destOrd="2" presId="urn:microsoft.com/office/officeart/2005/8/layout/vList5"/>
    <dgm:cxn modelId="{A8EF0772-A818-46C3-B5A4-D60561424DDB}" type="presOf" srcId="{75904457-0603-4817-837D-0EF9A9DC5906}" destId="{AADBA7BB-D3DF-4823-8C4B-11AA2DC6FA91}" srcOrd="0" destOrd="2" presId="urn:microsoft.com/office/officeart/2005/8/layout/vList5"/>
    <dgm:cxn modelId="{81B81E73-B50F-42EA-A690-6B861949B84B}" srcId="{1F0AD8ED-C4F0-4A22-B635-08E817CBDB10}" destId="{80CA66C9-F042-4673-A6F8-416974CDC249}" srcOrd="1" destOrd="0" parTransId="{1FCCA245-CF32-4CCB-8F5C-122992481765}" sibTransId="{D5E3142D-0B49-435D-A942-7414A55B49B2}"/>
    <dgm:cxn modelId="{966BFE54-0289-464C-B71A-EE8490ED891A}" srcId="{F1B48FFF-DBDC-4C1E-AF6B-0A0A27E84180}" destId="{6C4DDBCA-4686-40A4-927B-1F1C36A860E9}" srcOrd="2" destOrd="0" parTransId="{3FD184AE-BB1B-4E06-A086-DA9EFAF56E97}" sibTransId="{411473ED-3D50-4B82-886F-DF9AFB4E3AEC}"/>
    <dgm:cxn modelId="{004BB682-972B-4975-A227-3CB93BEF7A44}" srcId="{A1442A5C-EA88-4CA3-B617-5A714641D116}" destId="{9038D668-B484-4C1F-9CD4-99308897C3A3}" srcOrd="0" destOrd="0" parTransId="{AE46BEB4-B2FC-4B4B-98F8-2E22A83B3383}" sibTransId="{8E6D8DB9-B4DE-488D-900E-33D2D90C1F6A}"/>
    <dgm:cxn modelId="{CF7F218D-5849-4B34-A5DD-C4D57E7A44D6}" srcId="{E40ECEF0-F58D-422A-B250-7A4481E77537}" destId="{E059C754-DABB-467D-8AE7-D9BA9844A0FB}" srcOrd="1" destOrd="0" parTransId="{3C83FFAE-1A9A-481E-9BAF-CC6FB56C3AA1}" sibTransId="{2344B2E3-EBF7-4CF6-B7E7-2F154FF2F9B7}"/>
    <dgm:cxn modelId="{589DB48D-B8DC-406E-BA11-3629C2557F2C}" type="presOf" srcId="{9038D668-B484-4C1F-9CD4-99308897C3A3}" destId="{A0666406-FC75-49E9-BA37-71141C57E9B2}" srcOrd="0" destOrd="0" presId="urn:microsoft.com/office/officeart/2005/8/layout/vList5"/>
    <dgm:cxn modelId="{52B6CF91-24F9-4FAF-A4AC-E52ED26FCFD1}" type="presOf" srcId="{1E1D2B72-2372-4684-B198-81644591B64A}" destId="{A0666406-FC75-49E9-BA37-71141C57E9B2}" srcOrd="0" destOrd="1" presId="urn:microsoft.com/office/officeart/2005/8/layout/vList5"/>
    <dgm:cxn modelId="{E4CA7799-A86F-4012-9984-816BDAA00628}" srcId="{6C4DDBCA-4686-40A4-927B-1F1C36A860E9}" destId="{0C33A2EA-D737-4399-BEB9-60EC6CB683AB}" srcOrd="3" destOrd="0" parTransId="{5DC9D284-34E1-4617-B0D3-CF2E7AEA110F}" sibTransId="{B1F61ED4-9505-4181-86E6-63174CFBBE11}"/>
    <dgm:cxn modelId="{23F0E8A1-4B95-44FB-84B7-9E9692C4E85A}" srcId="{6C4DDBCA-4686-40A4-927B-1F1C36A860E9}" destId="{D810059A-61EB-49A5-9F6E-DDEFE7BB9EE2}" srcOrd="4" destOrd="0" parTransId="{F82D0247-94E0-427F-AD2F-C3864CEF474F}" sibTransId="{8B9577A2-2D7F-48C9-A36E-3DA0201F4C49}"/>
    <dgm:cxn modelId="{7EF633A9-C44C-4671-B513-DB66BD7D7AF4}" type="presOf" srcId="{E40ECEF0-F58D-422A-B250-7A4481E77537}" destId="{A1542299-3B68-40D3-9AB3-EB92FC72D8B4}" srcOrd="0" destOrd="0" presId="urn:microsoft.com/office/officeart/2005/8/layout/vList5"/>
    <dgm:cxn modelId="{F0F3BFAE-707D-4E2A-834D-2396A5CBB46D}" srcId="{E40ECEF0-F58D-422A-B250-7A4481E77537}" destId="{F3D672AA-FCDF-4FC5-B339-3D4FD16DF072}" srcOrd="0" destOrd="0" parTransId="{61179BE4-B1D0-4E6B-AA4B-B2ACA4D4D19B}" sibTransId="{52207E4B-F0D1-4D03-B575-042B677E5C15}"/>
    <dgm:cxn modelId="{006831C1-2713-4B4F-8FFA-398E8CA5D4D5}" type="presOf" srcId="{0C33A2EA-D737-4399-BEB9-60EC6CB683AB}" destId="{AADBA7BB-D3DF-4823-8C4B-11AA2DC6FA91}" srcOrd="0" destOrd="3" presId="urn:microsoft.com/office/officeart/2005/8/layout/vList5"/>
    <dgm:cxn modelId="{6742D6CE-F305-4CA7-ACDD-50EF13E16AFC}" srcId="{1F0AD8ED-C4F0-4A22-B635-08E817CBDB10}" destId="{8CEE6775-D5B8-4851-8463-6198B3052650}" srcOrd="0" destOrd="0" parTransId="{3B765279-0926-4B95-BD38-3E2ED0D7BAD6}" sibTransId="{6BFE1833-FCEB-4082-8C83-BFC0D2EFFAE2}"/>
    <dgm:cxn modelId="{8F87B1E1-E301-4A83-9219-06A0884B681D}" srcId="{F1B48FFF-DBDC-4C1E-AF6B-0A0A27E84180}" destId="{E40ECEF0-F58D-422A-B250-7A4481E77537}" srcOrd="0" destOrd="0" parTransId="{F6BD8FC3-EA31-4E92-A690-2DBAD409F16E}" sibTransId="{D5993E8B-D0A1-456C-AE18-D0735E90916C}"/>
    <dgm:cxn modelId="{2C3709E4-F2CD-455B-9652-AAAEBF0359B9}" srcId="{6C4DDBCA-4686-40A4-927B-1F1C36A860E9}" destId="{56AA24E5-765C-4B81-8A53-CB6AA758F339}" srcOrd="0" destOrd="0" parTransId="{A01E53CD-C138-4AD0-96B4-987310F7DFCA}" sibTransId="{78329072-5209-4D30-9C2B-11FBABE5F6C5}"/>
    <dgm:cxn modelId="{323675F0-3755-4C93-894B-1AF914A53C9B}" type="presOf" srcId="{56AA24E5-765C-4B81-8A53-CB6AA758F339}" destId="{AADBA7BB-D3DF-4823-8C4B-11AA2DC6FA91}" srcOrd="0" destOrd="0" presId="urn:microsoft.com/office/officeart/2005/8/layout/vList5"/>
    <dgm:cxn modelId="{D7DCCDF2-C780-4429-BAA6-512410263813}" type="presOf" srcId="{F1B48FFF-DBDC-4C1E-AF6B-0A0A27E84180}" destId="{5F4A821A-4986-4171-874C-EEC5FA7CD4F7}" srcOrd="0" destOrd="0" presId="urn:microsoft.com/office/officeart/2005/8/layout/vList5"/>
    <dgm:cxn modelId="{55E8D4FF-9E88-4CF2-94AD-C23E4D87888E}" type="presOf" srcId="{7BD871A3-25D5-48CD-B755-28F0ED90AC5A}" destId="{A0666406-FC75-49E9-BA37-71141C57E9B2}" srcOrd="0" destOrd="3" presId="urn:microsoft.com/office/officeart/2005/8/layout/vList5"/>
    <dgm:cxn modelId="{BF9E787F-2748-46A9-B298-E5E315159597}" type="presParOf" srcId="{5F4A821A-4986-4171-874C-EEC5FA7CD4F7}" destId="{5F31ED67-13C0-48C1-833F-3DC985635D12}" srcOrd="0" destOrd="0" presId="urn:microsoft.com/office/officeart/2005/8/layout/vList5"/>
    <dgm:cxn modelId="{6B1FA042-5F24-414F-9AD3-99917186841D}" type="presParOf" srcId="{5F31ED67-13C0-48C1-833F-3DC985635D12}" destId="{A1542299-3B68-40D3-9AB3-EB92FC72D8B4}" srcOrd="0" destOrd="0" presId="urn:microsoft.com/office/officeart/2005/8/layout/vList5"/>
    <dgm:cxn modelId="{29020E0A-0172-4ED1-A765-F19A42ECB798}" type="presParOf" srcId="{5F31ED67-13C0-48C1-833F-3DC985635D12}" destId="{766FC692-50FA-4308-B79A-B2D89BC0C3EB}" srcOrd="1" destOrd="0" presId="urn:microsoft.com/office/officeart/2005/8/layout/vList5"/>
    <dgm:cxn modelId="{14D54C1D-BD84-4725-9E66-35AA2D0FB2E8}" type="presParOf" srcId="{5F4A821A-4986-4171-874C-EEC5FA7CD4F7}" destId="{3C9B64A5-72A3-4E5B-8FEE-37273E2F7DE3}" srcOrd="1" destOrd="0" presId="urn:microsoft.com/office/officeart/2005/8/layout/vList5"/>
    <dgm:cxn modelId="{E238F575-CCC0-4F07-AFAB-131DC230B56B}" type="presParOf" srcId="{5F4A821A-4986-4171-874C-EEC5FA7CD4F7}" destId="{836ECAB6-C114-427F-94B2-E974389EF02A}" srcOrd="2" destOrd="0" presId="urn:microsoft.com/office/officeart/2005/8/layout/vList5"/>
    <dgm:cxn modelId="{1B2BDD87-46C4-4544-AFE8-83A7342FCD0E}" type="presParOf" srcId="{836ECAB6-C114-427F-94B2-E974389EF02A}" destId="{98963F5D-0D56-4611-98AF-C49AF03C0E88}" srcOrd="0" destOrd="0" presId="urn:microsoft.com/office/officeart/2005/8/layout/vList5"/>
    <dgm:cxn modelId="{20B3656E-EDA8-4C05-9BAC-9CC40943C762}" type="presParOf" srcId="{836ECAB6-C114-427F-94B2-E974389EF02A}" destId="{A0666406-FC75-49E9-BA37-71141C57E9B2}" srcOrd="1" destOrd="0" presId="urn:microsoft.com/office/officeart/2005/8/layout/vList5"/>
    <dgm:cxn modelId="{1872B081-3180-4055-9AF3-B379C1476E21}" type="presParOf" srcId="{5F4A821A-4986-4171-874C-EEC5FA7CD4F7}" destId="{D2CE8EF8-188F-4D49-B3C9-668494C1FA3E}" srcOrd="3" destOrd="0" presId="urn:microsoft.com/office/officeart/2005/8/layout/vList5"/>
    <dgm:cxn modelId="{03F56012-05AE-433A-AD86-91BD010B4BEA}" type="presParOf" srcId="{5F4A821A-4986-4171-874C-EEC5FA7CD4F7}" destId="{F7EF0429-09B6-4949-8739-63F0567934A0}" srcOrd="4" destOrd="0" presId="urn:microsoft.com/office/officeart/2005/8/layout/vList5"/>
    <dgm:cxn modelId="{8559F247-B234-4256-AC84-08E0A98E9DF7}" type="presParOf" srcId="{F7EF0429-09B6-4949-8739-63F0567934A0}" destId="{D55A38D8-B5CD-491B-BE12-8D524E60A1DB}" srcOrd="0" destOrd="0" presId="urn:microsoft.com/office/officeart/2005/8/layout/vList5"/>
    <dgm:cxn modelId="{4118C21C-42A3-4FB3-963D-372C1A1D25A4}" type="presParOf" srcId="{F7EF0429-09B6-4949-8739-63F0567934A0}" destId="{AADBA7BB-D3DF-4823-8C4B-11AA2DC6FA91}" srcOrd="1" destOrd="0" presId="urn:microsoft.com/office/officeart/2005/8/layout/vList5"/>
    <dgm:cxn modelId="{E9C06CE5-ED2E-4219-BE1B-8A6BF9B6C54D}" type="presParOf" srcId="{5F4A821A-4986-4171-874C-EEC5FA7CD4F7}" destId="{9B485A03-7F7E-4C00-84B1-AD100372C3BF}" srcOrd="5" destOrd="0" presId="urn:microsoft.com/office/officeart/2005/8/layout/vList5"/>
    <dgm:cxn modelId="{778BA176-7AE4-46A4-8EE2-E6DA97AD88D6}" type="presParOf" srcId="{5F4A821A-4986-4171-874C-EEC5FA7CD4F7}" destId="{7B4FB3EA-36C4-4F7A-A077-37F2635BCE45}" srcOrd="6" destOrd="0" presId="urn:microsoft.com/office/officeart/2005/8/layout/vList5"/>
    <dgm:cxn modelId="{8A9E7FE6-F8A6-4702-83A0-7367960806C0}" type="presParOf" srcId="{7B4FB3EA-36C4-4F7A-A077-37F2635BCE45}" destId="{7659E970-C91C-4636-BA8E-D4431983D08A}" srcOrd="0" destOrd="0" presId="urn:microsoft.com/office/officeart/2005/8/layout/vList5"/>
    <dgm:cxn modelId="{45B9C088-41DF-4A5C-90EE-DC355B3F4D05}" type="presParOf" srcId="{7B4FB3EA-36C4-4F7A-A077-37F2635BCE45}" destId="{CB37B859-7E1C-44CF-BE17-C527E5C3335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2B5806-B26A-47E2-B622-6C6267856F3E}" type="doc">
      <dgm:prSet loTypeId="urn:microsoft.com/office/officeart/2005/8/layout/matrix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4625EB53-F16A-4065-A488-6D7ED2B63922}">
      <dgm:prSet phldrT="[Texto]"/>
      <dgm:spPr/>
      <dgm:t>
        <a:bodyPr/>
        <a:lstStyle/>
        <a:p>
          <a:r>
            <a:rPr lang="es-EC" dirty="0"/>
            <a:t>ANALIZAR LA PLANIFICACIÓN, EVALUACIÓN Y CONTROL DEL ENTRENAMIENTO FÍSICO MILITAR APLICADO POR EL COMANDO DE OPERACIONES TERRESTRES (C.O.T)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3267122-3370-4486-9BE1-C5E1E0425529}" type="parTrans" cxnId="{D087921D-5FA6-4EC0-99F3-20B717BFB3B0}">
      <dgm:prSet/>
      <dgm:spPr/>
      <dgm:t>
        <a:bodyPr/>
        <a:lstStyle/>
        <a:p>
          <a:endParaRPr lang="es-EC" dirty="0"/>
        </a:p>
      </dgm:t>
    </dgm:pt>
    <dgm:pt modelId="{3E4D24BB-9FEB-47F8-87C1-4C091E194AE3}" type="sibTrans" cxnId="{D087921D-5FA6-4EC0-99F3-20B717BFB3B0}">
      <dgm:prSet/>
      <dgm:spPr/>
      <dgm:t>
        <a:bodyPr/>
        <a:lstStyle/>
        <a:p>
          <a:endParaRPr lang="es-EC" dirty="0"/>
        </a:p>
      </dgm:t>
    </dgm:pt>
    <dgm:pt modelId="{410D362D-843A-439A-A430-FDFF3DEC3176}">
      <dgm:prSet phldrT="[Texto]" custT="1"/>
      <dgm:spPr/>
      <dgm:t>
        <a:bodyPr/>
        <a:lstStyle/>
        <a:p>
          <a:r>
            <a:rPr lang="es-ES" sz="1800" dirty="0"/>
            <a:t>Nos basamos en la aplicación metodológica del entrenamiento físico, propuesta por T. Bompa, E. Romero, en lo referente al plan escrito, plan de carga, plan gráfico.</a:t>
          </a:r>
          <a:endParaRPr lang="es-EC" sz="1800" dirty="0"/>
        </a:p>
      </dgm:t>
    </dgm:pt>
    <dgm:pt modelId="{C46E876C-5576-4D69-A24D-FF5957FB48C4}" type="parTrans" cxnId="{C1FDF20D-0588-4675-97A3-FAB03CD64DDC}">
      <dgm:prSet/>
      <dgm:spPr/>
      <dgm:t>
        <a:bodyPr/>
        <a:lstStyle/>
        <a:p>
          <a:endParaRPr lang="es-EC" dirty="0"/>
        </a:p>
      </dgm:t>
    </dgm:pt>
    <dgm:pt modelId="{27571745-86A0-4832-B2B1-03BF2D676CEE}" type="sibTrans" cxnId="{C1FDF20D-0588-4675-97A3-FAB03CD64DDC}">
      <dgm:prSet/>
      <dgm:spPr/>
      <dgm:t>
        <a:bodyPr/>
        <a:lstStyle/>
        <a:p>
          <a:endParaRPr lang="es-EC" dirty="0"/>
        </a:p>
      </dgm:t>
    </dgm:pt>
    <dgm:pt modelId="{068C57DE-F580-49F1-9D07-663F2C257C61}">
      <dgm:prSet phldrT="[Texto]" custT="1"/>
      <dgm:spPr/>
      <dgm:t>
        <a:bodyPr/>
        <a:lstStyle/>
        <a:p>
          <a:r>
            <a:rPr lang="es-EC" sz="1800" dirty="0"/>
            <a:t>Se analizó el Plan de Gestión Operacional; La Directiva FT-COT-SUBCMDO-2020-002-R; Reglamentos de Cultura Física de las FF.AA, y de la Fuerza Terrestre.</a:t>
          </a:r>
        </a:p>
      </dgm:t>
    </dgm:pt>
    <dgm:pt modelId="{2AA2EE3B-E74B-4D3C-BA84-B6A41F3AB3B3}" type="parTrans" cxnId="{AF879CE6-9232-4F25-BC53-F429854F159B}">
      <dgm:prSet/>
      <dgm:spPr/>
      <dgm:t>
        <a:bodyPr/>
        <a:lstStyle/>
        <a:p>
          <a:endParaRPr lang="es-EC" dirty="0"/>
        </a:p>
      </dgm:t>
    </dgm:pt>
    <dgm:pt modelId="{C87C08A3-7C51-4169-91BF-9A157E88A473}" type="sibTrans" cxnId="{AF879CE6-9232-4F25-BC53-F429854F159B}">
      <dgm:prSet/>
      <dgm:spPr/>
      <dgm:t>
        <a:bodyPr/>
        <a:lstStyle/>
        <a:p>
          <a:endParaRPr lang="es-EC" dirty="0"/>
        </a:p>
      </dgm:t>
    </dgm:pt>
    <dgm:pt modelId="{C9628BE7-58ED-4E3D-8552-B33146E5ED69}">
      <dgm:prSet phldrT="[Texto]" custT="1"/>
      <dgm:spPr/>
      <dgm:t>
        <a:bodyPr/>
        <a:lstStyle/>
        <a:p>
          <a:r>
            <a:rPr lang="es-ES" sz="1800" dirty="0"/>
            <a:t>Se aplicó la matriz metodológica, en el campo de la planificación, ejecución y control del entrenamiento físico militar</a:t>
          </a:r>
        </a:p>
        <a:p>
          <a:endParaRPr lang="es-EC" sz="1800" dirty="0"/>
        </a:p>
      </dgm:t>
    </dgm:pt>
    <dgm:pt modelId="{9230E1DF-4BB2-4F45-B99A-F19EA8863D26}" type="parTrans" cxnId="{8B368173-A035-4F85-91A3-CD45801BC547}">
      <dgm:prSet/>
      <dgm:spPr/>
      <dgm:t>
        <a:bodyPr/>
        <a:lstStyle/>
        <a:p>
          <a:endParaRPr lang="es-EC" dirty="0"/>
        </a:p>
      </dgm:t>
    </dgm:pt>
    <dgm:pt modelId="{28820CEB-0EB8-4E24-A989-11E4CE884BCD}" type="sibTrans" cxnId="{8B368173-A035-4F85-91A3-CD45801BC547}">
      <dgm:prSet/>
      <dgm:spPr/>
      <dgm:t>
        <a:bodyPr/>
        <a:lstStyle/>
        <a:p>
          <a:endParaRPr lang="es-EC" dirty="0"/>
        </a:p>
      </dgm:t>
    </dgm:pt>
    <dgm:pt modelId="{D0D1607F-DE40-4C67-AFA6-CACD41D617FC}">
      <dgm:prSet custT="1"/>
      <dgm:spPr/>
      <dgm:t>
        <a:bodyPr/>
        <a:lstStyle/>
        <a:p>
          <a:r>
            <a:rPr lang="es-EC" sz="1800" dirty="0"/>
            <a:t>Resultados:</a:t>
          </a:r>
        </a:p>
        <a:p>
          <a:r>
            <a:rPr lang="es-EC" sz="1800" dirty="0"/>
            <a:t>En la evaluación se alcanzo la nota de 09/20; se determinó que en el año 2020 el COT a través de la Sección de Cultura Física, entregó lineamientos y directrices muy generales, para la planificación, ejecución y control del entrenamiento físico militar a las unidades militares de la Fuerza Terrestre.</a:t>
          </a:r>
          <a:endParaRPr lang="es-ES" sz="1800" dirty="0"/>
        </a:p>
      </dgm:t>
    </dgm:pt>
    <dgm:pt modelId="{6C3AD651-555A-44DB-889D-0D19FFB3D8D7}" type="parTrans" cxnId="{64BED86C-C057-45B4-A01D-0BA536148B0B}">
      <dgm:prSet/>
      <dgm:spPr/>
      <dgm:t>
        <a:bodyPr/>
        <a:lstStyle/>
        <a:p>
          <a:endParaRPr lang="es-ES"/>
        </a:p>
      </dgm:t>
    </dgm:pt>
    <dgm:pt modelId="{0D499516-FF31-4DA2-B805-630B416F8F36}" type="sibTrans" cxnId="{64BED86C-C057-45B4-A01D-0BA536148B0B}">
      <dgm:prSet/>
      <dgm:spPr/>
      <dgm:t>
        <a:bodyPr/>
        <a:lstStyle/>
        <a:p>
          <a:endParaRPr lang="es-ES"/>
        </a:p>
      </dgm:t>
    </dgm:pt>
    <dgm:pt modelId="{C21ECE95-E894-44AC-971F-E011D8F1F5DA}" type="pres">
      <dgm:prSet presAssocID="{5D2B5806-B26A-47E2-B622-6C6267856F3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59B2F08-366F-452C-9DE0-8DBDAD7ADF13}" type="pres">
      <dgm:prSet presAssocID="{5D2B5806-B26A-47E2-B622-6C6267856F3E}" presName="matrix" presStyleCnt="0"/>
      <dgm:spPr/>
    </dgm:pt>
    <dgm:pt modelId="{165263B7-355F-40EF-B965-BF32D28ADC1F}" type="pres">
      <dgm:prSet presAssocID="{5D2B5806-B26A-47E2-B622-6C6267856F3E}" presName="tile1" presStyleLbl="node1" presStyleIdx="0" presStyleCnt="4" custLinFactNeighborY="-4656"/>
      <dgm:spPr/>
    </dgm:pt>
    <dgm:pt modelId="{00A14D95-E6CB-4A21-BAA7-A370A0A32B9B}" type="pres">
      <dgm:prSet presAssocID="{5D2B5806-B26A-47E2-B622-6C6267856F3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88FF1F1-0ACB-47A9-A081-50F5057613FE}" type="pres">
      <dgm:prSet presAssocID="{5D2B5806-B26A-47E2-B622-6C6267856F3E}" presName="tile2" presStyleLbl="node1" presStyleIdx="1" presStyleCnt="4" custLinFactNeighborX="0"/>
      <dgm:spPr/>
    </dgm:pt>
    <dgm:pt modelId="{42D79FA1-7F80-49AB-A4C4-F6D410F5F2DB}" type="pres">
      <dgm:prSet presAssocID="{5D2B5806-B26A-47E2-B622-6C6267856F3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54D3618-0F9D-4A60-ACFF-A57AFEC5E393}" type="pres">
      <dgm:prSet presAssocID="{5D2B5806-B26A-47E2-B622-6C6267856F3E}" presName="tile3" presStyleLbl="node1" presStyleIdx="2" presStyleCnt="4"/>
      <dgm:spPr/>
    </dgm:pt>
    <dgm:pt modelId="{700D93DB-E6A8-43E1-9E66-FFA4C91D2AD5}" type="pres">
      <dgm:prSet presAssocID="{5D2B5806-B26A-47E2-B622-6C6267856F3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52A3723-3F6A-43A5-BC4A-429B2EC466D7}" type="pres">
      <dgm:prSet presAssocID="{5D2B5806-B26A-47E2-B622-6C6267856F3E}" presName="tile4" presStyleLbl="node1" presStyleIdx="3" presStyleCnt="4"/>
      <dgm:spPr/>
    </dgm:pt>
    <dgm:pt modelId="{E7FA5825-35AB-4A56-BA2A-E58B62011BFD}" type="pres">
      <dgm:prSet presAssocID="{5D2B5806-B26A-47E2-B622-6C6267856F3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C7E767F-84A3-49FC-93D6-496F26015BB8}" type="pres">
      <dgm:prSet presAssocID="{5D2B5806-B26A-47E2-B622-6C6267856F3E}" presName="centerTile" presStyleLbl="fgShp" presStyleIdx="0" presStyleCnt="1" custScaleX="137179" custScaleY="124592">
        <dgm:presLayoutVars>
          <dgm:chMax val="0"/>
          <dgm:chPref val="0"/>
        </dgm:presLayoutVars>
      </dgm:prSet>
      <dgm:spPr/>
    </dgm:pt>
  </dgm:ptLst>
  <dgm:cxnLst>
    <dgm:cxn modelId="{C1FDF20D-0588-4675-97A3-FAB03CD64DDC}" srcId="{4625EB53-F16A-4065-A488-6D7ED2B63922}" destId="{410D362D-843A-439A-A430-FDFF3DEC3176}" srcOrd="0" destOrd="0" parTransId="{C46E876C-5576-4D69-A24D-FF5957FB48C4}" sibTransId="{27571745-86A0-4832-B2B1-03BF2D676CEE}"/>
    <dgm:cxn modelId="{77F6501A-2637-4B40-9039-4E303CA0B56E}" type="presOf" srcId="{410D362D-843A-439A-A430-FDFF3DEC3176}" destId="{00A14D95-E6CB-4A21-BAA7-A370A0A32B9B}" srcOrd="1" destOrd="0" presId="urn:microsoft.com/office/officeart/2005/8/layout/matrix1"/>
    <dgm:cxn modelId="{D087921D-5FA6-4EC0-99F3-20B717BFB3B0}" srcId="{5D2B5806-B26A-47E2-B622-6C6267856F3E}" destId="{4625EB53-F16A-4065-A488-6D7ED2B63922}" srcOrd="0" destOrd="0" parTransId="{E3267122-3370-4486-9BE1-C5E1E0425529}" sibTransId="{3E4D24BB-9FEB-47F8-87C1-4C091E194AE3}"/>
    <dgm:cxn modelId="{A840F561-5B67-4AE8-8C28-F6D642D3520D}" type="presOf" srcId="{D0D1607F-DE40-4C67-AFA6-CACD41D617FC}" destId="{952A3723-3F6A-43A5-BC4A-429B2EC466D7}" srcOrd="0" destOrd="0" presId="urn:microsoft.com/office/officeart/2005/8/layout/matrix1"/>
    <dgm:cxn modelId="{D477BB6C-31E2-4EB7-8599-050F26EED5FA}" type="presOf" srcId="{C9628BE7-58ED-4E3D-8552-B33146E5ED69}" destId="{700D93DB-E6A8-43E1-9E66-FFA4C91D2AD5}" srcOrd="1" destOrd="0" presId="urn:microsoft.com/office/officeart/2005/8/layout/matrix1"/>
    <dgm:cxn modelId="{64BED86C-C057-45B4-A01D-0BA536148B0B}" srcId="{4625EB53-F16A-4065-A488-6D7ED2B63922}" destId="{D0D1607F-DE40-4C67-AFA6-CACD41D617FC}" srcOrd="3" destOrd="0" parTransId="{6C3AD651-555A-44DB-889D-0D19FFB3D8D7}" sibTransId="{0D499516-FF31-4DA2-B805-630B416F8F36}"/>
    <dgm:cxn modelId="{6FDD696D-7AF4-4A8C-A41E-22875FA8FB57}" type="presOf" srcId="{C9628BE7-58ED-4E3D-8552-B33146E5ED69}" destId="{A54D3618-0F9D-4A60-ACFF-A57AFEC5E393}" srcOrd="0" destOrd="0" presId="urn:microsoft.com/office/officeart/2005/8/layout/matrix1"/>
    <dgm:cxn modelId="{8B368173-A035-4F85-91A3-CD45801BC547}" srcId="{4625EB53-F16A-4065-A488-6D7ED2B63922}" destId="{C9628BE7-58ED-4E3D-8552-B33146E5ED69}" srcOrd="2" destOrd="0" parTransId="{9230E1DF-4BB2-4F45-B99A-F19EA8863D26}" sibTransId="{28820CEB-0EB8-4E24-A989-11E4CE884BCD}"/>
    <dgm:cxn modelId="{C42F458A-0681-4E26-89B2-5E5C1F2601EA}" type="presOf" srcId="{5D2B5806-B26A-47E2-B622-6C6267856F3E}" destId="{C21ECE95-E894-44AC-971F-E011D8F1F5DA}" srcOrd="0" destOrd="0" presId="urn:microsoft.com/office/officeart/2005/8/layout/matrix1"/>
    <dgm:cxn modelId="{98D59BAB-205E-4460-B729-A76A1A83F19F}" type="presOf" srcId="{D0D1607F-DE40-4C67-AFA6-CACD41D617FC}" destId="{E7FA5825-35AB-4A56-BA2A-E58B62011BFD}" srcOrd="1" destOrd="0" presId="urn:microsoft.com/office/officeart/2005/8/layout/matrix1"/>
    <dgm:cxn modelId="{AF879CE6-9232-4F25-BC53-F429854F159B}" srcId="{4625EB53-F16A-4065-A488-6D7ED2B63922}" destId="{068C57DE-F580-49F1-9D07-663F2C257C61}" srcOrd="1" destOrd="0" parTransId="{2AA2EE3B-E74B-4D3C-BA84-B6A41F3AB3B3}" sibTransId="{C87C08A3-7C51-4169-91BF-9A157E88A473}"/>
    <dgm:cxn modelId="{8185D3E6-0DD8-4C87-90CD-23FFA1B8ED78}" type="presOf" srcId="{410D362D-843A-439A-A430-FDFF3DEC3176}" destId="{165263B7-355F-40EF-B965-BF32D28ADC1F}" srcOrd="0" destOrd="0" presId="urn:microsoft.com/office/officeart/2005/8/layout/matrix1"/>
    <dgm:cxn modelId="{553078F4-DA4D-492F-B623-F222A97F825E}" type="presOf" srcId="{068C57DE-F580-49F1-9D07-663F2C257C61}" destId="{42D79FA1-7F80-49AB-A4C4-F6D410F5F2DB}" srcOrd="1" destOrd="0" presId="urn:microsoft.com/office/officeart/2005/8/layout/matrix1"/>
    <dgm:cxn modelId="{C46662F7-4E21-448B-AD33-1CFB408B53A7}" type="presOf" srcId="{068C57DE-F580-49F1-9D07-663F2C257C61}" destId="{088FF1F1-0ACB-47A9-A081-50F5057613FE}" srcOrd="0" destOrd="0" presId="urn:microsoft.com/office/officeart/2005/8/layout/matrix1"/>
    <dgm:cxn modelId="{0B29C6F8-E894-49B0-8B81-EE9EBE5FBBC6}" type="presOf" srcId="{4625EB53-F16A-4065-A488-6D7ED2B63922}" destId="{FC7E767F-84A3-49FC-93D6-496F26015BB8}" srcOrd="0" destOrd="0" presId="urn:microsoft.com/office/officeart/2005/8/layout/matrix1"/>
    <dgm:cxn modelId="{EEE7016A-F49F-4B6D-9D30-269D9D8724EB}" type="presParOf" srcId="{C21ECE95-E894-44AC-971F-E011D8F1F5DA}" destId="{659B2F08-366F-452C-9DE0-8DBDAD7ADF13}" srcOrd="0" destOrd="0" presId="urn:microsoft.com/office/officeart/2005/8/layout/matrix1"/>
    <dgm:cxn modelId="{5A88FF82-0301-4DE6-808D-E58BD821EECE}" type="presParOf" srcId="{659B2F08-366F-452C-9DE0-8DBDAD7ADF13}" destId="{165263B7-355F-40EF-B965-BF32D28ADC1F}" srcOrd="0" destOrd="0" presId="urn:microsoft.com/office/officeart/2005/8/layout/matrix1"/>
    <dgm:cxn modelId="{86188A9F-F804-4B09-9DBA-D4B817CE1D05}" type="presParOf" srcId="{659B2F08-366F-452C-9DE0-8DBDAD7ADF13}" destId="{00A14D95-E6CB-4A21-BAA7-A370A0A32B9B}" srcOrd="1" destOrd="0" presId="urn:microsoft.com/office/officeart/2005/8/layout/matrix1"/>
    <dgm:cxn modelId="{24A152DE-C702-48AF-835D-3113FE3DC28C}" type="presParOf" srcId="{659B2F08-366F-452C-9DE0-8DBDAD7ADF13}" destId="{088FF1F1-0ACB-47A9-A081-50F5057613FE}" srcOrd="2" destOrd="0" presId="urn:microsoft.com/office/officeart/2005/8/layout/matrix1"/>
    <dgm:cxn modelId="{B10B0C58-3EC1-47EC-A97F-CE7787AA4A68}" type="presParOf" srcId="{659B2F08-366F-452C-9DE0-8DBDAD7ADF13}" destId="{42D79FA1-7F80-49AB-A4C4-F6D410F5F2DB}" srcOrd="3" destOrd="0" presId="urn:microsoft.com/office/officeart/2005/8/layout/matrix1"/>
    <dgm:cxn modelId="{1C3E081B-5959-4345-9BA7-C666DFD5ED78}" type="presParOf" srcId="{659B2F08-366F-452C-9DE0-8DBDAD7ADF13}" destId="{A54D3618-0F9D-4A60-ACFF-A57AFEC5E393}" srcOrd="4" destOrd="0" presId="urn:microsoft.com/office/officeart/2005/8/layout/matrix1"/>
    <dgm:cxn modelId="{2E7CE15A-96FE-4D1F-A5C5-9016D7B6892E}" type="presParOf" srcId="{659B2F08-366F-452C-9DE0-8DBDAD7ADF13}" destId="{700D93DB-E6A8-43E1-9E66-FFA4C91D2AD5}" srcOrd="5" destOrd="0" presId="urn:microsoft.com/office/officeart/2005/8/layout/matrix1"/>
    <dgm:cxn modelId="{F573421A-35CA-465E-A1DA-B71E0D59853D}" type="presParOf" srcId="{659B2F08-366F-452C-9DE0-8DBDAD7ADF13}" destId="{952A3723-3F6A-43A5-BC4A-429B2EC466D7}" srcOrd="6" destOrd="0" presId="urn:microsoft.com/office/officeart/2005/8/layout/matrix1"/>
    <dgm:cxn modelId="{6937543A-8C97-40FF-856C-AAE2C284640C}" type="presParOf" srcId="{659B2F08-366F-452C-9DE0-8DBDAD7ADF13}" destId="{E7FA5825-35AB-4A56-BA2A-E58B62011BFD}" srcOrd="7" destOrd="0" presId="urn:microsoft.com/office/officeart/2005/8/layout/matrix1"/>
    <dgm:cxn modelId="{2BCA8986-C8C4-451F-8DDC-5A90AB8F57BD}" type="presParOf" srcId="{C21ECE95-E894-44AC-971F-E011D8F1F5DA}" destId="{FC7E767F-84A3-49FC-93D6-496F26015BB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2B5806-B26A-47E2-B622-6C6267856F3E}" type="doc">
      <dgm:prSet loTypeId="urn:microsoft.com/office/officeart/2005/8/layout/matrix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4625EB53-F16A-4065-A488-6D7ED2B63922}">
      <dgm:prSet phldrT="[Texto]" custT="1"/>
      <dgm:spPr/>
      <dgm:t>
        <a:bodyPr/>
        <a:lstStyle/>
        <a:p>
          <a:r>
            <a:rPr lang="es-EC" sz="2000" dirty="0"/>
            <a:t>DETERMINAR CÓMO SE EJECUTA EL ENTRENAMIENTO FÍSICO – MILITAR DE LAS UNIDADES MILITARES, Y QUE TIPO DE MÉTODOS Y TÉCNICAS DE ENTRENAMIENTO SON APLICADAS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3267122-3370-4486-9BE1-C5E1E0425529}" type="parTrans" cxnId="{D087921D-5FA6-4EC0-99F3-20B717BFB3B0}">
      <dgm:prSet/>
      <dgm:spPr/>
      <dgm:t>
        <a:bodyPr/>
        <a:lstStyle/>
        <a:p>
          <a:endParaRPr lang="es-EC" dirty="0"/>
        </a:p>
      </dgm:t>
    </dgm:pt>
    <dgm:pt modelId="{3E4D24BB-9FEB-47F8-87C1-4C091E194AE3}" type="sibTrans" cxnId="{D087921D-5FA6-4EC0-99F3-20B717BFB3B0}">
      <dgm:prSet/>
      <dgm:spPr/>
      <dgm:t>
        <a:bodyPr/>
        <a:lstStyle/>
        <a:p>
          <a:endParaRPr lang="es-EC" dirty="0"/>
        </a:p>
      </dgm:t>
    </dgm:pt>
    <dgm:pt modelId="{410D362D-843A-439A-A430-FDFF3DEC3176}">
      <dgm:prSet phldrT="[Texto]" custT="1"/>
      <dgm:spPr/>
      <dgm:t>
        <a:bodyPr/>
        <a:lstStyle/>
        <a:p>
          <a:r>
            <a:rPr lang="es-ES" sz="2000" dirty="0"/>
            <a:t>Nos basamos en la estructura y metodología de entrenamiento físico, propuesta por  Matviev, Vercojansky, Navarro.</a:t>
          </a:r>
        </a:p>
        <a:p>
          <a:endParaRPr lang="es-EC" sz="2000" dirty="0"/>
        </a:p>
      </dgm:t>
    </dgm:pt>
    <dgm:pt modelId="{C46E876C-5576-4D69-A24D-FF5957FB48C4}" type="parTrans" cxnId="{C1FDF20D-0588-4675-97A3-FAB03CD64DDC}">
      <dgm:prSet/>
      <dgm:spPr/>
      <dgm:t>
        <a:bodyPr/>
        <a:lstStyle/>
        <a:p>
          <a:endParaRPr lang="es-EC" dirty="0"/>
        </a:p>
      </dgm:t>
    </dgm:pt>
    <dgm:pt modelId="{27571745-86A0-4832-B2B1-03BF2D676CEE}" type="sibTrans" cxnId="{C1FDF20D-0588-4675-97A3-FAB03CD64DDC}">
      <dgm:prSet/>
      <dgm:spPr/>
      <dgm:t>
        <a:bodyPr/>
        <a:lstStyle/>
        <a:p>
          <a:endParaRPr lang="es-EC" dirty="0"/>
        </a:p>
      </dgm:t>
    </dgm:pt>
    <dgm:pt modelId="{068C57DE-F580-49F1-9D07-663F2C257C61}">
      <dgm:prSet phldrT="[Texto]" custT="1"/>
      <dgm:spPr/>
      <dgm:t>
        <a:bodyPr/>
        <a:lstStyle/>
        <a:p>
          <a:r>
            <a:rPr lang="es-ES" sz="2000" dirty="0"/>
            <a:t>Se analizó cómo la ejecución del entrenamiento físico - militar, y que métodos y técnicas de entrenamiento utilizan las unidades militares de la Fuerza Terrestre.</a:t>
          </a:r>
        </a:p>
        <a:p>
          <a:endParaRPr lang="es-EC" sz="2000" dirty="0"/>
        </a:p>
      </dgm:t>
    </dgm:pt>
    <dgm:pt modelId="{2AA2EE3B-E74B-4D3C-BA84-B6A41F3AB3B3}" type="parTrans" cxnId="{AF879CE6-9232-4F25-BC53-F429854F159B}">
      <dgm:prSet/>
      <dgm:spPr/>
      <dgm:t>
        <a:bodyPr/>
        <a:lstStyle/>
        <a:p>
          <a:endParaRPr lang="es-EC" dirty="0"/>
        </a:p>
      </dgm:t>
    </dgm:pt>
    <dgm:pt modelId="{C87C08A3-7C51-4169-91BF-9A157E88A473}" type="sibTrans" cxnId="{AF879CE6-9232-4F25-BC53-F429854F159B}">
      <dgm:prSet/>
      <dgm:spPr/>
      <dgm:t>
        <a:bodyPr/>
        <a:lstStyle/>
        <a:p>
          <a:endParaRPr lang="es-EC" dirty="0"/>
        </a:p>
      </dgm:t>
    </dgm:pt>
    <dgm:pt modelId="{C9628BE7-58ED-4E3D-8552-B33146E5ED69}">
      <dgm:prSet phldrT="[Texto]" custT="1"/>
      <dgm:spPr/>
      <dgm:t>
        <a:bodyPr/>
        <a:lstStyle/>
        <a:p>
          <a:pPr algn="ctr"/>
          <a:r>
            <a:rPr lang="es-ES" sz="2000" dirty="0"/>
            <a:t>Se aplicó una encuesta a 12 oficiales y 8 voluntarios especialistas en Cultura Física, sobre la ejecución y control del entrenamiento físico – militar realizado en las unidades militares de la Fuerza Terrestre.</a:t>
          </a:r>
        </a:p>
        <a:p>
          <a:pPr algn="l"/>
          <a:endParaRPr lang="es-EC" sz="2000" dirty="0"/>
        </a:p>
      </dgm:t>
    </dgm:pt>
    <dgm:pt modelId="{9230E1DF-4BB2-4F45-B99A-F19EA8863D26}" type="parTrans" cxnId="{8B368173-A035-4F85-91A3-CD45801BC547}">
      <dgm:prSet/>
      <dgm:spPr/>
      <dgm:t>
        <a:bodyPr/>
        <a:lstStyle/>
        <a:p>
          <a:endParaRPr lang="es-EC" dirty="0"/>
        </a:p>
      </dgm:t>
    </dgm:pt>
    <dgm:pt modelId="{28820CEB-0EB8-4E24-A989-11E4CE884BCD}" type="sibTrans" cxnId="{8B368173-A035-4F85-91A3-CD45801BC547}">
      <dgm:prSet/>
      <dgm:spPr/>
      <dgm:t>
        <a:bodyPr/>
        <a:lstStyle/>
        <a:p>
          <a:endParaRPr lang="es-EC" dirty="0"/>
        </a:p>
      </dgm:t>
    </dgm:pt>
    <dgm:pt modelId="{94349D73-F378-4F55-B51A-E9D002703C45}">
      <dgm:prSet phldrT="[Texto]" custT="1"/>
      <dgm:spPr/>
      <dgm:t>
        <a:bodyPr/>
        <a:lstStyle/>
        <a:p>
          <a:endParaRPr lang="es-ES" sz="2000" dirty="0"/>
        </a:p>
        <a:p>
          <a:r>
            <a:rPr lang="es-ES" sz="2000" dirty="0"/>
            <a:t>Resultados:</a:t>
          </a:r>
        </a:p>
        <a:p>
          <a:r>
            <a:rPr lang="es-ES" sz="2000" dirty="0"/>
            <a:t>Se determinó que cada unidad aplica entrenamientos de acuerdo a su experiencia y a su conocimiento y que en su gran mayoría no responden a un plan establecido; no hay evaluaciones de destrezas militares por arma y misión que cumplen.</a:t>
          </a:r>
        </a:p>
        <a:p>
          <a:endParaRPr lang="es-EC" sz="2000" dirty="0"/>
        </a:p>
      </dgm:t>
    </dgm:pt>
    <dgm:pt modelId="{8A9A79E7-A72B-4428-A284-5BD7E6217764}" type="parTrans" cxnId="{76DD1913-2634-4B43-A8C7-AF2A5C46A5E2}">
      <dgm:prSet/>
      <dgm:spPr/>
      <dgm:t>
        <a:bodyPr/>
        <a:lstStyle/>
        <a:p>
          <a:endParaRPr lang="es-EC" dirty="0"/>
        </a:p>
      </dgm:t>
    </dgm:pt>
    <dgm:pt modelId="{B76563E4-F2E5-4F34-AA43-AAEC004A2EAC}" type="sibTrans" cxnId="{76DD1913-2634-4B43-A8C7-AF2A5C46A5E2}">
      <dgm:prSet/>
      <dgm:spPr/>
      <dgm:t>
        <a:bodyPr/>
        <a:lstStyle/>
        <a:p>
          <a:endParaRPr lang="es-EC" dirty="0"/>
        </a:p>
      </dgm:t>
    </dgm:pt>
    <dgm:pt modelId="{C21ECE95-E894-44AC-971F-E011D8F1F5DA}" type="pres">
      <dgm:prSet presAssocID="{5D2B5806-B26A-47E2-B622-6C6267856F3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59B2F08-366F-452C-9DE0-8DBDAD7ADF13}" type="pres">
      <dgm:prSet presAssocID="{5D2B5806-B26A-47E2-B622-6C6267856F3E}" presName="matrix" presStyleCnt="0"/>
      <dgm:spPr/>
    </dgm:pt>
    <dgm:pt modelId="{165263B7-355F-40EF-B965-BF32D28ADC1F}" type="pres">
      <dgm:prSet presAssocID="{5D2B5806-B26A-47E2-B622-6C6267856F3E}" presName="tile1" presStyleLbl="node1" presStyleIdx="0" presStyleCnt="4" custLinFactNeighborY="1360"/>
      <dgm:spPr/>
    </dgm:pt>
    <dgm:pt modelId="{00A14D95-E6CB-4A21-BAA7-A370A0A32B9B}" type="pres">
      <dgm:prSet presAssocID="{5D2B5806-B26A-47E2-B622-6C6267856F3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88FF1F1-0ACB-47A9-A081-50F5057613FE}" type="pres">
      <dgm:prSet presAssocID="{5D2B5806-B26A-47E2-B622-6C6267856F3E}" presName="tile2" presStyleLbl="node1" presStyleIdx="1" presStyleCnt="4" custLinFactNeighborX="769" custLinFactNeighborY="-5559"/>
      <dgm:spPr/>
    </dgm:pt>
    <dgm:pt modelId="{42D79FA1-7F80-49AB-A4C4-F6D410F5F2DB}" type="pres">
      <dgm:prSet presAssocID="{5D2B5806-B26A-47E2-B622-6C6267856F3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54D3618-0F9D-4A60-ACFF-A57AFEC5E393}" type="pres">
      <dgm:prSet presAssocID="{5D2B5806-B26A-47E2-B622-6C6267856F3E}" presName="tile3" presStyleLbl="node1" presStyleIdx="2" presStyleCnt="4" custLinFactNeighborX="671"/>
      <dgm:spPr/>
    </dgm:pt>
    <dgm:pt modelId="{700D93DB-E6A8-43E1-9E66-FFA4C91D2AD5}" type="pres">
      <dgm:prSet presAssocID="{5D2B5806-B26A-47E2-B622-6C6267856F3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52A3723-3F6A-43A5-BC4A-429B2EC466D7}" type="pres">
      <dgm:prSet presAssocID="{5D2B5806-B26A-47E2-B622-6C6267856F3E}" presName="tile4" presStyleLbl="node1" presStyleIdx="3" presStyleCnt="4"/>
      <dgm:spPr/>
    </dgm:pt>
    <dgm:pt modelId="{E7FA5825-35AB-4A56-BA2A-E58B62011BFD}" type="pres">
      <dgm:prSet presAssocID="{5D2B5806-B26A-47E2-B622-6C6267856F3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C7E767F-84A3-49FC-93D6-496F26015BB8}" type="pres">
      <dgm:prSet presAssocID="{5D2B5806-B26A-47E2-B622-6C6267856F3E}" presName="centerTile" presStyleLbl="fgShp" presStyleIdx="0" presStyleCnt="1" custScaleX="144898" custScaleY="115287" custLinFactNeighborX="1639" custLinFactNeighborY="-3554">
        <dgm:presLayoutVars>
          <dgm:chMax val="0"/>
          <dgm:chPref val="0"/>
        </dgm:presLayoutVars>
      </dgm:prSet>
      <dgm:spPr/>
    </dgm:pt>
  </dgm:ptLst>
  <dgm:cxnLst>
    <dgm:cxn modelId="{C1FDF20D-0588-4675-97A3-FAB03CD64DDC}" srcId="{4625EB53-F16A-4065-A488-6D7ED2B63922}" destId="{410D362D-843A-439A-A430-FDFF3DEC3176}" srcOrd="0" destOrd="0" parTransId="{C46E876C-5576-4D69-A24D-FF5957FB48C4}" sibTransId="{27571745-86A0-4832-B2B1-03BF2D676CEE}"/>
    <dgm:cxn modelId="{76DD1913-2634-4B43-A8C7-AF2A5C46A5E2}" srcId="{4625EB53-F16A-4065-A488-6D7ED2B63922}" destId="{94349D73-F378-4F55-B51A-E9D002703C45}" srcOrd="3" destOrd="0" parTransId="{8A9A79E7-A72B-4428-A284-5BD7E6217764}" sibTransId="{B76563E4-F2E5-4F34-AA43-AAEC004A2EAC}"/>
    <dgm:cxn modelId="{77F6501A-2637-4B40-9039-4E303CA0B56E}" type="presOf" srcId="{410D362D-843A-439A-A430-FDFF3DEC3176}" destId="{00A14D95-E6CB-4A21-BAA7-A370A0A32B9B}" srcOrd="1" destOrd="0" presId="urn:microsoft.com/office/officeart/2005/8/layout/matrix1"/>
    <dgm:cxn modelId="{D087921D-5FA6-4EC0-99F3-20B717BFB3B0}" srcId="{5D2B5806-B26A-47E2-B622-6C6267856F3E}" destId="{4625EB53-F16A-4065-A488-6D7ED2B63922}" srcOrd="0" destOrd="0" parTransId="{E3267122-3370-4486-9BE1-C5E1E0425529}" sibTransId="{3E4D24BB-9FEB-47F8-87C1-4C091E194AE3}"/>
    <dgm:cxn modelId="{A1DF0F3E-CAB7-4C03-9D00-071DB1A6C650}" type="presOf" srcId="{94349D73-F378-4F55-B51A-E9D002703C45}" destId="{952A3723-3F6A-43A5-BC4A-429B2EC466D7}" srcOrd="0" destOrd="0" presId="urn:microsoft.com/office/officeart/2005/8/layout/matrix1"/>
    <dgm:cxn modelId="{DDFC7D41-2E91-4E35-AF2A-B7209FA2DF99}" type="presOf" srcId="{94349D73-F378-4F55-B51A-E9D002703C45}" destId="{E7FA5825-35AB-4A56-BA2A-E58B62011BFD}" srcOrd="1" destOrd="0" presId="urn:microsoft.com/office/officeart/2005/8/layout/matrix1"/>
    <dgm:cxn modelId="{D477BB6C-31E2-4EB7-8599-050F26EED5FA}" type="presOf" srcId="{C9628BE7-58ED-4E3D-8552-B33146E5ED69}" destId="{700D93DB-E6A8-43E1-9E66-FFA4C91D2AD5}" srcOrd="1" destOrd="0" presId="urn:microsoft.com/office/officeart/2005/8/layout/matrix1"/>
    <dgm:cxn modelId="{6FDD696D-7AF4-4A8C-A41E-22875FA8FB57}" type="presOf" srcId="{C9628BE7-58ED-4E3D-8552-B33146E5ED69}" destId="{A54D3618-0F9D-4A60-ACFF-A57AFEC5E393}" srcOrd="0" destOrd="0" presId="urn:microsoft.com/office/officeart/2005/8/layout/matrix1"/>
    <dgm:cxn modelId="{8B368173-A035-4F85-91A3-CD45801BC547}" srcId="{4625EB53-F16A-4065-A488-6D7ED2B63922}" destId="{C9628BE7-58ED-4E3D-8552-B33146E5ED69}" srcOrd="2" destOrd="0" parTransId="{9230E1DF-4BB2-4F45-B99A-F19EA8863D26}" sibTransId="{28820CEB-0EB8-4E24-A989-11E4CE884BCD}"/>
    <dgm:cxn modelId="{C42F458A-0681-4E26-89B2-5E5C1F2601EA}" type="presOf" srcId="{5D2B5806-B26A-47E2-B622-6C6267856F3E}" destId="{C21ECE95-E894-44AC-971F-E011D8F1F5DA}" srcOrd="0" destOrd="0" presId="urn:microsoft.com/office/officeart/2005/8/layout/matrix1"/>
    <dgm:cxn modelId="{AF879CE6-9232-4F25-BC53-F429854F159B}" srcId="{4625EB53-F16A-4065-A488-6D7ED2B63922}" destId="{068C57DE-F580-49F1-9D07-663F2C257C61}" srcOrd="1" destOrd="0" parTransId="{2AA2EE3B-E74B-4D3C-BA84-B6A41F3AB3B3}" sibTransId="{C87C08A3-7C51-4169-91BF-9A157E88A473}"/>
    <dgm:cxn modelId="{8185D3E6-0DD8-4C87-90CD-23FFA1B8ED78}" type="presOf" srcId="{410D362D-843A-439A-A430-FDFF3DEC3176}" destId="{165263B7-355F-40EF-B965-BF32D28ADC1F}" srcOrd="0" destOrd="0" presId="urn:microsoft.com/office/officeart/2005/8/layout/matrix1"/>
    <dgm:cxn modelId="{553078F4-DA4D-492F-B623-F222A97F825E}" type="presOf" srcId="{068C57DE-F580-49F1-9D07-663F2C257C61}" destId="{42D79FA1-7F80-49AB-A4C4-F6D410F5F2DB}" srcOrd="1" destOrd="0" presId="urn:microsoft.com/office/officeart/2005/8/layout/matrix1"/>
    <dgm:cxn modelId="{C46662F7-4E21-448B-AD33-1CFB408B53A7}" type="presOf" srcId="{068C57DE-F580-49F1-9D07-663F2C257C61}" destId="{088FF1F1-0ACB-47A9-A081-50F5057613FE}" srcOrd="0" destOrd="0" presId="urn:microsoft.com/office/officeart/2005/8/layout/matrix1"/>
    <dgm:cxn modelId="{0B29C6F8-E894-49B0-8B81-EE9EBE5FBBC6}" type="presOf" srcId="{4625EB53-F16A-4065-A488-6D7ED2B63922}" destId="{FC7E767F-84A3-49FC-93D6-496F26015BB8}" srcOrd="0" destOrd="0" presId="urn:microsoft.com/office/officeart/2005/8/layout/matrix1"/>
    <dgm:cxn modelId="{EEE7016A-F49F-4B6D-9D30-269D9D8724EB}" type="presParOf" srcId="{C21ECE95-E894-44AC-971F-E011D8F1F5DA}" destId="{659B2F08-366F-452C-9DE0-8DBDAD7ADF13}" srcOrd="0" destOrd="0" presId="urn:microsoft.com/office/officeart/2005/8/layout/matrix1"/>
    <dgm:cxn modelId="{5A88FF82-0301-4DE6-808D-E58BD821EECE}" type="presParOf" srcId="{659B2F08-366F-452C-9DE0-8DBDAD7ADF13}" destId="{165263B7-355F-40EF-B965-BF32D28ADC1F}" srcOrd="0" destOrd="0" presId="urn:microsoft.com/office/officeart/2005/8/layout/matrix1"/>
    <dgm:cxn modelId="{86188A9F-F804-4B09-9DBA-D4B817CE1D05}" type="presParOf" srcId="{659B2F08-366F-452C-9DE0-8DBDAD7ADF13}" destId="{00A14D95-E6CB-4A21-BAA7-A370A0A32B9B}" srcOrd="1" destOrd="0" presId="urn:microsoft.com/office/officeart/2005/8/layout/matrix1"/>
    <dgm:cxn modelId="{24A152DE-C702-48AF-835D-3113FE3DC28C}" type="presParOf" srcId="{659B2F08-366F-452C-9DE0-8DBDAD7ADF13}" destId="{088FF1F1-0ACB-47A9-A081-50F5057613FE}" srcOrd="2" destOrd="0" presId="urn:microsoft.com/office/officeart/2005/8/layout/matrix1"/>
    <dgm:cxn modelId="{B10B0C58-3EC1-47EC-A97F-CE7787AA4A68}" type="presParOf" srcId="{659B2F08-366F-452C-9DE0-8DBDAD7ADF13}" destId="{42D79FA1-7F80-49AB-A4C4-F6D410F5F2DB}" srcOrd="3" destOrd="0" presId="urn:microsoft.com/office/officeart/2005/8/layout/matrix1"/>
    <dgm:cxn modelId="{1C3E081B-5959-4345-9BA7-C666DFD5ED78}" type="presParOf" srcId="{659B2F08-366F-452C-9DE0-8DBDAD7ADF13}" destId="{A54D3618-0F9D-4A60-ACFF-A57AFEC5E393}" srcOrd="4" destOrd="0" presId="urn:microsoft.com/office/officeart/2005/8/layout/matrix1"/>
    <dgm:cxn modelId="{2E7CE15A-96FE-4D1F-A5C5-9016D7B6892E}" type="presParOf" srcId="{659B2F08-366F-452C-9DE0-8DBDAD7ADF13}" destId="{700D93DB-E6A8-43E1-9E66-FFA4C91D2AD5}" srcOrd="5" destOrd="0" presId="urn:microsoft.com/office/officeart/2005/8/layout/matrix1"/>
    <dgm:cxn modelId="{F573421A-35CA-465E-A1DA-B71E0D59853D}" type="presParOf" srcId="{659B2F08-366F-452C-9DE0-8DBDAD7ADF13}" destId="{952A3723-3F6A-43A5-BC4A-429B2EC466D7}" srcOrd="6" destOrd="0" presId="urn:microsoft.com/office/officeart/2005/8/layout/matrix1"/>
    <dgm:cxn modelId="{6937543A-8C97-40FF-856C-AAE2C284640C}" type="presParOf" srcId="{659B2F08-366F-452C-9DE0-8DBDAD7ADF13}" destId="{E7FA5825-35AB-4A56-BA2A-E58B62011BFD}" srcOrd="7" destOrd="0" presId="urn:microsoft.com/office/officeart/2005/8/layout/matrix1"/>
    <dgm:cxn modelId="{2BCA8986-C8C4-451F-8DDC-5A90AB8F57BD}" type="presParOf" srcId="{C21ECE95-E894-44AC-971F-E011D8F1F5DA}" destId="{FC7E767F-84A3-49FC-93D6-496F26015BB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2B5806-B26A-47E2-B622-6C6267856F3E}" type="doc">
      <dgm:prSet loTypeId="urn:microsoft.com/office/officeart/2005/8/layout/matrix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4625EB53-F16A-4065-A488-6D7ED2B63922}">
      <dgm:prSet phldrT="[Texto]" custT="1"/>
      <dgm:spPr/>
      <dgm:t>
        <a:bodyPr/>
        <a:lstStyle/>
        <a:p>
          <a:r>
            <a:rPr lang="es-EC" sz="2000" dirty="0"/>
            <a:t>DETERMINAR CÓMO INFLUYE EL ENTRENAMIENTO FÍSICO – MILITAR, EN LA CAPACIDAD DE ACCIÓN EN LAS OPERACIONES MILITARES. (EFICIENCIA DE COMBATE)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3267122-3370-4486-9BE1-C5E1E0425529}" type="parTrans" cxnId="{D087921D-5FA6-4EC0-99F3-20B717BFB3B0}">
      <dgm:prSet/>
      <dgm:spPr/>
      <dgm:t>
        <a:bodyPr/>
        <a:lstStyle/>
        <a:p>
          <a:endParaRPr lang="es-EC" dirty="0"/>
        </a:p>
      </dgm:t>
    </dgm:pt>
    <dgm:pt modelId="{3E4D24BB-9FEB-47F8-87C1-4C091E194AE3}" type="sibTrans" cxnId="{D087921D-5FA6-4EC0-99F3-20B717BFB3B0}">
      <dgm:prSet/>
      <dgm:spPr/>
      <dgm:t>
        <a:bodyPr/>
        <a:lstStyle/>
        <a:p>
          <a:endParaRPr lang="es-EC" dirty="0"/>
        </a:p>
      </dgm:t>
    </dgm:pt>
    <dgm:pt modelId="{410D362D-843A-439A-A430-FDFF3DEC3176}">
      <dgm:prSet phldrT="[Texto]" custT="1"/>
      <dgm:spPr/>
      <dgm:t>
        <a:bodyPr/>
        <a:lstStyle/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dirty="0"/>
        </a:p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dirty="0"/>
            <a:t>Pruebas físicas, pruebas antropométricas y estadística de lesionados, proporcionado por el COT, DISAFA.</a:t>
          </a:r>
        </a:p>
        <a:p>
          <a:r>
            <a:rPr lang="es-EC" sz="2000" dirty="0"/>
            <a:t>Reglamento de Cultura Física de la fuerza Terrestre </a:t>
          </a:r>
          <a:r>
            <a:rPr lang="es-ES" sz="2000" dirty="0"/>
            <a:t>MCF MIP , 2005 Y Reglamento FF.AA RCG-00-01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2000" dirty="0"/>
            <a:t>Reglamento </a:t>
          </a:r>
          <a:r>
            <a:rPr lang="es-ES" sz="2000" dirty="0"/>
            <a:t>Reglamento de Cultura Física de la FF.AA, </a:t>
          </a:r>
          <a:r>
            <a:rPr lang="es-EC" sz="2000" dirty="0"/>
            <a:t>de Entrenamiento Físico de Chile.</a:t>
          </a:r>
          <a:r>
            <a:rPr lang="es-ES" sz="2000" dirty="0"/>
            <a:t> RDIE - 20003, 2014</a:t>
          </a:r>
          <a:endParaRPr lang="es-EC" sz="2000" dirty="0"/>
        </a:p>
      </dgm:t>
    </dgm:pt>
    <dgm:pt modelId="{C46E876C-5576-4D69-A24D-FF5957FB48C4}" type="parTrans" cxnId="{C1FDF20D-0588-4675-97A3-FAB03CD64DDC}">
      <dgm:prSet/>
      <dgm:spPr/>
      <dgm:t>
        <a:bodyPr/>
        <a:lstStyle/>
        <a:p>
          <a:endParaRPr lang="es-EC" dirty="0"/>
        </a:p>
      </dgm:t>
    </dgm:pt>
    <dgm:pt modelId="{27571745-86A0-4832-B2B1-03BF2D676CEE}" type="sibTrans" cxnId="{C1FDF20D-0588-4675-97A3-FAB03CD64DDC}">
      <dgm:prSet/>
      <dgm:spPr/>
      <dgm:t>
        <a:bodyPr/>
        <a:lstStyle/>
        <a:p>
          <a:endParaRPr lang="es-EC" dirty="0"/>
        </a:p>
      </dgm:t>
    </dgm:pt>
    <dgm:pt modelId="{068C57DE-F580-49F1-9D07-663F2C257C61}">
      <dgm:prSet phldrT="[Texto]" custT="1"/>
      <dgm:spPr/>
      <dgm:t>
        <a:bodyPr/>
        <a:lstStyle/>
        <a:p>
          <a:pPr algn="ctr"/>
          <a:r>
            <a:rPr lang="es-ES" sz="2000" dirty="0"/>
            <a:t>Se analizó los componentes de la eficiencia de combate: - Capacidad Física</a:t>
          </a:r>
        </a:p>
        <a:p>
          <a:pPr algn="ctr"/>
          <a:r>
            <a:rPr lang="es-ES" sz="2000" dirty="0"/>
            <a:t>- Destreza militar </a:t>
          </a:r>
        </a:p>
        <a:p>
          <a:pPr algn="ctr"/>
          <a:r>
            <a:rPr lang="es-ES" sz="2000" dirty="0"/>
            <a:t>- Calidad de vida </a:t>
          </a:r>
        </a:p>
        <a:p>
          <a:pPr algn="ctr"/>
          <a:endParaRPr lang="es-EC" sz="2000" dirty="0"/>
        </a:p>
      </dgm:t>
    </dgm:pt>
    <dgm:pt modelId="{2AA2EE3B-E74B-4D3C-BA84-B6A41F3AB3B3}" type="parTrans" cxnId="{AF879CE6-9232-4F25-BC53-F429854F159B}">
      <dgm:prSet/>
      <dgm:spPr/>
      <dgm:t>
        <a:bodyPr/>
        <a:lstStyle/>
        <a:p>
          <a:endParaRPr lang="es-EC" dirty="0"/>
        </a:p>
      </dgm:t>
    </dgm:pt>
    <dgm:pt modelId="{C87C08A3-7C51-4169-91BF-9A157E88A473}" type="sibTrans" cxnId="{AF879CE6-9232-4F25-BC53-F429854F159B}">
      <dgm:prSet/>
      <dgm:spPr/>
      <dgm:t>
        <a:bodyPr/>
        <a:lstStyle/>
        <a:p>
          <a:endParaRPr lang="es-EC" dirty="0"/>
        </a:p>
      </dgm:t>
    </dgm:pt>
    <dgm:pt modelId="{C9628BE7-58ED-4E3D-8552-B33146E5ED69}">
      <dgm:prSet phldrT="[Texto]" custT="1"/>
      <dgm:spPr/>
      <dgm:t>
        <a:bodyPr/>
        <a:lstStyle/>
        <a:p>
          <a:pPr algn="ctr"/>
          <a:endParaRPr lang="es-ES" sz="1300" dirty="0"/>
        </a:p>
        <a:p>
          <a:pPr algn="ctr"/>
          <a:r>
            <a:rPr lang="es-ES" sz="1300" dirty="0"/>
            <a:t> </a:t>
          </a:r>
        </a:p>
        <a:p>
          <a:r>
            <a:rPr lang="es-ES" sz="1800" dirty="0"/>
            <a:t>Se realizó una estadística del personal militar con deficiencia física, sobrepeso y lesionados, durante el 2019. con el fin de determinar que cantidad de personal militar presento problemas en la ejecución de operaciones militares. </a:t>
          </a:r>
        </a:p>
        <a:p>
          <a:pPr algn="r"/>
          <a:r>
            <a:rPr lang="es-ES" sz="1000" dirty="0"/>
            <a:t>Los datos fueron obtenidos del COT y DISAFA.</a:t>
          </a:r>
        </a:p>
        <a:p>
          <a:pPr algn="ctr"/>
          <a:endParaRPr lang="es-EC" sz="1300" dirty="0"/>
        </a:p>
      </dgm:t>
    </dgm:pt>
    <dgm:pt modelId="{9230E1DF-4BB2-4F45-B99A-F19EA8863D26}" type="parTrans" cxnId="{8B368173-A035-4F85-91A3-CD45801BC547}">
      <dgm:prSet/>
      <dgm:spPr/>
      <dgm:t>
        <a:bodyPr/>
        <a:lstStyle/>
        <a:p>
          <a:endParaRPr lang="es-EC" dirty="0"/>
        </a:p>
      </dgm:t>
    </dgm:pt>
    <dgm:pt modelId="{28820CEB-0EB8-4E24-A989-11E4CE884BCD}" type="sibTrans" cxnId="{8B368173-A035-4F85-91A3-CD45801BC547}">
      <dgm:prSet/>
      <dgm:spPr/>
      <dgm:t>
        <a:bodyPr/>
        <a:lstStyle/>
        <a:p>
          <a:endParaRPr lang="es-EC" dirty="0"/>
        </a:p>
      </dgm:t>
    </dgm:pt>
    <dgm:pt modelId="{94349D73-F378-4F55-B51A-E9D002703C45}">
      <dgm:prSet phldrT="[Texto]" custT="1"/>
      <dgm:spPr/>
      <dgm:t>
        <a:bodyPr/>
        <a:lstStyle/>
        <a:p>
          <a:pPr algn="ctr"/>
          <a:r>
            <a:rPr lang="es-EC" sz="1800" dirty="0"/>
            <a:t>          Resultados:</a:t>
          </a:r>
        </a:p>
        <a:p>
          <a:pPr algn="l"/>
          <a:r>
            <a:rPr lang="es-GT" sz="1800" dirty="0"/>
            <a:t>5735 Militares con problemas físicos.</a:t>
          </a:r>
        </a:p>
        <a:p>
          <a:pPr algn="l"/>
          <a:r>
            <a:rPr lang="es-ES" sz="1800" dirty="0"/>
            <a:t>6292 Militares con sobrepeso y obesidad</a:t>
          </a:r>
        </a:p>
        <a:p>
          <a:pPr algn="l"/>
          <a:r>
            <a:rPr lang="es-ES" sz="1800" dirty="0"/>
            <a:t>2734 Militares se lesionaron.</a:t>
          </a:r>
        </a:p>
        <a:p>
          <a:pPr algn="l"/>
          <a:r>
            <a:rPr lang="es-ES" sz="1800" dirty="0"/>
            <a:t>Total: 14.761 de 24010 militares. 61, 47%</a:t>
          </a:r>
          <a:endParaRPr lang="es-EC" sz="1800" dirty="0"/>
        </a:p>
      </dgm:t>
    </dgm:pt>
    <dgm:pt modelId="{8A9A79E7-A72B-4428-A284-5BD7E6217764}" type="parTrans" cxnId="{76DD1913-2634-4B43-A8C7-AF2A5C46A5E2}">
      <dgm:prSet/>
      <dgm:spPr/>
      <dgm:t>
        <a:bodyPr/>
        <a:lstStyle/>
        <a:p>
          <a:endParaRPr lang="es-EC" dirty="0"/>
        </a:p>
      </dgm:t>
    </dgm:pt>
    <dgm:pt modelId="{B76563E4-F2E5-4F34-AA43-AAEC004A2EAC}" type="sibTrans" cxnId="{76DD1913-2634-4B43-A8C7-AF2A5C46A5E2}">
      <dgm:prSet/>
      <dgm:spPr/>
      <dgm:t>
        <a:bodyPr/>
        <a:lstStyle/>
        <a:p>
          <a:endParaRPr lang="es-EC" dirty="0"/>
        </a:p>
      </dgm:t>
    </dgm:pt>
    <dgm:pt modelId="{C21ECE95-E894-44AC-971F-E011D8F1F5DA}" type="pres">
      <dgm:prSet presAssocID="{5D2B5806-B26A-47E2-B622-6C6267856F3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59B2F08-366F-452C-9DE0-8DBDAD7ADF13}" type="pres">
      <dgm:prSet presAssocID="{5D2B5806-B26A-47E2-B622-6C6267856F3E}" presName="matrix" presStyleCnt="0"/>
      <dgm:spPr/>
    </dgm:pt>
    <dgm:pt modelId="{165263B7-355F-40EF-B965-BF32D28ADC1F}" type="pres">
      <dgm:prSet presAssocID="{5D2B5806-B26A-47E2-B622-6C6267856F3E}" presName="tile1" presStyleLbl="node1" presStyleIdx="0" presStyleCnt="4" custLinFactNeighborX="0" custLinFactNeighborY="99"/>
      <dgm:spPr/>
    </dgm:pt>
    <dgm:pt modelId="{00A14D95-E6CB-4A21-BAA7-A370A0A32B9B}" type="pres">
      <dgm:prSet presAssocID="{5D2B5806-B26A-47E2-B622-6C6267856F3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88FF1F1-0ACB-47A9-A081-50F5057613FE}" type="pres">
      <dgm:prSet presAssocID="{5D2B5806-B26A-47E2-B622-6C6267856F3E}" presName="tile2" presStyleLbl="node1" presStyleIdx="1" presStyleCnt="4"/>
      <dgm:spPr/>
    </dgm:pt>
    <dgm:pt modelId="{42D79FA1-7F80-49AB-A4C4-F6D410F5F2DB}" type="pres">
      <dgm:prSet presAssocID="{5D2B5806-B26A-47E2-B622-6C6267856F3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54D3618-0F9D-4A60-ACFF-A57AFEC5E393}" type="pres">
      <dgm:prSet presAssocID="{5D2B5806-B26A-47E2-B622-6C6267856F3E}" presName="tile3" presStyleLbl="node1" presStyleIdx="2" presStyleCnt="4"/>
      <dgm:spPr/>
    </dgm:pt>
    <dgm:pt modelId="{700D93DB-E6A8-43E1-9E66-FFA4C91D2AD5}" type="pres">
      <dgm:prSet presAssocID="{5D2B5806-B26A-47E2-B622-6C6267856F3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52A3723-3F6A-43A5-BC4A-429B2EC466D7}" type="pres">
      <dgm:prSet presAssocID="{5D2B5806-B26A-47E2-B622-6C6267856F3E}" presName="tile4" presStyleLbl="node1" presStyleIdx="3" presStyleCnt="4"/>
      <dgm:spPr/>
    </dgm:pt>
    <dgm:pt modelId="{E7FA5825-35AB-4A56-BA2A-E58B62011BFD}" type="pres">
      <dgm:prSet presAssocID="{5D2B5806-B26A-47E2-B622-6C6267856F3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C7E767F-84A3-49FC-93D6-496F26015BB8}" type="pres">
      <dgm:prSet presAssocID="{5D2B5806-B26A-47E2-B622-6C6267856F3E}" presName="centerTile" presStyleLbl="fgShp" presStyleIdx="0" presStyleCnt="1" custScaleX="146905" custScaleY="105174" custLinFactNeighborX="0" custLinFactNeighborY="22504">
        <dgm:presLayoutVars>
          <dgm:chMax val="0"/>
          <dgm:chPref val="0"/>
        </dgm:presLayoutVars>
      </dgm:prSet>
      <dgm:spPr/>
    </dgm:pt>
  </dgm:ptLst>
  <dgm:cxnLst>
    <dgm:cxn modelId="{C1FDF20D-0588-4675-97A3-FAB03CD64DDC}" srcId="{4625EB53-F16A-4065-A488-6D7ED2B63922}" destId="{410D362D-843A-439A-A430-FDFF3DEC3176}" srcOrd="0" destOrd="0" parTransId="{C46E876C-5576-4D69-A24D-FF5957FB48C4}" sibTransId="{27571745-86A0-4832-B2B1-03BF2D676CEE}"/>
    <dgm:cxn modelId="{76DD1913-2634-4B43-A8C7-AF2A5C46A5E2}" srcId="{4625EB53-F16A-4065-A488-6D7ED2B63922}" destId="{94349D73-F378-4F55-B51A-E9D002703C45}" srcOrd="3" destOrd="0" parTransId="{8A9A79E7-A72B-4428-A284-5BD7E6217764}" sibTransId="{B76563E4-F2E5-4F34-AA43-AAEC004A2EAC}"/>
    <dgm:cxn modelId="{77F6501A-2637-4B40-9039-4E303CA0B56E}" type="presOf" srcId="{410D362D-843A-439A-A430-FDFF3DEC3176}" destId="{00A14D95-E6CB-4A21-BAA7-A370A0A32B9B}" srcOrd="1" destOrd="0" presId="urn:microsoft.com/office/officeart/2005/8/layout/matrix1"/>
    <dgm:cxn modelId="{D087921D-5FA6-4EC0-99F3-20B717BFB3B0}" srcId="{5D2B5806-B26A-47E2-B622-6C6267856F3E}" destId="{4625EB53-F16A-4065-A488-6D7ED2B63922}" srcOrd="0" destOrd="0" parTransId="{E3267122-3370-4486-9BE1-C5E1E0425529}" sibTransId="{3E4D24BB-9FEB-47F8-87C1-4C091E194AE3}"/>
    <dgm:cxn modelId="{A1DF0F3E-CAB7-4C03-9D00-071DB1A6C650}" type="presOf" srcId="{94349D73-F378-4F55-B51A-E9D002703C45}" destId="{952A3723-3F6A-43A5-BC4A-429B2EC466D7}" srcOrd="0" destOrd="0" presId="urn:microsoft.com/office/officeart/2005/8/layout/matrix1"/>
    <dgm:cxn modelId="{DDFC7D41-2E91-4E35-AF2A-B7209FA2DF99}" type="presOf" srcId="{94349D73-F378-4F55-B51A-E9D002703C45}" destId="{E7FA5825-35AB-4A56-BA2A-E58B62011BFD}" srcOrd="1" destOrd="0" presId="urn:microsoft.com/office/officeart/2005/8/layout/matrix1"/>
    <dgm:cxn modelId="{D477BB6C-31E2-4EB7-8599-050F26EED5FA}" type="presOf" srcId="{C9628BE7-58ED-4E3D-8552-B33146E5ED69}" destId="{700D93DB-E6A8-43E1-9E66-FFA4C91D2AD5}" srcOrd="1" destOrd="0" presId="urn:microsoft.com/office/officeart/2005/8/layout/matrix1"/>
    <dgm:cxn modelId="{6FDD696D-7AF4-4A8C-A41E-22875FA8FB57}" type="presOf" srcId="{C9628BE7-58ED-4E3D-8552-B33146E5ED69}" destId="{A54D3618-0F9D-4A60-ACFF-A57AFEC5E393}" srcOrd="0" destOrd="0" presId="urn:microsoft.com/office/officeart/2005/8/layout/matrix1"/>
    <dgm:cxn modelId="{8B368173-A035-4F85-91A3-CD45801BC547}" srcId="{4625EB53-F16A-4065-A488-6D7ED2B63922}" destId="{C9628BE7-58ED-4E3D-8552-B33146E5ED69}" srcOrd="2" destOrd="0" parTransId="{9230E1DF-4BB2-4F45-B99A-F19EA8863D26}" sibTransId="{28820CEB-0EB8-4E24-A989-11E4CE884BCD}"/>
    <dgm:cxn modelId="{C42F458A-0681-4E26-89B2-5E5C1F2601EA}" type="presOf" srcId="{5D2B5806-B26A-47E2-B622-6C6267856F3E}" destId="{C21ECE95-E894-44AC-971F-E011D8F1F5DA}" srcOrd="0" destOrd="0" presId="urn:microsoft.com/office/officeart/2005/8/layout/matrix1"/>
    <dgm:cxn modelId="{AF879CE6-9232-4F25-BC53-F429854F159B}" srcId="{4625EB53-F16A-4065-A488-6D7ED2B63922}" destId="{068C57DE-F580-49F1-9D07-663F2C257C61}" srcOrd="1" destOrd="0" parTransId="{2AA2EE3B-E74B-4D3C-BA84-B6A41F3AB3B3}" sibTransId="{C87C08A3-7C51-4169-91BF-9A157E88A473}"/>
    <dgm:cxn modelId="{8185D3E6-0DD8-4C87-90CD-23FFA1B8ED78}" type="presOf" srcId="{410D362D-843A-439A-A430-FDFF3DEC3176}" destId="{165263B7-355F-40EF-B965-BF32D28ADC1F}" srcOrd="0" destOrd="0" presId="urn:microsoft.com/office/officeart/2005/8/layout/matrix1"/>
    <dgm:cxn modelId="{553078F4-DA4D-492F-B623-F222A97F825E}" type="presOf" srcId="{068C57DE-F580-49F1-9D07-663F2C257C61}" destId="{42D79FA1-7F80-49AB-A4C4-F6D410F5F2DB}" srcOrd="1" destOrd="0" presId="urn:microsoft.com/office/officeart/2005/8/layout/matrix1"/>
    <dgm:cxn modelId="{C46662F7-4E21-448B-AD33-1CFB408B53A7}" type="presOf" srcId="{068C57DE-F580-49F1-9D07-663F2C257C61}" destId="{088FF1F1-0ACB-47A9-A081-50F5057613FE}" srcOrd="0" destOrd="0" presId="urn:microsoft.com/office/officeart/2005/8/layout/matrix1"/>
    <dgm:cxn modelId="{0B29C6F8-E894-49B0-8B81-EE9EBE5FBBC6}" type="presOf" srcId="{4625EB53-F16A-4065-A488-6D7ED2B63922}" destId="{FC7E767F-84A3-49FC-93D6-496F26015BB8}" srcOrd="0" destOrd="0" presId="urn:microsoft.com/office/officeart/2005/8/layout/matrix1"/>
    <dgm:cxn modelId="{EEE7016A-F49F-4B6D-9D30-269D9D8724EB}" type="presParOf" srcId="{C21ECE95-E894-44AC-971F-E011D8F1F5DA}" destId="{659B2F08-366F-452C-9DE0-8DBDAD7ADF13}" srcOrd="0" destOrd="0" presId="urn:microsoft.com/office/officeart/2005/8/layout/matrix1"/>
    <dgm:cxn modelId="{5A88FF82-0301-4DE6-808D-E58BD821EECE}" type="presParOf" srcId="{659B2F08-366F-452C-9DE0-8DBDAD7ADF13}" destId="{165263B7-355F-40EF-B965-BF32D28ADC1F}" srcOrd="0" destOrd="0" presId="urn:microsoft.com/office/officeart/2005/8/layout/matrix1"/>
    <dgm:cxn modelId="{86188A9F-F804-4B09-9DBA-D4B817CE1D05}" type="presParOf" srcId="{659B2F08-366F-452C-9DE0-8DBDAD7ADF13}" destId="{00A14D95-E6CB-4A21-BAA7-A370A0A32B9B}" srcOrd="1" destOrd="0" presId="urn:microsoft.com/office/officeart/2005/8/layout/matrix1"/>
    <dgm:cxn modelId="{24A152DE-C702-48AF-835D-3113FE3DC28C}" type="presParOf" srcId="{659B2F08-366F-452C-9DE0-8DBDAD7ADF13}" destId="{088FF1F1-0ACB-47A9-A081-50F5057613FE}" srcOrd="2" destOrd="0" presId="urn:microsoft.com/office/officeart/2005/8/layout/matrix1"/>
    <dgm:cxn modelId="{B10B0C58-3EC1-47EC-A97F-CE7787AA4A68}" type="presParOf" srcId="{659B2F08-366F-452C-9DE0-8DBDAD7ADF13}" destId="{42D79FA1-7F80-49AB-A4C4-F6D410F5F2DB}" srcOrd="3" destOrd="0" presId="urn:microsoft.com/office/officeart/2005/8/layout/matrix1"/>
    <dgm:cxn modelId="{1C3E081B-5959-4345-9BA7-C666DFD5ED78}" type="presParOf" srcId="{659B2F08-366F-452C-9DE0-8DBDAD7ADF13}" destId="{A54D3618-0F9D-4A60-ACFF-A57AFEC5E393}" srcOrd="4" destOrd="0" presId="urn:microsoft.com/office/officeart/2005/8/layout/matrix1"/>
    <dgm:cxn modelId="{2E7CE15A-96FE-4D1F-A5C5-9016D7B6892E}" type="presParOf" srcId="{659B2F08-366F-452C-9DE0-8DBDAD7ADF13}" destId="{700D93DB-E6A8-43E1-9E66-FFA4C91D2AD5}" srcOrd="5" destOrd="0" presId="urn:microsoft.com/office/officeart/2005/8/layout/matrix1"/>
    <dgm:cxn modelId="{F573421A-35CA-465E-A1DA-B71E0D59853D}" type="presParOf" srcId="{659B2F08-366F-452C-9DE0-8DBDAD7ADF13}" destId="{952A3723-3F6A-43A5-BC4A-429B2EC466D7}" srcOrd="6" destOrd="0" presId="urn:microsoft.com/office/officeart/2005/8/layout/matrix1"/>
    <dgm:cxn modelId="{6937543A-8C97-40FF-856C-AAE2C284640C}" type="presParOf" srcId="{659B2F08-366F-452C-9DE0-8DBDAD7ADF13}" destId="{E7FA5825-35AB-4A56-BA2A-E58B62011BFD}" srcOrd="7" destOrd="0" presId="urn:microsoft.com/office/officeart/2005/8/layout/matrix1"/>
    <dgm:cxn modelId="{2BCA8986-C8C4-451F-8DDC-5A90AB8F57BD}" type="presParOf" srcId="{C21ECE95-E894-44AC-971F-E011D8F1F5DA}" destId="{FC7E767F-84A3-49FC-93D6-496F26015BB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2B5806-B26A-47E2-B622-6C6267856F3E}" type="doc">
      <dgm:prSet loTypeId="urn:microsoft.com/office/officeart/2005/8/layout/matrix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4625EB53-F16A-4065-A488-6D7ED2B63922}">
      <dgm:prSet phldrT="[Texto]"/>
      <dgm:spPr/>
      <dgm:t>
        <a:bodyPr/>
        <a:lstStyle/>
        <a:p>
          <a:r>
            <a:rPr lang="es-EC" dirty="0"/>
            <a:t>DETERMINAR SI LAS NUEVAS TENDENCIAS DEL ENTRENAMIENTO FÍSICO MILITAR MEJORAN EL RENDIMIENTO DEL PERSONAL MILITAR.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3267122-3370-4486-9BE1-C5E1E0425529}" type="parTrans" cxnId="{D087921D-5FA6-4EC0-99F3-20B717BFB3B0}">
      <dgm:prSet/>
      <dgm:spPr/>
      <dgm:t>
        <a:bodyPr/>
        <a:lstStyle/>
        <a:p>
          <a:endParaRPr lang="es-EC" dirty="0"/>
        </a:p>
      </dgm:t>
    </dgm:pt>
    <dgm:pt modelId="{3E4D24BB-9FEB-47F8-87C1-4C091E194AE3}" type="sibTrans" cxnId="{D087921D-5FA6-4EC0-99F3-20B717BFB3B0}">
      <dgm:prSet/>
      <dgm:spPr/>
      <dgm:t>
        <a:bodyPr/>
        <a:lstStyle/>
        <a:p>
          <a:endParaRPr lang="es-EC" dirty="0"/>
        </a:p>
      </dgm:t>
    </dgm:pt>
    <dgm:pt modelId="{410D362D-843A-439A-A430-FDFF3DEC3176}">
      <dgm:prSet phldrT="[Texto]" custT="1"/>
      <dgm:spPr/>
      <dgm:t>
        <a:bodyPr/>
        <a:lstStyle/>
        <a:p>
          <a:r>
            <a:rPr lang="es-EC" sz="1800" dirty="0"/>
            <a:t>Ultimas tendencias de entrenamiento físico propuestas por la </a:t>
          </a:r>
          <a:r>
            <a:rPr lang="en-US" sz="1800" dirty="0"/>
            <a:t>American College of Sport Medicine </a:t>
          </a:r>
        </a:p>
        <a:p>
          <a:r>
            <a:rPr lang="es-EC" sz="1800" dirty="0"/>
            <a:t>Proyecto de Implementación de tendencias físicas y militares de la ESMIL.</a:t>
          </a:r>
        </a:p>
        <a:p>
          <a:r>
            <a:rPr lang="es-ES" sz="1800" dirty="0"/>
            <a:t>Manual de Campaña (FM) 7-22, DEL Ejercito de los EUA.</a:t>
          </a:r>
        </a:p>
        <a:p>
          <a:r>
            <a:rPr lang="es-EC" sz="1800" dirty="0"/>
            <a:t> </a:t>
          </a:r>
        </a:p>
      </dgm:t>
    </dgm:pt>
    <dgm:pt modelId="{C46E876C-5576-4D69-A24D-FF5957FB48C4}" type="parTrans" cxnId="{C1FDF20D-0588-4675-97A3-FAB03CD64DDC}">
      <dgm:prSet/>
      <dgm:spPr/>
      <dgm:t>
        <a:bodyPr/>
        <a:lstStyle/>
        <a:p>
          <a:endParaRPr lang="es-EC" dirty="0"/>
        </a:p>
      </dgm:t>
    </dgm:pt>
    <dgm:pt modelId="{27571745-86A0-4832-B2B1-03BF2D676CEE}" type="sibTrans" cxnId="{C1FDF20D-0588-4675-97A3-FAB03CD64DDC}">
      <dgm:prSet/>
      <dgm:spPr/>
      <dgm:t>
        <a:bodyPr/>
        <a:lstStyle/>
        <a:p>
          <a:endParaRPr lang="es-EC" dirty="0"/>
        </a:p>
      </dgm:t>
    </dgm:pt>
    <dgm:pt modelId="{068C57DE-F580-49F1-9D07-663F2C257C61}">
      <dgm:prSet phldrT="[Texto]" custT="1"/>
      <dgm:spPr/>
      <dgm:t>
        <a:bodyPr/>
        <a:lstStyle/>
        <a:p>
          <a:r>
            <a:rPr lang="es-ES" sz="1800" dirty="0"/>
            <a:t>Se analizó los resultados de aplicar las  ultimas tendencias del entrenamiento físico militar, aplicadas por la ESMIL y Ejército de EUA.</a:t>
          </a:r>
        </a:p>
        <a:p>
          <a:endParaRPr lang="es-EC" sz="1800" dirty="0"/>
        </a:p>
      </dgm:t>
    </dgm:pt>
    <dgm:pt modelId="{2AA2EE3B-E74B-4D3C-BA84-B6A41F3AB3B3}" type="parTrans" cxnId="{AF879CE6-9232-4F25-BC53-F429854F159B}">
      <dgm:prSet/>
      <dgm:spPr/>
      <dgm:t>
        <a:bodyPr/>
        <a:lstStyle/>
        <a:p>
          <a:endParaRPr lang="es-EC" dirty="0"/>
        </a:p>
      </dgm:t>
    </dgm:pt>
    <dgm:pt modelId="{C87C08A3-7C51-4169-91BF-9A157E88A473}" type="sibTrans" cxnId="{AF879CE6-9232-4F25-BC53-F429854F159B}">
      <dgm:prSet/>
      <dgm:spPr/>
      <dgm:t>
        <a:bodyPr/>
        <a:lstStyle/>
        <a:p>
          <a:endParaRPr lang="es-EC" dirty="0"/>
        </a:p>
      </dgm:t>
    </dgm:pt>
    <dgm:pt modelId="{C9628BE7-58ED-4E3D-8552-B33146E5ED69}">
      <dgm:prSet phldrT="[Texto]" custT="1"/>
      <dgm:spPr/>
      <dgm:t>
        <a:bodyPr/>
        <a:lstStyle/>
        <a:p>
          <a:pPr algn="r"/>
          <a:r>
            <a:rPr lang="es-ES" sz="1800" dirty="0"/>
            <a:t>Se analizó la metodología, protocolos y objetivos de cada tendencias de entrenamiento físico militar, especialmente el Crossfit, Insanity, Hiit, Body Combat, Trx, otros.</a:t>
          </a:r>
        </a:p>
        <a:p>
          <a:pPr algn="l"/>
          <a:endParaRPr lang="es-EC" sz="1800" dirty="0"/>
        </a:p>
      </dgm:t>
    </dgm:pt>
    <dgm:pt modelId="{9230E1DF-4BB2-4F45-B99A-F19EA8863D26}" type="parTrans" cxnId="{8B368173-A035-4F85-91A3-CD45801BC547}">
      <dgm:prSet/>
      <dgm:spPr/>
      <dgm:t>
        <a:bodyPr/>
        <a:lstStyle/>
        <a:p>
          <a:endParaRPr lang="es-EC" dirty="0"/>
        </a:p>
      </dgm:t>
    </dgm:pt>
    <dgm:pt modelId="{28820CEB-0EB8-4E24-A989-11E4CE884BCD}" type="sibTrans" cxnId="{8B368173-A035-4F85-91A3-CD45801BC547}">
      <dgm:prSet/>
      <dgm:spPr/>
      <dgm:t>
        <a:bodyPr/>
        <a:lstStyle/>
        <a:p>
          <a:endParaRPr lang="es-EC" dirty="0"/>
        </a:p>
      </dgm:t>
    </dgm:pt>
    <dgm:pt modelId="{94349D73-F378-4F55-B51A-E9D002703C45}">
      <dgm:prSet phldrT="[Texto]" custT="1"/>
      <dgm:spPr/>
      <dgm:t>
        <a:bodyPr/>
        <a:lstStyle/>
        <a:p>
          <a:r>
            <a:rPr lang="es-ES" sz="1800" dirty="0"/>
            <a:t>Resultados:</a:t>
          </a:r>
        </a:p>
        <a:p>
          <a:r>
            <a:rPr lang="es-ES" sz="1800" dirty="0"/>
            <a:t>Las últimas tendencias aplicadas en la ESMIL y Ejército EUA, mejoraron notablemente la capacidad física, destrezas militares y la calidad de vida del personal militar.</a:t>
          </a:r>
        </a:p>
        <a:p>
          <a:endParaRPr lang="es-EC" sz="1800" dirty="0"/>
        </a:p>
      </dgm:t>
    </dgm:pt>
    <dgm:pt modelId="{8A9A79E7-A72B-4428-A284-5BD7E6217764}" type="parTrans" cxnId="{76DD1913-2634-4B43-A8C7-AF2A5C46A5E2}">
      <dgm:prSet/>
      <dgm:spPr/>
      <dgm:t>
        <a:bodyPr/>
        <a:lstStyle/>
        <a:p>
          <a:endParaRPr lang="es-EC" dirty="0"/>
        </a:p>
      </dgm:t>
    </dgm:pt>
    <dgm:pt modelId="{B76563E4-F2E5-4F34-AA43-AAEC004A2EAC}" type="sibTrans" cxnId="{76DD1913-2634-4B43-A8C7-AF2A5C46A5E2}">
      <dgm:prSet/>
      <dgm:spPr/>
      <dgm:t>
        <a:bodyPr/>
        <a:lstStyle/>
        <a:p>
          <a:endParaRPr lang="es-EC" dirty="0"/>
        </a:p>
      </dgm:t>
    </dgm:pt>
    <dgm:pt modelId="{C21ECE95-E894-44AC-971F-E011D8F1F5DA}" type="pres">
      <dgm:prSet presAssocID="{5D2B5806-B26A-47E2-B622-6C6267856F3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59B2F08-366F-452C-9DE0-8DBDAD7ADF13}" type="pres">
      <dgm:prSet presAssocID="{5D2B5806-B26A-47E2-B622-6C6267856F3E}" presName="matrix" presStyleCnt="0"/>
      <dgm:spPr/>
    </dgm:pt>
    <dgm:pt modelId="{165263B7-355F-40EF-B965-BF32D28ADC1F}" type="pres">
      <dgm:prSet presAssocID="{5D2B5806-B26A-47E2-B622-6C6267856F3E}" presName="tile1" presStyleLbl="node1" presStyleIdx="0" presStyleCnt="4"/>
      <dgm:spPr/>
    </dgm:pt>
    <dgm:pt modelId="{00A14D95-E6CB-4A21-BAA7-A370A0A32B9B}" type="pres">
      <dgm:prSet presAssocID="{5D2B5806-B26A-47E2-B622-6C6267856F3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88FF1F1-0ACB-47A9-A081-50F5057613FE}" type="pres">
      <dgm:prSet presAssocID="{5D2B5806-B26A-47E2-B622-6C6267856F3E}" presName="tile2" presStyleLbl="node1" presStyleIdx="1" presStyleCnt="4"/>
      <dgm:spPr/>
    </dgm:pt>
    <dgm:pt modelId="{42D79FA1-7F80-49AB-A4C4-F6D410F5F2DB}" type="pres">
      <dgm:prSet presAssocID="{5D2B5806-B26A-47E2-B622-6C6267856F3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54D3618-0F9D-4A60-ACFF-A57AFEC5E393}" type="pres">
      <dgm:prSet presAssocID="{5D2B5806-B26A-47E2-B622-6C6267856F3E}" presName="tile3" presStyleLbl="node1" presStyleIdx="2" presStyleCnt="4" custLinFactNeighborY="2055"/>
      <dgm:spPr/>
    </dgm:pt>
    <dgm:pt modelId="{700D93DB-E6A8-43E1-9E66-FFA4C91D2AD5}" type="pres">
      <dgm:prSet presAssocID="{5D2B5806-B26A-47E2-B622-6C6267856F3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52A3723-3F6A-43A5-BC4A-429B2EC466D7}" type="pres">
      <dgm:prSet presAssocID="{5D2B5806-B26A-47E2-B622-6C6267856F3E}" presName="tile4" presStyleLbl="node1" presStyleIdx="3" presStyleCnt="4"/>
      <dgm:spPr/>
    </dgm:pt>
    <dgm:pt modelId="{E7FA5825-35AB-4A56-BA2A-E58B62011BFD}" type="pres">
      <dgm:prSet presAssocID="{5D2B5806-B26A-47E2-B622-6C6267856F3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C7E767F-84A3-49FC-93D6-496F26015BB8}" type="pres">
      <dgm:prSet presAssocID="{5D2B5806-B26A-47E2-B622-6C6267856F3E}" presName="centerTile" presStyleLbl="fgShp" presStyleIdx="0" presStyleCnt="1" custScaleX="137179" custScaleY="114090">
        <dgm:presLayoutVars>
          <dgm:chMax val="0"/>
          <dgm:chPref val="0"/>
        </dgm:presLayoutVars>
      </dgm:prSet>
      <dgm:spPr/>
    </dgm:pt>
  </dgm:ptLst>
  <dgm:cxnLst>
    <dgm:cxn modelId="{C1FDF20D-0588-4675-97A3-FAB03CD64DDC}" srcId="{4625EB53-F16A-4065-A488-6D7ED2B63922}" destId="{410D362D-843A-439A-A430-FDFF3DEC3176}" srcOrd="0" destOrd="0" parTransId="{C46E876C-5576-4D69-A24D-FF5957FB48C4}" sibTransId="{27571745-86A0-4832-B2B1-03BF2D676CEE}"/>
    <dgm:cxn modelId="{76DD1913-2634-4B43-A8C7-AF2A5C46A5E2}" srcId="{4625EB53-F16A-4065-A488-6D7ED2B63922}" destId="{94349D73-F378-4F55-B51A-E9D002703C45}" srcOrd="3" destOrd="0" parTransId="{8A9A79E7-A72B-4428-A284-5BD7E6217764}" sibTransId="{B76563E4-F2E5-4F34-AA43-AAEC004A2EAC}"/>
    <dgm:cxn modelId="{77F6501A-2637-4B40-9039-4E303CA0B56E}" type="presOf" srcId="{410D362D-843A-439A-A430-FDFF3DEC3176}" destId="{00A14D95-E6CB-4A21-BAA7-A370A0A32B9B}" srcOrd="1" destOrd="0" presId="urn:microsoft.com/office/officeart/2005/8/layout/matrix1"/>
    <dgm:cxn modelId="{D087921D-5FA6-4EC0-99F3-20B717BFB3B0}" srcId="{5D2B5806-B26A-47E2-B622-6C6267856F3E}" destId="{4625EB53-F16A-4065-A488-6D7ED2B63922}" srcOrd="0" destOrd="0" parTransId="{E3267122-3370-4486-9BE1-C5E1E0425529}" sibTransId="{3E4D24BB-9FEB-47F8-87C1-4C091E194AE3}"/>
    <dgm:cxn modelId="{A1DF0F3E-CAB7-4C03-9D00-071DB1A6C650}" type="presOf" srcId="{94349D73-F378-4F55-B51A-E9D002703C45}" destId="{952A3723-3F6A-43A5-BC4A-429B2EC466D7}" srcOrd="0" destOrd="0" presId="urn:microsoft.com/office/officeart/2005/8/layout/matrix1"/>
    <dgm:cxn modelId="{DDFC7D41-2E91-4E35-AF2A-B7209FA2DF99}" type="presOf" srcId="{94349D73-F378-4F55-B51A-E9D002703C45}" destId="{E7FA5825-35AB-4A56-BA2A-E58B62011BFD}" srcOrd="1" destOrd="0" presId="urn:microsoft.com/office/officeart/2005/8/layout/matrix1"/>
    <dgm:cxn modelId="{D477BB6C-31E2-4EB7-8599-050F26EED5FA}" type="presOf" srcId="{C9628BE7-58ED-4E3D-8552-B33146E5ED69}" destId="{700D93DB-E6A8-43E1-9E66-FFA4C91D2AD5}" srcOrd="1" destOrd="0" presId="urn:microsoft.com/office/officeart/2005/8/layout/matrix1"/>
    <dgm:cxn modelId="{6FDD696D-7AF4-4A8C-A41E-22875FA8FB57}" type="presOf" srcId="{C9628BE7-58ED-4E3D-8552-B33146E5ED69}" destId="{A54D3618-0F9D-4A60-ACFF-A57AFEC5E393}" srcOrd="0" destOrd="0" presId="urn:microsoft.com/office/officeart/2005/8/layout/matrix1"/>
    <dgm:cxn modelId="{8B368173-A035-4F85-91A3-CD45801BC547}" srcId="{4625EB53-F16A-4065-A488-6D7ED2B63922}" destId="{C9628BE7-58ED-4E3D-8552-B33146E5ED69}" srcOrd="2" destOrd="0" parTransId="{9230E1DF-4BB2-4F45-B99A-F19EA8863D26}" sibTransId="{28820CEB-0EB8-4E24-A989-11E4CE884BCD}"/>
    <dgm:cxn modelId="{C42F458A-0681-4E26-89B2-5E5C1F2601EA}" type="presOf" srcId="{5D2B5806-B26A-47E2-B622-6C6267856F3E}" destId="{C21ECE95-E894-44AC-971F-E011D8F1F5DA}" srcOrd="0" destOrd="0" presId="urn:microsoft.com/office/officeart/2005/8/layout/matrix1"/>
    <dgm:cxn modelId="{AF879CE6-9232-4F25-BC53-F429854F159B}" srcId="{4625EB53-F16A-4065-A488-6D7ED2B63922}" destId="{068C57DE-F580-49F1-9D07-663F2C257C61}" srcOrd="1" destOrd="0" parTransId="{2AA2EE3B-E74B-4D3C-BA84-B6A41F3AB3B3}" sibTransId="{C87C08A3-7C51-4169-91BF-9A157E88A473}"/>
    <dgm:cxn modelId="{8185D3E6-0DD8-4C87-90CD-23FFA1B8ED78}" type="presOf" srcId="{410D362D-843A-439A-A430-FDFF3DEC3176}" destId="{165263B7-355F-40EF-B965-BF32D28ADC1F}" srcOrd="0" destOrd="0" presId="urn:microsoft.com/office/officeart/2005/8/layout/matrix1"/>
    <dgm:cxn modelId="{553078F4-DA4D-492F-B623-F222A97F825E}" type="presOf" srcId="{068C57DE-F580-49F1-9D07-663F2C257C61}" destId="{42D79FA1-7F80-49AB-A4C4-F6D410F5F2DB}" srcOrd="1" destOrd="0" presId="urn:microsoft.com/office/officeart/2005/8/layout/matrix1"/>
    <dgm:cxn modelId="{C46662F7-4E21-448B-AD33-1CFB408B53A7}" type="presOf" srcId="{068C57DE-F580-49F1-9D07-663F2C257C61}" destId="{088FF1F1-0ACB-47A9-A081-50F5057613FE}" srcOrd="0" destOrd="0" presId="urn:microsoft.com/office/officeart/2005/8/layout/matrix1"/>
    <dgm:cxn modelId="{0B29C6F8-E894-49B0-8B81-EE9EBE5FBBC6}" type="presOf" srcId="{4625EB53-F16A-4065-A488-6D7ED2B63922}" destId="{FC7E767F-84A3-49FC-93D6-496F26015BB8}" srcOrd="0" destOrd="0" presId="urn:microsoft.com/office/officeart/2005/8/layout/matrix1"/>
    <dgm:cxn modelId="{EEE7016A-F49F-4B6D-9D30-269D9D8724EB}" type="presParOf" srcId="{C21ECE95-E894-44AC-971F-E011D8F1F5DA}" destId="{659B2F08-366F-452C-9DE0-8DBDAD7ADF13}" srcOrd="0" destOrd="0" presId="urn:microsoft.com/office/officeart/2005/8/layout/matrix1"/>
    <dgm:cxn modelId="{5A88FF82-0301-4DE6-808D-E58BD821EECE}" type="presParOf" srcId="{659B2F08-366F-452C-9DE0-8DBDAD7ADF13}" destId="{165263B7-355F-40EF-B965-BF32D28ADC1F}" srcOrd="0" destOrd="0" presId="urn:microsoft.com/office/officeart/2005/8/layout/matrix1"/>
    <dgm:cxn modelId="{86188A9F-F804-4B09-9DBA-D4B817CE1D05}" type="presParOf" srcId="{659B2F08-366F-452C-9DE0-8DBDAD7ADF13}" destId="{00A14D95-E6CB-4A21-BAA7-A370A0A32B9B}" srcOrd="1" destOrd="0" presId="urn:microsoft.com/office/officeart/2005/8/layout/matrix1"/>
    <dgm:cxn modelId="{24A152DE-C702-48AF-835D-3113FE3DC28C}" type="presParOf" srcId="{659B2F08-366F-452C-9DE0-8DBDAD7ADF13}" destId="{088FF1F1-0ACB-47A9-A081-50F5057613FE}" srcOrd="2" destOrd="0" presId="urn:microsoft.com/office/officeart/2005/8/layout/matrix1"/>
    <dgm:cxn modelId="{B10B0C58-3EC1-47EC-A97F-CE7787AA4A68}" type="presParOf" srcId="{659B2F08-366F-452C-9DE0-8DBDAD7ADF13}" destId="{42D79FA1-7F80-49AB-A4C4-F6D410F5F2DB}" srcOrd="3" destOrd="0" presId="urn:microsoft.com/office/officeart/2005/8/layout/matrix1"/>
    <dgm:cxn modelId="{1C3E081B-5959-4345-9BA7-C666DFD5ED78}" type="presParOf" srcId="{659B2F08-366F-452C-9DE0-8DBDAD7ADF13}" destId="{A54D3618-0F9D-4A60-ACFF-A57AFEC5E393}" srcOrd="4" destOrd="0" presId="urn:microsoft.com/office/officeart/2005/8/layout/matrix1"/>
    <dgm:cxn modelId="{2E7CE15A-96FE-4D1F-A5C5-9016D7B6892E}" type="presParOf" srcId="{659B2F08-366F-452C-9DE0-8DBDAD7ADF13}" destId="{700D93DB-E6A8-43E1-9E66-FFA4C91D2AD5}" srcOrd="5" destOrd="0" presId="urn:microsoft.com/office/officeart/2005/8/layout/matrix1"/>
    <dgm:cxn modelId="{F573421A-35CA-465E-A1DA-B71E0D59853D}" type="presParOf" srcId="{659B2F08-366F-452C-9DE0-8DBDAD7ADF13}" destId="{952A3723-3F6A-43A5-BC4A-429B2EC466D7}" srcOrd="6" destOrd="0" presId="urn:microsoft.com/office/officeart/2005/8/layout/matrix1"/>
    <dgm:cxn modelId="{6937543A-8C97-40FF-856C-AAE2C284640C}" type="presParOf" srcId="{659B2F08-366F-452C-9DE0-8DBDAD7ADF13}" destId="{E7FA5825-35AB-4A56-BA2A-E58B62011BFD}" srcOrd="7" destOrd="0" presId="urn:microsoft.com/office/officeart/2005/8/layout/matrix1"/>
    <dgm:cxn modelId="{2BCA8986-C8C4-451F-8DDC-5A90AB8F57BD}" type="presParOf" srcId="{C21ECE95-E894-44AC-971F-E011D8F1F5DA}" destId="{FC7E767F-84A3-49FC-93D6-496F26015BB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1595CD-E24D-4EEC-BEDB-A91FC2A887B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35526B1-50D1-48D7-B2D9-3A7DF50B8D0D}">
      <dgm:prSet phldrT="[Texto]"/>
      <dgm:spPr>
        <a:solidFill>
          <a:srgbClr val="FFFF00">
            <a:alpha val="58000"/>
          </a:srgbClr>
        </a:solidFill>
      </dgm:spPr>
      <dgm:t>
        <a:bodyPr/>
        <a:lstStyle/>
        <a:p>
          <a:r>
            <a:rPr lang="es-EC" b="1" dirty="0">
              <a:solidFill>
                <a:schemeClr val="tx1"/>
              </a:solidFill>
            </a:rPr>
            <a:t>PERIODO  DE ENTRENAMIENTO TÉCNICO (PET)</a:t>
          </a:r>
        </a:p>
      </dgm:t>
    </dgm:pt>
    <dgm:pt modelId="{89069E08-0A49-4B5B-9FBF-B2C95F36FC8B}" type="parTrans" cxnId="{9EB9CA0E-E2DB-402E-A333-B7B7E9EEA865}">
      <dgm:prSet/>
      <dgm:spPr/>
      <dgm:t>
        <a:bodyPr/>
        <a:lstStyle/>
        <a:p>
          <a:endParaRPr lang="es-EC"/>
        </a:p>
      </dgm:t>
    </dgm:pt>
    <dgm:pt modelId="{C34EDDAC-8630-48BA-BAC8-81FC2CF83E74}" type="sibTrans" cxnId="{9EB9CA0E-E2DB-402E-A333-B7B7E9EEA865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F9DEA580-4F61-4299-8A59-7DC255CF706F}">
      <dgm:prSet phldrT="[Texto]"/>
      <dgm:spPr>
        <a:solidFill>
          <a:schemeClr val="accent1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es-EC" b="1" dirty="0">
              <a:solidFill>
                <a:schemeClr val="tx1"/>
              </a:solidFill>
            </a:rPr>
            <a:t>PERIODO DE ENTRENAMIENTO DE COMBATE (PEC)</a:t>
          </a:r>
        </a:p>
      </dgm:t>
    </dgm:pt>
    <dgm:pt modelId="{E7A40C84-5F37-47B2-ADE9-5E5BA927D390}" type="parTrans" cxnId="{D4FCF044-F669-4FF8-8468-6A67B76DDEEE}">
      <dgm:prSet/>
      <dgm:spPr/>
      <dgm:t>
        <a:bodyPr/>
        <a:lstStyle/>
        <a:p>
          <a:endParaRPr lang="es-EC"/>
        </a:p>
      </dgm:t>
    </dgm:pt>
    <dgm:pt modelId="{A058837D-1FF3-442B-84C5-A8CEDCFBB873}" type="sibTrans" cxnId="{D4FCF044-F669-4FF8-8468-6A67B76DDEEE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DF6DC218-3E28-4819-9443-00880A09DEA6}">
      <dgm:prSet phldrT="[Texto]"/>
      <dgm:spPr>
        <a:solidFill>
          <a:srgbClr val="FF0000">
            <a:alpha val="56000"/>
          </a:srgbClr>
        </a:solidFill>
      </dgm:spPr>
      <dgm:t>
        <a:bodyPr/>
        <a:lstStyle/>
        <a:p>
          <a:r>
            <a:rPr lang="es-EC" b="1" dirty="0">
              <a:solidFill>
                <a:schemeClr val="tx1"/>
              </a:solidFill>
            </a:rPr>
            <a:t>PERIODO DE ACTIVIDADES COMPLEMENTARIAS (PAC)</a:t>
          </a:r>
        </a:p>
      </dgm:t>
    </dgm:pt>
    <dgm:pt modelId="{0A6FD763-4402-470C-A35D-FC7EF52EF86F}" type="parTrans" cxnId="{168D3D91-8BE2-4F0C-9397-E5E2B7E23AD1}">
      <dgm:prSet/>
      <dgm:spPr/>
      <dgm:t>
        <a:bodyPr/>
        <a:lstStyle/>
        <a:p>
          <a:endParaRPr lang="es-EC"/>
        </a:p>
      </dgm:t>
    </dgm:pt>
    <dgm:pt modelId="{7FF7CC01-E856-49EA-9E20-161A32535CF3}" type="sibTrans" cxnId="{168D3D91-8BE2-4F0C-9397-E5E2B7E23AD1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FAEEF4FC-402A-44EC-BAC4-CD47D1800516}" type="pres">
      <dgm:prSet presAssocID="{B61595CD-E24D-4EEC-BEDB-A91FC2A887B3}" presName="Name0" presStyleCnt="0">
        <dgm:presLayoutVars>
          <dgm:dir/>
          <dgm:resizeHandles val="exact"/>
        </dgm:presLayoutVars>
      </dgm:prSet>
      <dgm:spPr/>
    </dgm:pt>
    <dgm:pt modelId="{DF53C284-A7F3-4587-BCA6-9463C57AA21E}" type="pres">
      <dgm:prSet presAssocID="{835526B1-50D1-48D7-B2D9-3A7DF50B8D0D}" presName="node" presStyleLbl="node1" presStyleIdx="0" presStyleCnt="3">
        <dgm:presLayoutVars>
          <dgm:bulletEnabled val="1"/>
        </dgm:presLayoutVars>
      </dgm:prSet>
      <dgm:spPr/>
    </dgm:pt>
    <dgm:pt modelId="{9466A58A-F0A5-4806-907E-F33FEFBA9A51}" type="pres">
      <dgm:prSet presAssocID="{C34EDDAC-8630-48BA-BAC8-81FC2CF83E74}" presName="sibTrans" presStyleLbl="sibTrans2D1" presStyleIdx="0" presStyleCnt="3"/>
      <dgm:spPr/>
    </dgm:pt>
    <dgm:pt modelId="{D55598D4-ECB4-4CAA-A7D6-1E443ABEB6AE}" type="pres">
      <dgm:prSet presAssocID="{C34EDDAC-8630-48BA-BAC8-81FC2CF83E74}" presName="connectorText" presStyleLbl="sibTrans2D1" presStyleIdx="0" presStyleCnt="3"/>
      <dgm:spPr/>
    </dgm:pt>
    <dgm:pt modelId="{4CB6DE2D-68A8-466E-AD87-94CD40402FEE}" type="pres">
      <dgm:prSet presAssocID="{F9DEA580-4F61-4299-8A59-7DC255CF706F}" presName="node" presStyleLbl="node1" presStyleIdx="1" presStyleCnt="3">
        <dgm:presLayoutVars>
          <dgm:bulletEnabled val="1"/>
        </dgm:presLayoutVars>
      </dgm:prSet>
      <dgm:spPr/>
    </dgm:pt>
    <dgm:pt modelId="{CD362C51-270E-488C-A3A4-F08859A31F77}" type="pres">
      <dgm:prSet presAssocID="{A058837D-1FF3-442B-84C5-A8CEDCFBB873}" presName="sibTrans" presStyleLbl="sibTrans2D1" presStyleIdx="1" presStyleCnt="3"/>
      <dgm:spPr/>
    </dgm:pt>
    <dgm:pt modelId="{275FB2B1-5CD2-4DAD-A91C-0830DC6AE559}" type="pres">
      <dgm:prSet presAssocID="{A058837D-1FF3-442B-84C5-A8CEDCFBB873}" presName="connectorText" presStyleLbl="sibTrans2D1" presStyleIdx="1" presStyleCnt="3"/>
      <dgm:spPr/>
    </dgm:pt>
    <dgm:pt modelId="{5FB18263-740F-49E9-9AE2-A708D4A16301}" type="pres">
      <dgm:prSet presAssocID="{DF6DC218-3E28-4819-9443-00880A09DEA6}" presName="node" presStyleLbl="node1" presStyleIdx="2" presStyleCnt="3">
        <dgm:presLayoutVars>
          <dgm:bulletEnabled val="1"/>
        </dgm:presLayoutVars>
      </dgm:prSet>
      <dgm:spPr/>
    </dgm:pt>
    <dgm:pt modelId="{8A379850-DAA7-44C3-8753-63B7DE37FB2A}" type="pres">
      <dgm:prSet presAssocID="{7FF7CC01-E856-49EA-9E20-161A32535CF3}" presName="sibTrans" presStyleLbl="sibTrans2D1" presStyleIdx="2" presStyleCnt="3"/>
      <dgm:spPr/>
    </dgm:pt>
    <dgm:pt modelId="{8189683C-2E0E-43CC-A06E-57D1AAB2F1CC}" type="pres">
      <dgm:prSet presAssocID="{7FF7CC01-E856-49EA-9E20-161A32535CF3}" presName="connectorText" presStyleLbl="sibTrans2D1" presStyleIdx="2" presStyleCnt="3"/>
      <dgm:spPr/>
    </dgm:pt>
  </dgm:ptLst>
  <dgm:cxnLst>
    <dgm:cxn modelId="{BD76220A-9DFC-4BA8-8C2B-FF778DD83F8C}" type="presOf" srcId="{A058837D-1FF3-442B-84C5-A8CEDCFBB873}" destId="{CD362C51-270E-488C-A3A4-F08859A31F77}" srcOrd="0" destOrd="0" presId="urn:microsoft.com/office/officeart/2005/8/layout/cycle7"/>
    <dgm:cxn modelId="{9EB9CA0E-E2DB-402E-A333-B7B7E9EEA865}" srcId="{B61595CD-E24D-4EEC-BEDB-A91FC2A887B3}" destId="{835526B1-50D1-48D7-B2D9-3A7DF50B8D0D}" srcOrd="0" destOrd="0" parTransId="{89069E08-0A49-4B5B-9FBF-B2C95F36FC8B}" sibTransId="{C34EDDAC-8630-48BA-BAC8-81FC2CF83E74}"/>
    <dgm:cxn modelId="{CB2D8610-45ED-4C42-BFF0-A3BE5B4DF12A}" type="presOf" srcId="{F9DEA580-4F61-4299-8A59-7DC255CF706F}" destId="{4CB6DE2D-68A8-466E-AD87-94CD40402FEE}" srcOrd="0" destOrd="0" presId="urn:microsoft.com/office/officeart/2005/8/layout/cycle7"/>
    <dgm:cxn modelId="{4149F120-7564-4611-9FB6-B9B361E25D12}" type="presOf" srcId="{B61595CD-E24D-4EEC-BEDB-A91FC2A887B3}" destId="{FAEEF4FC-402A-44EC-BAC4-CD47D1800516}" srcOrd="0" destOrd="0" presId="urn:microsoft.com/office/officeart/2005/8/layout/cycle7"/>
    <dgm:cxn modelId="{D4FCF044-F669-4FF8-8468-6A67B76DDEEE}" srcId="{B61595CD-E24D-4EEC-BEDB-A91FC2A887B3}" destId="{F9DEA580-4F61-4299-8A59-7DC255CF706F}" srcOrd="1" destOrd="0" parTransId="{E7A40C84-5F37-47B2-ADE9-5E5BA927D390}" sibTransId="{A058837D-1FF3-442B-84C5-A8CEDCFBB873}"/>
    <dgm:cxn modelId="{00994C50-59DD-4F81-BF20-6F556877575E}" type="presOf" srcId="{C34EDDAC-8630-48BA-BAC8-81FC2CF83E74}" destId="{9466A58A-F0A5-4806-907E-F33FEFBA9A51}" srcOrd="0" destOrd="0" presId="urn:microsoft.com/office/officeart/2005/8/layout/cycle7"/>
    <dgm:cxn modelId="{43E95A54-30B0-4134-BCF8-FD30AA5633A1}" type="presOf" srcId="{C34EDDAC-8630-48BA-BAC8-81FC2CF83E74}" destId="{D55598D4-ECB4-4CAA-A7D6-1E443ABEB6AE}" srcOrd="1" destOrd="0" presId="urn:microsoft.com/office/officeart/2005/8/layout/cycle7"/>
    <dgm:cxn modelId="{FBF6E883-689C-4134-900A-DD3A95AAC26E}" type="presOf" srcId="{DF6DC218-3E28-4819-9443-00880A09DEA6}" destId="{5FB18263-740F-49E9-9AE2-A708D4A16301}" srcOrd="0" destOrd="0" presId="urn:microsoft.com/office/officeart/2005/8/layout/cycle7"/>
    <dgm:cxn modelId="{168D3D91-8BE2-4F0C-9397-E5E2B7E23AD1}" srcId="{B61595CD-E24D-4EEC-BEDB-A91FC2A887B3}" destId="{DF6DC218-3E28-4819-9443-00880A09DEA6}" srcOrd="2" destOrd="0" parTransId="{0A6FD763-4402-470C-A35D-FC7EF52EF86F}" sibTransId="{7FF7CC01-E856-49EA-9E20-161A32535CF3}"/>
    <dgm:cxn modelId="{059053A2-08EA-4BA0-A5C6-530C544CABF6}" type="presOf" srcId="{A058837D-1FF3-442B-84C5-A8CEDCFBB873}" destId="{275FB2B1-5CD2-4DAD-A91C-0830DC6AE559}" srcOrd="1" destOrd="0" presId="urn:microsoft.com/office/officeart/2005/8/layout/cycle7"/>
    <dgm:cxn modelId="{5FD01EBE-6E9B-486A-8902-898AA7422FCE}" type="presOf" srcId="{835526B1-50D1-48D7-B2D9-3A7DF50B8D0D}" destId="{DF53C284-A7F3-4587-BCA6-9463C57AA21E}" srcOrd="0" destOrd="0" presId="urn:microsoft.com/office/officeart/2005/8/layout/cycle7"/>
    <dgm:cxn modelId="{F07B84C1-9F12-421D-B6C5-1ED73EDB1A6E}" type="presOf" srcId="{7FF7CC01-E856-49EA-9E20-161A32535CF3}" destId="{8A379850-DAA7-44C3-8753-63B7DE37FB2A}" srcOrd="0" destOrd="0" presId="urn:microsoft.com/office/officeart/2005/8/layout/cycle7"/>
    <dgm:cxn modelId="{16CBDFDA-A1B4-42ED-B15C-BB3E3A604FA6}" type="presOf" srcId="{7FF7CC01-E856-49EA-9E20-161A32535CF3}" destId="{8189683C-2E0E-43CC-A06E-57D1AAB2F1CC}" srcOrd="1" destOrd="0" presId="urn:microsoft.com/office/officeart/2005/8/layout/cycle7"/>
    <dgm:cxn modelId="{FB86E1A8-4DCC-4FC8-9CCE-731570514ED5}" type="presParOf" srcId="{FAEEF4FC-402A-44EC-BAC4-CD47D1800516}" destId="{DF53C284-A7F3-4587-BCA6-9463C57AA21E}" srcOrd="0" destOrd="0" presId="urn:microsoft.com/office/officeart/2005/8/layout/cycle7"/>
    <dgm:cxn modelId="{08E2268D-D6F1-4D41-85A8-6BD3A953EA1A}" type="presParOf" srcId="{FAEEF4FC-402A-44EC-BAC4-CD47D1800516}" destId="{9466A58A-F0A5-4806-907E-F33FEFBA9A51}" srcOrd="1" destOrd="0" presId="urn:microsoft.com/office/officeart/2005/8/layout/cycle7"/>
    <dgm:cxn modelId="{14AA3730-AB56-4C81-B5B7-5209D6075D27}" type="presParOf" srcId="{9466A58A-F0A5-4806-907E-F33FEFBA9A51}" destId="{D55598D4-ECB4-4CAA-A7D6-1E443ABEB6AE}" srcOrd="0" destOrd="0" presId="urn:microsoft.com/office/officeart/2005/8/layout/cycle7"/>
    <dgm:cxn modelId="{8055C84D-C1EE-4F80-97B6-566D106650F5}" type="presParOf" srcId="{FAEEF4FC-402A-44EC-BAC4-CD47D1800516}" destId="{4CB6DE2D-68A8-466E-AD87-94CD40402FEE}" srcOrd="2" destOrd="0" presId="urn:microsoft.com/office/officeart/2005/8/layout/cycle7"/>
    <dgm:cxn modelId="{C335472C-BF7A-4571-BE00-8A98BB39782C}" type="presParOf" srcId="{FAEEF4FC-402A-44EC-BAC4-CD47D1800516}" destId="{CD362C51-270E-488C-A3A4-F08859A31F77}" srcOrd="3" destOrd="0" presId="urn:microsoft.com/office/officeart/2005/8/layout/cycle7"/>
    <dgm:cxn modelId="{0D170C74-F1A6-43AE-8AE0-48606FA6A5D0}" type="presParOf" srcId="{CD362C51-270E-488C-A3A4-F08859A31F77}" destId="{275FB2B1-5CD2-4DAD-A91C-0830DC6AE559}" srcOrd="0" destOrd="0" presId="urn:microsoft.com/office/officeart/2005/8/layout/cycle7"/>
    <dgm:cxn modelId="{A16519AA-029A-45EF-857D-7040B2E451B3}" type="presParOf" srcId="{FAEEF4FC-402A-44EC-BAC4-CD47D1800516}" destId="{5FB18263-740F-49E9-9AE2-A708D4A16301}" srcOrd="4" destOrd="0" presId="urn:microsoft.com/office/officeart/2005/8/layout/cycle7"/>
    <dgm:cxn modelId="{17B9E252-A4C4-49B8-9B4F-44D40A28FA1F}" type="presParOf" srcId="{FAEEF4FC-402A-44EC-BAC4-CD47D1800516}" destId="{8A379850-DAA7-44C3-8753-63B7DE37FB2A}" srcOrd="5" destOrd="0" presId="urn:microsoft.com/office/officeart/2005/8/layout/cycle7"/>
    <dgm:cxn modelId="{1935534D-9C92-4C8B-B6D4-B7038CEFB5E1}" type="presParOf" srcId="{8A379850-DAA7-44C3-8753-63B7DE37FB2A}" destId="{8189683C-2E0E-43CC-A06E-57D1AAB2F1C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F15318-2D96-441A-AD5A-447B6867A57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4CC0D7A-E977-4E5B-A57E-6869CE0CE387}">
      <dgm:prSet phldrT="[Texto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ENTRENAMIENTO FÍSICO</a:t>
          </a:r>
        </a:p>
      </dgm:t>
    </dgm:pt>
    <dgm:pt modelId="{7B5ABFBE-F1AD-419E-AD9D-7BB38BF914B4}" type="parTrans" cxnId="{D30C411F-B080-43BA-83A4-D387203F1A4D}">
      <dgm:prSet/>
      <dgm:spPr/>
      <dgm:t>
        <a:bodyPr/>
        <a:lstStyle/>
        <a:p>
          <a:endParaRPr lang="es-EC"/>
        </a:p>
      </dgm:t>
    </dgm:pt>
    <dgm:pt modelId="{58BB72B2-40DC-406E-8CD1-ACB56D60F2C4}" type="sibTrans" cxnId="{D30C411F-B080-43BA-83A4-D387203F1A4D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5F7EC0F9-D3DC-444A-ADD2-B9C920033E49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DESTREZAS MILITARES</a:t>
          </a:r>
        </a:p>
      </dgm:t>
    </dgm:pt>
    <dgm:pt modelId="{69D6B3B9-50E4-4621-9451-6269E452FFFE}" type="parTrans" cxnId="{A9ED00A2-1CFC-4245-804C-F5157930D32C}">
      <dgm:prSet/>
      <dgm:spPr/>
      <dgm:t>
        <a:bodyPr/>
        <a:lstStyle/>
        <a:p>
          <a:endParaRPr lang="es-EC"/>
        </a:p>
      </dgm:t>
    </dgm:pt>
    <dgm:pt modelId="{7BD86FDC-850B-431D-B6F0-381A189B2B00}" type="sibTrans" cxnId="{A9ED00A2-1CFC-4245-804C-F5157930D32C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6F589514-6309-4435-ACE5-90DF5AF600DD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ACTIVIDADES DE APLICACIÓN MILITAR</a:t>
          </a:r>
        </a:p>
      </dgm:t>
    </dgm:pt>
    <dgm:pt modelId="{804451E0-8D43-4010-A288-12FC3F5DAE9D}" type="parTrans" cxnId="{9FBAC31E-C0DA-42F0-A09B-5750EE925442}">
      <dgm:prSet/>
      <dgm:spPr/>
      <dgm:t>
        <a:bodyPr/>
        <a:lstStyle/>
        <a:p>
          <a:endParaRPr lang="es-EC"/>
        </a:p>
      </dgm:t>
    </dgm:pt>
    <dgm:pt modelId="{DCD8BE82-7047-422D-93A8-7D228275FC53}" type="sibTrans" cxnId="{9FBAC31E-C0DA-42F0-A09B-5750EE925442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BA7C516A-A0DB-4C31-8213-B88204188E19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DEPORTES Y RECREACIÓN</a:t>
          </a:r>
        </a:p>
      </dgm:t>
    </dgm:pt>
    <dgm:pt modelId="{8DEEA9FB-5D26-4EE3-9F8E-FEFEB3ED9896}" type="parTrans" cxnId="{E0C97277-B874-48AC-A9A1-026BAFC4E480}">
      <dgm:prSet/>
      <dgm:spPr/>
      <dgm:t>
        <a:bodyPr/>
        <a:lstStyle/>
        <a:p>
          <a:endParaRPr lang="es-EC"/>
        </a:p>
      </dgm:t>
    </dgm:pt>
    <dgm:pt modelId="{06805C50-8A91-4A4C-BD03-FC0555D0C42C}" type="sibTrans" cxnId="{E0C97277-B874-48AC-A9A1-026BAFC4E480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2692CF2D-B71D-4DDA-8A08-51E3A747BD67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es-EC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COMPETENCIAS DEPORTIVAS Y MILITARES</a:t>
          </a:r>
        </a:p>
      </dgm:t>
    </dgm:pt>
    <dgm:pt modelId="{431385FD-9BFA-4678-8AD4-B8C385290A8A}" type="parTrans" cxnId="{637D73FC-7FBD-4722-9EB2-171678BB7841}">
      <dgm:prSet/>
      <dgm:spPr/>
      <dgm:t>
        <a:bodyPr/>
        <a:lstStyle/>
        <a:p>
          <a:endParaRPr lang="es-EC"/>
        </a:p>
      </dgm:t>
    </dgm:pt>
    <dgm:pt modelId="{67753B21-63B3-4E6E-A02A-340369A01563}" type="sibTrans" cxnId="{637D73FC-7FBD-4722-9EB2-171678BB7841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9A0BC841-1D5A-411D-A90B-A518D5A666FE}" type="pres">
      <dgm:prSet presAssocID="{A7F15318-2D96-441A-AD5A-447B6867A574}" presName="cycle" presStyleCnt="0">
        <dgm:presLayoutVars>
          <dgm:dir/>
          <dgm:resizeHandles val="exact"/>
        </dgm:presLayoutVars>
      </dgm:prSet>
      <dgm:spPr/>
    </dgm:pt>
    <dgm:pt modelId="{52A8213D-FD8C-409E-816E-57874EB16B22}" type="pres">
      <dgm:prSet presAssocID="{24CC0D7A-E977-4E5B-A57E-6869CE0CE387}" presName="node" presStyleLbl="node1" presStyleIdx="0" presStyleCnt="5" custScaleX="127614">
        <dgm:presLayoutVars>
          <dgm:bulletEnabled val="1"/>
        </dgm:presLayoutVars>
      </dgm:prSet>
      <dgm:spPr/>
    </dgm:pt>
    <dgm:pt modelId="{B6EB8170-D150-4806-994A-A2A2015767C2}" type="pres">
      <dgm:prSet presAssocID="{58BB72B2-40DC-406E-8CD1-ACB56D60F2C4}" presName="sibTrans" presStyleLbl="sibTrans2D1" presStyleIdx="0" presStyleCnt="5"/>
      <dgm:spPr/>
    </dgm:pt>
    <dgm:pt modelId="{F9CDD163-4D84-4901-A1CC-849B890F3D55}" type="pres">
      <dgm:prSet presAssocID="{58BB72B2-40DC-406E-8CD1-ACB56D60F2C4}" presName="connectorText" presStyleLbl="sibTrans2D1" presStyleIdx="0" presStyleCnt="5"/>
      <dgm:spPr/>
    </dgm:pt>
    <dgm:pt modelId="{388DC920-3D19-43B0-9B4A-BDCCCA45CBAA}" type="pres">
      <dgm:prSet presAssocID="{5F7EC0F9-D3DC-444A-ADD2-B9C920033E49}" presName="node" presStyleLbl="node1" presStyleIdx="1" presStyleCnt="5" custScaleX="139287" custRadScaleRad="115079" custRadScaleInc="10786">
        <dgm:presLayoutVars>
          <dgm:bulletEnabled val="1"/>
        </dgm:presLayoutVars>
      </dgm:prSet>
      <dgm:spPr/>
    </dgm:pt>
    <dgm:pt modelId="{40EB4176-3A3A-4886-AAEF-B6288CA6C935}" type="pres">
      <dgm:prSet presAssocID="{7BD86FDC-850B-431D-B6F0-381A189B2B00}" presName="sibTrans" presStyleLbl="sibTrans2D1" presStyleIdx="1" presStyleCnt="5"/>
      <dgm:spPr/>
    </dgm:pt>
    <dgm:pt modelId="{DBC62145-E917-4FB5-BFC4-C77F47567BC1}" type="pres">
      <dgm:prSet presAssocID="{7BD86FDC-850B-431D-B6F0-381A189B2B00}" presName="connectorText" presStyleLbl="sibTrans2D1" presStyleIdx="1" presStyleCnt="5"/>
      <dgm:spPr/>
    </dgm:pt>
    <dgm:pt modelId="{35E9393C-8921-499B-9ED6-85140DF6A597}" type="pres">
      <dgm:prSet presAssocID="{6F589514-6309-4435-ACE5-90DF5AF600DD}" presName="node" presStyleLbl="node1" presStyleIdx="2" presStyleCnt="5" custScaleX="145484" custRadScaleRad="109081" custRadScaleInc="-16932">
        <dgm:presLayoutVars>
          <dgm:bulletEnabled val="1"/>
        </dgm:presLayoutVars>
      </dgm:prSet>
      <dgm:spPr/>
    </dgm:pt>
    <dgm:pt modelId="{D17324CA-F352-4995-BDFE-8408954954B2}" type="pres">
      <dgm:prSet presAssocID="{DCD8BE82-7047-422D-93A8-7D228275FC53}" presName="sibTrans" presStyleLbl="sibTrans2D1" presStyleIdx="2" presStyleCnt="5"/>
      <dgm:spPr/>
    </dgm:pt>
    <dgm:pt modelId="{456DB3CF-AD32-4C93-863A-B7BD57566F6A}" type="pres">
      <dgm:prSet presAssocID="{DCD8BE82-7047-422D-93A8-7D228275FC53}" presName="connectorText" presStyleLbl="sibTrans2D1" presStyleIdx="2" presStyleCnt="5"/>
      <dgm:spPr/>
    </dgm:pt>
    <dgm:pt modelId="{313164F9-0E66-4F52-A19F-1B4E6DB33DD5}" type="pres">
      <dgm:prSet presAssocID="{BA7C516A-A0DB-4C31-8213-B88204188E19}" presName="node" presStyleLbl="node1" presStyleIdx="3" presStyleCnt="5" custScaleX="136134" custRadScaleRad="111875" custRadScaleInc="21268">
        <dgm:presLayoutVars>
          <dgm:bulletEnabled val="1"/>
        </dgm:presLayoutVars>
      </dgm:prSet>
      <dgm:spPr/>
    </dgm:pt>
    <dgm:pt modelId="{D894D256-973D-4F8D-806E-C6A520F984E5}" type="pres">
      <dgm:prSet presAssocID="{06805C50-8A91-4A4C-BD03-FC0555D0C42C}" presName="sibTrans" presStyleLbl="sibTrans2D1" presStyleIdx="3" presStyleCnt="5" custLinFactNeighborX="-72326" custLinFactNeighborY="-2714"/>
      <dgm:spPr/>
    </dgm:pt>
    <dgm:pt modelId="{3FD6142D-84D5-41BB-8F5F-2B671FF476C2}" type="pres">
      <dgm:prSet presAssocID="{06805C50-8A91-4A4C-BD03-FC0555D0C42C}" presName="connectorText" presStyleLbl="sibTrans2D1" presStyleIdx="3" presStyleCnt="5"/>
      <dgm:spPr/>
    </dgm:pt>
    <dgm:pt modelId="{905F7829-E9AB-4FFB-81E7-13D35DB72384}" type="pres">
      <dgm:prSet presAssocID="{2692CF2D-B71D-4DDA-8A08-51E3A747BD67}" presName="node" presStyleLbl="node1" presStyleIdx="4" presStyleCnt="5" custScaleX="133279" custRadScaleRad="112993" custRadScaleInc="-10047">
        <dgm:presLayoutVars>
          <dgm:bulletEnabled val="1"/>
        </dgm:presLayoutVars>
      </dgm:prSet>
      <dgm:spPr/>
    </dgm:pt>
    <dgm:pt modelId="{37D91730-CC1E-4748-9989-487484983268}" type="pres">
      <dgm:prSet presAssocID="{67753B21-63B3-4E6E-A02A-340369A01563}" presName="sibTrans" presStyleLbl="sibTrans2D1" presStyleIdx="4" presStyleCnt="5"/>
      <dgm:spPr/>
    </dgm:pt>
    <dgm:pt modelId="{F82D5FC4-B152-4DA0-8EE4-087AB3B7C8BD}" type="pres">
      <dgm:prSet presAssocID="{67753B21-63B3-4E6E-A02A-340369A01563}" presName="connectorText" presStyleLbl="sibTrans2D1" presStyleIdx="4" presStyleCnt="5"/>
      <dgm:spPr/>
    </dgm:pt>
  </dgm:ptLst>
  <dgm:cxnLst>
    <dgm:cxn modelId="{0B472500-042C-44D6-BC1E-93572D39DAA9}" type="presOf" srcId="{24CC0D7A-E977-4E5B-A57E-6869CE0CE387}" destId="{52A8213D-FD8C-409E-816E-57874EB16B22}" srcOrd="0" destOrd="0" presId="urn:microsoft.com/office/officeart/2005/8/layout/cycle2"/>
    <dgm:cxn modelId="{8B0BC616-CA56-46C1-9A93-61AD42576E77}" type="presOf" srcId="{6F589514-6309-4435-ACE5-90DF5AF600DD}" destId="{35E9393C-8921-499B-9ED6-85140DF6A597}" srcOrd="0" destOrd="0" presId="urn:microsoft.com/office/officeart/2005/8/layout/cycle2"/>
    <dgm:cxn modelId="{CE22A017-7311-49AB-990B-3E3980D9CCBB}" type="presOf" srcId="{06805C50-8A91-4A4C-BD03-FC0555D0C42C}" destId="{3FD6142D-84D5-41BB-8F5F-2B671FF476C2}" srcOrd="1" destOrd="0" presId="urn:microsoft.com/office/officeart/2005/8/layout/cycle2"/>
    <dgm:cxn modelId="{9FBAC31E-C0DA-42F0-A09B-5750EE925442}" srcId="{A7F15318-2D96-441A-AD5A-447B6867A574}" destId="{6F589514-6309-4435-ACE5-90DF5AF600DD}" srcOrd="2" destOrd="0" parTransId="{804451E0-8D43-4010-A288-12FC3F5DAE9D}" sibTransId="{DCD8BE82-7047-422D-93A8-7D228275FC53}"/>
    <dgm:cxn modelId="{D30C411F-B080-43BA-83A4-D387203F1A4D}" srcId="{A7F15318-2D96-441A-AD5A-447B6867A574}" destId="{24CC0D7A-E977-4E5B-A57E-6869CE0CE387}" srcOrd="0" destOrd="0" parTransId="{7B5ABFBE-F1AD-419E-AD9D-7BB38BF914B4}" sibTransId="{58BB72B2-40DC-406E-8CD1-ACB56D60F2C4}"/>
    <dgm:cxn modelId="{242A1926-C181-4E47-AA0F-CCA10A0A6E02}" type="presOf" srcId="{A7F15318-2D96-441A-AD5A-447B6867A574}" destId="{9A0BC841-1D5A-411D-A90B-A518D5A666FE}" srcOrd="0" destOrd="0" presId="urn:microsoft.com/office/officeart/2005/8/layout/cycle2"/>
    <dgm:cxn modelId="{C50D2F67-6078-4380-A33D-80AE53EBB415}" type="presOf" srcId="{BA7C516A-A0DB-4C31-8213-B88204188E19}" destId="{313164F9-0E66-4F52-A19F-1B4E6DB33DD5}" srcOrd="0" destOrd="0" presId="urn:microsoft.com/office/officeart/2005/8/layout/cycle2"/>
    <dgm:cxn modelId="{93340E6B-855A-4DDA-A9FF-82BFBBC2DE06}" type="presOf" srcId="{67753B21-63B3-4E6E-A02A-340369A01563}" destId="{F82D5FC4-B152-4DA0-8EE4-087AB3B7C8BD}" srcOrd="1" destOrd="0" presId="urn:microsoft.com/office/officeart/2005/8/layout/cycle2"/>
    <dgm:cxn modelId="{79EE514B-AFCB-4592-AF9F-5C608CF30C7E}" type="presOf" srcId="{7BD86FDC-850B-431D-B6F0-381A189B2B00}" destId="{DBC62145-E917-4FB5-BFC4-C77F47567BC1}" srcOrd="1" destOrd="0" presId="urn:microsoft.com/office/officeart/2005/8/layout/cycle2"/>
    <dgm:cxn modelId="{8075266F-28DE-48A5-B1DA-6E4C076FADB3}" type="presOf" srcId="{7BD86FDC-850B-431D-B6F0-381A189B2B00}" destId="{40EB4176-3A3A-4886-AAEF-B6288CA6C935}" srcOrd="0" destOrd="0" presId="urn:microsoft.com/office/officeart/2005/8/layout/cycle2"/>
    <dgm:cxn modelId="{3636C050-B961-46D7-AC94-5467CEA8E2A2}" type="presOf" srcId="{DCD8BE82-7047-422D-93A8-7D228275FC53}" destId="{D17324CA-F352-4995-BDFE-8408954954B2}" srcOrd="0" destOrd="0" presId="urn:microsoft.com/office/officeart/2005/8/layout/cycle2"/>
    <dgm:cxn modelId="{E0C97277-B874-48AC-A9A1-026BAFC4E480}" srcId="{A7F15318-2D96-441A-AD5A-447B6867A574}" destId="{BA7C516A-A0DB-4C31-8213-B88204188E19}" srcOrd="3" destOrd="0" parTransId="{8DEEA9FB-5D26-4EE3-9F8E-FEFEB3ED9896}" sibTransId="{06805C50-8A91-4A4C-BD03-FC0555D0C42C}"/>
    <dgm:cxn modelId="{79FCD697-2378-4195-87B7-93DB407B3CDA}" type="presOf" srcId="{67753B21-63B3-4E6E-A02A-340369A01563}" destId="{37D91730-CC1E-4748-9989-487484983268}" srcOrd="0" destOrd="0" presId="urn:microsoft.com/office/officeart/2005/8/layout/cycle2"/>
    <dgm:cxn modelId="{115A8B9D-2773-4609-B71D-DC10BB45D3B7}" type="presOf" srcId="{DCD8BE82-7047-422D-93A8-7D228275FC53}" destId="{456DB3CF-AD32-4C93-863A-B7BD57566F6A}" srcOrd="1" destOrd="0" presId="urn:microsoft.com/office/officeart/2005/8/layout/cycle2"/>
    <dgm:cxn modelId="{A9ED00A2-1CFC-4245-804C-F5157930D32C}" srcId="{A7F15318-2D96-441A-AD5A-447B6867A574}" destId="{5F7EC0F9-D3DC-444A-ADD2-B9C920033E49}" srcOrd="1" destOrd="0" parTransId="{69D6B3B9-50E4-4621-9451-6269E452FFFE}" sibTransId="{7BD86FDC-850B-431D-B6F0-381A189B2B00}"/>
    <dgm:cxn modelId="{8DE63DAC-EA49-4F87-A864-4C1098B43C6A}" type="presOf" srcId="{2692CF2D-B71D-4DDA-8A08-51E3A747BD67}" destId="{905F7829-E9AB-4FFB-81E7-13D35DB72384}" srcOrd="0" destOrd="0" presId="urn:microsoft.com/office/officeart/2005/8/layout/cycle2"/>
    <dgm:cxn modelId="{846063CC-E805-4AD6-8AC8-DDD130B316DC}" type="presOf" srcId="{58BB72B2-40DC-406E-8CD1-ACB56D60F2C4}" destId="{F9CDD163-4D84-4901-A1CC-849B890F3D55}" srcOrd="1" destOrd="0" presId="urn:microsoft.com/office/officeart/2005/8/layout/cycle2"/>
    <dgm:cxn modelId="{F02486CD-73B8-484E-8600-589D5E1C9C38}" type="presOf" srcId="{06805C50-8A91-4A4C-BD03-FC0555D0C42C}" destId="{D894D256-973D-4F8D-806E-C6A520F984E5}" srcOrd="0" destOrd="0" presId="urn:microsoft.com/office/officeart/2005/8/layout/cycle2"/>
    <dgm:cxn modelId="{D4F94ED1-FE9D-441C-9EFD-D8771A8AB852}" type="presOf" srcId="{58BB72B2-40DC-406E-8CD1-ACB56D60F2C4}" destId="{B6EB8170-D150-4806-994A-A2A2015767C2}" srcOrd="0" destOrd="0" presId="urn:microsoft.com/office/officeart/2005/8/layout/cycle2"/>
    <dgm:cxn modelId="{34C30FF1-83BC-4F7A-8451-8283C5262341}" type="presOf" srcId="{5F7EC0F9-D3DC-444A-ADD2-B9C920033E49}" destId="{388DC920-3D19-43B0-9B4A-BDCCCA45CBAA}" srcOrd="0" destOrd="0" presId="urn:microsoft.com/office/officeart/2005/8/layout/cycle2"/>
    <dgm:cxn modelId="{637D73FC-7FBD-4722-9EB2-171678BB7841}" srcId="{A7F15318-2D96-441A-AD5A-447B6867A574}" destId="{2692CF2D-B71D-4DDA-8A08-51E3A747BD67}" srcOrd="4" destOrd="0" parTransId="{431385FD-9BFA-4678-8AD4-B8C385290A8A}" sibTransId="{67753B21-63B3-4E6E-A02A-340369A01563}"/>
    <dgm:cxn modelId="{F3A1BE1D-D44C-4574-8A17-9E83CC53FC54}" type="presParOf" srcId="{9A0BC841-1D5A-411D-A90B-A518D5A666FE}" destId="{52A8213D-FD8C-409E-816E-57874EB16B22}" srcOrd="0" destOrd="0" presId="urn:microsoft.com/office/officeart/2005/8/layout/cycle2"/>
    <dgm:cxn modelId="{E0B80DC8-D994-4D84-9602-7D77146223F1}" type="presParOf" srcId="{9A0BC841-1D5A-411D-A90B-A518D5A666FE}" destId="{B6EB8170-D150-4806-994A-A2A2015767C2}" srcOrd="1" destOrd="0" presId="urn:microsoft.com/office/officeart/2005/8/layout/cycle2"/>
    <dgm:cxn modelId="{6949D649-7B11-437A-9AC5-F308839FBBE7}" type="presParOf" srcId="{B6EB8170-D150-4806-994A-A2A2015767C2}" destId="{F9CDD163-4D84-4901-A1CC-849B890F3D55}" srcOrd="0" destOrd="0" presId="urn:microsoft.com/office/officeart/2005/8/layout/cycle2"/>
    <dgm:cxn modelId="{77247745-3BAC-4FD7-9D3D-3B8B361DC78D}" type="presParOf" srcId="{9A0BC841-1D5A-411D-A90B-A518D5A666FE}" destId="{388DC920-3D19-43B0-9B4A-BDCCCA45CBAA}" srcOrd="2" destOrd="0" presId="urn:microsoft.com/office/officeart/2005/8/layout/cycle2"/>
    <dgm:cxn modelId="{59860EAA-5021-4BC8-A043-187155C0ED7C}" type="presParOf" srcId="{9A0BC841-1D5A-411D-A90B-A518D5A666FE}" destId="{40EB4176-3A3A-4886-AAEF-B6288CA6C935}" srcOrd="3" destOrd="0" presId="urn:microsoft.com/office/officeart/2005/8/layout/cycle2"/>
    <dgm:cxn modelId="{74E4FDCE-54D9-462E-B221-C367A1D7C2B4}" type="presParOf" srcId="{40EB4176-3A3A-4886-AAEF-B6288CA6C935}" destId="{DBC62145-E917-4FB5-BFC4-C77F47567BC1}" srcOrd="0" destOrd="0" presId="urn:microsoft.com/office/officeart/2005/8/layout/cycle2"/>
    <dgm:cxn modelId="{617329E6-0143-41CF-992D-7879EFDDA0A6}" type="presParOf" srcId="{9A0BC841-1D5A-411D-A90B-A518D5A666FE}" destId="{35E9393C-8921-499B-9ED6-85140DF6A597}" srcOrd="4" destOrd="0" presId="urn:microsoft.com/office/officeart/2005/8/layout/cycle2"/>
    <dgm:cxn modelId="{8D1BBD3D-3951-48E4-9CBC-372174C45853}" type="presParOf" srcId="{9A0BC841-1D5A-411D-A90B-A518D5A666FE}" destId="{D17324CA-F352-4995-BDFE-8408954954B2}" srcOrd="5" destOrd="0" presId="urn:microsoft.com/office/officeart/2005/8/layout/cycle2"/>
    <dgm:cxn modelId="{1BA050CF-801B-4AAF-B2FD-6C120CBFFE38}" type="presParOf" srcId="{D17324CA-F352-4995-BDFE-8408954954B2}" destId="{456DB3CF-AD32-4C93-863A-B7BD57566F6A}" srcOrd="0" destOrd="0" presId="urn:microsoft.com/office/officeart/2005/8/layout/cycle2"/>
    <dgm:cxn modelId="{B2F5FAF3-22E2-4A02-BAA4-8747E723F03A}" type="presParOf" srcId="{9A0BC841-1D5A-411D-A90B-A518D5A666FE}" destId="{313164F9-0E66-4F52-A19F-1B4E6DB33DD5}" srcOrd="6" destOrd="0" presId="urn:microsoft.com/office/officeart/2005/8/layout/cycle2"/>
    <dgm:cxn modelId="{BE9F10C1-5CAF-43E0-BB6C-E8555E59AE9A}" type="presParOf" srcId="{9A0BC841-1D5A-411D-A90B-A518D5A666FE}" destId="{D894D256-973D-4F8D-806E-C6A520F984E5}" srcOrd="7" destOrd="0" presId="urn:microsoft.com/office/officeart/2005/8/layout/cycle2"/>
    <dgm:cxn modelId="{57D20526-0DF6-4F71-A0AB-A2452A95FBCC}" type="presParOf" srcId="{D894D256-973D-4F8D-806E-C6A520F984E5}" destId="{3FD6142D-84D5-41BB-8F5F-2B671FF476C2}" srcOrd="0" destOrd="0" presId="urn:microsoft.com/office/officeart/2005/8/layout/cycle2"/>
    <dgm:cxn modelId="{9F96211C-0A98-4724-9D85-242860BFD5F0}" type="presParOf" srcId="{9A0BC841-1D5A-411D-A90B-A518D5A666FE}" destId="{905F7829-E9AB-4FFB-81E7-13D35DB72384}" srcOrd="8" destOrd="0" presId="urn:microsoft.com/office/officeart/2005/8/layout/cycle2"/>
    <dgm:cxn modelId="{97747A44-1C83-4C6F-9BD6-37B58BD5D323}" type="presParOf" srcId="{9A0BC841-1D5A-411D-A90B-A518D5A666FE}" destId="{37D91730-CC1E-4748-9989-487484983268}" srcOrd="9" destOrd="0" presId="urn:microsoft.com/office/officeart/2005/8/layout/cycle2"/>
    <dgm:cxn modelId="{A7E216F7-8259-4DE0-9CD5-26A29129C1E4}" type="presParOf" srcId="{37D91730-CC1E-4748-9989-487484983268}" destId="{F82D5FC4-B152-4DA0-8EE4-087AB3B7C8B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473F81-5C5E-4E98-BC15-5B917F31493B}" type="doc">
      <dgm:prSet loTypeId="urn:microsoft.com/office/officeart/2005/8/layout/venn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1FBDD955-DC48-4C32-9215-2FF6EBEAA29C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EC" sz="2200" b="1" dirty="0">
              <a:solidFill>
                <a:schemeClr val="tx1"/>
              </a:solidFill>
            </a:rPr>
            <a:t>FÍSICA</a:t>
          </a:r>
        </a:p>
      </dgm:t>
    </dgm:pt>
    <dgm:pt modelId="{0F6AED1C-8841-4EDC-B80F-7FD3BEE9DA53}" type="parTrans" cxnId="{93FD93D4-B7C4-4917-8385-D1A51D6FB501}">
      <dgm:prSet/>
      <dgm:spPr/>
      <dgm:t>
        <a:bodyPr/>
        <a:lstStyle/>
        <a:p>
          <a:endParaRPr lang="es-EC"/>
        </a:p>
      </dgm:t>
    </dgm:pt>
    <dgm:pt modelId="{086B1490-B96B-4A2A-B9B2-92B6C8E7EA6D}" type="sibTrans" cxnId="{93FD93D4-B7C4-4917-8385-D1A51D6FB501}">
      <dgm:prSet/>
      <dgm:spPr/>
      <dgm:t>
        <a:bodyPr/>
        <a:lstStyle/>
        <a:p>
          <a:endParaRPr lang="es-EC"/>
        </a:p>
      </dgm:t>
    </dgm:pt>
    <dgm:pt modelId="{26C29DE7-E8C1-4903-A639-816C85A0B1F9}">
      <dgm:prSet phldrT="[Texto]" custT="1"/>
      <dgm:spPr/>
      <dgm:t>
        <a:bodyPr/>
        <a:lstStyle/>
        <a:p>
          <a:r>
            <a:rPr lang="es-EC" sz="2200" b="1" dirty="0">
              <a:solidFill>
                <a:schemeClr val="tx1"/>
              </a:solidFill>
            </a:rPr>
            <a:t>MILITAR</a:t>
          </a:r>
        </a:p>
      </dgm:t>
    </dgm:pt>
    <dgm:pt modelId="{BA592964-3FAF-4B4B-8AAE-FD9D800A7E2D}" type="parTrans" cxnId="{19983797-CFDA-4B21-83BB-B8B935B6CF65}">
      <dgm:prSet/>
      <dgm:spPr/>
      <dgm:t>
        <a:bodyPr/>
        <a:lstStyle/>
        <a:p>
          <a:endParaRPr lang="es-EC"/>
        </a:p>
      </dgm:t>
    </dgm:pt>
    <dgm:pt modelId="{3BD8B34A-7E91-49EF-8463-2DB488D9B8EB}" type="sibTrans" cxnId="{19983797-CFDA-4B21-83BB-B8B935B6CF65}">
      <dgm:prSet/>
      <dgm:spPr/>
      <dgm:t>
        <a:bodyPr/>
        <a:lstStyle/>
        <a:p>
          <a:endParaRPr lang="es-EC"/>
        </a:p>
      </dgm:t>
    </dgm:pt>
    <dgm:pt modelId="{50DA9794-2ABC-4BDE-9DC3-7CBDAEDECA5F}">
      <dgm:prSet phldrT="[Texto]" custT="1"/>
      <dgm:spPr>
        <a:solidFill>
          <a:srgbClr val="FF0000"/>
        </a:solidFill>
      </dgm:spPr>
      <dgm:t>
        <a:bodyPr/>
        <a:lstStyle/>
        <a:p>
          <a:endParaRPr lang="es-EC" sz="2000" b="1" dirty="0">
            <a:solidFill>
              <a:schemeClr val="tx1"/>
            </a:solidFill>
          </a:endParaRPr>
        </a:p>
        <a:p>
          <a:r>
            <a:rPr lang="es-EC" sz="2200" b="1" dirty="0">
              <a:solidFill>
                <a:schemeClr val="tx1"/>
              </a:solidFill>
            </a:rPr>
            <a:t>MÉDICA</a:t>
          </a:r>
        </a:p>
      </dgm:t>
    </dgm:pt>
    <dgm:pt modelId="{D907515F-71D8-4FDB-89BD-A51FAF876DD4}" type="parTrans" cxnId="{4EA5D065-14FD-4978-A3BA-1F983E9E1375}">
      <dgm:prSet/>
      <dgm:spPr/>
      <dgm:t>
        <a:bodyPr/>
        <a:lstStyle/>
        <a:p>
          <a:endParaRPr lang="es-EC"/>
        </a:p>
      </dgm:t>
    </dgm:pt>
    <dgm:pt modelId="{91D1C081-565B-41A8-BA99-AA83250C5F12}" type="sibTrans" cxnId="{4EA5D065-14FD-4978-A3BA-1F983E9E1375}">
      <dgm:prSet/>
      <dgm:spPr/>
      <dgm:t>
        <a:bodyPr/>
        <a:lstStyle/>
        <a:p>
          <a:endParaRPr lang="es-EC"/>
        </a:p>
      </dgm:t>
    </dgm:pt>
    <dgm:pt modelId="{914964DD-B729-4542-B555-7529B6B586E1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C" sz="2200" b="1" dirty="0">
              <a:solidFill>
                <a:schemeClr val="tx1"/>
              </a:solidFill>
            </a:rPr>
            <a:t>SICOLÓGICA</a:t>
          </a:r>
        </a:p>
      </dgm:t>
    </dgm:pt>
    <dgm:pt modelId="{0B8C9D08-EEE4-4357-92C8-50A5284D2D2D}" type="parTrans" cxnId="{DC6C6F0C-57B7-4BB1-A450-9FD21B5E2823}">
      <dgm:prSet/>
      <dgm:spPr/>
      <dgm:t>
        <a:bodyPr/>
        <a:lstStyle/>
        <a:p>
          <a:endParaRPr lang="es-EC"/>
        </a:p>
      </dgm:t>
    </dgm:pt>
    <dgm:pt modelId="{231538F5-0FE6-4A09-A684-77041F570D3F}" type="sibTrans" cxnId="{DC6C6F0C-57B7-4BB1-A450-9FD21B5E2823}">
      <dgm:prSet/>
      <dgm:spPr/>
      <dgm:t>
        <a:bodyPr/>
        <a:lstStyle/>
        <a:p>
          <a:endParaRPr lang="es-EC"/>
        </a:p>
      </dgm:t>
    </dgm:pt>
    <dgm:pt modelId="{77FE7943-89E5-4064-A702-93F075F6FB2C}" type="pres">
      <dgm:prSet presAssocID="{A4473F81-5C5E-4E98-BC15-5B917F31493B}" presName="Name0" presStyleCnt="0">
        <dgm:presLayoutVars>
          <dgm:chMax val="7"/>
          <dgm:resizeHandles val="exact"/>
        </dgm:presLayoutVars>
      </dgm:prSet>
      <dgm:spPr/>
    </dgm:pt>
    <dgm:pt modelId="{418BC01F-6E9B-4AC7-8295-0082F366EA18}" type="pres">
      <dgm:prSet presAssocID="{A4473F81-5C5E-4E98-BC15-5B917F31493B}" presName="comp1" presStyleCnt="0"/>
      <dgm:spPr/>
    </dgm:pt>
    <dgm:pt modelId="{45660BCD-1FAF-4277-8434-E5D56F461397}" type="pres">
      <dgm:prSet presAssocID="{A4473F81-5C5E-4E98-BC15-5B917F31493B}" presName="circle1" presStyleLbl="node1" presStyleIdx="0" presStyleCnt="4" custScaleX="121942"/>
      <dgm:spPr/>
    </dgm:pt>
    <dgm:pt modelId="{CD0E2EC9-6A19-41E4-8F27-A2033EDA9BBA}" type="pres">
      <dgm:prSet presAssocID="{A4473F81-5C5E-4E98-BC15-5B917F31493B}" presName="c1text" presStyleLbl="node1" presStyleIdx="0" presStyleCnt="4">
        <dgm:presLayoutVars>
          <dgm:bulletEnabled val="1"/>
        </dgm:presLayoutVars>
      </dgm:prSet>
      <dgm:spPr/>
    </dgm:pt>
    <dgm:pt modelId="{78644F39-73B5-45D9-A1A4-3268DBFB5202}" type="pres">
      <dgm:prSet presAssocID="{A4473F81-5C5E-4E98-BC15-5B917F31493B}" presName="comp2" presStyleCnt="0"/>
      <dgm:spPr/>
    </dgm:pt>
    <dgm:pt modelId="{59562E0A-4A55-44CF-98F4-314EF769571E}" type="pres">
      <dgm:prSet presAssocID="{A4473F81-5C5E-4E98-BC15-5B917F31493B}" presName="circle2" presStyleLbl="node1" presStyleIdx="1" presStyleCnt="4" custScaleX="127652"/>
      <dgm:spPr/>
    </dgm:pt>
    <dgm:pt modelId="{9AD032CA-D389-4F57-BB42-EA6E5ED2858A}" type="pres">
      <dgm:prSet presAssocID="{A4473F81-5C5E-4E98-BC15-5B917F31493B}" presName="c2text" presStyleLbl="node1" presStyleIdx="1" presStyleCnt="4">
        <dgm:presLayoutVars>
          <dgm:bulletEnabled val="1"/>
        </dgm:presLayoutVars>
      </dgm:prSet>
      <dgm:spPr/>
    </dgm:pt>
    <dgm:pt modelId="{F68080C3-2927-457A-9886-243CF193D77F}" type="pres">
      <dgm:prSet presAssocID="{A4473F81-5C5E-4E98-BC15-5B917F31493B}" presName="comp3" presStyleCnt="0"/>
      <dgm:spPr/>
    </dgm:pt>
    <dgm:pt modelId="{09EE3B62-738A-41A5-B763-3021EFD6477F}" type="pres">
      <dgm:prSet presAssocID="{A4473F81-5C5E-4E98-BC15-5B917F31493B}" presName="circle3" presStyleLbl="node1" presStyleIdx="2" presStyleCnt="4" custScaleX="142175"/>
      <dgm:spPr/>
    </dgm:pt>
    <dgm:pt modelId="{5AB72B4E-204B-429E-B550-A3CE7CEBFCCB}" type="pres">
      <dgm:prSet presAssocID="{A4473F81-5C5E-4E98-BC15-5B917F31493B}" presName="c3text" presStyleLbl="node1" presStyleIdx="2" presStyleCnt="4">
        <dgm:presLayoutVars>
          <dgm:bulletEnabled val="1"/>
        </dgm:presLayoutVars>
      </dgm:prSet>
      <dgm:spPr/>
    </dgm:pt>
    <dgm:pt modelId="{0B0D7D6C-B738-412C-ABA9-7D233B9026F8}" type="pres">
      <dgm:prSet presAssocID="{A4473F81-5C5E-4E98-BC15-5B917F31493B}" presName="comp4" presStyleCnt="0"/>
      <dgm:spPr/>
    </dgm:pt>
    <dgm:pt modelId="{242DF0C1-132A-403B-B549-526EA8A5B234}" type="pres">
      <dgm:prSet presAssocID="{A4473F81-5C5E-4E98-BC15-5B917F31493B}" presName="circle4" presStyleLbl="node1" presStyleIdx="3" presStyleCnt="4" custScaleX="153202"/>
      <dgm:spPr/>
    </dgm:pt>
    <dgm:pt modelId="{F4997122-622F-4277-AECB-05D965F9ED93}" type="pres">
      <dgm:prSet presAssocID="{A4473F81-5C5E-4E98-BC15-5B917F31493B}" presName="c4text" presStyleLbl="node1" presStyleIdx="3" presStyleCnt="4">
        <dgm:presLayoutVars>
          <dgm:bulletEnabled val="1"/>
        </dgm:presLayoutVars>
      </dgm:prSet>
      <dgm:spPr/>
    </dgm:pt>
  </dgm:ptLst>
  <dgm:cxnLst>
    <dgm:cxn modelId="{DC6C6F0C-57B7-4BB1-A450-9FD21B5E2823}" srcId="{A4473F81-5C5E-4E98-BC15-5B917F31493B}" destId="{914964DD-B729-4542-B555-7529B6B586E1}" srcOrd="3" destOrd="0" parTransId="{0B8C9D08-EEE4-4357-92C8-50A5284D2D2D}" sibTransId="{231538F5-0FE6-4A09-A684-77041F570D3F}"/>
    <dgm:cxn modelId="{F68C431F-2292-4901-A397-854C514812FA}" type="presOf" srcId="{26C29DE7-E8C1-4903-A639-816C85A0B1F9}" destId="{59562E0A-4A55-44CF-98F4-314EF769571E}" srcOrd="0" destOrd="0" presId="urn:microsoft.com/office/officeart/2005/8/layout/venn2"/>
    <dgm:cxn modelId="{79A73062-EF25-454E-A1A4-F7E9539D2C52}" type="presOf" srcId="{50DA9794-2ABC-4BDE-9DC3-7CBDAEDECA5F}" destId="{5AB72B4E-204B-429E-B550-A3CE7CEBFCCB}" srcOrd="1" destOrd="0" presId="urn:microsoft.com/office/officeart/2005/8/layout/venn2"/>
    <dgm:cxn modelId="{4EA5D065-14FD-4978-A3BA-1F983E9E1375}" srcId="{A4473F81-5C5E-4E98-BC15-5B917F31493B}" destId="{50DA9794-2ABC-4BDE-9DC3-7CBDAEDECA5F}" srcOrd="2" destOrd="0" parTransId="{D907515F-71D8-4FDB-89BD-A51FAF876DD4}" sibTransId="{91D1C081-565B-41A8-BA99-AA83250C5F12}"/>
    <dgm:cxn modelId="{C6ABE078-35D3-4E6D-8746-4A21D558B324}" type="presOf" srcId="{914964DD-B729-4542-B555-7529B6B586E1}" destId="{242DF0C1-132A-403B-B549-526EA8A5B234}" srcOrd="0" destOrd="0" presId="urn:microsoft.com/office/officeart/2005/8/layout/venn2"/>
    <dgm:cxn modelId="{19983797-CFDA-4B21-83BB-B8B935B6CF65}" srcId="{A4473F81-5C5E-4E98-BC15-5B917F31493B}" destId="{26C29DE7-E8C1-4903-A639-816C85A0B1F9}" srcOrd="1" destOrd="0" parTransId="{BA592964-3FAF-4B4B-8AAE-FD9D800A7E2D}" sibTransId="{3BD8B34A-7E91-49EF-8463-2DB488D9B8EB}"/>
    <dgm:cxn modelId="{33D231A9-8933-465B-A383-AD171821E219}" type="presOf" srcId="{1FBDD955-DC48-4C32-9215-2FF6EBEAA29C}" destId="{CD0E2EC9-6A19-41E4-8F27-A2033EDA9BBA}" srcOrd="1" destOrd="0" presId="urn:microsoft.com/office/officeart/2005/8/layout/venn2"/>
    <dgm:cxn modelId="{8208A1C7-C888-411D-B009-F2D64D7B2929}" type="presOf" srcId="{50DA9794-2ABC-4BDE-9DC3-7CBDAEDECA5F}" destId="{09EE3B62-738A-41A5-B763-3021EFD6477F}" srcOrd="0" destOrd="0" presId="urn:microsoft.com/office/officeart/2005/8/layout/venn2"/>
    <dgm:cxn modelId="{93FD93D4-B7C4-4917-8385-D1A51D6FB501}" srcId="{A4473F81-5C5E-4E98-BC15-5B917F31493B}" destId="{1FBDD955-DC48-4C32-9215-2FF6EBEAA29C}" srcOrd="0" destOrd="0" parTransId="{0F6AED1C-8841-4EDC-B80F-7FD3BEE9DA53}" sibTransId="{086B1490-B96B-4A2A-B9B2-92B6C8E7EA6D}"/>
    <dgm:cxn modelId="{97F92FE8-1343-4C89-A4EA-F4647849B51D}" type="presOf" srcId="{A4473F81-5C5E-4E98-BC15-5B917F31493B}" destId="{77FE7943-89E5-4064-A702-93F075F6FB2C}" srcOrd="0" destOrd="0" presId="urn:microsoft.com/office/officeart/2005/8/layout/venn2"/>
    <dgm:cxn modelId="{F0E70AEC-35F5-4573-A9C7-B6680BFDD3F9}" type="presOf" srcId="{1FBDD955-DC48-4C32-9215-2FF6EBEAA29C}" destId="{45660BCD-1FAF-4277-8434-E5D56F461397}" srcOrd="0" destOrd="0" presId="urn:microsoft.com/office/officeart/2005/8/layout/venn2"/>
    <dgm:cxn modelId="{81F1FDF5-F811-4EBF-9E1C-54E530FF4AF0}" type="presOf" srcId="{914964DD-B729-4542-B555-7529B6B586E1}" destId="{F4997122-622F-4277-AECB-05D965F9ED93}" srcOrd="1" destOrd="0" presId="urn:microsoft.com/office/officeart/2005/8/layout/venn2"/>
    <dgm:cxn modelId="{506F04FB-B949-48DF-91C0-907AC73244EF}" type="presOf" srcId="{26C29DE7-E8C1-4903-A639-816C85A0B1F9}" destId="{9AD032CA-D389-4F57-BB42-EA6E5ED2858A}" srcOrd="1" destOrd="0" presId="urn:microsoft.com/office/officeart/2005/8/layout/venn2"/>
    <dgm:cxn modelId="{EF0E578A-8074-4B7F-AA36-5BCE4EAB985A}" type="presParOf" srcId="{77FE7943-89E5-4064-A702-93F075F6FB2C}" destId="{418BC01F-6E9B-4AC7-8295-0082F366EA18}" srcOrd="0" destOrd="0" presId="urn:microsoft.com/office/officeart/2005/8/layout/venn2"/>
    <dgm:cxn modelId="{8ABA760F-4B41-43F1-B701-F396000DBCE4}" type="presParOf" srcId="{418BC01F-6E9B-4AC7-8295-0082F366EA18}" destId="{45660BCD-1FAF-4277-8434-E5D56F461397}" srcOrd="0" destOrd="0" presId="urn:microsoft.com/office/officeart/2005/8/layout/venn2"/>
    <dgm:cxn modelId="{49982CFC-8AC1-4E7F-96F4-28F3F7BC7FEE}" type="presParOf" srcId="{418BC01F-6E9B-4AC7-8295-0082F366EA18}" destId="{CD0E2EC9-6A19-41E4-8F27-A2033EDA9BBA}" srcOrd="1" destOrd="0" presId="urn:microsoft.com/office/officeart/2005/8/layout/venn2"/>
    <dgm:cxn modelId="{54FAB7E2-E27A-4D81-9342-818BF71349A3}" type="presParOf" srcId="{77FE7943-89E5-4064-A702-93F075F6FB2C}" destId="{78644F39-73B5-45D9-A1A4-3268DBFB5202}" srcOrd="1" destOrd="0" presId="urn:microsoft.com/office/officeart/2005/8/layout/venn2"/>
    <dgm:cxn modelId="{83C06FE0-396E-4D0C-B73E-C5A67E34C4E5}" type="presParOf" srcId="{78644F39-73B5-45D9-A1A4-3268DBFB5202}" destId="{59562E0A-4A55-44CF-98F4-314EF769571E}" srcOrd="0" destOrd="0" presId="urn:microsoft.com/office/officeart/2005/8/layout/venn2"/>
    <dgm:cxn modelId="{3F58D309-67F0-4902-8F98-6DBEFCEE2BDC}" type="presParOf" srcId="{78644F39-73B5-45D9-A1A4-3268DBFB5202}" destId="{9AD032CA-D389-4F57-BB42-EA6E5ED2858A}" srcOrd="1" destOrd="0" presId="urn:microsoft.com/office/officeart/2005/8/layout/venn2"/>
    <dgm:cxn modelId="{21185710-2BB4-405E-81CC-82E3A7F2E01C}" type="presParOf" srcId="{77FE7943-89E5-4064-A702-93F075F6FB2C}" destId="{F68080C3-2927-457A-9886-243CF193D77F}" srcOrd="2" destOrd="0" presId="urn:microsoft.com/office/officeart/2005/8/layout/venn2"/>
    <dgm:cxn modelId="{99597791-9519-4ABC-9F82-D861FA27918C}" type="presParOf" srcId="{F68080C3-2927-457A-9886-243CF193D77F}" destId="{09EE3B62-738A-41A5-B763-3021EFD6477F}" srcOrd="0" destOrd="0" presId="urn:microsoft.com/office/officeart/2005/8/layout/venn2"/>
    <dgm:cxn modelId="{A2DC65E3-296D-4C8A-A8DE-8D69E0ACDC70}" type="presParOf" srcId="{F68080C3-2927-457A-9886-243CF193D77F}" destId="{5AB72B4E-204B-429E-B550-A3CE7CEBFCCB}" srcOrd="1" destOrd="0" presId="urn:microsoft.com/office/officeart/2005/8/layout/venn2"/>
    <dgm:cxn modelId="{55AB0D1B-8969-48A1-99EB-3569ABBBFB1E}" type="presParOf" srcId="{77FE7943-89E5-4064-A702-93F075F6FB2C}" destId="{0B0D7D6C-B738-412C-ABA9-7D233B9026F8}" srcOrd="3" destOrd="0" presId="urn:microsoft.com/office/officeart/2005/8/layout/venn2"/>
    <dgm:cxn modelId="{C7B022D9-0CCC-4A2D-B945-0CA082CA5264}" type="presParOf" srcId="{0B0D7D6C-B738-412C-ABA9-7D233B9026F8}" destId="{242DF0C1-132A-403B-B549-526EA8A5B234}" srcOrd="0" destOrd="0" presId="urn:microsoft.com/office/officeart/2005/8/layout/venn2"/>
    <dgm:cxn modelId="{5897F94E-2A2B-4730-BE01-9147DABC6B3E}" type="presParOf" srcId="{0B0D7D6C-B738-412C-ABA9-7D233B9026F8}" destId="{F4997122-622F-4277-AECB-05D965F9ED9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B7C2F-4EDB-42A1-9892-911C9D8D9110}">
      <dsp:nvSpPr>
        <dsp:cNvPr id="0" name=""/>
        <dsp:cNvSpPr/>
      </dsp:nvSpPr>
      <dsp:spPr>
        <a:xfrm>
          <a:off x="553435" y="338523"/>
          <a:ext cx="9905117" cy="4260522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>
              <a:solidFill>
                <a:schemeClr val="tx1"/>
              </a:solidFill>
            </a:rPr>
            <a:t>VARIABLE INDEPENDIENTE: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>
              <a:solidFill>
                <a:schemeClr val="tx1"/>
              </a:solidFill>
            </a:rPr>
            <a:t> LA METODOLOGÍA DEL ENTRENAMIENTO FÍSICO- MILITAR TRADICIONAL</a:t>
          </a:r>
        </a:p>
      </dsp:txBody>
      <dsp:txXfrm>
        <a:off x="5773668" y="1241348"/>
        <a:ext cx="3537541" cy="1268012"/>
      </dsp:txXfrm>
    </dsp:sp>
    <dsp:sp modelId="{40EA4F3A-53F0-4AF5-B352-88C806FBA994}">
      <dsp:nvSpPr>
        <dsp:cNvPr id="0" name=""/>
        <dsp:cNvSpPr/>
      </dsp:nvSpPr>
      <dsp:spPr>
        <a:xfrm>
          <a:off x="937073" y="391883"/>
          <a:ext cx="8936444" cy="4225159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800" b="1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>
              <a:solidFill>
                <a:schemeClr val="tx1"/>
              </a:solidFill>
            </a:rPr>
            <a:t>VARIABLE DEPENDIENTE: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>
              <a:solidFill>
                <a:schemeClr val="tx1"/>
              </a:solidFill>
            </a:rPr>
            <a:t>CAPACIDAD DE ACCIÓN DEL PERSONAL MILITAR EN LAS OPERACIONES MILITARES</a:t>
          </a:r>
        </a:p>
      </dsp:txBody>
      <dsp:txXfrm>
        <a:off x="3064798" y="3133207"/>
        <a:ext cx="4787381" cy="1106589"/>
      </dsp:txXfrm>
    </dsp:sp>
    <dsp:sp modelId="{53A1D0A2-1130-4B47-AD62-36E2B0B0A73A}">
      <dsp:nvSpPr>
        <dsp:cNvPr id="0" name=""/>
        <dsp:cNvSpPr/>
      </dsp:nvSpPr>
      <dsp:spPr>
        <a:xfrm>
          <a:off x="780200" y="186849"/>
          <a:ext cx="9276136" cy="4260522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¿LA </a:t>
          </a:r>
          <a:r>
            <a:rPr lang="es-EC" sz="2000" b="1" kern="1200" baseline="0" dirty="0">
              <a:solidFill>
                <a:schemeClr val="tx1"/>
              </a:solidFill>
              <a:effectLst/>
            </a:rPr>
            <a:t>APLICACIÓN DE LA METODOLOGÍA DEL  ENTRENAMIENTO FÍSICO-MILITAR TRADICIONAL,  AFECTA LA CAPACIDAD DE ACCIÓN EN LAS OPERACIONES MILITARES ?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1854685" y="1089674"/>
        <a:ext cx="3312905" cy="1268012"/>
      </dsp:txXfrm>
    </dsp:sp>
    <dsp:sp modelId="{0E011895-BDA7-4E4C-A219-CA269BCB1B97}">
      <dsp:nvSpPr>
        <dsp:cNvPr id="0" name=""/>
        <dsp:cNvSpPr/>
      </dsp:nvSpPr>
      <dsp:spPr>
        <a:xfrm>
          <a:off x="429736" y="-244535"/>
          <a:ext cx="10699825" cy="554701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9F3902-DDBD-4D7F-8E68-73D180C8A3A4}">
      <dsp:nvSpPr>
        <dsp:cNvPr id="0" name=""/>
        <dsp:cNvSpPr/>
      </dsp:nvSpPr>
      <dsp:spPr>
        <a:xfrm>
          <a:off x="86413" y="-540667"/>
          <a:ext cx="10506820" cy="583443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E9BBE1-63D8-4421-B9C1-976D665ABD75}">
      <dsp:nvSpPr>
        <dsp:cNvPr id="0" name=""/>
        <dsp:cNvSpPr/>
      </dsp:nvSpPr>
      <dsp:spPr>
        <a:xfrm>
          <a:off x="104509" y="-408156"/>
          <a:ext cx="10351640" cy="547418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FC692-50FA-4308-B79A-B2D89BC0C3EB}">
      <dsp:nvSpPr>
        <dsp:cNvPr id="0" name=""/>
        <dsp:cNvSpPr/>
      </dsp:nvSpPr>
      <dsp:spPr>
        <a:xfrm rot="5400000">
          <a:off x="5269830" y="-2445100"/>
          <a:ext cx="1363112" cy="6305457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BO" sz="1600" b="1" kern="1200" dirty="0">
              <a:latin typeface="Arial" panose="020B0604020202020204" pitchFamily="34" charset="0"/>
              <a:cs typeface="Arial" panose="020B0604020202020204" pitchFamily="34" charset="0"/>
            </a:rPr>
            <a:t>DEDUCTIVO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BO" sz="1600" b="1" kern="1200" dirty="0">
              <a:latin typeface="Arial" panose="020B0604020202020204" pitchFamily="34" charset="0"/>
              <a:cs typeface="Arial" panose="020B0604020202020204" pitchFamily="34" charset="0"/>
            </a:rPr>
            <a:t>INDUCTIVO.</a:t>
          </a:r>
        </a:p>
      </dsp:txBody>
      <dsp:txXfrm rot="-5400000">
        <a:off x="2798658" y="92614"/>
        <a:ext cx="6238915" cy="1230028"/>
      </dsp:txXfrm>
    </dsp:sp>
    <dsp:sp modelId="{A1542299-3B68-40D3-9AB3-EB92FC72D8B4}">
      <dsp:nvSpPr>
        <dsp:cNvPr id="0" name=""/>
        <dsp:cNvSpPr/>
      </dsp:nvSpPr>
      <dsp:spPr>
        <a:xfrm>
          <a:off x="591216" y="42593"/>
          <a:ext cx="2241697" cy="1394922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800" b="1" kern="1200" dirty="0"/>
            <a:t>MÉTODO DE INVESTIGACIÓN </a:t>
          </a:r>
        </a:p>
      </dsp:txBody>
      <dsp:txXfrm>
        <a:off x="659310" y="110687"/>
        <a:ext cx="2105509" cy="1258734"/>
      </dsp:txXfrm>
    </dsp:sp>
    <dsp:sp modelId="{A0666406-FC75-49E9-BA37-71141C57E9B2}">
      <dsp:nvSpPr>
        <dsp:cNvPr id="0" name=""/>
        <dsp:cNvSpPr/>
      </dsp:nvSpPr>
      <dsp:spPr>
        <a:xfrm rot="5400000">
          <a:off x="5347837" y="-957593"/>
          <a:ext cx="1197088" cy="6226936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BO" sz="1600" b="1" kern="1200" dirty="0">
              <a:latin typeface="Arial" panose="020B0604020202020204" pitchFamily="34" charset="0"/>
              <a:cs typeface="Arial" panose="020B0604020202020204" pitchFamily="34" charset="0"/>
            </a:rPr>
            <a:t>FICHAJE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BO" sz="1600" b="1" kern="1200" dirty="0">
              <a:latin typeface="Arial" panose="020B0604020202020204" pitchFamily="34" charset="0"/>
              <a:cs typeface="Arial" panose="020B0604020202020204" pitchFamily="34" charset="0"/>
            </a:rPr>
            <a:t>ENCUESTAS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BO" sz="1600" b="1" kern="1200" dirty="0">
              <a:latin typeface="Arial" panose="020B0604020202020204" pitchFamily="34" charset="0"/>
              <a:cs typeface="Arial" panose="020B0604020202020204" pitchFamily="34" charset="0"/>
            </a:rPr>
            <a:t>TEST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BO" sz="1600" b="1" kern="1200" dirty="0">
              <a:latin typeface="Arial" panose="020B0604020202020204" pitchFamily="34" charset="0"/>
              <a:cs typeface="Arial" panose="020B0604020202020204" pitchFamily="34" charset="0"/>
            </a:rPr>
            <a:t>ANÁLISIS DOCUMENTAL Y BIBLIOGRÁFICO</a:t>
          </a:r>
        </a:p>
      </dsp:txBody>
      <dsp:txXfrm rot="-5400000">
        <a:off x="2832914" y="1615767"/>
        <a:ext cx="6168499" cy="1080214"/>
      </dsp:txXfrm>
    </dsp:sp>
    <dsp:sp modelId="{98963F5D-0D56-4611-98AF-C49AF03C0E88}">
      <dsp:nvSpPr>
        <dsp:cNvPr id="0" name=""/>
        <dsp:cNvSpPr/>
      </dsp:nvSpPr>
      <dsp:spPr>
        <a:xfrm>
          <a:off x="578139" y="1513231"/>
          <a:ext cx="2241697" cy="121494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800" b="1" kern="1200" dirty="0"/>
            <a:t> TÉCNICAS </a:t>
          </a:r>
        </a:p>
      </dsp:txBody>
      <dsp:txXfrm>
        <a:off x="637447" y="1572539"/>
        <a:ext cx="2123081" cy="1096324"/>
      </dsp:txXfrm>
    </dsp:sp>
    <dsp:sp modelId="{AADBA7BB-D3DF-4823-8C4B-11AA2DC6FA91}">
      <dsp:nvSpPr>
        <dsp:cNvPr id="0" name=""/>
        <dsp:cNvSpPr/>
      </dsp:nvSpPr>
      <dsp:spPr>
        <a:xfrm rot="5400000">
          <a:off x="5347837" y="295150"/>
          <a:ext cx="1197088" cy="6226936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BO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BO" sz="1600" b="1" kern="1200" dirty="0">
              <a:latin typeface="Arial" panose="020B0604020202020204" pitchFamily="34" charset="0"/>
              <a:cs typeface="Arial" panose="020B0604020202020204" pitchFamily="34" charset="0"/>
            </a:rPr>
            <a:t>MATRIZ METODOLÓGICA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BO" sz="1600" b="1" kern="1200" dirty="0">
              <a:latin typeface="Arial" panose="020B0604020202020204" pitchFamily="34" charset="0"/>
              <a:cs typeface="Arial" panose="020B0604020202020204" pitchFamily="34" charset="0"/>
            </a:rPr>
            <a:t>CUESTIONARIO DE ENCUESTAS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BO" sz="1600" b="1" kern="1200" dirty="0">
              <a:latin typeface="Arial" panose="020B0604020202020204" pitchFamily="34" charset="0"/>
              <a:cs typeface="Arial" panose="020B0604020202020204" pitchFamily="34" charset="0"/>
            </a:rPr>
            <a:t>TEST FÍSICOS – TEST MÉDICOS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BO" sz="1600" b="1" kern="1200" dirty="0">
              <a:latin typeface="Arial" panose="020B0604020202020204" pitchFamily="34" charset="0"/>
              <a:cs typeface="Arial" panose="020B0604020202020204" pitchFamily="34" charset="0"/>
            </a:rPr>
            <a:t>ANÁLISIS DE INFORMACIÓN</a:t>
          </a:r>
        </a:p>
      </dsp:txBody>
      <dsp:txXfrm rot="-5400000">
        <a:off x="2832914" y="2868511"/>
        <a:ext cx="6168499" cy="1080214"/>
      </dsp:txXfrm>
    </dsp:sp>
    <dsp:sp modelId="{D55A38D8-B5CD-491B-BE12-8D524E60A1DB}">
      <dsp:nvSpPr>
        <dsp:cNvPr id="0" name=""/>
        <dsp:cNvSpPr/>
      </dsp:nvSpPr>
      <dsp:spPr>
        <a:xfrm>
          <a:off x="617369" y="2790240"/>
          <a:ext cx="2241697" cy="1291433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800" b="1" kern="1200" dirty="0"/>
            <a:t>INSTRUMENTOS  </a:t>
          </a:r>
        </a:p>
      </dsp:txBody>
      <dsp:txXfrm>
        <a:off x="680412" y="2853283"/>
        <a:ext cx="2115611" cy="1165347"/>
      </dsp:txXfrm>
    </dsp:sp>
    <dsp:sp modelId="{CB37B859-7E1C-44CF-BE17-C527E5C3335C}">
      <dsp:nvSpPr>
        <dsp:cNvPr id="0" name=""/>
        <dsp:cNvSpPr/>
      </dsp:nvSpPr>
      <dsp:spPr>
        <a:xfrm rot="5400000">
          <a:off x="5347837" y="1614230"/>
          <a:ext cx="1197088" cy="6226936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BO" sz="1600" b="1" kern="1200" dirty="0">
              <a:latin typeface="Arial" panose="020B0604020202020204" pitchFamily="34" charset="0"/>
              <a:cs typeface="Arial" panose="020B0604020202020204" pitchFamily="34" charset="0"/>
            </a:rPr>
            <a:t>TÉCNICA DE  ANÁLISIS CUANTITATIVO (TABULACIÓN DE DATOS).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BO" sz="1600" b="1" kern="1200" dirty="0">
              <a:latin typeface="Arial" panose="020B0604020202020204" pitchFamily="34" charset="0"/>
              <a:cs typeface="Arial" panose="020B0604020202020204" pitchFamily="34" charset="0"/>
            </a:rPr>
            <a:t>TÉCNICA DE ANÁLISIS CUALITATIVO (ANÁLISIS DE CONTENIDO).</a:t>
          </a:r>
        </a:p>
      </dsp:txBody>
      <dsp:txXfrm rot="-5400000">
        <a:off x="2832914" y="4187591"/>
        <a:ext cx="6168499" cy="1080214"/>
      </dsp:txXfrm>
    </dsp:sp>
    <dsp:sp modelId="{7659E970-C91C-4636-BA8E-D4431983D08A}">
      <dsp:nvSpPr>
        <dsp:cNvPr id="0" name=""/>
        <dsp:cNvSpPr/>
      </dsp:nvSpPr>
      <dsp:spPr>
        <a:xfrm>
          <a:off x="579323" y="4134967"/>
          <a:ext cx="2241697" cy="1191686"/>
        </a:xfrm>
        <a:prstGeom prst="round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800" b="1" kern="1200" dirty="0"/>
            <a:t>TÉCNICA  DE ANÁLISIS DE DATOS </a:t>
          </a:r>
        </a:p>
      </dsp:txBody>
      <dsp:txXfrm>
        <a:off x="637496" y="4193140"/>
        <a:ext cx="2125351" cy="1075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263B7-355F-40EF-B965-BF32D28ADC1F}">
      <dsp:nvSpPr>
        <dsp:cNvPr id="0" name=""/>
        <dsp:cNvSpPr/>
      </dsp:nvSpPr>
      <dsp:spPr>
        <a:xfrm rot="16200000">
          <a:off x="1785438" y="-1785438"/>
          <a:ext cx="2525123" cy="60960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Nos basamos en la aplicación metodológica del entrenamiento físico, propuesta por T. Bompa, E. Romero, en lo referente al plan escrito, plan de carga, plan gráfico.</a:t>
          </a:r>
          <a:endParaRPr lang="es-EC" sz="1800" kern="1200" dirty="0"/>
        </a:p>
      </dsp:txBody>
      <dsp:txXfrm rot="5400000">
        <a:off x="-1" y="1"/>
        <a:ext cx="6096000" cy="1893842"/>
      </dsp:txXfrm>
    </dsp:sp>
    <dsp:sp modelId="{088FF1F1-0ACB-47A9-A081-50F5057613FE}">
      <dsp:nvSpPr>
        <dsp:cNvPr id="0" name=""/>
        <dsp:cNvSpPr/>
      </dsp:nvSpPr>
      <dsp:spPr>
        <a:xfrm>
          <a:off x="6096000" y="0"/>
          <a:ext cx="6096000" cy="252512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Se analizó el Plan de Gestión Operacional; La Directiva FT-COT-SUBCMDO-2020-002-R; Reglamentos de Cultura Física de las FF.AA, y de la Fuerza Terrestre.</a:t>
          </a:r>
        </a:p>
      </dsp:txBody>
      <dsp:txXfrm>
        <a:off x="6096000" y="0"/>
        <a:ext cx="6096000" cy="1893842"/>
      </dsp:txXfrm>
    </dsp:sp>
    <dsp:sp modelId="{A54D3618-0F9D-4A60-ACFF-A57AFEC5E393}">
      <dsp:nvSpPr>
        <dsp:cNvPr id="0" name=""/>
        <dsp:cNvSpPr/>
      </dsp:nvSpPr>
      <dsp:spPr>
        <a:xfrm rot="10800000">
          <a:off x="0" y="2525123"/>
          <a:ext cx="6096000" cy="252512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Se aplicó la matriz metodológica, en el campo de la planificación, ejecución y control del entrenamiento físico militar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800" kern="1200" dirty="0"/>
        </a:p>
      </dsp:txBody>
      <dsp:txXfrm rot="10800000">
        <a:off x="0" y="3156403"/>
        <a:ext cx="6096000" cy="1893842"/>
      </dsp:txXfrm>
    </dsp:sp>
    <dsp:sp modelId="{952A3723-3F6A-43A5-BC4A-429B2EC466D7}">
      <dsp:nvSpPr>
        <dsp:cNvPr id="0" name=""/>
        <dsp:cNvSpPr/>
      </dsp:nvSpPr>
      <dsp:spPr>
        <a:xfrm rot="5400000">
          <a:off x="7881438" y="739684"/>
          <a:ext cx="2525123" cy="60960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Resultados: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En la evaluación se alcanzo la nota de 09/20; se determinó que en el año 2020 el COT a través de la Sección de Cultura Física, entregó lineamientos y directrices muy generales, para la planificación, ejecución y control del entrenamiento físico militar a las unidades militares de la Fuerza Terrestre.</a:t>
          </a:r>
          <a:endParaRPr lang="es-ES" sz="1800" kern="1200" dirty="0"/>
        </a:p>
      </dsp:txBody>
      <dsp:txXfrm rot="-5400000">
        <a:off x="6095999" y="3156403"/>
        <a:ext cx="6096000" cy="1893842"/>
      </dsp:txXfrm>
    </dsp:sp>
    <dsp:sp modelId="{FC7E767F-84A3-49FC-93D6-496F26015BB8}">
      <dsp:nvSpPr>
        <dsp:cNvPr id="0" name=""/>
        <dsp:cNvSpPr/>
      </dsp:nvSpPr>
      <dsp:spPr>
        <a:xfrm>
          <a:off x="3587270" y="1738597"/>
          <a:ext cx="5017459" cy="1573050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ANALIZAR LA PLANIFICACIÓN, EVALUACIÓN Y CONTROL DEL ENTRENAMIENTO FÍSICO MILITAR APLICADO POR EL COMANDO DE OPERACIONES TERRESTRES (C.O.T)</a:t>
          </a:r>
        </a:p>
      </dsp:txBody>
      <dsp:txXfrm>
        <a:off x="3664060" y="1815387"/>
        <a:ext cx="4863879" cy="14194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263B7-355F-40EF-B965-BF32D28ADC1F}">
      <dsp:nvSpPr>
        <dsp:cNvPr id="0" name=""/>
        <dsp:cNvSpPr/>
      </dsp:nvSpPr>
      <dsp:spPr>
        <a:xfrm rot="16200000">
          <a:off x="1706281" y="-1671768"/>
          <a:ext cx="2537665" cy="5950227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Nos basamos en la estructura y metodología de entrenamiento físico, propuesta por  Matviev, Vercojansky, Navarro.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 dirty="0"/>
        </a:p>
      </dsp:txBody>
      <dsp:txXfrm rot="5400000">
        <a:off x="0" y="34513"/>
        <a:ext cx="5950227" cy="1903248"/>
      </dsp:txXfrm>
    </dsp:sp>
    <dsp:sp modelId="{088FF1F1-0ACB-47A9-A081-50F5057613FE}">
      <dsp:nvSpPr>
        <dsp:cNvPr id="0" name=""/>
        <dsp:cNvSpPr/>
      </dsp:nvSpPr>
      <dsp:spPr>
        <a:xfrm>
          <a:off x="5950227" y="0"/>
          <a:ext cx="5950227" cy="2537665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Se analizó cómo la ejecución del entrenamiento físico - militar, y que métodos y técnicas de entrenamiento utilizan las unidades militares de la Fuerza Terrestre.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 dirty="0"/>
        </a:p>
      </dsp:txBody>
      <dsp:txXfrm>
        <a:off x="5950227" y="0"/>
        <a:ext cx="5950227" cy="1903248"/>
      </dsp:txXfrm>
    </dsp:sp>
    <dsp:sp modelId="{A54D3618-0F9D-4A60-ACFF-A57AFEC5E393}">
      <dsp:nvSpPr>
        <dsp:cNvPr id="0" name=""/>
        <dsp:cNvSpPr/>
      </dsp:nvSpPr>
      <dsp:spPr>
        <a:xfrm rot="10800000">
          <a:off x="39926" y="2537665"/>
          <a:ext cx="5950227" cy="2537665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Se aplicó una encuesta a 12 oficiales y 8 voluntarios especialistas en Cultura Física, sobre la ejecución y control del entrenamiento físico – militar realizado en las unidades militares de la Fuerza Terrestre.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 dirty="0"/>
        </a:p>
      </dsp:txBody>
      <dsp:txXfrm rot="10800000">
        <a:off x="39926" y="3172081"/>
        <a:ext cx="5950227" cy="1903248"/>
      </dsp:txXfrm>
    </dsp:sp>
    <dsp:sp modelId="{952A3723-3F6A-43A5-BC4A-429B2EC466D7}">
      <dsp:nvSpPr>
        <dsp:cNvPr id="0" name=""/>
        <dsp:cNvSpPr/>
      </dsp:nvSpPr>
      <dsp:spPr>
        <a:xfrm rot="5400000">
          <a:off x="7656508" y="831383"/>
          <a:ext cx="2537665" cy="5950227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Resultados: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Se determinó que cada unidad aplica entrenamientos de acuerdo a su experiencia y a su conocimiento y que en su gran mayoría no responden a un plan establecido; no hay evaluaciones de destrezas militares por arma y misión que cumplen.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 dirty="0"/>
        </a:p>
      </dsp:txBody>
      <dsp:txXfrm rot="-5400000">
        <a:off x="5950227" y="3172081"/>
        <a:ext cx="5950227" cy="1903248"/>
      </dsp:txXfrm>
    </dsp:sp>
    <dsp:sp modelId="{FC7E767F-84A3-49FC-93D6-496F26015BB8}">
      <dsp:nvSpPr>
        <dsp:cNvPr id="0" name=""/>
        <dsp:cNvSpPr/>
      </dsp:nvSpPr>
      <dsp:spPr>
        <a:xfrm>
          <a:off x="3422213" y="1761171"/>
          <a:ext cx="5173055" cy="1462798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DETERMINAR CÓMO SE EJECUTA EL ENTRENAMIENTO FÍSICO – MILITAR DE LAS UNIDADES MILITARES, Y QUE TIPO DE MÉTODOS Y TÉCNICAS DE ENTRENAMIENTO SON APLICADAS</a:t>
          </a:r>
        </a:p>
      </dsp:txBody>
      <dsp:txXfrm>
        <a:off x="3493621" y="1832579"/>
        <a:ext cx="5030239" cy="13199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263B7-355F-40EF-B965-BF32D28ADC1F}">
      <dsp:nvSpPr>
        <dsp:cNvPr id="0" name=""/>
        <dsp:cNvSpPr/>
      </dsp:nvSpPr>
      <dsp:spPr>
        <a:xfrm rot="16200000">
          <a:off x="1771001" y="-1768473"/>
          <a:ext cx="2553996" cy="60960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Pruebas físicas, pruebas antropométricas y estadística de lesionados, proporcionado por el COT, DISAFA.</a:t>
          </a:r>
        </a:p>
        <a:p>
          <a:pPr lvl="0">
            <a:spcBef>
              <a:spcPct val="0"/>
            </a:spcBef>
            <a:buNone/>
          </a:pPr>
          <a:r>
            <a:rPr lang="es-EC" sz="2000" kern="1200" dirty="0"/>
            <a:t>Reglamento de Cultura Física de la fuerza Terrestre </a:t>
          </a:r>
          <a:r>
            <a:rPr lang="es-ES" sz="2000" kern="1200" dirty="0"/>
            <a:t>MCF MIP , 2005 Y Reglamento FF.AA RCG-00-01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2000" kern="1200" dirty="0"/>
            <a:t>Reglamento </a:t>
          </a:r>
          <a:r>
            <a:rPr lang="es-ES" sz="2000" kern="1200" dirty="0"/>
            <a:t>Reglamento de Cultura Física de la FF.AA, </a:t>
          </a:r>
          <a:r>
            <a:rPr lang="es-EC" sz="2000" kern="1200" dirty="0"/>
            <a:t>de Entrenamiento Físico de Chile.</a:t>
          </a:r>
          <a:r>
            <a:rPr lang="es-ES" sz="2000" kern="1200" dirty="0"/>
            <a:t> RDIE - 20003, 2014</a:t>
          </a:r>
          <a:endParaRPr lang="es-EC" sz="2000" kern="1200" dirty="0"/>
        </a:p>
      </dsp:txBody>
      <dsp:txXfrm rot="5400000">
        <a:off x="0" y="2529"/>
        <a:ext cx="6096000" cy="1915497"/>
      </dsp:txXfrm>
    </dsp:sp>
    <dsp:sp modelId="{088FF1F1-0ACB-47A9-A081-50F5057613FE}">
      <dsp:nvSpPr>
        <dsp:cNvPr id="0" name=""/>
        <dsp:cNvSpPr/>
      </dsp:nvSpPr>
      <dsp:spPr>
        <a:xfrm>
          <a:off x="6096000" y="0"/>
          <a:ext cx="6096000" cy="2553996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Se analizó los componentes de la eficiencia de combate: - Capacidad Física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- Destreza militar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- Calidad de vida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 dirty="0"/>
        </a:p>
      </dsp:txBody>
      <dsp:txXfrm>
        <a:off x="6096000" y="0"/>
        <a:ext cx="6096000" cy="1915497"/>
      </dsp:txXfrm>
    </dsp:sp>
    <dsp:sp modelId="{A54D3618-0F9D-4A60-ACFF-A57AFEC5E393}">
      <dsp:nvSpPr>
        <dsp:cNvPr id="0" name=""/>
        <dsp:cNvSpPr/>
      </dsp:nvSpPr>
      <dsp:spPr>
        <a:xfrm rot="10800000">
          <a:off x="0" y="2553996"/>
          <a:ext cx="6096000" cy="2553996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 </a:t>
          </a:r>
        </a:p>
        <a:p>
          <a:pPr marL="0" lvl="0" indent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Se realizó una estadística del personal militar con deficiencia física, sobrepeso y lesionados, durante el 2019. con el fin de determinar que cantidad de personal militar presento problemas en la ejecución de operaciones militares. 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Los datos fueron obtenidos del COT y DISAFA.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300" kern="1200" dirty="0"/>
        </a:p>
      </dsp:txBody>
      <dsp:txXfrm rot="10800000">
        <a:off x="0" y="3192495"/>
        <a:ext cx="6096000" cy="1915497"/>
      </dsp:txXfrm>
    </dsp:sp>
    <dsp:sp modelId="{952A3723-3F6A-43A5-BC4A-429B2EC466D7}">
      <dsp:nvSpPr>
        <dsp:cNvPr id="0" name=""/>
        <dsp:cNvSpPr/>
      </dsp:nvSpPr>
      <dsp:spPr>
        <a:xfrm rot="5400000">
          <a:off x="7867001" y="782994"/>
          <a:ext cx="2553996" cy="60960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          Resultados: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800" kern="1200" dirty="0"/>
            <a:t>5735 Militares con problemas físicos.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6292 Militares con sobrepeso y obesidad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2734 Militares se lesionaron.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Total: 14.761 de 24010 militares. 61, 47%</a:t>
          </a:r>
          <a:endParaRPr lang="es-EC" sz="1800" kern="1200" dirty="0"/>
        </a:p>
      </dsp:txBody>
      <dsp:txXfrm rot="-5400000">
        <a:off x="6096000" y="3192495"/>
        <a:ext cx="6096000" cy="1915497"/>
      </dsp:txXfrm>
    </dsp:sp>
    <dsp:sp modelId="{FC7E767F-84A3-49FC-93D6-496F26015BB8}">
      <dsp:nvSpPr>
        <dsp:cNvPr id="0" name=""/>
        <dsp:cNvSpPr/>
      </dsp:nvSpPr>
      <dsp:spPr>
        <a:xfrm>
          <a:off x="3409401" y="2169837"/>
          <a:ext cx="5373197" cy="1343070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DETERMINAR CÓMO INFLUYE EL ENTRENAMIENTO FÍSICO – MILITAR, EN LA CAPACIDAD DE ACCIÓN EN LAS OPERACIONES MILITARES. (EFICIENCIA DE COMBATE)</a:t>
          </a:r>
        </a:p>
      </dsp:txBody>
      <dsp:txXfrm>
        <a:off x="3474964" y="2235400"/>
        <a:ext cx="5242071" cy="12119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263B7-355F-40EF-B965-BF32D28ADC1F}">
      <dsp:nvSpPr>
        <dsp:cNvPr id="0" name=""/>
        <dsp:cNvSpPr/>
      </dsp:nvSpPr>
      <dsp:spPr>
        <a:xfrm rot="16200000">
          <a:off x="1776863" y="-1776863"/>
          <a:ext cx="2542273" cy="60960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Ultimas tendencias de entrenamiento físico propuestas por la </a:t>
          </a:r>
          <a:r>
            <a:rPr lang="en-US" sz="1800" kern="1200" dirty="0"/>
            <a:t>American College of Sport Medicine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Proyecto de Implementación de tendencias físicas y militares de la ESMIL.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Manual de Campaña (FM) 7-22, DEL Ejercito de los EUA.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 </a:t>
          </a:r>
        </a:p>
      </dsp:txBody>
      <dsp:txXfrm rot="5400000">
        <a:off x="0" y="0"/>
        <a:ext cx="6096000" cy="1906705"/>
      </dsp:txXfrm>
    </dsp:sp>
    <dsp:sp modelId="{088FF1F1-0ACB-47A9-A081-50F5057613FE}">
      <dsp:nvSpPr>
        <dsp:cNvPr id="0" name=""/>
        <dsp:cNvSpPr/>
      </dsp:nvSpPr>
      <dsp:spPr>
        <a:xfrm>
          <a:off x="6096000" y="0"/>
          <a:ext cx="6096000" cy="254227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Se analizó los resultados de aplicar las  ultimas tendencias del entrenamiento físico militar, aplicadas por la ESMIL y Ejército de EUA.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800" kern="1200" dirty="0"/>
        </a:p>
      </dsp:txBody>
      <dsp:txXfrm>
        <a:off x="6096000" y="0"/>
        <a:ext cx="6096000" cy="1906705"/>
      </dsp:txXfrm>
    </dsp:sp>
    <dsp:sp modelId="{A54D3618-0F9D-4A60-ACFF-A57AFEC5E393}">
      <dsp:nvSpPr>
        <dsp:cNvPr id="0" name=""/>
        <dsp:cNvSpPr/>
      </dsp:nvSpPr>
      <dsp:spPr>
        <a:xfrm rot="10800000">
          <a:off x="0" y="2542273"/>
          <a:ext cx="6096000" cy="254227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Se analizó la metodología, protocolos y objetivos de cada tendencias de entrenamiento físico militar, especialmente el Crossfit, Insanity, Hiit, Body Combat, Trx, otros.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800" kern="1200" dirty="0"/>
        </a:p>
      </dsp:txBody>
      <dsp:txXfrm rot="10800000">
        <a:off x="0" y="3177841"/>
        <a:ext cx="6096000" cy="1906705"/>
      </dsp:txXfrm>
    </dsp:sp>
    <dsp:sp modelId="{952A3723-3F6A-43A5-BC4A-429B2EC466D7}">
      <dsp:nvSpPr>
        <dsp:cNvPr id="0" name=""/>
        <dsp:cNvSpPr/>
      </dsp:nvSpPr>
      <dsp:spPr>
        <a:xfrm rot="5400000">
          <a:off x="7872863" y="765410"/>
          <a:ext cx="2542273" cy="60960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Resultados: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Las últimas tendencias aplicadas en la ESMIL y Ejército EUA, mejoraron notablemente la capacidad física, destrezas militares y la calidad de vida del personal militar.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800" kern="1200" dirty="0"/>
        </a:p>
      </dsp:txBody>
      <dsp:txXfrm rot="-5400000">
        <a:off x="6096000" y="3177841"/>
        <a:ext cx="6096000" cy="1906705"/>
      </dsp:txXfrm>
    </dsp:sp>
    <dsp:sp modelId="{FC7E767F-84A3-49FC-93D6-496F26015BB8}">
      <dsp:nvSpPr>
        <dsp:cNvPr id="0" name=""/>
        <dsp:cNvSpPr/>
      </dsp:nvSpPr>
      <dsp:spPr>
        <a:xfrm>
          <a:off x="3587270" y="1817153"/>
          <a:ext cx="5017459" cy="1450239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DETERMINAR SI LAS NUEVAS TENDENCIAS DEL ENTRENAMIENTO FÍSICO MILITAR MEJORAN EL RENDIMIENTO DEL PERSONAL MILITAR.</a:t>
          </a:r>
        </a:p>
      </dsp:txBody>
      <dsp:txXfrm>
        <a:off x="3658065" y="1887948"/>
        <a:ext cx="4875869" cy="13086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3C284-A7F3-4587-BCA6-9463C57AA21E}">
      <dsp:nvSpPr>
        <dsp:cNvPr id="0" name=""/>
        <dsp:cNvSpPr/>
      </dsp:nvSpPr>
      <dsp:spPr>
        <a:xfrm>
          <a:off x="2110118" y="33588"/>
          <a:ext cx="2553309" cy="1276654"/>
        </a:xfrm>
        <a:prstGeom prst="roundRect">
          <a:avLst>
            <a:gd name="adj" fmla="val 10000"/>
          </a:avLst>
        </a:prstGeom>
        <a:solidFill>
          <a:srgbClr val="FFFF00">
            <a:alpha val="58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</a:rPr>
            <a:t>PERIODO  DE ENTRENAMIENTO TÉCNICO (PET)</a:t>
          </a:r>
        </a:p>
      </dsp:txBody>
      <dsp:txXfrm>
        <a:off x="2147510" y="70980"/>
        <a:ext cx="2478525" cy="1201870"/>
      </dsp:txXfrm>
    </dsp:sp>
    <dsp:sp modelId="{9466A58A-F0A5-4806-907E-F33FEFBA9A51}">
      <dsp:nvSpPr>
        <dsp:cNvPr id="0" name=""/>
        <dsp:cNvSpPr/>
      </dsp:nvSpPr>
      <dsp:spPr>
        <a:xfrm rot="3600000">
          <a:off x="3775510" y="2274619"/>
          <a:ext cx="1331144" cy="446829"/>
        </a:xfrm>
        <a:prstGeom prst="left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kern="1200"/>
        </a:p>
      </dsp:txBody>
      <dsp:txXfrm>
        <a:off x="3909559" y="2363985"/>
        <a:ext cx="1063046" cy="268097"/>
      </dsp:txXfrm>
    </dsp:sp>
    <dsp:sp modelId="{4CB6DE2D-68A8-466E-AD87-94CD40402FEE}">
      <dsp:nvSpPr>
        <dsp:cNvPr id="0" name=""/>
        <dsp:cNvSpPr/>
      </dsp:nvSpPr>
      <dsp:spPr>
        <a:xfrm>
          <a:off x="4218738" y="3685825"/>
          <a:ext cx="2553309" cy="1276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</a:rPr>
            <a:t>PERIODO DE ENTRENAMIENTO DE COMBATE (PEC)</a:t>
          </a:r>
        </a:p>
      </dsp:txBody>
      <dsp:txXfrm>
        <a:off x="4256130" y="3723217"/>
        <a:ext cx="2478525" cy="1201870"/>
      </dsp:txXfrm>
    </dsp:sp>
    <dsp:sp modelId="{CD362C51-270E-488C-A3A4-F08859A31F77}">
      <dsp:nvSpPr>
        <dsp:cNvPr id="0" name=""/>
        <dsp:cNvSpPr/>
      </dsp:nvSpPr>
      <dsp:spPr>
        <a:xfrm rot="10800000">
          <a:off x="2721200" y="4100738"/>
          <a:ext cx="1331144" cy="446829"/>
        </a:xfrm>
        <a:prstGeom prst="left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kern="1200"/>
        </a:p>
      </dsp:txBody>
      <dsp:txXfrm rot="10800000">
        <a:off x="2855249" y="4190104"/>
        <a:ext cx="1063046" cy="268097"/>
      </dsp:txXfrm>
    </dsp:sp>
    <dsp:sp modelId="{5FB18263-740F-49E9-9AE2-A708D4A16301}">
      <dsp:nvSpPr>
        <dsp:cNvPr id="0" name=""/>
        <dsp:cNvSpPr/>
      </dsp:nvSpPr>
      <dsp:spPr>
        <a:xfrm>
          <a:off x="1498" y="3685825"/>
          <a:ext cx="2553309" cy="1276654"/>
        </a:xfrm>
        <a:prstGeom prst="roundRect">
          <a:avLst>
            <a:gd name="adj" fmla="val 10000"/>
          </a:avLst>
        </a:prstGeom>
        <a:solidFill>
          <a:srgbClr val="FF0000">
            <a:alpha val="5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</a:rPr>
            <a:t>PERIODO DE ACTIVIDADES COMPLEMENTARIAS (PAC)</a:t>
          </a:r>
        </a:p>
      </dsp:txBody>
      <dsp:txXfrm>
        <a:off x="38890" y="3723217"/>
        <a:ext cx="2478525" cy="1201870"/>
      </dsp:txXfrm>
    </dsp:sp>
    <dsp:sp modelId="{8A379850-DAA7-44C3-8753-63B7DE37FB2A}">
      <dsp:nvSpPr>
        <dsp:cNvPr id="0" name=""/>
        <dsp:cNvSpPr/>
      </dsp:nvSpPr>
      <dsp:spPr>
        <a:xfrm rot="18000000">
          <a:off x="1666890" y="2274619"/>
          <a:ext cx="1331144" cy="446829"/>
        </a:xfrm>
        <a:prstGeom prst="left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kern="1200"/>
        </a:p>
      </dsp:txBody>
      <dsp:txXfrm>
        <a:off x="1800939" y="2363985"/>
        <a:ext cx="1063046" cy="2680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8213D-FD8C-409E-816E-57874EB16B22}">
      <dsp:nvSpPr>
        <dsp:cNvPr id="0" name=""/>
        <dsp:cNvSpPr/>
      </dsp:nvSpPr>
      <dsp:spPr>
        <a:xfrm>
          <a:off x="3239103" y="814"/>
          <a:ext cx="2088389" cy="1636489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ENTRENAMIENTO FÍSICO</a:t>
          </a:r>
        </a:p>
      </dsp:txBody>
      <dsp:txXfrm>
        <a:off x="3544940" y="240472"/>
        <a:ext cx="1476715" cy="1157173"/>
      </dsp:txXfrm>
    </dsp:sp>
    <dsp:sp modelId="{B6EB8170-D150-4806-994A-A2A2015767C2}">
      <dsp:nvSpPr>
        <dsp:cNvPr id="0" name=""/>
        <dsp:cNvSpPr/>
      </dsp:nvSpPr>
      <dsp:spPr>
        <a:xfrm rot="1968180">
          <a:off x="5204786" y="1274558"/>
          <a:ext cx="427382" cy="55231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300" kern="1200"/>
        </a:p>
      </dsp:txBody>
      <dsp:txXfrm>
        <a:off x="5215009" y="1350291"/>
        <a:ext cx="299167" cy="331389"/>
      </dsp:txXfrm>
    </dsp:sp>
    <dsp:sp modelId="{388DC920-3D19-43B0-9B4A-BDCCCA45CBAA}">
      <dsp:nvSpPr>
        <dsp:cNvPr id="0" name=""/>
        <dsp:cNvSpPr/>
      </dsp:nvSpPr>
      <dsp:spPr>
        <a:xfrm>
          <a:off x="5475921" y="1504071"/>
          <a:ext cx="2279416" cy="1636489"/>
        </a:xfrm>
        <a:prstGeom prst="ellipse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DESTREZAS MILITARES</a:t>
          </a:r>
        </a:p>
      </dsp:txBody>
      <dsp:txXfrm>
        <a:off x="5809734" y="1743729"/>
        <a:ext cx="1611790" cy="1157173"/>
      </dsp:txXfrm>
    </dsp:sp>
    <dsp:sp modelId="{40EB4176-3A3A-4886-AAEF-B6288CA6C935}">
      <dsp:nvSpPr>
        <dsp:cNvPr id="0" name=""/>
        <dsp:cNvSpPr/>
      </dsp:nvSpPr>
      <dsp:spPr>
        <a:xfrm rot="6566553">
          <a:off x="6023719" y="3173863"/>
          <a:ext cx="387681" cy="55231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300" kern="1200"/>
        </a:p>
      </dsp:txBody>
      <dsp:txXfrm rot="10800000">
        <a:off x="6101228" y="3229490"/>
        <a:ext cx="271377" cy="331389"/>
      </dsp:txXfrm>
    </dsp:sp>
    <dsp:sp modelId="{35E9393C-8921-499B-9ED6-85140DF6A597}">
      <dsp:nvSpPr>
        <dsp:cNvPr id="0" name=""/>
        <dsp:cNvSpPr/>
      </dsp:nvSpPr>
      <dsp:spPr>
        <a:xfrm>
          <a:off x="4621065" y="3782177"/>
          <a:ext cx="2380829" cy="1636489"/>
        </a:xfrm>
        <a:prstGeom prst="ellipse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ACTIVIDADES DE APLICACIÓN MILITAR</a:t>
          </a:r>
        </a:p>
      </dsp:txBody>
      <dsp:txXfrm>
        <a:off x="4969729" y="4021835"/>
        <a:ext cx="1683501" cy="1157173"/>
      </dsp:txXfrm>
    </dsp:sp>
    <dsp:sp modelId="{D17324CA-F352-4995-BDFE-8408954954B2}">
      <dsp:nvSpPr>
        <dsp:cNvPr id="0" name=""/>
        <dsp:cNvSpPr/>
      </dsp:nvSpPr>
      <dsp:spPr>
        <a:xfrm rot="10800001">
          <a:off x="3992670" y="4324264"/>
          <a:ext cx="444065" cy="55231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300" kern="1200"/>
        </a:p>
      </dsp:txBody>
      <dsp:txXfrm rot="10800000">
        <a:off x="4125889" y="4434727"/>
        <a:ext cx="310846" cy="331389"/>
      </dsp:txXfrm>
    </dsp:sp>
    <dsp:sp modelId="{313164F9-0E66-4F52-A19F-1B4E6DB33DD5}">
      <dsp:nvSpPr>
        <dsp:cNvPr id="0" name=""/>
        <dsp:cNvSpPr/>
      </dsp:nvSpPr>
      <dsp:spPr>
        <a:xfrm>
          <a:off x="1555388" y="3782177"/>
          <a:ext cx="2227817" cy="1636489"/>
        </a:xfrm>
        <a:prstGeom prst="ellipse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DEPORTES Y RECREACIÓN</a:t>
          </a:r>
        </a:p>
      </dsp:txBody>
      <dsp:txXfrm>
        <a:off x="1881644" y="4021835"/>
        <a:ext cx="1575305" cy="1157173"/>
      </dsp:txXfrm>
    </dsp:sp>
    <dsp:sp modelId="{D894D256-973D-4F8D-806E-C6A520F984E5}">
      <dsp:nvSpPr>
        <dsp:cNvPr id="0" name=""/>
        <dsp:cNvSpPr/>
      </dsp:nvSpPr>
      <dsp:spPr>
        <a:xfrm rot="15212012">
          <a:off x="1876037" y="3180030"/>
          <a:ext cx="375620" cy="55231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300" kern="1200"/>
        </a:p>
      </dsp:txBody>
      <dsp:txXfrm rot="10800000">
        <a:off x="1948351" y="3344525"/>
        <a:ext cx="262934" cy="331389"/>
      </dsp:txXfrm>
    </dsp:sp>
    <dsp:sp modelId="{905F7829-E9AB-4FFB-81E7-13D35DB72384}">
      <dsp:nvSpPr>
        <dsp:cNvPr id="0" name=""/>
        <dsp:cNvSpPr/>
      </dsp:nvSpPr>
      <dsp:spPr>
        <a:xfrm>
          <a:off x="905395" y="1504077"/>
          <a:ext cx="2181096" cy="1636489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COMPETENCIAS DEPORTIVAS Y MILITARES</a:t>
          </a:r>
        </a:p>
      </dsp:txBody>
      <dsp:txXfrm>
        <a:off x="1224809" y="1743735"/>
        <a:ext cx="1542268" cy="1157173"/>
      </dsp:txXfrm>
    </dsp:sp>
    <dsp:sp modelId="{37D91730-CC1E-4748-9989-487484983268}">
      <dsp:nvSpPr>
        <dsp:cNvPr id="0" name=""/>
        <dsp:cNvSpPr/>
      </dsp:nvSpPr>
      <dsp:spPr>
        <a:xfrm rot="19601211">
          <a:off x="2928267" y="1294441"/>
          <a:ext cx="422985" cy="55231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300" kern="1200"/>
        </a:p>
      </dsp:txBody>
      <dsp:txXfrm>
        <a:off x="2938693" y="1439750"/>
        <a:ext cx="296090" cy="3313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60BCD-1FAF-4277-8434-E5D56F461397}">
      <dsp:nvSpPr>
        <dsp:cNvPr id="0" name=""/>
        <dsp:cNvSpPr/>
      </dsp:nvSpPr>
      <dsp:spPr>
        <a:xfrm>
          <a:off x="1876851" y="0"/>
          <a:ext cx="6086983" cy="4991704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b="1" kern="1200" dirty="0">
              <a:solidFill>
                <a:schemeClr val="tx1"/>
              </a:solidFill>
            </a:rPr>
            <a:t>FÍSICA</a:t>
          </a:r>
        </a:p>
      </dsp:txBody>
      <dsp:txXfrm>
        <a:off x="4069382" y="249585"/>
        <a:ext cx="1701920" cy="748755"/>
      </dsp:txXfrm>
    </dsp:sp>
    <dsp:sp modelId="{59562E0A-4A55-44CF-98F4-314EF769571E}">
      <dsp:nvSpPr>
        <dsp:cNvPr id="0" name=""/>
        <dsp:cNvSpPr/>
      </dsp:nvSpPr>
      <dsp:spPr>
        <a:xfrm>
          <a:off x="2371539" y="998340"/>
          <a:ext cx="5097607" cy="3993363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b="1" kern="1200" dirty="0">
              <a:solidFill>
                <a:schemeClr val="tx1"/>
              </a:solidFill>
            </a:rPr>
            <a:t>MILITAR</a:t>
          </a:r>
        </a:p>
      </dsp:txBody>
      <dsp:txXfrm>
        <a:off x="4029536" y="1237942"/>
        <a:ext cx="1781613" cy="718805"/>
      </dsp:txXfrm>
    </dsp:sp>
    <dsp:sp modelId="{09EE3B62-738A-41A5-B763-3021EFD6477F}">
      <dsp:nvSpPr>
        <dsp:cNvPr id="0" name=""/>
        <dsp:cNvSpPr/>
      </dsp:nvSpPr>
      <dsp:spPr>
        <a:xfrm>
          <a:off x="2791256" y="1996681"/>
          <a:ext cx="4258173" cy="2995022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b="1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b="1" kern="1200" dirty="0">
              <a:solidFill>
                <a:schemeClr val="tx1"/>
              </a:solidFill>
            </a:rPr>
            <a:t>MÉDICA</a:t>
          </a:r>
        </a:p>
      </dsp:txBody>
      <dsp:txXfrm>
        <a:off x="3928188" y="2221308"/>
        <a:ext cx="1984308" cy="673880"/>
      </dsp:txXfrm>
    </dsp:sp>
    <dsp:sp modelId="{242DF0C1-132A-403B-B549-526EA8A5B234}">
      <dsp:nvSpPr>
        <dsp:cNvPr id="0" name=""/>
        <dsp:cNvSpPr/>
      </dsp:nvSpPr>
      <dsp:spPr>
        <a:xfrm>
          <a:off x="3390864" y="2995022"/>
          <a:ext cx="3058956" cy="1996681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b="1" kern="1200" dirty="0">
              <a:solidFill>
                <a:schemeClr val="tx1"/>
              </a:solidFill>
            </a:rPr>
            <a:t>SICOLÓGICA</a:t>
          </a:r>
        </a:p>
      </dsp:txBody>
      <dsp:txXfrm>
        <a:off x="3838838" y="3494192"/>
        <a:ext cx="2163008" cy="998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D2BA9-C342-47C5-B61F-528D796EAFD2}" type="datetimeFigureOut">
              <a:rPr lang="es-EC" smtClean="0"/>
              <a:t>5/1/2021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2D54F-5E64-48F1-AC54-53FD56ED3FA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409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A5561-7465-406B-9A9C-135EF242D066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3081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A5561-7465-406B-9A9C-135EF242D066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5905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A5561-7465-406B-9A9C-135EF242D066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3136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D54F-5E64-48F1-AC54-53FD56ED3FAA}" type="slidenum">
              <a:rPr lang="es-EC" smtClean="0"/>
              <a:t>29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7123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D54F-5E64-48F1-AC54-53FD56ED3FAA}" type="slidenum">
              <a:rPr lang="es-EC" smtClean="0"/>
              <a:t>30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090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D54F-5E64-48F1-AC54-53FD56ED3FAA}" type="slidenum">
              <a:rPr lang="es-EC" smtClean="0"/>
              <a:t>31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11744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D54F-5E64-48F1-AC54-53FD56ED3FAA}" type="slidenum">
              <a:rPr lang="es-EC" smtClean="0"/>
              <a:t>32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654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3374C-2E5D-4703-B9D5-AB1DA9A1A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A1A9DD-B1DF-46CA-AB5C-E19628E68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864721-9EF8-4418-843C-CAE4B506D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BA08-DA07-4D98-9058-6DFE5D15A6CF}" type="datetimeFigureOut">
              <a:rPr lang="es-EC" smtClean="0"/>
              <a:t>5/1/2021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E137BA-2F88-4A8E-8B9C-6035B50EA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90226F-DAC4-4F69-A28D-D1F759757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64C4-9347-456B-BF1F-F427956A45B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1686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53971-2E57-4550-B79E-4E187FA0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AEC4BD-3C45-4EA3-A9B0-DF92334EE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1F1E2E-EE8C-4D33-A279-9995B1F9D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BA08-DA07-4D98-9058-6DFE5D15A6CF}" type="datetimeFigureOut">
              <a:rPr lang="es-EC" smtClean="0"/>
              <a:t>5/1/2021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7F5913-5681-4A47-9D2D-1942F24EA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77BB-1463-4FB1-B8B0-90F66CA50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64C4-9347-456B-BF1F-F427956A45B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5985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CD5C997-C3F7-40C1-A0EF-AE8D56896D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95564D-864C-4FAA-809E-32A80FAD9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EFD373-6F40-49AF-A9B6-1F0E3B025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BA08-DA07-4D98-9058-6DFE5D15A6CF}" type="datetimeFigureOut">
              <a:rPr lang="es-EC" smtClean="0"/>
              <a:t>5/1/2021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631104-6E03-4723-889D-D12A9416A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72F1E1-DBF2-442C-8758-B81A9FA2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64C4-9347-456B-BF1F-F427956A45B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199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E038B0-DCFF-4A78-80C3-5F6364F79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0E3589-8C3B-48C0-B34D-1982DEEF1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FCB0DD-FF54-4918-BB6C-55D359A1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BA08-DA07-4D98-9058-6DFE5D15A6CF}" type="datetimeFigureOut">
              <a:rPr lang="es-EC" smtClean="0"/>
              <a:t>5/1/2021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A166D5-C7D8-4058-B353-E37F0742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C1CC69-0198-4C42-87DE-FAF9E434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64C4-9347-456B-BF1F-F427956A45B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3994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A31DE-257D-4C4C-8E1A-895AFD4ED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B20964-F6B6-4999-885E-D5A3549D2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5F69D1-0BEA-4C91-AC0F-4C7558439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BA08-DA07-4D98-9058-6DFE5D15A6CF}" type="datetimeFigureOut">
              <a:rPr lang="es-EC" smtClean="0"/>
              <a:t>5/1/2021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7411E1-5C49-4432-9687-23921C16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CA0EB7-4833-489B-BA60-471A0AD35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64C4-9347-456B-BF1F-F427956A45B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611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2153E-B211-4C3F-ACD0-ADBE0AD07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57A118-0968-4675-9C24-26FB005F69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230F49-C8A1-41E9-A86F-65E6A483A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08959B-97DB-42BE-B051-C7F38DE0B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BA08-DA07-4D98-9058-6DFE5D15A6CF}" type="datetimeFigureOut">
              <a:rPr lang="es-EC" smtClean="0"/>
              <a:t>5/1/2021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53583E-8E7E-4B5D-BADF-DF536EED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EE829E-955D-4F8D-9E11-363AFA33C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64C4-9347-456B-BF1F-F427956A45B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749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F27CE4-D502-4A6B-8D41-FF538F915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4F35DE-BA29-438F-9DCE-0A103096E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4FE311-F104-4557-910A-6C10474A2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8EC4067-DBA9-4E6B-8A30-AA1A0F657C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5E5615-1A99-478C-981A-BB5602A8B1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0134B8B-6722-4E79-BC4A-738505F3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BA08-DA07-4D98-9058-6DFE5D15A6CF}" type="datetimeFigureOut">
              <a:rPr lang="es-EC" smtClean="0"/>
              <a:t>5/1/2021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93FF50A-78C9-465E-9C1E-130B8FC0F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7E7F262-3BCA-4153-A661-DC38CA61D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64C4-9347-456B-BF1F-F427956A45B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005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B8090-4DA4-41AC-9B63-C99CF3F4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6DB6C90-9710-4E7B-9A1A-9E37290CA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BA08-DA07-4D98-9058-6DFE5D15A6CF}" type="datetimeFigureOut">
              <a:rPr lang="es-EC" smtClean="0"/>
              <a:t>5/1/2021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76EE60B-8C75-45F1-86B6-CEC4D528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1BB371-3343-4AFD-B66F-93837E0CA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64C4-9347-456B-BF1F-F427956A45B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9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708DAD-673B-46A0-B19E-0B6524971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BA08-DA07-4D98-9058-6DFE5D15A6CF}" type="datetimeFigureOut">
              <a:rPr lang="es-EC" smtClean="0"/>
              <a:t>5/1/2021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D3F645D-E881-4E88-8668-51E9D9FB6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FBCB13-CC32-4B80-A6B9-3F9FCFEA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64C4-9347-456B-BF1F-F427956A45B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480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BCFFB-17A6-4FE4-A6C9-440C85AA8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686853-5416-4C41-A9F1-086DC2215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E46678-1556-41DC-9822-E9085861F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885E11-FA88-4FD8-83BD-5768EAA22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BA08-DA07-4D98-9058-6DFE5D15A6CF}" type="datetimeFigureOut">
              <a:rPr lang="es-EC" smtClean="0"/>
              <a:t>5/1/2021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4D9641-9636-44C2-A13B-BFECC4B1B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3DC480-F503-4EC6-A0E3-ADC008619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64C4-9347-456B-BF1F-F427956A45B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4340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FF17C-F7D0-405A-B035-4F4E5CC16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FE1FC2-E55C-4230-8AD8-B0414BAF0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2BBA89-9C39-4259-9A39-1485FF4F5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672E5D-1223-4C7E-AECD-2D6D4E965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BA08-DA07-4D98-9058-6DFE5D15A6CF}" type="datetimeFigureOut">
              <a:rPr lang="es-EC" smtClean="0"/>
              <a:t>5/1/2021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BB0D1D-902D-4F1B-9794-E612AB2C3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089AF9-2096-42AB-BFC5-C395E3BC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64C4-9347-456B-BF1F-F427956A45B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8286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134780-4360-4072-BB20-0474B738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E4F470-884A-40CA-B5AB-0E5A5EED5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0AB04F-6EDD-43DE-BA09-47D0B09038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CBA08-DA07-4D98-9058-6DFE5D15A6CF}" type="datetimeFigureOut">
              <a:rPr lang="es-EC" smtClean="0"/>
              <a:t>5/1/2021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C3C4CC-00A5-4CBA-8E74-F19FD3851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5A3996-0235-4D11-AA0E-02AA4CF7D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664C4-9347-456B-BF1F-F427956A45B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498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hyperlink" Target="VIDEOS/BODY%20COMBAT.mp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VIDEOS/INSANITY.mp4" TargetMode="External"/><Relationship Id="rId5" Type="http://schemas.openxmlformats.org/officeDocument/2006/relationships/image" Target="../media/image29.png"/><Relationship Id="rId4" Type="http://schemas.openxmlformats.org/officeDocument/2006/relationships/hyperlink" Target="file:///D:\RICARDO\TESIS%20MAESTRIA%202020\CROSSFIT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5B39BB86-B4AB-42CE-9C62-38FDEF397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1544" y="1274822"/>
            <a:ext cx="8208912" cy="1511721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C" sz="3100" b="1" dirty="0"/>
              <a:t> MAESTRÍA EN DEFENSA Y SEGURIDAD MENCIÓN ESTRATEGIA MILITAR</a:t>
            </a:r>
            <a:b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256D524-8328-4D81-825F-8C5D5116AC8B}"/>
              </a:ext>
            </a:extLst>
          </p:cNvPr>
          <p:cNvSpPr txBox="1">
            <a:spLocks/>
          </p:cNvSpPr>
          <p:nvPr/>
        </p:nvSpPr>
        <p:spPr>
          <a:xfrm>
            <a:off x="1" y="2786543"/>
            <a:ext cx="12191999" cy="30944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800" b="1" dirty="0"/>
              <a:t>TESIS</a:t>
            </a:r>
            <a:r>
              <a:rPr lang="es-EC" sz="2000" b="1" dirty="0"/>
              <a:t> </a:t>
            </a:r>
            <a:br>
              <a:rPr lang="en-US" sz="2000" dirty="0"/>
            </a:br>
            <a:r>
              <a:rPr lang="es-EC" sz="2400" b="1" dirty="0"/>
              <a:t>TEMA: </a:t>
            </a:r>
            <a:r>
              <a:rPr lang="es-EC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C" sz="2400" b="1" dirty="0"/>
              <a:t>“ENTRENAMIENTO FÍSICO MILITAR Y LA CAPACIDAD OPERATIVA DE LAS UNIDADES MILITARES”.</a:t>
            </a:r>
            <a:br>
              <a:rPr lang="en-US" sz="2400" dirty="0"/>
            </a:br>
            <a:r>
              <a:rPr lang="es-EC" sz="2400" b="1" dirty="0"/>
              <a:t> </a:t>
            </a:r>
            <a:br>
              <a:rPr lang="en-US" sz="2400" dirty="0"/>
            </a:br>
            <a:r>
              <a:rPr lang="es-EC" sz="2400" b="1" dirty="0"/>
              <a:t>AUTORES: </a:t>
            </a:r>
          </a:p>
          <a:p>
            <a:br>
              <a:rPr lang="en-US" sz="2400" dirty="0"/>
            </a:br>
            <a:r>
              <a:rPr lang="es-EC" sz="2400" b="1" dirty="0"/>
              <a:t>TCRN DE E.M GARCÍA </a:t>
            </a:r>
            <a:r>
              <a:rPr lang="es-EC" sz="2400" b="1"/>
              <a:t>HINOJOSA RICARDO DANILO</a:t>
            </a:r>
            <a:endParaRPr lang="es-EC" sz="2400" b="1" dirty="0"/>
          </a:p>
          <a:p>
            <a:r>
              <a:rPr lang="es-EC" sz="2400" b="1" dirty="0"/>
              <a:t>TCRN DE E.M ORBE VELASTEGUÍ MARLO FABRICY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01BC16E-3152-4539-80E8-77C20C461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800" y="305474"/>
            <a:ext cx="6397679" cy="96934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38335CC-89E1-4ED3-9C17-88E924B5DB1E}"/>
              </a:ext>
            </a:extLst>
          </p:cNvPr>
          <p:cNvSpPr/>
          <p:nvPr/>
        </p:nvSpPr>
        <p:spPr>
          <a:xfrm>
            <a:off x="149902" y="119921"/>
            <a:ext cx="1528996" cy="1843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6262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55A6C83-C1EA-437B-8CD8-35B1F1C08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03" y="1545200"/>
            <a:ext cx="11107700" cy="4801270"/>
          </a:xfrm>
          <a:prstGeom prst="rect">
            <a:avLst/>
          </a:prstGeom>
        </p:spPr>
      </p:pic>
      <p:sp>
        <p:nvSpPr>
          <p:cNvPr id="6" name="4 Placa">
            <a:extLst>
              <a:ext uri="{FF2B5EF4-FFF2-40B4-BE49-F238E27FC236}">
                <a16:creationId xmlns:a16="http://schemas.microsoft.com/office/drawing/2014/main" id="{27FB0D89-90FF-4962-8A3C-8C755820A8F7}"/>
              </a:ext>
            </a:extLst>
          </p:cNvPr>
          <p:cNvSpPr/>
          <p:nvPr/>
        </p:nvSpPr>
        <p:spPr>
          <a:xfrm>
            <a:off x="3192236" y="511530"/>
            <a:ext cx="6110790" cy="571504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B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4.- OBJETIVOS ESPECÍFICOS</a:t>
            </a:r>
          </a:p>
        </p:txBody>
      </p:sp>
    </p:spTree>
    <p:extLst>
      <p:ext uri="{BB962C8B-B14F-4D97-AF65-F5344CB8AC3E}">
        <p14:creationId xmlns:p14="http://schemas.microsoft.com/office/powerpoint/2010/main" val="134579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Placa">
            <a:extLst>
              <a:ext uri="{FF2B5EF4-FFF2-40B4-BE49-F238E27FC236}">
                <a16:creationId xmlns:a16="http://schemas.microsoft.com/office/drawing/2014/main" id="{7F92D8FF-5D08-4FB9-8992-3FD744AC2BBC}"/>
              </a:ext>
            </a:extLst>
          </p:cNvPr>
          <p:cNvSpPr/>
          <p:nvPr/>
        </p:nvSpPr>
        <p:spPr>
          <a:xfrm>
            <a:off x="2647231" y="152836"/>
            <a:ext cx="6984776" cy="715520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B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5.- HIPÓTESIS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14CC242-ABCD-42A8-A567-F4426497B5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002100"/>
              </p:ext>
            </p:extLst>
          </p:nvPr>
        </p:nvGraphicFramePr>
        <p:xfrm>
          <a:off x="483325" y="1276499"/>
          <a:ext cx="11011989" cy="507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1781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Placa">
            <a:extLst>
              <a:ext uri="{FF2B5EF4-FFF2-40B4-BE49-F238E27FC236}">
                <a16:creationId xmlns:a16="http://schemas.microsoft.com/office/drawing/2014/main" id="{BDBE4FBA-ABDD-44DD-A71A-136AB024959B}"/>
              </a:ext>
            </a:extLst>
          </p:cNvPr>
          <p:cNvSpPr/>
          <p:nvPr/>
        </p:nvSpPr>
        <p:spPr>
          <a:xfrm>
            <a:off x="1616765" y="410743"/>
            <a:ext cx="9320867" cy="715520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B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7.- SÍNTESIS DE LA INVESTIGACIÓN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008393"/>
              </p:ext>
            </p:extLst>
          </p:nvPr>
        </p:nvGraphicFramePr>
        <p:xfrm>
          <a:off x="1254369" y="1332411"/>
          <a:ext cx="9683263" cy="5100575"/>
        </p:xfrm>
        <a:graphic>
          <a:graphicData uri="http://schemas.openxmlformats.org/drawingml/2006/table">
            <a:tbl>
              <a:tblPr firstRow="1" firstCol="1" bandRow="1"/>
              <a:tblGrid>
                <a:gridCol w="2017346">
                  <a:extLst>
                    <a:ext uri="{9D8B030D-6E8A-4147-A177-3AD203B41FA5}">
                      <a16:colId xmlns:a16="http://schemas.microsoft.com/office/drawing/2014/main" val="4081338339"/>
                    </a:ext>
                  </a:extLst>
                </a:gridCol>
                <a:gridCol w="1997422">
                  <a:extLst>
                    <a:ext uri="{9D8B030D-6E8A-4147-A177-3AD203B41FA5}">
                      <a16:colId xmlns:a16="http://schemas.microsoft.com/office/drawing/2014/main" val="3801642245"/>
                    </a:ext>
                  </a:extLst>
                </a:gridCol>
                <a:gridCol w="1109363">
                  <a:extLst>
                    <a:ext uri="{9D8B030D-6E8A-4147-A177-3AD203B41FA5}">
                      <a16:colId xmlns:a16="http://schemas.microsoft.com/office/drawing/2014/main" val="3808350357"/>
                    </a:ext>
                  </a:extLst>
                </a:gridCol>
                <a:gridCol w="1411787">
                  <a:extLst>
                    <a:ext uri="{9D8B030D-6E8A-4147-A177-3AD203B41FA5}">
                      <a16:colId xmlns:a16="http://schemas.microsoft.com/office/drawing/2014/main" val="1064374629"/>
                    </a:ext>
                  </a:extLst>
                </a:gridCol>
                <a:gridCol w="1513544">
                  <a:extLst>
                    <a:ext uri="{9D8B030D-6E8A-4147-A177-3AD203B41FA5}">
                      <a16:colId xmlns:a16="http://schemas.microsoft.com/office/drawing/2014/main" val="3897199830"/>
                    </a:ext>
                  </a:extLst>
                </a:gridCol>
                <a:gridCol w="1633801">
                  <a:extLst>
                    <a:ext uri="{9D8B030D-6E8A-4147-A177-3AD203B41FA5}">
                      <a16:colId xmlns:a16="http://schemas.microsoft.com/office/drawing/2014/main" val="260167494"/>
                    </a:ext>
                  </a:extLst>
                </a:gridCol>
              </a:tblGrid>
              <a:tr h="7318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PROBLEMA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 GENERAL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HIPÓTESIS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 INDEPENDIENTE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OBJETO DE ESTUDIO Y CAMPO DE ACCIÓN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MÉTODOS Y TÉCNICAS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08665"/>
                  </a:ext>
                </a:extLst>
              </a:tr>
              <a:tr h="42059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¿La aplicación de una metodología de entrenamiento físico militar tradicional, afecta la capacidad de acción del personal militar, al ejecutar operaciones militares?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Determinar cómo influye la metodología de entrenamiento físico militar en la capacidad de acción del personal militar en el cumplimiento de operaciones militares de guerra y distintas a la guerra.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"La aplicación de una metodología tradicional de entrenamiento físico militar, afecta la capacidad de acción del personal militar, en las operaciones militares”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Metodología de entrenamiento físico militar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OBJETO DE ESTUDIO: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Metodología de entrenamiento físico militar aplicada ´por la Fuerza Terrestre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CAMPO DE ACCIÓN: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Operaciones militares de guerra y distintas a la guerra.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Fichaje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Encuesta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Revisión bibliográfica.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609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501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Placa">
            <a:extLst>
              <a:ext uri="{FF2B5EF4-FFF2-40B4-BE49-F238E27FC236}">
                <a16:creationId xmlns:a16="http://schemas.microsoft.com/office/drawing/2014/main" id="{BDBE4FBA-ABDD-44DD-A71A-136AB024959B}"/>
              </a:ext>
            </a:extLst>
          </p:cNvPr>
          <p:cNvSpPr/>
          <p:nvPr/>
        </p:nvSpPr>
        <p:spPr>
          <a:xfrm>
            <a:off x="1612177" y="344483"/>
            <a:ext cx="9996691" cy="715520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B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7.- SÍNTESIS DE LA INVESTIGACIÓN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281396"/>
              </p:ext>
            </p:extLst>
          </p:nvPr>
        </p:nvGraphicFramePr>
        <p:xfrm>
          <a:off x="384313" y="1576836"/>
          <a:ext cx="11224555" cy="4936681"/>
        </p:xfrm>
        <a:graphic>
          <a:graphicData uri="http://schemas.openxmlformats.org/drawingml/2006/table">
            <a:tbl>
              <a:tblPr firstRow="1" firstCol="1" bandRow="1"/>
              <a:tblGrid>
                <a:gridCol w="2338447">
                  <a:extLst>
                    <a:ext uri="{9D8B030D-6E8A-4147-A177-3AD203B41FA5}">
                      <a16:colId xmlns:a16="http://schemas.microsoft.com/office/drawing/2014/main" val="596725127"/>
                    </a:ext>
                  </a:extLst>
                </a:gridCol>
                <a:gridCol w="2315353">
                  <a:extLst>
                    <a:ext uri="{9D8B030D-6E8A-4147-A177-3AD203B41FA5}">
                      <a16:colId xmlns:a16="http://schemas.microsoft.com/office/drawing/2014/main" val="2402331576"/>
                    </a:ext>
                  </a:extLst>
                </a:gridCol>
                <a:gridCol w="1633035">
                  <a:extLst>
                    <a:ext uri="{9D8B030D-6E8A-4147-A177-3AD203B41FA5}">
                      <a16:colId xmlns:a16="http://schemas.microsoft.com/office/drawing/2014/main" val="3315612049"/>
                    </a:ext>
                  </a:extLst>
                </a:gridCol>
                <a:gridCol w="1389587">
                  <a:extLst>
                    <a:ext uri="{9D8B030D-6E8A-4147-A177-3AD203B41FA5}">
                      <a16:colId xmlns:a16="http://schemas.microsoft.com/office/drawing/2014/main" val="105263563"/>
                    </a:ext>
                  </a:extLst>
                </a:gridCol>
                <a:gridCol w="1654277">
                  <a:extLst>
                    <a:ext uri="{9D8B030D-6E8A-4147-A177-3AD203B41FA5}">
                      <a16:colId xmlns:a16="http://schemas.microsoft.com/office/drawing/2014/main" val="3381161221"/>
                    </a:ext>
                  </a:extLst>
                </a:gridCol>
                <a:gridCol w="1893856">
                  <a:extLst>
                    <a:ext uri="{9D8B030D-6E8A-4147-A177-3AD203B41FA5}">
                      <a16:colId xmlns:a16="http://schemas.microsoft.com/office/drawing/2014/main" val="88333618"/>
                    </a:ext>
                  </a:extLst>
                </a:gridCol>
              </a:tblGrid>
              <a:tr h="302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PREGUNTAS DE INVESTIGACIÓN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OBJETIVOS ESPECÍFICOS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HIPÒTESIS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 DEPENDIENTE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POBLACIÓN Y MUESTRA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INSTRUMENTOS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306092"/>
                  </a:ext>
                </a:extLst>
              </a:tr>
              <a:tr h="42941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</a:t>
                      </a:r>
                      <a:r>
                        <a:rPr lang="es-E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Cómo se planifica, ejecuta y controla el entrenamiento físico militar en la Fuerza Terrestre?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¿Qué métodos y técnicas de entrenamiento físico militar, están siendo aplicadas por la Fuerza Terrestre?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¿Cómo influye el entrenamiento físico – militar tradicional en las operaciones militares?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¿Cuáles son las últimas tendencias del entrenamiento físico militar?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Analizar la planificación, evaluación y control del entrenamiento físico militar aplicado por el Comando de Operaciones Terrestres (C.O.T)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Determinar que métodos y técnicas de entrenamiento físico – militar, utilizan las unidades militares de la Fuerza Terrestre.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Determinar cómo influye del entrenamiento físico – militar en la capacidad de acción en las operaciones militares. (Eficiencia de combate).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¿Determinar si las nuevas tendencias del entrenamiento físico militar, mejoran el rendimiento del personal militar?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"La aplicación de una metodología tradicional de entrenamiento físico militar, afecta la capacidad de acción del personal militar, en las operaciones militares”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1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Capacidad de acción del personal militar, en las operaciones militares.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endParaRPr lang="es-E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endParaRPr lang="es-E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es-E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POBLACIÓN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COT /</a:t>
                      </a:r>
                      <a:r>
                        <a:rPr lang="es-ES" sz="1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Especialistas en C.F,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Personal de la Fuerza Terrestre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MUESTRA: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76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76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Oficiales y Voluntarios</a:t>
                      </a:r>
                    </a:p>
                    <a:p>
                      <a:pPr marL="11176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76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76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Matriz Metodológica de Planificación, evaluación y control del entrenamiento</a:t>
                      </a:r>
                    </a:p>
                    <a:p>
                      <a:pPr marL="342900" lvl="0" indent="-342900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Encuesta de la Planificación, ejecución y control del entrenamiento físico militar. 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Análisis Estadístico de Pruebas físicas, pruebas antropométricas y estadística de personal lesionado en el año 2019.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Análisis y selección de las nuevas tendencias de entrenamiento físico – militar.          </a:t>
                      </a:r>
                      <a:r>
                        <a:rPr lang="es-EC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(Esmil – EUA) 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188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557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Placa">
            <a:extLst>
              <a:ext uri="{FF2B5EF4-FFF2-40B4-BE49-F238E27FC236}">
                <a16:creationId xmlns:a16="http://schemas.microsoft.com/office/drawing/2014/main" id="{D9F4F69F-A8E2-4811-8F4B-82C1F9F4CA26}"/>
              </a:ext>
            </a:extLst>
          </p:cNvPr>
          <p:cNvSpPr/>
          <p:nvPr/>
        </p:nvSpPr>
        <p:spPr>
          <a:xfrm>
            <a:off x="1625429" y="482920"/>
            <a:ext cx="9776027" cy="715520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B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8.- OPERACIONALIZACION DE LAS VARIABLES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063990"/>
              </p:ext>
            </p:extLst>
          </p:nvPr>
        </p:nvGraphicFramePr>
        <p:xfrm>
          <a:off x="490332" y="1509839"/>
          <a:ext cx="10911125" cy="4906518"/>
        </p:xfrm>
        <a:graphic>
          <a:graphicData uri="http://schemas.openxmlformats.org/drawingml/2006/table">
            <a:tbl>
              <a:tblPr firstRow="1" firstCol="1" bandRow="1"/>
              <a:tblGrid>
                <a:gridCol w="3467556">
                  <a:extLst>
                    <a:ext uri="{9D8B030D-6E8A-4147-A177-3AD203B41FA5}">
                      <a16:colId xmlns:a16="http://schemas.microsoft.com/office/drawing/2014/main" val="825965296"/>
                    </a:ext>
                  </a:extLst>
                </a:gridCol>
                <a:gridCol w="1907265">
                  <a:extLst>
                    <a:ext uri="{9D8B030D-6E8A-4147-A177-3AD203B41FA5}">
                      <a16:colId xmlns:a16="http://schemas.microsoft.com/office/drawing/2014/main" val="3149568899"/>
                    </a:ext>
                  </a:extLst>
                </a:gridCol>
                <a:gridCol w="3371612">
                  <a:extLst>
                    <a:ext uri="{9D8B030D-6E8A-4147-A177-3AD203B41FA5}">
                      <a16:colId xmlns:a16="http://schemas.microsoft.com/office/drawing/2014/main" val="2205471104"/>
                    </a:ext>
                  </a:extLst>
                </a:gridCol>
                <a:gridCol w="2164692">
                  <a:extLst>
                    <a:ext uri="{9D8B030D-6E8A-4147-A177-3AD203B41FA5}">
                      <a16:colId xmlns:a16="http://schemas.microsoft.com/office/drawing/2014/main" val="1046409869"/>
                    </a:ext>
                  </a:extLst>
                </a:gridCol>
              </a:tblGrid>
              <a:tr h="159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 INDEPENDIENTE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36" marR="66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DIMENSIÓN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36" marR="66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36" marR="66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36" marR="66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070671"/>
                  </a:ext>
                </a:extLst>
              </a:tr>
              <a:tr h="4192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117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Conceptualización: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08585" marR="1117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Metodología del entrenamiento físico –militar.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 un proceso sistemático y metódico, encargado de ordenar racionalmente el proceso de entrenamiento físico - militar, con</a:t>
                      </a:r>
                      <a:r>
                        <a:rPr lang="es-EC" sz="1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el propósito de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aplicarlo mediante técnicas y métodos integrales y específicos de la carrera militar, y alcanzar un rendimiento óptimo en  las operaciones militares</a:t>
                      </a:r>
                      <a:r>
                        <a:rPr lang="es-EC" sz="1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el combate.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36" marR="66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117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POLITICA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MILITAR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36" marR="66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Constitución de la República del Ecuador.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GT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Ley Orgánica de la Defensa Nacional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Ley de Seguridad Pública y del Estado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Nacional de Seguridad Integral 2019-2030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Libro blanco de la Defensa (Amenazas y Operaciones militares)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Manual de Cultura física (Preparación física Militar)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de Gestión operacional (Plan de Cultura Física)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Directiva FT-COT-SUBCMDO-2020-002-R, del 2020.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 y Metodología de Entrenamiento Físico Militar. (COT)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Planificación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Evaluación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36" marR="66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y revisión bibliográfica (Misiones de las FF. AA)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C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Nominal (si/no).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Matrices metodológicas de planificación, evaluación y control del entrenamiento.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36" marR="66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646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422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Placa">
            <a:extLst>
              <a:ext uri="{FF2B5EF4-FFF2-40B4-BE49-F238E27FC236}">
                <a16:creationId xmlns:a16="http://schemas.microsoft.com/office/drawing/2014/main" id="{D9F4F69F-A8E2-4811-8F4B-82C1F9F4CA26}"/>
              </a:ext>
            </a:extLst>
          </p:cNvPr>
          <p:cNvSpPr/>
          <p:nvPr/>
        </p:nvSpPr>
        <p:spPr>
          <a:xfrm>
            <a:off x="1612177" y="357734"/>
            <a:ext cx="9325455" cy="715520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B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8.- OPERACIONALIZACION DE LAS VARIABLES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057730"/>
              </p:ext>
            </p:extLst>
          </p:nvPr>
        </p:nvGraphicFramePr>
        <p:xfrm>
          <a:off x="397565" y="1551305"/>
          <a:ext cx="10540066" cy="4435031"/>
        </p:xfrm>
        <a:graphic>
          <a:graphicData uri="http://schemas.openxmlformats.org/drawingml/2006/table">
            <a:tbl>
              <a:tblPr firstRow="1" firstCol="1" bandRow="1"/>
              <a:tblGrid>
                <a:gridCol w="3349632">
                  <a:extLst>
                    <a:ext uri="{9D8B030D-6E8A-4147-A177-3AD203B41FA5}">
                      <a16:colId xmlns:a16="http://schemas.microsoft.com/office/drawing/2014/main" val="39149710"/>
                    </a:ext>
                  </a:extLst>
                </a:gridCol>
                <a:gridCol w="1842405">
                  <a:extLst>
                    <a:ext uri="{9D8B030D-6E8A-4147-A177-3AD203B41FA5}">
                      <a16:colId xmlns:a16="http://schemas.microsoft.com/office/drawing/2014/main" val="543200931"/>
                    </a:ext>
                  </a:extLst>
                </a:gridCol>
                <a:gridCol w="3071376">
                  <a:extLst>
                    <a:ext uri="{9D8B030D-6E8A-4147-A177-3AD203B41FA5}">
                      <a16:colId xmlns:a16="http://schemas.microsoft.com/office/drawing/2014/main" val="269154780"/>
                    </a:ext>
                  </a:extLst>
                </a:gridCol>
                <a:gridCol w="2276653">
                  <a:extLst>
                    <a:ext uri="{9D8B030D-6E8A-4147-A177-3AD203B41FA5}">
                      <a16:colId xmlns:a16="http://schemas.microsoft.com/office/drawing/2014/main" val="445984831"/>
                    </a:ext>
                  </a:extLst>
                </a:gridCol>
              </a:tblGrid>
              <a:tr h="183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 DEPENDIENTE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8" marR="632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DIMENSIÓN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8" marR="632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8" marR="632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8" marR="632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395903"/>
                  </a:ext>
                </a:extLst>
              </a:tr>
              <a:tr h="416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Conceptualización: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085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Capacidad de acción en las operaciones militares. (Guerra</a:t>
                      </a:r>
                      <a:r>
                        <a:rPr lang="es-EC" sz="1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distintas a la guerra)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085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 el rendimiento del personal militar ante una situación presentada en las operaciones militares. En el nivel de acción de cada soldado radica el poder y eficiencia de combate, por esto es fundamental que el soldado posea una preparación integral en todas las aéreas del desarrollo profesional, cognitiva, afectiva y física.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8" marR="63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MILITAR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CIENCIA Y TECNOLOGÍA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8" marR="632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Personal militar apto física y militarmente para ejecutar operaciones militares.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Personal militar con problemas de sobrepeso y obesidad, que afectan la capacidad de acción en las operaciones militares.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Estadística de personal lesionado y que no puede participar en las operaciones militares.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EC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Últimas tendencias del entrenamiento físico militar</a:t>
                      </a: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8" marR="63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Ordinal (apto/no apto) Pruebas físicas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destrezas militares.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Ordinal (apto/no apto) Pruebas antropométrica y lesiones.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s-EC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Ordinal (apto/no apto) Estadísticas de lesiones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Análisis y selección de las nuevas tendencias de entrenamiento físico – militar.          (Esmil – EUA)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8" marR="632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363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060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85423059"/>
              </p:ext>
            </p:extLst>
          </p:nvPr>
        </p:nvGraphicFramePr>
        <p:xfrm>
          <a:off x="1099522" y="1097280"/>
          <a:ext cx="9729588" cy="5329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4 Placa"/>
          <p:cNvSpPr/>
          <p:nvPr/>
        </p:nvSpPr>
        <p:spPr>
          <a:xfrm>
            <a:off x="2547850" y="188640"/>
            <a:ext cx="7096300" cy="571504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B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8.- DISEÑO DE LA INVESTIGACIÓN  </a:t>
            </a:r>
          </a:p>
        </p:txBody>
      </p:sp>
    </p:spTree>
    <p:extLst>
      <p:ext uri="{BB962C8B-B14F-4D97-AF65-F5344CB8AC3E}">
        <p14:creationId xmlns:p14="http://schemas.microsoft.com/office/powerpoint/2010/main" val="54867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laca"/>
          <p:cNvSpPr/>
          <p:nvPr/>
        </p:nvSpPr>
        <p:spPr>
          <a:xfrm>
            <a:off x="2063552" y="332656"/>
            <a:ext cx="8346540" cy="571504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B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9.- </a:t>
            </a:r>
            <a:r>
              <a:rPr lang="es-ES" sz="3600" dirty="0"/>
              <a:t>- PRESENTACIÓN Y ANALISIS DE DATOS </a:t>
            </a:r>
            <a:endParaRPr lang="es-BO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FD0FC3F-D1B0-45DF-988B-199F89DF509D}"/>
              </a:ext>
            </a:extLst>
          </p:cNvPr>
          <p:cNvSpPr/>
          <p:nvPr/>
        </p:nvSpPr>
        <p:spPr>
          <a:xfrm>
            <a:off x="5178166" y="1298303"/>
            <a:ext cx="2154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/>
              <a:t>OBJETIVO 1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9B62612-1CEE-479A-B84F-8AD4A2D8B9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8569263"/>
              </p:ext>
            </p:extLst>
          </p:nvPr>
        </p:nvGraphicFramePr>
        <p:xfrm>
          <a:off x="0" y="1298303"/>
          <a:ext cx="12192000" cy="5050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05E45C40-936F-4A52-AF9D-9F764078DA63}"/>
              </a:ext>
            </a:extLst>
          </p:cNvPr>
          <p:cNvSpPr/>
          <p:nvPr/>
        </p:nvSpPr>
        <p:spPr>
          <a:xfrm>
            <a:off x="5018621" y="829383"/>
            <a:ext cx="2154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/>
              <a:t>OBJETIVO 1</a:t>
            </a:r>
          </a:p>
        </p:txBody>
      </p:sp>
    </p:spTree>
    <p:extLst>
      <p:ext uri="{BB962C8B-B14F-4D97-AF65-F5344CB8AC3E}">
        <p14:creationId xmlns:p14="http://schemas.microsoft.com/office/powerpoint/2010/main" val="4146827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laca"/>
          <p:cNvSpPr/>
          <p:nvPr/>
        </p:nvSpPr>
        <p:spPr>
          <a:xfrm>
            <a:off x="2063552" y="332656"/>
            <a:ext cx="8346540" cy="571504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B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9.- </a:t>
            </a:r>
            <a:r>
              <a:rPr lang="es-ES" sz="3600" dirty="0"/>
              <a:t>- PRESENTACIÓN Y ANALISIS DE DATOS </a:t>
            </a:r>
            <a:endParaRPr lang="es-BO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9B62612-1CEE-479A-B84F-8AD4A2D8B9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7842506"/>
              </p:ext>
            </p:extLst>
          </p:nvPr>
        </p:nvGraphicFramePr>
        <p:xfrm>
          <a:off x="106017" y="1450014"/>
          <a:ext cx="11900454" cy="5075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80862154-5CB7-468D-A026-490E0E45ACA6}"/>
              </a:ext>
            </a:extLst>
          </p:cNvPr>
          <p:cNvSpPr/>
          <p:nvPr/>
        </p:nvSpPr>
        <p:spPr>
          <a:xfrm>
            <a:off x="5018621" y="1016951"/>
            <a:ext cx="2154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/>
              <a:t>OBJETIVO 2</a:t>
            </a:r>
          </a:p>
        </p:txBody>
      </p:sp>
    </p:spTree>
    <p:extLst>
      <p:ext uri="{BB962C8B-B14F-4D97-AF65-F5344CB8AC3E}">
        <p14:creationId xmlns:p14="http://schemas.microsoft.com/office/powerpoint/2010/main" val="599255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laca"/>
          <p:cNvSpPr/>
          <p:nvPr/>
        </p:nvSpPr>
        <p:spPr>
          <a:xfrm>
            <a:off x="2063552" y="332656"/>
            <a:ext cx="8346540" cy="571504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B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9.- </a:t>
            </a:r>
            <a:r>
              <a:rPr lang="es-ES" sz="3600" dirty="0"/>
              <a:t>- PRESENTACIÓN Y ANALISIS DE DATOS </a:t>
            </a:r>
            <a:endParaRPr lang="es-BO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9B62612-1CEE-479A-B84F-8AD4A2D8B9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366480"/>
              </p:ext>
            </p:extLst>
          </p:nvPr>
        </p:nvGraphicFramePr>
        <p:xfrm>
          <a:off x="0" y="1612435"/>
          <a:ext cx="12192000" cy="5107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FB4F3094-1A8A-42D7-B1C0-E91C00CD49CD}"/>
              </a:ext>
            </a:extLst>
          </p:cNvPr>
          <p:cNvSpPr/>
          <p:nvPr/>
        </p:nvSpPr>
        <p:spPr>
          <a:xfrm>
            <a:off x="5018621" y="967175"/>
            <a:ext cx="2154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/>
              <a:t>OBJETIVO 3</a:t>
            </a:r>
          </a:p>
        </p:txBody>
      </p:sp>
    </p:spTree>
    <p:extLst>
      <p:ext uri="{BB962C8B-B14F-4D97-AF65-F5344CB8AC3E}">
        <p14:creationId xmlns:p14="http://schemas.microsoft.com/office/powerpoint/2010/main" val="3447245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1 CuadroTexto"/>
          <p:cNvSpPr txBox="1">
            <a:spLocks noChangeArrowheads="1"/>
          </p:cNvSpPr>
          <p:nvPr/>
        </p:nvSpPr>
        <p:spPr bwMode="auto">
          <a:xfrm>
            <a:off x="562707" y="1426706"/>
            <a:ext cx="11066585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14375" indent="-714375">
              <a:buFont typeface="+mj-lt"/>
              <a:buAutoNum type="arabicPeriod"/>
            </a:pPr>
            <a:r>
              <a:rPr lang="es-ES" sz="2400" b="1" dirty="0"/>
              <a:t>IDENTIFICACIÓN DEL PROBLEMA.</a:t>
            </a:r>
          </a:p>
          <a:p>
            <a:pPr marL="714375" indent="-714375">
              <a:buFont typeface="+mj-lt"/>
              <a:buAutoNum type="arabicPeriod"/>
            </a:pPr>
            <a:r>
              <a:rPr lang="es-ES" sz="2400" b="1" dirty="0"/>
              <a:t>ENUNCIADO DEL PROBLEMA.</a:t>
            </a:r>
          </a:p>
          <a:p>
            <a:pPr marL="714375" indent="-714375">
              <a:buFont typeface="+mj-lt"/>
              <a:buAutoNum type="arabicPeriod"/>
            </a:pPr>
            <a:r>
              <a:rPr lang="es-ES" sz="2400" b="1" dirty="0"/>
              <a:t>PREGUNTAS DE INVESTIGACIÓN.</a:t>
            </a:r>
          </a:p>
          <a:p>
            <a:pPr marL="714375" indent="-714375">
              <a:buFont typeface="+mj-lt"/>
              <a:buAutoNum type="arabicPeriod"/>
            </a:pPr>
            <a:r>
              <a:rPr lang="es-ES" sz="2400" b="1" dirty="0"/>
              <a:t>OBJETIVO GENERAL Y ESPECÍFICO.</a:t>
            </a:r>
          </a:p>
          <a:p>
            <a:pPr marL="714375" indent="-714375">
              <a:buFont typeface="+mj-lt"/>
              <a:buAutoNum type="arabicPeriod"/>
            </a:pPr>
            <a:r>
              <a:rPr lang="es-ES" sz="2400" b="1" dirty="0"/>
              <a:t>HIPÓTESIS.</a:t>
            </a:r>
          </a:p>
          <a:p>
            <a:pPr marL="714375" indent="-714375">
              <a:buFont typeface="+mj-lt"/>
              <a:buAutoNum type="arabicPeriod"/>
            </a:pPr>
            <a:r>
              <a:rPr lang="es-ES" sz="2400" b="1" dirty="0"/>
              <a:t>SÍNTESIS DE LA INVESTIGACIÓN (ANEXO “B”). </a:t>
            </a:r>
          </a:p>
          <a:p>
            <a:pPr marL="714375" indent="-714375">
              <a:buFont typeface="+mj-lt"/>
              <a:buAutoNum type="arabicPeriod"/>
            </a:pPr>
            <a:r>
              <a:rPr lang="es-ES" sz="2400" b="1" dirty="0"/>
              <a:t>OPERACIONALIZACIÓN DE LAS VARIABLES. (ANEXO “A”) </a:t>
            </a:r>
          </a:p>
          <a:p>
            <a:pPr marL="714375" indent="-714375">
              <a:buFont typeface="+mj-lt"/>
              <a:buAutoNum type="arabicPeriod"/>
            </a:pPr>
            <a:r>
              <a:rPr lang="es-EC" sz="2400" b="1" dirty="0"/>
              <a:t>DISEÑO DE LA INVESTIGACIÓN.</a:t>
            </a:r>
          </a:p>
          <a:p>
            <a:pPr marL="714375" indent="-714375">
              <a:buFont typeface="+mj-lt"/>
              <a:buAutoNum type="arabicPeriod"/>
            </a:pPr>
            <a:r>
              <a:rPr lang="es-ES" sz="2400" b="1" dirty="0"/>
              <a:t>PRESENTACIÓN Y ANÁLISIS DE DATOS</a:t>
            </a:r>
          </a:p>
          <a:p>
            <a:pPr marL="714375" indent="-714375">
              <a:buFont typeface="+mj-lt"/>
              <a:buAutoNum type="arabicPeriod"/>
            </a:pPr>
            <a:r>
              <a:rPr lang="es-ES" sz="2400" b="1" dirty="0"/>
              <a:t>CUMPLIMIENTO Y DESARROLLO DE LOS OBJETIVOS.</a:t>
            </a:r>
          </a:p>
          <a:p>
            <a:pPr marL="714375" indent="-714375">
              <a:buFont typeface="+mj-lt"/>
              <a:buAutoNum type="arabicPeriod"/>
            </a:pPr>
            <a:r>
              <a:rPr lang="es-ES" sz="2400" b="1" dirty="0"/>
              <a:t>PROPUESTA</a:t>
            </a:r>
          </a:p>
        </p:txBody>
      </p:sp>
      <p:sp>
        <p:nvSpPr>
          <p:cNvPr id="4" name="4 Placa"/>
          <p:cNvSpPr/>
          <p:nvPr/>
        </p:nvSpPr>
        <p:spPr>
          <a:xfrm>
            <a:off x="2644192" y="260648"/>
            <a:ext cx="6768752" cy="571504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B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TEMARIO </a:t>
            </a:r>
          </a:p>
        </p:txBody>
      </p:sp>
    </p:spTree>
    <p:extLst>
      <p:ext uri="{BB962C8B-B14F-4D97-AF65-F5344CB8AC3E}">
        <p14:creationId xmlns:p14="http://schemas.microsoft.com/office/powerpoint/2010/main" val="101767663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laca"/>
          <p:cNvSpPr/>
          <p:nvPr/>
        </p:nvSpPr>
        <p:spPr>
          <a:xfrm>
            <a:off x="2063552" y="332656"/>
            <a:ext cx="8346540" cy="571504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B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9.- </a:t>
            </a:r>
            <a:r>
              <a:rPr lang="es-ES" sz="3600" dirty="0"/>
              <a:t>- PRESENTACIÓN Y ANALISIS DE DATOS </a:t>
            </a:r>
            <a:endParaRPr lang="es-BO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9B62612-1CEE-479A-B84F-8AD4A2D8B9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6129982"/>
              </p:ext>
            </p:extLst>
          </p:nvPr>
        </p:nvGraphicFramePr>
        <p:xfrm>
          <a:off x="0" y="1500554"/>
          <a:ext cx="12192000" cy="5084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26698659-E6E0-413F-B0CA-4EBC9A07B826}"/>
              </a:ext>
            </a:extLst>
          </p:cNvPr>
          <p:cNvSpPr/>
          <p:nvPr/>
        </p:nvSpPr>
        <p:spPr>
          <a:xfrm>
            <a:off x="5018621" y="1016951"/>
            <a:ext cx="2154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/>
              <a:t>OBJETIVO 4</a:t>
            </a:r>
          </a:p>
        </p:txBody>
      </p:sp>
    </p:spTree>
    <p:extLst>
      <p:ext uri="{BB962C8B-B14F-4D97-AF65-F5344CB8AC3E}">
        <p14:creationId xmlns:p14="http://schemas.microsoft.com/office/powerpoint/2010/main" val="1239144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4 Placa"/>
          <p:cNvSpPr/>
          <p:nvPr/>
        </p:nvSpPr>
        <p:spPr>
          <a:xfrm>
            <a:off x="2123513" y="182754"/>
            <a:ext cx="8346540" cy="571504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200" dirty="0"/>
              <a:t>MATRIZ METODOLÓGICA </a:t>
            </a:r>
            <a:endParaRPr lang="es-B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Imagen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09" y="1015641"/>
            <a:ext cx="6175947" cy="5659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 derecha 1">
            <a:hlinkClick r:id="rId3" action="ppaction://hlinksldjump"/>
          </p:cNvPr>
          <p:cNvSpPr/>
          <p:nvPr/>
        </p:nvSpPr>
        <p:spPr>
          <a:xfrm>
            <a:off x="10470053" y="5944736"/>
            <a:ext cx="1214846" cy="6139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44218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4 Placa"/>
          <p:cNvSpPr/>
          <p:nvPr/>
        </p:nvSpPr>
        <p:spPr>
          <a:xfrm>
            <a:off x="2003592" y="227725"/>
            <a:ext cx="8346540" cy="571504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200" dirty="0"/>
              <a:t>ESTADISTICA DE ENCUESTA </a:t>
            </a:r>
            <a:endParaRPr lang="es-B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591" y="1069235"/>
            <a:ext cx="8474533" cy="38325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590" y="4901783"/>
            <a:ext cx="8474533" cy="1663909"/>
          </a:xfrm>
          <a:prstGeom prst="rect">
            <a:avLst/>
          </a:prstGeom>
        </p:spPr>
      </p:pic>
      <p:pic>
        <p:nvPicPr>
          <p:cNvPr id="2" name="Imagen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59" y="4422184"/>
            <a:ext cx="1231499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11472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4 Placa"/>
          <p:cNvSpPr/>
          <p:nvPr/>
        </p:nvSpPr>
        <p:spPr>
          <a:xfrm>
            <a:off x="1607841" y="317666"/>
            <a:ext cx="9065156" cy="571504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200" dirty="0"/>
              <a:t>ESTADISTICA DE PROBLEMAS FÍSICOS Y MÉDICOS </a:t>
            </a:r>
            <a:endParaRPr lang="es-B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1590" y="1372174"/>
            <a:ext cx="3744000" cy="273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268419" y="1372174"/>
            <a:ext cx="3744000" cy="273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48" y="1372174"/>
            <a:ext cx="3744000" cy="273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268419" y="4267041"/>
            <a:ext cx="3744000" cy="2437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7841" y="5036137"/>
            <a:ext cx="1231499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74268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2782888" y="269875"/>
            <a:ext cx="6553200" cy="7112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 FÍSICA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464727"/>
              </p:ext>
            </p:extLst>
          </p:nvPr>
        </p:nvGraphicFramePr>
        <p:xfrm>
          <a:off x="1276391" y="1249228"/>
          <a:ext cx="9891422" cy="1126045"/>
        </p:xfrm>
        <a:graphic>
          <a:graphicData uri="http://schemas.openxmlformats.org/drawingml/2006/table">
            <a:tbl>
              <a:tblPr/>
              <a:tblGrid>
                <a:gridCol w="2640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8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0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80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8282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ANÁLISIS DE PRUEBAS FÍSICAS DE</a:t>
                      </a:r>
                      <a:r>
                        <a:rPr lang="es-EC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CUARTO AÑO DE LA ESMIL DESPUES DE LA APLICACIÓN DE NUEVAS TENDENCIAS DE ENTRENAMIENTO FÍSICO MILITAR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25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EVALUCIÓN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F. CODO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F.ABDOM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TROTE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CABO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NATACIÓN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PENTATLÓN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NOTA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25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s-EC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PRUEBA FISICA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59,37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62,61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8,58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18,96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25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s-EC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PRUEBA FISICA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68,64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66,72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11,41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89" y="2524205"/>
            <a:ext cx="9891423" cy="18433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548" y="4553197"/>
            <a:ext cx="1646063" cy="179847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389" y="4541441"/>
            <a:ext cx="1652159" cy="181676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8032" y="4559731"/>
            <a:ext cx="1633870" cy="17984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9107" y="4553198"/>
            <a:ext cx="1658256" cy="17984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7363" y="4559731"/>
            <a:ext cx="1670449" cy="17984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5547" y="4553197"/>
            <a:ext cx="1664352" cy="1798476"/>
          </a:xfrm>
          <a:prstGeom prst="rect">
            <a:avLst/>
          </a:prstGeom>
        </p:spPr>
      </p:pic>
      <p:pic>
        <p:nvPicPr>
          <p:cNvPr id="2" name="Imagen 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70707" y="6205671"/>
            <a:ext cx="1231499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26544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laca"/>
          <p:cNvSpPr/>
          <p:nvPr/>
        </p:nvSpPr>
        <p:spPr>
          <a:xfrm>
            <a:off x="2063552" y="332656"/>
            <a:ext cx="8346540" cy="571504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B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10.- </a:t>
            </a:r>
            <a:r>
              <a:rPr lang="es-ES" sz="3600" b="1" dirty="0"/>
              <a:t>- DESARROLLO DE LOS OBJETIVOS</a:t>
            </a:r>
            <a:endParaRPr lang="es-BO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FD0FC3F-D1B0-45DF-988B-199F89DF509D}"/>
              </a:ext>
            </a:extLst>
          </p:cNvPr>
          <p:cNvSpPr/>
          <p:nvPr/>
        </p:nvSpPr>
        <p:spPr>
          <a:xfrm>
            <a:off x="5018620" y="951683"/>
            <a:ext cx="2154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/>
              <a:t>OBJETIVO 1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D080E49-9DF8-4EC0-9A62-619ADCA51535}"/>
              </a:ext>
            </a:extLst>
          </p:cNvPr>
          <p:cNvSpPr/>
          <p:nvPr/>
        </p:nvSpPr>
        <p:spPr>
          <a:xfrm>
            <a:off x="0" y="1812740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"/>
            </a:pPr>
            <a:endParaRPr lang="es-EC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CB15ECD-6FA9-4161-A235-7B726FFAB049}"/>
              </a:ext>
            </a:extLst>
          </p:cNvPr>
          <p:cNvSpPr/>
          <p:nvPr/>
        </p:nvSpPr>
        <p:spPr>
          <a:xfrm>
            <a:off x="0" y="1536458"/>
            <a:ext cx="1219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es-ES" sz="3200" dirty="0"/>
              <a:t>La Directiva FT-COT-SUBCMDO-2020-002-R, no hace mención al  programa y metodología de entrenamiento físico militar a ser cumplido por los repartos militares.</a:t>
            </a:r>
            <a:endParaRPr lang="es-EC" sz="3200" dirty="0"/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es-ES" sz="3200" dirty="0"/>
              <a:t>Las actividades para el entrenamiento físico-militar son muy generales, en especial las destrezas militares y actividades de aplicación militar.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es-ES" sz="3200" dirty="0"/>
              <a:t> No se incluye lineamientos específicos para el entrenamiento físico – militar en relación a las operaciones militares.</a:t>
            </a:r>
            <a:endParaRPr lang="es-EC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798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FD0FC3F-D1B0-45DF-988B-199F89DF509D}"/>
              </a:ext>
            </a:extLst>
          </p:cNvPr>
          <p:cNvSpPr/>
          <p:nvPr/>
        </p:nvSpPr>
        <p:spPr>
          <a:xfrm>
            <a:off x="5018621" y="1142318"/>
            <a:ext cx="2154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/>
              <a:t>OBJETIVO 2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CB15ECD-6FA9-4161-A235-7B726FFAB049}"/>
              </a:ext>
            </a:extLst>
          </p:cNvPr>
          <p:cNvSpPr/>
          <p:nvPr/>
        </p:nvSpPr>
        <p:spPr>
          <a:xfrm>
            <a:off x="0" y="1727093"/>
            <a:ext cx="121920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Las unidades militares de la Fuerza Terrestre aplican métodos y técnicas tradicionales; un gran porcentaje del personal de C.F, desconoce entrenamientos modernos.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La orientación del entrenamiento físico-militar, esta direccionado a pruebas físicas y no a mejorar la eficiencia en las operaciones militares.</a:t>
            </a:r>
            <a:endParaRPr lang="es-EC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s-EC" sz="3200" dirty="0">
                <a:latin typeface="Calibri" panose="020F0502020204030204" pitchFamily="34" charset="0"/>
                <a:cs typeface="Calibri" panose="020F0502020204030204" pitchFamily="34" charset="0"/>
              </a:rPr>
              <a:t>Algunas unidades de la Fuerza Terrestre, entrenan sin cumplir los lineamientos y directrices de la Sección de Cultura Física de la Fuerza Terrestre.</a:t>
            </a:r>
          </a:p>
        </p:txBody>
      </p:sp>
      <p:sp>
        <p:nvSpPr>
          <p:cNvPr id="6" name="4 Placa">
            <a:extLst>
              <a:ext uri="{FF2B5EF4-FFF2-40B4-BE49-F238E27FC236}">
                <a16:creationId xmlns:a16="http://schemas.microsoft.com/office/drawing/2014/main" id="{F6DE6220-44A2-48C6-847F-6AA93633C4C9}"/>
              </a:ext>
            </a:extLst>
          </p:cNvPr>
          <p:cNvSpPr/>
          <p:nvPr/>
        </p:nvSpPr>
        <p:spPr>
          <a:xfrm>
            <a:off x="2215952" y="485056"/>
            <a:ext cx="8346540" cy="571504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B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10.- </a:t>
            </a:r>
            <a:r>
              <a:rPr lang="es-ES" sz="3600" b="1" dirty="0"/>
              <a:t>- DESARROLLO DE LOS OBJETIVOS</a:t>
            </a:r>
            <a:endParaRPr lang="es-BO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3842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FD0FC3F-D1B0-45DF-988B-199F89DF509D}"/>
              </a:ext>
            </a:extLst>
          </p:cNvPr>
          <p:cNvSpPr/>
          <p:nvPr/>
        </p:nvSpPr>
        <p:spPr>
          <a:xfrm>
            <a:off x="5018621" y="1227965"/>
            <a:ext cx="2154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/>
              <a:t>OBJETIVO 3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70DC869-EA1B-4283-A280-FCB264044643}"/>
              </a:ext>
            </a:extLst>
          </p:cNvPr>
          <p:cNvSpPr/>
          <p:nvPr/>
        </p:nvSpPr>
        <p:spPr>
          <a:xfrm>
            <a:off x="0" y="1793704"/>
            <a:ext cx="1219199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Se concluyó que mas del 60% del personal militar en el año 2019, tuvo problemas físico y médicos, lo que afectó en el cumplimiento de las operaciones militares, y actividades administrativas del Ejército.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El personal con deficiencia física, sobrepeso y lesionado, tiene menor capacidad de acción en las operaciones militares y ponen en riesgo la seguridad de las operaciones y el cumplimiento de la misión.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s-EC" sz="3200" dirty="0">
                <a:latin typeface="Calibri" panose="020F0502020204030204" pitchFamily="34" charset="0"/>
                <a:cs typeface="Calibri" panose="020F0502020204030204" pitchFamily="34" charset="0"/>
              </a:rPr>
              <a:t>La metodología de entrenamiento que se aplica en las unidades militares, influye negativamente en la eficiencia en el combate.</a:t>
            </a:r>
          </a:p>
        </p:txBody>
      </p:sp>
      <p:sp>
        <p:nvSpPr>
          <p:cNvPr id="6" name="4 Placa">
            <a:extLst>
              <a:ext uri="{FF2B5EF4-FFF2-40B4-BE49-F238E27FC236}">
                <a16:creationId xmlns:a16="http://schemas.microsoft.com/office/drawing/2014/main" id="{D6EED46F-5674-4841-A4C9-493B6AA610CF}"/>
              </a:ext>
            </a:extLst>
          </p:cNvPr>
          <p:cNvSpPr/>
          <p:nvPr/>
        </p:nvSpPr>
        <p:spPr>
          <a:xfrm>
            <a:off x="2063552" y="332656"/>
            <a:ext cx="8346540" cy="571504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B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10.- </a:t>
            </a:r>
            <a:r>
              <a:rPr lang="es-ES" sz="3600" b="1" dirty="0"/>
              <a:t>- DESARROLLO DE LOS OBJETIVOS</a:t>
            </a:r>
            <a:endParaRPr lang="es-BO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0710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FD0FC3F-D1B0-45DF-988B-199F89DF509D}"/>
              </a:ext>
            </a:extLst>
          </p:cNvPr>
          <p:cNvSpPr/>
          <p:nvPr/>
        </p:nvSpPr>
        <p:spPr>
          <a:xfrm>
            <a:off x="5018618" y="904160"/>
            <a:ext cx="2154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/>
              <a:t>OBJETIVO 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D1D7C90-23B3-4426-B404-53E481B1500C}"/>
              </a:ext>
            </a:extLst>
          </p:cNvPr>
          <p:cNvSpPr/>
          <p:nvPr/>
        </p:nvSpPr>
        <p:spPr>
          <a:xfrm>
            <a:off x="-2" y="1348931"/>
            <a:ext cx="121919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La nuevas tendencias del entrenamiento físico militar, especialmente el Crossfit, Insanity, Hiit, Body Combat, Trx., mejoran notablemente el rendimiento físico y calidad de vida del personal militar.</a:t>
            </a:r>
            <a:endParaRPr lang="es-EC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s-EC" sz="3200" dirty="0">
                <a:latin typeface="Calibri" panose="020F0502020204030204" pitchFamily="34" charset="0"/>
                <a:cs typeface="Calibri" panose="020F0502020204030204" pitchFamily="34" charset="0"/>
              </a:rPr>
              <a:t>Es necesario cambiar el entrenamiento tradicional por el entrenamiento moderno, aplicando las nuevas tendencias de entrenamiento físico propuestas por la American College of Sport Medicine (ASCM) y adaptadas por la ESMIL, E.EUA.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Ante este problema institucional, es necesario y urgente aplicar una nueva metodología de entrenamiento físico-militar en todas las unidades militares  de la Fuerza Terrestre</a:t>
            </a:r>
          </a:p>
        </p:txBody>
      </p:sp>
      <p:sp>
        <p:nvSpPr>
          <p:cNvPr id="6" name="4 Placa">
            <a:extLst>
              <a:ext uri="{FF2B5EF4-FFF2-40B4-BE49-F238E27FC236}">
                <a16:creationId xmlns:a16="http://schemas.microsoft.com/office/drawing/2014/main" id="{2D39EA4F-18A2-48E6-988A-5998B41FC807}"/>
              </a:ext>
            </a:extLst>
          </p:cNvPr>
          <p:cNvSpPr/>
          <p:nvPr/>
        </p:nvSpPr>
        <p:spPr>
          <a:xfrm>
            <a:off x="2063552" y="332656"/>
            <a:ext cx="8346540" cy="571504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B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10.- </a:t>
            </a:r>
            <a:r>
              <a:rPr lang="es-ES" sz="3600" b="1" dirty="0"/>
              <a:t>- DESARROLLO DE LOS OBJETIVOS</a:t>
            </a:r>
            <a:endParaRPr lang="es-BO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851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FD0FC3F-D1B0-45DF-988B-199F89DF509D}"/>
              </a:ext>
            </a:extLst>
          </p:cNvPr>
          <p:cNvSpPr/>
          <p:nvPr/>
        </p:nvSpPr>
        <p:spPr>
          <a:xfrm>
            <a:off x="1835281" y="1056544"/>
            <a:ext cx="85214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/>
              <a:t>METODOLOGIA MODERNA DE ENTRENAMIENTO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D1D7C90-23B3-4426-B404-53E481B1500C}"/>
              </a:ext>
            </a:extLst>
          </p:cNvPr>
          <p:cNvSpPr/>
          <p:nvPr/>
        </p:nvSpPr>
        <p:spPr>
          <a:xfrm>
            <a:off x="0" y="1710725"/>
            <a:ext cx="1179576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C" sz="3200" dirty="0">
                <a:latin typeface="Calibri" panose="020F0502020204030204" pitchFamily="34" charset="0"/>
                <a:cs typeface="Calibri" panose="020F0502020204030204" pitchFamily="34" charset="0"/>
              </a:rPr>
              <a:t>Programa de entrenamiento físico militar (Software Informático)</a:t>
            </a:r>
          </a:p>
          <a:p>
            <a:pPr marL="457200" lvl="0" indent="-4572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C" sz="3200" dirty="0">
                <a:latin typeface="Calibri" panose="020F0502020204030204" pitchFamily="34" charset="0"/>
                <a:cs typeface="Calibri" panose="020F0502020204030204" pitchFamily="34" charset="0"/>
              </a:rPr>
              <a:t>Periodización del entrenamiento ( Periodo de entrenamiento técnico, periodo de entrenamiento de combate, periodo de entrenamiento complementario)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s-EC" sz="3200" dirty="0">
                <a:latin typeface="Calibri" panose="020F0502020204030204" pitchFamily="34" charset="0"/>
                <a:cs typeface="Calibri" panose="020F0502020204030204" pitchFamily="34" charset="0"/>
              </a:rPr>
              <a:t> Aplicación de nuevas tendencias de entrenamiento físico militar.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"/>
            </a:pPr>
            <a:endParaRPr lang="es-EC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4 Placa">
            <a:extLst>
              <a:ext uri="{FF2B5EF4-FFF2-40B4-BE49-F238E27FC236}">
                <a16:creationId xmlns:a16="http://schemas.microsoft.com/office/drawing/2014/main" id="{2D39EA4F-18A2-48E6-988A-5998B41FC807}"/>
              </a:ext>
            </a:extLst>
          </p:cNvPr>
          <p:cNvSpPr/>
          <p:nvPr/>
        </p:nvSpPr>
        <p:spPr>
          <a:xfrm>
            <a:off x="2063552" y="332656"/>
            <a:ext cx="8346540" cy="571504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B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11.- </a:t>
            </a:r>
            <a:r>
              <a:rPr lang="es-ES" sz="3600" b="1" dirty="0"/>
              <a:t>- PROPUESTA</a:t>
            </a:r>
            <a:endParaRPr lang="es-BO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47" y="4488565"/>
            <a:ext cx="10747901" cy="2006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223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522271" y="1300848"/>
            <a:ext cx="10550769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dirty="0"/>
              <a:t>ÁREA INTERES : GESTIÓN OPERATIVA.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dirty="0"/>
              <a:t>EL TEMA ESPECÍFICO:</a:t>
            </a:r>
            <a:r>
              <a:rPr lang="es-EC" b="1" i="1" dirty="0"/>
              <a:t> </a:t>
            </a:r>
            <a:r>
              <a:rPr lang="es-EC" sz="2400" dirty="0"/>
              <a:t>“ENTRENAMIENTO FÍSICO MILITAR Y LA CAPACIDAD OPERATIVA DE LAS UNIDADES MILITARES”</a:t>
            </a:r>
            <a:endParaRPr lang="es-ES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522271" y="2791426"/>
            <a:ext cx="10550769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s-E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PROBLEMAS ENCONTRADOS:</a:t>
            </a:r>
          </a:p>
          <a:p>
            <a:pPr marL="0" lvl="1"/>
            <a:endParaRPr lang="es-E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s-E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PERSONAL MILITAR BAJA CONDICIÓN FÍSICA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s-E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PERSONAL MILITAR LESIONADO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s-E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PERSONAL MILITAR CON SOBREPESO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s-E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REDUCIDO PERSONAL PARA OPERACIONES MILITARES</a:t>
            </a:r>
          </a:p>
        </p:txBody>
      </p:sp>
      <p:sp>
        <p:nvSpPr>
          <p:cNvPr id="6" name="4 Placa"/>
          <p:cNvSpPr/>
          <p:nvPr/>
        </p:nvSpPr>
        <p:spPr>
          <a:xfrm>
            <a:off x="2549352" y="120102"/>
            <a:ext cx="7093296" cy="519549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B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1.- IDENTIFICACIÓN DEL PROBLEMA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081300" y="5680248"/>
            <a:ext cx="775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“EL Soldado pasa la mayor parte del tiempo viviendo y entrenándose en un ambiente de tiempo de paz”. ( </a:t>
            </a:r>
            <a:r>
              <a:rPr lang="es-EC" b="1" dirty="0" err="1"/>
              <a:t>Military</a:t>
            </a:r>
            <a:r>
              <a:rPr lang="es-EC" b="1" dirty="0"/>
              <a:t> </a:t>
            </a:r>
            <a:r>
              <a:rPr lang="es-EC" b="1" dirty="0" err="1"/>
              <a:t>Review</a:t>
            </a:r>
            <a:r>
              <a:rPr lang="es-EC" b="1" dirty="0"/>
              <a:t>, Diciembre 1991)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842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Placa">
            <a:extLst>
              <a:ext uri="{FF2B5EF4-FFF2-40B4-BE49-F238E27FC236}">
                <a16:creationId xmlns:a16="http://schemas.microsoft.com/office/drawing/2014/main" id="{2D39EA4F-18A2-48E6-988A-5998B41FC807}"/>
              </a:ext>
            </a:extLst>
          </p:cNvPr>
          <p:cNvSpPr/>
          <p:nvPr/>
        </p:nvSpPr>
        <p:spPr>
          <a:xfrm>
            <a:off x="2063552" y="332656"/>
            <a:ext cx="8346540" cy="571504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B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PLANIFICACIÓN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C32B4F2-4032-4064-A3A2-7D271B35B5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0039133"/>
              </p:ext>
            </p:extLst>
          </p:nvPr>
        </p:nvGraphicFramePr>
        <p:xfrm>
          <a:off x="3119963" y="1225065"/>
          <a:ext cx="6773546" cy="4996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2875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Placa">
            <a:extLst>
              <a:ext uri="{FF2B5EF4-FFF2-40B4-BE49-F238E27FC236}">
                <a16:creationId xmlns:a16="http://schemas.microsoft.com/office/drawing/2014/main" id="{2D39EA4F-18A2-48E6-988A-5998B41FC807}"/>
              </a:ext>
            </a:extLst>
          </p:cNvPr>
          <p:cNvSpPr/>
          <p:nvPr/>
        </p:nvSpPr>
        <p:spPr>
          <a:xfrm>
            <a:off x="2063552" y="332656"/>
            <a:ext cx="8346540" cy="571504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B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EJECUCIÓN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82647933-A7CB-495F-A1D9-31F59D1660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2138432"/>
              </p:ext>
            </p:extLst>
          </p:nvPr>
        </p:nvGraphicFramePr>
        <p:xfrm>
          <a:off x="1928943" y="1106677"/>
          <a:ext cx="861575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5482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Placa">
            <a:extLst>
              <a:ext uri="{FF2B5EF4-FFF2-40B4-BE49-F238E27FC236}">
                <a16:creationId xmlns:a16="http://schemas.microsoft.com/office/drawing/2014/main" id="{2D39EA4F-18A2-48E6-988A-5998B41FC807}"/>
              </a:ext>
            </a:extLst>
          </p:cNvPr>
          <p:cNvSpPr/>
          <p:nvPr/>
        </p:nvSpPr>
        <p:spPr>
          <a:xfrm>
            <a:off x="2063552" y="332656"/>
            <a:ext cx="8346540" cy="571504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B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16B62B6-25A4-4B01-B590-9C00061CA8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4707728"/>
              </p:ext>
            </p:extLst>
          </p:nvPr>
        </p:nvGraphicFramePr>
        <p:xfrm>
          <a:off x="1494971" y="1088573"/>
          <a:ext cx="9840686" cy="4991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1639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692000" y="1673848"/>
            <a:ext cx="2908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/>
              <a:t>CROSSFIT</a:t>
            </a:r>
            <a:endParaRPr lang="en-US" sz="36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584614" y="1673850"/>
            <a:ext cx="266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/>
              <a:t>INSANITY</a:t>
            </a:r>
            <a:endParaRPr lang="en-US" sz="36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8466059" y="1673849"/>
            <a:ext cx="3072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/>
              <a:t>BODY COMBAT</a:t>
            </a:r>
            <a:endParaRPr lang="en-US" sz="3600" b="1" dirty="0"/>
          </a:p>
        </p:txBody>
      </p:sp>
      <p:pic>
        <p:nvPicPr>
          <p:cNvPr id="6" name="Imagen 5">
            <a:hlinkClick r:id="rId2" action="ppaction://hlinkfile"/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731043" y="2471362"/>
            <a:ext cx="2808000" cy="280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hlinkClick r:id="rId4" action="ppaction://hlinkfile"/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692000" y="2471362"/>
            <a:ext cx="2808000" cy="280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>
            <a:hlinkClick r:id="rId6" action="ppaction://hlinkfile"/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52957" y="2471362"/>
            <a:ext cx="2736000" cy="273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4 Placa">
            <a:extLst>
              <a:ext uri="{FF2B5EF4-FFF2-40B4-BE49-F238E27FC236}">
                <a16:creationId xmlns:a16="http://schemas.microsoft.com/office/drawing/2014/main" id="{2D39EA4F-18A2-48E6-988A-5998B41FC807}"/>
              </a:ext>
            </a:extLst>
          </p:cNvPr>
          <p:cNvSpPr/>
          <p:nvPr/>
        </p:nvSpPr>
        <p:spPr>
          <a:xfrm>
            <a:off x="2215663" y="325539"/>
            <a:ext cx="8346540" cy="571504"/>
          </a:xfrm>
          <a:prstGeom prst="plaque">
            <a:avLst>
              <a:gd name="adj" fmla="val 50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B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NUEVAS TENDENCIAS DEL ENTRENAMIENTO</a:t>
            </a:r>
          </a:p>
        </p:txBody>
      </p:sp>
    </p:spTree>
    <p:extLst>
      <p:ext uri="{BB962C8B-B14F-4D97-AF65-F5344CB8AC3E}">
        <p14:creationId xmlns:p14="http://schemas.microsoft.com/office/powerpoint/2010/main" val="259545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laca"/>
          <p:cNvSpPr/>
          <p:nvPr/>
        </p:nvSpPr>
        <p:spPr>
          <a:xfrm>
            <a:off x="2927648" y="102143"/>
            <a:ext cx="6408712" cy="519549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B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INDICADORES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827748" y="5445224"/>
            <a:ext cx="460851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GT" dirty="0"/>
              <a:t>  5, 08 %  DEFICIENCIA FÍSICA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GT" dirty="0"/>
              <a:t>19, 25 %  REGULAR CONDICIÓN FÍSICA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862" y="869068"/>
            <a:ext cx="8512283" cy="4328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echa derecha 7">
            <a:hlinkClick r:id="rId4" action="ppaction://hlinksldjump"/>
          </p:cNvPr>
          <p:cNvSpPr/>
          <p:nvPr/>
        </p:nvSpPr>
        <p:spPr>
          <a:xfrm>
            <a:off x="9231622" y="5625468"/>
            <a:ext cx="720080" cy="562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4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laca"/>
          <p:cNvSpPr/>
          <p:nvPr/>
        </p:nvSpPr>
        <p:spPr>
          <a:xfrm>
            <a:off x="2711624" y="102143"/>
            <a:ext cx="6624736" cy="519549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B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403545" y="5830633"/>
            <a:ext cx="534136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GT" sz="2400" dirty="0"/>
              <a:t>35,03 % CON SOBREPESO y OBESIDAD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097" y="914400"/>
            <a:ext cx="9614264" cy="4653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7716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laca"/>
          <p:cNvSpPr/>
          <p:nvPr/>
        </p:nvSpPr>
        <p:spPr>
          <a:xfrm>
            <a:off x="2711624" y="102143"/>
            <a:ext cx="6624736" cy="519549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B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103" y="739337"/>
            <a:ext cx="7942217" cy="462012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711623" y="5250643"/>
            <a:ext cx="6624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es-EC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Cuadro realizado por Investigadores, datos obtenidos de la DISAFA, 2019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733968" y="5891508"/>
            <a:ext cx="468052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GT" dirty="0">
                <a:solidFill>
                  <a:prstClr val="black"/>
                </a:solidFill>
                <a:latin typeface="Calibri"/>
              </a:rPr>
              <a:t>11,38 % PATOLOGÍAS</a:t>
            </a:r>
          </a:p>
        </p:txBody>
      </p:sp>
    </p:spTree>
    <p:extLst>
      <p:ext uri="{BB962C8B-B14F-4D97-AF65-F5344CB8AC3E}">
        <p14:creationId xmlns:p14="http://schemas.microsoft.com/office/powerpoint/2010/main" val="3910037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148862" y="1196753"/>
            <a:ext cx="9964614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¿La aplicación de una metodología tradicional de entrenamiento físico militar, afecta la capacidad de acción del personal militar al ejecutar operaciones militares?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EC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4 Placa"/>
          <p:cNvSpPr/>
          <p:nvPr/>
        </p:nvSpPr>
        <p:spPr>
          <a:xfrm>
            <a:off x="2589530" y="404665"/>
            <a:ext cx="7188679" cy="519549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B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B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2.- ENUNCIADO DEL PROBLEMA 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BA4B1BB-DB2D-4B67-A01F-5CAE21FF04D7}"/>
              </a:ext>
            </a:extLst>
          </p:cNvPr>
          <p:cNvGrpSpPr/>
          <p:nvPr/>
        </p:nvGrpSpPr>
        <p:grpSpPr>
          <a:xfrm>
            <a:off x="820615" y="4608609"/>
            <a:ext cx="10292861" cy="2249391"/>
            <a:chOff x="2295438" y="4608609"/>
            <a:chExt cx="7773390" cy="1809751"/>
          </a:xfrm>
        </p:grpSpPr>
        <p:pic>
          <p:nvPicPr>
            <p:cNvPr id="3081" name="Picture 9" descr="https://www.ccffaa.mil.ec/wp-content/uploads/sites/8/2019/09/DSC_0470-1024x68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438" y="4608613"/>
              <a:ext cx="1928355" cy="1809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23793" y="4608609"/>
              <a:ext cx="2016225" cy="1809750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0018" y="4608610"/>
              <a:ext cx="2088231" cy="1809750"/>
            </a:xfrm>
            <a:prstGeom prst="rect">
              <a:avLst/>
            </a:prstGeom>
          </p:spPr>
        </p:pic>
        <p:pic>
          <p:nvPicPr>
            <p:cNvPr id="3084" name="Imagen 42" descr="La imagen puede contener: una o varias personas y cielo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8249" y="4608609"/>
              <a:ext cx="1740579" cy="180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148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478418"/>
              </p:ext>
            </p:extLst>
          </p:nvPr>
        </p:nvGraphicFramePr>
        <p:xfrm>
          <a:off x="792991" y="1249244"/>
          <a:ext cx="10606018" cy="5436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6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453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s-E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¿Cómo se planifica, ejecuta y controla el entrenamiento físico-militar en la Fuerza Terrestre?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453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 startAt="2"/>
                      </a:pPr>
                      <a:r>
                        <a:rPr lang="es-E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métodos y técnicas de entrenamiento físico-militar, están siendo aplicadas por la Fuerza Terrestre?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0383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 startAt="3"/>
                      </a:pPr>
                      <a:r>
                        <a:rPr lang="es-E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¿Cómo influye el entrenamiento físico – militar tradicional, en las operaciones militares?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5175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es-E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¿Cuáles son las últimas tendencias del entrenamiento físico militar que</a:t>
                      </a:r>
                      <a:r>
                        <a:rPr lang="es-ES" sz="3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pueden ser entrenadas por personal militar</a:t>
                      </a:r>
                      <a:r>
                        <a:rPr lang="es-E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330636"/>
                  </a:ext>
                </a:extLst>
              </a:tr>
            </a:tbl>
          </a:graphicData>
        </a:graphic>
      </p:graphicFrame>
      <p:sp>
        <p:nvSpPr>
          <p:cNvPr id="4" name="4 Placa"/>
          <p:cNvSpPr/>
          <p:nvPr/>
        </p:nvSpPr>
        <p:spPr>
          <a:xfrm>
            <a:off x="2647231" y="152836"/>
            <a:ext cx="6984776" cy="715520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B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PREGUNTAS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701551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Placa"/>
          <p:cNvSpPr/>
          <p:nvPr/>
        </p:nvSpPr>
        <p:spPr>
          <a:xfrm>
            <a:off x="3391019" y="400816"/>
            <a:ext cx="5129503" cy="571504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B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4.- OBJETIVO GENERAL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B249285-985F-425B-9765-B1826E57CEFE}"/>
              </a:ext>
            </a:extLst>
          </p:cNvPr>
          <p:cNvGrpSpPr/>
          <p:nvPr/>
        </p:nvGrpSpPr>
        <p:grpSpPr>
          <a:xfrm>
            <a:off x="1100967" y="4617315"/>
            <a:ext cx="9709610" cy="1384995"/>
            <a:chOff x="1859210" y="4453104"/>
            <a:chExt cx="8152713" cy="964953"/>
          </a:xfrm>
        </p:grpSpPr>
        <p:sp>
          <p:nvSpPr>
            <p:cNvPr id="2" name="CuadroTexto 1"/>
            <p:cNvSpPr txBox="1"/>
            <p:nvPr/>
          </p:nvSpPr>
          <p:spPr>
            <a:xfrm>
              <a:off x="1859210" y="4453104"/>
              <a:ext cx="8152712" cy="96495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800100" lvl="1" indent="-342900" algn="just">
                <a:buFont typeface="Arial" panose="020B0604020202020204" pitchFamily="34" charset="0"/>
                <a:buChar char="•"/>
              </a:pPr>
              <a:r>
                <a:rPr lang="es-EC" sz="2800" b="1" dirty="0"/>
                <a:t>Condición física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s-EC" sz="2800" b="1" dirty="0"/>
                <a:t> Destreza militar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s-EC" sz="2800" b="1" dirty="0"/>
                <a:t> Calidad de vida</a:t>
              </a: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6295025" y="4453104"/>
              <a:ext cx="3716898" cy="96495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2000" dirty="0"/>
                <a:t>INDICADORES QUE INFLUYEN EN LA CAPACIDAD DE ACCIÓN DE UN MILITAR </a:t>
              </a:r>
              <a:endParaRPr lang="en-US" sz="2000" dirty="0"/>
            </a:p>
          </p:txBody>
        </p:sp>
        <p:sp>
          <p:nvSpPr>
            <p:cNvPr id="25" name="Flecha abajo 24">
              <a:hlinkClick r:id="rId2" action="ppaction://hlinksldjump"/>
            </p:cNvPr>
            <p:cNvSpPr/>
            <p:nvPr/>
          </p:nvSpPr>
          <p:spPr>
            <a:xfrm rot="16200000">
              <a:off x="5151952" y="4457696"/>
              <a:ext cx="802434" cy="955771"/>
            </a:xfrm>
            <a:prstGeom prst="down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2000"/>
            </a:p>
          </p:txBody>
        </p:sp>
      </p:grpSp>
      <p:sp>
        <p:nvSpPr>
          <p:cNvPr id="5" name="Rectángulo 4"/>
          <p:cNvSpPr/>
          <p:nvPr/>
        </p:nvSpPr>
        <p:spPr>
          <a:xfrm>
            <a:off x="547926" y="1691161"/>
            <a:ext cx="11043138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dirty="0"/>
              <a:t>Determinar cómo influye la metodología de entrenamiento físico - militar, en la capacidad de acción del personal militar en las operaciones militares de guerra y distintas a la guerra</a:t>
            </a:r>
            <a:r>
              <a:rPr lang="en-US" sz="3600" dirty="0"/>
              <a:t>?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8421142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2776</TotalTime>
  <Words>2569</Words>
  <Application>Microsoft Office PowerPoint</Application>
  <PresentationFormat>Widescreen</PresentationFormat>
  <Paragraphs>382</Paragraphs>
  <Slides>33</Slides>
  <Notes>7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Symbol</vt:lpstr>
      <vt:lpstr>Times New Roman</vt:lpstr>
      <vt:lpstr>Wingdings</vt:lpstr>
      <vt:lpstr>Tema de Office</vt:lpstr>
      <vt:lpstr> MAESTRÍA EN DEFENSA Y SEGURIDAD MENCIÓN ESTRATEGIA MILITAR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MAESTRÍA EN SEGURIDAD Y DEFENSA</dc:title>
  <dc:creator>Ricardo Garcia</dc:creator>
  <cp:lastModifiedBy>Segundo Bolivar Jacome Canchig</cp:lastModifiedBy>
  <cp:revision>91</cp:revision>
  <dcterms:created xsi:type="dcterms:W3CDTF">2020-04-28T19:45:07Z</dcterms:created>
  <dcterms:modified xsi:type="dcterms:W3CDTF">2021-01-05T19:45:26Z</dcterms:modified>
</cp:coreProperties>
</file>